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/>
    <p:restoredTop sz="94685"/>
  </p:normalViewPr>
  <p:slideViewPr>
    <p:cSldViewPr snapToGrid="0" snapToObjects="1">
      <p:cViewPr>
        <p:scale>
          <a:sx n="125" d="100"/>
          <a:sy n="125" d="100"/>
        </p:scale>
        <p:origin x="154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80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25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6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53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40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2322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5021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57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57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9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65125"/>
            <a:ext cx="83073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962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962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81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2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39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27200"/>
            <a:ext cx="3932237" cy="13360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224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68320"/>
            <a:ext cx="3932237" cy="2641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5042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57680"/>
            <a:ext cx="3932237" cy="1320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589281"/>
            <a:ext cx="6172200" cy="5181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78480"/>
            <a:ext cx="3932237" cy="2692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103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1158" y="365125"/>
            <a:ext cx="80126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67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98" y="101600"/>
            <a:ext cx="2529983" cy="17902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65" y="5793314"/>
            <a:ext cx="10592070" cy="106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3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971A9"/>
          </a:solidFill>
          <a:latin typeface="Optima" charset="0"/>
          <a:ea typeface="Optima" charset="0"/>
          <a:cs typeface="Optim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Slide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4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Title: Optima 40 </a:t>
            </a:r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–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text: Arial 28 </a:t>
            </a:r>
            <a:r>
              <a:rPr lang="en-US" dirty="0" err="1" smtClean="0"/>
              <a:t>pt</a:t>
            </a:r>
            <a:r>
              <a:rPr lang="en-US" dirty="0" smtClean="0"/>
              <a:t> or less (Color = black/dark gray*)</a:t>
            </a:r>
          </a:p>
          <a:p>
            <a:r>
              <a:rPr lang="en-US" dirty="0" smtClean="0"/>
              <a:t>Title color: (Color = </a:t>
            </a:r>
            <a:r>
              <a:rPr lang="cs-CZ" dirty="0" smtClean="0"/>
              <a:t>RGB 43 111 171)</a:t>
            </a:r>
          </a:p>
          <a:p>
            <a:r>
              <a:rPr lang="cs-CZ" dirty="0" smtClean="0"/>
              <a:t>*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official</a:t>
            </a:r>
            <a:r>
              <a:rPr lang="cs-CZ" dirty="0" smtClean="0"/>
              <a:t> </a:t>
            </a:r>
            <a:r>
              <a:rPr lang="cs-CZ" dirty="0" err="1" smtClean="0"/>
              <a:t>color</a:t>
            </a:r>
            <a:r>
              <a:rPr lang="cs-CZ" dirty="0" smtClean="0"/>
              <a:t> </a:t>
            </a:r>
            <a:r>
              <a:rPr lang="cs-CZ" dirty="0" err="1" smtClean="0"/>
              <a:t>palette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gray</a:t>
            </a:r>
            <a:r>
              <a:rPr lang="cs-CZ" dirty="0" smtClean="0"/>
              <a:t> </a:t>
            </a:r>
            <a:r>
              <a:rPr lang="cs-CZ" dirty="0" err="1" smtClean="0"/>
              <a:t>choices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0823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bership Slide Deck" id="{0B8EE341-8DD8-8B4B-BEA2-927F9724DCCF}" vid="{C4425FDA-2798-7D4D-8C4E-62D877E4B0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Membership Slide Deck</Template>
  <TotalTime>27</TotalTime>
  <Words>44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Optima</vt:lpstr>
      <vt:lpstr>Arial</vt:lpstr>
      <vt:lpstr>Office Theme</vt:lpstr>
      <vt:lpstr>INCOSE</vt:lpstr>
      <vt:lpstr>Title: Optima 40 pt – 32 pt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Membership</dc:title>
  <dc:creator>Kerry Quinlan</dc:creator>
  <cp:lastModifiedBy>Kerry Quinlan</cp:lastModifiedBy>
  <cp:revision>8</cp:revision>
  <dcterms:created xsi:type="dcterms:W3CDTF">2017-02-25T17:31:42Z</dcterms:created>
  <dcterms:modified xsi:type="dcterms:W3CDTF">2017-03-02T11:29:48Z</dcterms:modified>
</cp:coreProperties>
</file>