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7" r:id="rId2"/>
    <p:sldId id="25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ED3CA2-AFC4-44D1-846B-48CDD73DDD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15BCD0-D4E5-4BC7-9F8A-7CF7D095D0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D6A97-D239-4765-A85C-8B8F4AA10995}" type="datetimeFigureOut">
              <a:rPr lang="en-US" smtClean="0"/>
              <a:t>1/29/2018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1A89D-9887-4543-A9CC-032C009449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DD2206-3C5E-4D79-95A8-4DA8E22E8F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839E0-8E19-4500-AB37-C4A6D92ED78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hl" descr=" ">
            <a:extLst>
              <a:ext uri="{FF2B5EF4-FFF2-40B4-BE49-F238E27FC236}">
                <a16:creationId xmlns:a16="http://schemas.microsoft.com/office/drawing/2014/main" id="{DED805F0-EAA4-4918-8A73-5C466920AD08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7" name="fl" descr=" ">
            <a:extLst>
              <a:ext uri="{FF2B5EF4-FFF2-40B4-BE49-F238E27FC236}">
                <a16:creationId xmlns:a16="http://schemas.microsoft.com/office/drawing/2014/main" id="{4A5A1F4B-A4BA-4158-B55C-E11E77DE63BB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8" name="hc" descr=" ">
            <a:extLst>
              <a:ext uri="{FF2B5EF4-FFF2-40B4-BE49-F238E27FC236}">
                <a16:creationId xmlns:a16="http://schemas.microsoft.com/office/drawing/2014/main" id="{61E4D7A1-9A36-4C47-A363-FCFDB4B813C2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9" name="fc" descr=" ">
            <a:extLst>
              <a:ext uri="{FF2B5EF4-FFF2-40B4-BE49-F238E27FC236}">
                <a16:creationId xmlns:a16="http://schemas.microsoft.com/office/drawing/2014/main" id="{BDE8C4FC-CA9C-46E7-89F0-1DB38F080A6A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0" name="hr" descr=" ">
            <a:extLst>
              <a:ext uri="{FF2B5EF4-FFF2-40B4-BE49-F238E27FC236}">
                <a16:creationId xmlns:a16="http://schemas.microsoft.com/office/drawing/2014/main" id="{06328B8D-7E38-4B06-9F01-4599DB9C1B27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1" name="fr" descr=" ">
            <a:extLst>
              <a:ext uri="{FF2B5EF4-FFF2-40B4-BE49-F238E27FC236}">
                <a16:creationId xmlns:a16="http://schemas.microsoft.com/office/drawing/2014/main" id="{777F58E2-324D-49CD-8D94-0982B6AC15B7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138619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28D9C-7441-4A07-8F83-C97878EE20B4}" type="datetimeFigureOut">
              <a:rPr lang="en-US" smtClean="0"/>
              <a:t>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88FB0-4BB3-4D93-8AD4-D0923121A0E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l" descr=" ">
            <a:extLst>
              <a:ext uri="{FF2B5EF4-FFF2-40B4-BE49-F238E27FC236}">
                <a16:creationId xmlns:a16="http://schemas.microsoft.com/office/drawing/2014/main" id="{BF800B33-6A2E-4B6C-8C2F-B9B69F3BF8D6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9" name="fl" descr=" ">
            <a:extLst>
              <a:ext uri="{FF2B5EF4-FFF2-40B4-BE49-F238E27FC236}">
                <a16:creationId xmlns:a16="http://schemas.microsoft.com/office/drawing/2014/main" id="{50C78DFE-7569-4605-BA2E-406E1D72F509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0" name="hc" descr=" ">
            <a:extLst>
              <a:ext uri="{FF2B5EF4-FFF2-40B4-BE49-F238E27FC236}">
                <a16:creationId xmlns:a16="http://schemas.microsoft.com/office/drawing/2014/main" id="{E926B9E1-6630-4F0C-8179-2AA7FB605B03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1" name="fc" descr=" ">
            <a:extLst>
              <a:ext uri="{FF2B5EF4-FFF2-40B4-BE49-F238E27FC236}">
                <a16:creationId xmlns:a16="http://schemas.microsoft.com/office/drawing/2014/main" id="{46DD0076-F9C3-4360-ACBD-E4FACE59DE22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2" name="hr" descr=" ">
            <a:extLst>
              <a:ext uri="{FF2B5EF4-FFF2-40B4-BE49-F238E27FC236}">
                <a16:creationId xmlns:a16="http://schemas.microsoft.com/office/drawing/2014/main" id="{7D450AA5-994D-4A69-B892-D74510AE5419}"/>
              </a:ext>
            </a:extLst>
          </p:cNvPr>
          <p:cNvSpPr txBox="1"/>
          <p:nvPr/>
        </p:nvSpPr>
        <p:spPr>
          <a:xfrm>
            <a:off x="0" y="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3" name="fr" descr=" ">
            <a:extLst>
              <a:ext uri="{FF2B5EF4-FFF2-40B4-BE49-F238E27FC236}">
                <a16:creationId xmlns:a16="http://schemas.microsoft.com/office/drawing/2014/main" id="{29763179-48F6-4476-9755-1A09A88C1B99}"/>
              </a:ext>
            </a:extLst>
          </p:cNvPr>
          <p:cNvSpPr txBox="1"/>
          <p:nvPr/>
        </p:nvSpPr>
        <p:spPr>
          <a:xfrm>
            <a:off x="0" y="8823960"/>
            <a:ext cx="6858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29533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9366E2-9E48-6447-B189-413E1703903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097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45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359590" y="4409344"/>
            <a:ext cx="11370608" cy="1123038"/>
          </a:xfrm>
        </p:spPr>
        <p:txBody>
          <a:bodyPr anchor="b"/>
          <a:lstStyle>
            <a:lvl1pPr algn="l">
              <a:defRPr sz="5997" baseline="0">
                <a:latin typeface="Arial"/>
                <a:cs typeface="Arial"/>
              </a:defRPr>
            </a:lvl1pPr>
          </a:lstStyle>
          <a:p>
            <a:r>
              <a:rPr lang="en-US" dirty="0"/>
              <a:t>Presentation Title</a:t>
            </a:r>
            <a:endParaRPr lang="fr-FR" dirty="0"/>
          </a:p>
        </p:txBody>
      </p:sp>
      <p:sp>
        <p:nvSpPr>
          <p:cNvPr id="1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59590" y="3527476"/>
            <a:ext cx="11370608" cy="867169"/>
          </a:xfrm>
        </p:spPr>
        <p:txBody>
          <a:bodyPr anchor="b"/>
          <a:lstStyle>
            <a:lvl1pPr marL="0" indent="0" algn="l">
              <a:buNone/>
              <a:defRPr sz="2399">
                <a:latin typeface="Arial"/>
                <a:cs typeface="Arial"/>
              </a:defRPr>
            </a:lvl1pPr>
            <a:lvl2pPr marL="456971" indent="0" algn="ctr">
              <a:buNone/>
              <a:defRPr sz="1999"/>
            </a:lvl2pPr>
            <a:lvl3pPr marL="913943" indent="0" algn="ctr">
              <a:buNone/>
              <a:defRPr sz="1799"/>
            </a:lvl3pPr>
            <a:lvl4pPr marL="1370914" indent="0" algn="ctr">
              <a:buNone/>
              <a:defRPr sz="1599"/>
            </a:lvl4pPr>
            <a:lvl5pPr marL="1827886" indent="0" algn="ctr">
              <a:buNone/>
              <a:defRPr sz="1599"/>
            </a:lvl5pPr>
            <a:lvl6pPr marL="2284857" indent="0" algn="ctr">
              <a:buNone/>
              <a:defRPr sz="1599"/>
            </a:lvl6pPr>
            <a:lvl7pPr marL="2741828" indent="0" algn="ctr">
              <a:buNone/>
              <a:defRPr sz="1599"/>
            </a:lvl7pPr>
            <a:lvl8pPr marL="3198800" indent="0" algn="ctr">
              <a:buNone/>
              <a:defRPr sz="1599"/>
            </a:lvl8pPr>
            <a:lvl9pPr marL="3655771" indent="0" algn="ctr">
              <a:buNone/>
              <a:defRPr sz="1599"/>
            </a:lvl9pPr>
          </a:lstStyle>
          <a:p>
            <a:r>
              <a:rPr lang="en-US" dirty="0"/>
              <a:t>Subtitle</a:t>
            </a:r>
            <a:endParaRPr lang="fr-FR" dirty="0"/>
          </a:p>
        </p:txBody>
      </p:sp>
      <p:sp>
        <p:nvSpPr>
          <p:cNvPr id="19" name="Sous-titre 2"/>
          <p:cNvSpPr txBox="1">
            <a:spLocks/>
          </p:cNvSpPr>
          <p:nvPr userDrawn="1"/>
        </p:nvSpPr>
        <p:spPr>
          <a:xfrm>
            <a:off x="359590" y="6438731"/>
            <a:ext cx="9139240" cy="422753"/>
          </a:xfrm>
          <a:prstGeom prst="rect">
            <a:avLst/>
          </a:prstGeom>
          <a:noFill/>
          <a:ln>
            <a:noFill/>
          </a:ln>
        </p:spPr>
        <p:txBody>
          <a:bodyPr vert="horz" lIns="91392" tIns="45696" rIns="91392" bIns="45696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999" dirty="0" err="1">
                <a:solidFill>
                  <a:srgbClr val="414042"/>
                </a:solidFill>
                <a:latin typeface="Open Sans Light"/>
                <a:cs typeface="Open Sans Light"/>
              </a:rPr>
              <a:t>www.incose.org</a:t>
            </a:r>
            <a:r>
              <a:rPr lang="fr-FR" sz="1999" dirty="0">
                <a:solidFill>
                  <a:srgbClr val="414042"/>
                </a:solidFill>
                <a:latin typeface="Open Sans Light"/>
                <a:cs typeface="Open Sans Light"/>
              </a:rPr>
              <a:t>/IW2018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359590" y="5532382"/>
            <a:ext cx="3072492" cy="0"/>
          </a:xfrm>
          <a:prstGeom prst="line">
            <a:avLst/>
          </a:prstGeom>
          <a:ln w="76200" cmpd="sng">
            <a:solidFill>
              <a:srgbClr val="0071C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83" y="502041"/>
            <a:ext cx="5847272" cy="193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3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98"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AF367-331E-44C5-A81B-0A21D42FD5AB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6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>
            <a:lvl1pPr>
              <a:defRPr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EB06B-7F2B-45B6-BCB2-3C7E08BFE727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76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2"/>
          <p:cNvSpPr txBox="1">
            <a:spLocks/>
          </p:cNvSpPr>
          <p:nvPr userDrawn="1"/>
        </p:nvSpPr>
        <p:spPr>
          <a:xfrm>
            <a:off x="0" y="3788436"/>
            <a:ext cx="12185653" cy="422753"/>
          </a:xfrm>
          <a:prstGeom prst="rect">
            <a:avLst/>
          </a:prstGeom>
          <a:noFill/>
          <a:ln>
            <a:noFill/>
          </a:ln>
        </p:spPr>
        <p:txBody>
          <a:bodyPr vert="horz" lIns="91392" tIns="45696" rIns="91392" bIns="45696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999" dirty="0" err="1">
                <a:solidFill>
                  <a:srgbClr val="414042"/>
                </a:solidFill>
                <a:latin typeface="Open Sans Light"/>
                <a:cs typeface="Open Sans Light"/>
              </a:rPr>
              <a:t>www.incose.org</a:t>
            </a:r>
            <a:r>
              <a:rPr lang="fr-FR" sz="1999" dirty="0">
                <a:solidFill>
                  <a:srgbClr val="414042"/>
                </a:solidFill>
                <a:latin typeface="Open Sans Light"/>
                <a:cs typeface="Open Sans Light"/>
              </a:rPr>
              <a:t>/IW2018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260" y="1738339"/>
            <a:ext cx="5847272" cy="193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3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398">
                <a:solidFill>
                  <a:schemeClr val="tx2"/>
                </a:solidFill>
                <a:latin typeface="+mj-lt"/>
                <a:cs typeface="Open San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  <a:cs typeface="Open Sans"/>
              </a:defRPr>
            </a:lvl1pPr>
            <a:lvl2pPr>
              <a:defRPr>
                <a:solidFill>
                  <a:schemeClr val="tx1"/>
                </a:solidFill>
                <a:latin typeface="+mn-lt"/>
                <a:cs typeface="Open Sans"/>
              </a:defRPr>
            </a:lvl2pPr>
            <a:lvl3pPr>
              <a:defRPr>
                <a:solidFill>
                  <a:schemeClr val="tx1"/>
                </a:solidFill>
                <a:latin typeface="+mn-lt"/>
                <a:cs typeface="Open Sans"/>
              </a:defRPr>
            </a:lvl3pPr>
            <a:lvl4pPr>
              <a:defRPr>
                <a:solidFill>
                  <a:schemeClr val="tx1"/>
                </a:solidFill>
                <a:latin typeface="+mn-lt"/>
                <a:cs typeface="Open Sans"/>
              </a:defRPr>
            </a:lvl4pPr>
            <a:lvl5pPr>
              <a:defRPr>
                <a:solidFill>
                  <a:schemeClr val="tx1"/>
                </a:solidFill>
                <a:latin typeface="+mn-lt"/>
                <a:cs typeface="Open San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A92B3-C720-49A7-9FC3-EC7BBE8A375A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4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C66D-36AD-43C0-94A8-4C30E363CCFC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  <p:sp>
        <p:nvSpPr>
          <p:cNvPr id="30" name="Titre 1"/>
          <p:cNvSpPr>
            <a:spLocks noGrp="1"/>
          </p:cNvSpPr>
          <p:nvPr>
            <p:ph type="ctrTitle" hasCustomPrompt="1"/>
          </p:nvPr>
        </p:nvSpPr>
        <p:spPr>
          <a:xfrm>
            <a:off x="359590" y="3975759"/>
            <a:ext cx="11370608" cy="1123038"/>
          </a:xfrm>
        </p:spPr>
        <p:txBody>
          <a:bodyPr anchor="b"/>
          <a:lstStyle>
            <a:lvl1pPr algn="l">
              <a:defRPr sz="5997" baseline="0">
                <a:latin typeface="Arial"/>
                <a:cs typeface="Arial"/>
              </a:defRPr>
            </a:lvl1pPr>
          </a:lstStyle>
          <a:p>
            <a:r>
              <a:rPr lang="en-US" dirty="0"/>
              <a:t>Section Title</a:t>
            </a:r>
            <a:endParaRPr lang="fr-FR" dirty="0"/>
          </a:p>
        </p:txBody>
      </p:sp>
      <p:sp>
        <p:nvSpPr>
          <p:cNvPr id="31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59590" y="3093891"/>
            <a:ext cx="11370608" cy="867169"/>
          </a:xfrm>
        </p:spPr>
        <p:txBody>
          <a:bodyPr anchor="b"/>
          <a:lstStyle>
            <a:lvl1pPr marL="0" indent="0" algn="l">
              <a:buNone/>
              <a:defRPr sz="2399">
                <a:latin typeface="Arial"/>
                <a:cs typeface="Arial"/>
              </a:defRPr>
            </a:lvl1pPr>
            <a:lvl2pPr marL="456971" indent="0" algn="ctr">
              <a:buNone/>
              <a:defRPr sz="1999"/>
            </a:lvl2pPr>
            <a:lvl3pPr marL="913943" indent="0" algn="ctr">
              <a:buNone/>
              <a:defRPr sz="1799"/>
            </a:lvl3pPr>
            <a:lvl4pPr marL="1370914" indent="0" algn="ctr">
              <a:buNone/>
              <a:defRPr sz="1599"/>
            </a:lvl4pPr>
            <a:lvl5pPr marL="1827886" indent="0" algn="ctr">
              <a:buNone/>
              <a:defRPr sz="1599"/>
            </a:lvl5pPr>
            <a:lvl6pPr marL="2284857" indent="0" algn="ctr">
              <a:buNone/>
              <a:defRPr sz="1599"/>
            </a:lvl6pPr>
            <a:lvl7pPr marL="2741828" indent="0" algn="ctr">
              <a:buNone/>
              <a:defRPr sz="1599"/>
            </a:lvl7pPr>
            <a:lvl8pPr marL="3198800" indent="0" algn="ctr">
              <a:buNone/>
              <a:defRPr sz="1599"/>
            </a:lvl8pPr>
            <a:lvl9pPr marL="3655771" indent="0" algn="ctr">
              <a:buNone/>
              <a:defRPr sz="1599"/>
            </a:lvl9pPr>
          </a:lstStyle>
          <a:p>
            <a:r>
              <a:rPr lang="en-US" dirty="0"/>
              <a:t>Subtitle Section</a:t>
            </a:r>
            <a:endParaRPr lang="fr-FR" dirty="0"/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359590" y="5098797"/>
            <a:ext cx="3072492" cy="0"/>
          </a:xfrm>
          <a:prstGeom prst="line">
            <a:avLst/>
          </a:prstGeom>
          <a:ln w="76200" cmpd="sng">
            <a:solidFill>
              <a:srgbClr val="0071C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741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98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698">
                <a:latin typeface="+mn-lt"/>
              </a:defRPr>
            </a:lvl1pPr>
            <a:lvl2pPr>
              <a:defRPr sz="3198">
                <a:latin typeface="+mn-lt"/>
              </a:defRPr>
            </a:lvl2pPr>
            <a:lvl3pPr>
              <a:defRPr sz="2699">
                <a:latin typeface="+mn-lt"/>
              </a:defRPr>
            </a:lvl3pPr>
            <a:lvl4pPr>
              <a:defRPr sz="2399">
                <a:latin typeface="+mn-lt"/>
              </a:defRPr>
            </a:lvl4pPr>
            <a:lvl5pPr>
              <a:defRPr sz="2399">
                <a:latin typeface="+mn-lt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698">
                <a:latin typeface="+mn-lt"/>
              </a:defRPr>
            </a:lvl1pPr>
            <a:lvl2pPr>
              <a:defRPr sz="3198">
                <a:latin typeface="+mn-lt"/>
              </a:defRPr>
            </a:lvl2pPr>
            <a:lvl3pPr>
              <a:defRPr sz="2699">
                <a:latin typeface="+mn-lt"/>
              </a:defRPr>
            </a:lvl3pPr>
            <a:lvl4pPr>
              <a:defRPr sz="2399">
                <a:latin typeface="+mn-lt"/>
              </a:defRPr>
            </a:lvl4pPr>
            <a:lvl5pPr>
              <a:defRPr sz="2399">
                <a:latin typeface="+mn-lt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02DED-0725-4BD2-BC2E-3AB91A6FD8B8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49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98"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>
            <a:normAutofit/>
          </a:bodyPr>
          <a:lstStyle>
            <a:lvl1pPr marL="0" indent="0">
              <a:buNone/>
              <a:defRPr sz="2799" b="0">
                <a:solidFill>
                  <a:srgbClr val="0071CE"/>
                </a:solidFill>
                <a:latin typeface="+mn-lt"/>
              </a:defRPr>
            </a:lvl1pPr>
            <a:lvl2pPr marL="609463" indent="0">
              <a:buNone/>
              <a:defRPr sz="2699" b="1"/>
            </a:lvl2pPr>
            <a:lvl3pPr marL="1218925" indent="0">
              <a:buNone/>
              <a:defRPr sz="2399" b="1"/>
            </a:lvl3pPr>
            <a:lvl4pPr marL="1828388" indent="0">
              <a:buNone/>
              <a:defRPr sz="2099" b="1"/>
            </a:lvl4pPr>
            <a:lvl5pPr marL="2437851" indent="0">
              <a:buNone/>
              <a:defRPr sz="2099" b="1"/>
            </a:lvl5pPr>
            <a:lvl6pPr marL="3047314" indent="0">
              <a:buNone/>
              <a:defRPr sz="2099" b="1"/>
            </a:lvl6pPr>
            <a:lvl7pPr marL="3656777" indent="0">
              <a:buNone/>
              <a:defRPr sz="2099" b="1"/>
            </a:lvl7pPr>
            <a:lvl8pPr marL="4266239" indent="0">
              <a:buNone/>
              <a:defRPr sz="2099" b="1"/>
            </a:lvl8pPr>
            <a:lvl9pPr marL="4875702" indent="0">
              <a:buNone/>
              <a:defRPr sz="20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3198">
                <a:latin typeface="+mn-lt"/>
              </a:defRPr>
            </a:lvl1pPr>
            <a:lvl2pPr>
              <a:defRPr sz="2699">
                <a:latin typeface="+mn-lt"/>
              </a:defRPr>
            </a:lvl2pPr>
            <a:lvl3pPr>
              <a:defRPr sz="2399">
                <a:latin typeface="+mn-lt"/>
              </a:defRPr>
            </a:lvl3pPr>
            <a:lvl4pPr>
              <a:defRPr sz="2099">
                <a:latin typeface="+mn-lt"/>
              </a:defRPr>
            </a:lvl4pPr>
            <a:lvl5pPr>
              <a:defRPr sz="2099">
                <a:latin typeface="+mn-lt"/>
              </a:defRPr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639763"/>
          </a:xfrm>
        </p:spPr>
        <p:txBody>
          <a:bodyPr anchor="b">
            <a:normAutofit/>
          </a:bodyPr>
          <a:lstStyle>
            <a:lvl1pPr marL="0" indent="0">
              <a:buNone/>
              <a:defRPr sz="2799" b="0">
                <a:solidFill>
                  <a:srgbClr val="0071CE"/>
                </a:solidFill>
                <a:latin typeface="+mn-lt"/>
              </a:defRPr>
            </a:lvl1pPr>
            <a:lvl2pPr marL="609463" indent="0">
              <a:buNone/>
              <a:defRPr sz="2699" b="1"/>
            </a:lvl2pPr>
            <a:lvl3pPr marL="1218925" indent="0">
              <a:buNone/>
              <a:defRPr sz="2399" b="1"/>
            </a:lvl3pPr>
            <a:lvl4pPr marL="1828388" indent="0">
              <a:buNone/>
              <a:defRPr sz="2099" b="1"/>
            </a:lvl4pPr>
            <a:lvl5pPr marL="2437851" indent="0">
              <a:buNone/>
              <a:defRPr sz="2099" b="1"/>
            </a:lvl5pPr>
            <a:lvl6pPr marL="3047314" indent="0">
              <a:buNone/>
              <a:defRPr sz="2099" b="1"/>
            </a:lvl6pPr>
            <a:lvl7pPr marL="3656777" indent="0">
              <a:buNone/>
              <a:defRPr sz="2099" b="1"/>
            </a:lvl7pPr>
            <a:lvl8pPr marL="4266239" indent="0">
              <a:buNone/>
              <a:defRPr sz="2099" b="1"/>
            </a:lvl8pPr>
            <a:lvl9pPr marL="4875702" indent="0">
              <a:buNone/>
              <a:defRPr sz="20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198">
                <a:latin typeface="+mn-lt"/>
              </a:defRPr>
            </a:lvl1pPr>
            <a:lvl2pPr>
              <a:defRPr sz="2699">
                <a:latin typeface="+mn-lt"/>
              </a:defRPr>
            </a:lvl2pPr>
            <a:lvl3pPr>
              <a:defRPr sz="2399">
                <a:latin typeface="+mn-lt"/>
              </a:defRPr>
            </a:lvl3pPr>
            <a:lvl4pPr>
              <a:defRPr sz="2099">
                <a:latin typeface="+mn-lt"/>
              </a:defRPr>
            </a:lvl4pPr>
            <a:lvl5pPr>
              <a:defRPr sz="2099">
                <a:latin typeface="+mn-lt"/>
              </a:defRPr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C8BD0-9452-4A35-87A7-CDC947B5C8C5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608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98"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E725-3DAD-46F9-AB27-01057308EB85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9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0EF86-2BFB-4B59-A636-9BF2B259CA8B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3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0"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6" cy="5853113"/>
          </a:xfrm>
        </p:spPr>
        <p:txBody>
          <a:bodyPr/>
          <a:lstStyle>
            <a:lvl1pPr>
              <a:defRPr sz="4298">
                <a:latin typeface="+mn-lt"/>
              </a:defRPr>
            </a:lvl1pPr>
            <a:lvl2pPr>
              <a:defRPr sz="3698">
                <a:latin typeface="+mn-lt"/>
              </a:defRPr>
            </a:lvl2pPr>
            <a:lvl3pPr>
              <a:defRPr sz="3198">
                <a:latin typeface="+mn-lt"/>
              </a:defRPr>
            </a:lvl3pPr>
            <a:lvl4pPr>
              <a:defRPr sz="2699">
                <a:latin typeface="+mn-lt"/>
              </a:defRPr>
            </a:lvl4pPr>
            <a:lvl5pPr>
              <a:defRPr sz="2699">
                <a:latin typeface="+mn-lt"/>
              </a:defRPr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99">
                <a:latin typeface="+mn-lt"/>
              </a:defRPr>
            </a:lvl1pPr>
            <a:lvl2pPr marL="609463" indent="0">
              <a:buNone/>
              <a:defRPr sz="1599"/>
            </a:lvl2pPr>
            <a:lvl3pPr marL="1218925" indent="0">
              <a:buNone/>
              <a:defRPr sz="1299"/>
            </a:lvl3pPr>
            <a:lvl4pPr marL="1828388" indent="0">
              <a:buNone/>
              <a:defRPr sz="1199"/>
            </a:lvl4pPr>
            <a:lvl5pPr marL="2437851" indent="0">
              <a:buNone/>
              <a:defRPr sz="1199"/>
            </a:lvl5pPr>
            <a:lvl6pPr marL="3047314" indent="0">
              <a:buNone/>
              <a:defRPr sz="1199"/>
            </a:lvl6pPr>
            <a:lvl7pPr marL="3656777" indent="0">
              <a:buNone/>
              <a:defRPr sz="1199"/>
            </a:lvl7pPr>
            <a:lvl8pPr marL="4266239" indent="0">
              <a:buNone/>
              <a:defRPr sz="1199"/>
            </a:lvl8pPr>
            <a:lvl9pPr marL="4875702" indent="0">
              <a:buNone/>
              <a:defRPr sz="119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94E79-70D1-469D-8342-A6C6E8462495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51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99" b="0">
                <a:solidFill>
                  <a:srgbClr val="0071CE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98"/>
            </a:lvl1pPr>
            <a:lvl2pPr marL="609463" indent="0">
              <a:buNone/>
              <a:defRPr sz="3698"/>
            </a:lvl2pPr>
            <a:lvl3pPr marL="1218925" indent="0">
              <a:buNone/>
              <a:defRPr sz="3198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39" indent="0">
              <a:buNone/>
              <a:defRPr sz="2699"/>
            </a:lvl8pPr>
            <a:lvl9pPr marL="4875702" indent="0">
              <a:buNone/>
              <a:defRPr sz="2699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99">
                <a:latin typeface="+mn-lt"/>
              </a:defRPr>
            </a:lvl1pPr>
            <a:lvl2pPr marL="609463" indent="0">
              <a:buNone/>
              <a:defRPr sz="1599"/>
            </a:lvl2pPr>
            <a:lvl3pPr marL="1218925" indent="0">
              <a:buNone/>
              <a:defRPr sz="1299"/>
            </a:lvl3pPr>
            <a:lvl4pPr marL="1828388" indent="0">
              <a:buNone/>
              <a:defRPr sz="1199"/>
            </a:lvl4pPr>
            <a:lvl5pPr marL="2437851" indent="0">
              <a:buNone/>
              <a:defRPr sz="1199"/>
            </a:lvl5pPr>
            <a:lvl6pPr marL="3047314" indent="0">
              <a:buNone/>
              <a:defRPr sz="1199"/>
            </a:lvl6pPr>
            <a:lvl7pPr marL="3656777" indent="0">
              <a:buNone/>
              <a:defRPr sz="1199"/>
            </a:lvl7pPr>
            <a:lvl8pPr marL="4266239" indent="0">
              <a:buNone/>
              <a:defRPr sz="1199"/>
            </a:lvl8pPr>
            <a:lvl9pPr marL="4875702" indent="0">
              <a:buNone/>
              <a:defRPr sz="119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752D0-C424-43F8-B3FD-8EC436F30873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25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121954" tIns="60977" rIns="121954" bIns="60977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121954" tIns="60977" rIns="121954" bIns="60977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l">
              <a:defRPr sz="1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030E1-41DB-41E7-944F-1D89D4C1CC18}" type="datetime4">
              <a:rPr lang="en-US" smtClean="0"/>
              <a:t>January 29,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ctr">
              <a:defRPr sz="1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www.incose.org</a:t>
            </a:r>
            <a:r>
              <a:rPr lang="en-US" dirty="0"/>
              <a:t>/IW2018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r">
              <a:defRPr sz="1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B41C4-1474-8D42-B330-D2828683839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-IW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383" y="0"/>
            <a:ext cx="1191616" cy="945444"/>
          </a:xfrm>
          <a:prstGeom prst="rect">
            <a:avLst/>
          </a:prstGeom>
        </p:spPr>
      </p:pic>
      <p:sp>
        <p:nvSpPr>
          <p:cNvPr id="8" name="hl" descr=" ">
            <a:extLst>
              <a:ext uri="{FF2B5EF4-FFF2-40B4-BE49-F238E27FC236}">
                <a16:creationId xmlns:a16="http://schemas.microsoft.com/office/drawing/2014/main" id="{8F2D7636-0852-407B-8992-F0030F697E82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9" name="fl" descr=" ">
            <a:extLst>
              <a:ext uri="{FF2B5EF4-FFF2-40B4-BE49-F238E27FC236}">
                <a16:creationId xmlns:a16="http://schemas.microsoft.com/office/drawing/2014/main" id="{189F3740-715F-4736-A13B-1CBA679F913F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0" name="hc" descr=" ">
            <a:extLst>
              <a:ext uri="{FF2B5EF4-FFF2-40B4-BE49-F238E27FC236}">
                <a16:creationId xmlns:a16="http://schemas.microsoft.com/office/drawing/2014/main" id="{00E44601-EA56-4198-9E09-E7C11B3F64A4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1" name="fc" descr=" ">
            <a:extLst>
              <a:ext uri="{FF2B5EF4-FFF2-40B4-BE49-F238E27FC236}">
                <a16:creationId xmlns:a16="http://schemas.microsoft.com/office/drawing/2014/main" id="{756A7AA1-54D7-4794-8925-4C2003ECEFDC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2" name="hr" descr=" ">
            <a:extLst>
              <a:ext uri="{FF2B5EF4-FFF2-40B4-BE49-F238E27FC236}">
                <a16:creationId xmlns:a16="http://schemas.microsoft.com/office/drawing/2014/main" id="{D11AD57D-D9FF-4DDA-A233-B3D188B7964B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3" name="fr" descr=" ">
            <a:extLst>
              <a:ext uri="{FF2B5EF4-FFF2-40B4-BE49-F238E27FC236}">
                <a16:creationId xmlns:a16="http://schemas.microsoft.com/office/drawing/2014/main" id="{8E7B4B9D-F1CE-4507-85F3-035A29F943C4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8473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609463" rtl="0" eaLnBrk="1" latinLnBrk="0" hangingPunct="1">
        <a:spcBef>
          <a:spcPct val="0"/>
        </a:spcBef>
        <a:buNone/>
        <a:defRPr sz="4398" kern="1200">
          <a:solidFill>
            <a:srgbClr val="0071CE"/>
          </a:solidFill>
          <a:latin typeface="+mj-lt"/>
          <a:ea typeface="+mj-ea"/>
          <a:cs typeface="Arial"/>
        </a:defRPr>
      </a:lvl1pPr>
    </p:titleStyle>
    <p:bodyStyle>
      <a:lvl1pPr marL="457097" indent="-457097" algn="l" defTabSz="609463" rtl="0" eaLnBrk="1" latinLnBrk="0" hangingPunct="1">
        <a:spcBef>
          <a:spcPct val="20000"/>
        </a:spcBef>
        <a:buFont typeface="Arial"/>
        <a:buChar char="•"/>
        <a:defRPr sz="4298" kern="1200">
          <a:solidFill>
            <a:schemeClr val="tx1"/>
          </a:solidFill>
          <a:latin typeface="+mn-lt"/>
          <a:ea typeface="+mn-ea"/>
          <a:cs typeface="Arial"/>
        </a:defRPr>
      </a:lvl1pPr>
      <a:lvl2pPr marL="990377" indent="-380914" algn="l" defTabSz="609463" rtl="0" eaLnBrk="1" latinLnBrk="0" hangingPunct="1">
        <a:spcBef>
          <a:spcPct val="20000"/>
        </a:spcBef>
        <a:buFont typeface="Arial"/>
        <a:buChar char="–"/>
        <a:defRPr sz="3698" kern="1200">
          <a:solidFill>
            <a:schemeClr val="tx1"/>
          </a:solidFill>
          <a:latin typeface="+mn-lt"/>
          <a:ea typeface="+mn-ea"/>
          <a:cs typeface="Arial"/>
        </a:defRPr>
      </a:lvl2pPr>
      <a:lvl3pPr marL="1523657" indent="-304732" algn="l" defTabSz="609463" rtl="0" eaLnBrk="1" latinLnBrk="0" hangingPunct="1">
        <a:spcBef>
          <a:spcPct val="20000"/>
        </a:spcBef>
        <a:buFont typeface="Arial"/>
        <a:buChar char="•"/>
        <a:defRPr sz="3198" kern="1200">
          <a:solidFill>
            <a:schemeClr val="tx1"/>
          </a:solidFill>
          <a:latin typeface="+mn-lt"/>
          <a:ea typeface="+mn-ea"/>
          <a:cs typeface="Arial"/>
        </a:defRPr>
      </a:lvl3pPr>
      <a:lvl4pPr marL="2133120" indent="-304732" algn="l" defTabSz="609463" rtl="0" eaLnBrk="1" latinLnBrk="0" hangingPunct="1">
        <a:spcBef>
          <a:spcPct val="20000"/>
        </a:spcBef>
        <a:buFont typeface="Arial"/>
        <a:buChar char="–"/>
        <a:defRPr sz="2699" kern="1200">
          <a:solidFill>
            <a:schemeClr val="tx1"/>
          </a:solidFill>
          <a:latin typeface="+mn-lt"/>
          <a:ea typeface="+mn-ea"/>
          <a:cs typeface="Arial"/>
        </a:defRPr>
      </a:lvl4pPr>
      <a:lvl5pPr marL="2742582" indent="-304732" algn="l" defTabSz="609463" rtl="0" eaLnBrk="1" latinLnBrk="0" hangingPunct="1">
        <a:spcBef>
          <a:spcPct val="20000"/>
        </a:spcBef>
        <a:buFont typeface="Arial"/>
        <a:buChar char="»"/>
        <a:defRPr sz="2699" kern="1200">
          <a:solidFill>
            <a:schemeClr val="tx1"/>
          </a:solidFill>
          <a:latin typeface="+mn-lt"/>
          <a:ea typeface="+mn-ea"/>
          <a:cs typeface="Arial"/>
        </a:defRPr>
      </a:lvl5pPr>
      <a:lvl6pPr marL="3352045" indent="-304732" algn="l" defTabSz="609463" rtl="0" eaLnBrk="1" latinLnBrk="0" hangingPunct="1">
        <a:spcBef>
          <a:spcPct val="20000"/>
        </a:spcBef>
        <a:buFont typeface="Arial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8" indent="-304732" algn="l" defTabSz="609463" rtl="0" eaLnBrk="1" latinLnBrk="0" hangingPunct="1">
        <a:spcBef>
          <a:spcPct val="20000"/>
        </a:spcBef>
        <a:buFont typeface="Arial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0" indent="-304732" algn="l" defTabSz="609463" rtl="0" eaLnBrk="1" latinLnBrk="0" hangingPunct="1">
        <a:spcBef>
          <a:spcPct val="20000"/>
        </a:spcBef>
        <a:buFont typeface="Arial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3" indent="-304732" algn="l" defTabSz="609463" rtl="0" eaLnBrk="1" latinLnBrk="0" hangingPunct="1">
        <a:spcBef>
          <a:spcPct val="20000"/>
        </a:spcBef>
        <a:buFont typeface="Arial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5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239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2" algn="l" defTabSz="60946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463"/>
            <a:fld id="{F0898130-9939-4221-B51C-EC24397F2BEE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1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Plans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69319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463"/>
            <a:fld id="{F0898130-9939-4221-B51C-EC24397F2BEE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10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Governance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90503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1F5C6-BF40-4B3D-AB2D-7A9D8E536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CIPR Governance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46826-AA16-481A-B85E-1C56B92BD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Organizational Considerations</a:t>
            </a:r>
          </a:p>
          <a:p>
            <a:r>
              <a:rPr lang="en-US" dirty="0"/>
              <a:t>Leadership</a:t>
            </a:r>
          </a:p>
          <a:p>
            <a:r>
              <a:rPr lang="en-US" dirty="0"/>
              <a:t>Charter</a:t>
            </a:r>
          </a:p>
          <a:p>
            <a:r>
              <a:rPr lang="en-US" dirty="0"/>
              <a:t>Budget (INCOSE &amp; External sources)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2272E-138F-412C-9B35-3AAEFEF13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463"/>
            <a:fld id="{5EFA92B3-C720-49A7-9FC3-EC7BBE8A375A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0536F-3AC5-4320-A844-95722187F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463"/>
            <a:r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www.incose.org/IW2018</a:t>
            </a:r>
            <a:endParaRPr lang="en-US" dirty="0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68D3D-0508-4186-AD09-D87A6011B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11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4436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PR_Glob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5901" y="6546"/>
            <a:ext cx="9120201" cy="6844910"/>
          </a:xfrm>
          <a:prstGeom prst="rect">
            <a:avLst/>
          </a:prstGeom>
        </p:spPr>
      </p:pic>
      <p:cxnSp>
        <p:nvCxnSpPr>
          <p:cNvPr id="4" name="Elbow Connector 3"/>
          <p:cNvCxnSpPr/>
          <p:nvPr/>
        </p:nvCxnSpPr>
        <p:spPr>
          <a:xfrm rot="5400000" flipH="1" flipV="1">
            <a:off x="7390725" y="1524992"/>
            <a:ext cx="837764" cy="837764"/>
          </a:xfrm>
          <a:prstGeom prst="bentConnector3">
            <a:avLst>
              <a:gd name="adj1" fmla="val 516"/>
            </a:avLst>
          </a:prstGeom>
          <a:ln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953595" y="5866132"/>
            <a:ext cx="3503375" cy="461425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456960"/>
            <a:r>
              <a:rPr lang="en-US" sz="1199" dirty="0">
                <a:solidFill>
                  <a:prstClr val="black"/>
                </a:solidFill>
                <a:latin typeface="Arial"/>
              </a:rPr>
              <a:t>Note 1: Regional orgs may be based on country, geographical or other logical boundaries (TBD)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6324481" y="1753473"/>
            <a:ext cx="913924" cy="304641"/>
          </a:xfrm>
          <a:prstGeom prst="wedgeEllipse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99" dirty="0">
                <a:solidFill>
                  <a:prstClr val="black"/>
                </a:solidFill>
                <a:latin typeface="Calibri"/>
              </a:rPr>
              <a:t>Note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79466" y="1539784"/>
            <a:ext cx="1599367" cy="11997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456960"/>
            <a:r>
              <a:rPr lang="en-US" sz="2399" dirty="0">
                <a:solidFill>
                  <a:prstClr val="black"/>
                </a:solidFill>
                <a:latin typeface="Arial"/>
              </a:rPr>
              <a:t>Need Regional Leads</a:t>
            </a:r>
          </a:p>
        </p:txBody>
      </p:sp>
      <p:cxnSp>
        <p:nvCxnSpPr>
          <p:cNvPr id="6" name="Straight Arrow Connector 5"/>
          <p:cNvCxnSpPr>
            <a:stCxn id="3" idx="1"/>
          </p:cNvCxnSpPr>
          <p:nvPr/>
        </p:nvCxnSpPr>
        <p:spPr>
          <a:xfrm flipH="1">
            <a:off x="7086084" y="2139636"/>
            <a:ext cx="1893382" cy="8324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370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Alternate Process 12"/>
          <p:cNvSpPr/>
          <p:nvPr/>
        </p:nvSpPr>
        <p:spPr>
          <a:xfrm>
            <a:off x="6397786" y="1595441"/>
            <a:ext cx="2341931" cy="1354601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199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InfraGard</a:t>
            </a:r>
            <a:endParaRPr lang="en-US" sz="1199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" name="Flowchart: Alternate Process 173"/>
          <p:cNvSpPr/>
          <p:nvPr/>
        </p:nvSpPr>
        <p:spPr>
          <a:xfrm>
            <a:off x="6724324" y="2400837"/>
            <a:ext cx="832052" cy="22371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2754465" y="1794296"/>
            <a:ext cx="1077771" cy="29553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Tech-Ops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3525590" y="3040849"/>
            <a:ext cx="685443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MBSE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2611667" y="2289911"/>
            <a:ext cx="949998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PESWG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2611667" y="2721471"/>
            <a:ext cx="856803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ISWG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4211033" y="2404239"/>
            <a:ext cx="685443" cy="43156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CIPR</a:t>
            </a:r>
            <a:br>
              <a:rPr lang="en-US" sz="1199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en-US" sz="1199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WG</a:t>
            </a:r>
          </a:p>
        </p:txBody>
      </p:sp>
      <p:sp>
        <p:nvSpPr>
          <p:cNvPr id="12" name="Flowchart: Alternate Process 11"/>
          <p:cNvSpPr/>
          <p:nvPr/>
        </p:nvSpPr>
        <p:spPr>
          <a:xfrm>
            <a:off x="2545456" y="1429792"/>
            <a:ext cx="2465261" cy="3330800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INCOSE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4216992" y="1794296"/>
            <a:ext cx="565245" cy="29553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CAB</a:t>
            </a:r>
          </a:p>
        </p:txBody>
      </p:sp>
      <p:grpSp>
        <p:nvGrpSpPr>
          <p:cNvPr id="158" name="Group 157"/>
          <p:cNvGrpSpPr/>
          <p:nvPr/>
        </p:nvGrpSpPr>
        <p:grpSpPr>
          <a:xfrm>
            <a:off x="3182869" y="3472745"/>
            <a:ext cx="1028164" cy="658816"/>
            <a:chOff x="685800" y="3487355"/>
            <a:chExt cx="1447800" cy="1095130"/>
          </a:xfrm>
        </p:grpSpPr>
        <p:sp>
          <p:nvSpPr>
            <p:cNvPr id="23" name="Flowchart: Alternate Process 22"/>
            <p:cNvSpPr/>
            <p:nvPr/>
          </p:nvSpPr>
          <p:spPr>
            <a:xfrm>
              <a:off x="1219200" y="3487355"/>
              <a:ext cx="914400" cy="460248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pPr algn="ctr" defTabSz="456960"/>
              <a:r>
                <a:rPr lang="en-US" sz="9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-- other</a:t>
              </a:r>
            </a:p>
          </p:txBody>
        </p:sp>
        <p:sp>
          <p:nvSpPr>
            <p:cNvPr id="10" name="Flowchart: Alternate Process 9"/>
            <p:cNvSpPr/>
            <p:nvPr/>
          </p:nvSpPr>
          <p:spPr>
            <a:xfrm>
              <a:off x="1066800" y="3717479"/>
              <a:ext cx="914400" cy="432503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pPr algn="ctr" defTabSz="456960"/>
              <a:r>
                <a:rPr lang="en-US" sz="900" dirty="0" err="1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SoS</a:t>
              </a:r>
              <a:endPara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Flowchart: Alternate Process 10"/>
            <p:cNvSpPr/>
            <p:nvPr/>
          </p:nvSpPr>
          <p:spPr>
            <a:xfrm>
              <a:off x="914400" y="3933730"/>
              <a:ext cx="914400" cy="432503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pPr algn="ctr" defTabSz="456960"/>
              <a:r>
                <a:rPr lang="en-US" sz="9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RMWG</a:t>
              </a:r>
            </a:p>
          </p:txBody>
        </p:sp>
        <p:sp>
          <p:nvSpPr>
            <p:cNvPr id="16" name="Flowchart: Alternate Process 15"/>
            <p:cNvSpPr/>
            <p:nvPr/>
          </p:nvSpPr>
          <p:spPr>
            <a:xfrm>
              <a:off x="685800" y="4149982"/>
              <a:ext cx="914400" cy="432503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rtlCol="0" anchor="t"/>
            <a:lstStyle/>
            <a:p>
              <a:pPr algn="ctr" defTabSz="456960"/>
              <a:r>
                <a:rPr lang="en-US" sz="9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RSWG</a:t>
              </a:r>
            </a:p>
          </p:txBody>
        </p:sp>
      </p:grpSp>
      <p:sp>
        <p:nvSpPr>
          <p:cNvPr id="17" name="Flowchart: Alternate Process 16"/>
          <p:cNvSpPr/>
          <p:nvPr/>
        </p:nvSpPr>
        <p:spPr>
          <a:xfrm>
            <a:off x="3525589" y="4305798"/>
            <a:ext cx="1199526" cy="377562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INCOSE</a:t>
            </a:r>
          </a:p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Resources</a:t>
            </a:r>
          </a:p>
        </p:txBody>
      </p:sp>
      <p:sp>
        <p:nvSpPr>
          <p:cNvPr id="19" name="Flowchart: Alternate Process 18"/>
          <p:cNvSpPr/>
          <p:nvPr/>
        </p:nvSpPr>
        <p:spPr>
          <a:xfrm>
            <a:off x="5182077" y="3045680"/>
            <a:ext cx="1028163" cy="427067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External</a:t>
            </a:r>
            <a:b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Members</a:t>
            </a:r>
          </a:p>
        </p:txBody>
      </p:sp>
      <p:sp>
        <p:nvSpPr>
          <p:cNvPr id="21" name="Flowchart: Alternate Process 20"/>
          <p:cNvSpPr/>
          <p:nvPr/>
        </p:nvSpPr>
        <p:spPr>
          <a:xfrm>
            <a:off x="6280380" y="3140880"/>
            <a:ext cx="2741772" cy="1163541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Public Sector</a:t>
            </a:r>
          </a:p>
        </p:txBody>
      </p:sp>
      <p:sp>
        <p:nvSpPr>
          <p:cNvPr id="22" name="Flowchart: Alternate Process 21"/>
          <p:cNvSpPr/>
          <p:nvPr/>
        </p:nvSpPr>
        <p:spPr>
          <a:xfrm>
            <a:off x="6324481" y="4405759"/>
            <a:ext cx="2456172" cy="1195980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Private Sector</a:t>
            </a:r>
          </a:p>
        </p:txBody>
      </p:sp>
      <p:sp>
        <p:nvSpPr>
          <p:cNvPr id="24" name="Flowchart: Alternate Process 23"/>
          <p:cNvSpPr/>
          <p:nvPr/>
        </p:nvSpPr>
        <p:spPr>
          <a:xfrm>
            <a:off x="6781445" y="1901035"/>
            <a:ext cx="1428007" cy="294938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IG National Bd. </a:t>
            </a:r>
          </a:p>
        </p:txBody>
      </p:sp>
      <p:sp>
        <p:nvSpPr>
          <p:cNvPr id="26" name="Flowchart: Alternate Process 25"/>
          <p:cNvSpPr/>
          <p:nvPr/>
        </p:nvSpPr>
        <p:spPr>
          <a:xfrm>
            <a:off x="7838167" y="2346001"/>
            <a:ext cx="799683" cy="459248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Other</a:t>
            </a:r>
          </a:p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SIGs ?</a:t>
            </a:r>
          </a:p>
        </p:txBody>
      </p:sp>
      <p:cxnSp>
        <p:nvCxnSpPr>
          <p:cNvPr id="28" name="Straight Arrow Connector 27"/>
          <p:cNvCxnSpPr>
            <a:endCxn id="9" idx="2"/>
          </p:cNvCxnSpPr>
          <p:nvPr/>
        </p:nvCxnSpPr>
        <p:spPr>
          <a:xfrm flipV="1">
            <a:off x="4553754" y="2835804"/>
            <a:ext cx="0" cy="146999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6" idx="0"/>
          </p:cNvCxnSpPr>
          <p:nvPr/>
        </p:nvCxnSpPr>
        <p:spPr>
          <a:xfrm flipV="1">
            <a:off x="3868310" y="2835800"/>
            <a:ext cx="399843" cy="205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696950" y="4102284"/>
            <a:ext cx="0" cy="20351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4" idx="2"/>
            <a:endCxn id="9" idx="0"/>
          </p:cNvCxnSpPr>
          <p:nvPr/>
        </p:nvCxnSpPr>
        <p:spPr>
          <a:xfrm>
            <a:off x="4525196" y="2089836"/>
            <a:ext cx="28560" cy="314405"/>
          </a:xfrm>
          <a:prstGeom prst="straightConnector1">
            <a:avLst/>
          </a:prstGeom>
          <a:ln>
            <a:prstDash val="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7" idx="3"/>
            <a:endCxn id="9" idx="1"/>
          </p:cNvCxnSpPr>
          <p:nvPr/>
        </p:nvCxnSpPr>
        <p:spPr>
          <a:xfrm>
            <a:off x="3561664" y="2452016"/>
            <a:ext cx="649369" cy="1680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8" idx="3"/>
          </p:cNvCxnSpPr>
          <p:nvPr/>
        </p:nvCxnSpPr>
        <p:spPr>
          <a:xfrm flipV="1">
            <a:off x="3468470" y="2721469"/>
            <a:ext cx="742564" cy="16210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" idx="3"/>
          </p:cNvCxnSpPr>
          <p:nvPr/>
        </p:nvCxnSpPr>
        <p:spPr>
          <a:xfrm>
            <a:off x="3832235" y="1942068"/>
            <a:ext cx="399843" cy="4621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9" idx="3"/>
          </p:cNvCxnSpPr>
          <p:nvPr/>
        </p:nvCxnSpPr>
        <p:spPr>
          <a:xfrm flipV="1">
            <a:off x="4896476" y="2614117"/>
            <a:ext cx="1599367" cy="590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39038" y="2620021"/>
            <a:ext cx="0" cy="4204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hape 61"/>
          <p:cNvCxnSpPr>
            <a:stCxn id="19" idx="2"/>
            <a:endCxn id="21" idx="1"/>
          </p:cNvCxnSpPr>
          <p:nvPr/>
        </p:nvCxnSpPr>
        <p:spPr>
          <a:xfrm rot="16200000" flipH="1">
            <a:off x="5863317" y="3305587"/>
            <a:ext cx="249905" cy="584223"/>
          </a:xfrm>
          <a:prstGeom prst="bentConnector2">
            <a:avLst/>
          </a:prstGeom>
          <a:ln>
            <a:prstDash val="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hape 62"/>
          <p:cNvCxnSpPr>
            <a:endCxn id="84" idx="3"/>
          </p:cNvCxnSpPr>
          <p:nvPr/>
        </p:nvCxnSpPr>
        <p:spPr>
          <a:xfrm rot="5400000">
            <a:off x="4443205" y="4243797"/>
            <a:ext cx="1706230" cy="228484"/>
          </a:xfrm>
          <a:prstGeom prst="bentConnector2">
            <a:avLst/>
          </a:prstGeom>
          <a:ln>
            <a:prstDash val="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Flowchart: Alternate Process 65"/>
          <p:cNvSpPr/>
          <p:nvPr/>
        </p:nvSpPr>
        <p:spPr>
          <a:xfrm>
            <a:off x="6353041" y="3504922"/>
            <a:ext cx="571202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DOT</a:t>
            </a:r>
          </a:p>
        </p:txBody>
      </p:sp>
      <p:sp>
        <p:nvSpPr>
          <p:cNvPr id="67" name="Flowchart: Alternate Process 66"/>
          <p:cNvSpPr/>
          <p:nvPr/>
        </p:nvSpPr>
        <p:spPr>
          <a:xfrm>
            <a:off x="6959647" y="3504924"/>
            <a:ext cx="571202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DHS</a:t>
            </a:r>
          </a:p>
        </p:txBody>
      </p:sp>
      <p:sp>
        <p:nvSpPr>
          <p:cNvPr id="68" name="Flowchart: Alternate Process 67"/>
          <p:cNvSpPr/>
          <p:nvPr/>
        </p:nvSpPr>
        <p:spPr>
          <a:xfrm>
            <a:off x="8362041" y="3486120"/>
            <a:ext cx="612781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DOE</a:t>
            </a:r>
          </a:p>
        </p:txBody>
      </p:sp>
      <p:sp>
        <p:nvSpPr>
          <p:cNvPr id="69" name="Flowchart: Alternate Process 68"/>
          <p:cNvSpPr/>
          <p:nvPr/>
        </p:nvSpPr>
        <p:spPr>
          <a:xfrm>
            <a:off x="6381605" y="3888246"/>
            <a:ext cx="701628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NASA</a:t>
            </a:r>
          </a:p>
        </p:txBody>
      </p:sp>
      <p:sp>
        <p:nvSpPr>
          <p:cNvPr id="70" name="Flowchart: Alternate Process 69"/>
          <p:cNvSpPr/>
          <p:nvPr/>
        </p:nvSpPr>
        <p:spPr>
          <a:xfrm>
            <a:off x="7895288" y="3888246"/>
            <a:ext cx="742561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Other/</a:t>
            </a:r>
          </a:p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Local</a:t>
            </a:r>
          </a:p>
        </p:txBody>
      </p:sp>
      <p:sp>
        <p:nvSpPr>
          <p:cNvPr id="81" name="Flowchart: Alternate Process 80"/>
          <p:cNvSpPr/>
          <p:nvPr/>
        </p:nvSpPr>
        <p:spPr>
          <a:xfrm>
            <a:off x="2611669" y="5049050"/>
            <a:ext cx="799682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IEEE</a:t>
            </a:r>
          </a:p>
        </p:txBody>
      </p:sp>
      <p:sp>
        <p:nvSpPr>
          <p:cNvPr id="82" name="Flowchart: Alternate Process 81"/>
          <p:cNvSpPr/>
          <p:nvPr/>
        </p:nvSpPr>
        <p:spPr>
          <a:xfrm>
            <a:off x="3519340" y="5049050"/>
            <a:ext cx="586027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ISA</a:t>
            </a:r>
          </a:p>
        </p:txBody>
      </p:sp>
      <p:sp>
        <p:nvSpPr>
          <p:cNvPr id="83" name="Flowchart: Alternate Process 82"/>
          <p:cNvSpPr/>
          <p:nvPr/>
        </p:nvSpPr>
        <p:spPr>
          <a:xfrm>
            <a:off x="7136539" y="3888246"/>
            <a:ext cx="689258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FEMA</a:t>
            </a:r>
          </a:p>
        </p:txBody>
      </p:sp>
      <p:sp>
        <p:nvSpPr>
          <p:cNvPr id="84" name="Flowchart: Alternate Process 83"/>
          <p:cNvSpPr/>
          <p:nvPr/>
        </p:nvSpPr>
        <p:spPr>
          <a:xfrm>
            <a:off x="4610875" y="5049050"/>
            <a:ext cx="571202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199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PMI</a:t>
            </a:r>
          </a:p>
        </p:txBody>
      </p:sp>
      <p:cxnSp>
        <p:nvCxnSpPr>
          <p:cNvPr id="86" name="Straight Connector 85"/>
          <p:cNvCxnSpPr/>
          <p:nvPr/>
        </p:nvCxnSpPr>
        <p:spPr>
          <a:xfrm>
            <a:off x="4211033" y="5211152"/>
            <a:ext cx="342721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81" idx="0"/>
          </p:cNvCxnSpPr>
          <p:nvPr/>
        </p:nvCxnSpPr>
        <p:spPr>
          <a:xfrm flipV="1">
            <a:off x="3125747" y="4799888"/>
            <a:ext cx="228481" cy="2491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3811190" y="4799888"/>
            <a:ext cx="228481" cy="2491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 flipV="1">
            <a:off x="4667995" y="4799888"/>
            <a:ext cx="228481" cy="2491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Flowchart: Alternate Process 93"/>
          <p:cNvSpPr/>
          <p:nvPr/>
        </p:nvSpPr>
        <p:spPr>
          <a:xfrm>
            <a:off x="7752488" y="5186138"/>
            <a:ext cx="717806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Other</a:t>
            </a:r>
          </a:p>
        </p:txBody>
      </p:sp>
      <p:sp>
        <p:nvSpPr>
          <p:cNvPr id="95" name="Flowchart: Alternate Process 94"/>
          <p:cNvSpPr/>
          <p:nvPr/>
        </p:nvSpPr>
        <p:spPr>
          <a:xfrm>
            <a:off x="6381605" y="4760593"/>
            <a:ext cx="685442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Univer-sities</a:t>
            </a:r>
            <a:endParaRPr lang="en-US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Flowchart: Alternate Process 95"/>
          <p:cNvSpPr/>
          <p:nvPr/>
        </p:nvSpPr>
        <p:spPr>
          <a:xfrm>
            <a:off x="7209845" y="4760593"/>
            <a:ext cx="628324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Civic</a:t>
            </a:r>
          </a:p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Orgs.</a:t>
            </a:r>
          </a:p>
        </p:txBody>
      </p:sp>
      <p:sp>
        <p:nvSpPr>
          <p:cNvPr id="97" name="Flowchart: Alternate Process 96"/>
          <p:cNvSpPr/>
          <p:nvPr/>
        </p:nvSpPr>
        <p:spPr>
          <a:xfrm>
            <a:off x="6552963" y="5186138"/>
            <a:ext cx="1142406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Corporations</a:t>
            </a:r>
          </a:p>
        </p:txBody>
      </p:sp>
      <p:sp>
        <p:nvSpPr>
          <p:cNvPr id="99" name="Flowchart: Alternate Process 98"/>
          <p:cNvSpPr/>
          <p:nvPr/>
        </p:nvSpPr>
        <p:spPr>
          <a:xfrm>
            <a:off x="7980968" y="4760593"/>
            <a:ext cx="742561" cy="324208"/>
          </a:xfrm>
          <a:prstGeom prst="flowChartAlternateProcess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Utilities</a:t>
            </a:r>
          </a:p>
        </p:txBody>
      </p:sp>
      <p:sp>
        <p:nvSpPr>
          <p:cNvPr id="103" name="Cloud Callout 102"/>
          <p:cNvSpPr/>
          <p:nvPr/>
        </p:nvSpPr>
        <p:spPr>
          <a:xfrm>
            <a:off x="4909075" y="1337592"/>
            <a:ext cx="1415407" cy="604476"/>
          </a:xfrm>
          <a:prstGeom prst="cloudCallout">
            <a:avLst>
              <a:gd name="adj1" fmla="val 47167"/>
              <a:gd name="adj2" fmla="val -7426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Policy/</a:t>
            </a:r>
          </a:p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Decisions</a:t>
            </a:r>
          </a:p>
        </p:txBody>
      </p:sp>
      <p:cxnSp>
        <p:nvCxnSpPr>
          <p:cNvPr id="104" name="Straight Arrow Connector 103"/>
          <p:cNvCxnSpPr>
            <a:endCxn id="103" idx="1"/>
          </p:cNvCxnSpPr>
          <p:nvPr/>
        </p:nvCxnSpPr>
        <p:spPr>
          <a:xfrm flipV="1">
            <a:off x="5639040" y="1941422"/>
            <a:ext cx="57121" cy="798143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5410559" y="5211152"/>
            <a:ext cx="856803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flipV="1">
            <a:off x="5410560" y="4771064"/>
            <a:ext cx="0" cy="440090"/>
          </a:xfrm>
          <a:prstGeom prst="straightConnector1">
            <a:avLst/>
          </a:prstGeom>
          <a:ln>
            <a:prstDash val="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hape 129"/>
          <p:cNvCxnSpPr>
            <a:stCxn id="13" idx="3"/>
            <a:endCxn id="22" idx="3"/>
          </p:cNvCxnSpPr>
          <p:nvPr/>
        </p:nvCxnSpPr>
        <p:spPr>
          <a:xfrm>
            <a:off x="8739716" y="2272743"/>
            <a:ext cx="40938" cy="2731006"/>
          </a:xfrm>
          <a:prstGeom prst="bentConnector3">
            <a:avLst>
              <a:gd name="adj1" fmla="val 1981917"/>
            </a:avLst>
          </a:prstGeom>
          <a:ln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4725114" y="2835801"/>
            <a:ext cx="456962" cy="306456"/>
          </a:xfrm>
          <a:prstGeom prst="line">
            <a:avLst/>
          </a:prstGeom>
          <a:ln>
            <a:prstDash val="solid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6096002" y="2835804"/>
            <a:ext cx="514083" cy="306455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Flowchart: Alternate Process 147"/>
          <p:cNvSpPr/>
          <p:nvPr/>
        </p:nvSpPr>
        <p:spPr>
          <a:xfrm>
            <a:off x="7617652" y="3504924"/>
            <a:ext cx="685443" cy="34500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DOD</a:t>
            </a:r>
          </a:p>
        </p:txBody>
      </p:sp>
      <p:sp>
        <p:nvSpPr>
          <p:cNvPr id="149" name="Title 2"/>
          <p:cNvSpPr txBox="1">
            <a:spLocks/>
          </p:cNvSpPr>
          <p:nvPr/>
        </p:nvSpPr>
        <p:spPr>
          <a:xfrm>
            <a:off x="242399" y="125444"/>
            <a:ext cx="10171831" cy="1212145"/>
          </a:xfrm>
          <a:prstGeom prst="rect">
            <a:avLst/>
          </a:prstGeom>
        </p:spPr>
        <p:txBody>
          <a:bodyPr/>
          <a:lstStyle/>
          <a:p>
            <a:pPr algn="ctr" defTabSz="456960"/>
            <a:r>
              <a:rPr lang="en-US" sz="5330" dirty="0">
                <a:solidFill>
                  <a:prstClr val="black"/>
                </a:solidFill>
                <a:latin typeface="Arial"/>
                <a:ea typeface="ＭＳ Ｐゴシック" charset="-128"/>
                <a:cs typeface="Arial"/>
              </a:rPr>
              <a:t>CIPR – U.S. Example</a:t>
            </a:r>
          </a:p>
        </p:txBody>
      </p:sp>
      <p:sp>
        <p:nvSpPr>
          <p:cNvPr id="170" name="Flowchart: Alternate Process 169"/>
          <p:cNvSpPr/>
          <p:nvPr/>
        </p:nvSpPr>
        <p:spPr>
          <a:xfrm>
            <a:off x="6610084" y="2519841"/>
            <a:ext cx="832052" cy="22371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25" name="Flowchart: Alternate Process 24"/>
          <p:cNvSpPr/>
          <p:nvPr/>
        </p:nvSpPr>
        <p:spPr>
          <a:xfrm>
            <a:off x="6495843" y="2581531"/>
            <a:ext cx="832052" cy="22371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6960"/>
            <a:r>
              <a:rPr lang="en-US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EMP-SIG 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45455" y="5662664"/>
            <a:ext cx="2636622" cy="508105"/>
            <a:chOff x="1449805" y="5511429"/>
            <a:chExt cx="2207795" cy="508371"/>
          </a:xfrm>
        </p:grpSpPr>
        <p:sp>
          <p:nvSpPr>
            <p:cNvPr id="3" name="Rectangle 2"/>
            <p:cNvSpPr/>
            <p:nvPr/>
          </p:nvSpPr>
          <p:spPr>
            <a:xfrm>
              <a:off x="1449805" y="5511429"/>
              <a:ext cx="2207795" cy="508371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6960"/>
              <a:endParaRPr lang="en-US" sz="2399">
                <a:solidFill>
                  <a:prstClr val="black"/>
                </a:solidFill>
                <a:latin typeface="Calibri"/>
              </a:endParaRPr>
            </a:p>
          </p:txBody>
        </p:sp>
        <p:cxnSp>
          <p:nvCxnSpPr>
            <p:cNvPr id="185" name="Straight Connector 184"/>
            <p:cNvCxnSpPr/>
            <p:nvPr/>
          </p:nvCxnSpPr>
          <p:spPr>
            <a:xfrm>
              <a:off x="2109260" y="5673812"/>
              <a:ext cx="592556" cy="0"/>
            </a:xfrm>
            <a:prstGeom prst="line">
              <a:avLst/>
            </a:prstGeom>
            <a:ln>
              <a:prstDash val="solid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TextBox 186"/>
            <p:cNvSpPr txBox="1"/>
            <p:nvPr/>
          </p:nvSpPr>
          <p:spPr>
            <a:xfrm>
              <a:off x="1449805" y="5578668"/>
              <a:ext cx="6180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960"/>
              <a:r>
                <a:rPr lang="en-US" sz="900" dirty="0">
                  <a:solidFill>
                    <a:prstClr val="black"/>
                  </a:solidFill>
                  <a:latin typeface="Arial"/>
                </a:rPr>
                <a:t>Legend:</a:t>
              </a:r>
            </a:p>
          </p:txBody>
        </p:sp>
        <p:cxnSp>
          <p:nvCxnSpPr>
            <p:cNvPr id="188" name="Straight Connector 187"/>
            <p:cNvCxnSpPr/>
            <p:nvPr/>
          </p:nvCxnSpPr>
          <p:spPr>
            <a:xfrm>
              <a:off x="2114550" y="5810617"/>
              <a:ext cx="571500" cy="0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TextBox 194"/>
            <p:cNvSpPr txBox="1"/>
            <p:nvPr/>
          </p:nvSpPr>
          <p:spPr>
            <a:xfrm>
              <a:off x="2743201" y="5543550"/>
              <a:ext cx="91439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960"/>
              <a:r>
                <a:rPr lang="en-US" sz="900" dirty="0">
                  <a:solidFill>
                    <a:prstClr val="black"/>
                  </a:solidFill>
                  <a:latin typeface="Arial"/>
                </a:rPr>
                <a:t>MOU/ Formal</a:t>
              </a: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2764255" y="5717168"/>
              <a:ext cx="66474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960"/>
              <a:r>
                <a:rPr lang="en-US" sz="900" dirty="0">
                  <a:solidFill>
                    <a:prstClr val="black"/>
                  </a:solidFill>
                  <a:latin typeface="Arial"/>
                </a:rPr>
                <a:t>Informal</a:t>
              </a:r>
            </a:p>
          </p:txBody>
        </p:sp>
      </p:grpSp>
      <p:cxnSp>
        <p:nvCxnSpPr>
          <p:cNvPr id="204" name="Straight Arrow Connector 203"/>
          <p:cNvCxnSpPr>
            <a:stCxn id="21" idx="3"/>
          </p:cNvCxnSpPr>
          <p:nvPr/>
        </p:nvCxnSpPr>
        <p:spPr>
          <a:xfrm>
            <a:off x="9022152" y="3722650"/>
            <a:ext cx="0" cy="0"/>
          </a:xfrm>
          <a:prstGeom prst="straightConnector1">
            <a:avLst/>
          </a:prstGeom>
          <a:ln>
            <a:prstDash val="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hape 61"/>
          <p:cNvCxnSpPr>
            <a:stCxn id="21" idx="3"/>
          </p:cNvCxnSpPr>
          <p:nvPr/>
        </p:nvCxnSpPr>
        <p:spPr>
          <a:xfrm>
            <a:off x="9022152" y="3722650"/>
            <a:ext cx="485515" cy="2294"/>
          </a:xfrm>
          <a:prstGeom prst="bentConnector3">
            <a:avLst>
              <a:gd name="adj1" fmla="val 50000"/>
            </a:avLst>
          </a:prstGeom>
          <a:ln>
            <a:prstDash val="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751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2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58716" y="1283039"/>
            <a:ext cx="3068357" cy="794919"/>
          </a:xfrm>
          <a:prstGeom prst="wedgeRectCallout">
            <a:avLst>
              <a:gd name="adj1" fmla="val 78971"/>
              <a:gd name="adj2" fmla="val -9912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Resilience extension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Recovery Model extension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Power Flow and Transient Analysis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Paper</a:t>
            </a:r>
          </a:p>
        </p:txBody>
      </p:sp>
    </p:spTree>
    <p:extLst>
      <p:ext uri="{BB962C8B-B14F-4D97-AF65-F5344CB8AC3E}">
        <p14:creationId xmlns:p14="http://schemas.microsoft.com/office/powerpoint/2010/main" val="353657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3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30819" y="2174552"/>
            <a:ext cx="3068357" cy="356342"/>
          </a:xfrm>
          <a:prstGeom prst="wedgeRectCallout">
            <a:avLst>
              <a:gd name="adj1" fmla="val 78971"/>
              <a:gd name="adj2" fmla="val -9912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LSM Primer based on microgrid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Integrate with </a:t>
            </a:r>
            <a:r>
              <a:rPr lang="en-US" sz="1000" dirty="0" err="1"/>
              <a:t>SysML</a:t>
            </a:r>
            <a:r>
              <a:rPr lang="en-US" sz="1000" dirty="0"/>
              <a:t> model</a:t>
            </a:r>
          </a:p>
        </p:txBody>
      </p:sp>
    </p:spTree>
    <p:extLst>
      <p:ext uri="{BB962C8B-B14F-4D97-AF65-F5344CB8AC3E}">
        <p14:creationId xmlns:p14="http://schemas.microsoft.com/office/powerpoint/2010/main" val="38992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4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48334" y="2425760"/>
            <a:ext cx="3068357" cy="1012646"/>
          </a:xfrm>
          <a:prstGeom prst="wedgeRectCallout">
            <a:avLst>
              <a:gd name="adj1" fmla="val 79244"/>
              <a:gd name="adj2" fmla="val 10799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HVDC Transmission model to support business case &amp; system architecture (</a:t>
            </a:r>
            <a:r>
              <a:rPr lang="en-US" sz="1000" dirty="0" err="1"/>
              <a:t>SoS</a:t>
            </a:r>
            <a:r>
              <a:rPr lang="en-US" sz="1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Trans-domain interactions (</a:t>
            </a:r>
            <a:r>
              <a:rPr lang="en-US" sz="1000" dirty="0" err="1"/>
              <a:t>SoS</a:t>
            </a:r>
            <a:r>
              <a:rPr lang="en-US" sz="1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Nat’l Electric Grid reference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Resilient Hospitals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Other Domain models</a:t>
            </a:r>
          </a:p>
        </p:txBody>
      </p:sp>
    </p:spTree>
    <p:extLst>
      <p:ext uri="{BB962C8B-B14F-4D97-AF65-F5344CB8AC3E}">
        <p14:creationId xmlns:p14="http://schemas.microsoft.com/office/powerpoint/2010/main" val="176127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5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48334" y="2175085"/>
            <a:ext cx="3068357" cy="1037424"/>
          </a:xfrm>
          <a:prstGeom prst="wedgeRectCallout">
            <a:avLst>
              <a:gd name="adj1" fmla="val 79244"/>
              <a:gd name="adj2" fmla="val 100342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 err="1"/>
              <a:t>InfraGard</a:t>
            </a:r>
            <a:r>
              <a:rPr lang="en-US" sz="1000" dirty="0"/>
              <a:t> Powering Through…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 err="1"/>
              <a:t>EnergyTech</a:t>
            </a:r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DuPont Summit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INCOSE IS19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INSIGHT – Individual articles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CIPR-themed INSIGHT 2019</a:t>
            </a:r>
          </a:p>
        </p:txBody>
      </p:sp>
    </p:spTree>
    <p:extLst>
      <p:ext uri="{BB962C8B-B14F-4D97-AF65-F5344CB8AC3E}">
        <p14:creationId xmlns:p14="http://schemas.microsoft.com/office/powerpoint/2010/main" val="404675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6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03273" y="4593941"/>
            <a:ext cx="3068357" cy="1037424"/>
          </a:xfrm>
          <a:prstGeom prst="wedgeRectCallout">
            <a:avLst>
              <a:gd name="adj1" fmla="val 79517"/>
              <a:gd name="adj2" fmla="val -63811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Explanatory information useful to orient policy makers and non-technical readers regarding CIPR (threats, cascading effects to all domains, technical solutions, barriers (technical or policy), complexity issues,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9712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7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403273" y="5176312"/>
            <a:ext cx="3068357" cy="294134"/>
          </a:xfrm>
          <a:prstGeom prst="wedgeRectCallout">
            <a:avLst>
              <a:gd name="adj1" fmla="val 80610"/>
              <a:gd name="adj2" fmla="val -54162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Support ISA99-04 WG7</a:t>
            </a:r>
          </a:p>
        </p:txBody>
      </p:sp>
    </p:spTree>
    <p:extLst>
      <p:ext uri="{BB962C8B-B14F-4D97-AF65-F5344CB8AC3E}">
        <p14:creationId xmlns:p14="http://schemas.microsoft.com/office/powerpoint/2010/main" val="32243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2018 Plans and Outreach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308739" y="5484315"/>
            <a:ext cx="3213811" cy="695814"/>
          </a:xfrm>
          <a:custGeom>
            <a:avLst/>
            <a:gdLst>
              <a:gd name="T0" fmla="*/ 1703 w 1703"/>
              <a:gd name="T1" fmla="*/ 184 h 369"/>
              <a:gd name="T2" fmla="*/ 1508 w 1703"/>
              <a:gd name="T3" fmla="*/ 0 h 369"/>
              <a:gd name="T4" fmla="*/ 1508 w 1703"/>
              <a:gd name="T5" fmla="*/ 0 h 369"/>
              <a:gd name="T6" fmla="*/ 0 w 1703"/>
              <a:gd name="T7" fmla="*/ 0 h 369"/>
              <a:gd name="T8" fmla="*/ 0 w 1703"/>
              <a:gd name="T9" fmla="*/ 369 h 369"/>
              <a:gd name="T10" fmla="*/ 1508 w 1703"/>
              <a:gd name="T11" fmla="*/ 369 h 369"/>
              <a:gd name="T12" fmla="*/ 1508 w 1703"/>
              <a:gd name="T13" fmla="*/ 369 h 369"/>
              <a:gd name="T14" fmla="*/ 1703 w 1703"/>
              <a:gd name="T15" fmla="*/ 18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3" h="369">
                <a:moveTo>
                  <a:pt x="1703" y="184"/>
                </a:moveTo>
                <a:lnTo>
                  <a:pt x="1508" y="0"/>
                </a:lnTo>
                <a:lnTo>
                  <a:pt x="1508" y="0"/>
                </a:lnTo>
                <a:lnTo>
                  <a:pt x="0" y="0"/>
                </a:lnTo>
                <a:lnTo>
                  <a:pt x="0" y="369"/>
                </a:lnTo>
                <a:lnTo>
                  <a:pt x="1508" y="369"/>
                </a:lnTo>
                <a:lnTo>
                  <a:pt x="1508" y="369"/>
                </a:lnTo>
                <a:lnTo>
                  <a:pt x="1703" y="18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308740" y="4782195"/>
            <a:ext cx="3721452" cy="702772"/>
          </a:xfrm>
          <a:custGeom>
            <a:avLst/>
            <a:gdLst>
              <a:gd name="T0" fmla="*/ 1972 w 1972"/>
              <a:gd name="T1" fmla="*/ 185 h 369"/>
              <a:gd name="T2" fmla="*/ 1778 w 1972"/>
              <a:gd name="T3" fmla="*/ 0 h 369"/>
              <a:gd name="T4" fmla="*/ 1778 w 1972"/>
              <a:gd name="T5" fmla="*/ 0 h 369"/>
              <a:gd name="T6" fmla="*/ 0 w 1972"/>
              <a:gd name="T7" fmla="*/ 0 h 369"/>
              <a:gd name="T8" fmla="*/ 0 w 1972"/>
              <a:gd name="T9" fmla="*/ 369 h 369"/>
              <a:gd name="T10" fmla="*/ 1778 w 1972"/>
              <a:gd name="T11" fmla="*/ 369 h 369"/>
              <a:gd name="T12" fmla="*/ 1778 w 1972"/>
              <a:gd name="T13" fmla="*/ 369 h 369"/>
              <a:gd name="T14" fmla="*/ 1972 w 1972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2" h="369">
                <a:moveTo>
                  <a:pt x="1972" y="185"/>
                </a:moveTo>
                <a:lnTo>
                  <a:pt x="1778" y="0"/>
                </a:lnTo>
                <a:lnTo>
                  <a:pt x="1778" y="0"/>
                </a:lnTo>
                <a:lnTo>
                  <a:pt x="0" y="0"/>
                </a:lnTo>
                <a:lnTo>
                  <a:pt x="0" y="369"/>
                </a:lnTo>
                <a:lnTo>
                  <a:pt x="1778" y="369"/>
                </a:lnTo>
                <a:lnTo>
                  <a:pt x="1778" y="369"/>
                </a:lnTo>
                <a:lnTo>
                  <a:pt x="1972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308739" y="4081377"/>
            <a:ext cx="3043968" cy="701470"/>
          </a:xfrm>
          <a:custGeom>
            <a:avLst/>
            <a:gdLst>
              <a:gd name="T0" fmla="*/ 1513 w 1513"/>
              <a:gd name="T1" fmla="*/ 185 h 372"/>
              <a:gd name="T2" fmla="*/ 1319 w 1513"/>
              <a:gd name="T3" fmla="*/ 0 h 372"/>
              <a:gd name="T4" fmla="*/ 1319 w 1513"/>
              <a:gd name="T5" fmla="*/ 0 h 372"/>
              <a:gd name="T6" fmla="*/ 0 w 1513"/>
              <a:gd name="T7" fmla="*/ 0 h 372"/>
              <a:gd name="T8" fmla="*/ 0 w 1513"/>
              <a:gd name="T9" fmla="*/ 372 h 372"/>
              <a:gd name="T10" fmla="*/ 1319 w 1513"/>
              <a:gd name="T11" fmla="*/ 372 h 372"/>
              <a:gd name="T12" fmla="*/ 1319 w 1513"/>
              <a:gd name="T13" fmla="*/ 369 h 372"/>
              <a:gd name="T14" fmla="*/ 1513 w 1513"/>
              <a:gd name="T15" fmla="*/ 18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3" h="372">
                <a:moveTo>
                  <a:pt x="1513" y="185"/>
                </a:moveTo>
                <a:lnTo>
                  <a:pt x="1319" y="0"/>
                </a:lnTo>
                <a:lnTo>
                  <a:pt x="1319" y="0"/>
                </a:lnTo>
                <a:lnTo>
                  <a:pt x="0" y="0"/>
                </a:lnTo>
                <a:lnTo>
                  <a:pt x="0" y="372"/>
                </a:lnTo>
                <a:lnTo>
                  <a:pt x="1319" y="372"/>
                </a:lnTo>
                <a:lnTo>
                  <a:pt x="1319" y="369"/>
                </a:lnTo>
                <a:lnTo>
                  <a:pt x="1513" y="18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308739" y="1983896"/>
            <a:ext cx="3257215" cy="704676"/>
          </a:xfrm>
          <a:custGeom>
            <a:avLst/>
            <a:gdLst>
              <a:gd name="T0" fmla="*/ 1726 w 1726"/>
              <a:gd name="T1" fmla="*/ 185 h 370"/>
              <a:gd name="T2" fmla="*/ 1530 w 1726"/>
              <a:gd name="T3" fmla="*/ 0 h 370"/>
              <a:gd name="T4" fmla="*/ 1530 w 1726"/>
              <a:gd name="T5" fmla="*/ 0 h 370"/>
              <a:gd name="T6" fmla="*/ 0 w 1726"/>
              <a:gd name="T7" fmla="*/ 0 h 370"/>
              <a:gd name="T8" fmla="*/ 0 w 1726"/>
              <a:gd name="T9" fmla="*/ 370 h 370"/>
              <a:gd name="T10" fmla="*/ 1530 w 1726"/>
              <a:gd name="T11" fmla="*/ 370 h 370"/>
              <a:gd name="T12" fmla="*/ 1530 w 1726"/>
              <a:gd name="T13" fmla="*/ 370 h 370"/>
              <a:gd name="T14" fmla="*/ 1726 w 1726"/>
              <a:gd name="T15" fmla="*/ 18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6" h="370">
                <a:moveTo>
                  <a:pt x="1726" y="185"/>
                </a:moveTo>
                <a:lnTo>
                  <a:pt x="1530" y="0"/>
                </a:lnTo>
                <a:lnTo>
                  <a:pt x="1530" y="0"/>
                </a:lnTo>
                <a:lnTo>
                  <a:pt x="0" y="0"/>
                </a:lnTo>
                <a:lnTo>
                  <a:pt x="0" y="370"/>
                </a:lnTo>
                <a:lnTo>
                  <a:pt x="1530" y="370"/>
                </a:lnTo>
                <a:lnTo>
                  <a:pt x="1530" y="370"/>
                </a:lnTo>
                <a:lnTo>
                  <a:pt x="1726" y="1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308740" y="1283039"/>
            <a:ext cx="3874312" cy="699585"/>
          </a:xfrm>
          <a:custGeom>
            <a:avLst/>
            <a:gdLst>
              <a:gd name="T0" fmla="*/ 2053 w 2053"/>
              <a:gd name="T1" fmla="*/ 187 h 371"/>
              <a:gd name="T2" fmla="*/ 1859 w 2053"/>
              <a:gd name="T3" fmla="*/ 2 h 371"/>
              <a:gd name="T4" fmla="*/ 1859 w 2053"/>
              <a:gd name="T5" fmla="*/ 0 h 371"/>
              <a:gd name="T6" fmla="*/ 0 w 2053"/>
              <a:gd name="T7" fmla="*/ 0 h 371"/>
              <a:gd name="T8" fmla="*/ 0 w 2053"/>
              <a:gd name="T9" fmla="*/ 371 h 371"/>
              <a:gd name="T10" fmla="*/ 1859 w 2053"/>
              <a:gd name="T11" fmla="*/ 371 h 371"/>
              <a:gd name="T12" fmla="*/ 1859 w 2053"/>
              <a:gd name="T13" fmla="*/ 371 h 371"/>
              <a:gd name="T14" fmla="*/ 2053 w 2053"/>
              <a:gd name="T15" fmla="*/ 18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3" h="371">
                <a:moveTo>
                  <a:pt x="2053" y="187"/>
                </a:moveTo>
                <a:lnTo>
                  <a:pt x="1859" y="2"/>
                </a:lnTo>
                <a:lnTo>
                  <a:pt x="1859" y="0"/>
                </a:lnTo>
                <a:lnTo>
                  <a:pt x="0" y="0"/>
                </a:lnTo>
                <a:lnTo>
                  <a:pt x="0" y="371"/>
                </a:lnTo>
                <a:lnTo>
                  <a:pt x="1859" y="371"/>
                </a:lnTo>
                <a:lnTo>
                  <a:pt x="1859" y="371"/>
                </a:lnTo>
                <a:lnTo>
                  <a:pt x="2053" y="18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308739" y="2684093"/>
            <a:ext cx="3717662" cy="695814"/>
          </a:xfrm>
          <a:custGeom>
            <a:avLst/>
            <a:gdLst>
              <a:gd name="T0" fmla="*/ 1830 w 1830"/>
              <a:gd name="T1" fmla="*/ 185 h 369"/>
              <a:gd name="T2" fmla="*/ 1636 w 1830"/>
              <a:gd name="T3" fmla="*/ 0 h 369"/>
              <a:gd name="T4" fmla="*/ 1636 w 1830"/>
              <a:gd name="T5" fmla="*/ 0 h 369"/>
              <a:gd name="T6" fmla="*/ 0 w 1830"/>
              <a:gd name="T7" fmla="*/ 0 h 369"/>
              <a:gd name="T8" fmla="*/ 0 w 1830"/>
              <a:gd name="T9" fmla="*/ 369 h 369"/>
              <a:gd name="T10" fmla="*/ 1636 w 1830"/>
              <a:gd name="T11" fmla="*/ 369 h 369"/>
              <a:gd name="T12" fmla="*/ 1636 w 1830"/>
              <a:gd name="T13" fmla="*/ 369 h 369"/>
              <a:gd name="T14" fmla="*/ 1830 w 1830"/>
              <a:gd name="T15" fmla="*/ 185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0" h="369">
                <a:moveTo>
                  <a:pt x="1830" y="185"/>
                </a:moveTo>
                <a:lnTo>
                  <a:pt x="1636" y="0"/>
                </a:lnTo>
                <a:lnTo>
                  <a:pt x="1636" y="0"/>
                </a:lnTo>
                <a:lnTo>
                  <a:pt x="0" y="0"/>
                </a:lnTo>
                <a:lnTo>
                  <a:pt x="0" y="369"/>
                </a:lnTo>
                <a:lnTo>
                  <a:pt x="1636" y="369"/>
                </a:lnTo>
                <a:lnTo>
                  <a:pt x="1636" y="369"/>
                </a:lnTo>
                <a:lnTo>
                  <a:pt x="1830" y="18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4308740" y="3379907"/>
            <a:ext cx="3043968" cy="701470"/>
          </a:xfrm>
          <a:custGeom>
            <a:avLst/>
            <a:gdLst>
              <a:gd name="T0" fmla="*/ 1613 w 1613"/>
              <a:gd name="T1" fmla="*/ 187 h 372"/>
              <a:gd name="T2" fmla="*/ 1418 w 1613"/>
              <a:gd name="T3" fmla="*/ 3 h 372"/>
              <a:gd name="T4" fmla="*/ 1418 w 1613"/>
              <a:gd name="T5" fmla="*/ 0 h 372"/>
              <a:gd name="T6" fmla="*/ 0 w 1613"/>
              <a:gd name="T7" fmla="*/ 0 h 372"/>
              <a:gd name="T8" fmla="*/ 0 w 1613"/>
              <a:gd name="T9" fmla="*/ 372 h 372"/>
              <a:gd name="T10" fmla="*/ 1418 w 1613"/>
              <a:gd name="T11" fmla="*/ 372 h 372"/>
              <a:gd name="T12" fmla="*/ 1418 w 1613"/>
              <a:gd name="T13" fmla="*/ 372 h 372"/>
              <a:gd name="T14" fmla="*/ 1613 w 1613"/>
              <a:gd name="T15" fmla="*/ 18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3" h="372">
                <a:moveTo>
                  <a:pt x="1613" y="187"/>
                </a:moveTo>
                <a:lnTo>
                  <a:pt x="1418" y="3"/>
                </a:lnTo>
                <a:lnTo>
                  <a:pt x="1418" y="0"/>
                </a:lnTo>
                <a:lnTo>
                  <a:pt x="0" y="0"/>
                </a:lnTo>
                <a:lnTo>
                  <a:pt x="0" y="372"/>
                </a:lnTo>
                <a:lnTo>
                  <a:pt x="1418" y="372"/>
                </a:lnTo>
                <a:lnTo>
                  <a:pt x="1418" y="372"/>
                </a:lnTo>
                <a:lnTo>
                  <a:pt x="1613" y="18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02852" y="3376136"/>
            <a:ext cx="500095" cy="17914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602947" y="1286808"/>
            <a:ext cx="711454" cy="2268465"/>
          </a:xfrm>
          <a:custGeom>
            <a:avLst/>
            <a:gdLst>
              <a:gd name="T0" fmla="*/ 0 w 377"/>
              <a:gd name="T1" fmla="*/ 1203 h 1203"/>
              <a:gd name="T2" fmla="*/ 377 w 377"/>
              <a:gd name="T3" fmla="*/ 369 h 1203"/>
              <a:gd name="T4" fmla="*/ 377 w 377"/>
              <a:gd name="T5" fmla="*/ 0 h 1203"/>
              <a:gd name="T6" fmla="*/ 0 w 377"/>
              <a:gd name="T7" fmla="*/ 1108 h 1203"/>
              <a:gd name="T8" fmla="*/ 0 w 377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203">
                <a:moveTo>
                  <a:pt x="0" y="1203"/>
                </a:moveTo>
                <a:lnTo>
                  <a:pt x="377" y="369"/>
                </a:lnTo>
                <a:lnTo>
                  <a:pt x="377" y="0"/>
                </a:lnTo>
                <a:lnTo>
                  <a:pt x="0" y="1108"/>
                </a:lnTo>
                <a:lnTo>
                  <a:pt x="0" y="120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3102852" y="355527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02948" y="1988281"/>
            <a:ext cx="705792" cy="1740477"/>
          </a:xfrm>
          <a:custGeom>
            <a:avLst/>
            <a:gdLst>
              <a:gd name="T0" fmla="*/ 0 w 374"/>
              <a:gd name="T1" fmla="*/ 923 h 923"/>
              <a:gd name="T2" fmla="*/ 374 w 374"/>
              <a:gd name="T3" fmla="*/ 369 h 923"/>
              <a:gd name="T4" fmla="*/ 374 w 374"/>
              <a:gd name="T5" fmla="*/ 0 h 923"/>
              <a:gd name="T6" fmla="*/ 0 w 374"/>
              <a:gd name="T7" fmla="*/ 831 h 923"/>
              <a:gd name="T8" fmla="*/ 0 w 374"/>
              <a:gd name="T9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3">
                <a:moveTo>
                  <a:pt x="0" y="923"/>
                </a:moveTo>
                <a:lnTo>
                  <a:pt x="374" y="369"/>
                </a:lnTo>
                <a:lnTo>
                  <a:pt x="374" y="0"/>
                </a:lnTo>
                <a:lnTo>
                  <a:pt x="0" y="831"/>
                </a:lnTo>
                <a:lnTo>
                  <a:pt x="0" y="923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02852" y="3728757"/>
            <a:ext cx="500095" cy="17914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02948" y="2684094"/>
            <a:ext cx="705792" cy="1223802"/>
          </a:xfrm>
          <a:custGeom>
            <a:avLst/>
            <a:gdLst>
              <a:gd name="T0" fmla="*/ 0 w 374"/>
              <a:gd name="T1" fmla="*/ 649 h 649"/>
              <a:gd name="T2" fmla="*/ 374 w 374"/>
              <a:gd name="T3" fmla="*/ 369 h 649"/>
              <a:gd name="T4" fmla="*/ 374 w 374"/>
              <a:gd name="T5" fmla="*/ 0 h 649"/>
              <a:gd name="T6" fmla="*/ 0 w 374"/>
              <a:gd name="T7" fmla="*/ 554 h 649"/>
              <a:gd name="T8" fmla="*/ 0 w 374"/>
              <a:gd name="T9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9">
                <a:moveTo>
                  <a:pt x="0" y="649"/>
                </a:moveTo>
                <a:lnTo>
                  <a:pt x="374" y="369"/>
                </a:lnTo>
                <a:lnTo>
                  <a:pt x="374" y="0"/>
                </a:lnTo>
                <a:lnTo>
                  <a:pt x="0" y="554"/>
                </a:lnTo>
                <a:lnTo>
                  <a:pt x="0" y="649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3102852" y="3907893"/>
            <a:ext cx="500095" cy="1734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3602948" y="3379907"/>
            <a:ext cx="705792" cy="701470"/>
          </a:xfrm>
          <a:custGeom>
            <a:avLst/>
            <a:gdLst>
              <a:gd name="T0" fmla="*/ 0 w 374"/>
              <a:gd name="T1" fmla="*/ 372 h 372"/>
              <a:gd name="T2" fmla="*/ 374 w 374"/>
              <a:gd name="T3" fmla="*/ 372 h 372"/>
              <a:gd name="T4" fmla="*/ 374 w 374"/>
              <a:gd name="T5" fmla="*/ 0 h 372"/>
              <a:gd name="T6" fmla="*/ 0 w 374"/>
              <a:gd name="T7" fmla="*/ 280 h 372"/>
              <a:gd name="T8" fmla="*/ 0 w 374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72">
                <a:moveTo>
                  <a:pt x="0" y="372"/>
                </a:moveTo>
                <a:lnTo>
                  <a:pt x="374" y="372"/>
                </a:lnTo>
                <a:lnTo>
                  <a:pt x="374" y="0"/>
                </a:lnTo>
                <a:lnTo>
                  <a:pt x="0" y="280"/>
                </a:lnTo>
                <a:lnTo>
                  <a:pt x="0" y="372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102852" y="4081376"/>
            <a:ext cx="500095" cy="1791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602947" y="4083524"/>
            <a:ext cx="711454" cy="708485"/>
          </a:xfrm>
          <a:custGeom>
            <a:avLst/>
            <a:gdLst>
              <a:gd name="T0" fmla="*/ 0 w 377"/>
              <a:gd name="T1" fmla="*/ 95 h 372"/>
              <a:gd name="T2" fmla="*/ 377 w 377"/>
              <a:gd name="T3" fmla="*/ 372 h 372"/>
              <a:gd name="T4" fmla="*/ 377 w 377"/>
              <a:gd name="T5" fmla="*/ 0 h 372"/>
              <a:gd name="T6" fmla="*/ 0 w 377"/>
              <a:gd name="T7" fmla="*/ 0 h 372"/>
              <a:gd name="T8" fmla="*/ 0 w 377"/>
              <a:gd name="T9" fmla="*/ 9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372">
                <a:moveTo>
                  <a:pt x="0" y="95"/>
                </a:moveTo>
                <a:lnTo>
                  <a:pt x="377" y="372"/>
                </a:lnTo>
                <a:lnTo>
                  <a:pt x="377" y="0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102852" y="4260515"/>
            <a:ext cx="500095" cy="17348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3602948" y="4253928"/>
            <a:ext cx="705792" cy="1242629"/>
          </a:xfrm>
          <a:custGeom>
            <a:avLst/>
            <a:gdLst>
              <a:gd name="T0" fmla="*/ 0 w 374"/>
              <a:gd name="T1" fmla="*/ 92 h 646"/>
              <a:gd name="T2" fmla="*/ 374 w 374"/>
              <a:gd name="T3" fmla="*/ 646 h 646"/>
              <a:gd name="T4" fmla="*/ 374 w 374"/>
              <a:gd name="T5" fmla="*/ 277 h 646"/>
              <a:gd name="T6" fmla="*/ 0 w 374"/>
              <a:gd name="T7" fmla="*/ 0 h 646"/>
              <a:gd name="T8" fmla="*/ 0 w 374"/>
              <a:gd name="T9" fmla="*/ 9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646">
                <a:moveTo>
                  <a:pt x="0" y="92"/>
                </a:moveTo>
                <a:lnTo>
                  <a:pt x="374" y="646"/>
                </a:lnTo>
                <a:lnTo>
                  <a:pt x="374" y="277"/>
                </a:lnTo>
                <a:lnTo>
                  <a:pt x="0" y="0"/>
                </a:lnTo>
                <a:lnTo>
                  <a:pt x="0" y="92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102852" y="4433998"/>
            <a:ext cx="500095" cy="17914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>
            <a:off x="3602948" y="4433996"/>
            <a:ext cx="705792" cy="1746133"/>
          </a:xfrm>
          <a:custGeom>
            <a:avLst/>
            <a:gdLst>
              <a:gd name="T0" fmla="*/ 0 w 374"/>
              <a:gd name="T1" fmla="*/ 95 h 926"/>
              <a:gd name="T2" fmla="*/ 374 w 374"/>
              <a:gd name="T3" fmla="*/ 926 h 926"/>
              <a:gd name="T4" fmla="*/ 374 w 374"/>
              <a:gd name="T5" fmla="*/ 557 h 926"/>
              <a:gd name="T6" fmla="*/ 0 w 374"/>
              <a:gd name="T7" fmla="*/ 0 h 926"/>
              <a:gd name="T8" fmla="*/ 0 w 374"/>
              <a:gd name="T9" fmla="*/ 95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926">
                <a:moveTo>
                  <a:pt x="0" y="95"/>
                </a:moveTo>
                <a:lnTo>
                  <a:pt x="374" y="926"/>
                </a:lnTo>
                <a:lnTo>
                  <a:pt x="374" y="557"/>
                </a:lnTo>
                <a:lnTo>
                  <a:pt x="0" y="0"/>
                </a:ln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332" y="1405432"/>
            <a:ext cx="329606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Extend the reference model with specific characteristics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8716" y="3819648"/>
            <a:ext cx="2361742" cy="83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5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This year, we plan to further our previous work and extend our outreach</a:t>
            </a:r>
            <a:endParaRPr lang="en-US" sz="15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546" y="3486118"/>
            <a:ext cx="274732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463"/>
            <a:r>
              <a:rPr lang="en-US" sz="1999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Continue the Effort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308739" y="143287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08739" y="2129749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08739" y="283432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08739" y="3528803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08739" y="4233182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08739" y="4942474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08739" y="5635471"/>
            <a:ext cx="50575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463"/>
            <a:r>
              <a:rPr lang="en-US" sz="19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07</a:t>
            </a: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4934675" y="5648474"/>
            <a:ext cx="275087" cy="367500"/>
          </a:xfrm>
          <a:custGeom>
            <a:avLst/>
            <a:gdLst>
              <a:gd name="T0" fmla="*/ 1760 w 2342"/>
              <a:gd name="T1" fmla="*/ 892 h 3323"/>
              <a:gd name="T2" fmla="*/ 1635 w 2342"/>
              <a:gd name="T3" fmla="*/ 1232 h 3323"/>
              <a:gd name="T4" fmla="*/ 1433 w 2342"/>
              <a:gd name="T5" fmla="*/ 1474 h 3323"/>
              <a:gd name="T6" fmla="*/ 1388 w 2342"/>
              <a:gd name="T7" fmla="*/ 1504 h 3323"/>
              <a:gd name="T8" fmla="*/ 1311 w 2342"/>
              <a:gd name="T9" fmla="*/ 1626 h 3323"/>
              <a:gd name="T10" fmla="*/ 1272 w 2342"/>
              <a:gd name="T11" fmla="*/ 1843 h 3323"/>
              <a:gd name="T12" fmla="*/ 1254 w 2342"/>
              <a:gd name="T13" fmla="*/ 2063 h 3323"/>
              <a:gd name="T14" fmla="*/ 1249 w 2342"/>
              <a:gd name="T15" fmla="*/ 2195 h 3323"/>
              <a:gd name="T16" fmla="*/ 1393 w 2342"/>
              <a:gd name="T17" fmla="*/ 2251 h 3323"/>
              <a:gd name="T18" fmla="*/ 1583 w 2342"/>
              <a:gd name="T19" fmla="*/ 2410 h 3323"/>
              <a:gd name="T20" fmla="*/ 1716 w 2342"/>
              <a:gd name="T21" fmla="*/ 2532 h 3323"/>
              <a:gd name="T22" fmla="*/ 1788 w 2342"/>
              <a:gd name="T23" fmla="*/ 2630 h 3323"/>
              <a:gd name="T24" fmla="*/ 1814 w 2342"/>
              <a:gd name="T25" fmla="*/ 2748 h 3323"/>
              <a:gd name="T26" fmla="*/ 640 w 2342"/>
              <a:gd name="T27" fmla="*/ 2589 h 3323"/>
              <a:gd name="T28" fmla="*/ 802 w 2342"/>
              <a:gd name="T29" fmla="*/ 2411 h 3323"/>
              <a:gd name="T30" fmla="*/ 942 w 2342"/>
              <a:gd name="T31" fmla="*/ 2300 h 3323"/>
              <a:gd name="T32" fmla="*/ 1015 w 2342"/>
              <a:gd name="T33" fmla="*/ 2253 h 3323"/>
              <a:gd name="T34" fmla="*/ 1150 w 2342"/>
              <a:gd name="T35" fmla="*/ 2205 h 3323"/>
              <a:gd name="T36" fmla="*/ 1145 w 2342"/>
              <a:gd name="T37" fmla="*/ 2122 h 3323"/>
              <a:gd name="T38" fmla="*/ 1106 w 2342"/>
              <a:gd name="T39" fmla="*/ 1811 h 3323"/>
              <a:gd name="T40" fmla="*/ 1043 w 2342"/>
              <a:gd name="T41" fmla="*/ 1615 h 3323"/>
              <a:gd name="T42" fmla="*/ 997 w 2342"/>
              <a:gd name="T43" fmla="*/ 1527 h 3323"/>
              <a:gd name="T44" fmla="*/ 800 w 2342"/>
              <a:gd name="T45" fmla="*/ 1383 h 3323"/>
              <a:gd name="T46" fmla="*/ 646 w 2342"/>
              <a:gd name="T47" fmla="*/ 1130 h 3323"/>
              <a:gd name="T48" fmla="*/ 565 w 2342"/>
              <a:gd name="T49" fmla="*/ 805 h 3323"/>
              <a:gd name="T50" fmla="*/ 354 w 2342"/>
              <a:gd name="T51" fmla="*/ 676 h 3323"/>
              <a:gd name="T52" fmla="*/ 465 w 2342"/>
              <a:gd name="T53" fmla="*/ 1089 h 3323"/>
              <a:gd name="T54" fmla="*/ 659 w 2342"/>
              <a:gd name="T55" fmla="*/ 1423 h 3323"/>
              <a:gd name="T56" fmla="*/ 808 w 2342"/>
              <a:gd name="T57" fmla="*/ 1732 h 3323"/>
              <a:gd name="T58" fmla="*/ 572 w 2342"/>
              <a:gd name="T59" fmla="*/ 2000 h 3323"/>
              <a:gd name="T60" fmla="*/ 410 w 2342"/>
              <a:gd name="T61" fmla="*/ 2370 h 3323"/>
              <a:gd name="T62" fmla="*/ 336 w 2342"/>
              <a:gd name="T63" fmla="*/ 2805 h 3323"/>
              <a:gd name="T64" fmla="*/ 1955 w 2342"/>
              <a:gd name="T65" fmla="*/ 2453 h 3323"/>
              <a:gd name="T66" fmla="*/ 1809 w 2342"/>
              <a:gd name="T67" fmla="*/ 2068 h 3323"/>
              <a:gd name="T68" fmla="*/ 1586 w 2342"/>
              <a:gd name="T69" fmla="*/ 1776 h 3323"/>
              <a:gd name="T70" fmla="*/ 1636 w 2342"/>
              <a:gd name="T71" fmla="*/ 1477 h 3323"/>
              <a:gd name="T72" fmla="*/ 1844 w 2342"/>
              <a:gd name="T73" fmla="*/ 1164 h 3323"/>
              <a:gd name="T74" fmla="*/ 1973 w 2342"/>
              <a:gd name="T75" fmla="*/ 764 h 3323"/>
              <a:gd name="T76" fmla="*/ 0 w 2342"/>
              <a:gd name="T77" fmla="*/ 0 h 3323"/>
              <a:gd name="T78" fmla="*/ 2210 w 2342"/>
              <a:gd name="T79" fmla="*/ 497 h 3323"/>
              <a:gd name="T80" fmla="*/ 2134 w 2342"/>
              <a:gd name="T81" fmla="*/ 978 h 3323"/>
              <a:gd name="T82" fmla="*/ 1957 w 2342"/>
              <a:gd name="T83" fmla="*/ 1391 h 3323"/>
              <a:gd name="T84" fmla="*/ 1808 w 2342"/>
              <a:gd name="T85" fmla="*/ 1709 h 3323"/>
              <a:gd name="T86" fmla="*/ 2039 w 2342"/>
              <a:gd name="T87" fmla="*/ 2066 h 3323"/>
              <a:gd name="T88" fmla="*/ 2176 w 2342"/>
              <a:gd name="T89" fmla="*/ 2511 h 3323"/>
              <a:gd name="T90" fmla="*/ 2213 w 2342"/>
              <a:gd name="T91" fmla="*/ 3010 h 3323"/>
              <a:gd name="T92" fmla="*/ 130 w 2342"/>
              <a:gd name="T93" fmla="*/ 3010 h 3323"/>
              <a:gd name="T94" fmla="*/ 165 w 2342"/>
              <a:gd name="T95" fmla="*/ 2511 h 3323"/>
              <a:gd name="T96" fmla="*/ 304 w 2342"/>
              <a:gd name="T97" fmla="*/ 2066 h 3323"/>
              <a:gd name="T98" fmla="*/ 534 w 2342"/>
              <a:gd name="T99" fmla="*/ 1709 h 3323"/>
              <a:gd name="T100" fmla="*/ 386 w 2342"/>
              <a:gd name="T101" fmla="*/ 1391 h 3323"/>
              <a:gd name="T102" fmla="*/ 209 w 2342"/>
              <a:gd name="T103" fmla="*/ 978 h 3323"/>
              <a:gd name="T104" fmla="*/ 132 w 2342"/>
              <a:gd name="T105" fmla="*/ 497 h 3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2" h="3323">
                <a:moveTo>
                  <a:pt x="552" y="661"/>
                </a:moveTo>
                <a:lnTo>
                  <a:pt x="1790" y="661"/>
                </a:lnTo>
                <a:lnTo>
                  <a:pt x="1784" y="740"/>
                </a:lnTo>
                <a:lnTo>
                  <a:pt x="1774" y="817"/>
                </a:lnTo>
                <a:lnTo>
                  <a:pt x="1760" y="892"/>
                </a:lnTo>
                <a:lnTo>
                  <a:pt x="1742" y="966"/>
                </a:lnTo>
                <a:lnTo>
                  <a:pt x="1720" y="1037"/>
                </a:lnTo>
                <a:lnTo>
                  <a:pt x="1695" y="1106"/>
                </a:lnTo>
                <a:lnTo>
                  <a:pt x="1667" y="1170"/>
                </a:lnTo>
                <a:lnTo>
                  <a:pt x="1635" y="1232"/>
                </a:lnTo>
                <a:lnTo>
                  <a:pt x="1600" y="1289"/>
                </a:lnTo>
                <a:lnTo>
                  <a:pt x="1562" y="1343"/>
                </a:lnTo>
                <a:lnTo>
                  <a:pt x="1522" y="1392"/>
                </a:lnTo>
                <a:lnTo>
                  <a:pt x="1478" y="1436"/>
                </a:lnTo>
                <a:lnTo>
                  <a:pt x="1433" y="1474"/>
                </a:lnTo>
                <a:lnTo>
                  <a:pt x="1431" y="1475"/>
                </a:lnTo>
                <a:lnTo>
                  <a:pt x="1425" y="1478"/>
                </a:lnTo>
                <a:lnTo>
                  <a:pt x="1416" y="1484"/>
                </a:lnTo>
                <a:lnTo>
                  <a:pt x="1402" y="1492"/>
                </a:lnTo>
                <a:lnTo>
                  <a:pt x="1388" y="1504"/>
                </a:lnTo>
                <a:lnTo>
                  <a:pt x="1371" y="1518"/>
                </a:lnTo>
                <a:lnTo>
                  <a:pt x="1351" y="1536"/>
                </a:lnTo>
                <a:lnTo>
                  <a:pt x="1337" y="1561"/>
                </a:lnTo>
                <a:lnTo>
                  <a:pt x="1324" y="1591"/>
                </a:lnTo>
                <a:lnTo>
                  <a:pt x="1311" y="1626"/>
                </a:lnTo>
                <a:lnTo>
                  <a:pt x="1301" y="1665"/>
                </a:lnTo>
                <a:lnTo>
                  <a:pt x="1292" y="1706"/>
                </a:lnTo>
                <a:lnTo>
                  <a:pt x="1284" y="1750"/>
                </a:lnTo>
                <a:lnTo>
                  <a:pt x="1278" y="1796"/>
                </a:lnTo>
                <a:lnTo>
                  <a:pt x="1272" y="1843"/>
                </a:lnTo>
                <a:lnTo>
                  <a:pt x="1266" y="1889"/>
                </a:lnTo>
                <a:lnTo>
                  <a:pt x="1262" y="1935"/>
                </a:lnTo>
                <a:lnTo>
                  <a:pt x="1258" y="1980"/>
                </a:lnTo>
                <a:lnTo>
                  <a:pt x="1256" y="2023"/>
                </a:lnTo>
                <a:lnTo>
                  <a:pt x="1254" y="2063"/>
                </a:lnTo>
                <a:lnTo>
                  <a:pt x="1252" y="2099"/>
                </a:lnTo>
                <a:lnTo>
                  <a:pt x="1251" y="2131"/>
                </a:lnTo>
                <a:lnTo>
                  <a:pt x="1250" y="2159"/>
                </a:lnTo>
                <a:lnTo>
                  <a:pt x="1250" y="2179"/>
                </a:lnTo>
                <a:lnTo>
                  <a:pt x="1249" y="2195"/>
                </a:lnTo>
                <a:lnTo>
                  <a:pt x="1249" y="2202"/>
                </a:lnTo>
                <a:lnTo>
                  <a:pt x="1285" y="2207"/>
                </a:lnTo>
                <a:lnTo>
                  <a:pt x="1321" y="2217"/>
                </a:lnTo>
                <a:lnTo>
                  <a:pt x="1356" y="2232"/>
                </a:lnTo>
                <a:lnTo>
                  <a:pt x="1393" y="2251"/>
                </a:lnTo>
                <a:lnTo>
                  <a:pt x="1430" y="2276"/>
                </a:lnTo>
                <a:lnTo>
                  <a:pt x="1468" y="2307"/>
                </a:lnTo>
                <a:lnTo>
                  <a:pt x="1509" y="2344"/>
                </a:lnTo>
                <a:lnTo>
                  <a:pt x="1547" y="2379"/>
                </a:lnTo>
                <a:lnTo>
                  <a:pt x="1583" y="2410"/>
                </a:lnTo>
                <a:lnTo>
                  <a:pt x="1616" y="2439"/>
                </a:lnTo>
                <a:lnTo>
                  <a:pt x="1644" y="2465"/>
                </a:lnTo>
                <a:lnTo>
                  <a:pt x="1671" y="2489"/>
                </a:lnTo>
                <a:lnTo>
                  <a:pt x="1695" y="2512"/>
                </a:lnTo>
                <a:lnTo>
                  <a:pt x="1716" y="2532"/>
                </a:lnTo>
                <a:lnTo>
                  <a:pt x="1735" y="2553"/>
                </a:lnTo>
                <a:lnTo>
                  <a:pt x="1752" y="2571"/>
                </a:lnTo>
                <a:lnTo>
                  <a:pt x="1766" y="2591"/>
                </a:lnTo>
                <a:lnTo>
                  <a:pt x="1778" y="2610"/>
                </a:lnTo>
                <a:lnTo>
                  <a:pt x="1788" y="2630"/>
                </a:lnTo>
                <a:lnTo>
                  <a:pt x="1796" y="2650"/>
                </a:lnTo>
                <a:lnTo>
                  <a:pt x="1803" y="2672"/>
                </a:lnTo>
                <a:lnTo>
                  <a:pt x="1808" y="2695"/>
                </a:lnTo>
                <a:lnTo>
                  <a:pt x="1812" y="2721"/>
                </a:lnTo>
                <a:lnTo>
                  <a:pt x="1814" y="2748"/>
                </a:lnTo>
                <a:lnTo>
                  <a:pt x="588" y="2748"/>
                </a:lnTo>
                <a:lnTo>
                  <a:pt x="593" y="2706"/>
                </a:lnTo>
                <a:lnTo>
                  <a:pt x="604" y="2665"/>
                </a:lnTo>
                <a:lnTo>
                  <a:pt x="620" y="2626"/>
                </a:lnTo>
                <a:lnTo>
                  <a:pt x="640" y="2589"/>
                </a:lnTo>
                <a:lnTo>
                  <a:pt x="665" y="2552"/>
                </a:lnTo>
                <a:lnTo>
                  <a:pt x="693" y="2516"/>
                </a:lnTo>
                <a:lnTo>
                  <a:pt x="727" y="2481"/>
                </a:lnTo>
                <a:lnTo>
                  <a:pt x="763" y="2446"/>
                </a:lnTo>
                <a:lnTo>
                  <a:pt x="802" y="2411"/>
                </a:lnTo>
                <a:lnTo>
                  <a:pt x="844" y="2377"/>
                </a:lnTo>
                <a:lnTo>
                  <a:pt x="889" y="2342"/>
                </a:lnTo>
                <a:lnTo>
                  <a:pt x="934" y="2307"/>
                </a:lnTo>
                <a:lnTo>
                  <a:pt x="937" y="2304"/>
                </a:lnTo>
                <a:lnTo>
                  <a:pt x="942" y="2300"/>
                </a:lnTo>
                <a:lnTo>
                  <a:pt x="951" y="2293"/>
                </a:lnTo>
                <a:lnTo>
                  <a:pt x="962" y="2285"/>
                </a:lnTo>
                <a:lnTo>
                  <a:pt x="977" y="2275"/>
                </a:lnTo>
                <a:lnTo>
                  <a:pt x="995" y="2264"/>
                </a:lnTo>
                <a:lnTo>
                  <a:pt x="1015" y="2253"/>
                </a:lnTo>
                <a:lnTo>
                  <a:pt x="1038" y="2241"/>
                </a:lnTo>
                <a:lnTo>
                  <a:pt x="1063" y="2231"/>
                </a:lnTo>
                <a:lnTo>
                  <a:pt x="1090" y="2220"/>
                </a:lnTo>
                <a:lnTo>
                  <a:pt x="1119" y="2212"/>
                </a:lnTo>
                <a:lnTo>
                  <a:pt x="1150" y="2205"/>
                </a:lnTo>
                <a:lnTo>
                  <a:pt x="1148" y="2203"/>
                </a:lnTo>
                <a:lnTo>
                  <a:pt x="1147" y="2201"/>
                </a:lnTo>
                <a:lnTo>
                  <a:pt x="1147" y="2199"/>
                </a:lnTo>
                <a:lnTo>
                  <a:pt x="1146" y="2199"/>
                </a:lnTo>
                <a:lnTo>
                  <a:pt x="1145" y="2122"/>
                </a:lnTo>
                <a:lnTo>
                  <a:pt x="1141" y="2050"/>
                </a:lnTo>
                <a:lnTo>
                  <a:pt x="1135" y="1983"/>
                </a:lnTo>
                <a:lnTo>
                  <a:pt x="1126" y="1921"/>
                </a:lnTo>
                <a:lnTo>
                  <a:pt x="1117" y="1864"/>
                </a:lnTo>
                <a:lnTo>
                  <a:pt x="1106" y="1811"/>
                </a:lnTo>
                <a:lnTo>
                  <a:pt x="1094" y="1763"/>
                </a:lnTo>
                <a:lnTo>
                  <a:pt x="1082" y="1720"/>
                </a:lnTo>
                <a:lnTo>
                  <a:pt x="1068" y="1681"/>
                </a:lnTo>
                <a:lnTo>
                  <a:pt x="1056" y="1646"/>
                </a:lnTo>
                <a:lnTo>
                  <a:pt x="1043" y="1615"/>
                </a:lnTo>
                <a:lnTo>
                  <a:pt x="1032" y="1590"/>
                </a:lnTo>
                <a:lnTo>
                  <a:pt x="1020" y="1568"/>
                </a:lnTo>
                <a:lnTo>
                  <a:pt x="1011" y="1550"/>
                </a:lnTo>
                <a:lnTo>
                  <a:pt x="1003" y="1536"/>
                </a:lnTo>
                <a:lnTo>
                  <a:pt x="997" y="1527"/>
                </a:lnTo>
                <a:lnTo>
                  <a:pt x="993" y="1521"/>
                </a:lnTo>
                <a:lnTo>
                  <a:pt x="992" y="1519"/>
                </a:lnTo>
                <a:lnTo>
                  <a:pt x="881" y="1457"/>
                </a:lnTo>
                <a:lnTo>
                  <a:pt x="840" y="1422"/>
                </a:lnTo>
                <a:lnTo>
                  <a:pt x="800" y="1383"/>
                </a:lnTo>
                <a:lnTo>
                  <a:pt x="764" y="1338"/>
                </a:lnTo>
                <a:lnTo>
                  <a:pt x="730" y="1291"/>
                </a:lnTo>
                <a:lnTo>
                  <a:pt x="700" y="1241"/>
                </a:lnTo>
                <a:lnTo>
                  <a:pt x="672" y="1187"/>
                </a:lnTo>
                <a:lnTo>
                  <a:pt x="646" y="1130"/>
                </a:lnTo>
                <a:lnTo>
                  <a:pt x="625" y="1070"/>
                </a:lnTo>
                <a:lnTo>
                  <a:pt x="606" y="1007"/>
                </a:lnTo>
                <a:lnTo>
                  <a:pt x="589" y="942"/>
                </a:lnTo>
                <a:lnTo>
                  <a:pt x="576" y="875"/>
                </a:lnTo>
                <a:lnTo>
                  <a:pt x="565" y="805"/>
                </a:lnTo>
                <a:lnTo>
                  <a:pt x="557" y="733"/>
                </a:lnTo>
                <a:lnTo>
                  <a:pt x="552" y="661"/>
                </a:lnTo>
                <a:close/>
                <a:moveTo>
                  <a:pt x="336" y="498"/>
                </a:moveTo>
                <a:lnTo>
                  <a:pt x="343" y="588"/>
                </a:lnTo>
                <a:lnTo>
                  <a:pt x="354" y="676"/>
                </a:lnTo>
                <a:lnTo>
                  <a:pt x="369" y="764"/>
                </a:lnTo>
                <a:lnTo>
                  <a:pt x="387" y="849"/>
                </a:lnTo>
                <a:lnTo>
                  <a:pt x="410" y="931"/>
                </a:lnTo>
                <a:lnTo>
                  <a:pt x="435" y="1012"/>
                </a:lnTo>
                <a:lnTo>
                  <a:pt x="465" y="1089"/>
                </a:lnTo>
                <a:lnTo>
                  <a:pt x="497" y="1164"/>
                </a:lnTo>
                <a:lnTo>
                  <a:pt x="533" y="1235"/>
                </a:lnTo>
                <a:lnTo>
                  <a:pt x="572" y="1302"/>
                </a:lnTo>
                <a:lnTo>
                  <a:pt x="614" y="1364"/>
                </a:lnTo>
                <a:lnTo>
                  <a:pt x="659" y="1423"/>
                </a:lnTo>
                <a:lnTo>
                  <a:pt x="706" y="1477"/>
                </a:lnTo>
                <a:lnTo>
                  <a:pt x="756" y="1526"/>
                </a:lnTo>
                <a:lnTo>
                  <a:pt x="808" y="1569"/>
                </a:lnTo>
                <a:lnTo>
                  <a:pt x="915" y="1651"/>
                </a:lnTo>
                <a:lnTo>
                  <a:pt x="808" y="1732"/>
                </a:lnTo>
                <a:lnTo>
                  <a:pt x="756" y="1776"/>
                </a:lnTo>
                <a:lnTo>
                  <a:pt x="706" y="1826"/>
                </a:lnTo>
                <a:lnTo>
                  <a:pt x="659" y="1879"/>
                </a:lnTo>
                <a:lnTo>
                  <a:pt x="614" y="1937"/>
                </a:lnTo>
                <a:lnTo>
                  <a:pt x="572" y="2000"/>
                </a:lnTo>
                <a:lnTo>
                  <a:pt x="533" y="2068"/>
                </a:lnTo>
                <a:lnTo>
                  <a:pt x="497" y="2138"/>
                </a:lnTo>
                <a:lnTo>
                  <a:pt x="465" y="2212"/>
                </a:lnTo>
                <a:lnTo>
                  <a:pt x="435" y="2290"/>
                </a:lnTo>
                <a:lnTo>
                  <a:pt x="410" y="2370"/>
                </a:lnTo>
                <a:lnTo>
                  <a:pt x="387" y="2453"/>
                </a:lnTo>
                <a:lnTo>
                  <a:pt x="369" y="2538"/>
                </a:lnTo>
                <a:lnTo>
                  <a:pt x="354" y="2625"/>
                </a:lnTo>
                <a:lnTo>
                  <a:pt x="343" y="2715"/>
                </a:lnTo>
                <a:lnTo>
                  <a:pt x="336" y="2805"/>
                </a:lnTo>
                <a:lnTo>
                  <a:pt x="2006" y="2805"/>
                </a:lnTo>
                <a:lnTo>
                  <a:pt x="1999" y="2715"/>
                </a:lnTo>
                <a:lnTo>
                  <a:pt x="1988" y="2625"/>
                </a:lnTo>
                <a:lnTo>
                  <a:pt x="1973" y="2538"/>
                </a:lnTo>
                <a:lnTo>
                  <a:pt x="1955" y="2453"/>
                </a:lnTo>
                <a:lnTo>
                  <a:pt x="1932" y="2370"/>
                </a:lnTo>
                <a:lnTo>
                  <a:pt x="1907" y="2290"/>
                </a:lnTo>
                <a:lnTo>
                  <a:pt x="1877" y="2212"/>
                </a:lnTo>
                <a:lnTo>
                  <a:pt x="1844" y="2138"/>
                </a:lnTo>
                <a:lnTo>
                  <a:pt x="1809" y="2068"/>
                </a:lnTo>
                <a:lnTo>
                  <a:pt x="1770" y="2000"/>
                </a:lnTo>
                <a:lnTo>
                  <a:pt x="1728" y="1937"/>
                </a:lnTo>
                <a:lnTo>
                  <a:pt x="1684" y="1879"/>
                </a:lnTo>
                <a:lnTo>
                  <a:pt x="1636" y="1826"/>
                </a:lnTo>
                <a:lnTo>
                  <a:pt x="1586" y="1776"/>
                </a:lnTo>
                <a:lnTo>
                  <a:pt x="1534" y="1732"/>
                </a:lnTo>
                <a:lnTo>
                  <a:pt x="1427" y="1651"/>
                </a:lnTo>
                <a:lnTo>
                  <a:pt x="1534" y="1569"/>
                </a:lnTo>
                <a:lnTo>
                  <a:pt x="1586" y="1526"/>
                </a:lnTo>
                <a:lnTo>
                  <a:pt x="1636" y="1477"/>
                </a:lnTo>
                <a:lnTo>
                  <a:pt x="1684" y="1423"/>
                </a:lnTo>
                <a:lnTo>
                  <a:pt x="1728" y="1364"/>
                </a:lnTo>
                <a:lnTo>
                  <a:pt x="1770" y="1302"/>
                </a:lnTo>
                <a:lnTo>
                  <a:pt x="1809" y="1235"/>
                </a:lnTo>
                <a:lnTo>
                  <a:pt x="1844" y="1164"/>
                </a:lnTo>
                <a:lnTo>
                  <a:pt x="1877" y="1089"/>
                </a:lnTo>
                <a:lnTo>
                  <a:pt x="1907" y="1012"/>
                </a:lnTo>
                <a:lnTo>
                  <a:pt x="1932" y="931"/>
                </a:lnTo>
                <a:lnTo>
                  <a:pt x="1955" y="849"/>
                </a:lnTo>
                <a:lnTo>
                  <a:pt x="1973" y="764"/>
                </a:lnTo>
                <a:lnTo>
                  <a:pt x="1988" y="676"/>
                </a:lnTo>
                <a:lnTo>
                  <a:pt x="1999" y="588"/>
                </a:lnTo>
                <a:lnTo>
                  <a:pt x="2006" y="498"/>
                </a:lnTo>
                <a:lnTo>
                  <a:pt x="336" y="498"/>
                </a:lnTo>
                <a:close/>
                <a:moveTo>
                  <a:pt x="0" y="0"/>
                </a:moveTo>
                <a:lnTo>
                  <a:pt x="2342" y="0"/>
                </a:lnTo>
                <a:lnTo>
                  <a:pt x="2342" y="313"/>
                </a:lnTo>
                <a:lnTo>
                  <a:pt x="2213" y="313"/>
                </a:lnTo>
                <a:lnTo>
                  <a:pt x="2213" y="395"/>
                </a:lnTo>
                <a:lnTo>
                  <a:pt x="2210" y="497"/>
                </a:lnTo>
                <a:lnTo>
                  <a:pt x="2204" y="596"/>
                </a:lnTo>
                <a:lnTo>
                  <a:pt x="2193" y="694"/>
                </a:lnTo>
                <a:lnTo>
                  <a:pt x="2176" y="791"/>
                </a:lnTo>
                <a:lnTo>
                  <a:pt x="2157" y="885"/>
                </a:lnTo>
                <a:lnTo>
                  <a:pt x="2134" y="978"/>
                </a:lnTo>
                <a:lnTo>
                  <a:pt x="2105" y="1067"/>
                </a:lnTo>
                <a:lnTo>
                  <a:pt x="2073" y="1153"/>
                </a:lnTo>
                <a:lnTo>
                  <a:pt x="2039" y="1236"/>
                </a:lnTo>
                <a:lnTo>
                  <a:pt x="1999" y="1315"/>
                </a:lnTo>
                <a:lnTo>
                  <a:pt x="1957" y="1391"/>
                </a:lnTo>
                <a:lnTo>
                  <a:pt x="1910" y="1463"/>
                </a:lnTo>
                <a:lnTo>
                  <a:pt x="1861" y="1530"/>
                </a:lnTo>
                <a:lnTo>
                  <a:pt x="1808" y="1593"/>
                </a:lnTo>
                <a:lnTo>
                  <a:pt x="1753" y="1651"/>
                </a:lnTo>
                <a:lnTo>
                  <a:pt x="1808" y="1709"/>
                </a:lnTo>
                <a:lnTo>
                  <a:pt x="1861" y="1772"/>
                </a:lnTo>
                <a:lnTo>
                  <a:pt x="1910" y="1839"/>
                </a:lnTo>
                <a:lnTo>
                  <a:pt x="1957" y="1911"/>
                </a:lnTo>
                <a:lnTo>
                  <a:pt x="1999" y="1987"/>
                </a:lnTo>
                <a:lnTo>
                  <a:pt x="2039" y="2066"/>
                </a:lnTo>
                <a:lnTo>
                  <a:pt x="2073" y="2149"/>
                </a:lnTo>
                <a:lnTo>
                  <a:pt x="2105" y="2235"/>
                </a:lnTo>
                <a:lnTo>
                  <a:pt x="2134" y="2324"/>
                </a:lnTo>
                <a:lnTo>
                  <a:pt x="2157" y="2416"/>
                </a:lnTo>
                <a:lnTo>
                  <a:pt x="2176" y="2511"/>
                </a:lnTo>
                <a:lnTo>
                  <a:pt x="2193" y="2607"/>
                </a:lnTo>
                <a:lnTo>
                  <a:pt x="2204" y="2705"/>
                </a:lnTo>
                <a:lnTo>
                  <a:pt x="2210" y="2806"/>
                </a:lnTo>
                <a:lnTo>
                  <a:pt x="2213" y="2907"/>
                </a:lnTo>
                <a:lnTo>
                  <a:pt x="2213" y="3010"/>
                </a:lnTo>
                <a:lnTo>
                  <a:pt x="2342" y="3010"/>
                </a:lnTo>
                <a:lnTo>
                  <a:pt x="2342" y="3323"/>
                </a:lnTo>
                <a:lnTo>
                  <a:pt x="0" y="3323"/>
                </a:lnTo>
                <a:lnTo>
                  <a:pt x="0" y="3010"/>
                </a:lnTo>
                <a:lnTo>
                  <a:pt x="130" y="3010"/>
                </a:lnTo>
                <a:lnTo>
                  <a:pt x="130" y="2907"/>
                </a:lnTo>
                <a:lnTo>
                  <a:pt x="132" y="2806"/>
                </a:lnTo>
                <a:lnTo>
                  <a:pt x="139" y="2705"/>
                </a:lnTo>
                <a:lnTo>
                  <a:pt x="150" y="2607"/>
                </a:lnTo>
                <a:lnTo>
                  <a:pt x="165" y="2511"/>
                </a:lnTo>
                <a:lnTo>
                  <a:pt x="185" y="2416"/>
                </a:lnTo>
                <a:lnTo>
                  <a:pt x="209" y="2324"/>
                </a:lnTo>
                <a:lnTo>
                  <a:pt x="237" y="2235"/>
                </a:lnTo>
                <a:lnTo>
                  <a:pt x="269" y="2149"/>
                </a:lnTo>
                <a:lnTo>
                  <a:pt x="304" y="2066"/>
                </a:lnTo>
                <a:lnTo>
                  <a:pt x="343" y="1987"/>
                </a:lnTo>
                <a:lnTo>
                  <a:pt x="386" y="1911"/>
                </a:lnTo>
                <a:lnTo>
                  <a:pt x="432" y="1839"/>
                </a:lnTo>
                <a:lnTo>
                  <a:pt x="481" y="1772"/>
                </a:lnTo>
                <a:lnTo>
                  <a:pt x="534" y="1709"/>
                </a:lnTo>
                <a:lnTo>
                  <a:pt x="590" y="1651"/>
                </a:lnTo>
                <a:lnTo>
                  <a:pt x="534" y="1593"/>
                </a:lnTo>
                <a:lnTo>
                  <a:pt x="481" y="1530"/>
                </a:lnTo>
                <a:lnTo>
                  <a:pt x="432" y="1463"/>
                </a:lnTo>
                <a:lnTo>
                  <a:pt x="386" y="1391"/>
                </a:lnTo>
                <a:lnTo>
                  <a:pt x="343" y="1315"/>
                </a:lnTo>
                <a:lnTo>
                  <a:pt x="304" y="1236"/>
                </a:lnTo>
                <a:lnTo>
                  <a:pt x="269" y="1153"/>
                </a:lnTo>
                <a:lnTo>
                  <a:pt x="237" y="1067"/>
                </a:lnTo>
                <a:lnTo>
                  <a:pt x="209" y="978"/>
                </a:lnTo>
                <a:lnTo>
                  <a:pt x="185" y="885"/>
                </a:lnTo>
                <a:lnTo>
                  <a:pt x="165" y="791"/>
                </a:lnTo>
                <a:lnTo>
                  <a:pt x="150" y="694"/>
                </a:lnTo>
                <a:lnTo>
                  <a:pt x="139" y="596"/>
                </a:lnTo>
                <a:lnTo>
                  <a:pt x="132" y="497"/>
                </a:lnTo>
                <a:lnTo>
                  <a:pt x="130" y="395"/>
                </a:lnTo>
                <a:lnTo>
                  <a:pt x="130" y="313"/>
                </a:lnTo>
                <a:lnTo>
                  <a:pt x="0" y="3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02766" y="4267021"/>
            <a:ext cx="338902" cy="330178"/>
            <a:chOff x="4276725" y="4691063"/>
            <a:chExt cx="347663" cy="349250"/>
          </a:xfrm>
          <a:solidFill>
            <a:schemeClr val="bg1"/>
          </a:solidFill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340225" y="4691063"/>
              <a:ext cx="284163" cy="161925"/>
            </a:xfrm>
            <a:custGeom>
              <a:avLst/>
              <a:gdLst>
                <a:gd name="T0" fmla="*/ 2252 w 2690"/>
                <a:gd name="T1" fmla="*/ 1266 h 1529"/>
                <a:gd name="T2" fmla="*/ 2362 w 2690"/>
                <a:gd name="T3" fmla="*/ 1202 h 1529"/>
                <a:gd name="T4" fmla="*/ 2182 w 2690"/>
                <a:gd name="T5" fmla="*/ 848 h 1529"/>
                <a:gd name="T6" fmla="*/ 2007 w 2690"/>
                <a:gd name="T7" fmla="*/ 1266 h 1529"/>
                <a:gd name="T8" fmla="*/ 2210 w 2690"/>
                <a:gd name="T9" fmla="*/ 889 h 1529"/>
                <a:gd name="T10" fmla="*/ 1945 w 2690"/>
                <a:gd name="T11" fmla="*/ 591 h 1529"/>
                <a:gd name="T12" fmla="*/ 1661 w 2690"/>
                <a:gd name="T13" fmla="*/ 1266 h 1529"/>
                <a:gd name="T14" fmla="*/ 1986 w 2690"/>
                <a:gd name="T15" fmla="*/ 628 h 1529"/>
                <a:gd name="T16" fmla="*/ 1657 w 2690"/>
                <a:gd name="T17" fmla="*/ 403 h 1529"/>
                <a:gd name="T18" fmla="*/ 1210 w 2690"/>
                <a:gd name="T19" fmla="*/ 1266 h 1529"/>
                <a:gd name="T20" fmla="*/ 1782 w 2690"/>
                <a:gd name="T21" fmla="*/ 471 h 1529"/>
                <a:gd name="T22" fmla="*/ 1657 w 2690"/>
                <a:gd name="T23" fmla="*/ 403 h 1529"/>
                <a:gd name="T24" fmla="*/ 574 w 2690"/>
                <a:gd name="T25" fmla="*/ 348 h 1529"/>
                <a:gd name="T26" fmla="*/ 445 w 2690"/>
                <a:gd name="T27" fmla="*/ 403 h 1529"/>
                <a:gd name="T28" fmla="*/ 478 w 2690"/>
                <a:gd name="T29" fmla="*/ 530 h 1529"/>
                <a:gd name="T30" fmla="*/ 1318 w 2690"/>
                <a:gd name="T31" fmla="*/ 289 h 1529"/>
                <a:gd name="T32" fmla="*/ 990 w 2690"/>
                <a:gd name="T33" fmla="*/ 1045 h 1529"/>
                <a:gd name="T34" fmla="*/ 1392 w 2690"/>
                <a:gd name="T35" fmla="*/ 305 h 1529"/>
                <a:gd name="T36" fmla="*/ 1052 w 2690"/>
                <a:gd name="T37" fmla="*/ 263 h 1529"/>
                <a:gd name="T38" fmla="*/ 906 w 2690"/>
                <a:gd name="T39" fmla="*/ 271 h 1529"/>
                <a:gd name="T40" fmla="*/ 737 w 2690"/>
                <a:gd name="T41" fmla="*/ 792 h 1529"/>
                <a:gd name="T42" fmla="*/ 1052 w 2690"/>
                <a:gd name="T43" fmla="*/ 263 h 1529"/>
                <a:gd name="T44" fmla="*/ 1146 w 2690"/>
                <a:gd name="T45" fmla="*/ 2 h 1529"/>
                <a:gd name="T46" fmla="*/ 1332 w 2690"/>
                <a:gd name="T47" fmla="*/ 23 h 1529"/>
                <a:gd name="T48" fmla="*/ 1512 w 2690"/>
                <a:gd name="T49" fmla="*/ 64 h 1529"/>
                <a:gd name="T50" fmla="*/ 1687 w 2690"/>
                <a:gd name="T51" fmla="*/ 126 h 1529"/>
                <a:gd name="T52" fmla="*/ 1853 w 2690"/>
                <a:gd name="T53" fmla="*/ 206 h 1529"/>
                <a:gd name="T54" fmla="*/ 2009 w 2690"/>
                <a:gd name="T55" fmla="*/ 304 h 1529"/>
                <a:gd name="T56" fmla="*/ 2155 w 2690"/>
                <a:gd name="T57" fmla="*/ 421 h 1529"/>
                <a:gd name="T58" fmla="*/ 2286 w 2690"/>
                <a:gd name="T59" fmla="*/ 554 h 1529"/>
                <a:gd name="T60" fmla="*/ 2400 w 2690"/>
                <a:gd name="T61" fmla="*/ 698 h 1529"/>
                <a:gd name="T62" fmla="*/ 2498 w 2690"/>
                <a:gd name="T63" fmla="*/ 855 h 1529"/>
                <a:gd name="T64" fmla="*/ 2577 w 2690"/>
                <a:gd name="T65" fmla="*/ 1023 h 1529"/>
                <a:gd name="T66" fmla="*/ 2637 w 2690"/>
                <a:gd name="T67" fmla="*/ 1197 h 1529"/>
                <a:gd name="T68" fmla="*/ 2677 w 2690"/>
                <a:gd name="T69" fmla="*/ 1380 h 1529"/>
                <a:gd name="T70" fmla="*/ 2689 w 2690"/>
                <a:gd name="T71" fmla="*/ 1488 h 1529"/>
                <a:gd name="T72" fmla="*/ 2677 w 2690"/>
                <a:gd name="T73" fmla="*/ 1513 h 1529"/>
                <a:gd name="T74" fmla="*/ 2653 w 2690"/>
                <a:gd name="T75" fmla="*/ 1527 h 1529"/>
                <a:gd name="T76" fmla="*/ 1123 w 2690"/>
                <a:gd name="T77" fmla="*/ 1529 h 1529"/>
                <a:gd name="T78" fmla="*/ 1097 w 2690"/>
                <a:gd name="T79" fmla="*/ 1523 h 1529"/>
                <a:gd name="T80" fmla="*/ 14 w 2690"/>
                <a:gd name="T81" fmla="*/ 440 h 1529"/>
                <a:gd name="T82" fmla="*/ 1 w 2690"/>
                <a:gd name="T83" fmla="*/ 416 h 1529"/>
                <a:gd name="T84" fmla="*/ 2 w 2690"/>
                <a:gd name="T85" fmla="*/ 388 h 1529"/>
                <a:gd name="T86" fmla="*/ 18 w 2690"/>
                <a:gd name="T87" fmla="*/ 365 h 1529"/>
                <a:gd name="T88" fmla="*/ 171 w 2690"/>
                <a:gd name="T89" fmla="*/ 256 h 1529"/>
                <a:gd name="T90" fmla="*/ 333 w 2690"/>
                <a:gd name="T91" fmla="*/ 166 h 1529"/>
                <a:gd name="T92" fmla="*/ 504 w 2690"/>
                <a:gd name="T93" fmla="*/ 94 h 1529"/>
                <a:gd name="T94" fmla="*/ 682 w 2690"/>
                <a:gd name="T95" fmla="*/ 42 h 1529"/>
                <a:gd name="T96" fmla="*/ 866 w 2690"/>
                <a:gd name="T97" fmla="*/ 10 h 1529"/>
                <a:gd name="T98" fmla="*/ 1052 w 2690"/>
                <a:gd name="T99" fmla="*/ 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0" h="1529">
                  <a:moveTo>
                    <a:pt x="2339" y="1139"/>
                  </a:moveTo>
                  <a:lnTo>
                    <a:pt x="2252" y="1266"/>
                  </a:lnTo>
                  <a:lnTo>
                    <a:pt x="2382" y="1266"/>
                  </a:lnTo>
                  <a:lnTo>
                    <a:pt x="2362" y="1202"/>
                  </a:lnTo>
                  <a:lnTo>
                    <a:pt x="2339" y="1139"/>
                  </a:lnTo>
                  <a:close/>
                  <a:moveTo>
                    <a:pt x="2182" y="848"/>
                  </a:moveTo>
                  <a:lnTo>
                    <a:pt x="1904" y="1266"/>
                  </a:lnTo>
                  <a:lnTo>
                    <a:pt x="2007" y="1266"/>
                  </a:lnTo>
                  <a:lnTo>
                    <a:pt x="2236" y="931"/>
                  </a:lnTo>
                  <a:lnTo>
                    <a:pt x="2210" y="889"/>
                  </a:lnTo>
                  <a:lnTo>
                    <a:pt x="2182" y="848"/>
                  </a:lnTo>
                  <a:close/>
                  <a:moveTo>
                    <a:pt x="1945" y="591"/>
                  </a:moveTo>
                  <a:lnTo>
                    <a:pt x="1497" y="1266"/>
                  </a:lnTo>
                  <a:lnTo>
                    <a:pt x="1661" y="1266"/>
                  </a:lnTo>
                  <a:lnTo>
                    <a:pt x="2046" y="686"/>
                  </a:lnTo>
                  <a:lnTo>
                    <a:pt x="1986" y="628"/>
                  </a:lnTo>
                  <a:lnTo>
                    <a:pt x="1945" y="591"/>
                  </a:lnTo>
                  <a:close/>
                  <a:moveTo>
                    <a:pt x="1657" y="403"/>
                  </a:moveTo>
                  <a:lnTo>
                    <a:pt x="1135" y="1190"/>
                  </a:lnTo>
                  <a:lnTo>
                    <a:pt x="1210" y="1266"/>
                  </a:lnTo>
                  <a:lnTo>
                    <a:pt x="1255" y="1266"/>
                  </a:lnTo>
                  <a:lnTo>
                    <a:pt x="1782" y="471"/>
                  </a:lnTo>
                  <a:lnTo>
                    <a:pt x="1721" y="436"/>
                  </a:lnTo>
                  <a:lnTo>
                    <a:pt x="1657" y="403"/>
                  </a:lnTo>
                  <a:close/>
                  <a:moveTo>
                    <a:pt x="615" y="334"/>
                  </a:moveTo>
                  <a:lnTo>
                    <a:pt x="574" y="348"/>
                  </a:lnTo>
                  <a:lnTo>
                    <a:pt x="509" y="374"/>
                  </a:lnTo>
                  <a:lnTo>
                    <a:pt x="445" y="403"/>
                  </a:lnTo>
                  <a:lnTo>
                    <a:pt x="382" y="436"/>
                  </a:lnTo>
                  <a:lnTo>
                    <a:pt x="478" y="530"/>
                  </a:lnTo>
                  <a:lnTo>
                    <a:pt x="615" y="334"/>
                  </a:lnTo>
                  <a:close/>
                  <a:moveTo>
                    <a:pt x="1318" y="289"/>
                  </a:moveTo>
                  <a:lnTo>
                    <a:pt x="883" y="937"/>
                  </a:lnTo>
                  <a:lnTo>
                    <a:pt x="990" y="1045"/>
                  </a:lnTo>
                  <a:lnTo>
                    <a:pt x="1466" y="326"/>
                  </a:lnTo>
                  <a:lnTo>
                    <a:pt x="1392" y="305"/>
                  </a:lnTo>
                  <a:lnTo>
                    <a:pt x="1318" y="289"/>
                  </a:lnTo>
                  <a:close/>
                  <a:moveTo>
                    <a:pt x="1052" y="263"/>
                  </a:moveTo>
                  <a:lnTo>
                    <a:pt x="979" y="265"/>
                  </a:lnTo>
                  <a:lnTo>
                    <a:pt x="906" y="271"/>
                  </a:lnTo>
                  <a:lnTo>
                    <a:pt x="622" y="676"/>
                  </a:lnTo>
                  <a:lnTo>
                    <a:pt x="737" y="792"/>
                  </a:lnTo>
                  <a:lnTo>
                    <a:pt x="1091" y="264"/>
                  </a:lnTo>
                  <a:lnTo>
                    <a:pt x="1052" y="263"/>
                  </a:lnTo>
                  <a:close/>
                  <a:moveTo>
                    <a:pt x="1052" y="0"/>
                  </a:moveTo>
                  <a:lnTo>
                    <a:pt x="1146" y="2"/>
                  </a:lnTo>
                  <a:lnTo>
                    <a:pt x="1239" y="10"/>
                  </a:lnTo>
                  <a:lnTo>
                    <a:pt x="1332" y="23"/>
                  </a:lnTo>
                  <a:lnTo>
                    <a:pt x="1423" y="41"/>
                  </a:lnTo>
                  <a:lnTo>
                    <a:pt x="1512" y="64"/>
                  </a:lnTo>
                  <a:lnTo>
                    <a:pt x="1600" y="92"/>
                  </a:lnTo>
                  <a:lnTo>
                    <a:pt x="1687" y="126"/>
                  </a:lnTo>
                  <a:lnTo>
                    <a:pt x="1771" y="164"/>
                  </a:lnTo>
                  <a:lnTo>
                    <a:pt x="1853" y="206"/>
                  </a:lnTo>
                  <a:lnTo>
                    <a:pt x="1933" y="253"/>
                  </a:lnTo>
                  <a:lnTo>
                    <a:pt x="2009" y="304"/>
                  </a:lnTo>
                  <a:lnTo>
                    <a:pt x="2084" y="361"/>
                  </a:lnTo>
                  <a:lnTo>
                    <a:pt x="2155" y="421"/>
                  </a:lnTo>
                  <a:lnTo>
                    <a:pt x="2223" y="485"/>
                  </a:lnTo>
                  <a:lnTo>
                    <a:pt x="2286" y="554"/>
                  </a:lnTo>
                  <a:lnTo>
                    <a:pt x="2345" y="625"/>
                  </a:lnTo>
                  <a:lnTo>
                    <a:pt x="2400" y="698"/>
                  </a:lnTo>
                  <a:lnTo>
                    <a:pt x="2451" y="776"/>
                  </a:lnTo>
                  <a:lnTo>
                    <a:pt x="2498" y="855"/>
                  </a:lnTo>
                  <a:lnTo>
                    <a:pt x="2540" y="937"/>
                  </a:lnTo>
                  <a:lnTo>
                    <a:pt x="2577" y="1023"/>
                  </a:lnTo>
                  <a:lnTo>
                    <a:pt x="2609" y="1109"/>
                  </a:lnTo>
                  <a:lnTo>
                    <a:pt x="2637" y="1197"/>
                  </a:lnTo>
                  <a:lnTo>
                    <a:pt x="2659" y="1288"/>
                  </a:lnTo>
                  <a:lnTo>
                    <a:pt x="2677" y="1380"/>
                  </a:lnTo>
                  <a:lnTo>
                    <a:pt x="2690" y="1474"/>
                  </a:lnTo>
                  <a:lnTo>
                    <a:pt x="2689" y="1488"/>
                  </a:lnTo>
                  <a:lnTo>
                    <a:pt x="2685" y="1501"/>
                  </a:lnTo>
                  <a:lnTo>
                    <a:pt x="2677" y="1513"/>
                  </a:lnTo>
                  <a:lnTo>
                    <a:pt x="2666" y="1522"/>
                  </a:lnTo>
                  <a:lnTo>
                    <a:pt x="2653" y="1527"/>
                  </a:lnTo>
                  <a:lnTo>
                    <a:pt x="2640" y="1529"/>
                  </a:lnTo>
                  <a:lnTo>
                    <a:pt x="1123" y="1529"/>
                  </a:lnTo>
                  <a:lnTo>
                    <a:pt x="1110" y="1528"/>
                  </a:lnTo>
                  <a:lnTo>
                    <a:pt x="1097" y="1523"/>
                  </a:lnTo>
                  <a:lnTo>
                    <a:pt x="1087" y="1515"/>
                  </a:lnTo>
                  <a:lnTo>
                    <a:pt x="14" y="440"/>
                  </a:lnTo>
                  <a:lnTo>
                    <a:pt x="6" y="429"/>
                  </a:lnTo>
                  <a:lnTo>
                    <a:pt x="1" y="416"/>
                  </a:lnTo>
                  <a:lnTo>
                    <a:pt x="0" y="402"/>
                  </a:lnTo>
                  <a:lnTo>
                    <a:pt x="2" y="388"/>
                  </a:lnTo>
                  <a:lnTo>
                    <a:pt x="9" y="375"/>
                  </a:lnTo>
                  <a:lnTo>
                    <a:pt x="18" y="365"/>
                  </a:lnTo>
                  <a:lnTo>
                    <a:pt x="93" y="308"/>
                  </a:lnTo>
                  <a:lnTo>
                    <a:pt x="171" y="256"/>
                  </a:lnTo>
                  <a:lnTo>
                    <a:pt x="250" y="208"/>
                  </a:lnTo>
                  <a:lnTo>
                    <a:pt x="333" y="166"/>
                  </a:lnTo>
                  <a:lnTo>
                    <a:pt x="417" y="128"/>
                  </a:lnTo>
                  <a:lnTo>
                    <a:pt x="504" y="94"/>
                  </a:lnTo>
                  <a:lnTo>
                    <a:pt x="592" y="65"/>
                  </a:lnTo>
                  <a:lnTo>
                    <a:pt x="682" y="42"/>
                  </a:lnTo>
                  <a:lnTo>
                    <a:pt x="773" y="24"/>
                  </a:lnTo>
                  <a:lnTo>
                    <a:pt x="866" y="10"/>
                  </a:lnTo>
                  <a:lnTo>
                    <a:pt x="958" y="3"/>
                  </a:lnTo>
                  <a:lnTo>
                    <a:pt x="1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276725" y="4754563"/>
              <a:ext cx="157163" cy="250825"/>
            </a:xfrm>
            <a:custGeom>
              <a:avLst/>
              <a:gdLst>
                <a:gd name="T0" fmla="*/ 403 w 1481"/>
                <a:gd name="T1" fmla="*/ 446 h 2369"/>
                <a:gd name="T2" fmla="*/ 348 w 1481"/>
                <a:gd name="T3" fmla="*/ 575 h 2369"/>
                <a:gd name="T4" fmla="*/ 301 w 1481"/>
                <a:gd name="T5" fmla="*/ 731 h 2369"/>
                <a:gd name="T6" fmla="*/ 273 w 1481"/>
                <a:gd name="T7" fmla="*/ 891 h 2369"/>
                <a:gd name="T8" fmla="*/ 263 w 1481"/>
                <a:gd name="T9" fmla="*/ 1053 h 2369"/>
                <a:gd name="T10" fmla="*/ 276 w 1481"/>
                <a:gd name="T11" fmla="*/ 1241 h 2369"/>
                <a:gd name="T12" fmla="*/ 312 w 1481"/>
                <a:gd name="T13" fmla="*/ 1423 h 2369"/>
                <a:gd name="T14" fmla="*/ 373 w 1481"/>
                <a:gd name="T15" fmla="*/ 1598 h 2369"/>
                <a:gd name="T16" fmla="*/ 448 w 1481"/>
                <a:gd name="T17" fmla="*/ 1748 h 2369"/>
                <a:gd name="T18" fmla="*/ 529 w 1481"/>
                <a:gd name="T19" fmla="*/ 1872 h 2369"/>
                <a:gd name="T20" fmla="*/ 624 w 1481"/>
                <a:gd name="T21" fmla="*/ 1988 h 2369"/>
                <a:gd name="T22" fmla="*/ 435 w 1481"/>
                <a:gd name="T23" fmla="*/ 383 h 2369"/>
                <a:gd name="T24" fmla="*/ 415 w 1481"/>
                <a:gd name="T25" fmla="*/ 1 h 2369"/>
                <a:gd name="T26" fmla="*/ 439 w 1481"/>
                <a:gd name="T27" fmla="*/ 15 h 2369"/>
                <a:gd name="T28" fmla="*/ 1475 w 1481"/>
                <a:gd name="T29" fmla="*/ 1054 h 2369"/>
                <a:gd name="T30" fmla="*/ 1481 w 1481"/>
                <a:gd name="T31" fmla="*/ 1081 h 2369"/>
                <a:gd name="T32" fmla="*/ 1474 w 1481"/>
                <a:gd name="T33" fmla="*/ 1106 h 2369"/>
                <a:gd name="T34" fmla="*/ 704 w 1481"/>
                <a:gd name="T35" fmla="*/ 2356 h 2369"/>
                <a:gd name="T36" fmla="*/ 679 w 1481"/>
                <a:gd name="T37" fmla="*/ 2368 h 2369"/>
                <a:gd name="T38" fmla="*/ 654 w 1481"/>
                <a:gd name="T39" fmla="*/ 2366 h 2369"/>
                <a:gd name="T40" fmla="*/ 564 w 1481"/>
                <a:gd name="T41" fmla="*/ 2298 h 2369"/>
                <a:gd name="T42" fmla="*/ 429 w 1481"/>
                <a:gd name="T43" fmla="*/ 2166 h 2369"/>
                <a:gd name="T44" fmla="*/ 311 w 1481"/>
                <a:gd name="T45" fmla="*/ 2020 h 2369"/>
                <a:gd name="T46" fmla="*/ 211 w 1481"/>
                <a:gd name="T47" fmla="*/ 1863 h 2369"/>
                <a:gd name="T48" fmla="*/ 128 w 1481"/>
                <a:gd name="T49" fmla="*/ 1696 h 2369"/>
                <a:gd name="T50" fmla="*/ 66 w 1481"/>
                <a:gd name="T51" fmla="*/ 1521 h 2369"/>
                <a:gd name="T52" fmla="*/ 24 w 1481"/>
                <a:gd name="T53" fmla="*/ 1338 h 2369"/>
                <a:gd name="T54" fmla="*/ 3 w 1481"/>
                <a:gd name="T55" fmla="*/ 1150 h 2369"/>
                <a:gd name="T56" fmla="*/ 3 w 1481"/>
                <a:gd name="T57" fmla="*/ 960 h 2369"/>
                <a:gd name="T58" fmla="*/ 24 w 1481"/>
                <a:gd name="T59" fmla="*/ 775 h 2369"/>
                <a:gd name="T60" fmla="*/ 66 w 1481"/>
                <a:gd name="T61" fmla="*/ 593 h 2369"/>
                <a:gd name="T62" fmla="*/ 127 w 1481"/>
                <a:gd name="T63" fmla="*/ 419 h 2369"/>
                <a:gd name="T64" fmla="*/ 209 w 1481"/>
                <a:gd name="T65" fmla="*/ 251 h 2369"/>
                <a:gd name="T66" fmla="*/ 308 w 1481"/>
                <a:gd name="T67" fmla="*/ 93 h 2369"/>
                <a:gd name="T68" fmla="*/ 374 w 1481"/>
                <a:gd name="T69" fmla="*/ 9 h 2369"/>
                <a:gd name="T70" fmla="*/ 401 w 1481"/>
                <a:gd name="T71" fmla="*/ 0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81" h="2369">
                  <a:moveTo>
                    <a:pt x="435" y="383"/>
                  </a:moveTo>
                  <a:lnTo>
                    <a:pt x="403" y="446"/>
                  </a:lnTo>
                  <a:lnTo>
                    <a:pt x="373" y="510"/>
                  </a:lnTo>
                  <a:lnTo>
                    <a:pt x="348" y="575"/>
                  </a:lnTo>
                  <a:lnTo>
                    <a:pt x="322" y="653"/>
                  </a:lnTo>
                  <a:lnTo>
                    <a:pt x="301" y="731"/>
                  </a:lnTo>
                  <a:lnTo>
                    <a:pt x="284" y="810"/>
                  </a:lnTo>
                  <a:lnTo>
                    <a:pt x="273" y="891"/>
                  </a:lnTo>
                  <a:lnTo>
                    <a:pt x="266" y="972"/>
                  </a:lnTo>
                  <a:lnTo>
                    <a:pt x="263" y="1053"/>
                  </a:lnTo>
                  <a:lnTo>
                    <a:pt x="266" y="1148"/>
                  </a:lnTo>
                  <a:lnTo>
                    <a:pt x="276" y="1241"/>
                  </a:lnTo>
                  <a:lnTo>
                    <a:pt x="291" y="1333"/>
                  </a:lnTo>
                  <a:lnTo>
                    <a:pt x="312" y="1423"/>
                  </a:lnTo>
                  <a:lnTo>
                    <a:pt x="340" y="1512"/>
                  </a:lnTo>
                  <a:lnTo>
                    <a:pt x="373" y="1598"/>
                  </a:lnTo>
                  <a:lnTo>
                    <a:pt x="413" y="1683"/>
                  </a:lnTo>
                  <a:lnTo>
                    <a:pt x="448" y="1748"/>
                  </a:lnTo>
                  <a:lnTo>
                    <a:pt x="487" y="1811"/>
                  </a:lnTo>
                  <a:lnTo>
                    <a:pt x="529" y="1872"/>
                  </a:lnTo>
                  <a:lnTo>
                    <a:pt x="574" y="1931"/>
                  </a:lnTo>
                  <a:lnTo>
                    <a:pt x="624" y="1988"/>
                  </a:lnTo>
                  <a:lnTo>
                    <a:pt x="1162" y="1111"/>
                  </a:lnTo>
                  <a:lnTo>
                    <a:pt x="435" y="383"/>
                  </a:lnTo>
                  <a:close/>
                  <a:moveTo>
                    <a:pt x="401" y="0"/>
                  </a:moveTo>
                  <a:lnTo>
                    <a:pt x="415" y="1"/>
                  </a:lnTo>
                  <a:lnTo>
                    <a:pt x="428" y="6"/>
                  </a:lnTo>
                  <a:lnTo>
                    <a:pt x="439" y="15"/>
                  </a:lnTo>
                  <a:lnTo>
                    <a:pt x="1466" y="1043"/>
                  </a:lnTo>
                  <a:lnTo>
                    <a:pt x="1475" y="1054"/>
                  </a:lnTo>
                  <a:lnTo>
                    <a:pt x="1480" y="1067"/>
                  </a:lnTo>
                  <a:lnTo>
                    <a:pt x="1481" y="1081"/>
                  </a:lnTo>
                  <a:lnTo>
                    <a:pt x="1479" y="1094"/>
                  </a:lnTo>
                  <a:lnTo>
                    <a:pt x="1474" y="1106"/>
                  </a:lnTo>
                  <a:lnTo>
                    <a:pt x="713" y="2345"/>
                  </a:lnTo>
                  <a:lnTo>
                    <a:pt x="704" y="2356"/>
                  </a:lnTo>
                  <a:lnTo>
                    <a:pt x="692" y="2364"/>
                  </a:lnTo>
                  <a:lnTo>
                    <a:pt x="679" y="2368"/>
                  </a:lnTo>
                  <a:lnTo>
                    <a:pt x="670" y="2369"/>
                  </a:lnTo>
                  <a:lnTo>
                    <a:pt x="654" y="2366"/>
                  </a:lnTo>
                  <a:lnTo>
                    <a:pt x="639" y="2359"/>
                  </a:lnTo>
                  <a:lnTo>
                    <a:pt x="564" y="2298"/>
                  </a:lnTo>
                  <a:lnTo>
                    <a:pt x="494" y="2234"/>
                  </a:lnTo>
                  <a:lnTo>
                    <a:pt x="429" y="2166"/>
                  </a:lnTo>
                  <a:lnTo>
                    <a:pt x="368" y="2094"/>
                  </a:lnTo>
                  <a:lnTo>
                    <a:pt x="311" y="2020"/>
                  </a:lnTo>
                  <a:lnTo>
                    <a:pt x="259" y="1944"/>
                  </a:lnTo>
                  <a:lnTo>
                    <a:pt x="211" y="1863"/>
                  </a:lnTo>
                  <a:lnTo>
                    <a:pt x="167" y="1781"/>
                  </a:lnTo>
                  <a:lnTo>
                    <a:pt x="128" y="1696"/>
                  </a:lnTo>
                  <a:lnTo>
                    <a:pt x="95" y="1610"/>
                  </a:lnTo>
                  <a:lnTo>
                    <a:pt x="66" y="1521"/>
                  </a:lnTo>
                  <a:lnTo>
                    <a:pt x="43" y="1430"/>
                  </a:lnTo>
                  <a:lnTo>
                    <a:pt x="24" y="1338"/>
                  </a:lnTo>
                  <a:lnTo>
                    <a:pt x="11" y="1244"/>
                  </a:lnTo>
                  <a:lnTo>
                    <a:pt x="3" y="1150"/>
                  </a:lnTo>
                  <a:lnTo>
                    <a:pt x="0" y="1053"/>
                  </a:lnTo>
                  <a:lnTo>
                    <a:pt x="3" y="960"/>
                  </a:lnTo>
                  <a:lnTo>
                    <a:pt x="11" y="867"/>
                  </a:lnTo>
                  <a:lnTo>
                    <a:pt x="24" y="775"/>
                  </a:lnTo>
                  <a:lnTo>
                    <a:pt x="42" y="684"/>
                  </a:lnTo>
                  <a:lnTo>
                    <a:pt x="66" y="593"/>
                  </a:lnTo>
                  <a:lnTo>
                    <a:pt x="94" y="505"/>
                  </a:lnTo>
                  <a:lnTo>
                    <a:pt x="127" y="419"/>
                  </a:lnTo>
                  <a:lnTo>
                    <a:pt x="165" y="333"/>
                  </a:lnTo>
                  <a:lnTo>
                    <a:pt x="209" y="251"/>
                  </a:lnTo>
                  <a:lnTo>
                    <a:pt x="256" y="170"/>
                  </a:lnTo>
                  <a:lnTo>
                    <a:pt x="308" y="93"/>
                  </a:lnTo>
                  <a:lnTo>
                    <a:pt x="364" y="19"/>
                  </a:lnTo>
                  <a:lnTo>
                    <a:pt x="374" y="9"/>
                  </a:lnTo>
                  <a:lnTo>
                    <a:pt x="387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373563" y="4878388"/>
              <a:ext cx="250825" cy="161925"/>
            </a:xfrm>
            <a:custGeom>
              <a:avLst/>
              <a:gdLst>
                <a:gd name="T0" fmla="*/ 832 w 2375"/>
                <a:gd name="T1" fmla="*/ 0 h 1530"/>
                <a:gd name="T2" fmla="*/ 2325 w 2375"/>
                <a:gd name="T3" fmla="*/ 0 h 1530"/>
                <a:gd name="T4" fmla="*/ 2338 w 2375"/>
                <a:gd name="T5" fmla="*/ 2 h 1530"/>
                <a:gd name="T6" fmla="*/ 2351 w 2375"/>
                <a:gd name="T7" fmla="*/ 8 h 1530"/>
                <a:gd name="T8" fmla="*/ 2362 w 2375"/>
                <a:gd name="T9" fmla="*/ 17 h 1530"/>
                <a:gd name="T10" fmla="*/ 2370 w 2375"/>
                <a:gd name="T11" fmla="*/ 29 h 1530"/>
                <a:gd name="T12" fmla="*/ 2374 w 2375"/>
                <a:gd name="T13" fmla="*/ 42 h 1530"/>
                <a:gd name="T14" fmla="*/ 2375 w 2375"/>
                <a:gd name="T15" fmla="*/ 56 h 1530"/>
                <a:gd name="T16" fmla="*/ 2362 w 2375"/>
                <a:gd name="T17" fmla="*/ 150 h 1530"/>
                <a:gd name="T18" fmla="*/ 2344 w 2375"/>
                <a:gd name="T19" fmla="*/ 242 h 1530"/>
                <a:gd name="T20" fmla="*/ 2322 w 2375"/>
                <a:gd name="T21" fmla="*/ 333 h 1530"/>
                <a:gd name="T22" fmla="*/ 2294 w 2375"/>
                <a:gd name="T23" fmla="*/ 421 h 1530"/>
                <a:gd name="T24" fmla="*/ 2262 w 2375"/>
                <a:gd name="T25" fmla="*/ 507 h 1530"/>
                <a:gd name="T26" fmla="*/ 2225 w 2375"/>
                <a:gd name="T27" fmla="*/ 592 h 1530"/>
                <a:gd name="T28" fmla="*/ 2183 w 2375"/>
                <a:gd name="T29" fmla="*/ 674 h 1530"/>
                <a:gd name="T30" fmla="*/ 2136 w 2375"/>
                <a:gd name="T31" fmla="*/ 754 h 1530"/>
                <a:gd name="T32" fmla="*/ 2085 w 2375"/>
                <a:gd name="T33" fmla="*/ 831 h 1530"/>
                <a:gd name="T34" fmla="*/ 2030 w 2375"/>
                <a:gd name="T35" fmla="*/ 905 h 1530"/>
                <a:gd name="T36" fmla="*/ 1971 w 2375"/>
                <a:gd name="T37" fmla="*/ 976 h 1530"/>
                <a:gd name="T38" fmla="*/ 1908 w 2375"/>
                <a:gd name="T39" fmla="*/ 1045 h 1530"/>
                <a:gd name="T40" fmla="*/ 1840 w 2375"/>
                <a:gd name="T41" fmla="*/ 1109 h 1530"/>
                <a:gd name="T42" fmla="*/ 1769 w 2375"/>
                <a:gd name="T43" fmla="*/ 1169 h 1530"/>
                <a:gd name="T44" fmla="*/ 1694 w 2375"/>
                <a:gd name="T45" fmla="*/ 1226 h 1530"/>
                <a:gd name="T46" fmla="*/ 1618 w 2375"/>
                <a:gd name="T47" fmla="*/ 1277 h 1530"/>
                <a:gd name="T48" fmla="*/ 1538 w 2375"/>
                <a:gd name="T49" fmla="*/ 1324 h 1530"/>
                <a:gd name="T50" fmla="*/ 1456 w 2375"/>
                <a:gd name="T51" fmla="*/ 1366 h 1530"/>
                <a:gd name="T52" fmla="*/ 1372 w 2375"/>
                <a:gd name="T53" fmla="*/ 1404 h 1530"/>
                <a:gd name="T54" fmla="*/ 1285 w 2375"/>
                <a:gd name="T55" fmla="*/ 1437 h 1530"/>
                <a:gd name="T56" fmla="*/ 1197 w 2375"/>
                <a:gd name="T57" fmla="*/ 1465 h 1530"/>
                <a:gd name="T58" fmla="*/ 1108 w 2375"/>
                <a:gd name="T59" fmla="*/ 1488 h 1530"/>
                <a:gd name="T60" fmla="*/ 1017 w 2375"/>
                <a:gd name="T61" fmla="*/ 1506 h 1530"/>
                <a:gd name="T62" fmla="*/ 924 w 2375"/>
                <a:gd name="T63" fmla="*/ 1519 h 1530"/>
                <a:gd name="T64" fmla="*/ 831 w 2375"/>
                <a:gd name="T65" fmla="*/ 1527 h 1530"/>
                <a:gd name="T66" fmla="*/ 737 w 2375"/>
                <a:gd name="T67" fmla="*/ 1530 h 1530"/>
                <a:gd name="T68" fmla="*/ 644 w 2375"/>
                <a:gd name="T69" fmla="*/ 1527 h 1530"/>
                <a:gd name="T70" fmla="*/ 553 w 2375"/>
                <a:gd name="T71" fmla="*/ 1520 h 1530"/>
                <a:gd name="T72" fmla="*/ 462 w 2375"/>
                <a:gd name="T73" fmla="*/ 1507 h 1530"/>
                <a:gd name="T74" fmla="*/ 373 w 2375"/>
                <a:gd name="T75" fmla="*/ 1490 h 1530"/>
                <a:gd name="T76" fmla="*/ 285 w 2375"/>
                <a:gd name="T77" fmla="*/ 1468 h 1530"/>
                <a:gd name="T78" fmla="*/ 199 w 2375"/>
                <a:gd name="T79" fmla="*/ 1440 h 1530"/>
                <a:gd name="T80" fmla="*/ 113 w 2375"/>
                <a:gd name="T81" fmla="*/ 1407 h 1530"/>
                <a:gd name="T82" fmla="*/ 29 w 2375"/>
                <a:gd name="T83" fmla="*/ 1370 h 1530"/>
                <a:gd name="T84" fmla="*/ 17 w 2375"/>
                <a:gd name="T85" fmla="*/ 1362 h 1530"/>
                <a:gd name="T86" fmla="*/ 8 w 2375"/>
                <a:gd name="T87" fmla="*/ 1352 h 1530"/>
                <a:gd name="T88" fmla="*/ 2 w 2375"/>
                <a:gd name="T89" fmla="*/ 1339 h 1530"/>
                <a:gd name="T90" fmla="*/ 0 w 2375"/>
                <a:gd name="T91" fmla="*/ 1325 h 1530"/>
                <a:gd name="T92" fmla="*/ 2 w 2375"/>
                <a:gd name="T93" fmla="*/ 1311 h 1530"/>
                <a:gd name="T94" fmla="*/ 8 w 2375"/>
                <a:gd name="T95" fmla="*/ 1298 h 1530"/>
                <a:gd name="T96" fmla="*/ 789 w 2375"/>
                <a:gd name="T97" fmla="*/ 24 h 1530"/>
                <a:gd name="T98" fmla="*/ 798 w 2375"/>
                <a:gd name="T99" fmla="*/ 14 h 1530"/>
                <a:gd name="T100" fmla="*/ 808 w 2375"/>
                <a:gd name="T101" fmla="*/ 7 h 1530"/>
                <a:gd name="T102" fmla="*/ 820 w 2375"/>
                <a:gd name="T103" fmla="*/ 2 h 1530"/>
                <a:gd name="T104" fmla="*/ 832 w 2375"/>
                <a:gd name="T105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5" h="1530">
                  <a:moveTo>
                    <a:pt x="832" y="0"/>
                  </a:moveTo>
                  <a:lnTo>
                    <a:pt x="2325" y="0"/>
                  </a:lnTo>
                  <a:lnTo>
                    <a:pt x="2338" y="2"/>
                  </a:lnTo>
                  <a:lnTo>
                    <a:pt x="2351" y="8"/>
                  </a:lnTo>
                  <a:lnTo>
                    <a:pt x="2362" y="17"/>
                  </a:lnTo>
                  <a:lnTo>
                    <a:pt x="2370" y="29"/>
                  </a:lnTo>
                  <a:lnTo>
                    <a:pt x="2374" y="42"/>
                  </a:lnTo>
                  <a:lnTo>
                    <a:pt x="2375" y="56"/>
                  </a:lnTo>
                  <a:lnTo>
                    <a:pt x="2362" y="150"/>
                  </a:lnTo>
                  <a:lnTo>
                    <a:pt x="2344" y="242"/>
                  </a:lnTo>
                  <a:lnTo>
                    <a:pt x="2322" y="333"/>
                  </a:lnTo>
                  <a:lnTo>
                    <a:pt x="2294" y="421"/>
                  </a:lnTo>
                  <a:lnTo>
                    <a:pt x="2262" y="507"/>
                  </a:lnTo>
                  <a:lnTo>
                    <a:pt x="2225" y="592"/>
                  </a:lnTo>
                  <a:lnTo>
                    <a:pt x="2183" y="674"/>
                  </a:lnTo>
                  <a:lnTo>
                    <a:pt x="2136" y="754"/>
                  </a:lnTo>
                  <a:lnTo>
                    <a:pt x="2085" y="831"/>
                  </a:lnTo>
                  <a:lnTo>
                    <a:pt x="2030" y="905"/>
                  </a:lnTo>
                  <a:lnTo>
                    <a:pt x="1971" y="976"/>
                  </a:lnTo>
                  <a:lnTo>
                    <a:pt x="1908" y="1045"/>
                  </a:lnTo>
                  <a:lnTo>
                    <a:pt x="1840" y="1109"/>
                  </a:lnTo>
                  <a:lnTo>
                    <a:pt x="1769" y="1169"/>
                  </a:lnTo>
                  <a:lnTo>
                    <a:pt x="1694" y="1226"/>
                  </a:lnTo>
                  <a:lnTo>
                    <a:pt x="1618" y="1277"/>
                  </a:lnTo>
                  <a:lnTo>
                    <a:pt x="1538" y="1324"/>
                  </a:lnTo>
                  <a:lnTo>
                    <a:pt x="1456" y="1366"/>
                  </a:lnTo>
                  <a:lnTo>
                    <a:pt x="1372" y="1404"/>
                  </a:lnTo>
                  <a:lnTo>
                    <a:pt x="1285" y="1437"/>
                  </a:lnTo>
                  <a:lnTo>
                    <a:pt x="1197" y="1465"/>
                  </a:lnTo>
                  <a:lnTo>
                    <a:pt x="1108" y="1488"/>
                  </a:lnTo>
                  <a:lnTo>
                    <a:pt x="1017" y="1506"/>
                  </a:lnTo>
                  <a:lnTo>
                    <a:pt x="924" y="1519"/>
                  </a:lnTo>
                  <a:lnTo>
                    <a:pt x="831" y="1527"/>
                  </a:lnTo>
                  <a:lnTo>
                    <a:pt x="737" y="1530"/>
                  </a:lnTo>
                  <a:lnTo>
                    <a:pt x="644" y="1527"/>
                  </a:lnTo>
                  <a:lnTo>
                    <a:pt x="553" y="1520"/>
                  </a:lnTo>
                  <a:lnTo>
                    <a:pt x="462" y="1507"/>
                  </a:lnTo>
                  <a:lnTo>
                    <a:pt x="373" y="1490"/>
                  </a:lnTo>
                  <a:lnTo>
                    <a:pt x="285" y="1468"/>
                  </a:lnTo>
                  <a:lnTo>
                    <a:pt x="199" y="1440"/>
                  </a:lnTo>
                  <a:lnTo>
                    <a:pt x="113" y="1407"/>
                  </a:lnTo>
                  <a:lnTo>
                    <a:pt x="29" y="1370"/>
                  </a:lnTo>
                  <a:lnTo>
                    <a:pt x="17" y="1362"/>
                  </a:lnTo>
                  <a:lnTo>
                    <a:pt x="8" y="1352"/>
                  </a:lnTo>
                  <a:lnTo>
                    <a:pt x="2" y="1339"/>
                  </a:lnTo>
                  <a:lnTo>
                    <a:pt x="0" y="1325"/>
                  </a:lnTo>
                  <a:lnTo>
                    <a:pt x="2" y="1311"/>
                  </a:lnTo>
                  <a:lnTo>
                    <a:pt x="8" y="1298"/>
                  </a:lnTo>
                  <a:lnTo>
                    <a:pt x="789" y="24"/>
                  </a:lnTo>
                  <a:lnTo>
                    <a:pt x="798" y="14"/>
                  </a:lnTo>
                  <a:lnTo>
                    <a:pt x="808" y="7"/>
                  </a:lnTo>
                  <a:lnTo>
                    <a:pt x="820" y="2"/>
                  </a:lnTo>
                  <a:lnTo>
                    <a:pt x="8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90369" y="2851495"/>
            <a:ext cx="363698" cy="361013"/>
            <a:chOff x="5509038" y="2829908"/>
            <a:chExt cx="376386" cy="373901"/>
          </a:xfrm>
          <a:solidFill>
            <a:schemeClr val="bg1"/>
          </a:solidFill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09038" y="2887049"/>
              <a:ext cx="318002" cy="316760"/>
            </a:xfrm>
            <a:custGeom>
              <a:avLst/>
              <a:gdLst>
                <a:gd name="T0" fmla="*/ 910 w 2818"/>
                <a:gd name="T1" fmla="*/ 10 h 2801"/>
                <a:gd name="T2" fmla="*/ 1156 w 2818"/>
                <a:gd name="T3" fmla="*/ 65 h 2801"/>
                <a:gd name="T4" fmla="*/ 1408 w 2818"/>
                <a:gd name="T5" fmla="*/ 164 h 2801"/>
                <a:gd name="T6" fmla="*/ 1660 w 2818"/>
                <a:gd name="T7" fmla="*/ 305 h 2801"/>
                <a:gd name="T8" fmla="*/ 1667 w 2818"/>
                <a:gd name="T9" fmla="*/ 440 h 2801"/>
                <a:gd name="T10" fmla="*/ 1530 w 2818"/>
                <a:gd name="T11" fmla="*/ 624 h 2801"/>
                <a:gd name="T12" fmla="*/ 1309 w 2818"/>
                <a:gd name="T13" fmla="*/ 493 h 2801"/>
                <a:gd name="T14" fmla="*/ 1092 w 2818"/>
                <a:gd name="T15" fmla="*/ 400 h 2801"/>
                <a:gd name="T16" fmla="*/ 884 w 2818"/>
                <a:gd name="T17" fmla="*/ 348 h 2801"/>
                <a:gd name="T18" fmla="*/ 697 w 2818"/>
                <a:gd name="T19" fmla="*/ 340 h 2801"/>
                <a:gd name="T20" fmla="*/ 554 w 2818"/>
                <a:gd name="T21" fmla="*/ 372 h 2801"/>
                <a:gd name="T22" fmla="*/ 445 w 2818"/>
                <a:gd name="T23" fmla="*/ 444 h 2801"/>
                <a:gd name="T24" fmla="*/ 377 w 2818"/>
                <a:gd name="T25" fmla="*/ 547 h 2801"/>
                <a:gd name="T26" fmla="*/ 344 w 2818"/>
                <a:gd name="T27" fmla="*/ 684 h 2801"/>
                <a:gd name="T28" fmla="*/ 348 w 2818"/>
                <a:gd name="T29" fmla="*/ 849 h 2801"/>
                <a:gd name="T30" fmla="*/ 388 w 2818"/>
                <a:gd name="T31" fmla="*/ 1035 h 2801"/>
                <a:gd name="T32" fmla="*/ 465 w 2818"/>
                <a:gd name="T33" fmla="*/ 1236 h 2801"/>
                <a:gd name="T34" fmla="*/ 580 w 2818"/>
                <a:gd name="T35" fmla="*/ 1449 h 2801"/>
                <a:gd name="T36" fmla="*/ 734 w 2818"/>
                <a:gd name="T37" fmla="*/ 1665 h 2801"/>
                <a:gd name="T38" fmla="*/ 927 w 2818"/>
                <a:gd name="T39" fmla="*/ 1879 h 2801"/>
                <a:gd name="T40" fmla="*/ 1138 w 2818"/>
                <a:gd name="T41" fmla="*/ 2066 h 2801"/>
                <a:gd name="T42" fmla="*/ 1357 w 2818"/>
                <a:gd name="T43" fmla="*/ 2222 h 2801"/>
                <a:gd name="T44" fmla="*/ 1578 w 2818"/>
                <a:gd name="T45" fmla="*/ 2342 h 2801"/>
                <a:gd name="T46" fmla="*/ 1795 w 2818"/>
                <a:gd name="T47" fmla="*/ 2422 h 2801"/>
                <a:gd name="T48" fmla="*/ 2000 w 2818"/>
                <a:gd name="T49" fmla="*/ 2461 h 2801"/>
                <a:gd name="T50" fmla="*/ 2171 w 2818"/>
                <a:gd name="T51" fmla="*/ 2454 h 2801"/>
                <a:gd name="T52" fmla="*/ 2303 w 2818"/>
                <a:gd name="T53" fmla="*/ 2409 h 2801"/>
                <a:gd name="T54" fmla="*/ 2399 w 2818"/>
                <a:gd name="T55" fmla="*/ 2326 h 2801"/>
                <a:gd name="T56" fmla="*/ 2455 w 2818"/>
                <a:gd name="T57" fmla="*/ 2214 h 2801"/>
                <a:gd name="T58" fmla="*/ 2477 w 2818"/>
                <a:gd name="T59" fmla="*/ 2073 h 2801"/>
                <a:gd name="T60" fmla="*/ 2465 w 2818"/>
                <a:gd name="T61" fmla="*/ 1906 h 2801"/>
                <a:gd name="T62" fmla="*/ 2410 w 2818"/>
                <a:gd name="T63" fmla="*/ 1701 h 2801"/>
                <a:gd name="T64" fmla="*/ 2294 w 2818"/>
                <a:gd name="T65" fmla="*/ 1449 h 2801"/>
                <a:gd name="T66" fmla="*/ 2252 w 2818"/>
                <a:gd name="T67" fmla="*/ 1241 h 2801"/>
                <a:gd name="T68" fmla="*/ 2436 w 2818"/>
                <a:gd name="T69" fmla="*/ 1087 h 2801"/>
                <a:gd name="T70" fmla="*/ 2568 w 2818"/>
                <a:gd name="T71" fmla="*/ 1244 h 2801"/>
                <a:gd name="T72" fmla="*/ 2701 w 2818"/>
                <a:gd name="T73" fmla="*/ 1513 h 2801"/>
                <a:gd name="T74" fmla="*/ 2785 w 2818"/>
                <a:gd name="T75" fmla="*/ 1772 h 2801"/>
                <a:gd name="T76" fmla="*/ 2817 w 2818"/>
                <a:gd name="T77" fmla="*/ 2001 h 2801"/>
                <a:gd name="T78" fmla="*/ 2807 w 2818"/>
                <a:gd name="T79" fmla="*/ 2209 h 2801"/>
                <a:gd name="T80" fmla="*/ 2751 w 2818"/>
                <a:gd name="T81" fmla="*/ 2393 h 2801"/>
                <a:gd name="T82" fmla="*/ 2654 w 2818"/>
                <a:gd name="T83" fmla="*/ 2550 h 2801"/>
                <a:gd name="T84" fmla="*/ 2525 w 2818"/>
                <a:gd name="T85" fmla="*/ 2669 h 2801"/>
                <a:gd name="T86" fmla="*/ 2371 w 2818"/>
                <a:gd name="T87" fmla="*/ 2749 h 2801"/>
                <a:gd name="T88" fmla="*/ 2194 w 2818"/>
                <a:gd name="T89" fmla="*/ 2792 h 2801"/>
                <a:gd name="T90" fmla="*/ 1982 w 2818"/>
                <a:gd name="T91" fmla="*/ 2799 h 2801"/>
                <a:gd name="T92" fmla="*/ 1727 w 2818"/>
                <a:gd name="T93" fmla="*/ 2755 h 2801"/>
                <a:gd name="T94" fmla="*/ 1464 w 2818"/>
                <a:gd name="T95" fmla="*/ 2661 h 2801"/>
                <a:gd name="T96" fmla="*/ 1198 w 2818"/>
                <a:gd name="T97" fmla="*/ 2522 h 2801"/>
                <a:gd name="T98" fmla="*/ 936 w 2818"/>
                <a:gd name="T99" fmla="*/ 2340 h 2801"/>
                <a:gd name="T100" fmla="*/ 686 w 2818"/>
                <a:gd name="T101" fmla="*/ 2118 h 2801"/>
                <a:gd name="T102" fmla="*/ 486 w 2818"/>
                <a:gd name="T103" fmla="*/ 1897 h 2801"/>
                <a:gd name="T104" fmla="*/ 317 w 2818"/>
                <a:gd name="T105" fmla="*/ 1669 h 2801"/>
                <a:gd name="T106" fmla="*/ 184 w 2818"/>
                <a:gd name="T107" fmla="*/ 1438 h 2801"/>
                <a:gd name="T108" fmla="*/ 86 w 2818"/>
                <a:gd name="T109" fmla="*/ 1209 h 2801"/>
                <a:gd name="T110" fmla="*/ 24 w 2818"/>
                <a:gd name="T111" fmla="*/ 987 h 2801"/>
                <a:gd name="T112" fmla="*/ 0 w 2818"/>
                <a:gd name="T113" fmla="*/ 776 h 2801"/>
                <a:gd name="T114" fmla="*/ 14 w 2818"/>
                <a:gd name="T115" fmla="*/ 579 h 2801"/>
                <a:gd name="T116" fmla="*/ 68 w 2818"/>
                <a:gd name="T117" fmla="*/ 401 h 2801"/>
                <a:gd name="T118" fmla="*/ 163 w 2818"/>
                <a:gd name="T119" fmla="*/ 249 h 2801"/>
                <a:gd name="T120" fmla="*/ 292 w 2818"/>
                <a:gd name="T121" fmla="*/ 132 h 2801"/>
                <a:gd name="T122" fmla="*/ 445 w 2818"/>
                <a:gd name="T123" fmla="*/ 52 h 2801"/>
                <a:gd name="T124" fmla="*/ 623 w 2818"/>
                <a:gd name="T125" fmla="*/ 8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8" h="2801">
                  <a:moveTo>
                    <a:pt x="753" y="0"/>
                  </a:moveTo>
                  <a:lnTo>
                    <a:pt x="830" y="2"/>
                  </a:lnTo>
                  <a:lnTo>
                    <a:pt x="910" y="10"/>
                  </a:lnTo>
                  <a:lnTo>
                    <a:pt x="991" y="24"/>
                  </a:lnTo>
                  <a:lnTo>
                    <a:pt x="1073" y="41"/>
                  </a:lnTo>
                  <a:lnTo>
                    <a:pt x="1156" y="65"/>
                  </a:lnTo>
                  <a:lnTo>
                    <a:pt x="1240" y="93"/>
                  </a:lnTo>
                  <a:lnTo>
                    <a:pt x="1323" y="127"/>
                  </a:lnTo>
                  <a:lnTo>
                    <a:pt x="1408" y="164"/>
                  </a:lnTo>
                  <a:lnTo>
                    <a:pt x="1492" y="207"/>
                  </a:lnTo>
                  <a:lnTo>
                    <a:pt x="1577" y="254"/>
                  </a:lnTo>
                  <a:lnTo>
                    <a:pt x="1660" y="305"/>
                  </a:lnTo>
                  <a:lnTo>
                    <a:pt x="1744" y="360"/>
                  </a:lnTo>
                  <a:lnTo>
                    <a:pt x="1724" y="379"/>
                  </a:lnTo>
                  <a:lnTo>
                    <a:pt x="1667" y="440"/>
                  </a:lnTo>
                  <a:lnTo>
                    <a:pt x="1615" y="500"/>
                  </a:lnTo>
                  <a:lnTo>
                    <a:pt x="1570" y="563"/>
                  </a:lnTo>
                  <a:lnTo>
                    <a:pt x="1530" y="624"/>
                  </a:lnTo>
                  <a:lnTo>
                    <a:pt x="1456" y="576"/>
                  </a:lnTo>
                  <a:lnTo>
                    <a:pt x="1383" y="532"/>
                  </a:lnTo>
                  <a:lnTo>
                    <a:pt x="1309" y="493"/>
                  </a:lnTo>
                  <a:lnTo>
                    <a:pt x="1236" y="457"/>
                  </a:lnTo>
                  <a:lnTo>
                    <a:pt x="1163" y="426"/>
                  </a:lnTo>
                  <a:lnTo>
                    <a:pt x="1092" y="400"/>
                  </a:lnTo>
                  <a:lnTo>
                    <a:pt x="1021" y="378"/>
                  </a:lnTo>
                  <a:lnTo>
                    <a:pt x="952" y="361"/>
                  </a:lnTo>
                  <a:lnTo>
                    <a:pt x="884" y="348"/>
                  </a:lnTo>
                  <a:lnTo>
                    <a:pt x="817" y="340"/>
                  </a:lnTo>
                  <a:lnTo>
                    <a:pt x="753" y="338"/>
                  </a:lnTo>
                  <a:lnTo>
                    <a:pt x="697" y="340"/>
                  </a:lnTo>
                  <a:lnTo>
                    <a:pt x="646" y="346"/>
                  </a:lnTo>
                  <a:lnTo>
                    <a:pt x="598" y="358"/>
                  </a:lnTo>
                  <a:lnTo>
                    <a:pt x="554" y="372"/>
                  </a:lnTo>
                  <a:lnTo>
                    <a:pt x="514" y="392"/>
                  </a:lnTo>
                  <a:lnTo>
                    <a:pt x="477" y="416"/>
                  </a:lnTo>
                  <a:lnTo>
                    <a:pt x="445" y="444"/>
                  </a:lnTo>
                  <a:lnTo>
                    <a:pt x="419" y="474"/>
                  </a:lnTo>
                  <a:lnTo>
                    <a:pt x="396" y="508"/>
                  </a:lnTo>
                  <a:lnTo>
                    <a:pt x="377" y="547"/>
                  </a:lnTo>
                  <a:lnTo>
                    <a:pt x="362" y="590"/>
                  </a:lnTo>
                  <a:lnTo>
                    <a:pt x="352" y="635"/>
                  </a:lnTo>
                  <a:lnTo>
                    <a:pt x="344" y="684"/>
                  </a:lnTo>
                  <a:lnTo>
                    <a:pt x="341" y="736"/>
                  </a:lnTo>
                  <a:lnTo>
                    <a:pt x="343" y="791"/>
                  </a:lnTo>
                  <a:lnTo>
                    <a:pt x="348" y="849"/>
                  </a:lnTo>
                  <a:lnTo>
                    <a:pt x="357" y="908"/>
                  </a:lnTo>
                  <a:lnTo>
                    <a:pt x="371" y="970"/>
                  </a:lnTo>
                  <a:lnTo>
                    <a:pt x="388" y="1035"/>
                  </a:lnTo>
                  <a:lnTo>
                    <a:pt x="409" y="1100"/>
                  </a:lnTo>
                  <a:lnTo>
                    <a:pt x="436" y="1168"/>
                  </a:lnTo>
                  <a:lnTo>
                    <a:pt x="465" y="1236"/>
                  </a:lnTo>
                  <a:lnTo>
                    <a:pt x="499" y="1306"/>
                  </a:lnTo>
                  <a:lnTo>
                    <a:pt x="538" y="1377"/>
                  </a:lnTo>
                  <a:lnTo>
                    <a:pt x="580" y="1449"/>
                  </a:lnTo>
                  <a:lnTo>
                    <a:pt x="627" y="1520"/>
                  </a:lnTo>
                  <a:lnTo>
                    <a:pt x="678" y="1592"/>
                  </a:lnTo>
                  <a:lnTo>
                    <a:pt x="734" y="1665"/>
                  </a:lnTo>
                  <a:lnTo>
                    <a:pt x="794" y="1737"/>
                  </a:lnTo>
                  <a:lnTo>
                    <a:pt x="859" y="1807"/>
                  </a:lnTo>
                  <a:lnTo>
                    <a:pt x="927" y="1879"/>
                  </a:lnTo>
                  <a:lnTo>
                    <a:pt x="996" y="1945"/>
                  </a:lnTo>
                  <a:lnTo>
                    <a:pt x="1066" y="2007"/>
                  </a:lnTo>
                  <a:lnTo>
                    <a:pt x="1138" y="2066"/>
                  </a:lnTo>
                  <a:lnTo>
                    <a:pt x="1210" y="2123"/>
                  </a:lnTo>
                  <a:lnTo>
                    <a:pt x="1284" y="2173"/>
                  </a:lnTo>
                  <a:lnTo>
                    <a:pt x="1357" y="2222"/>
                  </a:lnTo>
                  <a:lnTo>
                    <a:pt x="1431" y="2266"/>
                  </a:lnTo>
                  <a:lnTo>
                    <a:pt x="1504" y="2306"/>
                  </a:lnTo>
                  <a:lnTo>
                    <a:pt x="1578" y="2342"/>
                  </a:lnTo>
                  <a:lnTo>
                    <a:pt x="1651" y="2373"/>
                  </a:lnTo>
                  <a:lnTo>
                    <a:pt x="1723" y="2400"/>
                  </a:lnTo>
                  <a:lnTo>
                    <a:pt x="1795" y="2422"/>
                  </a:lnTo>
                  <a:lnTo>
                    <a:pt x="1865" y="2440"/>
                  </a:lnTo>
                  <a:lnTo>
                    <a:pt x="1933" y="2452"/>
                  </a:lnTo>
                  <a:lnTo>
                    <a:pt x="2000" y="2461"/>
                  </a:lnTo>
                  <a:lnTo>
                    <a:pt x="2065" y="2463"/>
                  </a:lnTo>
                  <a:lnTo>
                    <a:pt x="2119" y="2461"/>
                  </a:lnTo>
                  <a:lnTo>
                    <a:pt x="2171" y="2454"/>
                  </a:lnTo>
                  <a:lnTo>
                    <a:pt x="2220" y="2443"/>
                  </a:lnTo>
                  <a:lnTo>
                    <a:pt x="2264" y="2428"/>
                  </a:lnTo>
                  <a:lnTo>
                    <a:pt x="2303" y="2409"/>
                  </a:lnTo>
                  <a:lnTo>
                    <a:pt x="2340" y="2385"/>
                  </a:lnTo>
                  <a:lnTo>
                    <a:pt x="2371" y="2357"/>
                  </a:lnTo>
                  <a:lnTo>
                    <a:pt x="2399" y="2326"/>
                  </a:lnTo>
                  <a:lnTo>
                    <a:pt x="2421" y="2293"/>
                  </a:lnTo>
                  <a:lnTo>
                    <a:pt x="2439" y="2256"/>
                  </a:lnTo>
                  <a:lnTo>
                    <a:pt x="2455" y="2214"/>
                  </a:lnTo>
                  <a:lnTo>
                    <a:pt x="2467" y="2170"/>
                  </a:lnTo>
                  <a:lnTo>
                    <a:pt x="2474" y="2123"/>
                  </a:lnTo>
                  <a:lnTo>
                    <a:pt x="2477" y="2073"/>
                  </a:lnTo>
                  <a:lnTo>
                    <a:pt x="2477" y="2020"/>
                  </a:lnTo>
                  <a:lnTo>
                    <a:pt x="2473" y="1964"/>
                  </a:lnTo>
                  <a:lnTo>
                    <a:pt x="2465" y="1906"/>
                  </a:lnTo>
                  <a:lnTo>
                    <a:pt x="2453" y="1847"/>
                  </a:lnTo>
                  <a:lnTo>
                    <a:pt x="2436" y="1785"/>
                  </a:lnTo>
                  <a:lnTo>
                    <a:pt x="2410" y="1701"/>
                  </a:lnTo>
                  <a:lnTo>
                    <a:pt x="2377" y="1618"/>
                  </a:lnTo>
                  <a:lnTo>
                    <a:pt x="2338" y="1533"/>
                  </a:lnTo>
                  <a:lnTo>
                    <a:pt x="2294" y="1449"/>
                  </a:lnTo>
                  <a:lnTo>
                    <a:pt x="2245" y="1364"/>
                  </a:lnTo>
                  <a:lnTo>
                    <a:pt x="2190" y="1280"/>
                  </a:lnTo>
                  <a:lnTo>
                    <a:pt x="2252" y="1241"/>
                  </a:lnTo>
                  <a:lnTo>
                    <a:pt x="2314" y="1195"/>
                  </a:lnTo>
                  <a:lnTo>
                    <a:pt x="2376" y="1144"/>
                  </a:lnTo>
                  <a:lnTo>
                    <a:pt x="2436" y="1087"/>
                  </a:lnTo>
                  <a:lnTo>
                    <a:pt x="2455" y="1068"/>
                  </a:lnTo>
                  <a:lnTo>
                    <a:pt x="2514" y="1155"/>
                  </a:lnTo>
                  <a:lnTo>
                    <a:pt x="2568" y="1244"/>
                  </a:lnTo>
                  <a:lnTo>
                    <a:pt x="2617" y="1333"/>
                  </a:lnTo>
                  <a:lnTo>
                    <a:pt x="2662" y="1424"/>
                  </a:lnTo>
                  <a:lnTo>
                    <a:pt x="2701" y="1513"/>
                  </a:lnTo>
                  <a:lnTo>
                    <a:pt x="2736" y="1603"/>
                  </a:lnTo>
                  <a:lnTo>
                    <a:pt x="2764" y="1692"/>
                  </a:lnTo>
                  <a:lnTo>
                    <a:pt x="2785" y="1772"/>
                  </a:lnTo>
                  <a:lnTo>
                    <a:pt x="2801" y="1850"/>
                  </a:lnTo>
                  <a:lnTo>
                    <a:pt x="2812" y="1927"/>
                  </a:lnTo>
                  <a:lnTo>
                    <a:pt x="2817" y="2001"/>
                  </a:lnTo>
                  <a:lnTo>
                    <a:pt x="2818" y="2073"/>
                  </a:lnTo>
                  <a:lnTo>
                    <a:pt x="2815" y="2142"/>
                  </a:lnTo>
                  <a:lnTo>
                    <a:pt x="2807" y="2209"/>
                  </a:lnTo>
                  <a:lnTo>
                    <a:pt x="2793" y="2273"/>
                  </a:lnTo>
                  <a:lnTo>
                    <a:pt x="2774" y="2335"/>
                  </a:lnTo>
                  <a:lnTo>
                    <a:pt x="2751" y="2393"/>
                  </a:lnTo>
                  <a:lnTo>
                    <a:pt x="2724" y="2449"/>
                  </a:lnTo>
                  <a:lnTo>
                    <a:pt x="2692" y="2501"/>
                  </a:lnTo>
                  <a:lnTo>
                    <a:pt x="2654" y="2550"/>
                  </a:lnTo>
                  <a:lnTo>
                    <a:pt x="2612" y="2596"/>
                  </a:lnTo>
                  <a:lnTo>
                    <a:pt x="2570" y="2634"/>
                  </a:lnTo>
                  <a:lnTo>
                    <a:pt x="2525" y="2669"/>
                  </a:lnTo>
                  <a:lnTo>
                    <a:pt x="2477" y="2700"/>
                  </a:lnTo>
                  <a:lnTo>
                    <a:pt x="2426" y="2726"/>
                  </a:lnTo>
                  <a:lnTo>
                    <a:pt x="2371" y="2749"/>
                  </a:lnTo>
                  <a:lnTo>
                    <a:pt x="2315" y="2767"/>
                  </a:lnTo>
                  <a:lnTo>
                    <a:pt x="2256" y="2782"/>
                  </a:lnTo>
                  <a:lnTo>
                    <a:pt x="2194" y="2792"/>
                  </a:lnTo>
                  <a:lnTo>
                    <a:pt x="2131" y="2799"/>
                  </a:lnTo>
                  <a:lnTo>
                    <a:pt x="2065" y="2801"/>
                  </a:lnTo>
                  <a:lnTo>
                    <a:pt x="1982" y="2799"/>
                  </a:lnTo>
                  <a:lnTo>
                    <a:pt x="1898" y="2789"/>
                  </a:lnTo>
                  <a:lnTo>
                    <a:pt x="1813" y="2775"/>
                  </a:lnTo>
                  <a:lnTo>
                    <a:pt x="1727" y="2755"/>
                  </a:lnTo>
                  <a:lnTo>
                    <a:pt x="1640" y="2729"/>
                  </a:lnTo>
                  <a:lnTo>
                    <a:pt x="1552" y="2698"/>
                  </a:lnTo>
                  <a:lnTo>
                    <a:pt x="1464" y="2661"/>
                  </a:lnTo>
                  <a:lnTo>
                    <a:pt x="1375" y="2620"/>
                  </a:lnTo>
                  <a:lnTo>
                    <a:pt x="1286" y="2574"/>
                  </a:lnTo>
                  <a:lnTo>
                    <a:pt x="1198" y="2522"/>
                  </a:lnTo>
                  <a:lnTo>
                    <a:pt x="1110" y="2466"/>
                  </a:lnTo>
                  <a:lnTo>
                    <a:pt x="1022" y="2405"/>
                  </a:lnTo>
                  <a:lnTo>
                    <a:pt x="936" y="2340"/>
                  </a:lnTo>
                  <a:lnTo>
                    <a:pt x="851" y="2270"/>
                  </a:lnTo>
                  <a:lnTo>
                    <a:pt x="767" y="2196"/>
                  </a:lnTo>
                  <a:lnTo>
                    <a:pt x="686" y="2118"/>
                  </a:lnTo>
                  <a:lnTo>
                    <a:pt x="616" y="2046"/>
                  </a:lnTo>
                  <a:lnTo>
                    <a:pt x="549" y="1972"/>
                  </a:lnTo>
                  <a:lnTo>
                    <a:pt x="486" y="1897"/>
                  </a:lnTo>
                  <a:lnTo>
                    <a:pt x="426" y="1822"/>
                  </a:lnTo>
                  <a:lnTo>
                    <a:pt x="370" y="1746"/>
                  </a:lnTo>
                  <a:lnTo>
                    <a:pt x="317" y="1669"/>
                  </a:lnTo>
                  <a:lnTo>
                    <a:pt x="269" y="1592"/>
                  </a:lnTo>
                  <a:lnTo>
                    <a:pt x="225" y="1515"/>
                  </a:lnTo>
                  <a:lnTo>
                    <a:pt x="184" y="1438"/>
                  </a:lnTo>
                  <a:lnTo>
                    <a:pt x="148" y="1362"/>
                  </a:lnTo>
                  <a:lnTo>
                    <a:pt x="114" y="1285"/>
                  </a:lnTo>
                  <a:lnTo>
                    <a:pt x="86" y="1209"/>
                  </a:lnTo>
                  <a:lnTo>
                    <a:pt x="61" y="1135"/>
                  </a:lnTo>
                  <a:lnTo>
                    <a:pt x="41" y="1061"/>
                  </a:lnTo>
                  <a:lnTo>
                    <a:pt x="24" y="987"/>
                  </a:lnTo>
                  <a:lnTo>
                    <a:pt x="12" y="915"/>
                  </a:lnTo>
                  <a:lnTo>
                    <a:pt x="3" y="844"/>
                  </a:lnTo>
                  <a:lnTo>
                    <a:pt x="0" y="776"/>
                  </a:lnTo>
                  <a:lnTo>
                    <a:pt x="0" y="708"/>
                  </a:lnTo>
                  <a:lnTo>
                    <a:pt x="5" y="643"/>
                  </a:lnTo>
                  <a:lnTo>
                    <a:pt x="14" y="579"/>
                  </a:lnTo>
                  <a:lnTo>
                    <a:pt x="27" y="518"/>
                  </a:lnTo>
                  <a:lnTo>
                    <a:pt x="46" y="459"/>
                  </a:lnTo>
                  <a:lnTo>
                    <a:pt x="68" y="401"/>
                  </a:lnTo>
                  <a:lnTo>
                    <a:pt x="95" y="348"/>
                  </a:lnTo>
                  <a:lnTo>
                    <a:pt x="127" y="297"/>
                  </a:lnTo>
                  <a:lnTo>
                    <a:pt x="163" y="249"/>
                  </a:lnTo>
                  <a:lnTo>
                    <a:pt x="204" y="205"/>
                  </a:lnTo>
                  <a:lnTo>
                    <a:pt x="247" y="166"/>
                  </a:lnTo>
                  <a:lnTo>
                    <a:pt x="292" y="132"/>
                  </a:lnTo>
                  <a:lnTo>
                    <a:pt x="340" y="101"/>
                  </a:lnTo>
                  <a:lnTo>
                    <a:pt x="392" y="75"/>
                  </a:lnTo>
                  <a:lnTo>
                    <a:pt x="445" y="52"/>
                  </a:lnTo>
                  <a:lnTo>
                    <a:pt x="501" y="33"/>
                  </a:lnTo>
                  <a:lnTo>
                    <a:pt x="561" y="19"/>
                  </a:lnTo>
                  <a:lnTo>
                    <a:pt x="623" y="8"/>
                  </a:lnTo>
                  <a:lnTo>
                    <a:pt x="687" y="2"/>
                  </a:lnTo>
                  <a:lnTo>
                    <a:pt x="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589781" y="2954127"/>
              <a:ext cx="170181" cy="168938"/>
            </a:xfrm>
            <a:custGeom>
              <a:avLst/>
              <a:gdLst>
                <a:gd name="T0" fmla="*/ 370 w 1504"/>
                <a:gd name="T1" fmla="*/ 2 h 1493"/>
                <a:gd name="T2" fmla="*/ 469 w 1504"/>
                <a:gd name="T3" fmla="*/ 22 h 1493"/>
                <a:gd name="T4" fmla="*/ 576 w 1504"/>
                <a:gd name="T5" fmla="*/ 60 h 1493"/>
                <a:gd name="T6" fmla="*/ 688 w 1504"/>
                <a:gd name="T7" fmla="*/ 115 h 1493"/>
                <a:gd name="T8" fmla="*/ 717 w 1504"/>
                <a:gd name="T9" fmla="*/ 206 h 1493"/>
                <a:gd name="T10" fmla="*/ 674 w 1504"/>
                <a:gd name="T11" fmla="*/ 315 h 1493"/>
                <a:gd name="T12" fmla="*/ 644 w 1504"/>
                <a:gd name="T13" fmla="*/ 413 h 1493"/>
                <a:gd name="T14" fmla="*/ 624 w 1504"/>
                <a:gd name="T15" fmla="*/ 497 h 1493"/>
                <a:gd name="T16" fmla="*/ 614 w 1504"/>
                <a:gd name="T17" fmla="*/ 562 h 1493"/>
                <a:gd name="T18" fmla="*/ 608 w 1504"/>
                <a:gd name="T19" fmla="*/ 606 h 1493"/>
                <a:gd name="T20" fmla="*/ 606 w 1504"/>
                <a:gd name="T21" fmla="*/ 626 h 1493"/>
                <a:gd name="T22" fmla="*/ 614 w 1504"/>
                <a:gd name="T23" fmla="*/ 695 h 1493"/>
                <a:gd name="T24" fmla="*/ 639 w 1504"/>
                <a:gd name="T25" fmla="*/ 761 h 1493"/>
                <a:gd name="T26" fmla="*/ 682 w 1504"/>
                <a:gd name="T27" fmla="*/ 816 h 1493"/>
                <a:gd name="T28" fmla="*/ 737 w 1504"/>
                <a:gd name="T29" fmla="*/ 859 h 1493"/>
                <a:gd name="T30" fmla="*/ 802 w 1504"/>
                <a:gd name="T31" fmla="*/ 884 h 1493"/>
                <a:gd name="T32" fmla="*/ 872 w 1504"/>
                <a:gd name="T33" fmla="*/ 890 h 1493"/>
                <a:gd name="T34" fmla="*/ 892 w 1504"/>
                <a:gd name="T35" fmla="*/ 889 h 1493"/>
                <a:gd name="T36" fmla="*/ 937 w 1504"/>
                <a:gd name="T37" fmla="*/ 884 h 1493"/>
                <a:gd name="T38" fmla="*/ 1003 w 1504"/>
                <a:gd name="T39" fmla="*/ 872 h 1493"/>
                <a:gd name="T40" fmla="*/ 1088 w 1504"/>
                <a:gd name="T41" fmla="*/ 853 h 1493"/>
                <a:gd name="T42" fmla="*/ 1186 w 1504"/>
                <a:gd name="T43" fmla="*/ 823 h 1493"/>
                <a:gd name="T44" fmla="*/ 1296 w 1504"/>
                <a:gd name="T45" fmla="*/ 780 h 1493"/>
                <a:gd name="T46" fmla="*/ 1386 w 1504"/>
                <a:gd name="T47" fmla="*/ 807 h 1493"/>
                <a:gd name="T48" fmla="*/ 1440 w 1504"/>
                <a:gd name="T49" fmla="*/ 911 h 1493"/>
                <a:gd name="T50" fmla="*/ 1477 w 1504"/>
                <a:gd name="T51" fmla="*/ 1011 h 1493"/>
                <a:gd name="T52" fmla="*/ 1497 w 1504"/>
                <a:gd name="T53" fmla="*/ 1098 h 1493"/>
                <a:gd name="T54" fmla="*/ 1504 w 1504"/>
                <a:gd name="T55" fmla="*/ 1175 h 1493"/>
                <a:gd name="T56" fmla="*/ 1497 w 1504"/>
                <a:gd name="T57" fmla="*/ 1240 h 1493"/>
                <a:gd name="T58" fmla="*/ 1483 w 1504"/>
                <a:gd name="T59" fmla="*/ 1295 h 1493"/>
                <a:gd name="T60" fmla="*/ 1463 w 1504"/>
                <a:gd name="T61" fmla="*/ 1340 h 1493"/>
                <a:gd name="T62" fmla="*/ 1439 w 1504"/>
                <a:gd name="T63" fmla="*/ 1377 h 1493"/>
                <a:gd name="T64" fmla="*/ 1414 w 1504"/>
                <a:gd name="T65" fmla="*/ 1405 h 1493"/>
                <a:gd name="T66" fmla="*/ 1382 w 1504"/>
                <a:gd name="T67" fmla="*/ 1432 h 1493"/>
                <a:gd name="T68" fmla="*/ 1339 w 1504"/>
                <a:gd name="T69" fmla="*/ 1458 h 1493"/>
                <a:gd name="T70" fmla="*/ 1285 w 1504"/>
                <a:gd name="T71" fmla="*/ 1479 h 1493"/>
                <a:gd name="T72" fmla="*/ 1219 w 1504"/>
                <a:gd name="T73" fmla="*/ 1491 h 1493"/>
                <a:gd name="T74" fmla="*/ 1134 w 1504"/>
                <a:gd name="T75" fmla="*/ 1491 h 1493"/>
                <a:gd name="T76" fmla="*/ 1036 w 1504"/>
                <a:gd name="T77" fmla="*/ 1471 h 1493"/>
                <a:gd name="T78" fmla="*/ 930 w 1504"/>
                <a:gd name="T79" fmla="*/ 1435 h 1493"/>
                <a:gd name="T80" fmla="*/ 819 w 1504"/>
                <a:gd name="T81" fmla="*/ 1381 h 1493"/>
                <a:gd name="T82" fmla="*/ 706 w 1504"/>
                <a:gd name="T83" fmla="*/ 1311 h 1493"/>
                <a:gd name="T84" fmla="*/ 591 w 1504"/>
                <a:gd name="T85" fmla="*/ 1227 h 1493"/>
                <a:gd name="T86" fmla="*/ 477 w 1504"/>
                <a:gd name="T87" fmla="*/ 1129 h 1493"/>
                <a:gd name="T88" fmla="*/ 362 w 1504"/>
                <a:gd name="T89" fmla="*/ 1015 h 1493"/>
                <a:gd name="T90" fmla="*/ 257 w 1504"/>
                <a:gd name="T91" fmla="*/ 892 h 1493"/>
                <a:gd name="T92" fmla="*/ 166 w 1504"/>
                <a:gd name="T93" fmla="*/ 766 h 1493"/>
                <a:gd name="T94" fmla="*/ 93 w 1504"/>
                <a:gd name="T95" fmla="*/ 642 h 1493"/>
                <a:gd name="T96" fmla="*/ 43 w 1504"/>
                <a:gd name="T97" fmla="*/ 531 h 1493"/>
                <a:gd name="T98" fmla="*/ 15 w 1504"/>
                <a:gd name="T99" fmla="*/ 437 h 1493"/>
                <a:gd name="T100" fmla="*/ 1 w 1504"/>
                <a:gd name="T101" fmla="*/ 355 h 1493"/>
                <a:gd name="T102" fmla="*/ 2 w 1504"/>
                <a:gd name="T103" fmla="*/ 285 h 1493"/>
                <a:gd name="T104" fmla="*/ 13 w 1504"/>
                <a:gd name="T105" fmla="*/ 224 h 1493"/>
                <a:gd name="T106" fmla="*/ 31 w 1504"/>
                <a:gd name="T107" fmla="*/ 173 h 1493"/>
                <a:gd name="T108" fmla="*/ 53 w 1504"/>
                <a:gd name="T109" fmla="*/ 133 h 1493"/>
                <a:gd name="T110" fmla="*/ 78 w 1504"/>
                <a:gd name="T111" fmla="*/ 102 h 1493"/>
                <a:gd name="T112" fmla="*/ 105 w 1504"/>
                <a:gd name="T113" fmla="*/ 75 h 1493"/>
                <a:gd name="T114" fmla="*/ 142 w 1504"/>
                <a:gd name="T115" fmla="*/ 48 h 1493"/>
                <a:gd name="T116" fmla="*/ 190 w 1504"/>
                <a:gd name="T117" fmla="*/ 24 h 1493"/>
                <a:gd name="T118" fmla="*/ 250 w 1504"/>
                <a:gd name="T119" fmla="*/ 6 h 1493"/>
                <a:gd name="T120" fmla="*/ 323 w 1504"/>
                <a:gd name="T12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4" h="1493">
                  <a:moveTo>
                    <a:pt x="323" y="0"/>
                  </a:moveTo>
                  <a:lnTo>
                    <a:pt x="370" y="2"/>
                  </a:lnTo>
                  <a:lnTo>
                    <a:pt x="418" y="10"/>
                  </a:lnTo>
                  <a:lnTo>
                    <a:pt x="469" y="22"/>
                  </a:lnTo>
                  <a:lnTo>
                    <a:pt x="522" y="39"/>
                  </a:lnTo>
                  <a:lnTo>
                    <a:pt x="576" y="60"/>
                  </a:lnTo>
                  <a:lnTo>
                    <a:pt x="631" y="86"/>
                  </a:lnTo>
                  <a:lnTo>
                    <a:pt x="688" y="115"/>
                  </a:lnTo>
                  <a:lnTo>
                    <a:pt x="745" y="148"/>
                  </a:lnTo>
                  <a:lnTo>
                    <a:pt x="717" y="206"/>
                  </a:lnTo>
                  <a:lnTo>
                    <a:pt x="694" y="262"/>
                  </a:lnTo>
                  <a:lnTo>
                    <a:pt x="674" y="315"/>
                  </a:lnTo>
                  <a:lnTo>
                    <a:pt x="658" y="366"/>
                  </a:lnTo>
                  <a:lnTo>
                    <a:pt x="644" y="413"/>
                  </a:lnTo>
                  <a:lnTo>
                    <a:pt x="634" y="456"/>
                  </a:lnTo>
                  <a:lnTo>
                    <a:pt x="624" y="497"/>
                  </a:lnTo>
                  <a:lnTo>
                    <a:pt x="618" y="531"/>
                  </a:lnTo>
                  <a:lnTo>
                    <a:pt x="614" y="562"/>
                  </a:lnTo>
                  <a:lnTo>
                    <a:pt x="611" y="587"/>
                  </a:lnTo>
                  <a:lnTo>
                    <a:pt x="608" y="606"/>
                  </a:lnTo>
                  <a:lnTo>
                    <a:pt x="607" y="620"/>
                  </a:lnTo>
                  <a:lnTo>
                    <a:pt x="606" y="626"/>
                  </a:lnTo>
                  <a:lnTo>
                    <a:pt x="607" y="661"/>
                  </a:lnTo>
                  <a:lnTo>
                    <a:pt x="614" y="695"/>
                  </a:lnTo>
                  <a:lnTo>
                    <a:pt x="624" y="729"/>
                  </a:lnTo>
                  <a:lnTo>
                    <a:pt x="639" y="761"/>
                  </a:lnTo>
                  <a:lnTo>
                    <a:pt x="658" y="790"/>
                  </a:lnTo>
                  <a:lnTo>
                    <a:pt x="682" y="816"/>
                  </a:lnTo>
                  <a:lnTo>
                    <a:pt x="708" y="839"/>
                  </a:lnTo>
                  <a:lnTo>
                    <a:pt x="737" y="859"/>
                  </a:lnTo>
                  <a:lnTo>
                    <a:pt x="769" y="873"/>
                  </a:lnTo>
                  <a:lnTo>
                    <a:pt x="802" y="884"/>
                  </a:lnTo>
                  <a:lnTo>
                    <a:pt x="838" y="890"/>
                  </a:lnTo>
                  <a:lnTo>
                    <a:pt x="872" y="890"/>
                  </a:lnTo>
                  <a:lnTo>
                    <a:pt x="880" y="890"/>
                  </a:lnTo>
                  <a:lnTo>
                    <a:pt x="892" y="889"/>
                  </a:lnTo>
                  <a:lnTo>
                    <a:pt x="912" y="887"/>
                  </a:lnTo>
                  <a:lnTo>
                    <a:pt x="937" y="884"/>
                  </a:lnTo>
                  <a:lnTo>
                    <a:pt x="968" y="880"/>
                  </a:lnTo>
                  <a:lnTo>
                    <a:pt x="1003" y="872"/>
                  </a:lnTo>
                  <a:lnTo>
                    <a:pt x="1044" y="864"/>
                  </a:lnTo>
                  <a:lnTo>
                    <a:pt x="1088" y="853"/>
                  </a:lnTo>
                  <a:lnTo>
                    <a:pt x="1136" y="839"/>
                  </a:lnTo>
                  <a:lnTo>
                    <a:pt x="1186" y="823"/>
                  </a:lnTo>
                  <a:lnTo>
                    <a:pt x="1241" y="804"/>
                  </a:lnTo>
                  <a:lnTo>
                    <a:pt x="1296" y="780"/>
                  </a:lnTo>
                  <a:lnTo>
                    <a:pt x="1355" y="753"/>
                  </a:lnTo>
                  <a:lnTo>
                    <a:pt x="1386" y="807"/>
                  </a:lnTo>
                  <a:lnTo>
                    <a:pt x="1415" y="859"/>
                  </a:lnTo>
                  <a:lnTo>
                    <a:pt x="1440" y="911"/>
                  </a:lnTo>
                  <a:lnTo>
                    <a:pt x="1461" y="962"/>
                  </a:lnTo>
                  <a:lnTo>
                    <a:pt x="1477" y="1011"/>
                  </a:lnTo>
                  <a:lnTo>
                    <a:pt x="1489" y="1056"/>
                  </a:lnTo>
                  <a:lnTo>
                    <a:pt x="1497" y="1098"/>
                  </a:lnTo>
                  <a:lnTo>
                    <a:pt x="1502" y="1137"/>
                  </a:lnTo>
                  <a:lnTo>
                    <a:pt x="1504" y="1175"/>
                  </a:lnTo>
                  <a:lnTo>
                    <a:pt x="1502" y="1208"/>
                  </a:lnTo>
                  <a:lnTo>
                    <a:pt x="1497" y="1240"/>
                  </a:lnTo>
                  <a:lnTo>
                    <a:pt x="1491" y="1269"/>
                  </a:lnTo>
                  <a:lnTo>
                    <a:pt x="1483" y="1295"/>
                  </a:lnTo>
                  <a:lnTo>
                    <a:pt x="1473" y="1318"/>
                  </a:lnTo>
                  <a:lnTo>
                    <a:pt x="1463" y="1340"/>
                  </a:lnTo>
                  <a:lnTo>
                    <a:pt x="1450" y="1360"/>
                  </a:lnTo>
                  <a:lnTo>
                    <a:pt x="1439" y="1377"/>
                  </a:lnTo>
                  <a:lnTo>
                    <a:pt x="1426" y="1391"/>
                  </a:lnTo>
                  <a:lnTo>
                    <a:pt x="1414" y="1405"/>
                  </a:lnTo>
                  <a:lnTo>
                    <a:pt x="1399" y="1418"/>
                  </a:lnTo>
                  <a:lnTo>
                    <a:pt x="1382" y="1432"/>
                  </a:lnTo>
                  <a:lnTo>
                    <a:pt x="1361" y="1445"/>
                  </a:lnTo>
                  <a:lnTo>
                    <a:pt x="1339" y="1458"/>
                  </a:lnTo>
                  <a:lnTo>
                    <a:pt x="1313" y="1469"/>
                  </a:lnTo>
                  <a:lnTo>
                    <a:pt x="1285" y="1479"/>
                  </a:lnTo>
                  <a:lnTo>
                    <a:pt x="1253" y="1487"/>
                  </a:lnTo>
                  <a:lnTo>
                    <a:pt x="1219" y="1491"/>
                  </a:lnTo>
                  <a:lnTo>
                    <a:pt x="1180" y="1493"/>
                  </a:lnTo>
                  <a:lnTo>
                    <a:pt x="1134" y="1491"/>
                  </a:lnTo>
                  <a:lnTo>
                    <a:pt x="1086" y="1484"/>
                  </a:lnTo>
                  <a:lnTo>
                    <a:pt x="1036" y="1471"/>
                  </a:lnTo>
                  <a:lnTo>
                    <a:pt x="983" y="1456"/>
                  </a:lnTo>
                  <a:lnTo>
                    <a:pt x="930" y="1435"/>
                  </a:lnTo>
                  <a:lnTo>
                    <a:pt x="875" y="1410"/>
                  </a:lnTo>
                  <a:lnTo>
                    <a:pt x="819" y="1381"/>
                  </a:lnTo>
                  <a:lnTo>
                    <a:pt x="762" y="1348"/>
                  </a:lnTo>
                  <a:lnTo>
                    <a:pt x="706" y="1311"/>
                  </a:lnTo>
                  <a:lnTo>
                    <a:pt x="648" y="1271"/>
                  </a:lnTo>
                  <a:lnTo>
                    <a:pt x="591" y="1227"/>
                  </a:lnTo>
                  <a:lnTo>
                    <a:pt x="533" y="1180"/>
                  </a:lnTo>
                  <a:lnTo>
                    <a:pt x="477" y="1129"/>
                  </a:lnTo>
                  <a:lnTo>
                    <a:pt x="421" y="1075"/>
                  </a:lnTo>
                  <a:lnTo>
                    <a:pt x="362" y="1015"/>
                  </a:lnTo>
                  <a:lnTo>
                    <a:pt x="308" y="954"/>
                  </a:lnTo>
                  <a:lnTo>
                    <a:pt x="257" y="892"/>
                  </a:lnTo>
                  <a:lnTo>
                    <a:pt x="210" y="830"/>
                  </a:lnTo>
                  <a:lnTo>
                    <a:pt x="166" y="766"/>
                  </a:lnTo>
                  <a:lnTo>
                    <a:pt x="127" y="705"/>
                  </a:lnTo>
                  <a:lnTo>
                    <a:pt x="93" y="642"/>
                  </a:lnTo>
                  <a:lnTo>
                    <a:pt x="64" y="582"/>
                  </a:lnTo>
                  <a:lnTo>
                    <a:pt x="43" y="531"/>
                  </a:lnTo>
                  <a:lnTo>
                    <a:pt x="26" y="482"/>
                  </a:lnTo>
                  <a:lnTo>
                    <a:pt x="15" y="437"/>
                  </a:lnTo>
                  <a:lnTo>
                    <a:pt x="6" y="395"/>
                  </a:lnTo>
                  <a:lnTo>
                    <a:pt x="1" y="355"/>
                  </a:lnTo>
                  <a:lnTo>
                    <a:pt x="0" y="318"/>
                  </a:lnTo>
                  <a:lnTo>
                    <a:pt x="2" y="285"/>
                  </a:lnTo>
                  <a:lnTo>
                    <a:pt x="6" y="252"/>
                  </a:lnTo>
                  <a:lnTo>
                    <a:pt x="13" y="224"/>
                  </a:lnTo>
                  <a:lnTo>
                    <a:pt x="21" y="197"/>
                  </a:lnTo>
                  <a:lnTo>
                    <a:pt x="31" y="173"/>
                  </a:lnTo>
                  <a:lnTo>
                    <a:pt x="41" y="153"/>
                  </a:lnTo>
                  <a:lnTo>
                    <a:pt x="53" y="133"/>
                  </a:lnTo>
                  <a:lnTo>
                    <a:pt x="65" y="116"/>
                  </a:lnTo>
                  <a:lnTo>
                    <a:pt x="78" y="102"/>
                  </a:lnTo>
                  <a:lnTo>
                    <a:pt x="89" y="88"/>
                  </a:lnTo>
                  <a:lnTo>
                    <a:pt x="105" y="75"/>
                  </a:lnTo>
                  <a:lnTo>
                    <a:pt x="122" y="61"/>
                  </a:lnTo>
                  <a:lnTo>
                    <a:pt x="142" y="48"/>
                  </a:lnTo>
                  <a:lnTo>
                    <a:pt x="165" y="35"/>
                  </a:lnTo>
                  <a:lnTo>
                    <a:pt x="190" y="24"/>
                  </a:lnTo>
                  <a:lnTo>
                    <a:pt x="219" y="14"/>
                  </a:lnTo>
                  <a:lnTo>
                    <a:pt x="250" y="6"/>
                  </a:lnTo>
                  <a:lnTo>
                    <a:pt x="285" y="2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5677977" y="2829908"/>
              <a:ext cx="207447" cy="206204"/>
            </a:xfrm>
            <a:custGeom>
              <a:avLst/>
              <a:gdLst>
                <a:gd name="T0" fmla="*/ 1289 w 1835"/>
                <a:gd name="T1" fmla="*/ 2 h 1823"/>
                <a:gd name="T2" fmla="*/ 1327 w 1835"/>
                <a:gd name="T3" fmla="*/ 23 h 1823"/>
                <a:gd name="T4" fmla="*/ 1350 w 1835"/>
                <a:gd name="T5" fmla="*/ 60 h 1823"/>
                <a:gd name="T6" fmla="*/ 1776 w 1835"/>
                <a:gd name="T7" fmla="*/ 482 h 1823"/>
                <a:gd name="T8" fmla="*/ 1812 w 1835"/>
                <a:gd name="T9" fmla="*/ 505 h 1823"/>
                <a:gd name="T10" fmla="*/ 1833 w 1835"/>
                <a:gd name="T11" fmla="*/ 543 h 1823"/>
                <a:gd name="T12" fmla="*/ 1832 w 1835"/>
                <a:gd name="T13" fmla="*/ 586 h 1823"/>
                <a:gd name="T14" fmla="*/ 1810 w 1835"/>
                <a:gd name="T15" fmla="*/ 622 h 1823"/>
                <a:gd name="T16" fmla="*/ 1498 w 1835"/>
                <a:gd name="T17" fmla="*/ 929 h 1823"/>
                <a:gd name="T18" fmla="*/ 1459 w 1835"/>
                <a:gd name="T19" fmla="*/ 942 h 1823"/>
                <a:gd name="T20" fmla="*/ 1253 w 1835"/>
                <a:gd name="T21" fmla="*/ 903 h 1823"/>
                <a:gd name="T22" fmla="*/ 1194 w 1835"/>
                <a:gd name="T23" fmla="*/ 1011 h 1823"/>
                <a:gd name="T24" fmla="*/ 1118 w 1835"/>
                <a:gd name="T25" fmla="*/ 1126 h 1823"/>
                <a:gd name="T26" fmla="*/ 1030 w 1835"/>
                <a:gd name="T27" fmla="*/ 1243 h 1823"/>
                <a:gd name="T28" fmla="*/ 930 w 1835"/>
                <a:gd name="T29" fmla="*/ 1362 h 1823"/>
                <a:gd name="T30" fmla="*/ 823 w 1835"/>
                <a:gd name="T31" fmla="*/ 1475 h 1823"/>
                <a:gd name="T32" fmla="*/ 705 w 1835"/>
                <a:gd name="T33" fmla="*/ 1578 h 1823"/>
                <a:gd name="T34" fmla="*/ 585 w 1835"/>
                <a:gd name="T35" fmla="*/ 1659 h 1823"/>
                <a:gd name="T36" fmla="*/ 470 w 1835"/>
                <a:gd name="T37" fmla="*/ 1719 h 1823"/>
                <a:gd name="T38" fmla="*/ 363 w 1835"/>
                <a:gd name="T39" fmla="*/ 1763 h 1823"/>
                <a:gd name="T40" fmla="*/ 268 w 1835"/>
                <a:gd name="T41" fmla="*/ 1792 h 1823"/>
                <a:gd name="T42" fmla="*/ 187 w 1835"/>
                <a:gd name="T43" fmla="*/ 1810 h 1823"/>
                <a:gd name="T44" fmla="*/ 130 w 1835"/>
                <a:gd name="T45" fmla="*/ 1819 h 1823"/>
                <a:gd name="T46" fmla="*/ 95 w 1835"/>
                <a:gd name="T47" fmla="*/ 1823 h 1823"/>
                <a:gd name="T48" fmla="*/ 71 w 1835"/>
                <a:gd name="T49" fmla="*/ 1822 h 1823"/>
                <a:gd name="T50" fmla="*/ 39 w 1835"/>
                <a:gd name="T51" fmla="*/ 1810 h 1823"/>
                <a:gd name="T52" fmla="*/ 14 w 1835"/>
                <a:gd name="T53" fmla="*/ 1785 h 1823"/>
                <a:gd name="T54" fmla="*/ 1 w 1835"/>
                <a:gd name="T55" fmla="*/ 1753 h 1823"/>
                <a:gd name="T56" fmla="*/ 0 w 1835"/>
                <a:gd name="T57" fmla="*/ 1729 h 1823"/>
                <a:gd name="T58" fmla="*/ 3 w 1835"/>
                <a:gd name="T59" fmla="*/ 1695 h 1823"/>
                <a:gd name="T60" fmla="*/ 13 w 1835"/>
                <a:gd name="T61" fmla="*/ 1636 h 1823"/>
                <a:gd name="T62" fmla="*/ 30 w 1835"/>
                <a:gd name="T63" fmla="*/ 1557 h 1823"/>
                <a:gd name="T64" fmla="*/ 61 w 1835"/>
                <a:gd name="T65" fmla="*/ 1463 h 1823"/>
                <a:gd name="T66" fmla="*/ 105 w 1835"/>
                <a:gd name="T67" fmla="*/ 1357 h 1823"/>
                <a:gd name="T68" fmla="*/ 165 w 1835"/>
                <a:gd name="T69" fmla="*/ 1242 h 1823"/>
                <a:gd name="T70" fmla="*/ 247 w 1835"/>
                <a:gd name="T71" fmla="*/ 1124 h 1823"/>
                <a:gd name="T72" fmla="*/ 351 w 1835"/>
                <a:gd name="T73" fmla="*/ 1007 h 1823"/>
                <a:gd name="T74" fmla="*/ 465 w 1835"/>
                <a:gd name="T75" fmla="*/ 899 h 1823"/>
                <a:gd name="T76" fmla="*/ 583 w 1835"/>
                <a:gd name="T77" fmla="*/ 800 h 1823"/>
                <a:gd name="T78" fmla="*/ 703 w 1835"/>
                <a:gd name="T79" fmla="*/ 712 h 1823"/>
                <a:gd name="T80" fmla="*/ 818 w 1835"/>
                <a:gd name="T81" fmla="*/ 637 h 1823"/>
                <a:gd name="T82" fmla="*/ 927 w 1835"/>
                <a:gd name="T83" fmla="*/ 579 h 1823"/>
                <a:gd name="T84" fmla="*/ 888 w 1835"/>
                <a:gd name="T85" fmla="*/ 374 h 1823"/>
                <a:gd name="T86" fmla="*/ 900 w 1835"/>
                <a:gd name="T87" fmla="*/ 335 h 1823"/>
                <a:gd name="T88" fmla="*/ 1208 w 1835"/>
                <a:gd name="T89" fmla="*/ 25 h 1823"/>
                <a:gd name="T90" fmla="*/ 1246 w 1835"/>
                <a:gd name="T91" fmla="*/ 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5" h="1823">
                  <a:moveTo>
                    <a:pt x="1267" y="0"/>
                  </a:moveTo>
                  <a:lnTo>
                    <a:pt x="1289" y="2"/>
                  </a:lnTo>
                  <a:lnTo>
                    <a:pt x="1310" y="11"/>
                  </a:lnTo>
                  <a:lnTo>
                    <a:pt x="1327" y="23"/>
                  </a:lnTo>
                  <a:lnTo>
                    <a:pt x="1341" y="40"/>
                  </a:lnTo>
                  <a:lnTo>
                    <a:pt x="1350" y="60"/>
                  </a:lnTo>
                  <a:lnTo>
                    <a:pt x="1451" y="381"/>
                  </a:lnTo>
                  <a:lnTo>
                    <a:pt x="1776" y="482"/>
                  </a:lnTo>
                  <a:lnTo>
                    <a:pt x="1796" y="491"/>
                  </a:lnTo>
                  <a:lnTo>
                    <a:pt x="1812" y="505"/>
                  </a:lnTo>
                  <a:lnTo>
                    <a:pt x="1825" y="522"/>
                  </a:lnTo>
                  <a:lnTo>
                    <a:pt x="1833" y="543"/>
                  </a:lnTo>
                  <a:lnTo>
                    <a:pt x="1835" y="565"/>
                  </a:lnTo>
                  <a:lnTo>
                    <a:pt x="1832" y="586"/>
                  </a:lnTo>
                  <a:lnTo>
                    <a:pt x="1824" y="606"/>
                  </a:lnTo>
                  <a:lnTo>
                    <a:pt x="1810" y="622"/>
                  </a:lnTo>
                  <a:lnTo>
                    <a:pt x="1515" y="917"/>
                  </a:lnTo>
                  <a:lnTo>
                    <a:pt x="1498" y="929"/>
                  </a:lnTo>
                  <a:lnTo>
                    <a:pt x="1479" y="937"/>
                  </a:lnTo>
                  <a:lnTo>
                    <a:pt x="1459" y="942"/>
                  </a:lnTo>
                  <a:lnTo>
                    <a:pt x="1439" y="939"/>
                  </a:lnTo>
                  <a:lnTo>
                    <a:pt x="1253" y="903"/>
                  </a:lnTo>
                  <a:lnTo>
                    <a:pt x="1226" y="956"/>
                  </a:lnTo>
                  <a:lnTo>
                    <a:pt x="1194" y="1011"/>
                  </a:lnTo>
                  <a:lnTo>
                    <a:pt x="1158" y="1067"/>
                  </a:lnTo>
                  <a:lnTo>
                    <a:pt x="1118" y="1126"/>
                  </a:lnTo>
                  <a:lnTo>
                    <a:pt x="1075" y="1184"/>
                  </a:lnTo>
                  <a:lnTo>
                    <a:pt x="1030" y="1243"/>
                  </a:lnTo>
                  <a:lnTo>
                    <a:pt x="981" y="1302"/>
                  </a:lnTo>
                  <a:lnTo>
                    <a:pt x="930" y="1362"/>
                  </a:lnTo>
                  <a:lnTo>
                    <a:pt x="877" y="1419"/>
                  </a:lnTo>
                  <a:lnTo>
                    <a:pt x="823" y="1475"/>
                  </a:lnTo>
                  <a:lnTo>
                    <a:pt x="763" y="1529"/>
                  </a:lnTo>
                  <a:lnTo>
                    <a:pt x="705" y="1578"/>
                  </a:lnTo>
                  <a:lnTo>
                    <a:pt x="645" y="1622"/>
                  </a:lnTo>
                  <a:lnTo>
                    <a:pt x="585" y="1659"/>
                  </a:lnTo>
                  <a:lnTo>
                    <a:pt x="528" y="1691"/>
                  </a:lnTo>
                  <a:lnTo>
                    <a:pt x="470" y="1719"/>
                  </a:lnTo>
                  <a:lnTo>
                    <a:pt x="416" y="1743"/>
                  </a:lnTo>
                  <a:lnTo>
                    <a:pt x="363" y="1763"/>
                  </a:lnTo>
                  <a:lnTo>
                    <a:pt x="314" y="1780"/>
                  </a:lnTo>
                  <a:lnTo>
                    <a:pt x="268" y="1792"/>
                  </a:lnTo>
                  <a:lnTo>
                    <a:pt x="226" y="1803"/>
                  </a:lnTo>
                  <a:lnTo>
                    <a:pt x="187" y="1810"/>
                  </a:lnTo>
                  <a:lnTo>
                    <a:pt x="156" y="1816"/>
                  </a:lnTo>
                  <a:lnTo>
                    <a:pt x="130" y="1819"/>
                  </a:lnTo>
                  <a:lnTo>
                    <a:pt x="109" y="1821"/>
                  </a:lnTo>
                  <a:lnTo>
                    <a:pt x="95" y="1823"/>
                  </a:lnTo>
                  <a:lnTo>
                    <a:pt x="88" y="1823"/>
                  </a:lnTo>
                  <a:lnTo>
                    <a:pt x="71" y="1822"/>
                  </a:lnTo>
                  <a:lnTo>
                    <a:pt x="54" y="1817"/>
                  </a:lnTo>
                  <a:lnTo>
                    <a:pt x="39" y="1810"/>
                  </a:lnTo>
                  <a:lnTo>
                    <a:pt x="25" y="1799"/>
                  </a:lnTo>
                  <a:lnTo>
                    <a:pt x="14" y="1785"/>
                  </a:lnTo>
                  <a:lnTo>
                    <a:pt x="5" y="1769"/>
                  </a:lnTo>
                  <a:lnTo>
                    <a:pt x="1" y="1753"/>
                  </a:lnTo>
                  <a:lnTo>
                    <a:pt x="0" y="1735"/>
                  </a:lnTo>
                  <a:lnTo>
                    <a:pt x="0" y="1729"/>
                  </a:lnTo>
                  <a:lnTo>
                    <a:pt x="1" y="1715"/>
                  </a:lnTo>
                  <a:lnTo>
                    <a:pt x="3" y="1695"/>
                  </a:lnTo>
                  <a:lnTo>
                    <a:pt x="7" y="1669"/>
                  </a:lnTo>
                  <a:lnTo>
                    <a:pt x="13" y="1636"/>
                  </a:lnTo>
                  <a:lnTo>
                    <a:pt x="21" y="1599"/>
                  </a:lnTo>
                  <a:lnTo>
                    <a:pt x="30" y="1557"/>
                  </a:lnTo>
                  <a:lnTo>
                    <a:pt x="44" y="1511"/>
                  </a:lnTo>
                  <a:lnTo>
                    <a:pt x="61" y="1463"/>
                  </a:lnTo>
                  <a:lnTo>
                    <a:pt x="81" y="1411"/>
                  </a:lnTo>
                  <a:lnTo>
                    <a:pt x="105" y="1357"/>
                  </a:lnTo>
                  <a:lnTo>
                    <a:pt x="133" y="1299"/>
                  </a:lnTo>
                  <a:lnTo>
                    <a:pt x="165" y="1242"/>
                  </a:lnTo>
                  <a:lnTo>
                    <a:pt x="203" y="1183"/>
                  </a:lnTo>
                  <a:lnTo>
                    <a:pt x="247" y="1124"/>
                  </a:lnTo>
                  <a:lnTo>
                    <a:pt x="295" y="1065"/>
                  </a:lnTo>
                  <a:lnTo>
                    <a:pt x="351" y="1007"/>
                  </a:lnTo>
                  <a:lnTo>
                    <a:pt x="407" y="952"/>
                  </a:lnTo>
                  <a:lnTo>
                    <a:pt x="465" y="899"/>
                  </a:lnTo>
                  <a:lnTo>
                    <a:pt x="525" y="849"/>
                  </a:lnTo>
                  <a:lnTo>
                    <a:pt x="583" y="800"/>
                  </a:lnTo>
                  <a:lnTo>
                    <a:pt x="643" y="754"/>
                  </a:lnTo>
                  <a:lnTo>
                    <a:pt x="703" y="712"/>
                  </a:lnTo>
                  <a:lnTo>
                    <a:pt x="761" y="673"/>
                  </a:lnTo>
                  <a:lnTo>
                    <a:pt x="818" y="637"/>
                  </a:lnTo>
                  <a:lnTo>
                    <a:pt x="873" y="606"/>
                  </a:lnTo>
                  <a:lnTo>
                    <a:pt x="927" y="579"/>
                  </a:lnTo>
                  <a:lnTo>
                    <a:pt x="890" y="395"/>
                  </a:lnTo>
                  <a:lnTo>
                    <a:pt x="888" y="374"/>
                  </a:lnTo>
                  <a:lnTo>
                    <a:pt x="892" y="354"/>
                  </a:lnTo>
                  <a:lnTo>
                    <a:pt x="900" y="335"/>
                  </a:lnTo>
                  <a:lnTo>
                    <a:pt x="913" y="319"/>
                  </a:lnTo>
                  <a:lnTo>
                    <a:pt x="1208" y="25"/>
                  </a:lnTo>
                  <a:lnTo>
                    <a:pt x="1226" y="12"/>
                  </a:lnTo>
                  <a:lnTo>
                    <a:pt x="1246" y="3"/>
                  </a:lnTo>
                  <a:lnTo>
                    <a:pt x="1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7182" y="4965218"/>
            <a:ext cx="410070" cy="336727"/>
            <a:chOff x="7000875" y="2609851"/>
            <a:chExt cx="481013" cy="395288"/>
          </a:xfrm>
          <a:solidFill>
            <a:schemeClr val="bg1"/>
          </a:solidFill>
        </p:grpSpPr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7000875" y="2638426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7332663" y="2609851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68119" y="3525314"/>
            <a:ext cx="408196" cy="410652"/>
            <a:chOff x="7156450" y="2708275"/>
            <a:chExt cx="233363" cy="234950"/>
          </a:xfrm>
          <a:solidFill>
            <a:schemeClr val="bg1"/>
          </a:solidFill>
        </p:grpSpPr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7156450" y="2803525"/>
              <a:ext cx="41275" cy="1238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1" name="Freeform 34"/>
            <p:cNvSpPr>
              <a:spLocks noEditPoints="1"/>
            </p:cNvSpPr>
            <p:nvPr/>
          </p:nvSpPr>
          <p:spPr bwMode="auto">
            <a:xfrm>
              <a:off x="7215188" y="2708275"/>
              <a:ext cx="174625" cy="234950"/>
            </a:xfrm>
            <a:custGeom>
              <a:avLst/>
              <a:gdLst>
                <a:gd name="T0" fmla="*/ 790 w 2315"/>
                <a:gd name="T1" fmla="*/ 1051 h 3103"/>
                <a:gd name="T2" fmla="*/ 645 w 2315"/>
                <a:gd name="T3" fmla="*/ 1093 h 3103"/>
                <a:gd name="T4" fmla="*/ 513 w 2315"/>
                <a:gd name="T5" fmla="*/ 1176 h 3103"/>
                <a:gd name="T6" fmla="*/ 407 w 2315"/>
                <a:gd name="T7" fmla="*/ 1297 h 3103"/>
                <a:gd name="T8" fmla="*/ 338 w 2315"/>
                <a:gd name="T9" fmla="*/ 1438 h 3103"/>
                <a:gd name="T10" fmla="*/ 311 w 2315"/>
                <a:gd name="T11" fmla="*/ 1590 h 3103"/>
                <a:gd name="T12" fmla="*/ 324 w 2315"/>
                <a:gd name="T13" fmla="*/ 1743 h 3103"/>
                <a:gd name="T14" fmla="*/ 378 w 2315"/>
                <a:gd name="T15" fmla="*/ 1890 h 3103"/>
                <a:gd name="T16" fmla="*/ 473 w 2315"/>
                <a:gd name="T17" fmla="*/ 2018 h 3103"/>
                <a:gd name="T18" fmla="*/ 600 w 2315"/>
                <a:gd name="T19" fmla="*/ 2115 h 3103"/>
                <a:gd name="T20" fmla="*/ 741 w 2315"/>
                <a:gd name="T21" fmla="*/ 2170 h 3103"/>
                <a:gd name="T22" fmla="*/ 891 w 2315"/>
                <a:gd name="T23" fmla="*/ 2184 h 3103"/>
                <a:gd name="T24" fmla="*/ 1039 w 2315"/>
                <a:gd name="T25" fmla="*/ 2157 h 3103"/>
                <a:gd name="T26" fmla="*/ 1176 w 2315"/>
                <a:gd name="T27" fmla="*/ 2087 h 3103"/>
                <a:gd name="T28" fmla="*/ 1294 w 2315"/>
                <a:gd name="T29" fmla="*/ 1977 h 3103"/>
                <a:gd name="T30" fmla="*/ 1375 w 2315"/>
                <a:gd name="T31" fmla="*/ 1842 h 3103"/>
                <a:gd name="T32" fmla="*/ 1415 w 2315"/>
                <a:gd name="T33" fmla="*/ 1693 h 3103"/>
                <a:gd name="T34" fmla="*/ 1415 w 2315"/>
                <a:gd name="T35" fmla="*/ 1539 h 3103"/>
                <a:gd name="T36" fmla="*/ 1375 w 2315"/>
                <a:gd name="T37" fmla="*/ 1390 h 3103"/>
                <a:gd name="T38" fmla="*/ 1294 w 2315"/>
                <a:gd name="T39" fmla="*/ 1253 h 3103"/>
                <a:gd name="T40" fmla="*/ 1176 w 2315"/>
                <a:gd name="T41" fmla="*/ 1143 h 3103"/>
                <a:gd name="T42" fmla="*/ 1039 w 2315"/>
                <a:gd name="T43" fmla="*/ 1074 h 3103"/>
                <a:gd name="T44" fmla="*/ 891 w 2315"/>
                <a:gd name="T45" fmla="*/ 1046 h 3103"/>
                <a:gd name="T46" fmla="*/ 1320 w 2315"/>
                <a:gd name="T47" fmla="*/ 1046 h 3103"/>
                <a:gd name="T48" fmla="*/ 1417 w 2315"/>
                <a:gd name="T49" fmla="*/ 1140 h 3103"/>
                <a:gd name="T50" fmla="*/ 1515 w 2315"/>
                <a:gd name="T51" fmla="*/ 1297 h 3103"/>
                <a:gd name="T52" fmla="*/ 1571 w 2315"/>
                <a:gd name="T53" fmla="*/ 1468 h 3103"/>
                <a:gd name="T54" fmla="*/ 1584 w 2315"/>
                <a:gd name="T55" fmla="*/ 1647 h 3103"/>
                <a:gd name="T56" fmla="*/ 1555 w 2315"/>
                <a:gd name="T57" fmla="*/ 1825 h 3103"/>
                <a:gd name="T58" fmla="*/ 1484 w 2315"/>
                <a:gd name="T59" fmla="*/ 1992 h 3103"/>
                <a:gd name="T60" fmla="*/ 1664 w 2315"/>
                <a:gd name="T61" fmla="*/ 2118 h 3103"/>
                <a:gd name="T62" fmla="*/ 2315 w 2315"/>
                <a:gd name="T63" fmla="*/ 2800 h 3103"/>
                <a:gd name="T64" fmla="*/ 2307 w 2315"/>
                <a:gd name="T65" fmla="*/ 2859 h 3103"/>
                <a:gd name="T66" fmla="*/ 2276 w 2315"/>
                <a:gd name="T67" fmla="*/ 2943 h 3103"/>
                <a:gd name="T68" fmla="*/ 2209 w 2315"/>
                <a:gd name="T69" fmla="*/ 3030 h 3103"/>
                <a:gd name="T70" fmla="*/ 2128 w 2315"/>
                <a:gd name="T71" fmla="*/ 3078 h 3103"/>
                <a:gd name="T72" fmla="*/ 2053 w 2315"/>
                <a:gd name="T73" fmla="*/ 3099 h 3103"/>
                <a:gd name="T74" fmla="*/ 2010 w 2315"/>
                <a:gd name="T75" fmla="*/ 3103 h 3103"/>
                <a:gd name="T76" fmla="*/ 1403 w 2315"/>
                <a:gd name="T77" fmla="*/ 2335 h 3103"/>
                <a:gd name="T78" fmla="*/ 774 w 2315"/>
                <a:gd name="T79" fmla="*/ 2903 h 3103"/>
                <a:gd name="T80" fmla="*/ 657 w 2315"/>
                <a:gd name="T81" fmla="*/ 2320 h 3103"/>
                <a:gd name="T82" fmla="*/ 544 w 2315"/>
                <a:gd name="T83" fmla="*/ 2903 h 3103"/>
                <a:gd name="T84" fmla="*/ 545 w 2315"/>
                <a:gd name="T85" fmla="*/ 687 h 3103"/>
                <a:gd name="T86" fmla="*/ 657 w 2315"/>
                <a:gd name="T87" fmla="*/ 911 h 3103"/>
                <a:gd name="T88" fmla="*/ 774 w 2315"/>
                <a:gd name="T8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15" h="3103">
                  <a:moveTo>
                    <a:pt x="891" y="1046"/>
                  </a:moveTo>
                  <a:lnTo>
                    <a:pt x="841" y="1046"/>
                  </a:lnTo>
                  <a:lnTo>
                    <a:pt x="790" y="1051"/>
                  </a:lnTo>
                  <a:lnTo>
                    <a:pt x="741" y="1061"/>
                  </a:lnTo>
                  <a:lnTo>
                    <a:pt x="693" y="1074"/>
                  </a:lnTo>
                  <a:lnTo>
                    <a:pt x="645" y="1093"/>
                  </a:lnTo>
                  <a:lnTo>
                    <a:pt x="600" y="1116"/>
                  </a:lnTo>
                  <a:lnTo>
                    <a:pt x="555" y="1143"/>
                  </a:lnTo>
                  <a:lnTo>
                    <a:pt x="513" y="1176"/>
                  </a:lnTo>
                  <a:lnTo>
                    <a:pt x="474" y="1213"/>
                  </a:lnTo>
                  <a:lnTo>
                    <a:pt x="438" y="1253"/>
                  </a:lnTo>
                  <a:lnTo>
                    <a:pt x="407" y="1297"/>
                  </a:lnTo>
                  <a:lnTo>
                    <a:pt x="379" y="1342"/>
                  </a:lnTo>
                  <a:lnTo>
                    <a:pt x="356" y="1390"/>
                  </a:lnTo>
                  <a:lnTo>
                    <a:pt x="338" y="1438"/>
                  </a:lnTo>
                  <a:lnTo>
                    <a:pt x="325" y="1487"/>
                  </a:lnTo>
                  <a:lnTo>
                    <a:pt x="316" y="1539"/>
                  </a:lnTo>
                  <a:lnTo>
                    <a:pt x="311" y="1590"/>
                  </a:lnTo>
                  <a:lnTo>
                    <a:pt x="311" y="1641"/>
                  </a:lnTo>
                  <a:lnTo>
                    <a:pt x="316" y="1693"/>
                  </a:lnTo>
                  <a:lnTo>
                    <a:pt x="324" y="1743"/>
                  </a:lnTo>
                  <a:lnTo>
                    <a:pt x="338" y="1794"/>
                  </a:lnTo>
                  <a:lnTo>
                    <a:pt x="356" y="1842"/>
                  </a:lnTo>
                  <a:lnTo>
                    <a:pt x="378" y="1890"/>
                  </a:lnTo>
                  <a:lnTo>
                    <a:pt x="406" y="1935"/>
                  </a:lnTo>
                  <a:lnTo>
                    <a:pt x="437" y="1977"/>
                  </a:lnTo>
                  <a:lnTo>
                    <a:pt x="473" y="2018"/>
                  </a:lnTo>
                  <a:lnTo>
                    <a:pt x="513" y="2054"/>
                  </a:lnTo>
                  <a:lnTo>
                    <a:pt x="554" y="2087"/>
                  </a:lnTo>
                  <a:lnTo>
                    <a:pt x="600" y="2115"/>
                  </a:lnTo>
                  <a:lnTo>
                    <a:pt x="645" y="2138"/>
                  </a:lnTo>
                  <a:lnTo>
                    <a:pt x="693" y="2157"/>
                  </a:lnTo>
                  <a:lnTo>
                    <a:pt x="741" y="2170"/>
                  </a:lnTo>
                  <a:lnTo>
                    <a:pt x="790" y="2179"/>
                  </a:lnTo>
                  <a:lnTo>
                    <a:pt x="841" y="2184"/>
                  </a:lnTo>
                  <a:lnTo>
                    <a:pt x="891" y="2184"/>
                  </a:lnTo>
                  <a:lnTo>
                    <a:pt x="941" y="2179"/>
                  </a:lnTo>
                  <a:lnTo>
                    <a:pt x="990" y="2170"/>
                  </a:lnTo>
                  <a:lnTo>
                    <a:pt x="1039" y="2157"/>
                  </a:lnTo>
                  <a:lnTo>
                    <a:pt x="1087" y="2138"/>
                  </a:lnTo>
                  <a:lnTo>
                    <a:pt x="1132" y="2115"/>
                  </a:lnTo>
                  <a:lnTo>
                    <a:pt x="1176" y="2087"/>
                  </a:lnTo>
                  <a:lnTo>
                    <a:pt x="1218" y="2054"/>
                  </a:lnTo>
                  <a:lnTo>
                    <a:pt x="1258" y="2018"/>
                  </a:lnTo>
                  <a:lnTo>
                    <a:pt x="1294" y="1977"/>
                  </a:lnTo>
                  <a:lnTo>
                    <a:pt x="1326" y="1934"/>
                  </a:lnTo>
                  <a:lnTo>
                    <a:pt x="1352" y="1888"/>
                  </a:lnTo>
                  <a:lnTo>
                    <a:pt x="1375" y="1842"/>
                  </a:lnTo>
                  <a:lnTo>
                    <a:pt x="1393" y="1793"/>
                  </a:lnTo>
                  <a:lnTo>
                    <a:pt x="1406" y="1743"/>
                  </a:lnTo>
                  <a:lnTo>
                    <a:pt x="1415" y="1693"/>
                  </a:lnTo>
                  <a:lnTo>
                    <a:pt x="1419" y="1641"/>
                  </a:lnTo>
                  <a:lnTo>
                    <a:pt x="1419" y="1590"/>
                  </a:lnTo>
                  <a:lnTo>
                    <a:pt x="1415" y="1539"/>
                  </a:lnTo>
                  <a:lnTo>
                    <a:pt x="1406" y="1487"/>
                  </a:lnTo>
                  <a:lnTo>
                    <a:pt x="1393" y="1438"/>
                  </a:lnTo>
                  <a:lnTo>
                    <a:pt x="1375" y="1390"/>
                  </a:lnTo>
                  <a:lnTo>
                    <a:pt x="1352" y="1342"/>
                  </a:lnTo>
                  <a:lnTo>
                    <a:pt x="1325" y="1297"/>
                  </a:lnTo>
                  <a:lnTo>
                    <a:pt x="1294" y="1253"/>
                  </a:lnTo>
                  <a:lnTo>
                    <a:pt x="1258" y="1213"/>
                  </a:lnTo>
                  <a:lnTo>
                    <a:pt x="1218" y="1176"/>
                  </a:lnTo>
                  <a:lnTo>
                    <a:pt x="1176" y="1143"/>
                  </a:lnTo>
                  <a:lnTo>
                    <a:pt x="1132" y="1115"/>
                  </a:lnTo>
                  <a:lnTo>
                    <a:pt x="1086" y="1093"/>
                  </a:lnTo>
                  <a:lnTo>
                    <a:pt x="1039" y="1074"/>
                  </a:lnTo>
                  <a:lnTo>
                    <a:pt x="990" y="1061"/>
                  </a:lnTo>
                  <a:lnTo>
                    <a:pt x="941" y="1051"/>
                  </a:lnTo>
                  <a:lnTo>
                    <a:pt x="891" y="1046"/>
                  </a:lnTo>
                  <a:close/>
                  <a:moveTo>
                    <a:pt x="774" y="0"/>
                  </a:moveTo>
                  <a:lnTo>
                    <a:pt x="1320" y="0"/>
                  </a:lnTo>
                  <a:lnTo>
                    <a:pt x="1320" y="1046"/>
                  </a:lnTo>
                  <a:lnTo>
                    <a:pt x="1348" y="1069"/>
                  </a:lnTo>
                  <a:lnTo>
                    <a:pt x="1375" y="1094"/>
                  </a:lnTo>
                  <a:lnTo>
                    <a:pt x="1417" y="1140"/>
                  </a:lnTo>
                  <a:lnTo>
                    <a:pt x="1455" y="1191"/>
                  </a:lnTo>
                  <a:lnTo>
                    <a:pt x="1488" y="1242"/>
                  </a:lnTo>
                  <a:lnTo>
                    <a:pt x="1515" y="1297"/>
                  </a:lnTo>
                  <a:lnTo>
                    <a:pt x="1538" y="1352"/>
                  </a:lnTo>
                  <a:lnTo>
                    <a:pt x="1557" y="1410"/>
                  </a:lnTo>
                  <a:lnTo>
                    <a:pt x="1571" y="1468"/>
                  </a:lnTo>
                  <a:lnTo>
                    <a:pt x="1580" y="1528"/>
                  </a:lnTo>
                  <a:lnTo>
                    <a:pt x="1584" y="1587"/>
                  </a:lnTo>
                  <a:lnTo>
                    <a:pt x="1584" y="1647"/>
                  </a:lnTo>
                  <a:lnTo>
                    <a:pt x="1579" y="1707"/>
                  </a:lnTo>
                  <a:lnTo>
                    <a:pt x="1569" y="1766"/>
                  </a:lnTo>
                  <a:lnTo>
                    <a:pt x="1555" y="1825"/>
                  </a:lnTo>
                  <a:lnTo>
                    <a:pt x="1536" y="1881"/>
                  </a:lnTo>
                  <a:lnTo>
                    <a:pt x="1512" y="1937"/>
                  </a:lnTo>
                  <a:lnTo>
                    <a:pt x="1484" y="1992"/>
                  </a:lnTo>
                  <a:lnTo>
                    <a:pt x="1451" y="2043"/>
                  </a:lnTo>
                  <a:lnTo>
                    <a:pt x="1579" y="2171"/>
                  </a:lnTo>
                  <a:lnTo>
                    <a:pt x="1664" y="2118"/>
                  </a:lnTo>
                  <a:lnTo>
                    <a:pt x="2315" y="2786"/>
                  </a:lnTo>
                  <a:lnTo>
                    <a:pt x="2315" y="2791"/>
                  </a:lnTo>
                  <a:lnTo>
                    <a:pt x="2315" y="2800"/>
                  </a:lnTo>
                  <a:lnTo>
                    <a:pt x="2314" y="2815"/>
                  </a:lnTo>
                  <a:lnTo>
                    <a:pt x="2311" y="2835"/>
                  </a:lnTo>
                  <a:lnTo>
                    <a:pt x="2307" y="2859"/>
                  </a:lnTo>
                  <a:lnTo>
                    <a:pt x="2300" y="2884"/>
                  </a:lnTo>
                  <a:lnTo>
                    <a:pt x="2290" y="2913"/>
                  </a:lnTo>
                  <a:lnTo>
                    <a:pt x="2276" y="2943"/>
                  </a:lnTo>
                  <a:lnTo>
                    <a:pt x="2257" y="2974"/>
                  </a:lnTo>
                  <a:lnTo>
                    <a:pt x="2234" y="3005"/>
                  </a:lnTo>
                  <a:lnTo>
                    <a:pt x="2209" y="3030"/>
                  </a:lnTo>
                  <a:lnTo>
                    <a:pt x="2183" y="3050"/>
                  </a:lnTo>
                  <a:lnTo>
                    <a:pt x="2156" y="3066"/>
                  </a:lnTo>
                  <a:lnTo>
                    <a:pt x="2128" y="3078"/>
                  </a:lnTo>
                  <a:lnTo>
                    <a:pt x="2101" y="3087"/>
                  </a:lnTo>
                  <a:lnTo>
                    <a:pt x="2076" y="3095"/>
                  </a:lnTo>
                  <a:lnTo>
                    <a:pt x="2053" y="3099"/>
                  </a:lnTo>
                  <a:lnTo>
                    <a:pt x="2034" y="3102"/>
                  </a:lnTo>
                  <a:lnTo>
                    <a:pt x="2019" y="3103"/>
                  </a:lnTo>
                  <a:lnTo>
                    <a:pt x="2010" y="3103"/>
                  </a:lnTo>
                  <a:lnTo>
                    <a:pt x="2006" y="3103"/>
                  </a:lnTo>
                  <a:lnTo>
                    <a:pt x="1355" y="2435"/>
                  </a:lnTo>
                  <a:lnTo>
                    <a:pt x="1403" y="2335"/>
                  </a:lnTo>
                  <a:lnTo>
                    <a:pt x="1320" y="2252"/>
                  </a:lnTo>
                  <a:lnTo>
                    <a:pt x="1320" y="2903"/>
                  </a:lnTo>
                  <a:lnTo>
                    <a:pt x="774" y="2903"/>
                  </a:lnTo>
                  <a:lnTo>
                    <a:pt x="774" y="2345"/>
                  </a:lnTo>
                  <a:lnTo>
                    <a:pt x="715" y="2336"/>
                  </a:lnTo>
                  <a:lnTo>
                    <a:pt x="657" y="2320"/>
                  </a:lnTo>
                  <a:lnTo>
                    <a:pt x="600" y="2300"/>
                  </a:lnTo>
                  <a:lnTo>
                    <a:pt x="544" y="2274"/>
                  </a:lnTo>
                  <a:lnTo>
                    <a:pt x="544" y="2903"/>
                  </a:lnTo>
                  <a:lnTo>
                    <a:pt x="0" y="2903"/>
                  </a:lnTo>
                  <a:lnTo>
                    <a:pt x="0" y="687"/>
                  </a:lnTo>
                  <a:lnTo>
                    <a:pt x="545" y="687"/>
                  </a:lnTo>
                  <a:lnTo>
                    <a:pt x="545" y="957"/>
                  </a:lnTo>
                  <a:lnTo>
                    <a:pt x="601" y="932"/>
                  </a:lnTo>
                  <a:lnTo>
                    <a:pt x="657" y="911"/>
                  </a:lnTo>
                  <a:lnTo>
                    <a:pt x="715" y="896"/>
                  </a:lnTo>
                  <a:lnTo>
                    <a:pt x="774" y="885"/>
                  </a:lnTo>
                  <a:lnTo>
                    <a:pt x="7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885736" y="1484944"/>
            <a:ext cx="372964" cy="295772"/>
          </a:xfrm>
          <a:custGeom>
            <a:avLst/>
            <a:gdLst>
              <a:gd name="T0" fmla="*/ 3526 w 3526"/>
              <a:gd name="T1" fmla="*/ 2803 h 2803"/>
              <a:gd name="T2" fmla="*/ 0 w 3526"/>
              <a:gd name="T3" fmla="*/ 1227 h 2803"/>
              <a:gd name="T4" fmla="*/ 69 w 3526"/>
              <a:gd name="T5" fmla="*/ 1291 h 2803"/>
              <a:gd name="T6" fmla="*/ 150 w 3526"/>
              <a:gd name="T7" fmla="*/ 1340 h 2803"/>
              <a:gd name="T8" fmla="*/ 241 w 3526"/>
              <a:gd name="T9" fmla="*/ 1372 h 2803"/>
              <a:gd name="T10" fmla="*/ 341 w 3526"/>
              <a:gd name="T11" fmla="*/ 1382 h 2803"/>
              <a:gd name="T12" fmla="*/ 513 w 3526"/>
              <a:gd name="T13" fmla="*/ 1663 h 2803"/>
              <a:gd name="T14" fmla="*/ 921 w 3526"/>
              <a:gd name="T15" fmla="*/ 1382 h 2803"/>
              <a:gd name="T16" fmla="*/ 2494 w 3526"/>
              <a:gd name="T17" fmla="*/ 1663 h 2803"/>
              <a:gd name="T18" fmla="*/ 2900 w 3526"/>
              <a:gd name="T19" fmla="*/ 1382 h 2803"/>
              <a:gd name="T20" fmla="*/ 3223 w 3526"/>
              <a:gd name="T21" fmla="*/ 1379 h 2803"/>
              <a:gd name="T22" fmla="*/ 3323 w 3526"/>
              <a:gd name="T23" fmla="*/ 1355 h 2803"/>
              <a:gd name="T24" fmla="*/ 3414 w 3526"/>
              <a:gd name="T25" fmla="*/ 1309 h 2803"/>
              <a:gd name="T26" fmla="*/ 3492 w 3526"/>
              <a:gd name="T27" fmla="*/ 1245 h 2803"/>
              <a:gd name="T28" fmla="*/ 1317 w 3526"/>
              <a:gd name="T29" fmla="*/ 133 h 2803"/>
              <a:gd name="T30" fmla="*/ 2217 w 3526"/>
              <a:gd name="T31" fmla="*/ 350 h 2803"/>
              <a:gd name="T32" fmla="*/ 1317 w 3526"/>
              <a:gd name="T33" fmla="*/ 133 h 2803"/>
              <a:gd name="T34" fmla="*/ 2284 w 3526"/>
              <a:gd name="T35" fmla="*/ 0 h 2803"/>
              <a:gd name="T36" fmla="*/ 2317 w 3526"/>
              <a:gd name="T37" fmla="*/ 9 h 2803"/>
              <a:gd name="T38" fmla="*/ 2341 w 3526"/>
              <a:gd name="T39" fmla="*/ 32 h 2803"/>
              <a:gd name="T40" fmla="*/ 2350 w 3526"/>
              <a:gd name="T41" fmla="*/ 67 h 2803"/>
              <a:gd name="T42" fmla="*/ 3526 w 3526"/>
              <a:gd name="T43" fmla="*/ 350 h 2803"/>
              <a:gd name="T44" fmla="*/ 3514 w 3526"/>
              <a:gd name="T45" fmla="*/ 1041 h 2803"/>
              <a:gd name="T46" fmla="*/ 3476 w 3526"/>
              <a:gd name="T47" fmla="*/ 1123 h 2803"/>
              <a:gd name="T48" fmla="*/ 3420 w 3526"/>
              <a:gd name="T49" fmla="*/ 1193 h 2803"/>
              <a:gd name="T50" fmla="*/ 3347 w 3526"/>
              <a:gd name="T51" fmla="*/ 1246 h 2803"/>
              <a:gd name="T52" fmla="*/ 3263 w 3526"/>
              <a:gd name="T53" fmla="*/ 1281 h 2803"/>
              <a:gd name="T54" fmla="*/ 3169 w 3526"/>
              <a:gd name="T55" fmla="*/ 1293 h 2803"/>
              <a:gd name="T56" fmla="*/ 2900 w 3526"/>
              <a:gd name="T57" fmla="*/ 1184 h 2803"/>
              <a:gd name="T58" fmla="*/ 2494 w 3526"/>
              <a:gd name="T59" fmla="*/ 1293 h 2803"/>
              <a:gd name="T60" fmla="*/ 921 w 3526"/>
              <a:gd name="T61" fmla="*/ 1184 h 2803"/>
              <a:gd name="T62" fmla="*/ 513 w 3526"/>
              <a:gd name="T63" fmla="*/ 1293 h 2803"/>
              <a:gd name="T64" fmla="*/ 294 w 3526"/>
              <a:gd name="T65" fmla="*/ 1291 h 2803"/>
              <a:gd name="T66" fmla="*/ 208 w 3526"/>
              <a:gd name="T67" fmla="*/ 1268 h 2803"/>
              <a:gd name="T68" fmla="*/ 131 w 3526"/>
              <a:gd name="T69" fmla="*/ 1226 h 2803"/>
              <a:gd name="T70" fmla="*/ 66 w 3526"/>
              <a:gd name="T71" fmla="*/ 1167 h 2803"/>
              <a:gd name="T72" fmla="*/ 17 w 3526"/>
              <a:gd name="T73" fmla="*/ 1094 h 2803"/>
              <a:gd name="T74" fmla="*/ 0 w 3526"/>
              <a:gd name="T75" fmla="*/ 350 h 2803"/>
              <a:gd name="T76" fmla="*/ 1182 w 3526"/>
              <a:gd name="T77" fmla="*/ 67 h 2803"/>
              <a:gd name="T78" fmla="*/ 1192 w 3526"/>
              <a:gd name="T79" fmla="*/ 32 h 2803"/>
              <a:gd name="T80" fmla="*/ 1216 w 3526"/>
              <a:gd name="T81" fmla="*/ 9 h 2803"/>
              <a:gd name="T82" fmla="*/ 1250 w 3526"/>
              <a:gd name="T83" fmla="*/ 0 h 2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26" h="2803">
                <a:moveTo>
                  <a:pt x="3526" y="1207"/>
                </a:moveTo>
                <a:lnTo>
                  <a:pt x="3526" y="2803"/>
                </a:lnTo>
                <a:lnTo>
                  <a:pt x="0" y="2803"/>
                </a:lnTo>
                <a:lnTo>
                  <a:pt x="0" y="1227"/>
                </a:lnTo>
                <a:lnTo>
                  <a:pt x="32" y="1260"/>
                </a:lnTo>
                <a:lnTo>
                  <a:pt x="69" y="1291"/>
                </a:lnTo>
                <a:lnTo>
                  <a:pt x="108" y="1318"/>
                </a:lnTo>
                <a:lnTo>
                  <a:pt x="150" y="1340"/>
                </a:lnTo>
                <a:lnTo>
                  <a:pt x="195" y="1359"/>
                </a:lnTo>
                <a:lnTo>
                  <a:pt x="241" y="1372"/>
                </a:lnTo>
                <a:lnTo>
                  <a:pt x="290" y="1379"/>
                </a:lnTo>
                <a:lnTo>
                  <a:pt x="341" y="1382"/>
                </a:lnTo>
                <a:lnTo>
                  <a:pt x="513" y="1382"/>
                </a:lnTo>
                <a:lnTo>
                  <a:pt x="513" y="1663"/>
                </a:lnTo>
                <a:lnTo>
                  <a:pt x="921" y="1663"/>
                </a:lnTo>
                <a:lnTo>
                  <a:pt x="921" y="1382"/>
                </a:lnTo>
                <a:lnTo>
                  <a:pt x="2494" y="1382"/>
                </a:lnTo>
                <a:lnTo>
                  <a:pt x="2494" y="1663"/>
                </a:lnTo>
                <a:lnTo>
                  <a:pt x="2900" y="1663"/>
                </a:lnTo>
                <a:lnTo>
                  <a:pt x="2900" y="1382"/>
                </a:lnTo>
                <a:lnTo>
                  <a:pt x="3169" y="1382"/>
                </a:lnTo>
                <a:lnTo>
                  <a:pt x="3223" y="1379"/>
                </a:lnTo>
                <a:lnTo>
                  <a:pt x="3275" y="1371"/>
                </a:lnTo>
                <a:lnTo>
                  <a:pt x="3323" y="1355"/>
                </a:lnTo>
                <a:lnTo>
                  <a:pt x="3371" y="1335"/>
                </a:lnTo>
                <a:lnTo>
                  <a:pt x="3414" y="1309"/>
                </a:lnTo>
                <a:lnTo>
                  <a:pt x="3455" y="1280"/>
                </a:lnTo>
                <a:lnTo>
                  <a:pt x="3492" y="1245"/>
                </a:lnTo>
                <a:lnTo>
                  <a:pt x="3526" y="1207"/>
                </a:lnTo>
                <a:close/>
                <a:moveTo>
                  <a:pt x="1317" y="133"/>
                </a:moveTo>
                <a:lnTo>
                  <a:pt x="1317" y="350"/>
                </a:lnTo>
                <a:lnTo>
                  <a:pt x="2217" y="350"/>
                </a:lnTo>
                <a:lnTo>
                  <a:pt x="2217" y="133"/>
                </a:lnTo>
                <a:lnTo>
                  <a:pt x="1317" y="133"/>
                </a:lnTo>
                <a:close/>
                <a:moveTo>
                  <a:pt x="1250" y="0"/>
                </a:moveTo>
                <a:lnTo>
                  <a:pt x="2284" y="0"/>
                </a:lnTo>
                <a:lnTo>
                  <a:pt x="2301" y="2"/>
                </a:lnTo>
                <a:lnTo>
                  <a:pt x="2317" y="9"/>
                </a:lnTo>
                <a:lnTo>
                  <a:pt x="2330" y="19"/>
                </a:lnTo>
                <a:lnTo>
                  <a:pt x="2341" y="32"/>
                </a:lnTo>
                <a:lnTo>
                  <a:pt x="2348" y="49"/>
                </a:lnTo>
                <a:lnTo>
                  <a:pt x="2350" y="67"/>
                </a:lnTo>
                <a:lnTo>
                  <a:pt x="2350" y="350"/>
                </a:lnTo>
                <a:lnTo>
                  <a:pt x="3526" y="350"/>
                </a:lnTo>
                <a:lnTo>
                  <a:pt x="3526" y="995"/>
                </a:lnTo>
                <a:lnTo>
                  <a:pt x="3514" y="1041"/>
                </a:lnTo>
                <a:lnTo>
                  <a:pt x="3498" y="1083"/>
                </a:lnTo>
                <a:lnTo>
                  <a:pt x="3476" y="1123"/>
                </a:lnTo>
                <a:lnTo>
                  <a:pt x="3450" y="1160"/>
                </a:lnTo>
                <a:lnTo>
                  <a:pt x="3420" y="1193"/>
                </a:lnTo>
                <a:lnTo>
                  <a:pt x="3385" y="1221"/>
                </a:lnTo>
                <a:lnTo>
                  <a:pt x="3347" y="1246"/>
                </a:lnTo>
                <a:lnTo>
                  <a:pt x="3306" y="1267"/>
                </a:lnTo>
                <a:lnTo>
                  <a:pt x="3263" y="1281"/>
                </a:lnTo>
                <a:lnTo>
                  <a:pt x="3216" y="1291"/>
                </a:lnTo>
                <a:lnTo>
                  <a:pt x="3169" y="1293"/>
                </a:lnTo>
                <a:lnTo>
                  <a:pt x="2900" y="1293"/>
                </a:lnTo>
                <a:lnTo>
                  <a:pt x="2900" y="1184"/>
                </a:lnTo>
                <a:lnTo>
                  <a:pt x="2494" y="1184"/>
                </a:lnTo>
                <a:lnTo>
                  <a:pt x="2494" y="1293"/>
                </a:lnTo>
                <a:lnTo>
                  <a:pt x="921" y="1293"/>
                </a:lnTo>
                <a:lnTo>
                  <a:pt x="921" y="1184"/>
                </a:lnTo>
                <a:lnTo>
                  <a:pt x="513" y="1184"/>
                </a:lnTo>
                <a:lnTo>
                  <a:pt x="513" y="1293"/>
                </a:lnTo>
                <a:lnTo>
                  <a:pt x="341" y="1293"/>
                </a:lnTo>
                <a:lnTo>
                  <a:pt x="294" y="1291"/>
                </a:lnTo>
                <a:lnTo>
                  <a:pt x="250" y="1282"/>
                </a:lnTo>
                <a:lnTo>
                  <a:pt x="208" y="1268"/>
                </a:lnTo>
                <a:lnTo>
                  <a:pt x="168" y="1249"/>
                </a:lnTo>
                <a:lnTo>
                  <a:pt x="131" y="1226"/>
                </a:lnTo>
                <a:lnTo>
                  <a:pt x="96" y="1198"/>
                </a:lnTo>
                <a:lnTo>
                  <a:pt x="66" y="1167"/>
                </a:lnTo>
                <a:lnTo>
                  <a:pt x="40" y="1132"/>
                </a:lnTo>
                <a:lnTo>
                  <a:pt x="17" y="1094"/>
                </a:lnTo>
                <a:lnTo>
                  <a:pt x="0" y="1054"/>
                </a:lnTo>
                <a:lnTo>
                  <a:pt x="0" y="350"/>
                </a:lnTo>
                <a:lnTo>
                  <a:pt x="1182" y="350"/>
                </a:lnTo>
                <a:lnTo>
                  <a:pt x="1182" y="67"/>
                </a:lnTo>
                <a:lnTo>
                  <a:pt x="1185" y="49"/>
                </a:lnTo>
                <a:lnTo>
                  <a:pt x="1192" y="32"/>
                </a:lnTo>
                <a:lnTo>
                  <a:pt x="1202" y="19"/>
                </a:lnTo>
                <a:lnTo>
                  <a:pt x="1216" y="9"/>
                </a:lnTo>
                <a:lnTo>
                  <a:pt x="1232" y="2"/>
                </a:lnTo>
                <a:lnTo>
                  <a:pt x="12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defTabSz="609463"/>
            <a:endParaRPr lang="en-US" sz="2399">
              <a:solidFill>
                <a:srgbClr val="414042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890369" y="2136620"/>
            <a:ext cx="363698" cy="399224"/>
            <a:chOff x="4776788" y="2243138"/>
            <a:chExt cx="434976" cy="477838"/>
          </a:xfrm>
          <a:solidFill>
            <a:schemeClr val="bg1"/>
          </a:solidFill>
        </p:grpSpPr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848226" y="2316163"/>
              <a:ext cx="292100" cy="404813"/>
            </a:xfrm>
            <a:custGeom>
              <a:avLst/>
              <a:gdLst>
                <a:gd name="T0" fmla="*/ 750 w 2029"/>
                <a:gd name="T1" fmla="*/ 299 h 2800"/>
                <a:gd name="T2" fmla="*/ 479 w 2029"/>
                <a:gd name="T3" fmla="*/ 466 h 2800"/>
                <a:gd name="T4" fmla="*/ 304 w 2029"/>
                <a:gd name="T5" fmla="*/ 723 h 2800"/>
                <a:gd name="T6" fmla="*/ 259 w 2029"/>
                <a:gd name="T7" fmla="*/ 1034 h 2800"/>
                <a:gd name="T8" fmla="*/ 314 w 2029"/>
                <a:gd name="T9" fmla="*/ 1283 h 2800"/>
                <a:gd name="T10" fmla="*/ 414 w 2029"/>
                <a:gd name="T11" fmla="*/ 1472 h 2800"/>
                <a:gd name="T12" fmla="*/ 530 w 2029"/>
                <a:gd name="T13" fmla="*/ 1646 h 2800"/>
                <a:gd name="T14" fmla="*/ 603 w 2029"/>
                <a:gd name="T15" fmla="*/ 1843 h 2800"/>
                <a:gd name="T16" fmla="*/ 647 w 2029"/>
                <a:gd name="T17" fmla="*/ 1978 h 2800"/>
                <a:gd name="T18" fmla="*/ 1346 w 2029"/>
                <a:gd name="T19" fmla="*/ 2011 h 2800"/>
                <a:gd name="T20" fmla="*/ 1421 w 2029"/>
                <a:gd name="T21" fmla="*/ 1912 h 2800"/>
                <a:gd name="T22" fmla="*/ 1460 w 2029"/>
                <a:gd name="T23" fmla="*/ 1721 h 2800"/>
                <a:gd name="T24" fmla="*/ 1570 w 2029"/>
                <a:gd name="T25" fmla="*/ 1538 h 2800"/>
                <a:gd name="T26" fmla="*/ 1678 w 2029"/>
                <a:gd name="T27" fmla="*/ 1364 h 2800"/>
                <a:gd name="T28" fmla="*/ 1756 w 2029"/>
                <a:gd name="T29" fmla="*/ 1143 h 2800"/>
                <a:gd name="T30" fmla="*/ 1760 w 2029"/>
                <a:gd name="T31" fmla="*/ 844 h 2800"/>
                <a:gd name="T32" fmla="*/ 1634 w 2029"/>
                <a:gd name="T33" fmla="*/ 559 h 2800"/>
                <a:gd name="T34" fmla="*/ 1397 w 2029"/>
                <a:gd name="T35" fmla="*/ 352 h 2800"/>
                <a:gd name="T36" fmla="*/ 1084 w 2029"/>
                <a:gd name="T37" fmla="*/ 258 h 2800"/>
                <a:gd name="T38" fmla="*/ 1258 w 2029"/>
                <a:gd name="T39" fmla="*/ 29 h 2800"/>
                <a:gd name="T40" fmla="*/ 1613 w 2029"/>
                <a:gd name="T41" fmla="*/ 188 h 2800"/>
                <a:gd name="T42" fmla="*/ 1877 w 2029"/>
                <a:gd name="T43" fmla="*/ 461 h 2800"/>
                <a:gd name="T44" fmla="*/ 2015 w 2029"/>
                <a:gd name="T45" fmla="*/ 815 h 2800"/>
                <a:gd name="T46" fmla="*/ 2013 w 2029"/>
                <a:gd name="T47" fmla="*/ 1166 h 2800"/>
                <a:gd name="T48" fmla="*/ 1934 w 2029"/>
                <a:gd name="T49" fmla="*/ 1424 h 2800"/>
                <a:gd name="T50" fmla="*/ 1825 w 2029"/>
                <a:gd name="T51" fmla="*/ 1617 h 2800"/>
                <a:gd name="T52" fmla="*/ 1714 w 2029"/>
                <a:gd name="T53" fmla="*/ 1785 h 2800"/>
                <a:gd name="T54" fmla="*/ 1677 w 2029"/>
                <a:gd name="T55" fmla="*/ 1934 h 2800"/>
                <a:gd name="T56" fmla="*/ 1572 w 2029"/>
                <a:gd name="T57" fmla="*/ 2150 h 2800"/>
                <a:gd name="T58" fmla="*/ 1487 w 2029"/>
                <a:gd name="T59" fmla="*/ 2294 h 2800"/>
                <a:gd name="T60" fmla="*/ 1480 w 2029"/>
                <a:gd name="T61" fmla="*/ 2429 h 2800"/>
                <a:gd name="T62" fmla="*/ 1476 w 2029"/>
                <a:gd name="T63" fmla="*/ 2492 h 2800"/>
                <a:gd name="T64" fmla="*/ 1446 w 2029"/>
                <a:gd name="T65" fmla="*/ 2575 h 2800"/>
                <a:gd name="T66" fmla="*/ 1340 w 2029"/>
                <a:gd name="T67" fmla="*/ 2666 h 2800"/>
                <a:gd name="T68" fmla="*/ 1184 w 2029"/>
                <a:gd name="T69" fmla="*/ 2779 h 2800"/>
                <a:gd name="T70" fmla="*/ 891 w 2029"/>
                <a:gd name="T71" fmla="*/ 2798 h 2800"/>
                <a:gd name="T72" fmla="*/ 762 w 2029"/>
                <a:gd name="T73" fmla="*/ 2698 h 2800"/>
                <a:gd name="T74" fmla="*/ 607 w 2029"/>
                <a:gd name="T75" fmla="*/ 2606 h 2800"/>
                <a:gd name="T76" fmla="*/ 556 w 2029"/>
                <a:gd name="T77" fmla="*/ 2509 h 2800"/>
                <a:gd name="T78" fmla="*/ 551 w 2029"/>
                <a:gd name="T79" fmla="*/ 2466 h 2800"/>
                <a:gd name="T80" fmla="*/ 545 w 2029"/>
                <a:gd name="T81" fmla="*/ 2350 h 2800"/>
                <a:gd name="T82" fmla="*/ 538 w 2029"/>
                <a:gd name="T83" fmla="*/ 2221 h 2800"/>
                <a:gd name="T84" fmla="*/ 376 w 2029"/>
                <a:gd name="T85" fmla="*/ 2025 h 2800"/>
                <a:gd name="T86" fmla="*/ 340 w 2029"/>
                <a:gd name="T87" fmla="*/ 1839 h 2800"/>
                <a:gd name="T88" fmla="*/ 248 w 2029"/>
                <a:gd name="T89" fmla="*/ 1682 h 2800"/>
                <a:gd name="T90" fmla="*/ 138 w 2029"/>
                <a:gd name="T91" fmla="*/ 1508 h 2800"/>
                <a:gd name="T92" fmla="*/ 41 w 2029"/>
                <a:gd name="T93" fmla="*/ 1278 h 2800"/>
                <a:gd name="T94" fmla="*/ 0 w 2029"/>
                <a:gd name="T95" fmla="*/ 973 h 2800"/>
                <a:gd name="T96" fmla="*/ 80 w 2029"/>
                <a:gd name="T97" fmla="*/ 595 h 2800"/>
                <a:gd name="T98" fmla="*/ 298 w 2029"/>
                <a:gd name="T99" fmla="*/ 286 h 2800"/>
                <a:gd name="T100" fmla="*/ 621 w 2029"/>
                <a:gd name="T101" fmla="*/ 77 h 2800"/>
                <a:gd name="T102" fmla="*/ 1014 w 2029"/>
                <a:gd name="T103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29" h="2800">
                  <a:moveTo>
                    <a:pt x="1014" y="255"/>
                  </a:moveTo>
                  <a:lnTo>
                    <a:pt x="945" y="258"/>
                  </a:lnTo>
                  <a:lnTo>
                    <a:pt x="878" y="266"/>
                  </a:lnTo>
                  <a:lnTo>
                    <a:pt x="813" y="281"/>
                  </a:lnTo>
                  <a:lnTo>
                    <a:pt x="750" y="299"/>
                  </a:lnTo>
                  <a:lnTo>
                    <a:pt x="690" y="324"/>
                  </a:lnTo>
                  <a:lnTo>
                    <a:pt x="632" y="354"/>
                  </a:lnTo>
                  <a:lnTo>
                    <a:pt x="578" y="387"/>
                  </a:lnTo>
                  <a:lnTo>
                    <a:pt x="527" y="424"/>
                  </a:lnTo>
                  <a:lnTo>
                    <a:pt x="479" y="466"/>
                  </a:lnTo>
                  <a:lnTo>
                    <a:pt x="435" y="511"/>
                  </a:lnTo>
                  <a:lnTo>
                    <a:pt x="396" y="559"/>
                  </a:lnTo>
                  <a:lnTo>
                    <a:pt x="361" y="611"/>
                  </a:lnTo>
                  <a:lnTo>
                    <a:pt x="330" y="666"/>
                  </a:lnTo>
                  <a:lnTo>
                    <a:pt x="304" y="723"/>
                  </a:lnTo>
                  <a:lnTo>
                    <a:pt x="284" y="783"/>
                  </a:lnTo>
                  <a:lnTo>
                    <a:pt x="270" y="844"/>
                  </a:lnTo>
                  <a:lnTo>
                    <a:pt x="260" y="908"/>
                  </a:lnTo>
                  <a:lnTo>
                    <a:pt x="257" y="973"/>
                  </a:lnTo>
                  <a:lnTo>
                    <a:pt x="259" y="1034"/>
                  </a:lnTo>
                  <a:lnTo>
                    <a:pt x="264" y="1090"/>
                  </a:lnTo>
                  <a:lnTo>
                    <a:pt x="273" y="1143"/>
                  </a:lnTo>
                  <a:lnTo>
                    <a:pt x="284" y="1193"/>
                  </a:lnTo>
                  <a:lnTo>
                    <a:pt x="298" y="1240"/>
                  </a:lnTo>
                  <a:lnTo>
                    <a:pt x="314" y="1283"/>
                  </a:lnTo>
                  <a:lnTo>
                    <a:pt x="331" y="1325"/>
                  </a:lnTo>
                  <a:lnTo>
                    <a:pt x="351" y="1364"/>
                  </a:lnTo>
                  <a:lnTo>
                    <a:pt x="371" y="1402"/>
                  </a:lnTo>
                  <a:lnTo>
                    <a:pt x="393" y="1437"/>
                  </a:lnTo>
                  <a:lnTo>
                    <a:pt x="414" y="1472"/>
                  </a:lnTo>
                  <a:lnTo>
                    <a:pt x="437" y="1505"/>
                  </a:lnTo>
                  <a:lnTo>
                    <a:pt x="458" y="1537"/>
                  </a:lnTo>
                  <a:lnTo>
                    <a:pt x="483" y="1573"/>
                  </a:lnTo>
                  <a:lnTo>
                    <a:pt x="507" y="1610"/>
                  </a:lnTo>
                  <a:lnTo>
                    <a:pt x="530" y="1646"/>
                  </a:lnTo>
                  <a:lnTo>
                    <a:pt x="551" y="1683"/>
                  </a:lnTo>
                  <a:lnTo>
                    <a:pt x="569" y="1721"/>
                  </a:lnTo>
                  <a:lnTo>
                    <a:pt x="584" y="1760"/>
                  </a:lnTo>
                  <a:lnTo>
                    <a:pt x="595" y="1800"/>
                  </a:lnTo>
                  <a:lnTo>
                    <a:pt x="603" y="1843"/>
                  </a:lnTo>
                  <a:lnTo>
                    <a:pt x="605" y="1888"/>
                  </a:lnTo>
                  <a:lnTo>
                    <a:pt x="608" y="1912"/>
                  </a:lnTo>
                  <a:lnTo>
                    <a:pt x="617" y="1936"/>
                  </a:lnTo>
                  <a:lnTo>
                    <a:pt x="630" y="1958"/>
                  </a:lnTo>
                  <a:lnTo>
                    <a:pt x="647" y="1978"/>
                  </a:lnTo>
                  <a:lnTo>
                    <a:pt x="665" y="1996"/>
                  </a:lnTo>
                  <a:lnTo>
                    <a:pt x="683" y="2011"/>
                  </a:lnTo>
                  <a:lnTo>
                    <a:pt x="701" y="2025"/>
                  </a:lnTo>
                  <a:lnTo>
                    <a:pt x="1328" y="2025"/>
                  </a:lnTo>
                  <a:lnTo>
                    <a:pt x="1346" y="2011"/>
                  </a:lnTo>
                  <a:lnTo>
                    <a:pt x="1364" y="1996"/>
                  </a:lnTo>
                  <a:lnTo>
                    <a:pt x="1383" y="1978"/>
                  </a:lnTo>
                  <a:lnTo>
                    <a:pt x="1399" y="1958"/>
                  </a:lnTo>
                  <a:lnTo>
                    <a:pt x="1412" y="1936"/>
                  </a:lnTo>
                  <a:lnTo>
                    <a:pt x="1421" y="1912"/>
                  </a:lnTo>
                  <a:lnTo>
                    <a:pt x="1424" y="1888"/>
                  </a:lnTo>
                  <a:lnTo>
                    <a:pt x="1426" y="1843"/>
                  </a:lnTo>
                  <a:lnTo>
                    <a:pt x="1434" y="1800"/>
                  </a:lnTo>
                  <a:lnTo>
                    <a:pt x="1445" y="1760"/>
                  </a:lnTo>
                  <a:lnTo>
                    <a:pt x="1460" y="1721"/>
                  </a:lnTo>
                  <a:lnTo>
                    <a:pt x="1478" y="1684"/>
                  </a:lnTo>
                  <a:lnTo>
                    <a:pt x="1498" y="1646"/>
                  </a:lnTo>
                  <a:lnTo>
                    <a:pt x="1520" y="1610"/>
                  </a:lnTo>
                  <a:lnTo>
                    <a:pt x="1545" y="1574"/>
                  </a:lnTo>
                  <a:lnTo>
                    <a:pt x="1570" y="1538"/>
                  </a:lnTo>
                  <a:lnTo>
                    <a:pt x="1592" y="1506"/>
                  </a:lnTo>
                  <a:lnTo>
                    <a:pt x="1614" y="1473"/>
                  </a:lnTo>
                  <a:lnTo>
                    <a:pt x="1636" y="1438"/>
                  </a:lnTo>
                  <a:lnTo>
                    <a:pt x="1658" y="1402"/>
                  </a:lnTo>
                  <a:lnTo>
                    <a:pt x="1678" y="1364"/>
                  </a:lnTo>
                  <a:lnTo>
                    <a:pt x="1698" y="1325"/>
                  </a:lnTo>
                  <a:lnTo>
                    <a:pt x="1715" y="1283"/>
                  </a:lnTo>
                  <a:lnTo>
                    <a:pt x="1731" y="1240"/>
                  </a:lnTo>
                  <a:lnTo>
                    <a:pt x="1745" y="1193"/>
                  </a:lnTo>
                  <a:lnTo>
                    <a:pt x="1756" y="1143"/>
                  </a:lnTo>
                  <a:lnTo>
                    <a:pt x="1765" y="1090"/>
                  </a:lnTo>
                  <a:lnTo>
                    <a:pt x="1770" y="1034"/>
                  </a:lnTo>
                  <a:lnTo>
                    <a:pt x="1772" y="973"/>
                  </a:lnTo>
                  <a:lnTo>
                    <a:pt x="1769" y="908"/>
                  </a:lnTo>
                  <a:lnTo>
                    <a:pt x="1760" y="844"/>
                  </a:lnTo>
                  <a:lnTo>
                    <a:pt x="1745" y="782"/>
                  </a:lnTo>
                  <a:lnTo>
                    <a:pt x="1725" y="723"/>
                  </a:lnTo>
                  <a:lnTo>
                    <a:pt x="1700" y="666"/>
                  </a:lnTo>
                  <a:lnTo>
                    <a:pt x="1668" y="610"/>
                  </a:lnTo>
                  <a:lnTo>
                    <a:pt x="1634" y="559"/>
                  </a:lnTo>
                  <a:lnTo>
                    <a:pt x="1594" y="511"/>
                  </a:lnTo>
                  <a:lnTo>
                    <a:pt x="1550" y="466"/>
                  </a:lnTo>
                  <a:lnTo>
                    <a:pt x="1503" y="424"/>
                  </a:lnTo>
                  <a:lnTo>
                    <a:pt x="1451" y="386"/>
                  </a:lnTo>
                  <a:lnTo>
                    <a:pt x="1397" y="352"/>
                  </a:lnTo>
                  <a:lnTo>
                    <a:pt x="1339" y="324"/>
                  </a:lnTo>
                  <a:lnTo>
                    <a:pt x="1278" y="299"/>
                  </a:lnTo>
                  <a:lnTo>
                    <a:pt x="1216" y="281"/>
                  </a:lnTo>
                  <a:lnTo>
                    <a:pt x="1151" y="266"/>
                  </a:lnTo>
                  <a:lnTo>
                    <a:pt x="1084" y="258"/>
                  </a:lnTo>
                  <a:lnTo>
                    <a:pt x="1014" y="255"/>
                  </a:lnTo>
                  <a:close/>
                  <a:moveTo>
                    <a:pt x="1014" y="0"/>
                  </a:moveTo>
                  <a:lnTo>
                    <a:pt x="1097" y="3"/>
                  </a:lnTo>
                  <a:lnTo>
                    <a:pt x="1179" y="13"/>
                  </a:lnTo>
                  <a:lnTo>
                    <a:pt x="1258" y="29"/>
                  </a:lnTo>
                  <a:lnTo>
                    <a:pt x="1335" y="50"/>
                  </a:lnTo>
                  <a:lnTo>
                    <a:pt x="1408" y="77"/>
                  </a:lnTo>
                  <a:lnTo>
                    <a:pt x="1480" y="109"/>
                  </a:lnTo>
                  <a:lnTo>
                    <a:pt x="1548" y="147"/>
                  </a:lnTo>
                  <a:lnTo>
                    <a:pt x="1613" y="188"/>
                  </a:lnTo>
                  <a:lnTo>
                    <a:pt x="1673" y="235"/>
                  </a:lnTo>
                  <a:lnTo>
                    <a:pt x="1731" y="286"/>
                  </a:lnTo>
                  <a:lnTo>
                    <a:pt x="1783" y="340"/>
                  </a:lnTo>
                  <a:lnTo>
                    <a:pt x="1833" y="399"/>
                  </a:lnTo>
                  <a:lnTo>
                    <a:pt x="1877" y="461"/>
                  </a:lnTo>
                  <a:lnTo>
                    <a:pt x="1915" y="526"/>
                  </a:lnTo>
                  <a:lnTo>
                    <a:pt x="1949" y="595"/>
                  </a:lnTo>
                  <a:lnTo>
                    <a:pt x="1976" y="667"/>
                  </a:lnTo>
                  <a:lnTo>
                    <a:pt x="1999" y="739"/>
                  </a:lnTo>
                  <a:lnTo>
                    <a:pt x="2015" y="815"/>
                  </a:lnTo>
                  <a:lnTo>
                    <a:pt x="2025" y="893"/>
                  </a:lnTo>
                  <a:lnTo>
                    <a:pt x="2029" y="973"/>
                  </a:lnTo>
                  <a:lnTo>
                    <a:pt x="2026" y="1041"/>
                  </a:lnTo>
                  <a:lnTo>
                    <a:pt x="2021" y="1105"/>
                  </a:lnTo>
                  <a:lnTo>
                    <a:pt x="2013" y="1166"/>
                  </a:lnTo>
                  <a:lnTo>
                    <a:pt x="2001" y="1224"/>
                  </a:lnTo>
                  <a:lnTo>
                    <a:pt x="1988" y="1278"/>
                  </a:lnTo>
                  <a:lnTo>
                    <a:pt x="1972" y="1329"/>
                  </a:lnTo>
                  <a:lnTo>
                    <a:pt x="1953" y="1378"/>
                  </a:lnTo>
                  <a:lnTo>
                    <a:pt x="1934" y="1424"/>
                  </a:lnTo>
                  <a:lnTo>
                    <a:pt x="1913" y="1466"/>
                  </a:lnTo>
                  <a:lnTo>
                    <a:pt x="1892" y="1507"/>
                  </a:lnTo>
                  <a:lnTo>
                    <a:pt x="1869" y="1546"/>
                  </a:lnTo>
                  <a:lnTo>
                    <a:pt x="1847" y="1583"/>
                  </a:lnTo>
                  <a:lnTo>
                    <a:pt x="1825" y="1617"/>
                  </a:lnTo>
                  <a:lnTo>
                    <a:pt x="1803" y="1649"/>
                  </a:lnTo>
                  <a:lnTo>
                    <a:pt x="1781" y="1681"/>
                  </a:lnTo>
                  <a:lnTo>
                    <a:pt x="1756" y="1719"/>
                  </a:lnTo>
                  <a:lnTo>
                    <a:pt x="1733" y="1753"/>
                  </a:lnTo>
                  <a:lnTo>
                    <a:pt x="1714" y="1785"/>
                  </a:lnTo>
                  <a:lnTo>
                    <a:pt x="1700" y="1813"/>
                  </a:lnTo>
                  <a:lnTo>
                    <a:pt x="1689" y="1839"/>
                  </a:lnTo>
                  <a:lnTo>
                    <a:pt x="1682" y="1864"/>
                  </a:lnTo>
                  <a:lnTo>
                    <a:pt x="1680" y="1888"/>
                  </a:lnTo>
                  <a:lnTo>
                    <a:pt x="1677" y="1934"/>
                  </a:lnTo>
                  <a:lnTo>
                    <a:pt x="1667" y="1980"/>
                  </a:lnTo>
                  <a:lnTo>
                    <a:pt x="1652" y="2025"/>
                  </a:lnTo>
                  <a:lnTo>
                    <a:pt x="1630" y="2068"/>
                  </a:lnTo>
                  <a:lnTo>
                    <a:pt x="1604" y="2110"/>
                  </a:lnTo>
                  <a:lnTo>
                    <a:pt x="1572" y="2150"/>
                  </a:lnTo>
                  <a:lnTo>
                    <a:pt x="1534" y="2187"/>
                  </a:lnTo>
                  <a:lnTo>
                    <a:pt x="1491" y="2221"/>
                  </a:lnTo>
                  <a:lnTo>
                    <a:pt x="1490" y="2242"/>
                  </a:lnTo>
                  <a:lnTo>
                    <a:pt x="1489" y="2267"/>
                  </a:lnTo>
                  <a:lnTo>
                    <a:pt x="1487" y="2294"/>
                  </a:lnTo>
                  <a:lnTo>
                    <a:pt x="1486" y="2322"/>
                  </a:lnTo>
                  <a:lnTo>
                    <a:pt x="1484" y="2350"/>
                  </a:lnTo>
                  <a:lnTo>
                    <a:pt x="1483" y="2378"/>
                  </a:lnTo>
                  <a:lnTo>
                    <a:pt x="1481" y="2405"/>
                  </a:lnTo>
                  <a:lnTo>
                    <a:pt x="1480" y="2429"/>
                  </a:lnTo>
                  <a:lnTo>
                    <a:pt x="1479" y="2449"/>
                  </a:lnTo>
                  <a:lnTo>
                    <a:pt x="1478" y="2466"/>
                  </a:lnTo>
                  <a:lnTo>
                    <a:pt x="1478" y="2476"/>
                  </a:lnTo>
                  <a:lnTo>
                    <a:pt x="1476" y="2479"/>
                  </a:lnTo>
                  <a:lnTo>
                    <a:pt x="1476" y="2492"/>
                  </a:lnTo>
                  <a:lnTo>
                    <a:pt x="1474" y="2506"/>
                  </a:lnTo>
                  <a:lnTo>
                    <a:pt x="1470" y="2522"/>
                  </a:lnTo>
                  <a:lnTo>
                    <a:pt x="1465" y="2539"/>
                  </a:lnTo>
                  <a:lnTo>
                    <a:pt x="1457" y="2557"/>
                  </a:lnTo>
                  <a:lnTo>
                    <a:pt x="1446" y="2575"/>
                  </a:lnTo>
                  <a:lnTo>
                    <a:pt x="1432" y="2594"/>
                  </a:lnTo>
                  <a:lnTo>
                    <a:pt x="1416" y="2613"/>
                  </a:lnTo>
                  <a:lnTo>
                    <a:pt x="1395" y="2631"/>
                  </a:lnTo>
                  <a:lnTo>
                    <a:pt x="1370" y="2650"/>
                  </a:lnTo>
                  <a:lnTo>
                    <a:pt x="1340" y="2666"/>
                  </a:lnTo>
                  <a:lnTo>
                    <a:pt x="1307" y="2683"/>
                  </a:lnTo>
                  <a:lnTo>
                    <a:pt x="1267" y="2698"/>
                  </a:lnTo>
                  <a:lnTo>
                    <a:pt x="1244" y="2727"/>
                  </a:lnTo>
                  <a:lnTo>
                    <a:pt x="1216" y="2754"/>
                  </a:lnTo>
                  <a:lnTo>
                    <a:pt x="1184" y="2779"/>
                  </a:lnTo>
                  <a:lnTo>
                    <a:pt x="1162" y="2790"/>
                  </a:lnTo>
                  <a:lnTo>
                    <a:pt x="1138" y="2798"/>
                  </a:lnTo>
                  <a:lnTo>
                    <a:pt x="1113" y="2800"/>
                  </a:lnTo>
                  <a:lnTo>
                    <a:pt x="916" y="2800"/>
                  </a:lnTo>
                  <a:lnTo>
                    <a:pt x="891" y="2798"/>
                  </a:lnTo>
                  <a:lnTo>
                    <a:pt x="867" y="2790"/>
                  </a:lnTo>
                  <a:lnTo>
                    <a:pt x="845" y="2779"/>
                  </a:lnTo>
                  <a:lnTo>
                    <a:pt x="813" y="2754"/>
                  </a:lnTo>
                  <a:lnTo>
                    <a:pt x="785" y="2727"/>
                  </a:lnTo>
                  <a:lnTo>
                    <a:pt x="762" y="2698"/>
                  </a:lnTo>
                  <a:lnTo>
                    <a:pt x="720" y="2681"/>
                  </a:lnTo>
                  <a:lnTo>
                    <a:pt x="684" y="2664"/>
                  </a:lnTo>
                  <a:lnTo>
                    <a:pt x="653" y="2646"/>
                  </a:lnTo>
                  <a:lnTo>
                    <a:pt x="628" y="2626"/>
                  </a:lnTo>
                  <a:lnTo>
                    <a:pt x="607" y="2606"/>
                  </a:lnTo>
                  <a:lnTo>
                    <a:pt x="590" y="2585"/>
                  </a:lnTo>
                  <a:lnTo>
                    <a:pt x="578" y="2566"/>
                  </a:lnTo>
                  <a:lnTo>
                    <a:pt x="567" y="2546"/>
                  </a:lnTo>
                  <a:lnTo>
                    <a:pt x="561" y="2527"/>
                  </a:lnTo>
                  <a:lnTo>
                    <a:pt x="556" y="2509"/>
                  </a:lnTo>
                  <a:lnTo>
                    <a:pt x="554" y="2494"/>
                  </a:lnTo>
                  <a:lnTo>
                    <a:pt x="552" y="2479"/>
                  </a:lnTo>
                  <a:lnTo>
                    <a:pt x="552" y="2479"/>
                  </a:lnTo>
                  <a:lnTo>
                    <a:pt x="552" y="2476"/>
                  </a:lnTo>
                  <a:lnTo>
                    <a:pt x="551" y="2466"/>
                  </a:lnTo>
                  <a:lnTo>
                    <a:pt x="550" y="2449"/>
                  </a:lnTo>
                  <a:lnTo>
                    <a:pt x="549" y="2429"/>
                  </a:lnTo>
                  <a:lnTo>
                    <a:pt x="548" y="2405"/>
                  </a:lnTo>
                  <a:lnTo>
                    <a:pt x="546" y="2378"/>
                  </a:lnTo>
                  <a:lnTo>
                    <a:pt x="545" y="2350"/>
                  </a:lnTo>
                  <a:lnTo>
                    <a:pt x="543" y="2322"/>
                  </a:lnTo>
                  <a:lnTo>
                    <a:pt x="542" y="2294"/>
                  </a:lnTo>
                  <a:lnTo>
                    <a:pt x="540" y="2267"/>
                  </a:lnTo>
                  <a:lnTo>
                    <a:pt x="539" y="2242"/>
                  </a:lnTo>
                  <a:lnTo>
                    <a:pt x="538" y="2221"/>
                  </a:lnTo>
                  <a:lnTo>
                    <a:pt x="495" y="2187"/>
                  </a:lnTo>
                  <a:lnTo>
                    <a:pt x="457" y="2150"/>
                  </a:lnTo>
                  <a:lnTo>
                    <a:pt x="425" y="2110"/>
                  </a:lnTo>
                  <a:lnTo>
                    <a:pt x="398" y="2068"/>
                  </a:lnTo>
                  <a:lnTo>
                    <a:pt x="376" y="2025"/>
                  </a:lnTo>
                  <a:lnTo>
                    <a:pt x="362" y="1980"/>
                  </a:lnTo>
                  <a:lnTo>
                    <a:pt x="352" y="1934"/>
                  </a:lnTo>
                  <a:lnTo>
                    <a:pt x="349" y="1888"/>
                  </a:lnTo>
                  <a:lnTo>
                    <a:pt x="347" y="1864"/>
                  </a:lnTo>
                  <a:lnTo>
                    <a:pt x="340" y="1839"/>
                  </a:lnTo>
                  <a:lnTo>
                    <a:pt x="329" y="1813"/>
                  </a:lnTo>
                  <a:lnTo>
                    <a:pt x="315" y="1785"/>
                  </a:lnTo>
                  <a:lnTo>
                    <a:pt x="296" y="1753"/>
                  </a:lnTo>
                  <a:lnTo>
                    <a:pt x="274" y="1719"/>
                  </a:lnTo>
                  <a:lnTo>
                    <a:pt x="248" y="1682"/>
                  </a:lnTo>
                  <a:lnTo>
                    <a:pt x="227" y="1650"/>
                  </a:lnTo>
                  <a:lnTo>
                    <a:pt x="205" y="1617"/>
                  </a:lnTo>
                  <a:lnTo>
                    <a:pt x="182" y="1583"/>
                  </a:lnTo>
                  <a:lnTo>
                    <a:pt x="160" y="1546"/>
                  </a:lnTo>
                  <a:lnTo>
                    <a:pt x="138" y="1508"/>
                  </a:lnTo>
                  <a:lnTo>
                    <a:pt x="116" y="1466"/>
                  </a:lnTo>
                  <a:lnTo>
                    <a:pt x="95" y="1424"/>
                  </a:lnTo>
                  <a:lnTo>
                    <a:pt x="76" y="1378"/>
                  </a:lnTo>
                  <a:lnTo>
                    <a:pt x="57" y="1329"/>
                  </a:lnTo>
                  <a:lnTo>
                    <a:pt x="41" y="1278"/>
                  </a:lnTo>
                  <a:lnTo>
                    <a:pt x="28" y="1224"/>
                  </a:lnTo>
                  <a:lnTo>
                    <a:pt x="16" y="1166"/>
                  </a:lnTo>
                  <a:lnTo>
                    <a:pt x="8" y="1105"/>
                  </a:lnTo>
                  <a:lnTo>
                    <a:pt x="2" y="1041"/>
                  </a:lnTo>
                  <a:lnTo>
                    <a:pt x="0" y="973"/>
                  </a:lnTo>
                  <a:lnTo>
                    <a:pt x="4" y="893"/>
                  </a:lnTo>
                  <a:lnTo>
                    <a:pt x="14" y="815"/>
                  </a:lnTo>
                  <a:lnTo>
                    <a:pt x="30" y="739"/>
                  </a:lnTo>
                  <a:lnTo>
                    <a:pt x="53" y="667"/>
                  </a:lnTo>
                  <a:lnTo>
                    <a:pt x="80" y="595"/>
                  </a:lnTo>
                  <a:lnTo>
                    <a:pt x="114" y="526"/>
                  </a:lnTo>
                  <a:lnTo>
                    <a:pt x="152" y="461"/>
                  </a:lnTo>
                  <a:lnTo>
                    <a:pt x="196" y="399"/>
                  </a:lnTo>
                  <a:lnTo>
                    <a:pt x="246" y="340"/>
                  </a:lnTo>
                  <a:lnTo>
                    <a:pt x="298" y="286"/>
                  </a:lnTo>
                  <a:lnTo>
                    <a:pt x="356" y="235"/>
                  </a:lnTo>
                  <a:lnTo>
                    <a:pt x="416" y="188"/>
                  </a:lnTo>
                  <a:lnTo>
                    <a:pt x="481" y="147"/>
                  </a:lnTo>
                  <a:lnTo>
                    <a:pt x="549" y="109"/>
                  </a:lnTo>
                  <a:lnTo>
                    <a:pt x="621" y="77"/>
                  </a:lnTo>
                  <a:lnTo>
                    <a:pt x="695" y="50"/>
                  </a:lnTo>
                  <a:lnTo>
                    <a:pt x="771" y="29"/>
                  </a:lnTo>
                  <a:lnTo>
                    <a:pt x="850" y="13"/>
                  </a:lnTo>
                  <a:lnTo>
                    <a:pt x="932" y="3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84751" y="2243138"/>
              <a:ext cx="19050" cy="46038"/>
            </a:xfrm>
            <a:custGeom>
              <a:avLst/>
              <a:gdLst>
                <a:gd name="T0" fmla="*/ 63 w 127"/>
                <a:gd name="T1" fmla="*/ 0 h 318"/>
                <a:gd name="T2" fmla="*/ 63 w 127"/>
                <a:gd name="T3" fmla="*/ 0 h 318"/>
                <a:gd name="T4" fmla="*/ 80 w 127"/>
                <a:gd name="T5" fmla="*/ 2 h 318"/>
                <a:gd name="T6" fmla="*/ 96 w 127"/>
                <a:gd name="T7" fmla="*/ 9 h 318"/>
                <a:gd name="T8" fmla="*/ 109 w 127"/>
                <a:gd name="T9" fmla="*/ 19 h 318"/>
                <a:gd name="T10" fmla="*/ 119 w 127"/>
                <a:gd name="T11" fmla="*/ 32 h 318"/>
                <a:gd name="T12" fmla="*/ 125 w 127"/>
                <a:gd name="T13" fmla="*/ 47 h 318"/>
                <a:gd name="T14" fmla="*/ 127 w 127"/>
                <a:gd name="T15" fmla="*/ 64 h 318"/>
                <a:gd name="T16" fmla="*/ 127 w 127"/>
                <a:gd name="T17" fmla="*/ 254 h 318"/>
                <a:gd name="T18" fmla="*/ 125 w 127"/>
                <a:gd name="T19" fmla="*/ 272 h 318"/>
                <a:gd name="T20" fmla="*/ 119 w 127"/>
                <a:gd name="T21" fmla="*/ 286 h 318"/>
                <a:gd name="T22" fmla="*/ 109 w 127"/>
                <a:gd name="T23" fmla="*/ 300 h 318"/>
                <a:gd name="T24" fmla="*/ 96 w 127"/>
                <a:gd name="T25" fmla="*/ 309 h 318"/>
                <a:gd name="T26" fmla="*/ 80 w 127"/>
                <a:gd name="T27" fmla="*/ 315 h 318"/>
                <a:gd name="T28" fmla="*/ 63 w 127"/>
                <a:gd name="T29" fmla="*/ 318 h 318"/>
                <a:gd name="T30" fmla="*/ 47 w 127"/>
                <a:gd name="T31" fmla="*/ 315 h 318"/>
                <a:gd name="T32" fmla="*/ 31 w 127"/>
                <a:gd name="T33" fmla="*/ 309 h 318"/>
                <a:gd name="T34" fmla="*/ 18 w 127"/>
                <a:gd name="T35" fmla="*/ 300 h 318"/>
                <a:gd name="T36" fmla="*/ 8 w 127"/>
                <a:gd name="T37" fmla="*/ 286 h 318"/>
                <a:gd name="T38" fmla="*/ 2 w 127"/>
                <a:gd name="T39" fmla="*/ 272 h 318"/>
                <a:gd name="T40" fmla="*/ 0 w 127"/>
                <a:gd name="T41" fmla="*/ 254 h 318"/>
                <a:gd name="T42" fmla="*/ 0 w 127"/>
                <a:gd name="T43" fmla="*/ 64 h 318"/>
                <a:gd name="T44" fmla="*/ 2 w 127"/>
                <a:gd name="T45" fmla="*/ 47 h 318"/>
                <a:gd name="T46" fmla="*/ 8 w 127"/>
                <a:gd name="T47" fmla="*/ 32 h 318"/>
                <a:gd name="T48" fmla="*/ 18 w 127"/>
                <a:gd name="T49" fmla="*/ 19 h 318"/>
                <a:gd name="T50" fmla="*/ 31 w 127"/>
                <a:gd name="T51" fmla="*/ 9 h 318"/>
                <a:gd name="T52" fmla="*/ 47 w 127"/>
                <a:gd name="T53" fmla="*/ 2 h 318"/>
                <a:gd name="T54" fmla="*/ 63 w 127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318">
                  <a:moveTo>
                    <a:pt x="63" y="0"/>
                  </a:moveTo>
                  <a:lnTo>
                    <a:pt x="63" y="0"/>
                  </a:lnTo>
                  <a:lnTo>
                    <a:pt x="80" y="2"/>
                  </a:lnTo>
                  <a:lnTo>
                    <a:pt x="96" y="9"/>
                  </a:lnTo>
                  <a:lnTo>
                    <a:pt x="109" y="19"/>
                  </a:lnTo>
                  <a:lnTo>
                    <a:pt x="119" y="32"/>
                  </a:lnTo>
                  <a:lnTo>
                    <a:pt x="125" y="47"/>
                  </a:lnTo>
                  <a:lnTo>
                    <a:pt x="127" y="64"/>
                  </a:lnTo>
                  <a:lnTo>
                    <a:pt x="127" y="254"/>
                  </a:lnTo>
                  <a:lnTo>
                    <a:pt x="125" y="272"/>
                  </a:lnTo>
                  <a:lnTo>
                    <a:pt x="119" y="286"/>
                  </a:lnTo>
                  <a:lnTo>
                    <a:pt x="109" y="300"/>
                  </a:lnTo>
                  <a:lnTo>
                    <a:pt x="96" y="309"/>
                  </a:lnTo>
                  <a:lnTo>
                    <a:pt x="80" y="315"/>
                  </a:lnTo>
                  <a:lnTo>
                    <a:pt x="63" y="318"/>
                  </a:lnTo>
                  <a:lnTo>
                    <a:pt x="47" y="315"/>
                  </a:lnTo>
                  <a:lnTo>
                    <a:pt x="31" y="309"/>
                  </a:lnTo>
                  <a:lnTo>
                    <a:pt x="18" y="300"/>
                  </a:lnTo>
                  <a:lnTo>
                    <a:pt x="8" y="286"/>
                  </a:lnTo>
                  <a:lnTo>
                    <a:pt x="2" y="272"/>
                  </a:lnTo>
                  <a:lnTo>
                    <a:pt x="0" y="25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4881563" y="2271713"/>
              <a:ext cx="31750" cy="41275"/>
            </a:xfrm>
            <a:custGeom>
              <a:avLst/>
              <a:gdLst>
                <a:gd name="T0" fmla="*/ 64 w 224"/>
                <a:gd name="T1" fmla="*/ 0 h 293"/>
                <a:gd name="T2" fmla="*/ 80 w 224"/>
                <a:gd name="T3" fmla="*/ 2 h 293"/>
                <a:gd name="T4" fmla="*/ 95 w 224"/>
                <a:gd name="T5" fmla="*/ 8 h 293"/>
                <a:gd name="T6" fmla="*/ 109 w 224"/>
                <a:gd name="T7" fmla="*/ 18 h 293"/>
                <a:gd name="T8" fmla="*/ 119 w 224"/>
                <a:gd name="T9" fmla="*/ 32 h 293"/>
                <a:gd name="T10" fmla="*/ 216 w 224"/>
                <a:gd name="T11" fmla="*/ 197 h 293"/>
                <a:gd name="T12" fmla="*/ 222 w 224"/>
                <a:gd name="T13" fmla="*/ 213 h 293"/>
                <a:gd name="T14" fmla="*/ 224 w 224"/>
                <a:gd name="T15" fmla="*/ 230 h 293"/>
                <a:gd name="T16" fmla="*/ 222 w 224"/>
                <a:gd name="T17" fmla="*/ 245 h 293"/>
                <a:gd name="T18" fmla="*/ 216 w 224"/>
                <a:gd name="T19" fmla="*/ 261 h 293"/>
                <a:gd name="T20" fmla="*/ 206 w 224"/>
                <a:gd name="T21" fmla="*/ 274 h 293"/>
                <a:gd name="T22" fmla="*/ 193 w 224"/>
                <a:gd name="T23" fmla="*/ 285 h 293"/>
                <a:gd name="T24" fmla="*/ 177 w 224"/>
                <a:gd name="T25" fmla="*/ 291 h 293"/>
                <a:gd name="T26" fmla="*/ 160 w 224"/>
                <a:gd name="T27" fmla="*/ 293 h 293"/>
                <a:gd name="T28" fmla="*/ 143 w 224"/>
                <a:gd name="T29" fmla="*/ 291 h 293"/>
                <a:gd name="T30" fmla="*/ 129 w 224"/>
                <a:gd name="T31" fmla="*/ 285 h 293"/>
                <a:gd name="T32" fmla="*/ 115 w 224"/>
                <a:gd name="T33" fmla="*/ 274 h 293"/>
                <a:gd name="T34" fmla="*/ 105 w 224"/>
                <a:gd name="T35" fmla="*/ 261 h 293"/>
                <a:gd name="T36" fmla="*/ 8 w 224"/>
                <a:gd name="T37" fmla="*/ 95 h 293"/>
                <a:gd name="T38" fmla="*/ 2 w 224"/>
                <a:gd name="T39" fmla="*/ 80 h 293"/>
                <a:gd name="T40" fmla="*/ 0 w 224"/>
                <a:gd name="T41" fmla="*/ 63 h 293"/>
                <a:gd name="T42" fmla="*/ 2 w 224"/>
                <a:gd name="T43" fmla="*/ 48 h 293"/>
                <a:gd name="T44" fmla="*/ 8 w 224"/>
                <a:gd name="T45" fmla="*/ 32 h 293"/>
                <a:gd name="T46" fmla="*/ 19 w 224"/>
                <a:gd name="T47" fmla="*/ 19 h 293"/>
                <a:gd name="T48" fmla="*/ 31 w 224"/>
                <a:gd name="T49" fmla="*/ 9 h 293"/>
                <a:gd name="T50" fmla="*/ 48 w 224"/>
                <a:gd name="T51" fmla="*/ 2 h 293"/>
                <a:gd name="T52" fmla="*/ 64 w 224"/>
                <a:gd name="T5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3">
                  <a:moveTo>
                    <a:pt x="64" y="0"/>
                  </a:moveTo>
                  <a:lnTo>
                    <a:pt x="80" y="2"/>
                  </a:lnTo>
                  <a:lnTo>
                    <a:pt x="95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216" y="197"/>
                  </a:lnTo>
                  <a:lnTo>
                    <a:pt x="222" y="213"/>
                  </a:lnTo>
                  <a:lnTo>
                    <a:pt x="224" y="230"/>
                  </a:lnTo>
                  <a:lnTo>
                    <a:pt x="222" y="245"/>
                  </a:lnTo>
                  <a:lnTo>
                    <a:pt x="216" y="261"/>
                  </a:lnTo>
                  <a:lnTo>
                    <a:pt x="206" y="274"/>
                  </a:lnTo>
                  <a:lnTo>
                    <a:pt x="193" y="285"/>
                  </a:lnTo>
                  <a:lnTo>
                    <a:pt x="177" y="291"/>
                  </a:lnTo>
                  <a:lnTo>
                    <a:pt x="160" y="293"/>
                  </a:lnTo>
                  <a:lnTo>
                    <a:pt x="143" y="291"/>
                  </a:lnTo>
                  <a:lnTo>
                    <a:pt x="129" y="285"/>
                  </a:lnTo>
                  <a:lnTo>
                    <a:pt x="115" y="274"/>
                  </a:lnTo>
                  <a:lnTo>
                    <a:pt x="105" y="261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1" y="9"/>
                  </a:lnTo>
                  <a:lnTo>
                    <a:pt x="48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4805363" y="2346325"/>
              <a:ext cx="41275" cy="33338"/>
            </a:xfrm>
            <a:custGeom>
              <a:avLst/>
              <a:gdLst>
                <a:gd name="T0" fmla="*/ 64 w 294"/>
                <a:gd name="T1" fmla="*/ 0 h 222"/>
                <a:gd name="T2" fmla="*/ 79 w 294"/>
                <a:gd name="T3" fmla="*/ 2 h 222"/>
                <a:gd name="T4" fmla="*/ 96 w 294"/>
                <a:gd name="T5" fmla="*/ 8 h 222"/>
                <a:gd name="T6" fmla="*/ 263 w 294"/>
                <a:gd name="T7" fmla="*/ 103 h 222"/>
                <a:gd name="T8" fmla="*/ 276 w 294"/>
                <a:gd name="T9" fmla="*/ 114 h 222"/>
                <a:gd name="T10" fmla="*/ 286 w 294"/>
                <a:gd name="T11" fmla="*/ 127 h 222"/>
                <a:gd name="T12" fmla="*/ 292 w 294"/>
                <a:gd name="T13" fmla="*/ 142 h 222"/>
                <a:gd name="T14" fmla="*/ 294 w 294"/>
                <a:gd name="T15" fmla="*/ 158 h 222"/>
                <a:gd name="T16" fmla="*/ 292 w 294"/>
                <a:gd name="T17" fmla="*/ 175 h 222"/>
                <a:gd name="T18" fmla="*/ 286 w 294"/>
                <a:gd name="T19" fmla="*/ 190 h 222"/>
                <a:gd name="T20" fmla="*/ 275 w 294"/>
                <a:gd name="T21" fmla="*/ 204 h 222"/>
                <a:gd name="T22" fmla="*/ 262 w 294"/>
                <a:gd name="T23" fmla="*/ 214 h 222"/>
                <a:gd name="T24" fmla="*/ 246 w 294"/>
                <a:gd name="T25" fmla="*/ 220 h 222"/>
                <a:gd name="T26" fmla="*/ 230 w 294"/>
                <a:gd name="T27" fmla="*/ 222 h 222"/>
                <a:gd name="T28" fmla="*/ 213 w 294"/>
                <a:gd name="T29" fmla="*/ 220 h 222"/>
                <a:gd name="T30" fmla="*/ 198 w 294"/>
                <a:gd name="T31" fmla="*/ 213 h 222"/>
                <a:gd name="T32" fmla="*/ 31 w 294"/>
                <a:gd name="T33" fmla="*/ 118 h 222"/>
                <a:gd name="T34" fmla="*/ 18 w 294"/>
                <a:gd name="T35" fmla="*/ 108 h 222"/>
                <a:gd name="T36" fmla="*/ 8 w 294"/>
                <a:gd name="T37" fmla="*/ 95 h 222"/>
                <a:gd name="T38" fmla="*/ 2 w 294"/>
                <a:gd name="T39" fmla="*/ 80 h 222"/>
                <a:gd name="T40" fmla="*/ 0 w 294"/>
                <a:gd name="T41" fmla="*/ 63 h 222"/>
                <a:gd name="T42" fmla="*/ 2 w 294"/>
                <a:gd name="T43" fmla="*/ 47 h 222"/>
                <a:gd name="T44" fmla="*/ 8 w 294"/>
                <a:gd name="T45" fmla="*/ 31 h 222"/>
                <a:gd name="T46" fmla="*/ 19 w 294"/>
                <a:gd name="T47" fmla="*/ 18 h 222"/>
                <a:gd name="T48" fmla="*/ 32 w 294"/>
                <a:gd name="T49" fmla="*/ 8 h 222"/>
                <a:gd name="T50" fmla="*/ 47 w 294"/>
                <a:gd name="T51" fmla="*/ 2 h 222"/>
                <a:gd name="T52" fmla="*/ 64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64" y="0"/>
                  </a:moveTo>
                  <a:lnTo>
                    <a:pt x="79" y="2"/>
                  </a:lnTo>
                  <a:lnTo>
                    <a:pt x="96" y="8"/>
                  </a:lnTo>
                  <a:lnTo>
                    <a:pt x="263" y="103"/>
                  </a:lnTo>
                  <a:lnTo>
                    <a:pt x="276" y="114"/>
                  </a:lnTo>
                  <a:lnTo>
                    <a:pt x="286" y="127"/>
                  </a:lnTo>
                  <a:lnTo>
                    <a:pt x="292" y="142"/>
                  </a:lnTo>
                  <a:lnTo>
                    <a:pt x="294" y="158"/>
                  </a:lnTo>
                  <a:lnTo>
                    <a:pt x="292" y="175"/>
                  </a:lnTo>
                  <a:lnTo>
                    <a:pt x="286" y="190"/>
                  </a:lnTo>
                  <a:lnTo>
                    <a:pt x="275" y="204"/>
                  </a:lnTo>
                  <a:lnTo>
                    <a:pt x="262" y="214"/>
                  </a:lnTo>
                  <a:lnTo>
                    <a:pt x="246" y="220"/>
                  </a:lnTo>
                  <a:lnTo>
                    <a:pt x="230" y="222"/>
                  </a:lnTo>
                  <a:lnTo>
                    <a:pt x="213" y="220"/>
                  </a:lnTo>
                  <a:lnTo>
                    <a:pt x="198" y="213"/>
                  </a:lnTo>
                  <a:lnTo>
                    <a:pt x="31" y="118"/>
                  </a:lnTo>
                  <a:lnTo>
                    <a:pt x="18" y="108"/>
                  </a:lnTo>
                  <a:lnTo>
                    <a:pt x="8" y="95"/>
                  </a:lnTo>
                  <a:lnTo>
                    <a:pt x="2" y="80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4776788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3 w 321"/>
                <a:gd name="T5" fmla="*/ 4 h 128"/>
                <a:gd name="T6" fmla="*/ 289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8 w 321"/>
                <a:gd name="T13" fmla="*/ 47 h 128"/>
                <a:gd name="T14" fmla="*/ 321 w 321"/>
                <a:gd name="T15" fmla="*/ 65 h 128"/>
                <a:gd name="T16" fmla="*/ 318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89 w 321"/>
                <a:gd name="T23" fmla="*/ 119 h 128"/>
                <a:gd name="T24" fmla="*/ 273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7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2 w 321"/>
                <a:gd name="T39" fmla="*/ 82 h 128"/>
                <a:gd name="T40" fmla="*/ 0 w 321"/>
                <a:gd name="T41" fmla="*/ 65 h 128"/>
                <a:gd name="T42" fmla="*/ 2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7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3" y="4"/>
                  </a:lnTo>
                  <a:lnTo>
                    <a:pt x="289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8" y="47"/>
                  </a:lnTo>
                  <a:lnTo>
                    <a:pt x="321" y="65"/>
                  </a:lnTo>
                  <a:lnTo>
                    <a:pt x="318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89" y="119"/>
                  </a:lnTo>
                  <a:lnTo>
                    <a:pt x="273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7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2" y="82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7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4805363" y="2540000"/>
              <a:ext cx="41275" cy="31750"/>
            </a:xfrm>
            <a:custGeom>
              <a:avLst/>
              <a:gdLst>
                <a:gd name="T0" fmla="*/ 230 w 294"/>
                <a:gd name="T1" fmla="*/ 0 h 224"/>
                <a:gd name="T2" fmla="*/ 247 w 294"/>
                <a:gd name="T3" fmla="*/ 3 h 224"/>
                <a:gd name="T4" fmla="*/ 262 w 294"/>
                <a:gd name="T5" fmla="*/ 9 h 224"/>
                <a:gd name="T6" fmla="*/ 275 w 294"/>
                <a:gd name="T7" fmla="*/ 19 h 224"/>
                <a:gd name="T8" fmla="*/ 286 w 294"/>
                <a:gd name="T9" fmla="*/ 33 h 224"/>
                <a:gd name="T10" fmla="*/ 292 w 294"/>
                <a:gd name="T11" fmla="*/ 48 h 224"/>
                <a:gd name="T12" fmla="*/ 294 w 294"/>
                <a:gd name="T13" fmla="*/ 65 h 224"/>
                <a:gd name="T14" fmla="*/ 292 w 294"/>
                <a:gd name="T15" fmla="*/ 80 h 224"/>
                <a:gd name="T16" fmla="*/ 286 w 294"/>
                <a:gd name="T17" fmla="*/ 96 h 224"/>
                <a:gd name="T18" fmla="*/ 275 w 294"/>
                <a:gd name="T19" fmla="*/ 110 h 224"/>
                <a:gd name="T20" fmla="*/ 263 w 294"/>
                <a:gd name="T21" fmla="*/ 120 h 224"/>
                <a:gd name="T22" fmla="*/ 96 w 294"/>
                <a:gd name="T23" fmla="*/ 215 h 224"/>
                <a:gd name="T24" fmla="*/ 80 w 294"/>
                <a:gd name="T25" fmla="*/ 221 h 224"/>
                <a:gd name="T26" fmla="*/ 64 w 294"/>
                <a:gd name="T27" fmla="*/ 224 h 224"/>
                <a:gd name="T28" fmla="*/ 47 w 294"/>
                <a:gd name="T29" fmla="*/ 221 h 224"/>
                <a:gd name="T30" fmla="*/ 32 w 294"/>
                <a:gd name="T31" fmla="*/ 216 h 224"/>
                <a:gd name="T32" fmla="*/ 19 w 294"/>
                <a:gd name="T33" fmla="*/ 205 h 224"/>
                <a:gd name="T34" fmla="*/ 8 w 294"/>
                <a:gd name="T35" fmla="*/ 192 h 224"/>
                <a:gd name="T36" fmla="*/ 2 w 294"/>
                <a:gd name="T37" fmla="*/ 176 h 224"/>
                <a:gd name="T38" fmla="*/ 0 w 294"/>
                <a:gd name="T39" fmla="*/ 159 h 224"/>
                <a:gd name="T40" fmla="*/ 2 w 294"/>
                <a:gd name="T41" fmla="*/ 144 h 224"/>
                <a:gd name="T42" fmla="*/ 8 w 294"/>
                <a:gd name="T43" fmla="*/ 128 h 224"/>
                <a:gd name="T44" fmla="*/ 18 w 294"/>
                <a:gd name="T45" fmla="*/ 116 h 224"/>
                <a:gd name="T46" fmla="*/ 31 w 294"/>
                <a:gd name="T47" fmla="*/ 105 h 224"/>
                <a:gd name="T48" fmla="*/ 198 w 294"/>
                <a:gd name="T49" fmla="*/ 10 h 224"/>
                <a:gd name="T50" fmla="*/ 215 w 294"/>
                <a:gd name="T51" fmla="*/ 2 h 224"/>
                <a:gd name="T52" fmla="*/ 230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230" y="0"/>
                  </a:moveTo>
                  <a:lnTo>
                    <a:pt x="247" y="3"/>
                  </a:lnTo>
                  <a:lnTo>
                    <a:pt x="262" y="9"/>
                  </a:lnTo>
                  <a:lnTo>
                    <a:pt x="275" y="19"/>
                  </a:lnTo>
                  <a:lnTo>
                    <a:pt x="286" y="33"/>
                  </a:lnTo>
                  <a:lnTo>
                    <a:pt x="292" y="48"/>
                  </a:lnTo>
                  <a:lnTo>
                    <a:pt x="294" y="65"/>
                  </a:lnTo>
                  <a:lnTo>
                    <a:pt x="292" y="80"/>
                  </a:lnTo>
                  <a:lnTo>
                    <a:pt x="286" y="96"/>
                  </a:lnTo>
                  <a:lnTo>
                    <a:pt x="275" y="110"/>
                  </a:lnTo>
                  <a:lnTo>
                    <a:pt x="263" y="120"/>
                  </a:lnTo>
                  <a:lnTo>
                    <a:pt x="96" y="215"/>
                  </a:lnTo>
                  <a:lnTo>
                    <a:pt x="80" y="221"/>
                  </a:lnTo>
                  <a:lnTo>
                    <a:pt x="64" y="224"/>
                  </a:lnTo>
                  <a:lnTo>
                    <a:pt x="47" y="221"/>
                  </a:lnTo>
                  <a:lnTo>
                    <a:pt x="32" y="216"/>
                  </a:lnTo>
                  <a:lnTo>
                    <a:pt x="19" y="205"/>
                  </a:lnTo>
                  <a:lnTo>
                    <a:pt x="8" y="192"/>
                  </a:lnTo>
                  <a:lnTo>
                    <a:pt x="2" y="176"/>
                  </a:lnTo>
                  <a:lnTo>
                    <a:pt x="0" y="159"/>
                  </a:lnTo>
                  <a:lnTo>
                    <a:pt x="2" y="144"/>
                  </a:lnTo>
                  <a:lnTo>
                    <a:pt x="8" y="128"/>
                  </a:lnTo>
                  <a:lnTo>
                    <a:pt x="18" y="116"/>
                  </a:lnTo>
                  <a:lnTo>
                    <a:pt x="31" y="105"/>
                  </a:lnTo>
                  <a:lnTo>
                    <a:pt x="198" y="10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141913" y="2540000"/>
              <a:ext cx="41275" cy="31750"/>
            </a:xfrm>
            <a:custGeom>
              <a:avLst/>
              <a:gdLst>
                <a:gd name="T0" fmla="*/ 64 w 294"/>
                <a:gd name="T1" fmla="*/ 0 h 224"/>
                <a:gd name="T2" fmla="*/ 80 w 294"/>
                <a:gd name="T3" fmla="*/ 2 h 224"/>
                <a:gd name="T4" fmla="*/ 96 w 294"/>
                <a:gd name="T5" fmla="*/ 10 h 224"/>
                <a:gd name="T6" fmla="*/ 263 w 294"/>
                <a:gd name="T7" fmla="*/ 105 h 224"/>
                <a:gd name="T8" fmla="*/ 276 w 294"/>
                <a:gd name="T9" fmla="*/ 116 h 224"/>
                <a:gd name="T10" fmla="*/ 286 w 294"/>
                <a:gd name="T11" fmla="*/ 128 h 224"/>
                <a:gd name="T12" fmla="*/ 292 w 294"/>
                <a:gd name="T13" fmla="*/ 144 h 224"/>
                <a:gd name="T14" fmla="*/ 294 w 294"/>
                <a:gd name="T15" fmla="*/ 159 h 224"/>
                <a:gd name="T16" fmla="*/ 292 w 294"/>
                <a:gd name="T17" fmla="*/ 176 h 224"/>
                <a:gd name="T18" fmla="*/ 286 w 294"/>
                <a:gd name="T19" fmla="*/ 192 h 224"/>
                <a:gd name="T20" fmla="*/ 275 w 294"/>
                <a:gd name="T21" fmla="*/ 205 h 224"/>
                <a:gd name="T22" fmla="*/ 262 w 294"/>
                <a:gd name="T23" fmla="*/ 216 h 224"/>
                <a:gd name="T24" fmla="*/ 247 w 294"/>
                <a:gd name="T25" fmla="*/ 221 h 224"/>
                <a:gd name="T26" fmla="*/ 230 w 294"/>
                <a:gd name="T27" fmla="*/ 224 h 224"/>
                <a:gd name="T28" fmla="*/ 214 w 294"/>
                <a:gd name="T29" fmla="*/ 221 h 224"/>
                <a:gd name="T30" fmla="*/ 198 w 294"/>
                <a:gd name="T31" fmla="*/ 215 h 224"/>
                <a:gd name="T32" fmla="*/ 31 w 294"/>
                <a:gd name="T33" fmla="*/ 120 h 224"/>
                <a:gd name="T34" fmla="*/ 19 w 294"/>
                <a:gd name="T35" fmla="*/ 110 h 224"/>
                <a:gd name="T36" fmla="*/ 8 w 294"/>
                <a:gd name="T37" fmla="*/ 96 h 224"/>
                <a:gd name="T38" fmla="*/ 2 w 294"/>
                <a:gd name="T39" fmla="*/ 80 h 224"/>
                <a:gd name="T40" fmla="*/ 0 w 294"/>
                <a:gd name="T41" fmla="*/ 65 h 224"/>
                <a:gd name="T42" fmla="*/ 2 w 294"/>
                <a:gd name="T43" fmla="*/ 48 h 224"/>
                <a:gd name="T44" fmla="*/ 8 w 294"/>
                <a:gd name="T45" fmla="*/ 33 h 224"/>
                <a:gd name="T46" fmla="*/ 19 w 294"/>
                <a:gd name="T47" fmla="*/ 19 h 224"/>
                <a:gd name="T48" fmla="*/ 32 w 294"/>
                <a:gd name="T49" fmla="*/ 9 h 224"/>
                <a:gd name="T50" fmla="*/ 47 w 294"/>
                <a:gd name="T51" fmla="*/ 3 h 224"/>
                <a:gd name="T52" fmla="*/ 64 w 29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4">
                  <a:moveTo>
                    <a:pt x="64" y="0"/>
                  </a:moveTo>
                  <a:lnTo>
                    <a:pt x="80" y="2"/>
                  </a:lnTo>
                  <a:lnTo>
                    <a:pt x="96" y="10"/>
                  </a:lnTo>
                  <a:lnTo>
                    <a:pt x="263" y="105"/>
                  </a:lnTo>
                  <a:lnTo>
                    <a:pt x="276" y="116"/>
                  </a:lnTo>
                  <a:lnTo>
                    <a:pt x="286" y="128"/>
                  </a:lnTo>
                  <a:lnTo>
                    <a:pt x="292" y="144"/>
                  </a:lnTo>
                  <a:lnTo>
                    <a:pt x="294" y="159"/>
                  </a:lnTo>
                  <a:lnTo>
                    <a:pt x="292" y="176"/>
                  </a:lnTo>
                  <a:lnTo>
                    <a:pt x="286" y="192"/>
                  </a:lnTo>
                  <a:lnTo>
                    <a:pt x="275" y="205"/>
                  </a:lnTo>
                  <a:lnTo>
                    <a:pt x="262" y="216"/>
                  </a:lnTo>
                  <a:lnTo>
                    <a:pt x="247" y="221"/>
                  </a:lnTo>
                  <a:lnTo>
                    <a:pt x="230" y="224"/>
                  </a:lnTo>
                  <a:lnTo>
                    <a:pt x="214" y="221"/>
                  </a:lnTo>
                  <a:lnTo>
                    <a:pt x="198" y="215"/>
                  </a:lnTo>
                  <a:lnTo>
                    <a:pt x="31" y="120"/>
                  </a:lnTo>
                  <a:lnTo>
                    <a:pt x="19" y="110"/>
                  </a:lnTo>
                  <a:lnTo>
                    <a:pt x="8" y="96"/>
                  </a:lnTo>
                  <a:lnTo>
                    <a:pt x="2" y="80"/>
                  </a:lnTo>
                  <a:lnTo>
                    <a:pt x="0" y="65"/>
                  </a:lnTo>
                  <a:lnTo>
                    <a:pt x="2" y="48"/>
                  </a:lnTo>
                  <a:lnTo>
                    <a:pt x="8" y="33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65726" y="2449513"/>
              <a:ext cx="46038" cy="19050"/>
            </a:xfrm>
            <a:custGeom>
              <a:avLst/>
              <a:gdLst>
                <a:gd name="T0" fmla="*/ 64 w 321"/>
                <a:gd name="T1" fmla="*/ 0 h 128"/>
                <a:gd name="T2" fmla="*/ 257 w 321"/>
                <a:gd name="T3" fmla="*/ 0 h 128"/>
                <a:gd name="T4" fmla="*/ 274 w 321"/>
                <a:gd name="T5" fmla="*/ 4 h 128"/>
                <a:gd name="T6" fmla="*/ 290 w 321"/>
                <a:gd name="T7" fmla="*/ 10 h 128"/>
                <a:gd name="T8" fmla="*/ 302 w 321"/>
                <a:gd name="T9" fmla="*/ 19 h 128"/>
                <a:gd name="T10" fmla="*/ 312 w 321"/>
                <a:gd name="T11" fmla="*/ 33 h 128"/>
                <a:gd name="T12" fmla="*/ 319 w 321"/>
                <a:gd name="T13" fmla="*/ 47 h 128"/>
                <a:gd name="T14" fmla="*/ 321 w 321"/>
                <a:gd name="T15" fmla="*/ 65 h 128"/>
                <a:gd name="T16" fmla="*/ 319 w 321"/>
                <a:gd name="T17" fmla="*/ 82 h 128"/>
                <a:gd name="T18" fmla="*/ 312 w 321"/>
                <a:gd name="T19" fmla="*/ 96 h 128"/>
                <a:gd name="T20" fmla="*/ 302 w 321"/>
                <a:gd name="T21" fmla="*/ 110 h 128"/>
                <a:gd name="T22" fmla="*/ 290 w 321"/>
                <a:gd name="T23" fmla="*/ 119 h 128"/>
                <a:gd name="T24" fmla="*/ 274 w 321"/>
                <a:gd name="T25" fmla="*/ 126 h 128"/>
                <a:gd name="T26" fmla="*/ 257 w 321"/>
                <a:gd name="T27" fmla="*/ 128 h 128"/>
                <a:gd name="T28" fmla="*/ 64 w 321"/>
                <a:gd name="T29" fmla="*/ 128 h 128"/>
                <a:gd name="T30" fmla="*/ 48 w 321"/>
                <a:gd name="T31" fmla="*/ 126 h 128"/>
                <a:gd name="T32" fmla="*/ 32 w 321"/>
                <a:gd name="T33" fmla="*/ 119 h 128"/>
                <a:gd name="T34" fmla="*/ 19 w 321"/>
                <a:gd name="T35" fmla="*/ 110 h 128"/>
                <a:gd name="T36" fmla="*/ 9 w 321"/>
                <a:gd name="T37" fmla="*/ 96 h 128"/>
                <a:gd name="T38" fmla="*/ 3 w 321"/>
                <a:gd name="T39" fmla="*/ 82 h 128"/>
                <a:gd name="T40" fmla="*/ 0 w 321"/>
                <a:gd name="T41" fmla="*/ 65 h 128"/>
                <a:gd name="T42" fmla="*/ 3 w 321"/>
                <a:gd name="T43" fmla="*/ 47 h 128"/>
                <a:gd name="T44" fmla="*/ 9 w 321"/>
                <a:gd name="T45" fmla="*/ 33 h 128"/>
                <a:gd name="T46" fmla="*/ 19 w 321"/>
                <a:gd name="T47" fmla="*/ 19 h 128"/>
                <a:gd name="T48" fmla="*/ 32 w 321"/>
                <a:gd name="T49" fmla="*/ 10 h 128"/>
                <a:gd name="T50" fmla="*/ 48 w 321"/>
                <a:gd name="T51" fmla="*/ 4 h 128"/>
                <a:gd name="T52" fmla="*/ 64 w 321"/>
                <a:gd name="T5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128">
                  <a:moveTo>
                    <a:pt x="64" y="0"/>
                  </a:moveTo>
                  <a:lnTo>
                    <a:pt x="257" y="0"/>
                  </a:lnTo>
                  <a:lnTo>
                    <a:pt x="274" y="4"/>
                  </a:lnTo>
                  <a:lnTo>
                    <a:pt x="290" y="10"/>
                  </a:lnTo>
                  <a:lnTo>
                    <a:pt x="302" y="19"/>
                  </a:lnTo>
                  <a:lnTo>
                    <a:pt x="312" y="33"/>
                  </a:lnTo>
                  <a:lnTo>
                    <a:pt x="319" y="47"/>
                  </a:lnTo>
                  <a:lnTo>
                    <a:pt x="321" y="65"/>
                  </a:lnTo>
                  <a:lnTo>
                    <a:pt x="319" y="82"/>
                  </a:lnTo>
                  <a:lnTo>
                    <a:pt x="312" y="96"/>
                  </a:lnTo>
                  <a:lnTo>
                    <a:pt x="302" y="110"/>
                  </a:lnTo>
                  <a:lnTo>
                    <a:pt x="290" y="119"/>
                  </a:lnTo>
                  <a:lnTo>
                    <a:pt x="274" y="126"/>
                  </a:lnTo>
                  <a:lnTo>
                    <a:pt x="257" y="128"/>
                  </a:lnTo>
                  <a:lnTo>
                    <a:pt x="64" y="128"/>
                  </a:lnTo>
                  <a:lnTo>
                    <a:pt x="48" y="126"/>
                  </a:lnTo>
                  <a:lnTo>
                    <a:pt x="32" y="119"/>
                  </a:lnTo>
                  <a:lnTo>
                    <a:pt x="19" y="110"/>
                  </a:lnTo>
                  <a:lnTo>
                    <a:pt x="9" y="96"/>
                  </a:lnTo>
                  <a:lnTo>
                    <a:pt x="3" y="82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9" y="33"/>
                  </a:lnTo>
                  <a:lnTo>
                    <a:pt x="19" y="19"/>
                  </a:lnTo>
                  <a:lnTo>
                    <a:pt x="32" y="10"/>
                  </a:lnTo>
                  <a:lnTo>
                    <a:pt x="48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141913" y="2346325"/>
              <a:ext cx="41275" cy="33338"/>
            </a:xfrm>
            <a:custGeom>
              <a:avLst/>
              <a:gdLst>
                <a:gd name="T0" fmla="*/ 230 w 294"/>
                <a:gd name="T1" fmla="*/ 0 h 222"/>
                <a:gd name="T2" fmla="*/ 247 w 294"/>
                <a:gd name="T3" fmla="*/ 2 h 222"/>
                <a:gd name="T4" fmla="*/ 262 w 294"/>
                <a:gd name="T5" fmla="*/ 8 h 222"/>
                <a:gd name="T6" fmla="*/ 275 w 294"/>
                <a:gd name="T7" fmla="*/ 18 h 222"/>
                <a:gd name="T8" fmla="*/ 286 w 294"/>
                <a:gd name="T9" fmla="*/ 31 h 222"/>
                <a:gd name="T10" fmla="*/ 292 w 294"/>
                <a:gd name="T11" fmla="*/ 47 h 222"/>
                <a:gd name="T12" fmla="*/ 294 w 294"/>
                <a:gd name="T13" fmla="*/ 63 h 222"/>
                <a:gd name="T14" fmla="*/ 292 w 294"/>
                <a:gd name="T15" fmla="*/ 80 h 222"/>
                <a:gd name="T16" fmla="*/ 286 w 294"/>
                <a:gd name="T17" fmla="*/ 95 h 222"/>
                <a:gd name="T18" fmla="*/ 276 w 294"/>
                <a:gd name="T19" fmla="*/ 108 h 222"/>
                <a:gd name="T20" fmla="*/ 263 w 294"/>
                <a:gd name="T21" fmla="*/ 118 h 222"/>
                <a:gd name="T22" fmla="*/ 96 w 294"/>
                <a:gd name="T23" fmla="*/ 213 h 222"/>
                <a:gd name="T24" fmla="*/ 80 w 294"/>
                <a:gd name="T25" fmla="*/ 220 h 222"/>
                <a:gd name="T26" fmla="*/ 64 w 294"/>
                <a:gd name="T27" fmla="*/ 222 h 222"/>
                <a:gd name="T28" fmla="*/ 48 w 294"/>
                <a:gd name="T29" fmla="*/ 220 h 222"/>
                <a:gd name="T30" fmla="*/ 32 w 294"/>
                <a:gd name="T31" fmla="*/ 214 h 222"/>
                <a:gd name="T32" fmla="*/ 19 w 294"/>
                <a:gd name="T33" fmla="*/ 204 h 222"/>
                <a:gd name="T34" fmla="*/ 8 w 294"/>
                <a:gd name="T35" fmla="*/ 190 h 222"/>
                <a:gd name="T36" fmla="*/ 2 w 294"/>
                <a:gd name="T37" fmla="*/ 175 h 222"/>
                <a:gd name="T38" fmla="*/ 0 w 294"/>
                <a:gd name="T39" fmla="*/ 158 h 222"/>
                <a:gd name="T40" fmla="*/ 2 w 294"/>
                <a:gd name="T41" fmla="*/ 142 h 222"/>
                <a:gd name="T42" fmla="*/ 8 w 294"/>
                <a:gd name="T43" fmla="*/ 127 h 222"/>
                <a:gd name="T44" fmla="*/ 19 w 294"/>
                <a:gd name="T45" fmla="*/ 114 h 222"/>
                <a:gd name="T46" fmla="*/ 31 w 294"/>
                <a:gd name="T47" fmla="*/ 103 h 222"/>
                <a:gd name="T48" fmla="*/ 198 w 294"/>
                <a:gd name="T49" fmla="*/ 8 h 222"/>
                <a:gd name="T50" fmla="*/ 215 w 294"/>
                <a:gd name="T51" fmla="*/ 2 h 222"/>
                <a:gd name="T52" fmla="*/ 230 w 294"/>
                <a:gd name="T5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22">
                  <a:moveTo>
                    <a:pt x="230" y="0"/>
                  </a:moveTo>
                  <a:lnTo>
                    <a:pt x="247" y="2"/>
                  </a:lnTo>
                  <a:lnTo>
                    <a:pt x="262" y="8"/>
                  </a:lnTo>
                  <a:lnTo>
                    <a:pt x="275" y="18"/>
                  </a:lnTo>
                  <a:lnTo>
                    <a:pt x="286" y="31"/>
                  </a:lnTo>
                  <a:lnTo>
                    <a:pt x="292" y="47"/>
                  </a:lnTo>
                  <a:lnTo>
                    <a:pt x="294" y="63"/>
                  </a:lnTo>
                  <a:lnTo>
                    <a:pt x="292" y="80"/>
                  </a:lnTo>
                  <a:lnTo>
                    <a:pt x="286" y="95"/>
                  </a:lnTo>
                  <a:lnTo>
                    <a:pt x="276" y="108"/>
                  </a:lnTo>
                  <a:lnTo>
                    <a:pt x="263" y="118"/>
                  </a:lnTo>
                  <a:lnTo>
                    <a:pt x="96" y="213"/>
                  </a:lnTo>
                  <a:lnTo>
                    <a:pt x="80" y="220"/>
                  </a:lnTo>
                  <a:lnTo>
                    <a:pt x="64" y="222"/>
                  </a:lnTo>
                  <a:lnTo>
                    <a:pt x="48" y="220"/>
                  </a:lnTo>
                  <a:lnTo>
                    <a:pt x="32" y="214"/>
                  </a:lnTo>
                  <a:lnTo>
                    <a:pt x="19" y="204"/>
                  </a:lnTo>
                  <a:lnTo>
                    <a:pt x="8" y="190"/>
                  </a:lnTo>
                  <a:lnTo>
                    <a:pt x="2" y="175"/>
                  </a:lnTo>
                  <a:lnTo>
                    <a:pt x="0" y="158"/>
                  </a:lnTo>
                  <a:lnTo>
                    <a:pt x="2" y="142"/>
                  </a:lnTo>
                  <a:lnTo>
                    <a:pt x="8" y="127"/>
                  </a:lnTo>
                  <a:lnTo>
                    <a:pt x="19" y="114"/>
                  </a:lnTo>
                  <a:lnTo>
                    <a:pt x="31" y="103"/>
                  </a:lnTo>
                  <a:lnTo>
                    <a:pt x="198" y="8"/>
                  </a:lnTo>
                  <a:lnTo>
                    <a:pt x="215" y="2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075238" y="2271713"/>
              <a:ext cx="31750" cy="41275"/>
            </a:xfrm>
            <a:custGeom>
              <a:avLst/>
              <a:gdLst>
                <a:gd name="T0" fmla="*/ 159 w 224"/>
                <a:gd name="T1" fmla="*/ 0 h 292"/>
                <a:gd name="T2" fmla="*/ 176 w 224"/>
                <a:gd name="T3" fmla="*/ 2 h 292"/>
                <a:gd name="T4" fmla="*/ 192 w 224"/>
                <a:gd name="T5" fmla="*/ 9 h 292"/>
                <a:gd name="T6" fmla="*/ 205 w 224"/>
                <a:gd name="T7" fmla="*/ 19 h 292"/>
                <a:gd name="T8" fmla="*/ 216 w 224"/>
                <a:gd name="T9" fmla="*/ 32 h 292"/>
                <a:gd name="T10" fmla="*/ 222 w 224"/>
                <a:gd name="T11" fmla="*/ 48 h 292"/>
                <a:gd name="T12" fmla="*/ 224 w 224"/>
                <a:gd name="T13" fmla="*/ 63 h 292"/>
                <a:gd name="T14" fmla="*/ 222 w 224"/>
                <a:gd name="T15" fmla="*/ 80 h 292"/>
                <a:gd name="T16" fmla="*/ 216 w 224"/>
                <a:gd name="T17" fmla="*/ 95 h 292"/>
                <a:gd name="T18" fmla="*/ 119 w 224"/>
                <a:gd name="T19" fmla="*/ 261 h 292"/>
                <a:gd name="T20" fmla="*/ 109 w 224"/>
                <a:gd name="T21" fmla="*/ 274 h 292"/>
                <a:gd name="T22" fmla="*/ 95 w 224"/>
                <a:gd name="T23" fmla="*/ 285 h 292"/>
                <a:gd name="T24" fmla="*/ 81 w 224"/>
                <a:gd name="T25" fmla="*/ 290 h 292"/>
                <a:gd name="T26" fmla="*/ 64 w 224"/>
                <a:gd name="T27" fmla="*/ 292 h 292"/>
                <a:gd name="T28" fmla="*/ 48 w 224"/>
                <a:gd name="T29" fmla="*/ 290 h 292"/>
                <a:gd name="T30" fmla="*/ 32 w 224"/>
                <a:gd name="T31" fmla="*/ 284 h 292"/>
                <a:gd name="T32" fmla="*/ 18 w 224"/>
                <a:gd name="T33" fmla="*/ 273 h 292"/>
                <a:gd name="T34" fmla="*/ 8 w 224"/>
                <a:gd name="T35" fmla="*/ 261 h 292"/>
                <a:gd name="T36" fmla="*/ 2 w 224"/>
                <a:gd name="T37" fmla="*/ 245 h 292"/>
                <a:gd name="T38" fmla="*/ 0 w 224"/>
                <a:gd name="T39" fmla="*/ 230 h 292"/>
                <a:gd name="T40" fmla="*/ 2 w 224"/>
                <a:gd name="T41" fmla="*/ 213 h 292"/>
                <a:gd name="T42" fmla="*/ 8 w 224"/>
                <a:gd name="T43" fmla="*/ 197 h 292"/>
                <a:gd name="T44" fmla="*/ 105 w 224"/>
                <a:gd name="T45" fmla="*/ 32 h 292"/>
                <a:gd name="T46" fmla="*/ 115 w 224"/>
                <a:gd name="T47" fmla="*/ 18 h 292"/>
                <a:gd name="T48" fmla="*/ 129 w 224"/>
                <a:gd name="T49" fmla="*/ 8 h 292"/>
                <a:gd name="T50" fmla="*/ 144 w 224"/>
                <a:gd name="T51" fmla="*/ 2 h 292"/>
                <a:gd name="T52" fmla="*/ 159 w 22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92">
                  <a:moveTo>
                    <a:pt x="159" y="0"/>
                  </a:moveTo>
                  <a:lnTo>
                    <a:pt x="176" y="2"/>
                  </a:lnTo>
                  <a:lnTo>
                    <a:pt x="192" y="9"/>
                  </a:lnTo>
                  <a:lnTo>
                    <a:pt x="205" y="19"/>
                  </a:lnTo>
                  <a:lnTo>
                    <a:pt x="216" y="32"/>
                  </a:lnTo>
                  <a:lnTo>
                    <a:pt x="222" y="48"/>
                  </a:lnTo>
                  <a:lnTo>
                    <a:pt x="224" y="63"/>
                  </a:lnTo>
                  <a:lnTo>
                    <a:pt x="222" y="80"/>
                  </a:lnTo>
                  <a:lnTo>
                    <a:pt x="216" y="95"/>
                  </a:lnTo>
                  <a:lnTo>
                    <a:pt x="119" y="261"/>
                  </a:lnTo>
                  <a:lnTo>
                    <a:pt x="109" y="274"/>
                  </a:lnTo>
                  <a:lnTo>
                    <a:pt x="95" y="285"/>
                  </a:lnTo>
                  <a:lnTo>
                    <a:pt x="81" y="290"/>
                  </a:lnTo>
                  <a:lnTo>
                    <a:pt x="64" y="292"/>
                  </a:lnTo>
                  <a:lnTo>
                    <a:pt x="48" y="290"/>
                  </a:lnTo>
                  <a:lnTo>
                    <a:pt x="32" y="284"/>
                  </a:lnTo>
                  <a:lnTo>
                    <a:pt x="18" y="273"/>
                  </a:lnTo>
                  <a:lnTo>
                    <a:pt x="8" y="261"/>
                  </a:lnTo>
                  <a:lnTo>
                    <a:pt x="2" y="245"/>
                  </a:lnTo>
                  <a:lnTo>
                    <a:pt x="0" y="230"/>
                  </a:lnTo>
                  <a:lnTo>
                    <a:pt x="2" y="213"/>
                  </a:lnTo>
                  <a:lnTo>
                    <a:pt x="8" y="197"/>
                  </a:lnTo>
                  <a:lnTo>
                    <a:pt x="105" y="32"/>
                  </a:lnTo>
                  <a:lnTo>
                    <a:pt x="115" y="18"/>
                  </a:lnTo>
                  <a:lnTo>
                    <a:pt x="129" y="8"/>
                  </a:lnTo>
                  <a:lnTo>
                    <a:pt x="144" y="2"/>
                  </a:lnTo>
                  <a:lnTo>
                    <a:pt x="1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4972051" y="2382838"/>
              <a:ext cx="44450" cy="142875"/>
            </a:xfrm>
            <a:custGeom>
              <a:avLst/>
              <a:gdLst>
                <a:gd name="T0" fmla="*/ 154 w 308"/>
                <a:gd name="T1" fmla="*/ 0 h 991"/>
                <a:gd name="T2" fmla="*/ 186 w 308"/>
                <a:gd name="T3" fmla="*/ 2 h 991"/>
                <a:gd name="T4" fmla="*/ 213 w 308"/>
                <a:gd name="T5" fmla="*/ 8 h 991"/>
                <a:gd name="T6" fmla="*/ 238 w 308"/>
                <a:gd name="T7" fmla="*/ 17 h 991"/>
                <a:gd name="T8" fmla="*/ 259 w 308"/>
                <a:gd name="T9" fmla="*/ 30 h 991"/>
                <a:gd name="T10" fmla="*/ 277 w 308"/>
                <a:gd name="T11" fmla="*/ 47 h 991"/>
                <a:gd name="T12" fmla="*/ 291 w 308"/>
                <a:gd name="T13" fmla="*/ 67 h 991"/>
                <a:gd name="T14" fmla="*/ 301 w 308"/>
                <a:gd name="T15" fmla="*/ 91 h 991"/>
                <a:gd name="T16" fmla="*/ 306 w 308"/>
                <a:gd name="T17" fmla="*/ 119 h 991"/>
                <a:gd name="T18" fmla="*/ 308 w 308"/>
                <a:gd name="T19" fmla="*/ 150 h 991"/>
                <a:gd name="T20" fmla="*/ 308 w 308"/>
                <a:gd name="T21" fmla="*/ 375 h 991"/>
                <a:gd name="T22" fmla="*/ 307 w 308"/>
                <a:gd name="T23" fmla="*/ 405 h 991"/>
                <a:gd name="T24" fmla="*/ 304 w 308"/>
                <a:gd name="T25" fmla="*/ 435 h 991"/>
                <a:gd name="T26" fmla="*/ 301 w 308"/>
                <a:gd name="T27" fmla="*/ 466 h 991"/>
                <a:gd name="T28" fmla="*/ 240 w 308"/>
                <a:gd name="T29" fmla="*/ 920 h 991"/>
                <a:gd name="T30" fmla="*/ 236 w 308"/>
                <a:gd name="T31" fmla="*/ 942 h 991"/>
                <a:gd name="T32" fmla="*/ 229 w 308"/>
                <a:gd name="T33" fmla="*/ 959 h 991"/>
                <a:gd name="T34" fmla="*/ 219 w 308"/>
                <a:gd name="T35" fmla="*/ 972 h 991"/>
                <a:gd name="T36" fmla="*/ 207 w 308"/>
                <a:gd name="T37" fmla="*/ 981 h 991"/>
                <a:gd name="T38" fmla="*/ 192 w 308"/>
                <a:gd name="T39" fmla="*/ 987 h 991"/>
                <a:gd name="T40" fmla="*/ 174 w 308"/>
                <a:gd name="T41" fmla="*/ 990 h 991"/>
                <a:gd name="T42" fmla="*/ 154 w 308"/>
                <a:gd name="T43" fmla="*/ 991 h 991"/>
                <a:gd name="T44" fmla="*/ 135 w 308"/>
                <a:gd name="T45" fmla="*/ 990 h 991"/>
                <a:gd name="T46" fmla="*/ 117 w 308"/>
                <a:gd name="T47" fmla="*/ 987 h 991"/>
                <a:gd name="T48" fmla="*/ 102 w 308"/>
                <a:gd name="T49" fmla="*/ 981 h 991"/>
                <a:gd name="T50" fmla="*/ 90 w 308"/>
                <a:gd name="T51" fmla="*/ 972 h 991"/>
                <a:gd name="T52" fmla="*/ 80 w 308"/>
                <a:gd name="T53" fmla="*/ 959 h 991"/>
                <a:gd name="T54" fmla="*/ 73 w 308"/>
                <a:gd name="T55" fmla="*/ 942 h 991"/>
                <a:gd name="T56" fmla="*/ 69 w 308"/>
                <a:gd name="T57" fmla="*/ 920 h 991"/>
                <a:gd name="T58" fmla="*/ 8 w 308"/>
                <a:gd name="T59" fmla="*/ 466 h 991"/>
                <a:gd name="T60" fmla="*/ 5 w 308"/>
                <a:gd name="T61" fmla="*/ 435 h 991"/>
                <a:gd name="T62" fmla="*/ 2 w 308"/>
                <a:gd name="T63" fmla="*/ 405 h 991"/>
                <a:gd name="T64" fmla="*/ 0 w 308"/>
                <a:gd name="T65" fmla="*/ 375 h 991"/>
                <a:gd name="T66" fmla="*/ 0 w 308"/>
                <a:gd name="T67" fmla="*/ 150 h 991"/>
                <a:gd name="T68" fmla="*/ 3 w 308"/>
                <a:gd name="T69" fmla="*/ 119 h 991"/>
                <a:gd name="T70" fmla="*/ 8 w 308"/>
                <a:gd name="T71" fmla="*/ 91 h 991"/>
                <a:gd name="T72" fmla="*/ 18 w 308"/>
                <a:gd name="T73" fmla="*/ 67 h 991"/>
                <a:gd name="T74" fmla="*/ 32 w 308"/>
                <a:gd name="T75" fmla="*/ 47 h 991"/>
                <a:gd name="T76" fmla="*/ 50 w 308"/>
                <a:gd name="T77" fmla="*/ 30 h 991"/>
                <a:gd name="T78" fmla="*/ 71 w 308"/>
                <a:gd name="T79" fmla="*/ 17 h 991"/>
                <a:gd name="T80" fmla="*/ 96 w 308"/>
                <a:gd name="T81" fmla="*/ 8 h 991"/>
                <a:gd name="T82" fmla="*/ 123 w 308"/>
                <a:gd name="T83" fmla="*/ 2 h 991"/>
                <a:gd name="T84" fmla="*/ 154 w 308"/>
                <a:gd name="T8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8" h="991">
                  <a:moveTo>
                    <a:pt x="154" y="0"/>
                  </a:moveTo>
                  <a:lnTo>
                    <a:pt x="186" y="2"/>
                  </a:lnTo>
                  <a:lnTo>
                    <a:pt x="213" y="8"/>
                  </a:lnTo>
                  <a:lnTo>
                    <a:pt x="238" y="17"/>
                  </a:lnTo>
                  <a:lnTo>
                    <a:pt x="259" y="30"/>
                  </a:lnTo>
                  <a:lnTo>
                    <a:pt x="277" y="47"/>
                  </a:lnTo>
                  <a:lnTo>
                    <a:pt x="291" y="67"/>
                  </a:lnTo>
                  <a:lnTo>
                    <a:pt x="301" y="91"/>
                  </a:lnTo>
                  <a:lnTo>
                    <a:pt x="306" y="119"/>
                  </a:lnTo>
                  <a:lnTo>
                    <a:pt x="308" y="150"/>
                  </a:lnTo>
                  <a:lnTo>
                    <a:pt x="308" y="375"/>
                  </a:lnTo>
                  <a:lnTo>
                    <a:pt x="307" y="405"/>
                  </a:lnTo>
                  <a:lnTo>
                    <a:pt x="304" y="435"/>
                  </a:lnTo>
                  <a:lnTo>
                    <a:pt x="301" y="466"/>
                  </a:lnTo>
                  <a:lnTo>
                    <a:pt x="240" y="920"/>
                  </a:lnTo>
                  <a:lnTo>
                    <a:pt x="236" y="942"/>
                  </a:lnTo>
                  <a:lnTo>
                    <a:pt x="229" y="959"/>
                  </a:lnTo>
                  <a:lnTo>
                    <a:pt x="219" y="972"/>
                  </a:lnTo>
                  <a:lnTo>
                    <a:pt x="207" y="981"/>
                  </a:lnTo>
                  <a:lnTo>
                    <a:pt x="192" y="987"/>
                  </a:lnTo>
                  <a:lnTo>
                    <a:pt x="174" y="990"/>
                  </a:lnTo>
                  <a:lnTo>
                    <a:pt x="154" y="991"/>
                  </a:lnTo>
                  <a:lnTo>
                    <a:pt x="135" y="990"/>
                  </a:lnTo>
                  <a:lnTo>
                    <a:pt x="117" y="987"/>
                  </a:lnTo>
                  <a:lnTo>
                    <a:pt x="102" y="981"/>
                  </a:lnTo>
                  <a:lnTo>
                    <a:pt x="90" y="972"/>
                  </a:lnTo>
                  <a:lnTo>
                    <a:pt x="80" y="959"/>
                  </a:lnTo>
                  <a:lnTo>
                    <a:pt x="73" y="942"/>
                  </a:lnTo>
                  <a:lnTo>
                    <a:pt x="69" y="920"/>
                  </a:lnTo>
                  <a:lnTo>
                    <a:pt x="8" y="466"/>
                  </a:lnTo>
                  <a:lnTo>
                    <a:pt x="5" y="435"/>
                  </a:lnTo>
                  <a:lnTo>
                    <a:pt x="2" y="405"/>
                  </a:lnTo>
                  <a:lnTo>
                    <a:pt x="0" y="375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8" y="91"/>
                  </a:lnTo>
                  <a:lnTo>
                    <a:pt x="18" y="67"/>
                  </a:lnTo>
                  <a:lnTo>
                    <a:pt x="32" y="47"/>
                  </a:lnTo>
                  <a:lnTo>
                    <a:pt x="50" y="30"/>
                  </a:lnTo>
                  <a:lnTo>
                    <a:pt x="71" y="17"/>
                  </a:lnTo>
                  <a:lnTo>
                    <a:pt x="96" y="8"/>
                  </a:lnTo>
                  <a:lnTo>
                    <a:pt x="123" y="2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4970463" y="2543175"/>
              <a:ext cx="47625" cy="46038"/>
            </a:xfrm>
            <a:custGeom>
              <a:avLst/>
              <a:gdLst>
                <a:gd name="T0" fmla="*/ 160 w 321"/>
                <a:gd name="T1" fmla="*/ 0 h 319"/>
                <a:gd name="T2" fmla="*/ 193 w 321"/>
                <a:gd name="T3" fmla="*/ 4 h 319"/>
                <a:gd name="T4" fmla="*/ 222 w 321"/>
                <a:gd name="T5" fmla="*/ 14 h 319"/>
                <a:gd name="T6" fmla="*/ 250 w 321"/>
                <a:gd name="T7" fmla="*/ 28 h 319"/>
                <a:gd name="T8" fmla="*/ 274 w 321"/>
                <a:gd name="T9" fmla="*/ 47 h 319"/>
                <a:gd name="T10" fmla="*/ 294 w 321"/>
                <a:gd name="T11" fmla="*/ 71 h 319"/>
                <a:gd name="T12" fmla="*/ 308 w 321"/>
                <a:gd name="T13" fmla="*/ 98 h 319"/>
                <a:gd name="T14" fmla="*/ 318 w 321"/>
                <a:gd name="T15" fmla="*/ 128 h 319"/>
                <a:gd name="T16" fmla="*/ 321 w 321"/>
                <a:gd name="T17" fmla="*/ 159 h 319"/>
                <a:gd name="T18" fmla="*/ 318 w 321"/>
                <a:gd name="T19" fmla="*/ 192 h 319"/>
                <a:gd name="T20" fmla="*/ 308 w 321"/>
                <a:gd name="T21" fmla="*/ 222 h 319"/>
                <a:gd name="T22" fmla="*/ 294 w 321"/>
                <a:gd name="T23" fmla="*/ 249 h 319"/>
                <a:gd name="T24" fmla="*/ 274 w 321"/>
                <a:gd name="T25" fmla="*/ 272 h 319"/>
                <a:gd name="T26" fmla="*/ 250 w 321"/>
                <a:gd name="T27" fmla="*/ 291 h 319"/>
                <a:gd name="T28" fmla="*/ 222 w 321"/>
                <a:gd name="T29" fmla="*/ 306 h 319"/>
                <a:gd name="T30" fmla="*/ 193 w 321"/>
                <a:gd name="T31" fmla="*/ 315 h 319"/>
                <a:gd name="T32" fmla="*/ 160 w 321"/>
                <a:gd name="T33" fmla="*/ 319 h 319"/>
                <a:gd name="T34" fmla="*/ 128 w 321"/>
                <a:gd name="T35" fmla="*/ 315 h 319"/>
                <a:gd name="T36" fmla="*/ 99 w 321"/>
                <a:gd name="T37" fmla="*/ 306 h 319"/>
                <a:gd name="T38" fmla="*/ 71 w 321"/>
                <a:gd name="T39" fmla="*/ 291 h 319"/>
                <a:gd name="T40" fmla="*/ 47 w 321"/>
                <a:gd name="T41" fmla="*/ 272 h 319"/>
                <a:gd name="T42" fmla="*/ 27 w 321"/>
                <a:gd name="T43" fmla="*/ 249 h 319"/>
                <a:gd name="T44" fmla="*/ 13 w 321"/>
                <a:gd name="T45" fmla="*/ 222 h 319"/>
                <a:gd name="T46" fmla="*/ 3 w 321"/>
                <a:gd name="T47" fmla="*/ 192 h 319"/>
                <a:gd name="T48" fmla="*/ 0 w 321"/>
                <a:gd name="T49" fmla="*/ 159 h 319"/>
                <a:gd name="T50" fmla="*/ 3 w 321"/>
                <a:gd name="T51" fmla="*/ 128 h 319"/>
                <a:gd name="T52" fmla="*/ 13 w 321"/>
                <a:gd name="T53" fmla="*/ 98 h 319"/>
                <a:gd name="T54" fmla="*/ 27 w 321"/>
                <a:gd name="T55" fmla="*/ 71 h 319"/>
                <a:gd name="T56" fmla="*/ 47 w 321"/>
                <a:gd name="T57" fmla="*/ 47 h 319"/>
                <a:gd name="T58" fmla="*/ 71 w 321"/>
                <a:gd name="T59" fmla="*/ 28 h 319"/>
                <a:gd name="T60" fmla="*/ 99 w 321"/>
                <a:gd name="T61" fmla="*/ 14 h 319"/>
                <a:gd name="T62" fmla="*/ 128 w 321"/>
                <a:gd name="T63" fmla="*/ 4 h 319"/>
                <a:gd name="T64" fmla="*/ 160 w 321"/>
                <a:gd name="T6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19">
                  <a:moveTo>
                    <a:pt x="160" y="0"/>
                  </a:moveTo>
                  <a:lnTo>
                    <a:pt x="193" y="4"/>
                  </a:lnTo>
                  <a:lnTo>
                    <a:pt x="222" y="14"/>
                  </a:lnTo>
                  <a:lnTo>
                    <a:pt x="250" y="28"/>
                  </a:lnTo>
                  <a:lnTo>
                    <a:pt x="274" y="47"/>
                  </a:lnTo>
                  <a:lnTo>
                    <a:pt x="294" y="71"/>
                  </a:lnTo>
                  <a:lnTo>
                    <a:pt x="308" y="98"/>
                  </a:lnTo>
                  <a:lnTo>
                    <a:pt x="318" y="128"/>
                  </a:lnTo>
                  <a:lnTo>
                    <a:pt x="321" y="159"/>
                  </a:lnTo>
                  <a:lnTo>
                    <a:pt x="318" y="192"/>
                  </a:lnTo>
                  <a:lnTo>
                    <a:pt x="308" y="222"/>
                  </a:lnTo>
                  <a:lnTo>
                    <a:pt x="294" y="249"/>
                  </a:lnTo>
                  <a:lnTo>
                    <a:pt x="274" y="272"/>
                  </a:lnTo>
                  <a:lnTo>
                    <a:pt x="250" y="291"/>
                  </a:lnTo>
                  <a:lnTo>
                    <a:pt x="222" y="306"/>
                  </a:lnTo>
                  <a:lnTo>
                    <a:pt x="193" y="315"/>
                  </a:lnTo>
                  <a:lnTo>
                    <a:pt x="160" y="319"/>
                  </a:lnTo>
                  <a:lnTo>
                    <a:pt x="128" y="315"/>
                  </a:lnTo>
                  <a:lnTo>
                    <a:pt x="99" y="306"/>
                  </a:lnTo>
                  <a:lnTo>
                    <a:pt x="71" y="291"/>
                  </a:lnTo>
                  <a:lnTo>
                    <a:pt x="47" y="272"/>
                  </a:lnTo>
                  <a:lnTo>
                    <a:pt x="27" y="249"/>
                  </a:lnTo>
                  <a:lnTo>
                    <a:pt x="13" y="222"/>
                  </a:lnTo>
                  <a:lnTo>
                    <a:pt x="3" y="192"/>
                  </a:lnTo>
                  <a:lnTo>
                    <a:pt x="0" y="159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7" y="71"/>
                  </a:lnTo>
                  <a:lnTo>
                    <a:pt x="47" y="47"/>
                  </a:lnTo>
                  <a:lnTo>
                    <a:pt x="71" y="28"/>
                  </a:lnTo>
                  <a:lnTo>
                    <a:pt x="99" y="14"/>
                  </a:lnTo>
                  <a:lnTo>
                    <a:pt x="128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pPr defTabSz="609463"/>
              <a:endParaRPr lang="en-US" sz="2399">
                <a:solidFill>
                  <a:srgbClr val="414042"/>
                </a:solidFill>
                <a:latin typeface="Calibri Light" charset="0"/>
                <a:ea typeface="Calibri Light" charset="0"/>
                <a:cs typeface="Calibri Light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5363498" y="1463641"/>
            <a:ext cx="2538185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 err="1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MicroGrid</a:t>
            </a:r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 Reference Model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363498" y="2167044"/>
            <a:ext cx="1978573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Lean Startup Method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363498" y="4310950"/>
            <a:ext cx="2052856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Primer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363498" y="3438405"/>
            <a:ext cx="2039381" cy="4921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Publications, Papers, Presentations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363498" y="2924636"/>
            <a:ext cx="2538184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Other Infrastructure Modeling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363497" y="5019378"/>
            <a:ext cx="2039380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Standards Development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63497" y="5663034"/>
            <a:ext cx="1839309" cy="2460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609463"/>
            <a:r>
              <a:rPr lang="en-US" sz="1599" dirty="0">
                <a:solidFill>
                  <a:prstClr val="white"/>
                </a:solidFill>
                <a:latin typeface="Calibri Light" charset="0"/>
                <a:ea typeface="Calibri Light" charset="0"/>
                <a:cs typeface="Calibri Light" charset="0"/>
              </a:rPr>
              <a:t>CIPR Research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662108" y="2098788"/>
            <a:ext cx="3920292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Complete the LSM product and integrate it with the reference model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198913" y="2793002"/>
            <a:ext cx="3383488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Support the growing requests for modeling support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8267" y="3491486"/>
            <a:ext cx="4134133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authors willing to contribute to the application of systems principles to CI protection and recovery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48267" y="4184425"/>
            <a:ext cx="4375344" cy="522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Develop a primer capturing explanatory information useful to orient policy makers and the technically declined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25751" y="4895208"/>
            <a:ext cx="345664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Find people willing to work with ISA in the development of ICS security standards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618111" y="5591234"/>
            <a:ext cx="3964289" cy="953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463"/>
            <a:r>
              <a:rPr lang="en-US" sz="1399" kern="0" dirty="0">
                <a:solidFill>
                  <a:srgbClr val="414042">
                    <a:lumMod val="75000"/>
                    <a:lumOff val="2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Application of system patterns and complexity. Resilient Communities. Gain University support for research, modeling and other efforts to bring technically sound approaches and solutions</a:t>
            </a:r>
            <a:endParaRPr lang="en-US" sz="1399" dirty="0">
              <a:solidFill>
                <a:srgbClr val="414042">
                  <a:lumMod val="75000"/>
                  <a:lumOff val="2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4308741" y="197571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4308741" y="2676642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308741" y="3376231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4308741" y="4080698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308741" y="4780445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4308741" y="5482294"/>
            <a:ext cx="6893990" cy="3043"/>
          </a:xfrm>
          <a:prstGeom prst="line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354828"/>
            <a:ext cx="2844800" cy="364935"/>
          </a:xfrm>
        </p:spPr>
        <p:txBody>
          <a:bodyPr/>
          <a:lstStyle/>
          <a:p>
            <a:pPr defTabSz="609463"/>
            <a:fld id="{1749DC24-8982-4287-AF35-0A57CF2DB8F2}" type="datetime4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January 29, 2018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95" name="Footer Placeholder 33"/>
          <p:cNvSpPr>
            <a:spLocks noGrp="1"/>
          </p:cNvSpPr>
          <p:nvPr>
            <p:ph type="ftr" sz="quarter" idx="11"/>
          </p:nvPr>
        </p:nvSpPr>
        <p:spPr>
          <a:xfrm>
            <a:off x="4165601" y="6354828"/>
            <a:ext cx="3860800" cy="364935"/>
          </a:xfrm>
        </p:spPr>
        <p:txBody>
          <a:bodyPr/>
          <a:lstStyle/>
          <a:p>
            <a:pPr defTabSz="609463"/>
            <a:r>
              <a:rPr lang="en-US" dirty="0" err="1">
                <a:solidFill>
                  <a:srgbClr val="414042">
                    <a:tint val="75000"/>
                  </a:srgbClr>
                </a:solidFill>
                <a:latin typeface="Arial"/>
              </a:rPr>
              <a:t>www.incose.org</a:t>
            </a:r>
            <a:r>
              <a:rPr lang="en-US" dirty="0">
                <a:solidFill>
                  <a:srgbClr val="414042">
                    <a:tint val="75000"/>
                  </a:srgbClr>
                </a:solidFill>
                <a:latin typeface="Arial"/>
              </a:rPr>
              <a:t>/IW2018</a:t>
            </a:r>
          </a:p>
        </p:txBody>
      </p:sp>
      <p:sp>
        <p:nvSpPr>
          <p:cNvPr id="96" name="Slide Number Placeholder 29"/>
          <p:cNvSpPr>
            <a:spLocks noGrp="1"/>
          </p:cNvSpPr>
          <p:nvPr>
            <p:ph type="sldNum" sz="quarter" idx="12"/>
          </p:nvPr>
        </p:nvSpPr>
        <p:spPr>
          <a:xfrm>
            <a:off x="8737600" y="6354828"/>
            <a:ext cx="2844800" cy="364935"/>
          </a:xfrm>
        </p:spPr>
        <p:txBody>
          <a:bodyPr/>
          <a:lstStyle/>
          <a:p>
            <a:pPr defTabSz="609463"/>
            <a:fld id="{924B41C4-1474-8D42-B330-D2828683839D}" type="slidenum">
              <a:rPr lang="en-US">
                <a:solidFill>
                  <a:srgbClr val="414042">
                    <a:tint val="75000"/>
                  </a:srgbClr>
                </a:solidFill>
                <a:latin typeface="Arial"/>
              </a:rPr>
              <a:pPr defTabSz="609463"/>
              <a:t>8</a:t>
            </a:fld>
            <a:endParaRPr lang="en-US">
              <a:solidFill>
                <a:srgbClr val="414042">
                  <a:tint val="75000"/>
                </a:srgbClr>
              </a:solidFill>
              <a:latin typeface="Arial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CBEE8A2-816D-4D40-BFB0-80D000D343A7}"/>
              </a:ext>
            </a:extLst>
          </p:cNvPr>
          <p:cNvSpPr/>
          <p:nvPr/>
        </p:nvSpPr>
        <p:spPr>
          <a:xfrm>
            <a:off x="281473" y="4829095"/>
            <a:ext cx="3068357" cy="1330378"/>
          </a:xfrm>
          <a:prstGeom prst="wedgeRectCallout">
            <a:avLst>
              <a:gd name="adj1" fmla="val 84164"/>
              <a:gd name="adj2" fmla="val 25881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System Patterns (Patterns WG)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System Complexity related to CIPR (CSWG)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Application of Resilience principles (</a:t>
            </a:r>
            <a:r>
              <a:rPr lang="en-US" sz="1000" dirty="0" err="1"/>
              <a:t>ReWG</a:t>
            </a:r>
            <a:r>
              <a:rPr lang="en-US" sz="1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Resilient Hospitals (HCWG)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Disaster Medicine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Resilient Communities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System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System Safety</a:t>
            </a:r>
          </a:p>
        </p:txBody>
      </p:sp>
    </p:spTree>
    <p:extLst>
      <p:ext uri="{BB962C8B-B14F-4D97-AF65-F5344CB8AC3E}">
        <p14:creationId xmlns:p14="http://schemas.microsoft.com/office/powerpoint/2010/main" val="326428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BDC98C-8B34-48E0-82B7-FD8321F40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430036"/>
          </a:xfrm>
        </p:spPr>
        <p:txBody>
          <a:bodyPr>
            <a:normAutofit/>
          </a:bodyPr>
          <a:lstStyle/>
          <a:p>
            <a:r>
              <a:rPr lang="en-US" sz="2000" dirty="0"/>
              <a:t>Task Sheet Content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BFE64BD-18F2-42E6-A482-D72D57CDC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813732"/>
            <a:ext cx="10972800" cy="5312433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Task Title</a:t>
            </a:r>
          </a:p>
          <a:p>
            <a:r>
              <a:rPr lang="en-US" sz="2000" dirty="0"/>
              <a:t>Purpose</a:t>
            </a:r>
          </a:p>
          <a:p>
            <a:r>
              <a:rPr lang="en-US" sz="2000" dirty="0"/>
              <a:t>Anticipated the Product/Outcome</a:t>
            </a:r>
          </a:p>
          <a:p>
            <a:r>
              <a:rPr lang="en-US" sz="2000" dirty="0"/>
              <a:t>Describe intended users/use cases</a:t>
            </a:r>
          </a:p>
          <a:p>
            <a:r>
              <a:rPr lang="en-US" sz="2000" dirty="0"/>
              <a:t>Resources needed</a:t>
            </a:r>
          </a:p>
          <a:p>
            <a:pPr lvl="1"/>
            <a:r>
              <a:rPr lang="en-US" sz="1400" dirty="0"/>
              <a:t>Task Lead</a:t>
            </a:r>
          </a:p>
          <a:p>
            <a:pPr lvl="1"/>
            <a:r>
              <a:rPr lang="en-US" sz="1400" dirty="0"/>
              <a:t>Tools needed</a:t>
            </a:r>
          </a:p>
          <a:p>
            <a:pPr lvl="1"/>
            <a:r>
              <a:rPr lang="en-US" sz="1400" dirty="0"/>
              <a:t>Personnel &amp; Qualifications</a:t>
            </a:r>
          </a:p>
          <a:p>
            <a:pPr lvl="1"/>
            <a:r>
              <a:rPr lang="en-US" sz="1400" dirty="0"/>
              <a:t>Budget (INCOSE &amp; external sources)</a:t>
            </a:r>
          </a:p>
          <a:p>
            <a:pPr lvl="1"/>
            <a:r>
              <a:rPr lang="en-US" sz="1400" dirty="0"/>
              <a:t>Data repository</a:t>
            </a:r>
          </a:p>
          <a:p>
            <a:r>
              <a:rPr lang="en-US" sz="2000" dirty="0"/>
              <a:t>Schedule</a:t>
            </a:r>
          </a:p>
          <a:p>
            <a:pPr lvl="1"/>
            <a:r>
              <a:rPr lang="en-US" sz="1400" dirty="0"/>
              <a:t>Project</a:t>
            </a:r>
          </a:p>
          <a:p>
            <a:pPr lvl="1"/>
            <a:r>
              <a:rPr lang="en-US" sz="1400" dirty="0"/>
              <a:t>Team meetings</a:t>
            </a:r>
          </a:p>
          <a:p>
            <a:r>
              <a:rPr lang="en-US" sz="2000" dirty="0"/>
              <a:t>Intended distribution method/forum</a:t>
            </a:r>
          </a:p>
          <a:p>
            <a:pPr lvl="1"/>
            <a:r>
              <a:rPr lang="en-US" sz="1400" dirty="0"/>
              <a:t>INSIGHT, IS/IW, Product distribution, Conference/workshop, external to INCOSE methods</a:t>
            </a:r>
          </a:p>
          <a:p>
            <a:r>
              <a:rPr lang="en-US" sz="2000" dirty="0"/>
              <a:t>Reporting and Communications</a:t>
            </a:r>
          </a:p>
          <a:p>
            <a:r>
              <a:rPr lang="en-US" sz="2000" dirty="0"/>
              <a:t>Need to examine technical product plan (INCOSE)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E8F9A1-B2C1-4B87-A9EC-28699387D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E725-3DAD-46F9-AB27-01057308EB85}" type="datetime4">
              <a:rPr lang="en-US" smtClean="0"/>
              <a:t>January 29, 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B1F309-3FA3-4B79-9874-0B51AB129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www.incose.org/IW2018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63D985-5478-4BA3-87F2-8119D6A76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41C4-1474-8D42-B330-D282868383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593947"/>
      </p:ext>
    </p:extLst>
  </p:cSld>
  <p:clrMapOvr>
    <a:masterClrMapping/>
  </p:clrMapOvr>
</p:sld>
</file>

<file path=ppt/theme/theme1.xml><?xml version="1.0" encoding="utf-8"?>
<a:theme xmlns:a="http://schemas.openxmlformats.org/drawingml/2006/main" name="IW2018 slide">
  <a:themeElements>
    <a:clrScheme name="INCOSE IW">
      <a:dk1>
        <a:srgbClr val="414042"/>
      </a:dk1>
      <a:lt1>
        <a:sysClr val="window" lastClr="FFFFFF"/>
      </a:lt1>
      <a:dk2>
        <a:srgbClr val="0071CE"/>
      </a:dk2>
      <a:lt2>
        <a:srgbClr val="EEECE1"/>
      </a:lt2>
      <a:accent1>
        <a:srgbClr val="618FCB"/>
      </a:accent1>
      <a:accent2>
        <a:srgbClr val="0071CE"/>
      </a:accent2>
      <a:accent3>
        <a:srgbClr val="0071CE"/>
      </a:accent3>
      <a:accent4>
        <a:srgbClr val="618FCB"/>
      </a:accent4>
      <a:accent5>
        <a:srgbClr val="618FCB"/>
      </a:accent5>
      <a:accent6>
        <a:srgbClr val="618FCB"/>
      </a:accent6>
      <a:hlink>
        <a:srgbClr val="0000FF"/>
      </a:hlink>
      <a:folHlink>
        <a:srgbClr val="981B1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99999"/>
        </a:solidFill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W2017 slide" id="{F804B6AD-FA24-44B4-AFCB-E09BCC2CEB7C}" vid="{214AA202-365A-4BA2-832A-F2F4F89C14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1432</Words>
  <Application>Microsoft Office PowerPoint</Application>
  <PresentationFormat>Widescreen</PresentationFormat>
  <Paragraphs>305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ＭＳ Ｐゴシック</vt:lpstr>
      <vt:lpstr>Arial</vt:lpstr>
      <vt:lpstr>Arial</vt:lpstr>
      <vt:lpstr>Calibri</vt:lpstr>
      <vt:lpstr>Calibri Light</vt:lpstr>
      <vt:lpstr>Open Sans</vt:lpstr>
      <vt:lpstr>Open Sans Light</vt:lpstr>
      <vt:lpstr>IW2018 slide</vt:lpstr>
      <vt:lpstr>Plans</vt:lpstr>
      <vt:lpstr>2018 Plans and Outreach</vt:lpstr>
      <vt:lpstr>2018 Plans and Outreach</vt:lpstr>
      <vt:lpstr>2018 Plans and Outreach</vt:lpstr>
      <vt:lpstr>2018 Plans and Outreach</vt:lpstr>
      <vt:lpstr>2018 Plans and Outreach</vt:lpstr>
      <vt:lpstr>2018 Plans and Outreach</vt:lpstr>
      <vt:lpstr>2018 Plans and Outreach</vt:lpstr>
      <vt:lpstr>Task Sheet Content</vt:lpstr>
      <vt:lpstr>Governance</vt:lpstr>
      <vt:lpstr>CIPR Governance Discussion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Delamare, Michael</dc:creator>
  <cp:keywords>ᅟ</cp:keywords>
  <cp:lastModifiedBy>Michael Delamare</cp:lastModifiedBy>
  <cp:revision>10</cp:revision>
  <dcterms:created xsi:type="dcterms:W3CDTF">2018-01-29T17:49:53Z</dcterms:created>
  <dcterms:modified xsi:type="dcterms:W3CDTF">2018-01-29T19:17:51Z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8fc1618b-e023-4e00-b960-36a9b5bde83b</vt:lpwstr>
  </property>
  <property fmtid="{D5CDD505-2E9C-101B-9397-08002B2CF9AE}" pid="3" name="DocumentMarkings">
    <vt:lpwstr>&lt;div style="text-align: left;"&gt;&lt;span style="font-family: Arial; color: rgb(255, 255, 255);"&gt;&amp;nbsp;&lt;/span&gt;&lt;/div&gt;;&lt;div style="text-align: center;"&gt;&lt;span style="font-family: Arial; color: rgb(255, 255, 255);"&gt;&amp;nbsp;&lt;/span&gt;&lt;/div&gt;;&lt;div style="text-align: right</vt:lpwstr>
  </property>
  <property fmtid="{D5CDD505-2E9C-101B-9397-08002B2CF9AE}" pid="4" name="BechtelClassification">
    <vt:lpwstr>ᅟ</vt:lpwstr>
  </property>
  <property fmtid="{D5CDD505-2E9C-101B-9397-08002B2CF9AE}" pid="5" name="Classification">
    <vt:lpwstr>NotClassified</vt:lpwstr>
  </property>
  <property fmtid="{D5CDD505-2E9C-101B-9397-08002B2CF9AE}" pid="6" name="ShowVisibleMarkings">
    <vt:lpwstr>N</vt:lpwstr>
  </property>
</Properties>
</file>