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sldIdLst>
    <p:sldId id="1286" r:id="rId5"/>
    <p:sldId id="1287" r:id="rId6"/>
    <p:sldId id="1289" r:id="rId7"/>
    <p:sldId id="1338" r:id="rId8"/>
    <p:sldId id="1339" r:id="rId9"/>
    <p:sldId id="1305" r:id="rId10"/>
    <p:sldId id="1192" r:id="rId11"/>
    <p:sldId id="1306" r:id="rId12"/>
    <p:sldId id="1307" r:id="rId13"/>
    <p:sldId id="1333" r:id="rId14"/>
    <p:sldId id="1316" r:id="rId15"/>
    <p:sldId id="1297" r:id="rId16"/>
    <p:sldId id="1308" r:id="rId17"/>
    <p:sldId id="1298" r:id="rId18"/>
    <p:sldId id="973" r:id="rId19"/>
    <p:sldId id="1303" r:id="rId20"/>
    <p:sldId id="1304" r:id="rId21"/>
    <p:sldId id="1311" r:id="rId22"/>
    <p:sldId id="1336" r:id="rId23"/>
    <p:sldId id="1320" r:id="rId24"/>
    <p:sldId id="1314" r:id="rId25"/>
    <p:sldId id="1301" r:id="rId26"/>
    <p:sldId id="1300" r:id="rId27"/>
    <p:sldId id="1293" r:id="rId28"/>
    <p:sldId id="1294" r:id="rId29"/>
    <p:sldId id="1321" r:id="rId30"/>
    <p:sldId id="1337" r:id="rId31"/>
    <p:sldId id="1335" r:id="rId32"/>
    <p:sldId id="1263" r:id="rId33"/>
    <p:sldId id="1028" r:id="rId34"/>
    <p:sldId id="1290" r:id="rId35"/>
    <p:sldId id="1291" r:id="rId36"/>
    <p:sldId id="1292" r:id="rId37"/>
    <p:sldId id="1317" r:id="rId38"/>
    <p:sldId id="1309" r:id="rId39"/>
    <p:sldId id="1295" r:id="rId40"/>
    <p:sldId id="131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542E257-ADF3-430D-8507-FE9B8CF87B2A}">
          <p14:sldIdLst>
            <p14:sldId id="1286"/>
            <p14:sldId id="1287"/>
            <p14:sldId id="1289"/>
            <p14:sldId id="1338"/>
            <p14:sldId id="1339"/>
            <p14:sldId id="1305"/>
            <p14:sldId id="1192"/>
            <p14:sldId id="1306"/>
            <p14:sldId id="1307"/>
            <p14:sldId id="1333"/>
            <p14:sldId id="1316"/>
            <p14:sldId id="1297"/>
            <p14:sldId id="1308"/>
            <p14:sldId id="1298"/>
            <p14:sldId id="973"/>
            <p14:sldId id="1303"/>
            <p14:sldId id="1304"/>
            <p14:sldId id="1311"/>
            <p14:sldId id="1336"/>
            <p14:sldId id="1320"/>
            <p14:sldId id="1314"/>
            <p14:sldId id="1301"/>
            <p14:sldId id="1300"/>
            <p14:sldId id="1293"/>
            <p14:sldId id="1294"/>
            <p14:sldId id="1321"/>
            <p14:sldId id="1337"/>
            <p14:sldId id="1335"/>
            <p14:sldId id="1263"/>
            <p14:sldId id="1028"/>
          </p14:sldIdLst>
        </p14:section>
        <p14:section name="back-up slides" id="{3F9172B3-4B71-499D-B1B6-44B730E3EB1A}">
          <p14:sldIdLst>
            <p14:sldId id="1290"/>
            <p14:sldId id="1291"/>
            <p14:sldId id="1292"/>
            <p14:sldId id="1317"/>
            <p14:sldId id="1309"/>
            <p14:sldId id="1295"/>
            <p14:sldId id="131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6FAB"/>
    <a:srgbClr val="C4AC21"/>
    <a:srgbClr val="BFBFBF"/>
    <a:srgbClr val="F5F5F5"/>
    <a:srgbClr val="F09456"/>
    <a:srgbClr val="E075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EE781D-15ED-4701-A2AF-7E1F1AF83060}" v="22" dt="2024-11-15T12:57:00.372"/>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966969-870B-48C2-A4DC-F3307DB14285}" type="doc">
      <dgm:prSet loTypeId="urn:microsoft.com/office/officeart/2005/8/layout/vList2" loCatId="list" qsTypeId="urn:microsoft.com/office/officeart/2005/8/quickstyle/simple3" qsCatId="simple" csTypeId="urn:microsoft.com/office/officeart/2005/8/colors/accent0_3" csCatId="mainScheme" phldr="1"/>
      <dgm:spPr/>
      <dgm:t>
        <a:bodyPr/>
        <a:lstStyle/>
        <a:p>
          <a:endParaRPr lang="en-US"/>
        </a:p>
      </dgm:t>
    </dgm:pt>
    <dgm:pt modelId="{4AF70854-E4FA-4F24-BE0A-51434AEACF45}">
      <dgm:prSet/>
      <dgm:spPr/>
      <dgm:t>
        <a:bodyPr/>
        <a:lstStyle/>
        <a:p>
          <a:r>
            <a:rPr lang="en-US" baseline="0"/>
            <a:t>INCOSE is the global Systems Engineering professional society – providing the </a:t>
          </a:r>
          <a:r>
            <a:rPr lang="en-US" b="1" baseline="0"/>
            <a:t>opportunity for life-long learnin</a:t>
          </a:r>
          <a:r>
            <a:rPr lang="en-US" baseline="0"/>
            <a:t>g in systems approaches.</a:t>
          </a:r>
          <a:endParaRPr lang="en-US"/>
        </a:p>
      </dgm:t>
    </dgm:pt>
    <dgm:pt modelId="{A98EE04D-687F-46BB-BC6C-07D68B37ACC7}" type="parTrans" cxnId="{EFCB1F0D-0FBF-4190-A18B-7C688A37A053}">
      <dgm:prSet/>
      <dgm:spPr/>
      <dgm:t>
        <a:bodyPr/>
        <a:lstStyle/>
        <a:p>
          <a:endParaRPr lang="en-US"/>
        </a:p>
      </dgm:t>
    </dgm:pt>
    <dgm:pt modelId="{CBAA646D-3101-488C-8EF8-B26F08D1DA31}" type="sibTrans" cxnId="{EFCB1F0D-0FBF-4190-A18B-7C688A37A053}">
      <dgm:prSet/>
      <dgm:spPr/>
      <dgm:t>
        <a:bodyPr/>
        <a:lstStyle/>
        <a:p>
          <a:endParaRPr lang="en-US"/>
        </a:p>
      </dgm:t>
    </dgm:pt>
    <dgm:pt modelId="{73F5750C-0AF7-457F-8913-A41B4B972483}">
      <dgm:prSet/>
      <dgm:spPr/>
      <dgm:t>
        <a:bodyPr/>
        <a:lstStyle/>
        <a:p>
          <a:r>
            <a:rPr lang="en-US" baseline="0"/>
            <a:t>A community of peers, </a:t>
          </a:r>
          <a:r>
            <a:rPr lang="en-US" b="1" baseline="0"/>
            <a:t>resources</a:t>
          </a:r>
          <a:r>
            <a:rPr lang="en-US" baseline="0"/>
            <a:t> for your </a:t>
          </a:r>
          <a:r>
            <a:rPr lang="en-US" b="1" baseline="0"/>
            <a:t>career</a:t>
          </a:r>
          <a:r>
            <a:rPr lang="en-US" baseline="0"/>
            <a:t>, and a place </a:t>
          </a:r>
          <a:br>
            <a:rPr lang="en-US" baseline="0"/>
          </a:br>
          <a:r>
            <a:rPr lang="en-US" baseline="0"/>
            <a:t>to be a </a:t>
          </a:r>
          <a:r>
            <a:rPr lang="en-US" b="1" baseline="0"/>
            <a:t>leader.</a:t>
          </a:r>
          <a:endParaRPr lang="en-US"/>
        </a:p>
      </dgm:t>
    </dgm:pt>
    <dgm:pt modelId="{8B176F56-0253-4AA3-987B-2C65FD1B43A8}" type="parTrans" cxnId="{69546896-4E9C-49D7-A836-3C745B3C943C}">
      <dgm:prSet/>
      <dgm:spPr/>
      <dgm:t>
        <a:bodyPr/>
        <a:lstStyle/>
        <a:p>
          <a:endParaRPr lang="en-US"/>
        </a:p>
      </dgm:t>
    </dgm:pt>
    <dgm:pt modelId="{3A9EE33A-CF15-44B0-9BF8-7C099A5E3E3F}" type="sibTrans" cxnId="{69546896-4E9C-49D7-A836-3C745B3C943C}">
      <dgm:prSet/>
      <dgm:spPr/>
      <dgm:t>
        <a:bodyPr/>
        <a:lstStyle/>
        <a:p>
          <a:endParaRPr lang="en-US"/>
        </a:p>
      </dgm:t>
    </dgm:pt>
    <dgm:pt modelId="{B35B6470-FBB3-426F-9DD2-ABB84FE1E731}">
      <dgm:prSet/>
      <dgm:spPr/>
      <dgm:t>
        <a:bodyPr/>
        <a:lstStyle/>
        <a:p>
          <a:pPr rtl="0"/>
          <a:r>
            <a:rPr lang="en-US" baseline="0">
              <a:latin typeface="Calibri Light" panose="020F0302020204030204"/>
            </a:rPr>
            <a:t>Our</a:t>
          </a:r>
          <a:r>
            <a:rPr lang="en-US" baseline="0"/>
            <a:t> members stand out and are often sought after as </a:t>
          </a:r>
          <a:r>
            <a:rPr lang="en-US" b="1" baseline="0"/>
            <a:t>experts</a:t>
          </a:r>
          <a:r>
            <a:rPr lang="en-US" baseline="0"/>
            <a:t>. </a:t>
          </a:r>
          <a:br>
            <a:rPr lang="en-US" baseline="0"/>
          </a:br>
          <a:r>
            <a:rPr lang="en-US" baseline="0">
              <a:latin typeface="Calibri Light" panose="020F0302020204030204"/>
            </a:rPr>
            <a:t>They also</a:t>
          </a:r>
          <a:r>
            <a:rPr lang="en-US" baseline="0"/>
            <a:t> share practices and learn from each other. </a:t>
          </a:r>
          <a:r>
            <a:rPr lang="en-US" baseline="0">
              <a:latin typeface="Calibri Light" panose="020F0302020204030204"/>
            </a:rPr>
            <a:t> </a:t>
          </a:r>
          <a:endParaRPr lang="en-US"/>
        </a:p>
      </dgm:t>
    </dgm:pt>
    <dgm:pt modelId="{ED111878-8BF8-4966-8EF6-B37EF3EF2767}" type="parTrans" cxnId="{EFC995CB-58A8-4E17-AB56-686F84E262B8}">
      <dgm:prSet/>
      <dgm:spPr/>
      <dgm:t>
        <a:bodyPr/>
        <a:lstStyle/>
        <a:p>
          <a:endParaRPr lang="en-US"/>
        </a:p>
      </dgm:t>
    </dgm:pt>
    <dgm:pt modelId="{58E18AE8-56A4-4D51-BD87-D1C7332E4A35}" type="sibTrans" cxnId="{EFC995CB-58A8-4E17-AB56-686F84E262B8}">
      <dgm:prSet/>
      <dgm:spPr/>
      <dgm:t>
        <a:bodyPr/>
        <a:lstStyle/>
        <a:p>
          <a:endParaRPr lang="en-US"/>
        </a:p>
      </dgm:t>
    </dgm:pt>
    <dgm:pt modelId="{FB0381C2-B2A8-4ADD-A4A1-B8AF786DC8DC}">
      <dgm:prSet/>
      <dgm:spPr/>
      <dgm:t>
        <a:bodyPr/>
        <a:lstStyle/>
        <a:p>
          <a:pPr rtl="0"/>
          <a:r>
            <a:rPr lang="en-US" baseline="0">
              <a:latin typeface="Calibri Light" panose="020F0302020204030204"/>
            </a:rPr>
            <a:t>Members</a:t>
          </a:r>
          <a:r>
            <a:rPr lang="en-US" baseline="0"/>
            <a:t> create </a:t>
          </a:r>
          <a:r>
            <a:rPr lang="en-US" b="1" baseline="0"/>
            <a:t>products</a:t>
          </a:r>
          <a:r>
            <a:rPr lang="en-US" baseline="0"/>
            <a:t>, produce </a:t>
          </a:r>
          <a:r>
            <a:rPr lang="en-US" b="1" baseline="0"/>
            <a:t>events</a:t>
          </a:r>
          <a:r>
            <a:rPr lang="en-US" baseline="0"/>
            <a:t> and represent </a:t>
          </a:r>
          <a:br>
            <a:rPr lang="en-US" baseline="0"/>
          </a:br>
          <a:r>
            <a:rPr lang="en-US" baseline="0"/>
            <a:t>the organization in international forums. </a:t>
          </a:r>
          <a:r>
            <a:rPr lang="en-US" baseline="0">
              <a:latin typeface="Calibri Light" panose="020F0302020204030204"/>
            </a:rPr>
            <a:t> </a:t>
          </a:r>
          <a:endParaRPr lang="en-US" b="0" baseline="0">
            <a:latin typeface="Calibri Light" panose="020F0302020204030204"/>
          </a:endParaRPr>
        </a:p>
      </dgm:t>
    </dgm:pt>
    <dgm:pt modelId="{9CD8CD5D-DE71-442D-9C24-5523436AAA89}" type="parTrans" cxnId="{CBE93D03-7059-49FC-A183-9D9C2151E693}">
      <dgm:prSet/>
      <dgm:spPr/>
      <dgm:t>
        <a:bodyPr/>
        <a:lstStyle/>
        <a:p>
          <a:endParaRPr lang="en-US"/>
        </a:p>
      </dgm:t>
    </dgm:pt>
    <dgm:pt modelId="{AB94D52A-F9FE-4E61-A7F9-6088212D6D03}" type="sibTrans" cxnId="{CBE93D03-7059-49FC-A183-9D9C2151E693}">
      <dgm:prSet/>
      <dgm:spPr/>
      <dgm:t>
        <a:bodyPr/>
        <a:lstStyle/>
        <a:p>
          <a:endParaRPr lang="en-US"/>
        </a:p>
      </dgm:t>
    </dgm:pt>
    <dgm:pt modelId="{C0FB40C6-B5E1-4BED-9086-D96ED0AD8678}">
      <dgm:prSet/>
      <dgm:spPr/>
      <dgm:t>
        <a:bodyPr/>
        <a:lstStyle/>
        <a:p>
          <a:r>
            <a:rPr lang="en-US" baseline="0"/>
            <a:t>Increase your professional stature with the INCOSE Systems Engineering Professional </a:t>
          </a:r>
          <a:r>
            <a:rPr lang="en-US" b="1" baseline="0"/>
            <a:t>Certification.</a:t>
          </a:r>
          <a:endParaRPr lang="en-US"/>
        </a:p>
      </dgm:t>
    </dgm:pt>
    <dgm:pt modelId="{7C119D76-606D-4F01-8D5F-6E6B2115D7BB}" type="parTrans" cxnId="{55434AEC-1431-48F4-9C75-BC7911D8888E}">
      <dgm:prSet/>
      <dgm:spPr/>
      <dgm:t>
        <a:bodyPr/>
        <a:lstStyle/>
        <a:p>
          <a:endParaRPr lang="en-US"/>
        </a:p>
      </dgm:t>
    </dgm:pt>
    <dgm:pt modelId="{5008B4C6-59F1-4EEA-B303-4CFAC7211485}" type="sibTrans" cxnId="{55434AEC-1431-48F4-9C75-BC7911D8888E}">
      <dgm:prSet/>
      <dgm:spPr/>
      <dgm:t>
        <a:bodyPr/>
        <a:lstStyle/>
        <a:p>
          <a:endParaRPr lang="en-US"/>
        </a:p>
      </dgm:t>
    </dgm:pt>
    <dgm:pt modelId="{C6C5F8D0-EE8D-42D2-9EA1-E38BFAB999E7}">
      <dgm:prSet phldr="0"/>
      <dgm:spPr/>
      <dgm:t>
        <a:bodyPr/>
        <a:lstStyle/>
        <a:p>
          <a:pPr rtl="0"/>
          <a:r>
            <a:rPr lang="en-US" baseline="0">
              <a:latin typeface="Calibri"/>
              <a:cs typeface="Calibri"/>
            </a:rPr>
            <a:t>Affiliates expand the body of knowledge and advance </a:t>
          </a:r>
          <a:br>
            <a:rPr lang="en-US" baseline="0">
              <a:latin typeface="Calibri"/>
              <a:cs typeface="Calibri"/>
            </a:rPr>
          </a:br>
          <a:r>
            <a:rPr lang="en-US" baseline="0">
              <a:latin typeface="Calibri"/>
              <a:cs typeface="Calibri"/>
            </a:rPr>
            <a:t>the practice of systems engineering.</a:t>
          </a:r>
        </a:p>
      </dgm:t>
    </dgm:pt>
    <dgm:pt modelId="{A3FFF504-E91E-49BB-AE7F-08C730063DB5}" type="parTrans" cxnId="{AABC0D10-A894-435D-80F7-1D6B795987D7}">
      <dgm:prSet/>
      <dgm:spPr/>
    </dgm:pt>
    <dgm:pt modelId="{501138E0-120F-4B87-9B95-76AE18D47C57}" type="sibTrans" cxnId="{AABC0D10-A894-435D-80F7-1D6B795987D7}">
      <dgm:prSet/>
      <dgm:spPr/>
    </dgm:pt>
    <dgm:pt modelId="{E29A0B68-41C5-41D4-96D7-CD04827403A6}">
      <dgm:prSet phldr="0"/>
      <dgm:spPr/>
      <dgm:t>
        <a:bodyPr/>
        <a:lstStyle/>
        <a:p>
          <a:r>
            <a:rPr lang="en-US" b="1" baseline="0"/>
            <a:t>Network</a:t>
          </a:r>
          <a:r>
            <a:rPr lang="en-US" baseline="0"/>
            <a:t> with over 23,000 members in 76 countries.</a:t>
          </a:r>
          <a:endParaRPr lang="it-IT"/>
        </a:p>
      </dgm:t>
    </dgm:pt>
    <dgm:pt modelId="{C52B0699-A7D5-46DA-B5DD-3F552B2A6272}" type="parTrans" cxnId="{3EBB4BCE-4F64-4594-9AEA-B4A136BA8C2C}">
      <dgm:prSet/>
      <dgm:spPr/>
    </dgm:pt>
    <dgm:pt modelId="{F6D91FA4-AB2E-41CC-BE9E-9F81A24E8C4E}" type="sibTrans" cxnId="{3EBB4BCE-4F64-4594-9AEA-B4A136BA8C2C}">
      <dgm:prSet/>
      <dgm:spPr/>
    </dgm:pt>
    <dgm:pt modelId="{3EC77D01-5616-4A8E-A532-801B6B72C52D}" type="pres">
      <dgm:prSet presAssocID="{F9966969-870B-48C2-A4DC-F3307DB14285}" presName="linear" presStyleCnt="0">
        <dgm:presLayoutVars>
          <dgm:animLvl val="lvl"/>
          <dgm:resizeHandles val="exact"/>
        </dgm:presLayoutVars>
      </dgm:prSet>
      <dgm:spPr/>
    </dgm:pt>
    <dgm:pt modelId="{707D84CF-6FDE-4BC5-8B7D-FB262738E8FA}" type="pres">
      <dgm:prSet presAssocID="{4AF70854-E4FA-4F24-BE0A-51434AEACF45}" presName="parentText" presStyleLbl="node1" presStyleIdx="0" presStyleCnt="7">
        <dgm:presLayoutVars>
          <dgm:chMax val="0"/>
          <dgm:bulletEnabled val="1"/>
        </dgm:presLayoutVars>
      </dgm:prSet>
      <dgm:spPr/>
    </dgm:pt>
    <dgm:pt modelId="{FC500D73-0CFF-4704-9AF2-013E919A151D}" type="pres">
      <dgm:prSet presAssocID="{CBAA646D-3101-488C-8EF8-B26F08D1DA31}" presName="spacer" presStyleCnt="0"/>
      <dgm:spPr/>
    </dgm:pt>
    <dgm:pt modelId="{380E4397-BE81-477F-99CC-1288D06A17AE}" type="pres">
      <dgm:prSet presAssocID="{73F5750C-0AF7-457F-8913-A41B4B972483}" presName="parentText" presStyleLbl="node1" presStyleIdx="1" presStyleCnt="7">
        <dgm:presLayoutVars>
          <dgm:chMax val="0"/>
          <dgm:bulletEnabled val="1"/>
        </dgm:presLayoutVars>
      </dgm:prSet>
      <dgm:spPr/>
    </dgm:pt>
    <dgm:pt modelId="{546BBED0-8D37-4E06-9197-CB4B70048968}" type="pres">
      <dgm:prSet presAssocID="{3A9EE33A-CF15-44B0-9BF8-7C099A5E3E3F}" presName="spacer" presStyleCnt="0"/>
      <dgm:spPr/>
    </dgm:pt>
    <dgm:pt modelId="{4B698203-62D3-40EF-A81C-20D0365254B2}" type="pres">
      <dgm:prSet presAssocID="{B35B6470-FBB3-426F-9DD2-ABB84FE1E731}" presName="parentText" presStyleLbl="node1" presStyleIdx="2" presStyleCnt="7">
        <dgm:presLayoutVars>
          <dgm:chMax val="0"/>
          <dgm:bulletEnabled val="1"/>
        </dgm:presLayoutVars>
      </dgm:prSet>
      <dgm:spPr/>
    </dgm:pt>
    <dgm:pt modelId="{65294B29-E168-433A-AC31-C0C23E17D5D2}" type="pres">
      <dgm:prSet presAssocID="{58E18AE8-56A4-4D51-BD87-D1C7332E4A35}" presName="spacer" presStyleCnt="0"/>
      <dgm:spPr/>
    </dgm:pt>
    <dgm:pt modelId="{B78EF122-ABC2-4E60-A66A-0D5BABD1B8DC}" type="pres">
      <dgm:prSet presAssocID="{C6C5F8D0-EE8D-42D2-9EA1-E38BFAB999E7}" presName="parentText" presStyleLbl="node1" presStyleIdx="3" presStyleCnt="7">
        <dgm:presLayoutVars>
          <dgm:chMax val="0"/>
          <dgm:bulletEnabled val="1"/>
        </dgm:presLayoutVars>
      </dgm:prSet>
      <dgm:spPr/>
    </dgm:pt>
    <dgm:pt modelId="{DF292981-0848-4060-BB52-443B08BC5BCA}" type="pres">
      <dgm:prSet presAssocID="{501138E0-120F-4B87-9B95-76AE18D47C57}" presName="spacer" presStyleCnt="0"/>
      <dgm:spPr/>
    </dgm:pt>
    <dgm:pt modelId="{6B81A656-DB18-4ADC-81F9-62D5DF65B05F}" type="pres">
      <dgm:prSet presAssocID="{FB0381C2-B2A8-4ADD-A4A1-B8AF786DC8DC}" presName="parentText" presStyleLbl="node1" presStyleIdx="4" presStyleCnt="7">
        <dgm:presLayoutVars>
          <dgm:chMax val="0"/>
          <dgm:bulletEnabled val="1"/>
        </dgm:presLayoutVars>
      </dgm:prSet>
      <dgm:spPr/>
    </dgm:pt>
    <dgm:pt modelId="{EB7ECCB2-AB76-4343-8C12-10CA66212D2D}" type="pres">
      <dgm:prSet presAssocID="{AB94D52A-F9FE-4E61-A7F9-6088212D6D03}" presName="spacer" presStyleCnt="0"/>
      <dgm:spPr/>
    </dgm:pt>
    <dgm:pt modelId="{B4FBAA08-7F96-4105-B827-EEDFE8109C8E}" type="pres">
      <dgm:prSet presAssocID="{E29A0B68-41C5-41D4-96D7-CD04827403A6}" presName="parentText" presStyleLbl="node1" presStyleIdx="5" presStyleCnt="7">
        <dgm:presLayoutVars>
          <dgm:chMax val="0"/>
          <dgm:bulletEnabled val="1"/>
        </dgm:presLayoutVars>
      </dgm:prSet>
      <dgm:spPr/>
    </dgm:pt>
    <dgm:pt modelId="{F0869AEE-DAAF-4612-960E-0E786B5FC3CF}" type="pres">
      <dgm:prSet presAssocID="{F6D91FA4-AB2E-41CC-BE9E-9F81A24E8C4E}" presName="spacer" presStyleCnt="0"/>
      <dgm:spPr/>
    </dgm:pt>
    <dgm:pt modelId="{D034F7E3-0329-4FCD-BAFA-AF16FD9E0064}" type="pres">
      <dgm:prSet presAssocID="{C0FB40C6-B5E1-4BED-9086-D96ED0AD8678}" presName="parentText" presStyleLbl="node1" presStyleIdx="6" presStyleCnt="7">
        <dgm:presLayoutVars>
          <dgm:chMax val="0"/>
          <dgm:bulletEnabled val="1"/>
        </dgm:presLayoutVars>
      </dgm:prSet>
      <dgm:spPr/>
    </dgm:pt>
  </dgm:ptLst>
  <dgm:cxnLst>
    <dgm:cxn modelId="{CBE93D03-7059-49FC-A183-9D9C2151E693}" srcId="{F9966969-870B-48C2-A4DC-F3307DB14285}" destId="{FB0381C2-B2A8-4ADD-A4A1-B8AF786DC8DC}" srcOrd="4" destOrd="0" parTransId="{9CD8CD5D-DE71-442D-9C24-5523436AAA89}" sibTransId="{AB94D52A-F9FE-4E61-A7F9-6088212D6D03}"/>
    <dgm:cxn modelId="{7867B00A-72CB-479A-B91F-FC8F2B2D1C83}" type="presOf" srcId="{C6C5F8D0-EE8D-42D2-9EA1-E38BFAB999E7}" destId="{B78EF122-ABC2-4E60-A66A-0D5BABD1B8DC}" srcOrd="0" destOrd="0" presId="urn:microsoft.com/office/officeart/2005/8/layout/vList2"/>
    <dgm:cxn modelId="{EFCB1F0D-0FBF-4190-A18B-7C688A37A053}" srcId="{F9966969-870B-48C2-A4DC-F3307DB14285}" destId="{4AF70854-E4FA-4F24-BE0A-51434AEACF45}" srcOrd="0" destOrd="0" parTransId="{A98EE04D-687F-46BB-BC6C-07D68B37ACC7}" sibTransId="{CBAA646D-3101-488C-8EF8-B26F08D1DA31}"/>
    <dgm:cxn modelId="{AABC0D10-A894-435D-80F7-1D6B795987D7}" srcId="{F9966969-870B-48C2-A4DC-F3307DB14285}" destId="{C6C5F8D0-EE8D-42D2-9EA1-E38BFAB999E7}" srcOrd="3" destOrd="0" parTransId="{A3FFF504-E91E-49BB-AE7F-08C730063DB5}" sibTransId="{501138E0-120F-4B87-9B95-76AE18D47C57}"/>
    <dgm:cxn modelId="{CF20E44F-52B9-4AD3-9379-D7E3936928AD}" type="presOf" srcId="{B35B6470-FBB3-426F-9DD2-ABB84FE1E731}" destId="{4B698203-62D3-40EF-A81C-20D0365254B2}" srcOrd="0" destOrd="0" presId="urn:microsoft.com/office/officeart/2005/8/layout/vList2"/>
    <dgm:cxn modelId="{B25B1D82-3148-4E43-A890-5AAC49A793F2}" type="presOf" srcId="{FB0381C2-B2A8-4ADD-A4A1-B8AF786DC8DC}" destId="{6B81A656-DB18-4ADC-81F9-62D5DF65B05F}" srcOrd="0" destOrd="0" presId="urn:microsoft.com/office/officeart/2005/8/layout/vList2"/>
    <dgm:cxn modelId="{FF8D5C91-718E-4916-8E0B-648168B83DD6}" type="presOf" srcId="{C0FB40C6-B5E1-4BED-9086-D96ED0AD8678}" destId="{D034F7E3-0329-4FCD-BAFA-AF16FD9E0064}" srcOrd="0" destOrd="0" presId="urn:microsoft.com/office/officeart/2005/8/layout/vList2"/>
    <dgm:cxn modelId="{69546896-4E9C-49D7-A836-3C745B3C943C}" srcId="{F9966969-870B-48C2-A4DC-F3307DB14285}" destId="{73F5750C-0AF7-457F-8913-A41B4B972483}" srcOrd="1" destOrd="0" parTransId="{8B176F56-0253-4AA3-987B-2C65FD1B43A8}" sibTransId="{3A9EE33A-CF15-44B0-9BF8-7C099A5E3E3F}"/>
    <dgm:cxn modelId="{520F549A-EECE-44AB-B7E5-6C3AA7EF7A18}" type="presOf" srcId="{F9966969-870B-48C2-A4DC-F3307DB14285}" destId="{3EC77D01-5616-4A8E-A532-801B6B72C52D}" srcOrd="0" destOrd="0" presId="urn:microsoft.com/office/officeart/2005/8/layout/vList2"/>
    <dgm:cxn modelId="{EE39E4AF-E802-4653-BDE5-00BF335C2294}" type="presOf" srcId="{4AF70854-E4FA-4F24-BE0A-51434AEACF45}" destId="{707D84CF-6FDE-4BC5-8B7D-FB262738E8FA}" srcOrd="0" destOrd="0" presId="urn:microsoft.com/office/officeart/2005/8/layout/vList2"/>
    <dgm:cxn modelId="{899F9DB6-BBD2-448D-818A-0C4EBA6F2E2B}" type="presOf" srcId="{73F5750C-0AF7-457F-8913-A41B4B972483}" destId="{380E4397-BE81-477F-99CC-1288D06A17AE}" srcOrd="0" destOrd="0" presId="urn:microsoft.com/office/officeart/2005/8/layout/vList2"/>
    <dgm:cxn modelId="{EFC995CB-58A8-4E17-AB56-686F84E262B8}" srcId="{F9966969-870B-48C2-A4DC-F3307DB14285}" destId="{B35B6470-FBB3-426F-9DD2-ABB84FE1E731}" srcOrd="2" destOrd="0" parTransId="{ED111878-8BF8-4966-8EF6-B37EF3EF2767}" sibTransId="{58E18AE8-56A4-4D51-BD87-D1C7332E4A35}"/>
    <dgm:cxn modelId="{3EBB4BCE-4F64-4594-9AEA-B4A136BA8C2C}" srcId="{F9966969-870B-48C2-A4DC-F3307DB14285}" destId="{E29A0B68-41C5-41D4-96D7-CD04827403A6}" srcOrd="5" destOrd="0" parTransId="{C52B0699-A7D5-46DA-B5DD-3F552B2A6272}" sibTransId="{F6D91FA4-AB2E-41CC-BE9E-9F81A24E8C4E}"/>
    <dgm:cxn modelId="{CCE815D7-4A27-4755-AD44-6C7F2A1CCF3A}" type="presOf" srcId="{E29A0B68-41C5-41D4-96D7-CD04827403A6}" destId="{B4FBAA08-7F96-4105-B827-EEDFE8109C8E}" srcOrd="0" destOrd="0" presId="urn:microsoft.com/office/officeart/2005/8/layout/vList2"/>
    <dgm:cxn modelId="{55434AEC-1431-48F4-9C75-BC7911D8888E}" srcId="{F9966969-870B-48C2-A4DC-F3307DB14285}" destId="{C0FB40C6-B5E1-4BED-9086-D96ED0AD8678}" srcOrd="6" destOrd="0" parTransId="{7C119D76-606D-4F01-8D5F-6E6B2115D7BB}" sibTransId="{5008B4C6-59F1-4EEA-B303-4CFAC7211485}"/>
    <dgm:cxn modelId="{E08943D6-14B2-4824-A1AB-73AB086B3F1E}" type="presParOf" srcId="{3EC77D01-5616-4A8E-A532-801B6B72C52D}" destId="{707D84CF-6FDE-4BC5-8B7D-FB262738E8FA}" srcOrd="0" destOrd="0" presId="urn:microsoft.com/office/officeart/2005/8/layout/vList2"/>
    <dgm:cxn modelId="{8A165444-18DA-4327-B9F0-782851457980}" type="presParOf" srcId="{3EC77D01-5616-4A8E-A532-801B6B72C52D}" destId="{FC500D73-0CFF-4704-9AF2-013E919A151D}" srcOrd="1" destOrd="0" presId="urn:microsoft.com/office/officeart/2005/8/layout/vList2"/>
    <dgm:cxn modelId="{1FD30184-1CDE-46CC-8E3B-FDFD5F81E638}" type="presParOf" srcId="{3EC77D01-5616-4A8E-A532-801B6B72C52D}" destId="{380E4397-BE81-477F-99CC-1288D06A17AE}" srcOrd="2" destOrd="0" presId="urn:microsoft.com/office/officeart/2005/8/layout/vList2"/>
    <dgm:cxn modelId="{132F856B-3EDD-4EB9-88F6-30A3A68B5DB3}" type="presParOf" srcId="{3EC77D01-5616-4A8E-A532-801B6B72C52D}" destId="{546BBED0-8D37-4E06-9197-CB4B70048968}" srcOrd="3" destOrd="0" presId="urn:microsoft.com/office/officeart/2005/8/layout/vList2"/>
    <dgm:cxn modelId="{9B845EBD-65C3-44E4-BBCD-8A0B0118ECC2}" type="presParOf" srcId="{3EC77D01-5616-4A8E-A532-801B6B72C52D}" destId="{4B698203-62D3-40EF-A81C-20D0365254B2}" srcOrd="4" destOrd="0" presId="urn:microsoft.com/office/officeart/2005/8/layout/vList2"/>
    <dgm:cxn modelId="{46ACA75E-0956-4B93-9870-9D116C9126E0}" type="presParOf" srcId="{3EC77D01-5616-4A8E-A532-801B6B72C52D}" destId="{65294B29-E168-433A-AC31-C0C23E17D5D2}" srcOrd="5" destOrd="0" presId="urn:microsoft.com/office/officeart/2005/8/layout/vList2"/>
    <dgm:cxn modelId="{27B6B035-2B8A-402D-BBE9-42F0EA5A148B}" type="presParOf" srcId="{3EC77D01-5616-4A8E-A532-801B6B72C52D}" destId="{B78EF122-ABC2-4E60-A66A-0D5BABD1B8DC}" srcOrd="6" destOrd="0" presId="urn:microsoft.com/office/officeart/2005/8/layout/vList2"/>
    <dgm:cxn modelId="{F86C1C28-E382-4A17-98E4-56192E0B878C}" type="presParOf" srcId="{3EC77D01-5616-4A8E-A532-801B6B72C52D}" destId="{DF292981-0848-4060-BB52-443B08BC5BCA}" srcOrd="7" destOrd="0" presId="urn:microsoft.com/office/officeart/2005/8/layout/vList2"/>
    <dgm:cxn modelId="{4B08613B-36C6-4F77-BF63-AEA056E879CA}" type="presParOf" srcId="{3EC77D01-5616-4A8E-A532-801B6B72C52D}" destId="{6B81A656-DB18-4ADC-81F9-62D5DF65B05F}" srcOrd="8" destOrd="0" presId="urn:microsoft.com/office/officeart/2005/8/layout/vList2"/>
    <dgm:cxn modelId="{9B585752-41D1-4EEB-8EFB-5250F044734B}" type="presParOf" srcId="{3EC77D01-5616-4A8E-A532-801B6B72C52D}" destId="{EB7ECCB2-AB76-4343-8C12-10CA66212D2D}" srcOrd="9" destOrd="0" presId="urn:microsoft.com/office/officeart/2005/8/layout/vList2"/>
    <dgm:cxn modelId="{CEDC1D76-6231-42F7-828F-A6599E854985}" type="presParOf" srcId="{3EC77D01-5616-4A8E-A532-801B6B72C52D}" destId="{B4FBAA08-7F96-4105-B827-EEDFE8109C8E}" srcOrd="10" destOrd="0" presId="urn:microsoft.com/office/officeart/2005/8/layout/vList2"/>
    <dgm:cxn modelId="{E1D6217D-9F51-43DB-AAB8-86B8EAFA0676}" type="presParOf" srcId="{3EC77D01-5616-4A8E-A532-801B6B72C52D}" destId="{F0869AEE-DAAF-4612-960E-0E786B5FC3CF}" srcOrd="11" destOrd="0" presId="urn:microsoft.com/office/officeart/2005/8/layout/vList2"/>
    <dgm:cxn modelId="{59EE9A8D-147F-450E-A9B1-0255159A51B2}" type="presParOf" srcId="{3EC77D01-5616-4A8E-A532-801B6B72C52D}" destId="{D034F7E3-0329-4FCD-BAFA-AF16FD9E0064}"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7D84CF-6FDE-4BC5-8B7D-FB262738E8FA}">
      <dsp:nvSpPr>
        <dsp:cNvPr id="0" name=""/>
        <dsp:cNvSpPr/>
      </dsp:nvSpPr>
      <dsp:spPr>
        <a:xfrm>
          <a:off x="0" y="396847"/>
          <a:ext cx="5698760" cy="596700"/>
        </a:xfrm>
        <a:prstGeom prst="roundRec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baseline="0"/>
            <a:t>INCOSE is the global Systems Engineering professional society – providing the </a:t>
          </a:r>
          <a:r>
            <a:rPr lang="en-US" sz="1500" b="1" kern="1200" baseline="0"/>
            <a:t>opportunity for life-long learnin</a:t>
          </a:r>
          <a:r>
            <a:rPr lang="en-US" sz="1500" kern="1200" baseline="0"/>
            <a:t>g in systems approaches.</a:t>
          </a:r>
          <a:endParaRPr lang="en-US" sz="1500" kern="1200"/>
        </a:p>
      </dsp:txBody>
      <dsp:txXfrm>
        <a:off x="29128" y="425975"/>
        <a:ext cx="5640504" cy="538444"/>
      </dsp:txXfrm>
    </dsp:sp>
    <dsp:sp modelId="{380E4397-BE81-477F-99CC-1288D06A17AE}">
      <dsp:nvSpPr>
        <dsp:cNvPr id="0" name=""/>
        <dsp:cNvSpPr/>
      </dsp:nvSpPr>
      <dsp:spPr>
        <a:xfrm>
          <a:off x="0" y="1036747"/>
          <a:ext cx="5698760" cy="596700"/>
        </a:xfrm>
        <a:prstGeom prst="roundRec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baseline="0"/>
            <a:t>A community of peers, </a:t>
          </a:r>
          <a:r>
            <a:rPr lang="en-US" sz="1500" b="1" kern="1200" baseline="0"/>
            <a:t>resources</a:t>
          </a:r>
          <a:r>
            <a:rPr lang="en-US" sz="1500" kern="1200" baseline="0"/>
            <a:t> for your </a:t>
          </a:r>
          <a:r>
            <a:rPr lang="en-US" sz="1500" b="1" kern="1200" baseline="0"/>
            <a:t>career</a:t>
          </a:r>
          <a:r>
            <a:rPr lang="en-US" sz="1500" kern="1200" baseline="0"/>
            <a:t>, and a place </a:t>
          </a:r>
          <a:br>
            <a:rPr lang="en-US" sz="1500" kern="1200" baseline="0"/>
          </a:br>
          <a:r>
            <a:rPr lang="en-US" sz="1500" kern="1200" baseline="0"/>
            <a:t>to be a </a:t>
          </a:r>
          <a:r>
            <a:rPr lang="en-US" sz="1500" b="1" kern="1200" baseline="0"/>
            <a:t>leader.</a:t>
          </a:r>
          <a:endParaRPr lang="en-US" sz="1500" kern="1200"/>
        </a:p>
      </dsp:txBody>
      <dsp:txXfrm>
        <a:off x="29128" y="1065875"/>
        <a:ext cx="5640504" cy="538444"/>
      </dsp:txXfrm>
    </dsp:sp>
    <dsp:sp modelId="{4B698203-62D3-40EF-A81C-20D0365254B2}">
      <dsp:nvSpPr>
        <dsp:cNvPr id="0" name=""/>
        <dsp:cNvSpPr/>
      </dsp:nvSpPr>
      <dsp:spPr>
        <a:xfrm>
          <a:off x="0" y="1676647"/>
          <a:ext cx="5698760" cy="596700"/>
        </a:xfrm>
        <a:prstGeom prst="roundRec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baseline="0">
              <a:latin typeface="Calibri Light" panose="020F0302020204030204"/>
            </a:rPr>
            <a:t>Our</a:t>
          </a:r>
          <a:r>
            <a:rPr lang="en-US" sz="1500" kern="1200" baseline="0"/>
            <a:t> members stand out and are often sought after as </a:t>
          </a:r>
          <a:r>
            <a:rPr lang="en-US" sz="1500" b="1" kern="1200" baseline="0"/>
            <a:t>experts</a:t>
          </a:r>
          <a:r>
            <a:rPr lang="en-US" sz="1500" kern="1200" baseline="0"/>
            <a:t>. </a:t>
          </a:r>
          <a:br>
            <a:rPr lang="en-US" sz="1500" kern="1200" baseline="0"/>
          </a:br>
          <a:r>
            <a:rPr lang="en-US" sz="1500" kern="1200" baseline="0">
              <a:latin typeface="Calibri Light" panose="020F0302020204030204"/>
            </a:rPr>
            <a:t>They also</a:t>
          </a:r>
          <a:r>
            <a:rPr lang="en-US" sz="1500" kern="1200" baseline="0"/>
            <a:t> share practices and learn from each other. </a:t>
          </a:r>
          <a:r>
            <a:rPr lang="en-US" sz="1500" kern="1200" baseline="0">
              <a:latin typeface="Calibri Light" panose="020F0302020204030204"/>
            </a:rPr>
            <a:t> </a:t>
          </a:r>
          <a:endParaRPr lang="en-US" sz="1500" kern="1200"/>
        </a:p>
      </dsp:txBody>
      <dsp:txXfrm>
        <a:off x="29128" y="1705775"/>
        <a:ext cx="5640504" cy="538444"/>
      </dsp:txXfrm>
    </dsp:sp>
    <dsp:sp modelId="{B78EF122-ABC2-4E60-A66A-0D5BABD1B8DC}">
      <dsp:nvSpPr>
        <dsp:cNvPr id="0" name=""/>
        <dsp:cNvSpPr/>
      </dsp:nvSpPr>
      <dsp:spPr>
        <a:xfrm>
          <a:off x="0" y="2316547"/>
          <a:ext cx="5698760" cy="596700"/>
        </a:xfrm>
        <a:prstGeom prst="roundRec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baseline="0">
              <a:latin typeface="Calibri"/>
              <a:cs typeface="Calibri"/>
            </a:rPr>
            <a:t>Affiliates expand the body of knowledge and advance </a:t>
          </a:r>
          <a:br>
            <a:rPr lang="en-US" sz="1500" kern="1200" baseline="0">
              <a:latin typeface="Calibri"/>
              <a:cs typeface="Calibri"/>
            </a:rPr>
          </a:br>
          <a:r>
            <a:rPr lang="en-US" sz="1500" kern="1200" baseline="0">
              <a:latin typeface="Calibri"/>
              <a:cs typeface="Calibri"/>
            </a:rPr>
            <a:t>the practice of systems engineering.</a:t>
          </a:r>
        </a:p>
      </dsp:txBody>
      <dsp:txXfrm>
        <a:off x="29128" y="2345675"/>
        <a:ext cx="5640504" cy="538444"/>
      </dsp:txXfrm>
    </dsp:sp>
    <dsp:sp modelId="{6B81A656-DB18-4ADC-81F9-62D5DF65B05F}">
      <dsp:nvSpPr>
        <dsp:cNvPr id="0" name=""/>
        <dsp:cNvSpPr/>
      </dsp:nvSpPr>
      <dsp:spPr>
        <a:xfrm>
          <a:off x="0" y="2956447"/>
          <a:ext cx="5698760" cy="596700"/>
        </a:xfrm>
        <a:prstGeom prst="roundRec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baseline="0">
              <a:latin typeface="Calibri Light" panose="020F0302020204030204"/>
            </a:rPr>
            <a:t>Members</a:t>
          </a:r>
          <a:r>
            <a:rPr lang="en-US" sz="1500" kern="1200" baseline="0"/>
            <a:t> create </a:t>
          </a:r>
          <a:r>
            <a:rPr lang="en-US" sz="1500" b="1" kern="1200" baseline="0"/>
            <a:t>products</a:t>
          </a:r>
          <a:r>
            <a:rPr lang="en-US" sz="1500" kern="1200" baseline="0"/>
            <a:t>, produce </a:t>
          </a:r>
          <a:r>
            <a:rPr lang="en-US" sz="1500" b="1" kern="1200" baseline="0"/>
            <a:t>events</a:t>
          </a:r>
          <a:r>
            <a:rPr lang="en-US" sz="1500" kern="1200" baseline="0"/>
            <a:t> and represent </a:t>
          </a:r>
          <a:br>
            <a:rPr lang="en-US" sz="1500" kern="1200" baseline="0"/>
          </a:br>
          <a:r>
            <a:rPr lang="en-US" sz="1500" kern="1200" baseline="0"/>
            <a:t>the organization in international forums. </a:t>
          </a:r>
          <a:r>
            <a:rPr lang="en-US" sz="1500" kern="1200" baseline="0">
              <a:latin typeface="Calibri Light" panose="020F0302020204030204"/>
            </a:rPr>
            <a:t> </a:t>
          </a:r>
          <a:endParaRPr lang="en-US" sz="1500" b="0" kern="1200" baseline="0">
            <a:latin typeface="Calibri Light" panose="020F0302020204030204"/>
          </a:endParaRPr>
        </a:p>
      </dsp:txBody>
      <dsp:txXfrm>
        <a:off x="29128" y="2985575"/>
        <a:ext cx="5640504" cy="538444"/>
      </dsp:txXfrm>
    </dsp:sp>
    <dsp:sp modelId="{B4FBAA08-7F96-4105-B827-EEDFE8109C8E}">
      <dsp:nvSpPr>
        <dsp:cNvPr id="0" name=""/>
        <dsp:cNvSpPr/>
      </dsp:nvSpPr>
      <dsp:spPr>
        <a:xfrm>
          <a:off x="0" y="3596347"/>
          <a:ext cx="5698760" cy="596700"/>
        </a:xfrm>
        <a:prstGeom prst="roundRec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baseline="0"/>
            <a:t>Network</a:t>
          </a:r>
          <a:r>
            <a:rPr lang="en-US" sz="1500" kern="1200" baseline="0"/>
            <a:t> with over 23,000 members in 76 countries.</a:t>
          </a:r>
          <a:endParaRPr lang="it-IT" sz="1500" kern="1200"/>
        </a:p>
      </dsp:txBody>
      <dsp:txXfrm>
        <a:off x="29128" y="3625475"/>
        <a:ext cx="5640504" cy="538444"/>
      </dsp:txXfrm>
    </dsp:sp>
    <dsp:sp modelId="{D034F7E3-0329-4FCD-BAFA-AF16FD9E0064}">
      <dsp:nvSpPr>
        <dsp:cNvPr id="0" name=""/>
        <dsp:cNvSpPr/>
      </dsp:nvSpPr>
      <dsp:spPr>
        <a:xfrm>
          <a:off x="0" y="4236247"/>
          <a:ext cx="5698760" cy="596700"/>
        </a:xfrm>
        <a:prstGeom prst="roundRec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baseline="0"/>
            <a:t>Increase your professional stature with the INCOSE Systems Engineering Professional </a:t>
          </a:r>
          <a:r>
            <a:rPr lang="en-US" sz="1500" b="1" kern="1200" baseline="0"/>
            <a:t>Certification.</a:t>
          </a:r>
          <a:endParaRPr lang="en-US" sz="1500" kern="1200"/>
        </a:p>
      </dsp:txBody>
      <dsp:txXfrm>
        <a:off x="29128" y="4265375"/>
        <a:ext cx="5640504" cy="53844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CC693F-F17E-44D1-A516-99BD01E4DF16}" type="datetimeFigureOut">
              <a:rPr lang="en-US" smtClean="0"/>
              <a:t>11/15/2024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978476-D46F-45CB-A9FB-573B0104312D}" type="slidenum">
              <a:rPr lang="en-US" smtClean="0"/>
              <a:t>‹#›</a:t>
            </a:fld>
            <a:endParaRPr lang="en-US"/>
          </a:p>
        </p:txBody>
      </p:sp>
    </p:spTree>
    <p:extLst>
      <p:ext uri="{BB962C8B-B14F-4D97-AF65-F5344CB8AC3E}">
        <p14:creationId xmlns:p14="http://schemas.microsoft.com/office/powerpoint/2010/main" val="4207210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Slalom</a:t>
            </a:r>
          </a:p>
        </p:txBody>
      </p:sp>
    </p:spTree>
    <p:extLst>
      <p:ext uri="{BB962C8B-B14F-4D97-AF65-F5344CB8AC3E}">
        <p14:creationId xmlns:p14="http://schemas.microsoft.com/office/powerpoint/2010/main" val="960959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FA6E9-F4FD-5B5A-05EF-8ED9502F27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727570-2C2E-6AB1-51D3-A80FDCF90B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A27E12-C664-6CBC-5151-C0706DFC1CD5}"/>
              </a:ext>
            </a:extLst>
          </p:cNvPr>
          <p:cNvSpPr>
            <a:spLocks noGrp="1"/>
          </p:cNvSpPr>
          <p:nvPr>
            <p:ph type="body" idx="1"/>
          </p:nvPr>
        </p:nvSpPr>
        <p:spPr/>
        <p:txBody>
          <a:bodyPr/>
          <a:lstStyle/>
          <a:p>
            <a:endParaRPr lang="en-US" b="0"/>
          </a:p>
        </p:txBody>
      </p:sp>
      <p:sp>
        <p:nvSpPr>
          <p:cNvPr id="6" name="Footer Placeholder 5">
            <a:extLst>
              <a:ext uri="{FF2B5EF4-FFF2-40B4-BE49-F238E27FC236}">
                <a16:creationId xmlns:a16="http://schemas.microsoft.com/office/drawing/2014/main" id="{8694EA34-E5A0-25B5-8A98-EE63ECC24DEB}"/>
              </a:ext>
            </a:extLst>
          </p:cNvPr>
          <p:cNvSpPr>
            <a:spLocks noGrp="1"/>
          </p:cNvSpPr>
          <p:nvPr>
            <p:ph type="ftr" sz="quarter" idx="12"/>
          </p:nvPr>
        </p:nvSpPr>
        <p:spPr/>
        <p:txBody>
          <a:bodyPr/>
          <a:lstStyle/>
          <a:p>
            <a:r>
              <a:rPr lang="en-US">
                <a:solidFill>
                  <a:prstClr val="black"/>
                </a:solidFill>
              </a:rPr>
              <a:t>Slalom</a:t>
            </a:r>
          </a:p>
        </p:txBody>
      </p:sp>
    </p:spTree>
    <p:extLst>
      <p:ext uri="{BB962C8B-B14F-4D97-AF65-F5344CB8AC3E}">
        <p14:creationId xmlns:p14="http://schemas.microsoft.com/office/powerpoint/2010/main" val="1746905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C92F0-5806-5E4C-EB9C-81B7BBDD7E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918AB6-885D-1C26-205F-C5009A6A7B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7F7617-C78F-78B0-71E0-273E6B529CA9}"/>
              </a:ext>
            </a:extLst>
          </p:cNvPr>
          <p:cNvSpPr>
            <a:spLocks noGrp="1"/>
          </p:cNvSpPr>
          <p:nvPr>
            <p:ph type="body" idx="1"/>
          </p:nvPr>
        </p:nvSpPr>
        <p:spPr/>
        <p:txBody>
          <a:bodyPr/>
          <a:lstStyle/>
          <a:p>
            <a:endParaRPr lang="en-US" b="0"/>
          </a:p>
        </p:txBody>
      </p:sp>
      <p:sp>
        <p:nvSpPr>
          <p:cNvPr id="6" name="Footer Placeholder 5">
            <a:extLst>
              <a:ext uri="{FF2B5EF4-FFF2-40B4-BE49-F238E27FC236}">
                <a16:creationId xmlns:a16="http://schemas.microsoft.com/office/drawing/2014/main" id="{31B0FC2B-FB3D-7033-26C9-6A3BB55E5806}"/>
              </a:ext>
            </a:extLst>
          </p:cNvPr>
          <p:cNvSpPr>
            <a:spLocks noGrp="1"/>
          </p:cNvSpPr>
          <p:nvPr>
            <p:ph type="ftr" sz="quarter" idx="12"/>
          </p:nvPr>
        </p:nvSpPr>
        <p:spPr/>
        <p:txBody>
          <a:bodyPr/>
          <a:lstStyle/>
          <a:p>
            <a:r>
              <a:rPr lang="en-US">
                <a:solidFill>
                  <a:prstClr val="black"/>
                </a:solidFill>
              </a:rPr>
              <a:t>Slalom</a:t>
            </a:r>
          </a:p>
        </p:txBody>
      </p:sp>
    </p:spTree>
    <p:extLst>
      <p:ext uri="{BB962C8B-B14F-4D97-AF65-F5344CB8AC3E}">
        <p14:creationId xmlns:p14="http://schemas.microsoft.com/office/powerpoint/2010/main" val="3569667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CF1B8-A33C-1447-E132-BE4C76F9B5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7B1EF2-A8DE-EE98-F168-C4E294EACC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E3C479-7C67-6A82-9C07-86198B8D9C60}"/>
              </a:ext>
            </a:extLst>
          </p:cNvPr>
          <p:cNvSpPr>
            <a:spLocks noGrp="1"/>
          </p:cNvSpPr>
          <p:nvPr>
            <p:ph type="body" idx="1"/>
          </p:nvPr>
        </p:nvSpPr>
        <p:spPr/>
        <p:txBody>
          <a:bodyPr/>
          <a:lstStyle/>
          <a:p>
            <a:endParaRPr lang="en-US" b="0"/>
          </a:p>
        </p:txBody>
      </p:sp>
      <p:sp>
        <p:nvSpPr>
          <p:cNvPr id="6" name="Footer Placeholder 5">
            <a:extLst>
              <a:ext uri="{FF2B5EF4-FFF2-40B4-BE49-F238E27FC236}">
                <a16:creationId xmlns:a16="http://schemas.microsoft.com/office/drawing/2014/main" id="{FF87A7EA-87E8-6528-20DD-4294213FF5BA}"/>
              </a:ext>
            </a:extLst>
          </p:cNvPr>
          <p:cNvSpPr>
            <a:spLocks noGrp="1"/>
          </p:cNvSpPr>
          <p:nvPr>
            <p:ph type="ftr" sz="quarter" idx="12"/>
          </p:nvPr>
        </p:nvSpPr>
        <p:spPr/>
        <p:txBody>
          <a:bodyPr/>
          <a:lstStyle/>
          <a:p>
            <a:r>
              <a:rPr lang="en-US">
                <a:solidFill>
                  <a:prstClr val="black"/>
                </a:solidFill>
              </a:rPr>
              <a:t>Slalom</a:t>
            </a:r>
          </a:p>
        </p:txBody>
      </p:sp>
    </p:spTree>
    <p:extLst>
      <p:ext uri="{BB962C8B-B14F-4D97-AF65-F5344CB8AC3E}">
        <p14:creationId xmlns:p14="http://schemas.microsoft.com/office/powerpoint/2010/main" val="2921300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BF2B2-2C66-54A0-EEEE-BF0DE70BF1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421171-D432-BD86-A8C4-89B87A136B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86AB9D-B474-84D8-DB67-7E861B510C0B}"/>
              </a:ext>
            </a:extLst>
          </p:cNvPr>
          <p:cNvSpPr>
            <a:spLocks noGrp="1"/>
          </p:cNvSpPr>
          <p:nvPr>
            <p:ph type="body" idx="1"/>
          </p:nvPr>
        </p:nvSpPr>
        <p:spPr/>
        <p:txBody>
          <a:bodyPr/>
          <a:lstStyle/>
          <a:p>
            <a:endParaRPr lang="en-US" b="0"/>
          </a:p>
        </p:txBody>
      </p:sp>
      <p:sp>
        <p:nvSpPr>
          <p:cNvPr id="6" name="Footer Placeholder 5">
            <a:extLst>
              <a:ext uri="{FF2B5EF4-FFF2-40B4-BE49-F238E27FC236}">
                <a16:creationId xmlns:a16="http://schemas.microsoft.com/office/drawing/2014/main" id="{9C4A988E-EB2A-6162-005F-5387B1605658}"/>
              </a:ext>
            </a:extLst>
          </p:cNvPr>
          <p:cNvSpPr>
            <a:spLocks noGrp="1"/>
          </p:cNvSpPr>
          <p:nvPr>
            <p:ph type="ftr" sz="quarter" idx="12"/>
          </p:nvPr>
        </p:nvSpPr>
        <p:spPr/>
        <p:txBody>
          <a:bodyPr/>
          <a:lstStyle/>
          <a:p>
            <a:r>
              <a:rPr lang="en-US">
                <a:solidFill>
                  <a:prstClr val="black"/>
                </a:solidFill>
              </a:rPr>
              <a:t>Slalom</a:t>
            </a:r>
          </a:p>
        </p:txBody>
      </p:sp>
    </p:spTree>
    <p:extLst>
      <p:ext uri="{BB962C8B-B14F-4D97-AF65-F5344CB8AC3E}">
        <p14:creationId xmlns:p14="http://schemas.microsoft.com/office/powerpoint/2010/main" val="3280858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54529-3114-1BF9-BDF3-A8971CBCA0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64C217-6DBF-A3E1-7B2A-41D558699A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11993C-F0DA-8BD7-9240-1BA265346C72}"/>
              </a:ext>
            </a:extLst>
          </p:cNvPr>
          <p:cNvSpPr>
            <a:spLocks noGrp="1"/>
          </p:cNvSpPr>
          <p:nvPr>
            <p:ph type="body" idx="1"/>
          </p:nvPr>
        </p:nvSpPr>
        <p:spPr/>
        <p:txBody>
          <a:bodyPr/>
          <a:lstStyle/>
          <a:p>
            <a:endParaRPr lang="en-US" b="0"/>
          </a:p>
        </p:txBody>
      </p:sp>
      <p:sp>
        <p:nvSpPr>
          <p:cNvPr id="6" name="Footer Placeholder 5">
            <a:extLst>
              <a:ext uri="{FF2B5EF4-FFF2-40B4-BE49-F238E27FC236}">
                <a16:creationId xmlns:a16="http://schemas.microsoft.com/office/drawing/2014/main" id="{0E131667-9A6E-27B1-E6FD-42A9B9F263BE}"/>
              </a:ext>
            </a:extLst>
          </p:cNvPr>
          <p:cNvSpPr>
            <a:spLocks noGrp="1"/>
          </p:cNvSpPr>
          <p:nvPr>
            <p:ph type="ftr" sz="quarter" idx="12"/>
          </p:nvPr>
        </p:nvSpPr>
        <p:spPr/>
        <p:txBody>
          <a:bodyPr/>
          <a:lstStyle/>
          <a:p>
            <a:r>
              <a:rPr lang="en-US">
                <a:solidFill>
                  <a:prstClr val="black"/>
                </a:solidFill>
              </a:rPr>
              <a:t>Slalom</a:t>
            </a:r>
          </a:p>
        </p:txBody>
      </p:sp>
    </p:spTree>
    <p:extLst>
      <p:ext uri="{BB962C8B-B14F-4D97-AF65-F5344CB8AC3E}">
        <p14:creationId xmlns:p14="http://schemas.microsoft.com/office/powerpoint/2010/main" val="574075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54D11-43DE-A472-231C-AC53D3F3C2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ED23E8-85CA-5DE5-24DA-01FBECA251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8EC896-CB20-ECB5-A7D7-030C1E529044}"/>
              </a:ext>
            </a:extLst>
          </p:cNvPr>
          <p:cNvSpPr>
            <a:spLocks noGrp="1"/>
          </p:cNvSpPr>
          <p:nvPr>
            <p:ph type="body" idx="1"/>
          </p:nvPr>
        </p:nvSpPr>
        <p:spPr/>
        <p:txBody>
          <a:bodyPr/>
          <a:lstStyle/>
          <a:p>
            <a:endParaRPr lang="en-US" b="0"/>
          </a:p>
        </p:txBody>
      </p:sp>
      <p:sp>
        <p:nvSpPr>
          <p:cNvPr id="6" name="Footer Placeholder 5">
            <a:extLst>
              <a:ext uri="{FF2B5EF4-FFF2-40B4-BE49-F238E27FC236}">
                <a16:creationId xmlns:a16="http://schemas.microsoft.com/office/drawing/2014/main" id="{57F87C16-531C-4705-8D3F-0A59378E3841}"/>
              </a:ext>
            </a:extLst>
          </p:cNvPr>
          <p:cNvSpPr>
            <a:spLocks noGrp="1"/>
          </p:cNvSpPr>
          <p:nvPr>
            <p:ph type="ftr" sz="quarter" idx="12"/>
          </p:nvPr>
        </p:nvSpPr>
        <p:spPr/>
        <p:txBody>
          <a:bodyPr/>
          <a:lstStyle/>
          <a:p>
            <a:r>
              <a:rPr lang="en-US">
                <a:solidFill>
                  <a:prstClr val="black"/>
                </a:solidFill>
              </a:rPr>
              <a:t>Slalom</a:t>
            </a:r>
          </a:p>
        </p:txBody>
      </p:sp>
    </p:spTree>
    <p:extLst>
      <p:ext uri="{BB962C8B-B14F-4D97-AF65-F5344CB8AC3E}">
        <p14:creationId xmlns:p14="http://schemas.microsoft.com/office/powerpoint/2010/main" val="4238167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54529-3114-1BF9-BDF3-A8971CBCA0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64C217-6DBF-A3E1-7B2A-41D558699A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11993C-F0DA-8BD7-9240-1BA265346C72}"/>
              </a:ext>
            </a:extLst>
          </p:cNvPr>
          <p:cNvSpPr>
            <a:spLocks noGrp="1"/>
          </p:cNvSpPr>
          <p:nvPr>
            <p:ph type="body" idx="1"/>
          </p:nvPr>
        </p:nvSpPr>
        <p:spPr/>
        <p:txBody>
          <a:bodyPr/>
          <a:lstStyle/>
          <a:p>
            <a:endParaRPr lang="en-US" b="0"/>
          </a:p>
        </p:txBody>
      </p:sp>
      <p:sp>
        <p:nvSpPr>
          <p:cNvPr id="6" name="Footer Placeholder 5">
            <a:extLst>
              <a:ext uri="{FF2B5EF4-FFF2-40B4-BE49-F238E27FC236}">
                <a16:creationId xmlns:a16="http://schemas.microsoft.com/office/drawing/2014/main" id="{0E131667-9A6E-27B1-E6FD-42A9B9F263BE}"/>
              </a:ext>
            </a:extLst>
          </p:cNvPr>
          <p:cNvSpPr>
            <a:spLocks noGrp="1"/>
          </p:cNvSpPr>
          <p:nvPr>
            <p:ph type="ftr" sz="quarter" idx="12"/>
          </p:nvPr>
        </p:nvSpPr>
        <p:spPr/>
        <p:txBody>
          <a:bodyPr/>
          <a:lstStyle/>
          <a:p>
            <a:r>
              <a:rPr lang="en-US">
                <a:solidFill>
                  <a:prstClr val="black"/>
                </a:solidFill>
              </a:rPr>
              <a:t>Slalom</a:t>
            </a:r>
          </a:p>
        </p:txBody>
      </p:sp>
    </p:spTree>
    <p:extLst>
      <p:ext uri="{BB962C8B-B14F-4D97-AF65-F5344CB8AC3E}">
        <p14:creationId xmlns:p14="http://schemas.microsoft.com/office/powerpoint/2010/main" val="36313260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12"/>
          </p:nvPr>
        </p:nvSpPr>
        <p:spPr/>
        <p:txBody>
          <a:bodyPr/>
          <a:lstStyle/>
          <a:p>
            <a:r>
              <a:rPr lang="en-US"/>
              <a:t>Slalom</a:t>
            </a:r>
          </a:p>
        </p:txBody>
      </p:sp>
    </p:spTree>
    <p:extLst>
      <p:ext uri="{BB962C8B-B14F-4D97-AF65-F5344CB8AC3E}">
        <p14:creationId xmlns:p14="http://schemas.microsoft.com/office/powerpoint/2010/main" val="2650048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FA6E9-F4FD-5B5A-05EF-8ED9502F27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727570-2C2E-6AB1-51D3-A80FDCF90B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A27E12-C664-6CBC-5151-C0706DFC1CD5}"/>
              </a:ext>
            </a:extLst>
          </p:cNvPr>
          <p:cNvSpPr>
            <a:spLocks noGrp="1"/>
          </p:cNvSpPr>
          <p:nvPr>
            <p:ph type="body" idx="1"/>
          </p:nvPr>
        </p:nvSpPr>
        <p:spPr/>
        <p:txBody>
          <a:bodyPr/>
          <a:lstStyle/>
          <a:p>
            <a:endParaRPr lang="en-US" b="0"/>
          </a:p>
        </p:txBody>
      </p:sp>
      <p:sp>
        <p:nvSpPr>
          <p:cNvPr id="6" name="Footer Placeholder 5">
            <a:extLst>
              <a:ext uri="{FF2B5EF4-FFF2-40B4-BE49-F238E27FC236}">
                <a16:creationId xmlns:a16="http://schemas.microsoft.com/office/drawing/2014/main" id="{8694EA34-E5A0-25B5-8A98-EE63ECC24DEB}"/>
              </a:ext>
            </a:extLst>
          </p:cNvPr>
          <p:cNvSpPr>
            <a:spLocks noGrp="1"/>
          </p:cNvSpPr>
          <p:nvPr>
            <p:ph type="ftr" sz="quarter" idx="12"/>
          </p:nvPr>
        </p:nvSpPr>
        <p:spPr/>
        <p:txBody>
          <a:bodyPr/>
          <a:lstStyle/>
          <a:p>
            <a:r>
              <a:rPr lang="en-US">
                <a:solidFill>
                  <a:prstClr val="black"/>
                </a:solidFill>
              </a:rPr>
              <a:t>Slalom</a:t>
            </a:r>
          </a:p>
        </p:txBody>
      </p:sp>
    </p:spTree>
    <p:extLst>
      <p:ext uri="{BB962C8B-B14F-4D97-AF65-F5344CB8AC3E}">
        <p14:creationId xmlns:p14="http://schemas.microsoft.com/office/powerpoint/2010/main" val="2098273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DAA90-A22A-2035-D5F2-AE69239B86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5D2150-ECEB-9668-08E3-74BB03B6B7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1DA2B0-09C9-92FC-B4D2-E7DB25F1FB6B}"/>
              </a:ext>
            </a:extLst>
          </p:cNvPr>
          <p:cNvSpPr>
            <a:spLocks noGrp="1"/>
          </p:cNvSpPr>
          <p:nvPr>
            <p:ph type="body" idx="1"/>
          </p:nvPr>
        </p:nvSpPr>
        <p:spPr/>
        <p:txBody>
          <a:bodyPr/>
          <a:lstStyle/>
          <a:p>
            <a:endParaRPr lang="en-US" b="0"/>
          </a:p>
        </p:txBody>
      </p:sp>
      <p:sp>
        <p:nvSpPr>
          <p:cNvPr id="6" name="Footer Placeholder 5">
            <a:extLst>
              <a:ext uri="{FF2B5EF4-FFF2-40B4-BE49-F238E27FC236}">
                <a16:creationId xmlns:a16="http://schemas.microsoft.com/office/drawing/2014/main" id="{6CA921EE-F06C-8AEC-E9F2-8D11CCB3EA75}"/>
              </a:ext>
            </a:extLst>
          </p:cNvPr>
          <p:cNvSpPr>
            <a:spLocks noGrp="1"/>
          </p:cNvSpPr>
          <p:nvPr>
            <p:ph type="ftr" sz="quarter" idx="12"/>
          </p:nvPr>
        </p:nvSpPr>
        <p:spPr/>
        <p:txBody>
          <a:bodyPr/>
          <a:lstStyle/>
          <a:p>
            <a:r>
              <a:rPr lang="en-US">
                <a:solidFill>
                  <a:prstClr val="black"/>
                </a:solidFill>
              </a:rPr>
              <a:t>Slalom</a:t>
            </a:r>
          </a:p>
        </p:txBody>
      </p:sp>
    </p:spTree>
    <p:extLst>
      <p:ext uri="{BB962C8B-B14F-4D97-AF65-F5344CB8AC3E}">
        <p14:creationId xmlns:p14="http://schemas.microsoft.com/office/powerpoint/2010/main" val="331652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4B23F-630C-DFB0-7D7B-9812E2E706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0E7D72-2948-4F70-4899-DF76EB2CA3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0DFF32-26BD-E754-8E1C-84A32DE2ABB7}"/>
              </a:ext>
            </a:extLst>
          </p:cNvPr>
          <p:cNvSpPr>
            <a:spLocks noGrp="1"/>
          </p:cNvSpPr>
          <p:nvPr>
            <p:ph type="body" idx="1"/>
          </p:nvPr>
        </p:nvSpPr>
        <p:spPr/>
        <p:txBody>
          <a:bodyPr/>
          <a:lstStyle/>
          <a:p>
            <a:endParaRPr lang="en-US" b="0"/>
          </a:p>
        </p:txBody>
      </p:sp>
      <p:sp>
        <p:nvSpPr>
          <p:cNvPr id="6" name="Footer Placeholder 5">
            <a:extLst>
              <a:ext uri="{FF2B5EF4-FFF2-40B4-BE49-F238E27FC236}">
                <a16:creationId xmlns:a16="http://schemas.microsoft.com/office/drawing/2014/main" id="{B00A0427-523F-87C3-F567-D084A52D9014}"/>
              </a:ext>
            </a:extLst>
          </p:cNvPr>
          <p:cNvSpPr>
            <a:spLocks noGrp="1"/>
          </p:cNvSpPr>
          <p:nvPr>
            <p:ph type="ftr" sz="quarter" idx="12"/>
          </p:nvPr>
        </p:nvSpPr>
        <p:spPr/>
        <p:txBody>
          <a:bodyPr/>
          <a:lstStyle/>
          <a:p>
            <a:r>
              <a:rPr lang="en-US">
                <a:solidFill>
                  <a:prstClr val="black"/>
                </a:solidFill>
              </a:rPr>
              <a:t>Slalom</a:t>
            </a:r>
          </a:p>
        </p:txBody>
      </p:sp>
    </p:spTree>
    <p:extLst>
      <p:ext uri="{BB962C8B-B14F-4D97-AF65-F5344CB8AC3E}">
        <p14:creationId xmlns:p14="http://schemas.microsoft.com/office/powerpoint/2010/main" val="4294439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27B35-E46D-53B6-BE7B-CA4E9BD12C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078932-7DE3-D67A-DD52-2CF16F2321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8559E8-C850-0756-44B1-36B67E7A97FF}"/>
              </a:ext>
            </a:extLst>
          </p:cNvPr>
          <p:cNvSpPr>
            <a:spLocks noGrp="1"/>
          </p:cNvSpPr>
          <p:nvPr>
            <p:ph type="body" idx="1"/>
          </p:nvPr>
        </p:nvSpPr>
        <p:spPr/>
        <p:txBody>
          <a:bodyPr/>
          <a:lstStyle/>
          <a:p>
            <a:endParaRPr lang="en-US" b="0"/>
          </a:p>
        </p:txBody>
      </p:sp>
      <p:sp>
        <p:nvSpPr>
          <p:cNvPr id="6" name="Footer Placeholder 5">
            <a:extLst>
              <a:ext uri="{FF2B5EF4-FFF2-40B4-BE49-F238E27FC236}">
                <a16:creationId xmlns:a16="http://schemas.microsoft.com/office/drawing/2014/main" id="{7109A79E-4239-13F2-C2AB-BA9396128E27}"/>
              </a:ext>
            </a:extLst>
          </p:cNvPr>
          <p:cNvSpPr>
            <a:spLocks noGrp="1"/>
          </p:cNvSpPr>
          <p:nvPr>
            <p:ph type="ftr" sz="quarter" idx="12"/>
          </p:nvPr>
        </p:nvSpPr>
        <p:spPr/>
        <p:txBody>
          <a:bodyPr/>
          <a:lstStyle/>
          <a:p>
            <a:r>
              <a:rPr lang="en-US">
                <a:solidFill>
                  <a:prstClr val="black"/>
                </a:solidFill>
              </a:rPr>
              <a:t>Slalom</a:t>
            </a:r>
          </a:p>
        </p:txBody>
      </p:sp>
    </p:spTree>
    <p:extLst>
      <p:ext uri="{BB962C8B-B14F-4D97-AF65-F5344CB8AC3E}">
        <p14:creationId xmlns:p14="http://schemas.microsoft.com/office/powerpoint/2010/main" val="36460398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37AAB-4BE9-9FFE-C417-4E275A5DFE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399F94-4AFD-3099-1394-799EA5BC3E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602763-6954-06F4-D528-B62E2777B872}"/>
              </a:ext>
            </a:extLst>
          </p:cNvPr>
          <p:cNvSpPr>
            <a:spLocks noGrp="1"/>
          </p:cNvSpPr>
          <p:nvPr>
            <p:ph type="body" idx="1"/>
          </p:nvPr>
        </p:nvSpPr>
        <p:spPr/>
        <p:txBody>
          <a:bodyPr/>
          <a:lstStyle/>
          <a:p>
            <a:endParaRPr lang="en-US" b="0"/>
          </a:p>
        </p:txBody>
      </p:sp>
      <p:sp>
        <p:nvSpPr>
          <p:cNvPr id="6" name="Footer Placeholder 5">
            <a:extLst>
              <a:ext uri="{FF2B5EF4-FFF2-40B4-BE49-F238E27FC236}">
                <a16:creationId xmlns:a16="http://schemas.microsoft.com/office/drawing/2014/main" id="{DF9640D6-C266-1E66-2831-C434992F8AA7}"/>
              </a:ext>
            </a:extLst>
          </p:cNvPr>
          <p:cNvSpPr>
            <a:spLocks noGrp="1"/>
          </p:cNvSpPr>
          <p:nvPr>
            <p:ph type="ftr" sz="quarter" idx="12"/>
          </p:nvPr>
        </p:nvSpPr>
        <p:spPr/>
        <p:txBody>
          <a:bodyPr/>
          <a:lstStyle/>
          <a:p>
            <a:r>
              <a:rPr lang="en-US">
                <a:solidFill>
                  <a:prstClr val="black"/>
                </a:solidFill>
              </a:rPr>
              <a:t>Slalom</a:t>
            </a:r>
          </a:p>
        </p:txBody>
      </p:sp>
    </p:spTree>
    <p:extLst>
      <p:ext uri="{BB962C8B-B14F-4D97-AF65-F5344CB8AC3E}">
        <p14:creationId xmlns:p14="http://schemas.microsoft.com/office/powerpoint/2010/main" val="127169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167C0-2984-5569-4AEF-0769E7FF1F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90A94F-E8F7-AEBE-8DD4-5A94960D57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6E13B0-8485-BEE8-828B-F38C4ECE922F}"/>
              </a:ext>
            </a:extLst>
          </p:cNvPr>
          <p:cNvSpPr>
            <a:spLocks noGrp="1"/>
          </p:cNvSpPr>
          <p:nvPr>
            <p:ph type="body" idx="1"/>
          </p:nvPr>
        </p:nvSpPr>
        <p:spPr/>
        <p:txBody>
          <a:bodyPr/>
          <a:lstStyle/>
          <a:p>
            <a:endParaRPr lang="en-US" b="0"/>
          </a:p>
        </p:txBody>
      </p:sp>
      <p:sp>
        <p:nvSpPr>
          <p:cNvPr id="6" name="Footer Placeholder 5">
            <a:extLst>
              <a:ext uri="{FF2B5EF4-FFF2-40B4-BE49-F238E27FC236}">
                <a16:creationId xmlns:a16="http://schemas.microsoft.com/office/drawing/2014/main" id="{5F94F785-8EC4-E4CA-2BB2-4D22AEB6A6C5}"/>
              </a:ext>
            </a:extLst>
          </p:cNvPr>
          <p:cNvSpPr>
            <a:spLocks noGrp="1"/>
          </p:cNvSpPr>
          <p:nvPr>
            <p:ph type="ftr" sz="quarter" idx="12"/>
          </p:nvPr>
        </p:nvSpPr>
        <p:spPr/>
        <p:txBody>
          <a:bodyPr/>
          <a:lstStyle/>
          <a:p>
            <a:r>
              <a:rPr lang="en-US">
                <a:solidFill>
                  <a:prstClr val="black"/>
                </a:solidFill>
              </a:rPr>
              <a:t>Slalom</a:t>
            </a:r>
          </a:p>
        </p:txBody>
      </p:sp>
    </p:spTree>
    <p:extLst>
      <p:ext uri="{BB962C8B-B14F-4D97-AF65-F5344CB8AC3E}">
        <p14:creationId xmlns:p14="http://schemas.microsoft.com/office/powerpoint/2010/main" val="2642273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DCD4D-9CF1-EED0-9FF6-A393E52FC3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68BF65-0EB3-DB91-55A2-ABD05F1FC3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A7E46A-C1FE-C7BD-0923-BD897BC09A71}"/>
              </a:ext>
            </a:extLst>
          </p:cNvPr>
          <p:cNvSpPr>
            <a:spLocks noGrp="1"/>
          </p:cNvSpPr>
          <p:nvPr>
            <p:ph type="body" idx="1"/>
          </p:nvPr>
        </p:nvSpPr>
        <p:spPr/>
        <p:txBody>
          <a:bodyPr/>
          <a:lstStyle/>
          <a:p>
            <a:endParaRPr lang="en-US" b="0"/>
          </a:p>
        </p:txBody>
      </p:sp>
      <p:sp>
        <p:nvSpPr>
          <p:cNvPr id="6" name="Footer Placeholder 5">
            <a:extLst>
              <a:ext uri="{FF2B5EF4-FFF2-40B4-BE49-F238E27FC236}">
                <a16:creationId xmlns:a16="http://schemas.microsoft.com/office/drawing/2014/main" id="{17FDCC02-4FB4-BECA-7716-72983AE11A95}"/>
              </a:ext>
            </a:extLst>
          </p:cNvPr>
          <p:cNvSpPr>
            <a:spLocks noGrp="1"/>
          </p:cNvSpPr>
          <p:nvPr>
            <p:ph type="ftr" sz="quarter" idx="12"/>
          </p:nvPr>
        </p:nvSpPr>
        <p:spPr/>
        <p:txBody>
          <a:bodyPr/>
          <a:lstStyle/>
          <a:p>
            <a:r>
              <a:rPr lang="en-US">
                <a:solidFill>
                  <a:prstClr val="black"/>
                </a:solidFill>
              </a:rPr>
              <a:t>Slalom</a:t>
            </a:r>
          </a:p>
        </p:txBody>
      </p:sp>
    </p:spTree>
    <p:extLst>
      <p:ext uri="{BB962C8B-B14F-4D97-AF65-F5344CB8AC3E}">
        <p14:creationId xmlns:p14="http://schemas.microsoft.com/office/powerpoint/2010/main" val="125637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6" name="Footer Placeholder 5"/>
          <p:cNvSpPr>
            <a:spLocks noGrp="1"/>
          </p:cNvSpPr>
          <p:nvPr>
            <p:ph type="ftr" sz="quarter" idx="12"/>
          </p:nvPr>
        </p:nvSpPr>
        <p:spPr/>
        <p:txBody>
          <a:bodyPr/>
          <a:lstStyle/>
          <a:p>
            <a:r>
              <a:rPr lang="en-US"/>
              <a:t>Slalom</a:t>
            </a:r>
          </a:p>
        </p:txBody>
      </p:sp>
    </p:spTree>
    <p:extLst>
      <p:ext uri="{BB962C8B-B14F-4D97-AF65-F5344CB8AC3E}">
        <p14:creationId xmlns:p14="http://schemas.microsoft.com/office/powerpoint/2010/main" val="2905569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0614F-8E03-4D7C-029C-9D9F70B840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1C9B6E-A4A0-D1F1-271E-79DF50A45B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524EF1-95B3-79BA-D806-54ED65194788}"/>
              </a:ext>
            </a:extLst>
          </p:cNvPr>
          <p:cNvSpPr>
            <a:spLocks noGrp="1"/>
          </p:cNvSpPr>
          <p:nvPr>
            <p:ph type="body" idx="1"/>
          </p:nvPr>
        </p:nvSpPr>
        <p:spPr/>
        <p:txBody>
          <a:bodyPr/>
          <a:lstStyle/>
          <a:p>
            <a:endParaRPr lang="en-US" b="0"/>
          </a:p>
        </p:txBody>
      </p:sp>
      <p:sp>
        <p:nvSpPr>
          <p:cNvPr id="6" name="Footer Placeholder 5">
            <a:extLst>
              <a:ext uri="{FF2B5EF4-FFF2-40B4-BE49-F238E27FC236}">
                <a16:creationId xmlns:a16="http://schemas.microsoft.com/office/drawing/2014/main" id="{9354A6AE-14CB-5D55-1A9A-335EA0ABFA43}"/>
              </a:ext>
            </a:extLst>
          </p:cNvPr>
          <p:cNvSpPr>
            <a:spLocks noGrp="1"/>
          </p:cNvSpPr>
          <p:nvPr>
            <p:ph type="ftr" sz="quarter" idx="12"/>
          </p:nvPr>
        </p:nvSpPr>
        <p:spPr/>
        <p:txBody>
          <a:bodyPr/>
          <a:lstStyle/>
          <a:p>
            <a:r>
              <a:rPr lang="en-US">
                <a:solidFill>
                  <a:prstClr val="black"/>
                </a:solidFill>
              </a:rPr>
              <a:t>Slalom</a:t>
            </a:r>
          </a:p>
        </p:txBody>
      </p:sp>
    </p:spTree>
    <p:extLst>
      <p:ext uri="{BB962C8B-B14F-4D97-AF65-F5344CB8AC3E}">
        <p14:creationId xmlns:p14="http://schemas.microsoft.com/office/powerpoint/2010/main" val="3552722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47091-2A1B-6610-C53E-8F8826CE04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6FEF0F-AE29-561B-0889-B313416837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6CC8CF-82CF-4321-A9D1-1663321F0273}"/>
              </a:ext>
            </a:extLst>
          </p:cNvPr>
          <p:cNvSpPr>
            <a:spLocks noGrp="1"/>
          </p:cNvSpPr>
          <p:nvPr>
            <p:ph type="body" idx="1"/>
          </p:nvPr>
        </p:nvSpPr>
        <p:spPr/>
        <p:txBody>
          <a:bodyPr/>
          <a:lstStyle/>
          <a:p>
            <a:endParaRPr lang="en-US" b="0"/>
          </a:p>
        </p:txBody>
      </p:sp>
      <p:sp>
        <p:nvSpPr>
          <p:cNvPr id="6" name="Footer Placeholder 5">
            <a:extLst>
              <a:ext uri="{FF2B5EF4-FFF2-40B4-BE49-F238E27FC236}">
                <a16:creationId xmlns:a16="http://schemas.microsoft.com/office/drawing/2014/main" id="{510D48CD-CAA4-299F-8D62-3DFD238DAADF}"/>
              </a:ext>
            </a:extLst>
          </p:cNvPr>
          <p:cNvSpPr>
            <a:spLocks noGrp="1"/>
          </p:cNvSpPr>
          <p:nvPr>
            <p:ph type="ftr" sz="quarter" idx="12"/>
          </p:nvPr>
        </p:nvSpPr>
        <p:spPr/>
        <p:txBody>
          <a:bodyPr/>
          <a:lstStyle/>
          <a:p>
            <a:r>
              <a:rPr lang="en-US">
                <a:solidFill>
                  <a:prstClr val="black"/>
                </a:solidFill>
              </a:rPr>
              <a:t>Slalom</a:t>
            </a:r>
          </a:p>
        </p:txBody>
      </p:sp>
    </p:spTree>
    <p:extLst>
      <p:ext uri="{BB962C8B-B14F-4D97-AF65-F5344CB8AC3E}">
        <p14:creationId xmlns:p14="http://schemas.microsoft.com/office/powerpoint/2010/main" val="336477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6" name="Footer Placeholder 5"/>
          <p:cNvSpPr>
            <a:spLocks noGrp="1"/>
          </p:cNvSpPr>
          <p:nvPr>
            <p:ph type="ftr" sz="quarter" idx="12"/>
          </p:nvPr>
        </p:nvSpPr>
        <p:spPr/>
        <p:txBody>
          <a:bodyPr/>
          <a:lstStyle/>
          <a:p>
            <a:r>
              <a:rPr lang="en-US">
                <a:solidFill>
                  <a:prstClr val="black"/>
                </a:solidFill>
              </a:rPr>
              <a:t>Slalom</a:t>
            </a:r>
          </a:p>
        </p:txBody>
      </p:sp>
    </p:spTree>
    <p:extLst>
      <p:ext uri="{BB962C8B-B14F-4D97-AF65-F5344CB8AC3E}">
        <p14:creationId xmlns:p14="http://schemas.microsoft.com/office/powerpoint/2010/main" val="2735043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Slalom</a:t>
            </a:r>
          </a:p>
        </p:txBody>
      </p:sp>
    </p:spTree>
    <p:extLst>
      <p:ext uri="{BB962C8B-B14F-4D97-AF65-F5344CB8AC3E}">
        <p14:creationId xmlns:p14="http://schemas.microsoft.com/office/powerpoint/2010/main" val="411753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F3BF5-85C7-6BE6-1EAE-DEE6FF0573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DF24C0-ACC1-A2A5-2400-E4E438EFC1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26E7FB-338D-66A5-2C6D-794444C5CF3E}"/>
              </a:ext>
            </a:extLst>
          </p:cNvPr>
          <p:cNvSpPr>
            <a:spLocks noGrp="1"/>
          </p:cNvSpPr>
          <p:nvPr>
            <p:ph type="dt" sz="half" idx="10"/>
          </p:nvPr>
        </p:nvSpPr>
        <p:spPr/>
        <p:txBody>
          <a:bodyPr/>
          <a:lstStyle/>
          <a:p>
            <a:fld id="{C895CD89-6CB1-46B1-B2E7-4E5863BD0488}" type="datetimeFigureOut">
              <a:rPr lang="en-US" smtClean="0"/>
              <a:t>11/15/2024</a:t>
            </a:fld>
            <a:endParaRPr lang="en-US"/>
          </a:p>
        </p:txBody>
      </p:sp>
      <p:sp>
        <p:nvSpPr>
          <p:cNvPr id="5" name="Footer Placeholder 4">
            <a:extLst>
              <a:ext uri="{FF2B5EF4-FFF2-40B4-BE49-F238E27FC236}">
                <a16:creationId xmlns:a16="http://schemas.microsoft.com/office/drawing/2014/main" id="{0112442E-9593-BBF0-964F-8F4E335CB1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1D650A-A2EC-0197-A808-DE4F70F2B9A5}"/>
              </a:ext>
            </a:extLst>
          </p:cNvPr>
          <p:cNvSpPr>
            <a:spLocks noGrp="1"/>
          </p:cNvSpPr>
          <p:nvPr>
            <p:ph type="sldNum" sz="quarter" idx="12"/>
          </p:nvPr>
        </p:nvSpPr>
        <p:spPr/>
        <p:txBody>
          <a:bodyPr/>
          <a:lstStyle/>
          <a:p>
            <a:fld id="{88C77EBF-E542-4595-B748-C80476817357}" type="slidenum">
              <a:rPr lang="en-US" smtClean="0"/>
              <a:t>‹#›</a:t>
            </a:fld>
            <a:endParaRPr lang="en-US"/>
          </a:p>
        </p:txBody>
      </p:sp>
    </p:spTree>
    <p:extLst>
      <p:ext uri="{BB962C8B-B14F-4D97-AF65-F5344CB8AC3E}">
        <p14:creationId xmlns:p14="http://schemas.microsoft.com/office/powerpoint/2010/main" val="2307447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BF871-518C-18DF-6602-8984ACEC46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62CA7C-D0A7-6C61-0612-3A25AAD99E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8AEA64-9C01-CEFD-A26B-BD159F0ED7C9}"/>
              </a:ext>
            </a:extLst>
          </p:cNvPr>
          <p:cNvSpPr>
            <a:spLocks noGrp="1"/>
          </p:cNvSpPr>
          <p:nvPr>
            <p:ph type="dt" sz="half" idx="10"/>
          </p:nvPr>
        </p:nvSpPr>
        <p:spPr/>
        <p:txBody>
          <a:bodyPr/>
          <a:lstStyle/>
          <a:p>
            <a:fld id="{C895CD89-6CB1-46B1-B2E7-4E5863BD0488}" type="datetimeFigureOut">
              <a:rPr lang="en-US" smtClean="0"/>
              <a:t>11/15/2024</a:t>
            </a:fld>
            <a:endParaRPr lang="en-US"/>
          </a:p>
        </p:txBody>
      </p:sp>
      <p:sp>
        <p:nvSpPr>
          <p:cNvPr id="5" name="Footer Placeholder 4">
            <a:extLst>
              <a:ext uri="{FF2B5EF4-FFF2-40B4-BE49-F238E27FC236}">
                <a16:creationId xmlns:a16="http://schemas.microsoft.com/office/drawing/2014/main" id="{E227682B-E0B4-36DA-CA37-284DA8165A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4A07B5-85A4-221C-CEC3-2550AD14360F}"/>
              </a:ext>
            </a:extLst>
          </p:cNvPr>
          <p:cNvSpPr>
            <a:spLocks noGrp="1"/>
          </p:cNvSpPr>
          <p:nvPr>
            <p:ph type="sldNum" sz="quarter" idx="12"/>
          </p:nvPr>
        </p:nvSpPr>
        <p:spPr/>
        <p:txBody>
          <a:bodyPr/>
          <a:lstStyle/>
          <a:p>
            <a:fld id="{88C77EBF-E542-4595-B748-C80476817357}" type="slidenum">
              <a:rPr lang="en-US" smtClean="0"/>
              <a:t>‹#›</a:t>
            </a:fld>
            <a:endParaRPr lang="en-US"/>
          </a:p>
        </p:txBody>
      </p:sp>
    </p:spTree>
    <p:extLst>
      <p:ext uri="{BB962C8B-B14F-4D97-AF65-F5344CB8AC3E}">
        <p14:creationId xmlns:p14="http://schemas.microsoft.com/office/powerpoint/2010/main" val="3558435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974E04-EEFE-BCC6-F95F-5B2923475E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30CE99-AE53-C3D5-952A-FF61558D85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DD275A-4D89-F178-2AD9-9020EE1FCE24}"/>
              </a:ext>
            </a:extLst>
          </p:cNvPr>
          <p:cNvSpPr>
            <a:spLocks noGrp="1"/>
          </p:cNvSpPr>
          <p:nvPr>
            <p:ph type="dt" sz="half" idx="10"/>
          </p:nvPr>
        </p:nvSpPr>
        <p:spPr/>
        <p:txBody>
          <a:bodyPr/>
          <a:lstStyle/>
          <a:p>
            <a:fld id="{C895CD89-6CB1-46B1-B2E7-4E5863BD0488}" type="datetimeFigureOut">
              <a:rPr lang="en-US" smtClean="0"/>
              <a:t>11/15/2024</a:t>
            </a:fld>
            <a:endParaRPr lang="en-US"/>
          </a:p>
        </p:txBody>
      </p:sp>
      <p:sp>
        <p:nvSpPr>
          <p:cNvPr id="5" name="Footer Placeholder 4">
            <a:extLst>
              <a:ext uri="{FF2B5EF4-FFF2-40B4-BE49-F238E27FC236}">
                <a16:creationId xmlns:a16="http://schemas.microsoft.com/office/drawing/2014/main" id="{33B93DDC-8BDF-B6B2-F217-54F463AB1D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317330-63FD-6690-1498-13CDD6798807}"/>
              </a:ext>
            </a:extLst>
          </p:cNvPr>
          <p:cNvSpPr>
            <a:spLocks noGrp="1"/>
          </p:cNvSpPr>
          <p:nvPr>
            <p:ph type="sldNum" sz="quarter" idx="12"/>
          </p:nvPr>
        </p:nvSpPr>
        <p:spPr/>
        <p:txBody>
          <a:bodyPr/>
          <a:lstStyle/>
          <a:p>
            <a:fld id="{88C77EBF-E542-4595-B748-C80476817357}" type="slidenum">
              <a:rPr lang="en-US" smtClean="0"/>
              <a:t>‹#›</a:t>
            </a:fld>
            <a:endParaRPr lang="en-US"/>
          </a:p>
        </p:txBody>
      </p:sp>
    </p:spTree>
    <p:extLst>
      <p:ext uri="{BB962C8B-B14F-4D97-AF65-F5344CB8AC3E}">
        <p14:creationId xmlns:p14="http://schemas.microsoft.com/office/powerpoint/2010/main" val="35777805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Main Title white">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609600" y="584202"/>
            <a:ext cx="5486400" cy="3217732"/>
          </a:xfrm>
          <a:prstGeom prst="rect">
            <a:avLst/>
          </a:prstGeom>
        </p:spPr>
        <p:txBody>
          <a:bodyPr vert="horz" lIns="0" tIns="45720" rIns="91440" bIns="45720" rtlCol="0" anchor="b">
            <a:noAutofit/>
          </a:bodyPr>
          <a:lstStyle>
            <a:lvl1pPr algn="l" defTabSz="914309" rtl="0" eaLnBrk="1" latinLnBrk="0" hangingPunct="1">
              <a:lnSpc>
                <a:spcPct val="80000"/>
              </a:lnSpc>
              <a:spcBef>
                <a:spcPct val="0"/>
              </a:spcBef>
              <a:buNone/>
              <a:defRPr lang="en-US" sz="9600" b="1" kern="1200" spc="-267" baseline="0" dirty="0">
                <a:solidFill>
                  <a:schemeClr val="tx1"/>
                </a:solidFill>
                <a:latin typeface="Arial" panose="020B0604020202020204" pitchFamily="34" charset="0"/>
                <a:ea typeface="Roboto Medium" panose="02000000000000000000" pitchFamily="2" charset="0"/>
                <a:cs typeface="Arial" panose="020B0604020202020204" pitchFamily="34" charset="0"/>
              </a:defRPr>
            </a:lvl1pPr>
          </a:lstStyle>
          <a:p>
            <a:r>
              <a:rPr lang="en-US"/>
              <a:t>Insert title here. </a:t>
            </a:r>
          </a:p>
        </p:txBody>
      </p:sp>
      <p:sp>
        <p:nvSpPr>
          <p:cNvPr id="6" name="Text Placeholder 10"/>
          <p:cNvSpPr>
            <a:spLocks noGrp="1"/>
          </p:cNvSpPr>
          <p:nvPr>
            <p:ph type="body" sz="quarter" idx="15" hasCustomPrompt="1"/>
          </p:nvPr>
        </p:nvSpPr>
        <p:spPr>
          <a:xfrm>
            <a:off x="621341" y="3950830"/>
            <a:ext cx="5474659" cy="1510172"/>
          </a:xfrm>
        </p:spPr>
        <p:txBody>
          <a:bodyPr lIns="0" tIns="0" rIns="0" bIns="0">
            <a:noAutofit/>
          </a:bodyPr>
          <a:lstStyle>
            <a:lvl1pPr marL="0" indent="0" algn="l" defTabSz="1219140" rtl="0" eaLnBrk="1" latinLnBrk="0" hangingPunct="1">
              <a:lnSpc>
                <a:spcPct val="130000"/>
              </a:lnSpc>
              <a:spcBef>
                <a:spcPts val="0"/>
              </a:spcBef>
              <a:spcAft>
                <a:spcPts val="100"/>
              </a:spcAft>
              <a:buClr>
                <a:srgbClr val="0072C8"/>
              </a:buClr>
              <a:buSzPct val="110000"/>
              <a:buFont typeface="Arial" panose="020B0604020202020204" pitchFamily="34" charset="0"/>
              <a:buNone/>
              <a:defRPr lang="en-US" sz="1467" b="0" kern="1200" spc="0" baseline="0" dirty="0">
                <a:solidFill>
                  <a:schemeClr val="accent1"/>
                </a:solidFill>
                <a:latin typeface="Arial" panose="020B0604020202020204" pitchFamily="34" charset="0"/>
                <a:ea typeface="+mn-ea"/>
                <a:cs typeface="Arial" panose="020B0604020202020204" pitchFamily="34" charset="0"/>
              </a:defRPr>
            </a:lvl1pPr>
          </a:lstStyle>
          <a:p>
            <a:pPr marL="0" lvl="0" indent="0" algn="l" defTabSz="1219140" rtl="0" eaLnBrk="1" latinLnBrk="0" hangingPunct="1">
              <a:lnSpc>
                <a:spcPct val="130000"/>
              </a:lnSpc>
              <a:spcBef>
                <a:spcPts val="0"/>
              </a:spcBef>
              <a:spcAft>
                <a:spcPts val="100"/>
              </a:spcAft>
              <a:buClr>
                <a:srgbClr val="0072C8"/>
              </a:buClr>
              <a:buSzPct val="110000"/>
              <a:buFont typeface="Arial" panose="020B0604020202020204" pitchFamily="34" charset="0"/>
              <a:buNone/>
            </a:pPr>
            <a:r>
              <a:rPr lang="en-US"/>
              <a:t>Enter a subtitle here. </a:t>
            </a:r>
          </a:p>
        </p:txBody>
      </p:sp>
      <p:sp>
        <p:nvSpPr>
          <p:cNvPr id="19" name="Text Placeholder 3"/>
          <p:cNvSpPr>
            <a:spLocks noGrp="1"/>
          </p:cNvSpPr>
          <p:nvPr>
            <p:ph type="body" sz="quarter" idx="17" hasCustomPrompt="1"/>
          </p:nvPr>
        </p:nvSpPr>
        <p:spPr>
          <a:xfrm>
            <a:off x="622302" y="5929648"/>
            <a:ext cx="2430780" cy="240845"/>
          </a:xfrm>
        </p:spPr>
        <p:txBody>
          <a:bodyPr tIns="0" bIns="0" anchor="b"/>
          <a:lstStyle>
            <a:lvl1pPr marL="0" indent="0">
              <a:buNone/>
              <a:defRPr sz="1067">
                <a:solidFill>
                  <a:schemeClr val="accent1"/>
                </a:solidFill>
              </a:defRPr>
            </a:lvl1pPr>
          </a:lstStyle>
          <a:p>
            <a:pPr lvl="0"/>
            <a:r>
              <a:rPr lang="en-US"/>
              <a:t>Optional small text </a:t>
            </a:r>
            <a:endParaRPr lang="en-GB"/>
          </a:p>
        </p:txBody>
      </p:sp>
      <p:pic>
        <p:nvPicPr>
          <p:cNvPr id="2" name="Picture 1" descr="A picture containing logo&#10;&#10;Description automatically generated">
            <a:extLst>
              <a:ext uri="{FF2B5EF4-FFF2-40B4-BE49-F238E27FC236}">
                <a16:creationId xmlns:a16="http://schemas.microsoft.com/office/drawing/2014/main" id="{2B32E02D-29DC-15CF-1587-28CDCA13D8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6275" y="168164"/>
            <a:ext cx="637284" cy="416037"/>
          </a:xfrm>
          <a:prstGeom prst="rect">
            <a:avLst/>
          </a:prstGeom>
        </p:spPr>
      </p:pic>
      <p:sp>
        <p:nvSpPr>
          <p:cNvPr id="3" name="TextBox 2">
            <a:extLst>
              <a:ext uri="{FF2B5EF4-FFF2-40B4-BE49-F238E27FC236}">
                <a16:creationId xmlns:a16="http://schemas.microsoft.com/office/drawing/2014/main" id="{EC8F67DE-7F29-7652-E4EE-002C300632A0}"/>
              </a:ext>
            </a:extLst>
          </p:cNvPr>
          <p:cNvSpPr txBox="1"/>
          <p:nvPr userDrawn="1"/>
        </p:nvSpPr>
        <p:spPr>
          <a:xfrm>
            <a:off x="10997184" y="6250432"/>
            <a:ext cx="0" cy="0"/>
          </a:xfrm>
          <a:prstGeom prst="rect">
            <a:avLst/>
          </a:prstGeom>
          <a:noFill/>
        </p:spPr>
        <p:txBody>
          <a:bodyPr wrap="none" rtlCol="0">
            <a:noAutofit/>
          </a:bodyPr>
          <a:lstStyle/>
          <a:p>
            <a:pPr>
              <a:spcBef>
                <a:spcPts val="1000"/>
              </a:spcBef>
              <a:buClr>
                <a:schemeClr val="accent2"/>
              </a:buClr>
              <a:buSzPct val="100000"/>
            </a:pPr>
            <a:endParaRPr lang="en-US" sz="1867" err="1">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6316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_Photo">
    <p:spTree>
      <p:nvGrpSpPr>
        <p:cNvPr id="1" name=""/>
        <p:cNvGrpSpPr/>
        <p:nvPr/>
      </p:nvGrpSpPr>
      <p:grpSpPr>
        <a:xfrm>
          <a:off x="0" y="0"/>
          <a:ext cx="0" cy="0"/>
          <a:chOff x="0" y="0"/>
          <a:chExt cx="0" cy="0"/>
        </a:xfrm>
      </p:grpSpPr>
      <p:sp>
        <p:nvSpPr>
          <p:cNvPr id="4" name="Picture Placeholder 4"/>
          <p:cNvSpPr>
            <a:spLocks noGrp="1"/>
          </p:cNvSpPr>
          <p:nvPr>
            <p:ph type="pic" sz="quarter" idx="21"/>
          </p:nvPr>
        </p:nvSpPr>
        <p:spPr>
          <a:xfrm>
            <a:off x="0" y="0"/>
            <a:ext cx="12192000" cy="6858000"/>
          </a:xfrm>
          <a:prstGeom prst="rect">
            <a:avLst/>
          </a:prstGeom>
          <a:solidFill>
            <a:schemeClr val="accent5"/>
          </a:solidFill>
        </p:spPr>
        <p:txBody>
          <a:bodyPr vert="horz" wrap="square" lIns="0" tIns="914400" rIns="0" bIns="45720" rtlCol="0" anchor="ctr">
            <a:noAutofit/>
          </a:bodyPr>
          <a:lstStyle>
            <a:lvl1pPr marL="0" indent="0" algn="ctr">
              <a:buNone/>
              <a:defRPr lang="en-US">
                <a:solidFill>
                  <a:schemeClr val="bg1"/>
                </a:solidFill>
              </a:defRPr>
            </a:lvl1pPr>
          </a:lstStyle>
          <a:p>
            <a:pPr marL="230712" lvl="0" indent="-230712" algn="ctr"/>
            <a:r>
              <a:rPr lang="en-US"/>
              <a:t>Click icon to add picture</a:t>
            </a:r>
          </a:p>
        </p:txBody>
      </p:sp>
      <p:sp>
        <p:nvSpPr>
          <p:cNvPr id="3" name="Title Placeholder 1"/>
          <p:cNvSpPr>
            <a:spLocks noGrp="1"/>
          </p:cNvSpPr>
          <p:nvPr>
            <p:ph type="title" hasCustomPrompt="1"/>
          </p:nvPr>
        </p:nvSpPr>
        <p:spPr>
          <a:xfrm>
            <a:off x="622469" y="584201"/>
            <a:ext cx="4391491" cy="3083004"/>
          </a:xfrm>
          <a:prstGeom prst="rect">
            <a:avLst/>
          </a:prstGeom>
        </p:spPr>
        <p:txBody>
          <a:bodyPr vert="horz" lIns="0" tIns="0" rIns="91440" bIns="45720" rtlCol="0" anchor="t">
            <a:noAutofit/>
          </a:bodyPr>
          <a:lstStyle>
            <a:lvl1pPr marL="0" algn="l" defTabSz="1219170" rtl="0" eaLnBrk="1" latinLnBrk="0" hangingPunct="1">
              <a:lnSpc>
                <a:spcPct val="80000"/>
              </a:lnSpc>
              <a:spcBef>
                <a:spcPct val="0"/>
              </a:spcBef>
              <a:buNone/>
              <a:defRPr lang="en-US" sz="5333" b="1" kern="0" spc="-200" baseline="0" dirty="0">
                <a:solidFill>
                  <a:schemeClr val="bg1"/>
                </a:solidFill>
                <a:latin typeface="+mj-lt"/>
                <a:ea typeface="Roboto Medium" panose="02000000000000000000" pitchFamily="2" charset="0"/>
                <a:cs typeface="Arial" panose="020B0604020202020204" pitchFamily="34" charset="0"/>
              </a:defRPr>
            </a:lvl1pPr>
          </a:lstStyle>
          <a:p>
            <a:r>
              <a:rPr lang="en-US"/>
              <a:t>Enter text to edit master style </a:t>
            </a:r>
          </a:p>
        </p:txBody>
      </p:sp>
      <p:pic>
        <p:nvPicPr>
          <p:cNvPr id="2" name="Picture 1" descr="A picture containing logo&#10;&#10;Description automatically generated">
            <a:extLst>
              <a:ext uri="{FF2B5EF4-FFF2-40B4-BE49-F238E27FC236}">
                <a16:creationId xmlns:a16="http://schemas.microsoft.com/office/drawing/2014/main" id="{53194470-EBBE-42DA-EAEF-AF95C99E9F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6275" y="168164"/>
            <a:ext cx="637284" cy="416037"/>
          </a:xfrm>
          <a:prstGeom prst="rect">
            <a:avLst/>
          </a:prstGeom>
        </p:spPr>
      </p:pic>
    </p:spTree>
    <p:extLst>
      <p:ext uri="{BB962C8B-B14F-4D97-AF65-F5344CB8AC3E}">
        <p14:creationId xmlns:p14="http://schemas.microsoft.com/office/powerpoint/2010/main" val="138430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_dark">
    <p:spTree>
      <p:nvGrpSpPr>
        <p:cNvPr id="1" name=""/>
        <p:cNvGrpSpPr/>
        <p:nvPr/>
      </p:nvGrpSpPr>
      <p:grpSpPr>
        <a:xfrm>
          <a:off x="0" y="0"/>
          <a:ext cx="0" cy="0"/>
          <a:chOff x="0" y="0"/>
          <a:chExt cx="0" cy="0"/>
        </a:xfrm>
      </p:grpSpPr>
      <p:sp>
        <p:nvSpPr>
          <p:cNvPr id="2" name="Text Placeholder 3"/>
          <p:cNvSpPr>
            <a:spLocks noGrp="1"/>
          </p:cNvSpPr>
          <p:nvPr>
            <p:ph type="body" sz="quarter" idx="17" hasCustomPrompt="1"/>
          </p:nvPr>
        </p:nvSpPr>
        <p:spPr>
          <a:xfrm>
            <a:off x="622301" y="6131859"/>
            <a:ext cx="2430780" cy="147917"/>
          </a:xfrm>
        </p:spPr>
        <p:txBody>
          <a:bodyPr tIns="0" bIns="0" anchor="b"/>
          <a:lstStyle>
            <a:lvl1pPr marL="0" indent="0">
              <a:buNone/>
              <a:defRPr sz="1067">
                <a:solidFill>
                  <a:schemeClr val="bg1"/>
                </a:solidFill>
              </a:defRPr>
            </a:lvl1pPr>
          </a:lstStyle>
          <a:p>
            <a:pPr lvl="0"/>
            <a:r>
              <a:rPr lang="en-US"/>
              <a:t>Optional small text </a:t>
            </a:r>
            <a:endParaRPr lang="en-GB"/>
          </a:p>
        </p:txBody>
      </p:sp>
      <p:pic>
        <p:nvPicPr>
          <p:cNvPr id="3" name="Picture 2" descr="A picture containing logo&#10;&#10;Description automatically generated">
            <a:extLst>
              <a:ext uri="{FF2B5EF4-FFF2-40B4-BE49-F238E27FC236}">
                <a16:creationId xmlns:a16="http://schemas.microsoft.com/office/drawing/2014/main" id="{65F7ABFF-241B-CE08-0E0F-2AA3E115BC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6275" y="168164"/>
            <a:ext cx="637284" cy="416037"/>
          </a:xfrm>
          <a:prstGeom prst="rect">
            <a:avLst/>
          </a:prstGeom>
        </p:spPr>
      </p:pic>
    </p:spTree>
    <p:extLst>
      <p:ext uri="{BB962C8B-B14F-4D97-AF65-F5344CB8AC3E}">
        <p14:creationId xmlns:p14="http://schemas.microsoft.com/office/powerpoint/2010/main" val="967593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hotographic background">
    <p:spTree>
      <p:nvGrpSpPr>
        <p:cNvPr id="1" name=""/>
        <p:cNvGrpSpPr/>
        <p:nvPr/>
      </p:nvGrpSpPr>
      <p:grpSpPr>
        <a:xfrm>
          <a:off x="0" y="0"/>
          <a:ext cx="0" cy="0"/>
          <a:chOff x="0" y="0"/>
          <a:chExt cx="0" cy="0"/>
        </a:xfrm>
      </p:grpSpPr>
      <p:sp>
        <p:nvSpPr>
          <p:cNvPr id="9" name="Picture Placeholder 4"/>
          <p:cNvSpPr>
            <a:spLocks noGrp="1"/>
          </p:cNvSpPr>
          <p:nvPr>
            <p:ph type="pic" sz="quarter" idx="21"/>
          </p:nvPr>
        </p:nvSpPr>
        <p:spPr>
          <a:xfrm>
            <a:off x="0" y="0"/>
            <a:ext cx="12192000" cy="6858000"/>
          </a:xfrm>
          <a:prstGeom prst="rect">
            <a:avLst/>
          </a:prstGeom>
          <a:solidFill>
            <a:schemeClr val="accent1"/>
          </a:solidFill>
        </p:spPr>
        <p:txBody>
          <a:bodyPr vert="horz" wrap="square" lIns="0" tIns="914400" rIns="0" bIns="45720" rtlCol="0" anchor="ctr">
            <a:noAutofit/>
          </a:bodyPr>
          <a:lstStyle>
            <a:lvl1pPr marL="0" indent="0" algn="ctr">
              <a:buNone/>
              <a:defRPr lang="en-US">
                <a:solidFill>
                  <a:schemeClr val="bg1"/>
                </a:solidFill>
              </a:defRPr>
            </a:lvl1pPr>
          </a:lstStyle>
          <a:p>
            <a:pPr marL="230712" lvl="0" indent="-230712" algn="ctr"/>
            <a:r>
              <a:rPr lang="en-US"/>
              <a:t>Click icon to add picture</a:t>
            </a:r>
          </a:p>
        </p:txBody>
      </p:sp>
    </p:spTree>
    <p:extLst>
      <p:ext uri="{BB962C8B-B14F-4D97-AF65-F5344CB8AC3E}">
        <p14:creationId xmlns:p14="http://schemas.microsoft.com/office/powerpoint/2010/main" val="13367911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Header_subhead_photo">
    <p:spTree>
      <p:nvGrpSpPr>
        <p:cNvPr id="1" name=""/>
        <p:cNvGrpSpPr/>
        <p:nvPr/>
      </p:nvGrpSpPr>
      <p:grpSpPr>
        <a:xfrm>
          <a:off x="0" y="0"/>
          <a:ext cx="0" cy="0"/>
          <a:chOff x="0" y="0"/>
          <a:chExt cx="0" cy="0"/>
        </a:xfrm>
      </p:grpSpPr>
      <p:sp>
        <p:nvSpPr>
          <p:cNvPr id="8" name="Picture Placeholder 4"/>
          <p:cNvSpPr>
            <a:spLocks noGrp="1"/>
          </p:cNvSpPr>
          <p:nvPr>
            <p:ph type="pic" sz="quarter" idx="21"/>
          </p:nvPr>
        </p:nvSpPr>
        <p:spPr>
          <a:xfrm>
            <a:off x="6096000" y="0"/>
            <a:ext cx="6096000" cy="6858000"/>
          </a:xfrm>
          <a:prstGeom prst="rect">
            <a:avLst/>
          </a:prstGeom>
          <a:solidFill>
            <a:srgbClr val="2B6FAB"/>
          </a:solidFill>
        </p:spPr>
        <p:txBody>
          <a:bodyPr vert="horz" wrap="square" lIns="0" tIns="1005840" rIns="0" bIns="45720" rtlCol="0" anchor="ctr">
            <a:noAutofit/>
          </a:bodyPr>
          <a:lstStyle>
            <a:lvl1pPr marL="0" indent="0" algn="ctr">
              <a:buNone/>
              <a:defRPr lang="en-US">
                <a:solidFill>
                  <a:schemeClr val="bg1"/>
                </a:solidFill>
              </a:defRPr>
            </a:lvl1pPr>
          </a:lstStyle>
          <a:p>
            <a:pPr marL="230712" lvl="0" indent="-230712" algn="ctr"/>
            <a:r>
              <a:rPr lang="en-US"/>
              <a:t>Click icon to add picture</a:t>
            </a:r>
          </a:p>
        </p:txBody>
      </p:sp>
      <p:sp>
        <p:nvSpPr>
          <p:cNvPr id="10" name="Text Placeholder 4"/>
          <p:cNvSpPr>
            <a:spLocks noGrp="1"/>
          </p:cNvSpPr>
          <p:nvPr>
            <p:ph type="body" sz="quarter" idx="16"/>
          </p:nvPr>
        </p:nvSpPr>
        <p:spPr>
          <a:xfrm>
            <a:off x="619325" y="1969707"/>
            <a:ext cx="4364155" cy="1129940"/>
          </a:xfrm>
        </p:spPr>
        <p:txBody>
          <a:bodyPr tIns="0"/>
          <a:lstStyle>
            <a:lvl1pPr marL="0" indent="0">
              <a:lnSpc>
                <a:spcPct val="150000"/>
              </a:lnSpc>
              <a:buNone/>
              <a:defRPr lang="en-US" sz="1467" kern="1200" spc="0" baseline="0" dirty="0" smtClean="0">
                <a:solidFill>
                  <a:schemeClr val="accent5"/>
                </a:solidFill>
                <a:latin typeface="Arial" panose="020B0604020202020204" pitchFamily="34" charset="0"/>
                <a:ea typeface="+mn-ea"/>
                <a:cs typeface="Arial" panose="020B0604020202020204" pitchFamily="34" charset="0"/>
              </a:defRPr>
            </a:lvl1pPr>
            <a:lvl2pPr marL="230710" indent="0">
              <a:buNone/>
              <a:defRPr/>
            </a:lvl2pPr>
            <a:lvl3pPr marL="431789" indent="0">
              <a:buNone/>
              <a:defRPr/>
            </a:lvl3pPr>
            <a:lvl4pPr marL="609585" indent="0">
              <a:buNone/>
              <a:defRPr/>
            </a:lvl4pPr>
            <a:lvl5pPr marL="791614" indent="0">
              <a:buNone/>
              <a:defRPr/>
            </a:lvl5pPr>
          </a:lstStyle>
          <a:p>
            <a:pPr marL="0" lvl="0" indent="0" algn="l" defTabSz="1219170" rtl="0" eaLnBrk="1" latinLnBrk="0" hangingPunct="1">
              <a:lnSpc>
                <a:spcPct val="90000"/>
              </a:lnSpc>
              <a:spcBef>
                <a:spcPts val="1600"/>
              </a:spcBef>
              <a:buClr>
                <a:srgbClr val="0072C8"/>
              </a:buClr>
              <a:buSzPct val="110000"/>
              <a:buFont typeface="Wingdings" panose="05000000000000000000" pitchFamily="2" charset="2"/>
              <a:buNone/>
            </a:pPr>
            <a:r>
              <a:rPr lang="en-US"/>
              <a:t>Click to edit Master text styles</a:t>
            </a:r>
          </a:p>
        </p:txBody>
      </p:sp>
      <p:sp>
        <p:nvSpPr>
          <p:cNvPr id="11" name="Text Placeholder 7"/>
          <p:cNvSpPr>
            <a:spLocks noGrp="1"/>
          </p:cNvSpPr>
          <p:nvPr>
            <p:ph type="body" sz="quarter" idx="11" hasCustomPrompt="1"/>
          </p:nvPr>
        </p:nvSpPr>
        <p:spPr>
          <a:xfrm>
            <a:off x="619325" y="584201"/>
            <a:ext cx="4364156" cy="1211580"/>
          </a:xfrm>
        </p:spPr>
        <p:txBody>
          <a:bodyPr tIns="0" bIns="0" anchor="t"/>
          <a:lstStyle>
            <a:lvl1pPr marL="0" indent="0" algn="l" defTabSz="1219170" rtl="0" eaLnBrk="1" latinLnBrk="0" hangingPunct="1">
              <a:lnSpc>
                <a:spcPct val="90000"/>
              </a:lnSpc>
              <a:spcBef>
                <a:spcPct val="0"/>
              </a:spcBef>
              <a:buNone/>
              <a:defRPr lang="en-US" sz="4267" b="1" kern="0" spc="-200" baseline="0" dirty="0" smtClean="0">
                <a:solidFill>
                  <a:schemeClr val="accent3"/>
                </a:solidFill>
                <a:latin typeface="+mj-lt"/>
                <a:ea typeface="Roboto Medium" panose="02000000000000000000" pitchFamily="2" charset="0"/>
                <a:cs typeface="Arial" panose="020B0604020202020204" pitchFamily="34" charset="0"/>
              </a:defRPr>
            </a:lvl1pPr>
            <a:lvl2pPr marL="0" indent="0" algn="l" defTabSz="1219170" rtl="0" eaLnBrk="1" latinLnBrk="0" hangingPunct="1">
              <a:lnSpc>
                <a:spcPct val="90000"/>
              </a:lnSpc>
              <a:spcBef>
                <a:spcPct val="0"/>
              </a:spcBef>
              <a:buNone/>
              <a:defRPr lang="en-US" sz="5333" b="1" kern="0" spc="-20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1219170" rtl="0" eaLnBrk="1" latinLnBrk="0" hangingPunct="1">
              <a:lnSpc>
                <a:spcPct val="90000"/>
              </a:lnSpc>
              <a:spcBef>
                <a:spcPct val="0"/>
              </a:spcBef>
              <a:buNone/>
              <a:defRPr lang="en-US" sz="5333" b="1" kern="0" spc="-20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1219170" rtl="0" eaLnBrk="1" latinLnBrk="0" hangingPunct="1">
              <a:lnSpc>
                <a:spcPct val="90000"/>
              </a:lnSpc>
              <a:spcBef>
                <a:spcPct val="0"/>
              </a:spcBef>
              <a:buNone/>
              <a:defRPr lang="en-US" sz="5333" b="1" kern="0" spc="-20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1219170" rtl="0" eaLnBrk="1" latinLnBrk="0" hangingPunct="1">
              <a:lnSpc>
                <a:spcPct val="90000"/>
              </a:lnSpc>
              <a:spcBef>
                <a:spcPct val="0"/>
              </a:spcBef>
              <a:buNone/>
              <a:defRPr lang="en-GB" sz="5333" b="1" kern="0" spc="-200" baseline="0" dirty="0">
                <a:solidFill>
                  <a:schemeClr val="tx1"/>
                </a:solidFill>
                <a:latin typeface="+mj-lt"/>
                <a:ea typeface="Roboto Medium" panose="02000000000000000000" pitchFamily="2" charset="0"/>
                <a:cs typeface="Arial" panose="020B0604020202020204" pitchFamily="34" charset="0"/>
              </a:defRPr>
            </a:lvl5pPr>
          </a:lstStyle>
          <a:p>
            <a:pPr lvl="0"/>
            <a:r>
              <a:rPr lang="en-US"/>
              <a:t>Click to edit this text box</a:t>
            </a:r>
            <a:endParaRPr lang="en-GB"/>
          </a:p>
        </p:txBody>
      </p:sp>
      <p:sp>
        <p:nvSpPr>
          <p:cNvPr id="5" name="Text Placeholder 3"/>
          <p:cNvSpPr>
            <a:spLocks noGrp="1"/>
          </p:cNvSpPr>
          <p:nvPr>
            <p:ph type="body" sz="quarter" idx="17" hasCustomPrompt="1"/>
          </p:nvPr>
        </p:nvSpPr>
        <p:spPr>
          <a:xfrm>
            <a:off x="622301" y="6131859"/>
            <a:ext cx="2430780" cy="147917"/>
          </a:xfrm>
        </p:spPr>
        <p:txBody>
          <a:bodyPr tIns="0" bIns="0" anchor="b"/>
          <a:lstStyle>
            <a:lvl1pPr marL="0" indent="0">
              <a:buNone/>
              <a:defRPr sz="1067">
                <a:solidFill>
                  <a:schemeClr val="accent5"/>
                </a:solidFill>
              </a:defRPr>
            </a:lvl1pPr>
          </a:lstStyle>
          <a:p>
            <a:pPr lvl="0"/>
            <a:r>
              <a:rPr lang="en-US"/>
              <a:t>Optional small text </a:t>
            </a:r>
            <a:endParaRPr lang="en-GB"/>
          </a:p>
        </p:txBody>
      </p:sp>
      <p:pic>
        <p:nvPicPr>
          <p:cNvPr id="2" name="Picture 1" descr="A picture containing logo&#10;&#10;Description automatically generated">
            <a:extLst>
              <a:ext uri="{FF2B5EF4-FFF2-40B4-BE49-F238E27FC236}">
                <a16:creationId xmlns:a16="http://schemas.microsoft.com/office/drawing/2014/main" id="{5EF3DE71-F3FD-DAF8-2251-67DEE0C6B4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6275" y="168164"/>
            <a:ext cx="637284" cy="416037"/>
          </a:xfrm>
          <a:prstGeom prst="rect">
            <a:avLst/>
          </a:prstGeom>
        </p:spPr>
      </p:pic>
      <p:sp>
        <p:nvSpPr>
          <p:cNvPr id="3" name="TextBox 2">
            <a:extLst>
              <a:ext uri="{FF2B5EF4-FFF2-40B4-BE49-F238E27FC236}">
                <a16:creationId xmlns:a16="http://schemas.microsoft.com/office/drawing/2014/main" id="{9F6D98FC-A04F-F001-C845-DA1647943D51}"/>
              </a:ext>
            </a:extLst>
          </p:cNvPr>
          <p:cNvSpPr txBox="1"/>
          <p:nvPr userDrawn="1"/>
        </p:nvSpPr>
        <p:spPr>
          <a:xfrm>
            <a:off x="10507405" y="6080196"/>
            <a:ext cx="1073800" cy="228600"/>
          </a:xfrm>
          <a:prstGeom prst="rect">
            <a:avLst/>
          </a:prstGeom>
          <a:noFill/>
        </p:spPr>
        <p:txBody>
          <a:bodyPr wrap="square" lIns="0" tIns="0" rIns="0" bIns="0" rtlCol="0" anchor="b">
            <a:noAutofit/>
          </a:bodyPr>
          <a:lstStyle/>
          <a:p>
            <a:pPr algn="r">
              <a:lnSpc>
                <a:spcPct val="150000"/>
              </a:lnSpc>
              <a:spcBef>
                <a:spcPts val="1600"/>
              </a:spcBef>
              <a:buClr>
                <a:srgbClr val="CC0000"/>
              </a:buClr>
              <a:buSzPct val="110000"/>
            </a:pPr>
            <a:r>
              <a:rPr lang="en-GB" sz="1067" spc="0" baseline="0" err="1">
                <a:solidFill>
                  <a:schemeClr val="bg1"/>
                </a:solidFill>
                <a:latin typeface="Arial" panose="020B0604020202020204" pitchFamily="34" charset="0"/>
                <a:cs typeface="Arial" panose="020B0604020202020204" pitchFamily="34" charset="0"/>
              </a:rPr>
              <a:t>incose.org</a:t>
            </a:r>
            <a:r>
              <a:rPr lang="en-GB" sz="1067" spc="0" baseline="0">
                <a:solidFill>
                  <a:schemeClr val="bg1"/>
                </a:solidFill>
                <a:latin typeface="Arial" panose="020B0604020202020204" pitchFamily="34" charset="0"/>
                <a:cs typeface="Arial" panose="020B0604020202020204" pitchFamily="34" charset="0"/>
              </a:rPr>
              <a:t> | </a:t>
            </a:r>
            <a:fld id="{A86CDF6F-2953-460E-BD1D-295C411077A7}" type="slidenum">
              <a:rPr lang="en-GB" sz="1067" spc="0" baseline="0" smtClean="0">
                <a:solidFill>
                  <a:schemeClr val="bg1"/>
                </a:solidFill>
                <a:latin typeface="Arial" panose="020B0604020202020204" pitchFamily="34" charset="0"/>
                <a:cs typeface="Arial" panose="020B0604020202020204" pitchFamily="34" charset="0"/>
              </a:rPr>
              <a:pPr algn="r">
                <a:lnSpc>
                  <a:spcPct val="150000"/>
                </a:lnSpc>
                <a:spcBef>
                  <a:spcPts val="1600"/>
                </a:spcBef>
                <a:buClr>
                  <a:srgbClr val="CC0000"/>
                </a:buClr>
                <a:buSzPct val="110000"/>
              </a:pPr>
              <a:t>‹#›</a:t>
            </a:fld>
            <a:endParaRPr lang="en-GB" sz="1067" spc="0" baseline="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09120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lank_gray">
    <p:spTree>
      <p:nvGrpSpPr>
        <p:cNvPr id="1" name=""/>
        <p:cNvGrpSpPr/>
        <p:nvPr/>
      </p:nvGrpSpPr>
      <p:grpSpPr>
        <a:xfrm>
          <a:off x="0" y="0"/>
          <a:ext cx="0" cy="0"/>
          <a:chOff x="0" y="0"/>
          <a:chExt cx="0" cy="0"/>
        </a:xfrm>
      </p:grpSpPr>
      <p:sp>
        <p:nvSpPr>
          <p:cNvPr id="2" name="Text Placeholder 3"/>
          <p:cNvSpPr>
            <a:spLocks noGrp="1"/>
          </p:cNvSpPr>
          <p:nvPr>
            <p:ph type="body" sz="quarter" idx="17" hasCustomPrompt="1"/>
          </p:nvPr>
        </p:nvSpPr>
        <p:spPr>
          <a:xfrm>
            <a:off x="622301" y="6131859"/>
            <a:ext cx="2430780" cy="147917"/>
          </a:xfrm>
        </p:spPr>
        <p:txBody>
          <a:bodyPr tIns="0" bIns="0" anchor="b"/>
          <a:lstStyle>
            <a:lvl1pPr marL="0" indent="0">
              <a:buNone/>
              <a:defRPr sz="1067">
                <a:solidFill>
                  <a:schemeClr val="tx1"/>
                </a:solidFill>
              </a:defRPr>
            </a:lvl1pPr>
          </a:lstStyle>
          <a:p>
            <a:pPr lvl="0"/>
            <a:r>
              <a:rPr lang="en-US"/>
              <a:t>Optional small text </a:t>
            </a:r>
            <a:endParaRPr lang="en-GB"/>
          </a:p>
        </p:txBody>
      </p:sp>
      <p:pic>
        <p:nvPicPr>
          <p:cNvPr id="5" name="Picture 4" descr="A picture containing logo&#10;&#10;Description automatically generated">
            <a:extLst>
              <a:ext uri="{FF2B5EF4-FFF2-40B4-BE49-F238E27FC236}">
                <a16:creationId xmlns:a16="http://schemas.microsoft.com/office/drawing/2014/main" id="{F644F747-4869-2C9A-29DC-7412B5DC3D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99073" y="126123"/>
            <a:ext cx="477963" cy="312028"/>
          </a:xfrm>
          <a:prstGeom prst="rect">
            <a:avLst/>
          </a:prstGeom>
        </p:spPr>
      </p:pic>
    </p:spTree>
    <p:extLst>
      <p:ext uri="{BB962C8B-B14F-4D97-AF65-F5344CB8AC3E}">
        <p14:creationId xmlns:p14="http://schemas.microsoft.com/office/powerpoint/2010/main" val="315946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0416D-C63B-FD08-E805-8B671EB8C6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0E131D-A193-0773-43D0-1087D06CCE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7EAC09-6541-A6A4-1DC1-1002DAE4CCE8}"/>
              </a:ext>
            </a:extLst>
          </p:cNvPr>
          <p:cNvSpPr>
            <a:spLocks noGrp="1"/>
          </p:cNvSpPr>
          <p:nvPr>
            <p:ph type="dt" sz="half" idx="10"/>
          </p:nvPr>
        </p:nvSpPr>
        <p:spPr/>
        <p:txBody>
          <a:bodyPr/>
          <a:lstStyle/>
          <a:p>
            <a:fld id="{C895CD89-6CB1-46B1-B2E7-4E5863BD0488}" type="datetimeFigureOut">
              <a:rPr lang="en-US" smtClean="0"/>
              <a:t>11/15/2024</a:t>
            </a:fld>
            <a:endParaRPr lang="en-US"/>
          </a:p>
        </p:txBody>
      </p:sp>
      <p:sp>
        <p:nvSpPr>
          <p:cNvPr id="5" name="Footer Placeholder 4">
            <a:extLst>
              <a:ext uri="{FF2B5EF4-FFF2-40B4-BE49-F238E27FC236}">
                <a16:creationId xmlns:a16="http://schemas.microsoft.com/office/drawing/2014/main" id="{8617E88D-15D4-151F-2D96-E6F500A422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7FD429-23BE-B678-1C06-D1FBB6D60017}"/>
              </a:ext>
            </a:extLst>
          </p:cNvPr>
          <p:cNvSpPr>
            <a:spLocks noGrp="1"/>
          </p:cNvSpPr>
          <p:nvPr>
            <p:ph type="sldNum" sz="quarter" idx="12"/>
          </p:nvPr>
        </p:nvSpPr>
        <p:spPr/>
        <p:txBody>
          <a:bodyPr/>
          <a:lstStyle/>
          <a:p>
            <a:fld id="{88C77EBF-E542-4595-B748-C80476817357}" type="slidenum">
              <a:rPr lang="en-US" smtClean="0"/>
              <a:t>‹#›</a:t>
            </a:fld>
            <a:endParaRPr lang="en-US"/>
          </a:p>
        </p:txBody>
      </p:sp>
    </p:spTree>
    <p:extLst>
      <p:ext uri="{BB962C8B-B14F-4D97-AF65-F5344CB8AC3E}">
        <p14:creationId xmlns:p14="http://schemas.microsoft.com/office/powerpoint/2010/main" val="114352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D65C5-5A1B-61F1-B49A-89431DD150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1E7198-D407-2D34-3469-04AC791BC9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60F512-0521-046F-39E8-6DA84267EC12}"/>
              </a:ext>
            </a:extLst>
          </p:cNvPr>
          <p:cNvSpPr>
            <a:spLocks noGrp="1"/>
          </p:cNvSpPr>
          <p:nvPr>
            <p:ph type="dt" sz="half" idx="10"/>
          </p:nvPr>
        </p:nvSpPr>
        <p:spPr/>
        <p:txBody>
          <a:bodyPr/>
          <a:lstStyle/>
          <a:p>
            <a:fld id="{C895CD89-6CB1-46B1-B2E7-4E5863BD0488}" type="datetimeFigureOut">
              <a:rPr lang="en-US" smtClean="0"/>
              <a:t>11/15/2024</a:t>
            </a:fld>
            <a:endParaRPr lang="en-US"/>
          </a:p>
        </p:txBody>
      </p:sp>
      <p:sp>
        <p:nvSpPr>
          <p:cNvPr id="5" name="Footer Placeholder 4">
            <a:extLst>
              <a:ext uri="{FF2B5EF4-FFF2-40B4-BE49-F238E27FC236}">
                <a16:creationId xmlns:a16="http://schemas.microsoft.com/office/drawing/2014/main" id="{F1D57D5E-EE84-9941-4067-C1A4CC1716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1920D6-9CC9-EF57-59A9-18662EA9FC03}"/>
              </a:ext>
            </a:extLst>
          </p:cNvPr>
          <p:cNvSpPr>
            <a:spLocks noGrp="1"/>
          </p:cNvSpPr>
          <p:nvPr>
            <p:ph type="sldNum" sz="quarter" idx="12"/>
          </p:nvPr>
        </p:nvSpPr>
        <p:spPr/>
        <p:txBody>
          <a:bodyPr/>
          <a:lstStyle/>
          <a:p>
            <a:fld id="{88C77EBF-E542-4595-B748-C80476817357}" type="slidenum">
              <a:rPr lang="en-US" smtClean="0"/>
              <a:t>‹#›</a:t>
            </a:fld>
            <a:endParaRPr lang="en-US"/>
          </a:p>
        </p:txBody>
      </p:sp>
    </p:spTree>
    <p:extLst>
      <p:ext uri="{BB962C8B-B14F-4D97-AF65-F5344CB8AC3E}">
        <p14:creationId xmlns:p14="http://schemas.microsoft.com/office/powerpoint/2010/main" val="3420729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D4717-BCBD-C628-7DF8-2A58E6F24E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33281B-4FAC-54B1-F007-46720925CC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8E3967C-6792-ACB1-9E10-1D2760FDDE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393C3C-4646-858D-D66B-7CB303AEB846}"/>
              </a:ext>
            </a:extLst>
          </p:cNvPr>
          <p:cNvSpPr>
            <a:spLocks noGrp="1"/>
          </p:cNvSpPr>
          <p:nvPr>
            <p:ph type="dt" sz="half" idx="10"/>
          </p:nvPr>
        </p:nvSpPr>
        <p:spPr/>
        <p:txBody>
          <a:bodyPr/>
          <a:lstStyle/>
          <a:p>
            <a:fld id="{C895CD89-6CB1-46B1-B2E7-4E5863BD0488}" type="datetimeFigureOut">
              <a:rPr lang="en-US" smtClean="0"/>
              <a:t>11/15/2024</a:t>
            </a:fld>
            <a:endParaRPr lang="en-US"/>
          </a:p>
        </p:txBody>
      </p:sp>
      <p:sp>
        <p:nvSpPr>
          <p:cNvPr id="6" name="Footer Placeholder 5">
            <a:extLst>
              <a:ext uri="{FF2B5EF4-FFF2-40B4-BE49-F238E27FC236}">
                <a16:creationId xmlns:a16="http://schemas.microsoft.com/office/drawing/2014/main" id="{2A2B8D4B-F5E2-588A-1A41-0B9BDC8B99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BC31B6-1704-E426-6605-336F49999DBA}"/>
              </a:ext>
            </a:extLst>
          </p:cNvPr>
          <p:cNvSpPr>
            <a:spLocks noGrp="1"/>
          </p:cNvSpPr>
          <p:nvPr>
            <p:ph type="sldNum" sz="quarter" idx="12"/>
          </p:nvPr>
        </p:nvSpPr>
        <p:spPr/>
        <p:txBody>
          <a:bodyPr/>
          <a:lstStyle/>
          <a:p>
            <a:fld id="{88C77EBF-E542-4595-B748-C80476817357}" type="slidenum">
              <a:rPr lang="en-US" smtClean="0"/>
              <a:t>‹#›</a:t>
            </a:fld>
            <a:endParaRPr lang="en-US"/>
          </a:p>
        </p:txBody>
      </p:sp>
    </p:spTree>
    <p:extLst>
      <p:ext uri="{BB962C8B-B14F-4D97-AF65-F5344CB8AC3E}">
        <p14:creationId xmlns:p14="http://schemas.microsoft.com/office/powerpoint/2010/main" val="1582561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CB2AC-6D40-97BC-3F4A-D382AAF950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1F22A7-4779-9719-C60A-579B79476C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04A8C1-C81E-0C0E-8D3B-F2E4284203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482879-6CE1-13D9-602C-C151CDBDC8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042380-CF85-4447-1B61-37CFAE9889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028046-3EC0-C05C-1334-779D5EA312C0}"/>
              </a:ext>
            </a:extLst>
          </p:cNvPr>
          <p:cNvSpPr>
            <a:spLocks noGrp="1"/>
          </p:cNvSpPr>
          <p:nvPr>
            <p:ph type="dt" sz="half" idx="10"/>
          </p:nvPr>
        </p:nvSpPr>
        <p:spPr/>
        <p:txBody>
          <a:bodyPr/>
          <a:lstStyle/>
          <a:p>
            <a:fld id="{C895CD89-6CB1-46B1-B2E7-4E5863BD0488}" type="datetimeFigureOut">
              <a:rPr lang="en-US" smtClean="0"/>
              <a:t>11/15/2024</a:t>
            </a:fld>
            <a:endParaRPr lang="en-US"/>
          </a:p>
        </p:txBody>
      </p:sp>
      <p:sp>
        <p:nvSpPr>
          <p:cNvPr id="8" name="Footer Placeholder 7">
            <a:extLst>
              <a:ext uri="{FF2B5EF4-FFF2-40B4-BE49-F238E27FC236}">
                <a16:creationId xmlns:a16="http://schemas.microsoft.com/office/drawing/2014/main" id="{665D5BDB-9B9A-D68F-AA51-E77C601869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F3C8D28-CBA5-4909-962D-4D2544E313B6}"/>
              </a:ext>
            </a:extLst>
          </p:cNvPr>
          <p:cNvSpPr>
            <a:spLocks noGrp="1"/>
          </p:cNvSpPr>
          <p:nvPr>
            <p:ph type="sldNum" sz="quarter" idx="12"/>
          </p:nvPr>
        </p:nvSpPr>
        <p:spPr/>
        <p:txBody>
          <a:bodyPr/>
          <a:lstStyle/>
          <a:p>
            <a:fld id="{88C77EBF-E542-4595-B748-C80476817357}" type="slidenum">
              <a:rPr lang="en-US" smtClean="0"/>
              <a:t>‹#›</a:t>
            </a:fld>
            <a:endParaRPr lang="en-US"/>
          </a:p>
        </p:txBody>
      </p:sp>
    </p:spTree>
    <p:extLst>
      <p:ext uri="{BB962C8B-B14F-4D97-AF65-F5344CB8AC3E}">
        <p14:creationId xmlns:p14="http://schemas.microsoft.com/office/powerpoint/2010/main" val="1399860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04149-A4C7-61CB-EEF9-09815F7F41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2F14FD-175D-31AB-7B07-B3473AE70541}"/>
              </a:ext>
            </a:extLst>
          </p:cNvPr>
          <p:cNvSpPr>
            <a:spLocks noGrp="1"/>
          </p:cNvSpPr>
          <p:nvPr>
            <p:ph type="dt" sz="half" idx="10"/>
          </p:nvPr>
        </p:nvSpPr>
        <p:spPr/>
        <p:txBody>
          <a:bodyPr/>
          <a:lstStyle/>
          <a:p>
            <a:fld id="{C895CD89-6CB1-46B1-B2E7-4E5863BD0488}" type="datetimeFigureOut">
              <a:rPr lang="en-US" smtClean="0"/>
              <a:t>11/15/2024</a:t>
            </a:fld>
            <a:endParaRPr lang="en-US"/>
          </a:p>
        </p:txBody>
      </p:sp>
      <p:sp>
        <p:nvSpPr>
          <p:cNvPr id="4" name="Footer Placeholder 3">
            <a:extLst>
              <a:ext uri="{FF2B5EF4-FFF2-40B4-BE49-F238E27FC236}">
                <a16:creationId xmlns:a16="http://schemas.microsoft.com/office/drawing/2014/main" id="{C6CC2A43-5E00-2551-092E-9181518EA1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07D815-2825-1331-1EA3-1E8C1750BA70}"/>
              </a:ext>
            </a:extLst>
          </p:cNvPr>
          <p:cNvSpPr>
            <a:spLocks noGrp="1"/>
          </p:cNvSpPr>
          <p:nvPr>
            <p:ph type="sldNum" sz="quarter" idx="12"/>
          </p:nvPr>
        </p:nvSpPr>
        <p:spPr/>
        <p:txBody>
          <a:bodyPr/>
          <a:lstStyle/>
          <a:p>
            <a:fld id="{88C77EBF-E542-4595-B748-C80476817357}" type="slidenum">
              <a:rPr lang="en-US" smtClean="0"/>
              <a:t>‹#›</a:t>
            </a:fld>
            <a:endParaRPr lang="en-US"/>
          </a:p>
        </p:txBody>
      </p:sp>
    </p:spTree>
    <p:extLst>
      <p:ext uri="{BB962C8B-B14F-4D97-AF65-F5344CB8AC3E}">
        <p14:creationId xmlns:p14="http://schemas.microsoft.com/office/powerpoint/2010/main" val="1613935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AFF415-58A4-5FC2-3B99-BC391948437B}"/>
              </a:ext>
            </a:extLst>
          </p:cNvPr>
          <p:cNvSpPr>
            <a:spLocks noGrp="1"/>
          </p:cNvSpPr>
          <p:nvPr>
            <p:ph type="dt" sz="half" idx="10"/>
          </p:nvPr>
        </p:nvSpPr>
        <p:spPr/>
        <p:txBody>
          <a:bodyPr/>
          <a:lstStyle/>
          <a:p>
            <a:fld id="{C895CD89-6CB1-46B1-B2E7-4E5863BD0488}" type="datetimeFigureOut">
              <a:rPr lang="en-US" smtClean="0"/>
              <a:t>11/15/2024</a:t>
            </a:fld>
            <a:endParaRPr lang="en-US"/>
          </a:p>
        </p:txBody>
      </p:sp>
      <p:sp>
        <p:nvSpPr>
          <p:cNvPr id="3" name="Footer Placeholder 2">
            <a:extLst>
              <a:ext uri="{FF2B5EF4-FFF2-40B4-BE49-F238E27FC236}">
                <a16:creationId xmlns:a16="http://schemas.microsoft.com/office/drawing/2014/main" id="{CF9312CE-B781-8D43-EE4E-E432FB3C63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A27344-1E47-23FD-FD45-2161BFBA0739}"/>
              </a:ext>
            </a:extLst>
          </p:cNvPr>
          <p:cNvSpPr>
            <a:spLocks noGrp="1"/>
          </p:cNvSpPr>
          <p:nvPr>
            <p:ph type="sldNum" sz="quarter" idx="12"/>
          </p:nvPr>
        </p:nvSpPr>
        <p:spPr/>
        <p:txBody>
          <a:bodyPr/>
          <a:lstStyle/>
          <a:p>
            <a:fld id="{88C77EBF-E542-4595-B748-C80476817357}" type="slidenum">
              <a:rPr lang="en-US" smtClean="0"/>
              <a:t>‹#›</a:t>
            </a:fld>
            <a:endParaRPr lang="en-US"/>
          </a:p>
        </p:txBody>
      </p:sp>
    </p:spTree>
    <p:extLst>
      <p:ext uri="{BB962C8B-B14F-4D97-AF65-F5344CB8AC3E}">
        <p14:creationId xmlns:p14="http://schemas.microsoft.com/office/powerpoint/2010/main" val="3943008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7859F-936E-F427-8954-E82CAA0B6F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915357-8B57-AF49-FEF1-A9610C9000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470557-4E70-D546-0ADC-833860329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D64A2B-5059-DD77-508D-BC2C0CE9C28F}"/>
              </a:ext>
            </a:extLst>
          </p:cNvPr>
          <p:cNvSpPr>
            <a:spLocks noGrp="1"/>
          </p:cNvSpPr>
          <p:nvPr>
            <p:ph type="dt" sz="half" idx="10"/>
          </p:nvPr>
        </p:nvSpPr>
        <p:spPr/>
        <p:txBody>
          <a:bodyPr/>
          <a:lstStyle/>
          <a:p>
            <a:fld id="{C895CD89-6CB1-46B1-B2E7-4E5863BD0488}" type="datetimeFigureOut">
              <a:rPr lang="en-US" smtClean="0"/>
              <a:t>11/15/2024</a:t>
            </a:fld>
            <a:endParaRPr lang="en-US"/>
          </a:p>
        </p:txBody>
      </p:sp>
      <p:sp>
        <p:nvSpPr>
          <p:cNvPr id="6" name="Footer Placeholder 5">
            <a:extLst>
              <a:ext uri="{FF2B5EF4-FFF2-40B4-BE49-F238E27FC236}">
                <a16:creationId xmlns:a16="http://schemas.microsoft.com/office/drawing/2014/main" id="{6188C3B2-2F29-BB6D-FA92-B83B69FCBB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2E7775-E49D-AF45-D717-0B67238B3E7A}"/>
              </a:ext>
            </a:extLst>
          </p:cNvPr>
          <p:cNvSpPr>
            <a:spLocks noGrp="1"/>
          </p:cNvSpPr>
          <p:nvPr>
            <p:ph type="sldNum" sz="quarter" idx="12"/>
          </p:nvPr>
        </p:nvSpPr>
        <p:spPr/>
        <p:txBody>
          <a:bodyPr/>
          <a:lstStyle/>
          <a:p>
            <a:fld id="{88C77EBF-E542-4595-B748-C80476817357}" type="slidenum">
              <a:rPr lang="en-US" smtClean="0"/>
              <a:t>‹#›</a:t>
            </a:fld>
            <a:endParaRPr lang="en-US"/>
          </a:p>
        </p:txBody>
      </p:sp>
    </p:spTree>
    <p:extLst>
      <p:ext uri="{BB962C8B-B14F-4D97-AF65-F5344CB8AC3E}">
        <p14:creationId xmlns:p14="http://schemas.microsoft.com/office/powerpoint/2010/main" val="2792468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5DD99-67E5-1A79-4372-C97159E1BC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8FBCA8-2935-0C3B-ED44-5202B0E064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4BBDE8-B24D-2F25-C2E8-81F07D8998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2E6262-2479-40D6-5700-183FC9BAF3A8}"/>
              </a:ext>
            </a:extLst>
          </p:cNvPr>
          <p:cNvSpPr>
            <a:spLocks noGrp="1"/>
          </p:cNvSpPr>
          <p:nvPr>
            <p:ph type="dt" sz="half" idx="10"/>
          </p:nvPr>
        </p:nvSpPr>
        <p:spPr/>
        <p:txBody>
          <a:bodyPr/>
          <a:lstStyle/>
          <a:p>
            <a:fld id="{C895CD89-6CB1-46B1-B2E7-4E5863BD0488}" type="datetimeFigureOut">
              <a:rPr lang="en-US" smtClean="0"/>
              <a:t>11/15/2024</a:t>
            </a:fld>
            <a:endParaRPr lang="en-US"/>
          </a:p>
        </p:txBody>
      </p:sp>
      <p:sp>
        <p:nvSpPr>
          <p:cNvPr id="6" name="Footer Placeholder 5">
            <a:extLst>
              <a:ext uri="{FF2B5EF4-FFF2-40B4-BE49-F238E27FC236}">
                <a16:creationId xmlns:a16="http://schemas.microsoft.com/office/drawing/2014/main" id="{4CC0EE32-5597-9006-960F-82B35A1751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0C43B3-7463-AD2A-8919-8F764825A778}"/>
              </a:ext>
            </a:extLst>
          </p:cNvPr>
          <p:cNvSpPr>
            <a:spLocks noGrp="1"/>
          </p:cNvSpPr>
          <p:nvPr>
            <p:ph type="sldNum" sz="quarter" idx="12"/>
          </p:nvPr>
        </p:nvSpPr>
        <p:spPr/>
        <p:txBody>
          <a:bodyPr/>
          <a:lstStyle/>
          <a:p>
            <a:fld id="{88C77EBF-E542-4595-B748-C80476817357}" type="slidenum">
              <a:rPr lang="en-US" smtClean="0"/>
              <a:t>‹#›</a:t>
            </a:fld>
            <a:endParaRPr lang="en-US"/>
          </a:p>
        </p:txBody>
      </p:sp>
    </p:spTree>
    <p:extLst>
      <p:ext uri="{BB962C8B-B14F-4D97-AF65-F5344CB8AC3E}">
        <p14:creationId xmlns:p14="http://schemas.microsoft.com/office/powerpoint/2010/main" val="1977249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8F3EA7-8C63-8DCE-603E-35B1F9C8C5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EEF914-3A1F-57EE-3F3D-EAEAA3AD58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9367E5-DBF6-4B54-6858-E90DD7EA43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95CD89-6CB1-46B1-B2E7-4E5863BD0488}" type="datetimeFigureOut">
              <a:rPr lang="en-US" smtClean="0"/>
              <a:t>11/15/2024</a:t>
            </a:fld>
            <a:endParaRPr lang="en-US"/>
          </a:p>
        </p:txBody>
      </p:sp>
      <p:sp>
        <p:nvSpPr>
          <p:cNvPr id="5" name="Footer Placeholder 4">
            <a:extLst>
              <a:ext uri="{FF2B5EF4-FFF2-40B4-BE49-F238E27FC236}">
                <a16:creationId xmlns:a16="http://schemas.microsoft.com/office/drawing/2014/main" id="{028F0FA2-4610-0EAB-317A-4B9F18933D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5F6E452-B4BD-059D-4733-47BE2DE4CA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C77EBF-E542-4595-B748-C80476817357}" type="slidenum">
              <a:rPr lang="en-US" smtClean="0"/>
              <a:t>‹#›</a:t>
            </a:fld>
            <a:endParaRPr lang="en-US"/>
          </a:p>
        </p:txBody>
      </p:sp>
    </p:spTree>
    <p:extLst>
      <p:ext uri="{BB962C8B-B14F-4D97-AF65-F5344CB8AC3E}">
        <p14:creationId xmlns:p14="http://schemas.microsoft.com/office/powerpoint/2010/main" val="24715173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incose.org/"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14.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jpe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hyperlink" Target="mailto:accounting@incose.net"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hyperlink" Target="https://incose-org.zoom.us/j/92474096481?pwd=UUVCTElVK3l3S29sUndqOXhoVXR5dz09" TargetMode="External"/><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4.xml"/><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hyperlink" Target="https://web.yammer.com/main/org/incose.net/groups/eyJfdHlwZSI6Ikdyb3VwIiwiaWQiOiI5ODEzNDUyMzkwNCJ9/all" TargetMode="External"/><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hyperlink" Target="mailto:info@incose.net" TargetMode="External"/><Relationship Id="rId5" Type="http://schemas.openxmlformats.org/officeDocument/2006/relationships/hyperlink" Target="mailto:first.last@incose.net" TargetMode="External"/><Relationship Id="rId4" Type="http://schemas.openxmlformats.org/officeDocument/2006/relationships/hyperlink" Target="https://engage.cloud.microsoft/main/org/incose.net/groups/eyJfdHlwZSI6Ikdyb3VwIiwiaWQiOiI5ODEzNDUyMzkwNCJ9/al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56.png"/><Relationship Id="rId5" Type="http://schemas.openxmlformats.org/officeDocument/2006/relationships/hyperlink" Target="https://incose2.sharepoint.com/sites/cabrepresentatives/Shared%20Documents/Forms/AllItems.aspx?viewid=c4515538%2Da700%2D4470%2D9905%2D13cb07e9b406" TargetMode="Externa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hyperlink" Target="mailto:tomi.okey@incose.net"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hyperlink" Target="mailto:helpdesk@incose.net" TargetMode="External"/><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hyperlink" Target="mailto:Robert.Bordley@incose.net"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hyperlink" Target="mailto:Michael.Dahlberg@incose.net"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hyperlink" Target="https://web.yammer.com/main/org/incose.net/groups/eyJfdHlwZSI6Ikdyb3VwIiwiaWQiOiI5ODEzNDUyMzkwNCJ9/all" TargetMode="External"/><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hyperlink" Target="mailto:helpdesk@incose.net" TargetMode="External"/><Relationship Id="rId4" Type="http://schemas.openxmlformats.org/officeDocument/2006/relationships/hyperlink" Target="https://incose2.sharepoint.com/sites/cabrepresentatives/Shared%20Documents/Forms/AllItems.aspx?viewid=c4515538%2Da700%2D4470%2D9905%2D13cb07e9b406"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hyperlink" Target="https://www.incose.org/inet/member-publications/se-journal" TargetMode="External"/><Relationship Id="rId5" Type="http://schemas.openxmlformats.org/officeDocument/2006/relationships/hyperlink" Target="https://www.incose.org/2023_redesign/publications/se-journal" TargetMode="Externa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hyperlink" Target="http://www.incose.org/" TargetMode="External"/><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hyperlink" Target="https://www.incose.org/inet/member-resources/cab-resources"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jpe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1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2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6C09FC-B395-E04E-AF6A-95B3BCA160CF}"/>
              </a:ext>
            </a:extLst>
          </p:cNvPr>
          <p:cNvSpPr>
            <a:spLocks noGrp="1"/>
          </p:cNvSpPr>
          <p:nvPr>
            <p:ph type="title"/>
          </p:nvPr>
        </p:nvSpPr>
        <p:spPr>
          <a:xfrm>
            <a:off x="1207303" y="2080234"/>
            <a:ext cx="9565967" cy="3217732"/>
          </a:xfrm>
        </p:spPr>
        <p:txBody>
          <a:bodyPr/>
          <a:lstStyle/>
          <a:p>
            <a:r>
              <a:rPr lang="en-US" sz="8000" spc="-200" dirty="0">
                <a:solidFill>
                  <a:srgbClr val="2B6FAB"/>
                </a:solidFill>
                <a:latin typeface="Arial"/>
                <a:ea typeface="Roboto Medium"/>
                <a:cs typeface="Arial"/>
              </a:rPr>
              <a:t>CAB Representatives Orientation</a:t>
            </a:r>
          </a:p>
        </p:txBody>
      </p:sp>
      <p:sp>
        <p:nvSpPr>
          <p:cNvPr id="7" name="Text Placeholder 6">
            <a:extLst>
              <a:ext uri="{FF2B5EF4-FFF2-40B4-BE49-F238E27FC236}">
                <a16:creationId xmlns:a16="http://schemas.microsoft.com/office/drawing/2014/main" id="{80B44DAC-6238-0E44-8C0C-617885E1E09C}"/>
              </a:ext>
            </a:extLst>
          </p:cNvPr>
          <p:cNvSpPr>
            <a:spLocks noGrp="1"/>
          </p:cNvSpPr>
          <p:nvPr>
            <p:ph type="body" sz="quarter" idx="17"/>
          </p:nvPr>
        </p:nvSpPr>
        <p:spPr/>
        <p:txBody>
          <a:bodyPr/>
          <a:lstStyle/>
          <a:p>
            <a:r>
              <a:rPr lang="en-US" sz="1467" err="1">
                <a:solidFill>
                  <a:srgbClr val="0563C1"/>
                </a:solidFill>
                <a:hlinkClick r:id="rId3">
                  <a:extLst>
                    <a:ext uri="{A12FA001-AC4F-418D-AE19-62706E023703}">
                      <ahyp:hlinkClr xmlns:ahyp="http://schemas.microsoft.com/office/drawing/2018/hyperlinkcolor" val="tx"/>
                    </a:ext>
                  </a:extLst>
                </a:hlinkClick>
              </a:rPr>
              <a:t>i</a:t>
            </a:r>
            <a:r>
              <a:rPr lang="en-US" sz="1467" err="1">
                <a:solidFill>
                  <a:srgbClr val="2B6FAB"/>
                </a:solidFill>
                <a:hlinkClick r:id="rId3">
                  <a:extLst>
                    <a:ext uri="{A12FA001-AC4F-418D-AE19-62706E023703}">
                      <ahyp:hlinkClr xmlns:ahyp="http://schemas.microsoft.com/office/drawing/2018/hyperlinkcolor" val="tx"/>
                    </a:ext>
                  </a:extLst>
                </a:hlinkClick>
              </a:rPr>
              <a:t>ncose.org</a:t>
            </a:r>
            <a:endParaRPr lang="en-US" sz="1467">
              <a:solidFill>
                <a:srgbClr val="2B6FAB"/>
              </a:solidFill>
            </a:endParaRPr>
          </a:p>
        </p:txBody>
      </p:sp>
      <p:pic>
        <p:nvPicPr>
          <p:cNvPr id="2" name="Content Placeholder 3">
            <a:extLst>
              <a:ext uri="{FF2B5EF4-FFF2-40B4-BE49-F238E27FC236}">
                <a16:creationId xmlns:a16="http://schemas.microsoft.com/office/drawing/2014/main" id="{332031A7-1945-BBB9-7C8F-2FCD3FA1E2A5}"/>
              </a:ext>
            </a:extLst>
          </p:cNvPr>
          <p:cNvPicPr>
            <a:picLocks noChangeAspect="1"/>
          </p:cNvPicPr>
          <p:nvPr/>
        </p:nvPicPr>
        <p:blipFill rotWithShape="1">
          <a:blip r:embed="rId4">
            <a:clrChange>
              <a:clrFrom>
                <a:srgbClr val="FCFEFF"/>
              </a:clrFrom>
              <a:clrTo>
                <a:srgbClr val="FCFEFF">
                  <a:alpha val="0"/>
                </a:srgbClr>
              </a:clrTo>
            </a:clrChange>
          </a:blip>
          <a:srcRect l="7473" t="17166" r="8705" b="18313"/>
          <a:stretch/>
        </p:blipFill>
        <p:spPr>
          <a:xfrm>
            <a:off x="394789" y="325120"/>
            <a:ext cx="1869440" cy="1143973"/>
          </a:xfrm>
          <a:prstGeom prst="rect">
            <a:avLst/>
          </a:prstGeom>
        </p:spPr>
      </p:pic>
      <p:sp>
        <p:nvSpPr>
          <p:cNvPr id="3" name="TextBox 2">
            <a:extLst>
              <a:ext uri="{FF2B5EF4-FFF2-40B4-BE49-F238E27FC236}">
                <a16:creationId xmlns:a16="http://schemas.microsoft.com/office/drawing/2014/main" id="{51067F47-FE59-25FD-1E0D-F7D7E64973F7}"/>
              </a:ext>
            </a:extLst>
          </p:cNvPr>
          <p:cNvSpPr txBox="1"/>
          <p:nvPr/>
        </p:nvSpPr>
        <p:spPr>
          <a:xfrm>
            <a:off x="2368735" y="661146"/>
            <a:ext cx="3622763" cy="441211"/>
          </a:xfrm>
          <a:prstGeom prst="rect">
            <a:avLst/>
          </a:prstGeom>
          <a:noFill/>
        </p:spPr>
        <p:txBody>
          <a:bodyPr wrap="square" rtlCol="0">
            <a:spAutoFit/>
          </a:bodyPr>
          <a:lstStyle/>
          <a:p>
            <a:pPr algn="ctr"/>
            <a:r>
              <a:rPr lang="en-US" sz="1200" b="1"/>
              <a:t>International Council on Systems Engineering</a:t>
            </a:r>
          </a:p>
          <a:p>
            <a:pPr algn="ctr"/>
            <a:r>
              <a:rPr lang="en-US" sz="1067" i="1"/>
              <a:t>A better world through a systems approach</a:t>
            </a:r>
          </a:p>
        </p:txBody>
      </p:sp>
      <p:sp>
        <p:nvSpPr>
          <p:cNvPr id="4" name="Rectangle 3">
            <a:extLst>
              <a:ext uri="{FF2B5EF4-FFF2-40B4-BE49-F238E27FC236}">
                <a16:creationId xmlns:a16="http://schemas.microsoft.com/office/drawing/2014/main" id="{837D8559-680B-88F6-0115-3500539B77A4}"/>
              </a:ext>
            </a:extLst>
          </p:cNvPr>
          <p:cNvSpPr/>
          <p:nvPr/>
        </p:nvSpPr>
        <p:spPr>
          <a:xfrm>
            <a:off x="11303725" y="116116"/>
            <a:ext cx="725715" cy="627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121920" rIns="121920" bIns="121920" rtlCol="0" anchor="ctr" anchorCtr="0"/>
          <a:lstStyle/>
          <a:p>
            <a:pPr algn="ctr"/>
            <a:endParaRPr lang="en-US" sz="1867">
              <a:solidFill>
                <a:schemeClr val="bg1"/>
              </a:solidFill>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2856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6A5AC0-F3A4-30C3-6F54-E625BC447E67}"/>
              </a:ext>
            </a:extLst>
          </p:cNvPr>
          <p:cNvSpPr txBox="1">
            <a:spLocks/>
          </p:cNvSpPr>
          <p:nvPr/>
        </p:nvSpPr>
        <p:spPr>
          <a:xfrm>
            <a:off x="1981005" y="314121"/>
            <a:ext cx="9673359" cy="1031051"/>
          </a:xfrm>
          <a:prstGeom prst="rect">
            <a:avLst/>
          </a:prstGeom>
        </p:spPr>
        <p:txBody>
          <a:bodyPr vert="horz" wrap="square" lIns="0" tIns="60960" rIns="0" bIns="6096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ct val="90000"/>
              </a:lnSpc>
              <a:spcBef>
                <a:spcPct val="0"/>
              </a:spcBef>
              <a:spcAft>
                <a:spcPts val="600"/>
              </a:spcAft>
              <a:buNone/>
            </a:pPr>
            <a:r>
              <a:rPr lang="en-US" sz="4000" b="1" dirty="0">
                <a:solidFill>
                  <a:schemeClr val="accent1"/>
                </a:solidFill>
                <a:latin typeface="Arial" panose="020B0604020202020204" pitchFamily="34" charset="0"/>
                <a:ea typeface="+mj-ea"/>
                <a:cs typeface="Arial" panose="020B0604020202020204" pitchFamily="34" charset="0"/>
              </a:rPr>
              <a:t>Lifecycle of the CAB Impact</a:t>
            </a:r>
          </a:p>
          <a:p>
            <a:pPr marL="0" indent="0">
              <a:lnSpc>
                <a:spcPct val="90000"/>
              </a:lnSpc>
              <a:spcBef>
                <a:spcPct val="0"/>
              </a:spcBef>
              <a:spcAft>
                <a:spcPts val="600"/>
              </a:spcAft>
              <a:buNone/>
            </a:pPr>
            <a:r>
              <a:rPr lang="en-US" sz="2000" b="1" dirty="0">
                <a:solidFill>
                  <a:schemeClr val="accent1"/>
                </a:solidFill>
                <a:latin typeface="Arial" panose="020B0604020202020204" pitchFamily="34" charset="0"/>
                <a:ea typeface="+mj-ea"/>
                <a:cs typeface="Arial" panose="020B0604020202020204" pitchFamily="34" charset="0"/>
              </a:rPr>
              <a:t>CAB organizations influence INCOSE work and benefit from INCOSE products</a:t>
            </a:r>
          </a:p>
        </p:txBody>
      </p:sp>
      <p:sp>
        <p:nvSpPr>
          <p:cNvPr id="42" name="Freeform 5">
            <a:extLst>
              <a:ext uri="{FF2B5EF4-FFF2-40B4-BE49-F238E27FC236}">
                <a16:creationId xmlns:a16="http://schemas.microsoft.com/office/drawing/2014/main" id="{06D358A1-1D76-126C-65DF-C5B7A00B5630}"/>
              </a:ext>
            </a:extLst>
          </p:cNvPr>
          <p:cNvSpPr>
            <a:spLocks noChangeAspect="1"/>
          </p:cNvSpPr>
          <p:nvPr/>
        </p:nvSpPr>
        <p:spPr bwMode="auto">
          <a:xfrm rot="10800000" flipH="1" flipV="1">
            <a:off x="-1" y="2997198"/>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 name="Rectangle 2">
            <a:extLst>
              <a:ext uri="{FF2B5EF4-FFF2-40B4-BE49-F238E27FC236}">
                <a16:creationId xmlns:a16="http://schemas.microsoft.com/office/drawing/2014/main" id="{CBC8BB47-172E-7633-342F-F6B6E1A4FABE}"/>
              </a:ext>
            </a:extLst>
          </p:cNvPr>
          <p:cNvSpPr/>
          <p:nvPr/>
        </p:nvSpPr>
        <p:spPr>
          <a:xfrm>
            <a:off x="5771125" y="1469241"/>
            <a:ext cx="3069577" cy="4604842"/>
          </a:xfrm>
          <a:prstGeom prst="rect">
            <a:avLst/>
          </a:prstGeom>
          <a:no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a:solidFill>
                  <a:schemeClr val="tx1"/>
                </a:solidFill>
              </a:rPr>
              <a:t>INCOSE Vision and Strategic Plan</a:t>
            </a:r>
          </a:p>
        </p:txBody>
      </p:sp>
      <p:pic>
        <p:nvPicPr>
          <p:cNvPr id="5" name="Picture 4" descr="A picture containing text, trademark, circle, logo&#10;&#10;Description automatically generated">
            <a:extLst>
              <a:ext uri="{FF2B5EF4-FFF2-40B4-BE49-F238E27FC236}">
                <a16:creationId xmlns:a16="http://schemas.microsoft.com/office/drawing/2014/main" id="{1FA5AB3E-5DDF-2C8C-B7CE-1B1CCB34D3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7843" y="6074083"/>
            <a:ext cx="1551861" cy="461649"/>
          </a:xfrm>
          <a:prstGeom prst="rect">
            <a:avLst/>
          </a:prstGeom>
        </p:spPr>
      </p:pic>
      <p:grpSp>
        <p:nvGrpSpPr>
          <p:cNvPr id="41" name="Group 40">
            <a:extLst>
              <a:ext uri="{FF2B5EF4-FFF2-40B4-BE49-F238E27FC236}">
                <a16:creationId xmlns:a16="http://schemas.microsoft.com/office/drawing/2014/main" id="{42CEEEC7-DC56-F416-7641-DA2A8A2EE02F}"/>
              </a:ext>
            </a:extLst>
          </p:cNvPr>
          <p:cNvGrpSpPr/>
          <p:nvPr/>
        </p:nvGrpSpPr>
        <p:grpSpPr>
          <a:xfrm>
            <a:off x="9612367" y="1469241"/>
            <a:ext cx="1924050" cy="1569812"/>
            <a:chOff x="8648289" y="3138924"/>
            <a:chExt cx="1924050" cy="1809467"/>
          </a:xfrm>
        </p:grpSpPr>
        <p:sp>
          <p:nvSpPr>
            <p:cNvPr id="43" name="Rectangle 42">
              <a:extLst>
                <a:ext uri="{FF2B5EF4-FFF2-40B4-BE49-F238E27FC236}">
                  <a16:creationId xmlns:a16="http://schemas.microsoft.com/office/drawing/2014/main" id="{7CA6A806-C45B-13C6-764F-8ED674ECE927}"/>
                </a:ext>
              </a:extLst>
            </p:cNvPr>
            <p:cNvSpPr/>
            <p:nvPr/>
          </p:nvSpPr>
          <p:spPr>
            <a:xfrm>
              <a:off x="8648289" y="3138924"/>
              <a:ext cx="1924050" cy="1809467"/>
            </a:xfrm>
            <a:prstGeom prst="rect">
              <a:avLst/>
            </a:prstGeom>
            <a:no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a:solidFill>
                    <a:schemeClr val="tx1"/>
                  </a:solidFill>
                </a:rPr>
                <a:t>External Organizations</a:t>
              </a:r>
            </a:p>
          </p:txBody>
        </p:sp>
        <p:pic>
          <p:nvPicPr>
            <p:cNvPr id="44" name="Picture 4" descr="Diagram&#10;&#10;Description automatically generated">
              <a:extLst>
                <a:ext uri="{FF2B5EF4-FFF2-40B4-BE49-F238E27FC236}">
                  <a16:creationId xmlns:a16="http://schemas.microsoft.com/office/drawing/2014/main" id="{AB95D834-67FF-482F-F998-A59B2B03206B}"/>
                </a:ext>
              </a:extLst>
            </p:cNvPr>
            <p:cNvPicPr>
              <a:picLocks noChangeAspect="1"/>
            </p:cNvPicPr>
            <p:nvPr/>
          </p:nvPicPr>
          <p:blipFill rotWithShape="1">
            <a:blip r:embed="rId3"/>
            <a:srcRect l="65770" t="2489" r="2365" b="58316"/>
            <a:stretch/>
          </p:blipFill>
          <p:spPr>
            <a:xfrm>
              <a:off x="8780711" y="3898519"/>
              <a:ext cx="1565980" cy="925155"/>
            </a:xfrm>
            <a:prstGeom prst="rect">
              <a:avLst/>
            </a:prstGeom>
          </p:spPr>
        </p:pic>
      </p:grpSp>
      <p:pic>
        <p:nvPicPr>
          <p:cNvPr id="45" name="Picture 44" descr="A close-up of a logo&#10;&#10;Description automatically generated with medium confidence">
            <a:extLst>
              <a:ext uri="{FF2B5EF4-FFF2-40B4-BE49-F238E27FC236}">
                <a16:creationId xmlns:a16="http://schemas.microsoft.com/office/drawing/2014/main" id="{CD393D3C-361E-4ECE-CDA1-4FDFF19846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913" y="2829471"/>
            <a:ext cx="1866445" cy="646935"/>
          </a:xfrm>
          <a:prstGeom prst="rect">
            <a:avLst/>
          </a:prstGeom>
        </p:spPr>
      </p:pic>
      <p:sp>
        <p:nvSpPr>
          <p:cNvPr id="46" name="Rectangle 45">
            <a:extLst>
              <a:ext uri="{FF2B5EF4-FFF2-40B4-BE49-F238E27FC236}">
                <a16:creationId xmlns:a16="http://schemas.microsoft.com/office/drawing/2014/main" id="{CFF0B9FC-7C38-8DC1-1336-4083A26BB5BC}"/>
              </a:ext>
            </a:extLst>
          </p:cNvPr>
          <p:cNvSpPr/>
          <p:nvPr/>
        </p:nvSpPr>
        <p:spPr>
          <a:xfrm>
            <a:off x="112475" y="2013785"/>
            <a:ext cx="2234248" cy="4352128"/>
          </a:xfrm>
          <a:prstGeom prst="rect">
            <a:avLst/>
          </a:prstGeom>
          <a:no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a:solidFill>
                  <a:schemeClr val="tx1"/>
                </a:solidFill>
              </a:rPr>
              <a:t>CAB Member Organizations </a:t>
            </a:r>
          </a:p>
        </p:txBody>
      </p:sp>
      <p:sp>
        <p:nvSpPr>
          <p:cNvPr id="47" name="TextBox 46">
            <a:extLst>
              <a:ext uri="{FF2B5EF4-FFF2-40B4-BE49-F238E27FC236}">
                <a16:creationId xmlns:a16="http://schemas.microsoft.com/office/drawing/2014/main" id="{E47B9FB7-4925-6EE5-31B0-9F2A583D33BF}"/>
              </a:ext>
            </a:extLst>
          </p:cNvPr>
          <p:cNvSpPr txBox="1"/>
          <p:nvPr/>
        </p:nvSpPr>
        <p:spPr>
          <a:xfrm>
            <a:off x="219205" y="3984234"/>
            <a:ext cx="2002390" cy="1815882"/>
          </a:xfrm>
          <a:prstGeom prst="rect">
            <a:avLst/>
          </a:prstGeom>
          <a:noFill/>
        </p:spPr>
        <p:txBody>
          <a:bodyPr wrap="square">
            <a:spAutoFit/>
          </a:bodyPr>
          <a:lstStyle/>
          <a:p>
            <a:pPr marR="68870" algn="l"/>
            <a:r>
              <a:rPr lang="en-GB" sz="1400" b="1" i="0" u="none" strike="noStrike" baseline="0" dirty="0">
                <a:latin typeface="Calibri" panose="020F0502020204030204" pitchFamily="34" charset="0"/>
              </a:rPr>
              <a:t>CAB member organizations, CAB Reps, and CAB Associates identify and document CAB needs annually based on challenges facing industry and academia</a:t>
            </a:r>
            <a:endParaRPr lang="en-GB" sz="1400" b="1" dirty="0"/>
          </a:p>
        </p:txBody>
      </p:sp>
      <p:grpSp>
        <p:nvGrpSpPr>
          <p:cNvPr id="48" name="Group 47">
            <a:extLst>
              <a:ext uri="{FF2B5EF4-FFF2-40B4-BE49-F238E27FC236}">
                <a16:creationId xmlns:a16="http://schemas.microsoft.com/office/drawing/2014/main" id="{DAD1E6AC-861A-57A8-A188-2806AED68071}"/>
              </a:ext>
            </a:extLst>
          </p:cNvPr>
          <p:cNvGrpSpPr/>
          <p:nvPr/>
        </p:nvGrpSpPr>
        <p:grpSpPr>
          <a:xfrm>
            <a:off x="2360962" y="1624674"/>
            <a:ext cx="3429948" cy="2548647"/>
            <a:chOff x="-1398763" y="597362"/>
            <a:chExt cx="4599689" cy="4259196"/>
          </a:xfrm>
          <a:solidFill>
            <a:srgbClr val="4472C4"/>
          </a:solidFill>
        </p:grpSpPr>
        <p:sp>
          <p:nvSpPr>
            <p:cNvPr id="49" name="Arrow: Down 21">
              <a:extLst>
                <a:ext uri="{FF2B5EF4-FFF2-40B4-BE49-F238E27FC236}">
                  <a16:creationId xmlns:a16="http://schemas.microsoft.com/office/drawing/2014/main" id="{73AC9A87-7FC4-A209-E734-BBB8619B263F}"/>
                </a:ext>
              </a:extLst>
            </p:cNvPr>
            <p:cNvSpPr/>
            <p:nvPr/>
          </p:nvSpPr>
          <p:spPr>
            <a:xfrm rot="16200000">
              <a:off x="-528646" y="1126985"/>
              <a:ext cx="4259196" cy="3199949"/>
            </a:xfrm>
            <a:prstGeom prst="downArrow">
              <a:avLst>
                <a:gd name="adj1" fmla="val 50000"/>
                <a:gd name="adj2" fmla="val 35000"/>
              </a:avLst>
            </a:prstGeom>
            <a:grp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endParaRPr lang="en-US"/>
            </a:p>
          </p:txBody>
        </p:sp>
        <p:sp>
          <p:nvSpPr>
            <p:cNvPr id="50" name="Arrow: Down 4">
              <a:extLst>
                <a:ext uri="{FF2B5EF4-FFF2-40B4-BE49-F238E27FC236}">
                  <a16:creationId xmlns:a16="http://schemas.microsoft.com/office/drawing/2014/main" id="{19DE5A58-6D08-CDB8-DE67-CB5AF2FAA17D}"/>
                </a:ext>
              </a:extLst>
            </p:cNvPr>
            <p:cNvSpPr txBox="1"/>
            <p:nvPr/>
          </p:nvSpPr>
          <p:spPr>
            <a:xfrm>
              <a:off x="-1398763" y="1662160"/>
              <a:ext cx="4039699" cy="21296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113792" numCol="1" spcCol="1270" anchor="ctr" anchorCtr="0">
              <a:noAutofit/>
            </a:bodyPr>
            <a:lstStyle/>
            <a:p>
              <a:pPr marR="66180" algn="l"/>
              <a:r>
                <a:rPr lang="en-GB" sz="1400" b="1" i="0" u="none" strike="noStrike" baseline="0">
                  <a:latin typeface="Calibri" panose="020F0502020204030204" pitchFamily="34" charset="0"/>
                </a:rPr>
                <a:t>CAB needs are briefed annually to the INCOSE Board of Directors and the Technical Director; Needs are flowed to the appropriate workgroups for action</a:t>
              </a:r>
              <a:endParaRPr lang="en-GB" sz="1400" b="1"/>
            </a:p>
          </p:txBody>
        </p:sp>
      </p:grpSp>
      <p:sp>
        <p:nvSpPr>
          <p:cNvPr id="51" name="TextBox 50">
            <a:extLst>
              <a:ext uri="{FF2B5EF4-FFF2-40B4-BE49-F238E27FC236}">
                <a16:creationId xmlns:a16="http://schemas.microsoft.com/office/drawing/2014/main" id="{2014193B-A24C-4519-4C56-ED3178F95663}"/>
              </a:ext>
            </a:extLst>
          </p:cNvPr>
          <p:cNvSpPr txBox="1"/>
          <p:nvPr/>
        </p:nvSpPr>
        <p:spPr>
          <a:xfrm>
            <a:off x="5771125" y="3384111"/>
            <a:ext cx="3217232" cy="1384995"/>
          </a:xfrm>
          <a:prstGeom prst="rect">
            <a:avLst/>
          </a:prstGeom>
          <a:noFill/>
        </p:spPr>
        <p:txBody>
          <a:bodyPr wrap="square">
            <a:spAutoFit/>
          </a:bodyPr>
          <a:lstStyle/>
          <a:p>
            <a:pPr marR="144100" algn="l"/>
            <a:r>
              <a:rPr lang="en-GB" sz="1400" b="1" i="0" u="none" strike="noStrike" baseline="0">
                <a:latin typeface="Calibri" panose="020F0502020204030204" pitchFamily="34" charset="0"/>
              </a:rPr>
              <a:t>Working Groups and Technical Services deliver product solutions that further the systems engineering discipline </a:t>
            </a:r>
            <a:r>
              <a:rPr lang="en-GB" sz="1400" b="1">
                <a:latin typeface="Calibri" panose="020F0502020204030204" pitchFamily="34" charset="0"/>
              </a:rPr>
              <a:t>consistent with </a:t>
            </a:r>
            <a:r>
              <a:rPr lang="en-GB" sz="1400" b="1" i="0" u="none" strike="noStrike" baseline="0">
                <a:latin typeface="Calibri" panose="020F0502020204030204" pitchFamily="34" charset="0"/>
              </a:rPr>
              <a:t>the INCOSE Vision, Strategic Plan while addressing CAB Needs</a:t>
            </a:r>
            <a:endParaRPr lang="en-GB" sz="1400" b="1"/>
          </a:p>
        </p:txBody>
      </p:sp>
      <p:cxnSp>
        <p:nvCxnSpPr>
          <p:cNvPr id="52" name="Straight Arrow Connector 51">
            <a:extLst>
              <a:ext uri="{FF2B5EF4-FFF2-40B4-BE49-F238E27FC236}">
                <a16:creationId xmlns:a16="http://schemas.microsoft.com/office/drawing/2014/main" id="{5B4F1AAE-22AD-EBA0-56FC-77EECE56619A}"/>
              </a:ext>
            </a:extLst>
          </p:cNvPr>
          <p:cNvCxnSpPr>
            <a:cxnSpLocks/>
          </p:cNvCxnSpPr>
          <p:nvPr/>
        </p:nvCxnSpPr>
        <p:spPr>
          <a:xfrm flipH="1">
            <a:off x="8840702" y="2228835"/>
            <a:ext cx="771665" cy="0"/>
          </a:xfrm>
          <a:prstGeom prst="straightConnector1">
            <a:avLst/>
          </a:prstGeom>
          <a:ln w="38100">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461AB435-34BC-56BA-79EB-AA26B67A7371}"/>
              </a:ext>
            </a:extLst>
          </p:cNvPr>
          <p:cNvCxnSpPr>
            <a:cxnSpLocks/>
          </p:cNvCxnSpPr>
          <p:nvPr/>
        </p:nvCxnSpPr>
        <p:spPr>
          <a:xfrm>
            <a:off x="8840702" y="4668688"/>
            <a:ext cx="374611" cy="0"/>
          </a:xfrm>
          <a:prstGeom prst="straightConnector1">
            <a:avLst/>
          </a:prstGeom>
          <a:ln w="38100">
            <a:tailEnd type="triangle" w="lg" len="med"/>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A1B6299D-F308-E7B4-96EF-A46A0E547D0F}"/>
              </a:ext>
            </a:extLst>
          </p:cNvPr>
          <p:cNvSpPr/>
          <p:nvPr/>
        </p:nvSpPr>
        <p:spPr>
          <a:xfrm>
            <a:off x="9215313" y="3142034"/>
            <a:ext cx="2864212" cy="3483848"/>
          </a:xfrm>
          <a:prstGeom prst="rect">
            <a:avLst/>
          </a:prstGeom>
          <a:no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a:solidFill>
                  <a:schemeClr val="tx1"/>
                </a:solidFill>
              </a:rPr>
              <a:t>INCOSE Products and Services</a:t>
            </a:r>
          </a:p>
        </p:txBody>
      </p:sp>
      <p:sp>
        <p:nvSpPr>
          <p:cNvPr id="55" name="TextBox 54">
            <a:extLst>
              <a:ext uri="{FF2B5EF4-FFF2-40B4-BE49-F238E27FC236}">
                <a16:creationId xmlns:a16="http://schemas.microsoft.com/office/drawing/2014/main" id="{55FF193F-D8C5-9BDB-BE66-43D4E6B4CD9E}"/>
              </a:ext>
            </a:extLst>
          </p:cNvPr>
          <p:cNvSpPr txBox="1"/>
          <p:nvPr/>
        </p:nvSpPr>
        <p:spPr>
          <a:xfrm>
            <a:off x="9526067" y="5755870"/>
            <a:ext cx="2214829" cy="276999"/>
          </a:xfrm>
          <a:prstGeom prst="rect">
            <a:avLst/>
          </a:prstGeom>
          <a:noFill/>
        </p:spPr>
        <p:txBody>
          <a:bodyPr wrap="square">
            <a:spAutoFit/>
          </a:bodyPr>
          <a:lstStyle/>
          <a:p>
            <a:pPr marR="144100" algn="ctr"/>
            <a:r>
              <a:rPr lang="en-GB" sz="1200" b="1" i="0" u="none" strike="noStrike" baseline="0">
                <a:latin typeface="Calibri" panose="020F0502020204030204" pitchFamily="34" charset="0"/>
              </a:rPr>
              <a:t>Certification</a:t>
            </a:r>
            <a:endParaRPr lang="en-GB" sz="1200" b="1"/>
          </a:p>
        </p:txBody>
      </p:sp>
      <p:sp>
        <p:nvSpPr>
          <p:cNvPr id="56" name="TextBox 55">
            <a:extLst>
              <a:ext uri="{FF2B5EF4-FFF2-40B4-BE49-F238E27FC236}">
                <a16:creationId xmlns:a16="http://schemas.microsoft.com/office/drawing/2014/main" id="{6FAE58B9-6B0C-5BAA-8B59-59D801B48431}"/>
              </a:ext>
            </a:extLst>
          </p:cNvPr>
          <p:cNvSpPr txBox="1"/>
          <p:nvPr/>
        </p:nvSpPr>
        <p:spPr>
          <a:xfrm>
            <a:off x="9526065" y="3828943"/>
            <a:ext cx="2234247" cy="276999"/>
          </a:xfrm>
          <a:prstGeom prst="rect">
            <a:avLst/>
          </a:prstGeom>
          <a:noFill/>
        </p:spPr>
        <p:txBody>
          <a:bodyPr wrap="square">
            <a:spAutoFit/>
          </a:bodyPr>
          <a:lstStyle/>
          <a:p>
            <a:pPr marR="144100" algn="ctr"/>
            <a:r>
              <a:rPr lang="en-GB" sz="1200" b="1" i="0" u="none" strike="noStrike" baseline="0">
                <a:latin typeface="Calibri" panose="020F0502020204030204" pitchFamily="34" charset="0"/>
              </a:rPr>
              <a:t>Products</a:t>
            </a:r>
            <a:endParaRPr lang="en-GB" sz="1200" b="1"/>
          </a:p>
        </p:txBody>
      </p:sp>
      <p:sp>
        <p:nvSpPr>
          <p:cNvPr id="57" name="TextBox 56">
            <a:extLst>
              <a:ext uri="{FF2B5EF4-FFF2-40B4-BE49-F238E27FC236}">
                <a16:creationId xmlns:a16="http://schemas.microsoft.com/office/drawing/2014/main" id="{928C34A0-E44D-EDBD-015F-71A5B2702479}"/>
              </a:ext>
            </a:extLst>
          </p:cNvPr>
          <p:cNvSpPr txBox="1"/>
          <p:nvPr/>
        </p:nvSpPr>
        <p:spPr>
          <a:xfrm>
            <a:off x="9526066" y="4836108"/>
            <a:ext cx="2234247" cy="276999"/>
          </a:xfrm>
          <a:prstGeom prst="rect">
            <a:avLst/>
          </a:prstGeom>
          <a:noFill/>
        </p:spPr>
        <p:txBody>
          <a:bodyPr wrap="square">
            <a:spAutoFit/>
          </a:bodyPr>
          <a:lstStyle/>
          <a:p>
            <a:pPr marR="144100" algn="ctr"/>
            <a:r>
              <a:rPr lang="en-GB" sz="1200" b="1" i="0" u="none" strike="noStrike" baseline="0">
                <a:latin typeface="Calibri" panose="020F0502020204030204" pitchFamily="34" charset="0"/>
              </a:rPr>
              <a:t>Events</a:t>
            </a:r>
            <a:endParaRPr lang="en-GB" sz="1200" b="1"/>
          </a:p>
        </p:txBody>
      </p:sp>
      <p:sp>
        <p:nvSpPr>
          <p:cNvPr id="58" name="Rectangle 57">
            <a:extLst>
              <a:ext uri="{FF2B5EF4-FFF2-40B4-BE49-F238E27FC236}">
                <a16:creationId xmlns:a16="http://schemas.microsoft.com/office/drawing/2014/main" id="{7FE3E04A-979E-ED89-401D-C2773E2DA6DC}"/>
              </a:ext>
            </a:extLst>
          </p:cNvPr>
          <p:cNvSpPr/>
          <p:nvPr/>
        </p:nvSpPr>
        <p:spPr>
          <a:xfrm>
            <a:off x="9526067" y="5755870"/>
            <a:ext cx="2214830" cy="805439"/>
          </a:xfrm>
          <a:prstGeom prst="rect">
            <a:avLst/>
          </a:prstGeom>
          <a:no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a:solidFill>
                <a:schemeClr val="tx1"/>
              </a:solidFill>
            </a:endParaRPr>
          </a:p>
        </p:txBody>
      </p:sp>
      <p:sp>
        <p:nvSpPr>
          <p:cNvPr id="59" name="Rectangle 58">
            <a:extLst>
              <a:ext uri="{FF2B5EF4-FFF2-40B4-BE49-F238E27FC236}">
                <a16:creationId xmlns:a16="http://schemas.microsoft.com/office/drawing/2014/main" id="{9BCAD242-CD54-E928-B0FC-02899FDF75AE}"/>
              </a:ext>
            </a:extLst>
          </p:cNvPr>
          <p:cNvSpPr/>
          <p:nvPr/>
        </p:nvSpPr>
        <p:spPr>
          <a:xfrm>
            <a:off x="9526067" y="4860708"/>
            <a:ext cx="2234248" cy="805439"/>
          </a:xfrm>
          <a:prstGeom prst="rect">
            <a:avLst/>
          </a:prstGeom>
          <a:no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a:solidFill>
                <a:schemeClr val="tx1"/>
              </a:solidFill>
            </a:endParaRPr>
          </a:p>
        </p:txBody>
      </p:sp>
      <p:sp>
        <p:nvSpPr>
          <p:cNvPr id="60" name="Rectangle 59">
            <a:extLst>
              <a:ext uri="{FF2B5EF4-FFF2-40B4-BE49-F238E27FC236}">
                <a16:creationId xmlns:a16="http://schemas.microsoft.com/office/drawing/2014/main" id="{53CFA427-91F1-6AAE-1B31-FEDE20B9D43C}"/>
              </a:ext>
            </a:extLst>
          </p:cNvPr>
          <p:cNvSpPr/>
          <p:nvPr/>
        </p:nvSpPr>
        <p:spPr>
          <a:xfrm>
            <a:off x="9526067" y="3844052"/>
            <a:ext cx="2234248" cy="906077"/>
          </a:xfrm>
          <a:prstGeom prst="rect">
            <a:avLst/>
          </a:prstGeom>
          <a:no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a:solidFill>
                <a:schemeClr val="tx1"/>
              </a:solidFill>
            </a:endParaRPr>
          </a:p>
        </p:txBody>
      </p:sp>
      <p:pic>
        <p:nvPicPr>
          <p:cNvPr id="61" name="Picture 60" descr="A picture containing text, electronics, blue&#10;&#10;Description automatically generated">
            <a:extLst>
              <a:ext uri="{FF2B5EF4-FFF2-40B4-BE49-F238E27FC236}">
                <a16:creationId xmlns:a16="http://schemas.microsoft.com/office/drawing/2014/main" id="{642FCB60-FA4B-463B-257A-811B5D2234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48121" y="4118292"/>
            <a:ext cx="460058" cy="561341"/>
          </a:xfrm>
          <a:prstGeom prst="rect">
            <a:avLst/>
          </a:prstGeom>
        </p:spPr>
      </p:pic>
      <p:pic>
        <p:nvPicPr>
          <p:cNvPr id="62" name="Picture 61">
            <a:extLst>
              <a:ext uri="{FF2B5EF4-FFF2-40B4-BE49-F238E27FC236}">
                <a16:creationId xmlns:a16="http://schemas.microsoft.com/office/drawing/2014/main" id="{D9DE6CA7-4A33-FBD4-B4D7-D01F21E56E54}"/>
              </a:ext>
            </a:extLst>
          </p:cNvPr>
          <p:cNvPicPr>
            <a:picLocks noChangeAspect="1"/>
          </p:cNvPicPr>
          <p:nvPr/>
        </p:nvPicPr>
        <p:blipFill>
          <a:blip r:embed="rId6"/>
          <a:stretch>
            <a:fillRect/>
          </a:stretch>
        </p:blipFill>
        <p:spPr>
          <a:xfrm>
            <a:off x="11131951" y="4124012"/>
            <a:ext cx="401795" cy="573119"/>
          </a:xfrm>
          <a:prstGeom prst="rect">
            <a:avLst/>
          </a:prstGeom>
        </p:spPr>
      </p:pic>
      <p:grpSp>
        <p:nvGrpSpPr>
          <p:cNvPr id="63" name="Group 62">
            <a:extLst>
              <a:ext uri="{FF2B5EF4-FFF2-40B4-BE49-F238E27FC236}">
                <a16:creationId xmlns:a16="http://schemas.microsoft.com/office/drawing/2014/main" id="{4564775D-27F7-D3A1-7B04-E46A7C609D7C}"/>
              </a:ext>
            </a:extLst>
          </p:cNvPr>
          <p:cNvGrpSpPr/>
          <p:nvPr/>
        </p:nvGrpSpPr>
        <p:grpSpPr>
          <a:xfrm>
            <a:off x="6953095" y="5263619"/>
            <a:ext cx="705633" cy="698144"/>
            <a:chOff x="6900862" y="5231938"/>
            <a:chExt cx="818414" cy="818414"/>
          </a:xfrm>
        </p:grpSpPr>
        <p:sp>
          <p:nvSpPr>
            <p:cNvPr id="64" name="Oval 35">
              <a:extLst>
                <a:ext uri="{FF2B5EF4-FFF2-40B4-BE49-F238E27FC236}">
                  <a16:creationId xmlns:a16="http://schemas.microsoft.com/office/drawing/2014/main" id="{7AE36D18-C674-F86A-9BE9-D48A9946BADD}"/>
                </a:ext>
              </a:extLst>
            </p:cNvPr>
            <p:cNvSpPr/>
            <p:nvPr/>
          </p:nvSpPr>
          <p:spPr>
            <a:xfrm>
              <a:off x="6900862" y="5231938"/>
              <a:ext cx="818414" cy="818414"/>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Graphic 51" descr="Users with solid fill">
              <a:extLst>
                <a:ext uri="{FF2B5EF4-FFF2-40B4-BE49-F238E27FC236}">
                  <a16:creationId xmlns:a16="http://schemas.microsoft.com/office/drawing/2014/main" id="{0E9A6B24-0120-B5B2-CEDF-B7D6DB8FD43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96251" y="5311860"/>
              <a:ext cx="633454" cy="633454"/>
            </a:xfrm>
            <a:prstGeom prst="rect">
              <a:avLst/>
            </a:prstGeom>
          </p:spPr>
        </p:pic>
      </p:grpSp>
      <p:sp>
        <p:nvSpPr>
          <p:cNvPr id="66" name="TextBox 65">
            <a:extLst>
              <a:ext uri="{FF2B5EF4-FFF2-40B4-BE49-F238E27FC236}">
                <a16:creationId xmlns:a16="http://schemas.microsoft.com/office/drawing/2014/main" id="{48A62C0B-C0ED-4380-9DB7-01A0A4EFD8EC}"/>
              </a:ext>
            </a:extLst>
          </p:cNvPr>
          <p:cNvSpPr txBox="1"/>
          <p:nvPr/>
        </p:nvSpPr>
        <p:spPr>
          <a:xfrm>
            <a:off x="6285323" y="4797196"/>
            <a:ext cx="2225475" cy="523220"/>
          </a:xfrm>
          <a:prstGeom prst="rect">
            <a:avLst/>
          </a:prstGeom>
          <a:noFill/>
        </p:spPr>
        <p:txBody>
          <a:bodyPr wrap="square">
            <a:spAutoFit/>
          </a:bodyPr>
          <a:lstStyle/>
          <a:p>
            <a:pPr marR="144100" algn="ctr"/>
            <a:r>
              <a:rPr lang="en-GB" sz="1400" b="1" i="0" u="none" strike="noStrike" baseline="0">
                <a:latin typeface="Calibri" panose="020F0502020204030204" pitchFamily="34" charset="0"/>
              </a:rPr>
              <a:t>Value Streams / Working Groups</a:t>
            </a:r>
            <a:endParaRPr lang="en-GB" sz="1400" b="1"/>
          </a:p>
        </p:txBody>
      </p:sp>
      <p:sp>
        <p:nvSpPr>
          <p:cNvPr id="67" name="Rectangle 66">
            <a:extLst>
              <a:ext uri="{FF2B5EF4-FFF2-40B4-BE49-F238E27FC236}">
                <a16:creationId xmlns:a16="http://schemas.microsoft.com/office/drawing/2014/main" id="{7D22A438-9D91-5B15-91FF-FA7879ABEA24}"/>
              </a:ext>
            </a:extLst>
          </p:cNvPr>
          <p:cNvSpPr/>
          <p:nvPr/>
        </p:nvSpPr>
        <p:spPr>
          <a:xfrm>
            <a:off x="6208450" y="4774808"/>
            <a:ext cx="2234248" cy="1220162"/>
          </a:xfrm>
          <a:prstGeom prst="rect">
            <a:avLst/>
          </a:prstGeom>
          <a:no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a:solidFill>
                <a:schemeClr val="tx1"/>
              </a:solidFill>
            </a:endParaRPr>
          </a:p>
        </p:txBody>
      </p:sp>
      <p:cxnSp>
        <p:nvCxnSpPr>
          <p:cNvPr id="68" name="Straight Arrow Connector 67">
            <a:extLst>
              <a:ext uri="{FF2B5EF4-FFF2-40B4-BE49-F238E27FC236}">
                <a16:creationId xmlns:a16="http://schemas.microsoft.com/office/drawing/2014/main" id="{8D353503-7435-190C-81E7-302A0D5F03CF}"/>
              </a:ext>
            </a:extLst>
          </p:cNvPr>
          <p:cNvCxnSpPr>
            <a:cxnSpLocks/>
          </p:cNvCxnSpPr>
          <p:nvPr/>
        </p:nvCxnSpPr>
        <p:spPr>
          <a:xfrm flipH="1" flipV="1">
            <a:off x="2360962" y="6303184"/>
            <a:ext cx="6849182" cy="1"/>
          </a:xfrm>
          <a:prstGeom prst="straightConnector1">
            <a:avLst/>
          </a:prstGeom>
          <a:ln w="57150">
            <a:tailEnd type="triangle" w="lg" len="med"/>
          </a:ln>
        </p:spPr>
        <p:style>
          <a:lnRef idx="1">
            <a:schemeClr val="accent1"/>
          </a:lnRef>
          <a:fillRef idx="0">
            <a:schemeClr val="accent1"/>
          </a:fillRef>
          <a:effectRef idx="0">
            <a:schemeClr val="accent1"/>
          </a:effectRef>
          <a:fontRef idx="minor">
            <a:schemeClr val="tx1"/>
          </a:fontRef>
        </p:style>
      </p:cxnSp>
      <p:sp>
        <p:nvSpPr>
          <p:cNvPr id="69" name="Arrow: Down 21">
            <a:extLst>
              <a:ext uri="{FF2B5EF4-FFF2-40B4-BE49-F238E27FC236}">
                <a16:creationId xmlns:a16="http://schemas.microsoft.com/office/drawing/2014/main" id="{790B19B4-2C22-0F12-F373-0E2D7F381739}"/>
              </a:ext>
            </a:extLst>
          </p:cNvPr>
          <p:cNvSpPr/>
          <p:nvPr/>
        </p:nvSpPr>
        <p:spPr>
          <a:xfrm rot="16200000">
            <a:off x="3803289" y="3361145"/>
            <a:ext cx="930200" cy="3880126"/>
          </a:xfrm>
          <a:prstGeom prst="downArrow">
            <a:avLst>
              <a:gd name="adj1" fmla="val 50000"/>
              <a:gd name="adj2" fmla="val 35000"/>
            </a:avLst>
          </a:prstGeom>
          <a:solidFill>
            <a:srgbClr val="4472C4"/>
          </a:solid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endParaRPr lang="en-US"/>
          </a:p>
        </p:txBody>
      </p:sp>
      <p:sp>
        <p:nvSpPr>
          <p:cNvPr id="70" name="Arrow: Down 4">
            <a:extLst>
              <a:ext uri="{FF2B5EF4-FFF2-40B4-BE49-F238E27FC236}">
                <a16:creationId xmlns:a16="http://schemas.microsoft.com/office/drawing/2014/main" id="{A1BDFB0B-0FED-948F-F858-A5AFACB6F8BC}"/>
              </a:ext>
            </a:extLst>
          </p:cNvPr>
          <p:cNvSpPr txBox="1"/>
          <p:nvPr/>
        </p:nvSpPr>
        <p:spPr>
          <a:xfrm>
            <a:off x="2396988" y="5059168"/>
            <a:ext cx="3292927" cy="478299"/>
          </a:xfrm>
          <a:prstGeom prst="rect">
            <a:avLst/>
          </a:prstGeom>
          <a:solidFill>
            <a:srgbClr val="4472C4"/>
          </a:solidFill>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113792" numCol="1" spcCol="1270" anchor="ctr" anchorCtr="0">
            <a:noAutofit/>
          </a:bodyPr>
          <a:lstStyle/>
          <a:p>
            <a:pPr marR="66180" algn="l"/>
            <a:r>
              <a:rPr lang="en-GB" sz="1400" b="1">
                <a:latin typeface="Calibri" panose="020F0502020204030204" pitchFamily="34" charset="0"/>
              </a:rPr>
              <a:t>CAB Members help to Lead, Support, and Mentor Working Groups</a:t>
            </a:r>
            <a:endParaRPr lang="en-GB" sz="1400" b="1"/>
          </a:p>
        </p:txBody>
      </p:sp>
      <p:pic>
        <p:nvPicPr>
          <p:cNvPr id="71" name="Picture 70" descr="Text&#10;&#10;Description automatically generated with medium confidence">
            <a:extLst>
              <a:ext uri="{FF2B5EF4-FFF2-40B4-BE49-F238E27FC236}">
                <a16:creationId xmlns:a16="http://schemas.microsoft.com/office/drawing/2014/main" id="{087C2BB3-57DF-08B7-8340-189D10ADD9E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49649" y="4127456"/>
            <a:ext cx="444273" cy="584390"/>
          </a:xfrm>
          <a:prstGeom prst="rect">
            <a:avLst/>
          </a:prstGeom>
        </p:spPr>
      </p:pic>
      <p:pic>
        <p:nvPicPr>
          <p:cNvPr id="74" name="Picture 73" descr="A blue globe with white lines around it&#10;&#10;Description automatically generated with low confidence">
            <a:extLst>
              <a:ext uri="{FF2B5EF4-FFF2-40B4-BE49-F238E27FC236}">
                <a16:creationId xmlns:a16="http://schemas.microsoft.com/office/drawing/2014/main" id="{49AC126F-9977-06AB-E67B-C09F0084D8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10982" y="2231244"/>
            <a:ext cx="1589858" cy="1023039"/>
          </a:xfrm>
          <a:prstGeom prst="rect">
            <a:avLst/>
          </a:prstGeom>
        </p:spPr>
      </p:pic>
      <p:pic>
        <p:nvPicPr>
          <p:cNvPr id="6" name="Picture 5" descr="A blue and black logo&#10;&#10;Description automatically generated">
            <a:extLst>
              <a:ext uri="{FF2B5EF4-FFF2-40B4-BE49-F238E27FC236}">
                <a16:creationId xmlns:a16="http://schemas.microsoft.com/office/drawing/2014/main" id="{523E08A7-9A90-BA7A-4D24-E211936A986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76572" y="5166739"/>
            <a:ext cx="1061037" cy="351026"/>
          </a:xfrm>
          <a:prstGeom prst="rect">
            <a:avLst/>
          </a:prstGeom>
        </p:spPr>
      </p:pic>
      <p:pic>
        <p:nvPicPr>
          <p:cNvPr id="8" name="Picture 7" descr="A black and white card with a green globe and red text&#10;&#10;Description automatically generated">
            <a:extLst>
              <a:ext uri="{FF2B5EF4-FFF2-40B4-BE49-F238E27FC236}">
                <a16:creationId xmlns:a16="http://schemas.microsoft.com/office/drawing/2014/main" id="{21897722-2225-D424-8448-53F15B063AD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78512" y="5154321"/>
            <a:ext cx="1101346" cy="363444"/>
          </a:xfrm>
          <a:prstGeom prst="rect">
            <a:avLst/>
          </a:prstGeom>
        </p:spPr>
      </p:pic>
    </p:spTree>
    <p:extLst>
      <p:ext uri="{BB962C8B-B14F-4D97-AF65-F5344CB8AC3E}">
        <p14:creationId xmlns:p14="http://schemas.microsoft.com/office/powerpoint/2010/main" val="1488608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0">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olo 4">
            <a:extLst>
              <a:ext uri="{FF2B5EF4-FFF2-40B4-BE49-F238E27FC236}">
                <a16:creationId xmlns:a16="http://schemas.microsoft.com/office/drawing/2014/main" id="{4A2DB9E3-15B8-CDA0-12CC-7BA0219D6F7D}"/>
              </a:ext>
            </a:extLst>
          </p:cNvPr>
          <p:cNvSpPr>
            <a:spLocks noGrp="1"/>
          </p:cNvSpPr>
          <p:nvPr/>
        </p:nvSpPr>
        <p:spPr>
          <a:xfrm>
            <a:off x="593785" y="-2101"/>
            <a:ext cx="10515600" cy="15058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b="1" kern="1200" dirty="0">
                <a:solidFill>
                  <a:schemeClr val="accent1"/>
                </a:solidFill>
                <a:latin typeface="Arial" panose="020B0604020202020204" pitchFamily="34" charset="0"/>
                <a:cs typeface="Arial" panose="020B0604020202020204" pitchFamily="34" charset="0"/>
              </a:rPr>
              <a:t>CAB Membership Costs</a:t>
            </a:r>
          </a:p>
          <a:p>
            <a:pPr>
              <a:spcAft>
                <a:spcPts val="600"/>
              </a:spcAft>
            </a:pPr>
            <a:endParaRPr lang="en-US" sz="4000" b="1" kern="1200" dirty="0">
              <a:solidFill>
                <a:srgbClr val="FFFFFF"/>
              </a:solidFill>
              <a:latin typeface="+mj-lt"/>
              <a:ea typeface="+mj-ea"/>
              <a:cs typeface="+mj-cs"/>
            </a:endParaRPr>
          </a:p>
        </p:txBody>
      </p:sp>
      <p:graphicFrame>
        <p:nvGraphicFramePr>
          <p:cNvPr id="6" name="Tabella 5">
            <a:extLst>
              <a:ext uri="{FF2B5EF4-FFF2-40B4-BE49-F238E27FC236}">
                <a16:creationId xmlns:a16="http://schemas.microsoft.com/office/drawing/2014/main" id="{453B45A2-8EAF-FA6D-3375-7A163DC6F015}"/>
              </a:ext>
            </a:extLst>
          </p:cNvPr>
          <p:cNvGraphicFramePr>
            <a:graphicFrameLocks noGrp="1"/>
          </p:cNvGraphicFramePr>
          <p:nvPr>
            <p:extLst>
              <p:ext uri="{D42A27DB-BD31-4B8C-83A1-F6EECF244321}">
                <p14:modId xmlns:p14="http://schemas.microsoft.com/office/powerpoint/2010/main" val="1387657152"/>
              </p:ext>
            </p:extLst>
          </p:nvPr>
        </p:nvGraphicFramePr>
        <p:xfrm>
          <a:off x="873665" y="884903"/>
          <a:ext cx="10618501" cy="5810238"/>
        </p:xfrm>
        <a:graphic>
          <a:graphicData uri="http://schemas.openxmlformats.org/drawingml/2006/table">
            <a:tbl>
              <a:tblPr firstRow="1" bandRow="1">
                <a:tableStyleId>{5C22544A-7EE6-4342-B048-85BDC9FD1C3A}</a:tableStyleId>
              </a:tblPr>
              <a:tblGrid>
                <a:gridCol w="3304894">
                  <a:extLst>
                    <a:ext uri="{9D8B030D-6E8A-4147-A177-3AD203B41FA5}">
                      <a16:colId xmlns:a16="http://schemas.microsoft.com/office/drawing/2014/main" val="711211848"/>
                    </a:ext>
                  </a:extLst>
                </a:gridCol>
                <a:gridCol w="1721816">
                  <a:extLst>
                    <a:ext uri="{9D8B030D-6E8A-4147-A177-3AD203B41FA5}">
                      <a16:colId xmlns:a16="http://schemas.microsoft.com/office/drawing/2014/main" val="1829809096"/>
                    </a:ext>
                  </a:extLst>
                </a:gridCol>
                <a:gridCol w="894637">
                  <a:extLst>
                    <a:ext uri="{9D8B030D-6E8A-4147-A177-3AD203B41FA5}">
                      <a16:colId xmlns:a16="http://schemas.microsoft.com/office/drawing/2014/main" val="2201730887"/>
                    </a:ext>
                  </a:extLst>
                </a:gridCol>
                <a:gridCol w="2337515">
                  <a:extLst>
                    <a:ext uri="{9D8B030D-6E8A-4147-A177-3AD203B41FA5}">
                      <a16:colId xmlns:a16="http://schemas.microsoft.com/office/drawing/2014/main" val="1105455260"/>
                    </a:ext>
                  </a:extLst>
                </a:gridCol>
                <a:gridCol w="2359639">
                  <a:extLst>
                    <a:ext uri="{9D8B030D-6E8A-4147-A177-3AD203B41FA5}">
                      <a16:colId xmlns:a16="http://schemas.microsoft.com/office/drawing/2014/main" val="1353259356"/>
                    </a:ext>
                  </a:extLst>
                </a:gridCol>
              </a:tblGrid>
              <a:tr h="219767">
                <a:tc>
                  <a:txBody>
                    <a:bodyPr/>
                    <a:lstStyle/>
                    <a:p>
                      <a:pPr algn="ctr" fontAlgn="ctr"/>
                      <a:r>
                        <a:rPr lang="it-IT" sz="900" b="1" dirty="0">
                          <a:solidFill>
                            <a:schemeClr val="tx1"/>
                          </a:solidFill>
                          <a:effectLst/>
                          <a:highlight>
                            <a:srgbClr val="A6C9EC"/>
                          </a:highlight>
                          <a:latin typeface="Aptos Narrow"/>
                        </a:rPr>
                        <a:t>Item</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b="1" dirty="0">
                          <a:solidFill>
                            <a:schemeClr val="tx1"/>
                          </a:solidFill>
                          <a:effectLst/>
                          <a:highlight>
                            <a:srgbClr val="A6C9EC"/>
                          </a:highlight>
                          <a:latin typeface="Aptos Narrow"/>
                        </a:rPr>
                        <a:t>Regular/Senior/Life Members</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b="1" dirty="0">
                          <a:solidFill>
                            <a:schemeClr val="tx1"/>
                          </a:solidFill>
                          <a:effectLst/>
                          <a:highlight>
                            <a:srgbClr val="A6C9EC"/>
                          </a:highlight>
                          <a:latin typeface="Aptos Narrow"/>
                        </a:rPr>
                        <a:t>Student Members</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b="1" dirty="0">
                          <a:solidFill>
                            <a:schemeClr val="tx1"/>
                          </a:solidFill>
                          <a:effectLst/>
                          <a:highlight>
                            <a:srgbClr val="A6C9EC"/>
                          </a:highlight>
                          <a:latin typeface="Aptos Narrow"/>
                        </a:rPr>
                        <a:t>Corporate Advisory Board (including Academic Council), CAB Associates</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b="1" dirty="0">
                          <a:solidFill>
                            <a:schemeClr val="tx1"/>
                          </a:solidFill>
                          <a:effectLst/>
                          <a:highlight>
                            <a:srgbClr val="A6C9EC"/>
                          </a:highlight>
                          <a:latin typeface="Aptos Narrow"/>
                        </a:rPr>
                        <a:t>Non-Members</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extLst>
                  <a:ext uri="{0D108BD9-81ED-4DB2-BD59-A6C34878D82A}">
                    <a16:rowId xmlns:a16="http://schemas.microsoft.com/office/drawing/2014/main" val="4107468470"/>
                  </a:ext>
                </a:extLst>
              </a:tr>
              <a:tr h="176207">
                <a:tc>
                  <a:txBody>
                    <a:bodyPr/>
                    <a:lstStyle/>
                    <a:p>
                      <a:pPr algn="ctr" fontAlgn="ctr"/>
                      <a:endParaRPr lang="it-IT" sz="900">
                        <a:solidFill>
                          <a:schemeClr val="tx1"/>
                        </a:solidFill>
                        <a:effectLst/>
                        <a:highlight>
                          <a:srgbClr val="595959"/>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it-IT" sz="900">
                          <a:solidFill>
                            <a:schemeClr val="bg1"/>
                          </a:solidFill>
                          <a:effectLst/>
                          <a:highlight>
                            <a:srgbClr val="595959"/>
                          </a:highlight>
                          <a:latin typeface="Aptos Narrow"/>
                        </a:rPr>
                        <a:t>GROUP 1: Membership</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endParaRPr lang="it-IT" sz="900">
                        <a:solidFill>
                          <a:schemeClr val="bg1"/>
                        </a:solidFill>
                        <a:effectLst/>
                        <a:highlight>
                          <a:srgbClr val="595959"/>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endParaRPr lang="it-IT" sz="900">
                        <a:solidFill>
                          <a:schemeClr val="bg1"/>
                        </a:solidFill>
                        <a:effectLst/>
                        <a:highlight>
                          <a:srgbClr val="595959"/>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endParaRPr lang="it-IT" sz="900">
                        <a:solidFill>
                          <a:schemeClr val="bg1"/>
                        </a:solidFill>
                        <a:effectLst/>
                        <a:highlight>
                          <a:srgbClr val="595959"/>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extLst>
                  <a:ext uri="{0D108BD9-81ED-4DB2-BD59-A6C34878D82A}">
                    <a16:rowId xmlns:a16="http://schemas.microsoft.com/office/drawing/2014/main" val="4193518099"/>
                  </a:ext>
                </a:extLst>
              </a:tr>
              <a:tr h="176207">
                <a:tc>
                  <a:txBody>
                    <a:bodyPr/>
                    <a:lstStyle/>
                    <a:p>
                      <a:pPr algn="ctr" fontAlgn="ctr"/>
                      <a:r>
                        <a:rPr lang="it-IT" sz="900">
                          <a:solidFill>
                            <a:schemeClr val="tx1"/>
                          </a:solidFill>
                          <a:effectLst/>
                          <a:highlight>
                            <a:srgbClr val="A6C9EC"/>
                          </a:highlight>
                          <a:latin typeface="Aptos Narrow"/>
                        </a:rPr>
                        <a:t>Member Voting Rights</a:t>
                      </a:r>
                      <a:endParaRPr lang="it-IT" sz="900" err="1">
                        <a:solidFill>
                          <a:schemeClr val="tx1"/>
                        </a:solidFill>
                        <a:effectLst/>
                        <a:highlight>
                          <a:srgbClr val="A6C9EC"/>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dirty="0">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dirty="0">
                          <a:solidFill>
                            <a:schemeClr val="bg1"/>
                          </a:solidFill>
                          <a:effectLst/>
                          <a:highlight>
                            <a:srgbClr val="FF0000"/>
                          </a:highlight>
                          <a:latin typeface="Aptos Narrow"/>
                        </a:rPr>
                        <a:t>Not Available </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it-IT" sz="900" dirty="0">
                          <a:solidFill>
                            <a:schemeClr val="bg1"/>
                          </a:solidFill>
                          <a:effectLst/>
                          <a:highlight>
                            <a:srgbClr val="FF0000"/>
                          </a:highlight>
                          <a:latin typeface="Aptos Narrow"/>
                        </a:rPr>
                        <a:t>Not Available </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it-IT" sz="900" dirty="0">
                          <a:solidFill>
                            <a:schemeClr val="bg1"/>
                          </a:solidFill>
                          <a:effectLst/>
                          <a:highlight>
                            <a:srgbClr val="FF0000"/>
                          </a:highlight>
                          <a:latin typeface="Aptos Narrow"/>
                        </a:rPr>
                        <a:t>Not Available </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404737898"/>
                  </a:ext>
                </a:extLst>
              </a:tr>
              <a:tr h="176207">
                <a:tc>
                  <a:txBody>
                    <a:bodyPr/>
                    <a:lstStyle/>
                    <a:p>
                      <a:pPr algn="ctr" fontAlgn="ctr"/>
                      <a:r>
                        <a:rPr lang="it-IT" sz="900">
                          <a:solidFill>
                            <a:schemeClr val="tx1"/>
                          </a:solidFill>
                          <a:effectLst/>
                          <a:highlight>
                            <a:srgbClr val="A6C9EC"/>
                          </a:highlight>
                          <a:latin typeface="Aptos Narrow"/>
                        </a:rPr>
                        <a:t>Working Group Membership</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dirty="0">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dirty="0">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dirty="0">
                          <a:solidFill>
                            <a:schemeClr val="bg1"/>
                          </a:solidFill>
                          <a:effectLst/>
                          <a:highlight>
                            <a:srgbClr val="FF0000"/>
                          </a:highlight>
                          <a:latin typeface="Aptos Narrow"/>
                        </a:rPr>
                        <a:t>Not Available </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it-IT" sz="900" dirty="0">
                          <a:solidFill>
                            <a:schemeClr val="bg1"/>
                          </a:solidFill>
                          <a:effectLst/>
                          <a:highlight>
                            <a:srgbClr val="FF0000"/>
                          </a:highlight>
                          <a:latin typeface="Aptos Narrow"/>
                        </a:rPr>
                        <a:t>Not Available </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823181937"/>
                  </a:ext>
                </a:extLst>
              </a:tr>
              <a:tr h="176207">
                <a:tc>
                  <a:txBody>
                    <a:bodyPr/>
                    <a:lstStyle/>
                    <a:p>
                      <a:pPr algn="ctr" fontAlgn="ctr"/>
                      <a:r>
                        <a:rPr lang="it-IT" sz="900">
                          <a:solidFill>
                            <a:schemeClr val="tx1"/>
                          </a:solidFill>
                          <a:effectLst/>
                          <a:highlight>
                            <a:srgbClr val="A6C9EC"/>
                          </a:highlight>
                          <a:latin typeface="Aptos Narrow"/>
                        </a:rPr>
                        <a:t>Chapter Membership</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dirty="0">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dirty="0">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dirty="0">
                          <a:solidFill>
                            <a:schemeClr val="bg1"/>
                          </a:solidFill>
                          <a:effectLst/>
                          <a:highlight>
                            <a:srgbClr val="FF0000"/>
                          </a:highlight>
                          <a:latin typeface="Aptos Narrow"/>
                        </a:rPr>
                        <a:t>Not Available </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it-IT" sz="900" dirty="0">
                          <a:solidFill>
                            <a:schemeClr val="bg1"/>
                          </a:solidFill>
                          <a:effectLst/>
                          <a:highlight>
                            <a:srgbClr val="FF0000"/>
                          </a:highlight>
                          <a:latin typeface="Aptos Narrow"/>
                        </a:rPr>
                        <a:t>Not Available </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175073173"/>
                  </a:ext>
                </a:extLst>
              </a:tr>
              <a:tr h="176207">
                <a:tc>
                  <a:txBody>
                    <a:bodyPr/>
                    <a:lstStyle/>
                    <a:p>
                      <a:pPr algn="ctr" fontAlgn="ctr"/>
                      <a:r>
                        <a:rPr lang="it-IT" sz="900" dirty="0">
                          <a:solidFill>
                            <a:schemeClr val="tx1"/>
                          </a:solidFill>
                          <a:effectLst/>
                          <a:highlight>
                            <a:srgbClr val="A6C9EC"/>
                          </a:highlight>
                          <a:latin typeface="Aptos Narrow"/>
                        </a:rPr>
                        <a:t>Member Services </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dirty="0">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dirty="0">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dirty="0">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dirty="0">
                          <a:solidFill>
                            <a:schemeClr val="bg1"/>
                          </a:solidFill>
                          <a:effectLst/>
                          <a:highlight>
                            <a:srgbClr val="FF0000"/>
                          </a:highlight>
                          <a:latin typeface="Aptos Narrow"/>
                        </a:rPr>
                        <a:t>Not Available </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080582581"/>
                  </a:ext>
                </a:extLst>
              </a:tr>
              <a:tr h="176207">
                <a:tc>
                  <a:txBody>
                    <a:bodyPr/>
                    <a:lstStyle/>
                    <a:p>
                      <a:pPr algn="ctr" fontAlgn="ctr"/>
                      <a:endParaRPr lang="it-IT" sz="900">
                        <a:solidFill>
                          <a:schemeClr val="tx1"/>
                        </a:solidFill>
                        <a:effectLst/>
                        <a:highlight>
                          <a:srgbClr val="595959"/>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it-IT" sz="900" dirty="0">
                          <a:solidFill>
                            <a:schemeClr val="bg1"/>
                          </a:solidFill>
                          <a:effectLst/>
                          <a:highlight>
                            <a:srgbClr val="595959"/>
                          </a:highlight>
                          <a:latin typeface="Aptos Narrow"/>
                        </a:rPr>
                        <a:t>GROUP 2: Access/Videos &amp; Softcopies of...</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endParaRPr lang="it-IT" sz="900">
                        <a:solidFill>
                          <a:schemeClr val="bg1"/>
                        </a:solidFill>
                        <a:effectLst/>
                        <a:highlight>
                          <a:srgbClr val="595959"/>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endParaRPr lang="it-IT" sz="900">
                        <a:solidFill>
                          <a:schemeClr val="bg1"/>
                        </a:solidFill>
                        <a:effectLst/>
                        <a:highlight>
                          <a:srgbClr val="595959"/>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endParaRPr lang="it-IT" sz="900">
                        <a:solidFill>
                          <a:schemeClr val="bg1"/>
                        </a:solidFill>
                        <a:effectLst/>
                        <a:highlight>
                          <a:srgbClr val="595959"/>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extLst>
                  <a:ext uri="{0D108BD9-81ED-4DB2-BD59-A6C34878D82A}">
                    <a16:rowId xmlns:a16="http://schemas.microsoft.com/office/drawing/2014/main" val="2956452539"/>
                  </a:ext>
                </a:extLst>
              </a:tr>
              <a:tr h="176207">
                <a:tc>
                  <a:txBody>
                    <a:bodyPr/>
                    <a:lstStyle/>
                    <a:p>
                      <a:pPr algn="ctr" fontAlgn="ctr"/>
                      <a:r>
                        <a:rPr lang="it-IT" sz="900" dirty="0">
                          <a:solidFill>
                            <a:schemeClr val="tx1"/>
                          </a:solidFill>
                          <a:effectLst/>
                          <a:highlight>
                            <a:srgbClr val="A6C9EC"/>
                          </a:highlight>
                          <a:latin typeface="Aptos Narrow"/>
                        </a:rPr>
                        <a:t>eNewsletter</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dirty="0">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dirty="0">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dirty="0">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dirty="0">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429605852"/>
                  </a:ext>
                </a:extLst>
              </a:tr>
              <a:tr h="192226">
                <a:tc>
                  <a:txBody>
                    <a:bodyPr/>
                    <a:lstStyle/>
                    <a:p>
                      <a:pPr lvl="0" algn="ctr">
                        <a:buNone/>
                      </a:pPr>
                      <a:endParaRPr lang="it-IT" sz="900">
                        <a:solidFill>
                          <a:schemeClr val="tx1"/>
                        </a:solidFill>
                        <a:effectLst/>
                        <a:highlight>
                          <a:srgbClr val="A6C9EC"/>
                        </a:highlight>
                        <a:latin typeface="Aptos Narrow"/>
                      </a:endParaRPr>
                    </a:p>
                  </a:txBody>
                  <a:tcPr marL="5619" marR="5619" marT="5619" marB="26972" anchor="ctr">
                    <a:lnL w="6350">
                      <a:solidFill>
                        <a:srgbClr val="000000"/>
                      </a:solidFill>
                    </a:lnL>
                    <a:lnR w="6350">
                      <a:solidFill>
                        <a:srgbClr val="000000"/>
                      </a:solidFill>
                    </a:lnR>
                    <a:lnT w="6350">
                      <a:solidFill>
                        <a:srgbClr val="000000"/>
                      </a:solidFill>
                    </a:lnT>
                    <a:lnB w="6350">
                      <a:solidFill>
                        <a:srgbClr val="000000"/>
                      </a:solidFill>
                    </a:lnB>
                    <a:solidFill>
                      <a:srgbClr val="A6C9EC"/>
                    </a:solidFill>
                  </a:tcPr>
                </a:tc>
                <a:tc>
                  <a:txBody>
                    <a:bodyPr/>
                    <a:lstStyle/>
                    <a:p>
                      <a:pPr lvl="0" algn="ctr">
                        <a:buNone/>
                      </a:pPr>
                      <a:endParaRPr lang="it-IT" sz="900">
                        <a:solidFill>
                          <a:schemeClr val="bg1"/>
                        </a:solidFill>
                        <a:effectLst/>
                        <a:highlight>
                          <a:srgbClr val="92D050"/>
                        </a:highlight>
                        <a:latin typeface="Aptos Narrow"/>
                      </a:endParaRPr>
                    </a:p>
                  </a:txBody>
                  <a:tcPr marL="5619" marR="5619" marT="5619" marB="26972" anchor="ctr">
                    <a:lnL w="6350">
                      <a:solidFill>
                        <a:srgbClr val="000000"/>
                      </a:solidFill>
                    </a:lnL>
                    <a:lnR w="6350">
                      <a:solidFill>
                        <a:srgbClr val="000000"/>
                      </a:solidFill>
                    </a:lnR>
                    <a:lnT w="6350">
                      <a:solidFill>
                        <a:srgbClr val="000000"/>
                      </a:solidFill>
                    </a:lnT>
                    <a:lnB w="6350">
                      <a:solidFill>
                        <a:srgbClr val="000000"/>
                      </a:solidFill>
                    </a:lnB>
                    <a:solidFill>
                      <a:srgbClr val="92D050"/>
                    </a:solidFill>
                  </a:tcPr>
                </a:tc>
                <a:tc>
                  <a:txBody>
                    <a:bodyPr/>
                    <a:lstStyle/>
                    <a:p>
                      <a:pPr lvl="0" algn="ctr">
                        <a:buNone/>
                      </a:pPr>
                      <a:endParaRPr lang="it-IT" sz="900">
                        <a:solidFill>
                          <a:schemeClr val="bg1"/>
                        </a:solidFill>
                        <a:effectLst/>
                        <a:highlight>
                          <a:srgbClr val="92D050"/>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a:solidFill>
                        <a:srgbClr val="000000"/>
                      </a:solid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lvl="0" algn="ctr">
                        <a:buNone/>
                      </a:pPr>
                      <a:endParaRPr lang="it-IT" sz="900">
                        <a:solidFill>
                          <a:schemeClr val="bg1"/>
                        </a:solidFill>
                        <a:effectLst/>
                        <a:highlight>
                          <a:srgbClr val="92D050"/>
                        </a:highlight>
                        <a:latin typeface="Aptos Narrow"/>
                      </a:endParaRPr>
                    </a:p>
                  </a:txBody>
                  <a:tcPr marL="5619" marR="5619" marT="5619" marB="26972" anchor="ctr">
                    <a:lnL w="6350">
                      <a:solidFill>
                        <a:srgbClr val="000000"/>
                      </a:solidFill>
                    </a:lnL>
                    <a:lnR w="6350">
                      <a:solidFill>
                        <a:srgbClr val="000000"/>
                      </a:solidFill>
                    </a:lnR>
                    <a:lnT w="6350">
                      <a:solidFill>
                        <a:srgbClr val="000000"/>
                      </a:solidFill>
                    </a:lnT>
                    <a:lnB w="6350">
                      <a:solidFill>
                        <a:srgbClr val="000000"/>
                      </a:solidFill>
                    </a:lnB>
                    <a:solidFill>
                      <a:srgbClr val="92D050"/>
                    </a:solidFill>
                  </a:tcPr>
                </a:tc>
                <a:tc>
                  <a:txBody>
                    <a:bodyPr/>
                    <a:lstStyle/>
                    <a:p>
                      <a:pPr lvl="0" algn="ctr">
                        <a:buNone/>
                      </a:pPr>
                      <a:endParaRPr lang="it-IT" sz="900">
                        <a:solidFill>
                          <a:schemeClr val="bg1"/>
                        </a:solidFill>
                        <a:effectLst/>
                        <a:highlight>
                          <a:srgbClr val="92D050"/>
                        </a:highlight>
                        <a:latin typeface="Aptos Narrow"/>
                      </a:endParaRPr>
                    </a:p>
                  </a:txBody>
                  <a:tcPr marL="5619" marR="5619" marT="5619" marB="26972" anchor="ctr">
                    <a:lnL w="6350">
                      <a:solidFill>
                        <a:srgbClr val="000000"/>
                      </a:solidFill>
                    </a:lnL>
                    <a:lnR w="6350">
                      <a:solidFill>
                        <a:srgbClr val="000000"/>
                      </a:solidFill>
                    </a:lnR>
                    <a:lnT w="6350">
                      <a:solidFill>
                        <a:srgbClr val="000000"/>
                      </a:solidFill>
                    </a:lnT>
                    <a:lnB w="6350">
                      <a:solidFill>
                        <a:srgbClr val="000000"/>
                      </a:solidFill>
                    </a:lnB>
                    <a:solidFill>
                      <a:srgbClr val="92D050"/>
                    </a:solidFill>
                  </a:tcPr>
                </a:tc>
                <a:extLst>
                  <a:ext uri="{0D108BD9-81ED-4DB2-BD59-A6C34878D82A}">
                    <a16:rowId xmlns:a16="http://schemas.microsoft.com/office/drawing/2014/main" val="757110377"/>
                  </a:ext>
                </a:extLst>
              </a:tr>
              <a:tr h="176207">
                <a:tc>
                  <a:txBody>
                    <a:bodyPr/>
                    <a:lstStyle/>
                    <a:p>
                      <a:pPr algn="ctr" fontAlgn="ctr"/>
                      <a:r>
                        <a:rPr lang="it-IT" sz="900" dirty="0">
                          <a:solidFill>
                            <a:schemeClr val="tx1"/>
                          </a:solidFill>
                          <a:effectLst/>
                          <a:highlight>
                            <a:srgbClr val="A6C9EC"/>
                          </a:highlight>
                          <a:latin typeface="Aptos Narrow"/>
                        </a:rPr>
                        <a:t>eNote</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dirty="0">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dirty="0">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dirty="0">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dirty="0">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195029702"/>
                  </a:ext>
                </a:extLst>
              </a:tr>
              <a:tr h="176207">
                <a:tc>
                  <a:txBody>
                    <a:bodyPr/>
                    <a:lstStyle/>
                    <a:p>
                      <a:pPr algn="ctr" fontAlgn="ctr"/>
                      <a:r>
                        <a:rPr lang="it-IT" sz="900">
                          <a:solidFill>
                            <a:schemeClr val="tx1"/>
                          </a:solidFill>
                          <a:effectLst/>
                          <a:highlight>
                            <a:srgbClr val="A6C9EC"/>
                          </a:highlight>
                          <a:latin typeface="Aptos Narrow"/>
                        </a:rPr>
                        <a:t>SE Tools Database (SETDB)</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dirty="0">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dirty="0">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dirty="0">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dirty="0">
                          <a:solidFill>
                            <a:schemeClr val="bg1"/>
                          </a:solidFill>
                          <a:effectLst/>
                          <a:highlight>
                            <a:srgbClr val="FF0000"/>
                          </a:highlight>
                          <a:latin typeface="Aptos Narrow"/>
                        </a:rPr>
                        <a:t>Not Available</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4265167648"/>
                  </a:ext>
                </a:extLst>
              </a:tr>
              <a:tr h="176207">
                <a:tc>
                  <a:txBody>
                    <a:bodyPr/>
                    <a:lstStyle/>
                    <a:p>
                      <a:pPr algn="ctr" fontAlgn="ctr"/>
                      <a:r>
                        <a:rPr lang="it-IT" sz="900" dirty="0">
                          <a:solidFill>
                            <a:schemeClr val="tx1"/>
                          </a:solidFill>
                          <a:effectLst/>
                          <a:highlight>
                            <a:srgbClr val="A6C9EC"/>
                          </a:highlight>
                          <a:latin typeface="Aptos Narrow"/>
                        </a:rPr>
                        <a:t>Internally Developed Technical Products</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dirty="0">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dirty="0">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dirty="0">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a:solidFill>
                            <a:schemeClr val="bg1"/>
                          </a:solidFill>
                          <a:effectLst/>
                          <a:highlight>
                            <a:srgbClr val="7030A0"/>
                          </a:highlight>
                          <a:latin typeface="Aptos Narrow"/>
                        </a:rPr>
                        <a:t>List Price via INCOSE Store</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3021160900"/>
                  </a:ext>
                </a:extLst>
              </a:tr>
              <a:tr h="176207">
                <a:tc>
                  <a:txBody>
                    <a:bodyPr/>
                    <a:lstStyle/>
                    <a:p>
                      <a:pPr algn="ctr" fontAlgn="ctr"/>
                      <a:r>
                        <a:rPr lang="it-IT" sz="900" dirty="0">
                          <a:solidFill>
                            <a:schemeClr val="tx1"/>
                          </a:solidFill>
                          <a:effectLst/>
                          <a:highlight>
                            <a:srgbClr val="A6C9EC"/>
                          </a:highlight>
                          <a:latin typeface="Aptos Narrow"/>
                        </a:rPr>
                        <a:t>Past Symposia Papers &amp; Proceedings</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dirty="0">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dirty="0">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dirty="0">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a:solidFill>
                            <a:schemeClr val="bg1"/>
                          </a:solidFill>
                          <a:effectLst/>
                          <a:highlight>
                            <a:srgbClr val="7030A0"/>
                          </a:highlight>
                          <a:latin typeface="Aptos Narrow"/>
                        </a:rPr>
                        <a:t>List Price via INCOSE Store</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40882199"/>
                  </a:ext>
                </a:extLst>
              </a:tr>
              <a:tr h="176207">
                <a:tc>
                  <a:txBody>
                    <a:bodyPr/>
                    <a:lstStyle/>
                    <a:p>
                      <a:pPr algn="ctr" fontAlgn="ctr"/>
                      <a:r>
                        <a:rPr lang="it-IT" sz="900" dirty="0">
                          <a:solidFill>
                            <a:schemeClr val="tx1"/>
                          </a:solidFill>
                          <a:effectLst/>
                          <a:highlight>
                            <a:srgbClr val="A6C9EC"/>
                          </a:highlight>
                          <a:latin typeface="Aptos Narrow"/>
                        </a:rPr>
                        <a:t>SE Handbook</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dirty="0">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dirty="0">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dirty="0">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a:solidFill>
                            <a:schemeClr val="bg1"/>
                          </a:solidFill>
                          <a:effectLst/>
                          <a:highlight>
                            <a:srgbClr val="7030A0"/>
                          </a:highlight>
                          <a:latin typeface="Aptos Narrow"/>
                        </a:rPr>
                        <a:t>List Price via INCOSE Store</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2933777168"/>
                  </a:ext>
                </a:extLst>
              </a:tr>
              <a:tr h="176207">
                <a:tc>
                  <a:txBody>
                    <a:bodyPr/>
                    <a:lstStyle/>
                    <a:p>
                      <a:pPr algn="ctr" fontAlgn="ctr"/>
                      <a:r>
                        <a:rPr lang="it-IT" sz="900">
                          <a:solidFill>
                            <a:schemeClr val="tx1"/>
                          </a:solidFill>
                          <a:effectLst/>
                          <a:highlight>
                            <a:srgbClr val="A6C9EC"/>
                          </a:highlight>
                          <a:latin typeface="Aptos Narrow"/>
                        </a:rPr>
                        <a:t>Systems Engineering Journal</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dirty="0">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dirty="0">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dirty="0">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a:solidFill>
                            <a:schemeClr val="bg1"/>
                          </a:solidFill>
                          <a:effectLst/>
                          <a:highlight>
                            <a:srgbClr val="7030A0"/>
                          </a:highlight>
                          <a:latin typeface="Aptos Narrow"/>
                        </a:rPr>
                        <a:t>List Price via INCOSE Store</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3691813878"/>
                  </a:ext>
                </a:extLst>
              </a:tr>
              <a:tr h="176207">
                <a:tc>
                  <a:txBody>
                    <a:bodyPr/>
                    <a:lstStyle/>
                    <a:p>
                      <a:pPr algn="ctr" fontAlgn="ctr"/>
                      <a:r>
                        <a:rPr lang="it-IT" sz="900" dirty="0">
                          <a:solidFill>
                            <a:schemeClr val="tx1"/>
                          </a:solidFill>
                          <a:effectLst/>
                          <a:highlight>
                            <a:srgbClr val="A6C9EC"/>
                          </a:highlight>
                          <a:latin typeface="Aptos Narrow"/>
                        </a:rPr>
                        <a:t>Technical Products (released at no charge to members)</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dirty="0">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dirty="0">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dirty="0">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a:solidFill>
                            <a:schemeClr val="bg1"/>
                          </a:solidFill>
                          <a:effectLst/>
                          <a:highlight>
                            <a:srgbClr val="7030A0"/>
                          </a:highlight>
                          <a:latin typeface="Aptos Narrow"/>
                        </a:rPr>
                        <a:t>List Price via INCOSE Store</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60952148"/>
                  </a:ext>
                </a:extLst>
              </a:tr>
              <a:tr h="176207">
                <a:tc>
                  <a:txBody>
                    <a:bodyPr/>
                    <a:lstStyle/>
                    <a:p>
                      <a:pPr algn="ctr" fontAlgn="ctr"/>
                      <a:r>
                        <a:rPr lang="it-IT" sz="900">
                          <a:solidFill>
                            <a:schemeClr val="tx1"/>
                          </a:solidFill>
                          <a:effectLst/>
                          <a:highlight>
                            <a:srgbClr val="A6C9EC"/>
                          </a:highlight>
                          <a:latin typeface="Aptos Narrow"/>
                        </a:rPr>
                        <a:t>INSIGHT</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dirty="0">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dirty="0">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dirty="0">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a:solidFill>
                            <a:schemeClr val="bg1"/>
                          </a:solidFill>
                          <a:effectLst/>
                          <a:highlight>
                            <a:srgbClr val="7030A0"/>
                          </a:highlight>
                          <a:latin typeface="Aptos Narrow"/>
                        </a:rPr>
                        <a:t>List Price via INCOSE Store</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758306212"/>
                  </a:ext>
                </a:extLst>
              </a:tr>
              <a:tr h="242772">
                <a:tc>
                  <a:txBody>
                    <a:bodyPr/>
                    <a:lstStyle/>
                    <a:p>
                      <a:pPr algn="ctr" fontAlgn="ctr"/>
                      <a:r>
                        <a:rPr lang="it-IT" sz="900" dirty="0">
                          <a:solidFill>
                            <a:schemeClr val="tx1"/>
                          </a:solidFill>
                          <a:effectLst/>
                          <a:highlight>
                            <a:srgbClr val="A6C9EC"/>
                          </a:highlight>
                          <a:latin typeface="Aptos Narrow"/>
                        </a:rPr>
                        <a:t>Different sources for video recordings (Post-event, with permissions from presenter) </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endParaRPr lang="it-IT" sz="900">
                        <a:solidFill>
                          <a:schemeClr val="bg1"/>
                        </a:solidFill>
                        <a:effectLst/>
                        <a:highlight>
                          <a:srgbClr val="A6C9EC"/>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endParaRPr lang="it-IT" sz="900">
                        <a:solidFill>
                          <a:schemeClr val="bg1"/>
                        </a:solidFill>
                        <a:effectLst/>
                        <a:highlight>
                          <a:srgbClr val="A6C9EC"/>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endParaRPr lang="it-IT" sz="900">
                        <a:solidFill>
                          <a:schemeClr val="bg1"/>
                        </a:solidFill>
                        <a:effectLst/>
                        <a:highlight>
                          <a:srgbClr val="A6C9EC"/>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endParaRPr lang="it-IT" sz="900">
                        <a:solidFill>
                          <a:schemeClr val="bg1"/>
                        </a:solidFill>
                        <a:effectLst/>
                        <a:highlight>
                          <a:srgbClr val="A6C9EC"/>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extLst>
                  <a:ext uri="{0D108BD9-81ED-4DB2-BD59-A6C34878D82A}">
                    <a16:rowId xmlns:a16="http://schemas.microsoft.com/office/drawing/2014/main" val="4219219623"/>
                  </a:ext>
                </a:extLst>
              </a:tr>
              <a:tr h="155055">
                <a:tc>
                  <a:txBody>
                    <a:bodyPr/>
                    <a:lstStyle/>
                    <a:p>
                      <a:pPr algn="ctr" fontAlgn="ctr"/>
                      <a:r>
                        <a:rPr lang="it-IT" sz="900" dirty="0">
                          <a:solidFill>
                            <a:schemeClr val="tx1"/>
                          </a:solidFill>
                          <a:effectLst/>
                          <a:highlight>
                            <a:srgbClr val="A6C9EC"/>
                          </a:highlight>
                          <a:latin typeface="Aptos Narrow"/>
                        </a:rPr>
                        <a:t>*IS Keynote Presentations</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dirty="0">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dirty="0">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dirty="0">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dirty="0">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575634405"/>
                  </a:ext>
                </a:extLst>
              </a:tr>
              <a:tr h="176207">
                <a:tc>
                  <a:txBody>
                    <a:bodyPr/>
                    <a:lstStyle/>
                    <a:p>
                      <a:pPr algn="ctr" fontAlgn="ctr"/>
                      <a:r>
                        <a:rPr lang="it-IT" sz="900" dirty="0">
                          <a:solidFill>
                            <a:schemeClr val="tx1"/>
                          </a:solidFill>
                          <a:effectLst/>
                          <a:highlight>
                            <a:srgbClr val="A6C9EC"/>
                          </a:highlight>
                          <a:latin typeface="Aptos Narrow"/>
                        </a:rPr>
                        <a:t>*Webinars</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dirty="0">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dirty="0">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dirty="0">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a:solidFill>
                            <a:schemeClr val="bg1"/>
                          </a:solidFill>
                          <a:effectLst/>
                          <a:highlight>
                            <a:srgbClr val="7030A0"/>
                          </a:highlight>
                          <a:latin typeface="Aptos Narrow"/>
                        </a:rPr>
                        <a:t>List Price via INCOSE Store</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33493143"/>
                  </a:ext>
                </a:extLst>
              </a:tr>
              <a:tr h="176207">
                <a:tc>
                  <a:txBody>
                    <a:bodyPr/>
                    <a:lstStyle/>
                    <a:p>
                      <a:pPr algn="ctr" fontAlgn="ctr"/>
                      <a:r>
                        <a:rPr lang="it-IT" sz="900">
                          <a:solidFill>
                            <a:schemeClr val="tx1"/>
                          </a:solidFill>
                          <a:effectLst/>
                          <a:highlight>
                            <a:srgbClr val="A6C9EC"/>
                          </a:highlight>
                          <a:latin typeface="Aptos Narrow"/>
                        </a:rPr>
                        <a:t>*INCOSE Tutorials (WG)</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dirty="0">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dirty="0">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dirty="0">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a:solidFill>
                            <a:schemeClr val="bg1"/>
                          </a:solidFill>
                          <a:effectLst/>
                          <a:highlight>
                            <a:srgbClr val="7030A0"/>
                          </a:highlight>
                          <a:latin typeface="Aptos Narrow"/>
                        </a:rPr>
                        <a:t>List Price via INCOSE Store</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854357179"/>
                  </a:ext>
                </a:extLst>
              </a:tr>
              <a:tr h="176207">
                <a:tc>
                  <a:txBody>
                    <a:bodyPr/>
                    <a:lstStyle/>
                    <a:p>
                      <a:pPr algn="ctr" fontAlgn="ctr"/>
                      <a:r>
                        <a:rPr lang="it-IT" sz="900">
                          <a:solidFill>
                            <a:schemeClr val="tx1"/>
                          </a:solidFill>
                          <a:effectLst/>
                          <a:highlight>
                            <a:srgbClr val="A6C9EC"/>
                          </a:highlight>
                          <a:latin typeface="Aptos Narrow"/>
                        </a:rPr>
                        <a:t>*INCOSE Tutorials (IS)</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dirty="0">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dirty="0">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a:solidFill>
                            <a:schemeClr val="bg1"/>
                          </a:solidFill>
                          <a:effectLst/>
                          <a:highlight>
                            <a:srgbClr val="7030A0"/>
                          </a:highlight>
                          <a:latin typeface="Aptos Narrow"/>
                        </a:rPr>
                        <a:t>List Price via INCOSE Store</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it-IT" sz="900">
                          <a:solidFill>
                            <a:schemeClr val="bg1"/>
                          </a:solidFill>
                          <a:effectLst/>
                          <a:highlight>
                            <a:srgbClr val="7030A0"/>
                          </a:highlight>
                          <a:latin typeface="Aptos Narrow"/>
                        </a:rPr>
                        <a:t>List Price via INCOSE Store</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18616880"/>
                  </a:ext>
                </a:extLst>
              </a:tr>
              <a:tr h="176207">
                <a:tc>
                  <a:txBody>
                    <a:bodyPr/>
                    <a:lstStyle/>
                    <a:p>
                      <a:pPr algn="ctr" fontAlgn="ctr"/>
                      <a:r>
                        <a:rPr lang="it-IT" sz="900" dirty="0">
                          <a:solidFill>
                            <a:schemeClr val="tx1"/>
                          </a:solidFill>
                          <a:effectLst/>
                          <a:highlight>
                            <a:srgbClr val="A6C9EC"/>
                          </a:highlight>
                          <a:latin typeface="Aptos Narrow"/>
                        </a:rPr>
                        <a:t>*Other Presentations Videos (IW, WG, Mini-Event, Chapter, Others)</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dirty="0">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dirty="0">
                          <a:solidFill>
                            <a:schemeClr val="bg1"/>
                          </a:solidFill>
                          <a:effectLst/>
                          <a:highlight>
                            <a:srgbClr val="92D050"/>
                          </a:highlight>
                          <a:latin typeface="Aptos Narrow"/>
                        </a:rPr>
                        <a:t>Included</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900">
                          <a:solidFill>
                            <a:schemeClr val="tx1"/>
                          </a:solidFill>
                          <a:effectLst/>
                          <a:highlight>
                            <a:srgbClr val="FFFF00"/>
                          </a:highlight>
                          <a:latin typeface="Aptos Narrow"/>
                        </a:rPr>
                        <a:t>Discount Price</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t-IT" sz="900">
                          <a:solidFill>
                            <a:schemeClr val="bg1"/>
                          </a:solidFill>
                          <a:effectLst/>
                          <a:highlight>
                            <a:srgbClr val="7030A0"/>
                          </a:highlight>
                          <a:latin typeface="Aptos Narrow"/>
                        </a:rPr>
                        <a:t>List Price via INCOSE Store</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792722542"/>
                  </a:ext>
                </a:extLst>
              </a:tr>
              <a:tr h="176207">
                <a:tc>
                  <a:txBody>
                    <a:bodyPr/>
                    <a:lstStyle/>
                    <a:p>
                      <a:pPr algn="ctr" fontAlgn="ctr"/>
                      <a:r>
                        <a:rPr lang="it-IT" sz="900" dirty="0">
                          <a:solidFill>
                            <a:schemeClr val="tx1"/>
                          </a:solidFill>
                          <a:effectLst/>
                          <a:highlight>
                            <a:srgbClr val="A6C9EC"/>
                          </a:highlight>
                          <a:latin typeface="Aptos Narrow"/>
                        </a:rPr>
                        <a:t>*Symposia Event Presentation (IS &amp; Joint)</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a:solidFill>
                            <a:schemeClr val="tx1"/>
                          </a:solidFill>
                          <a:effectLst/>
                          <a:highlight>
                            <a:srgbClr val="FFFF00"/>
                          </a:highlight>
                          <a:latin typeface="Aptos Narrow"/>
                        </a:rPr>
                        <a:t>Discount Price</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t-IT" sz="900">
                          <a:solidFill>
                            <a:schemeClr val="tx1"/>
                          </a:solidFill>
                          <a:effectLst/>
                          <a:highlight>
                            <a:srgbClr val="FFFF00"/>
                          </a:highlight>
                          <a:latin typeface="Aptos Narrow"/>
                        </a:rPr>
                        <a:t>Discount Price</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t-IT" sz="900">
                          <a:solidFill>
                            <a:schemeClr val="tx1"/>
                          </a:solidFill>
                          <a:effectLst/>
                          <a:highlight>
                            <a:srgbClr val="FFFF00"/>
                          </a:highlight>
                          <a:latin typeface="Aptos Narrow"/>
                        </a:rPr>
                        <a:t>Discount Price</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t-IT" sz="900">
                          <a:solidFill>
                            <a:schemeClr val="bg1"/>
                          </a:solidFill>
                          <a:effectLst/>
                          <a:highlight>
                            <a:srgbClr val="7030A0"/>
                          </a:highlight>
                          <a:latin typeface="Aptos Narrow"/>
                        </a:rPr>
                        <a:t>List Price via INCOSE Store</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236286917"/>
                  </a:ext>
                </a:extLst>
              </a:tr>
              <a:tr h="213359">
                <a:tc>
                  <a:txBody>
                    <a:bodyPr/>
                    <a:lstStyle/>
                    <a:p>
                      <a:pPr algn="ctr" fontAlgn="ctr"/>
                      <a:endParaRPr lang="it-IT" sz="900">
                        <a:solidFill>
                          <a:schemeClr val="tx1"/>
                        </a:solidFill>
                        <a:effectLst/>
                        <a:highlight>
                          <a:srgbClr val="595959"/>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it-IT" sz="900" dirty="0">
                          <a:solidFill>
                            <a:schemeClr val="bg1"/>
                          </a:solidFill>
                          <a:effectLst/>
                          <a:highlight>
                            <a:srgbClr val="595959"/>
                          </a:highlight>
                          <a:latin typeface="Aptos Narrow"/>
                        </a:rPr>
                        <a:t>GROUP 3: Other</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endParaRPr lang="it-IT" sz="900">
                        <a:solidFill>
                          <a:schemeClr val="bg1"/>
                        </a:solidFill>
                        <a:effectLst/>
                        <a:highlight>
                          <a:srgbClr val="595959"/>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endParaRPr lang="it-IT" sz="900">
                        <a:solidFill>
                          <a:schemeClr val="bg1"/>
                        </a:solidFill>
                        <a:effectLst/>
                        <a:highlight>
                          <a:srgbClr val="595959"/>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endParaRPr lang="it-IT" sz="900">
                        <a:solidFill>
                          <a:schemeClr val="bg1"/>
                        </a:solidFill>
                        <a:effectLst/>
                        <a:highlight>
                          <a:srgbClr val="595959"/>
                        </a:highlight>
                        <a:latin typeface="Aptos Narrow"/>
                      </a:endParaRP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extLst>
                  <a:ext uri="{0D108BD9-81ED-4DB2-BD59-A6C34878D82A}">
                    <a16:rowId xmlns:a16="http://schemas.microsoft.com/office/drawing/2014/main" val="3542744459"/>
                  </a:ext>
                </a:extLst>
              </a:tr>
              <a:tr h="176207">
                <a:tc>
                  <a:txBody>
                    <a:bodyPr/>
                    <a:lstStyle/>
                    <a:p>
                      <a:pPr algn="ctr" fontAlgn="ctr"/>
                      <a:r>
                        <a:rPr lang="it-IT" sz="900" dirty="0">
                          <a:solidFill>
                            <a:schemeClr val="tx1"/>
                          </a:solidFill>
                          <a:effectLst/>
                          <a:highlight>
                            <a:srgbClr val="A6C9EC"/>
                          </a:highlight>
                          <a:latin typeface="Aptos Narrow"/>
                        </a:rPr>
                        <a:t>Certification</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dirty="0">
                          <a:solidFill>
                            <a:schemeClr val="tx1"/>
                          </a:solidFill>
                          <a:effectLst/>
                          <a:highlight>
                            <a:srgbClr val="F0E9E9"/>
                          </a:highlight>
                          <a:latin typeface="Aptos Narrow"/>
                        </a:rPr>
                        <a:t>Available</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E9E9"/>
                    </a:solidFill>
                  </a:tcPr>
                </a:tc>
                <a:tc>
                  <a:txBody>
                    <a:bodyPr/>
                    <a:lstStyle/>
                    <a:p>
                      <a:pPr algn="ctr" fontAlgn="ctr"/>
                      <a:r>
                        <a:rPr lang="it-IT" sz="900" dirty="0">
                          <a:solidFill>
                            <a:schemeClr val="tx1"/>
                          </a:solidFill>
                          <a:effectLst/>
                          <a:highlight>
                            <a:srgbClr val="F0E9E9"/>
                          </a:highlight>
                          <a:latin typeface="Aptos Narrow"/>
                        </a:rPr>
                        <a:t>Available</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E9E9"/>
                    </a:solidFill>
                  </a:tcPr>
                </a:tc>
                <a:tc>
                  <a:txBody>
                    <a:bodyPr/>
                    <a:lstStyle/>
                    <a:p>
                      <a:pPr algn="ctr" fontAlgn="ctr"/>
                      <a:r>
                        <a:rPr lang="it-IT" sz="900" dirty="0">
                          <a:solidFill>
                            <a:schemeClr val="bg1"/>
                          </a:solidFill>
                          <a:effectLst/>
                          <a:highlight>
                            <a:srgbClr val="FF0000"/>
                          </a:highlight>
                          <a:latin typeface="Aptos Narrow"/>
                        </a:rPr>
                        <a:t>Not Available </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it-IT" sz="900">
                          <a:solidFill>
                            <a:schemeClr val="bg1"/>
                          </a:solidFill>
                          <a:effectLst/>
                          <a:highlight>
                            <a:srgbClr val="FF0000"/>
                          </a:highlight>
                          <a:latin typeface="Aptos Narrow"/>
                        </a:rPr>
                        <a:t>Not </a:t>
                      </a:r>
                      <a:r>
                        <a:rPr lang="it-IT" sz="900" err="1">
                          <a:solidFill>
                            <a:schemeClr val="bg1"/>
                          </a:solidFill>
                          <a:effectLst/>
                          <a:highlight>
                            <a:srgbClr val="FF0000"/>
                          </a:highlight>
                          <a:latin typeface="Aptos Narrow"/>
                        </a:rPr>
                        <a:t>Available</a:t>
                      </a:r>
                      <a:r>
                        <a:rPr lang="it-IT" sz="900">
                          <a:solidFill>
                            <a:schemeClr val="bg1"/>
                          </a:solidFill>
                          <a:effectLst/>
                          <a:highlight>
                            <a:srgbClr val="FF0000"/>
                          </a:highlight>
                          <a:latin typeface="Aptos Narrow"/>
                        </a:rPr>
                        <a:t> </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668945780"/>
                  </a:ext>
                </a:extLst>
              </a:tr>
              <a:tr h="176207">
                <a:tc>
                  <a:txBody>
                    <a:bodyPr/>
                    <a:lstStyle/>
                    <a:p>
                      <a:pPr algn="ctr" fontAlgn="ctr"/>
                      <a:r>
                        <a:rPr lang="it-IT" sz="900" dirty="0">
                          <a:solidFill>
                            <a:schemeClr val="tx1"/>
                          </a:solidFill>
                          <a:effectLst/>
                          <a:highlight>
                            <a:srgbClr val="A6C9EC"/>
                          </a:highlight>
                          <a:latin typeface="Aptos Narrow"/>
                        </a:rPr>
                        <a:t>INCOSE Events</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a:solidFill>
                            <a:schemeClr val="tx1"/>
                          </a:solidFill>
                          <a:effectLst/>
                          <a:highlight>
                            <a:srgbClr val="FFFF00"/>
                          </a:highlight>
                          <a:latin typeface="Aptos Narrow"/>
                        </a:rPr>
                        <a:t>Discount Price</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t-IT" sz="900">
                          <a:solidFill>
                            <a:schemeClr val="tx1"/>
                          </a:solidFill>
                          <a:effectLst/>
                          <a:highlight>
                            <a:srgbClr val="FFFF00"/>
                          </a:highlight>
                          <a:latin typeface="Aptos Narrow"/>
                        </a:rPr>
                        <a:t>Discount Price</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t-IT" sz="900">
                          <a:solidFill>
                            <a:schemeClr val="bg1"/>
                          </a:solidFill>
                          <a:effectLst/>
                          <a:highlight>
                            <a:srgbClr val="7030A0"/>
                          </a:highlight>
                          <a:latin typeface="Aptos Narrow"/>
                        </a:rPr>
                        <a:t>List Price </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it-IT" sz="900" dirty="0">
                          <a:solidFill>
                            <a:schemeClr val="bg1"/>
                          </a:solidFill>
                          <a:effectLst/>
                          <a:highlight>
                            <a:srgbClr val="7030A0"/>
                          </a:highlight>
                          <a:latin typeface="Aptos Narrow"/>
                        </a:rPr>
                        <a:t>List Price </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201795178"/>
                  </a:ext>
                </a:extLst>
              </a:tr>
              <a:tr h="176207">
                <a:tc>
                  <a:txBody>
                    <a:bodyPr/>
                    <a:lstStyle/>
                    <a:p>
                      <a:pPr algn="ctr" fontAlgn="ctr"/>
                      <a:r>
                        <a:rPr lang="it-IT" sz="900" dirty="0">
                          <a:solidFill>
                            <a:schemeClr val="tx1"/>
                          </a:solidFill>
                          <a:effectLst/>
                          <a:highlight>
                            <a:srgbClr val="A6C9EC"/>
                          </a:highlight>
                          <a:latin typeface="Aptos Narrow"/>
                        </a:rPr>
                        <a:t>Hardcopy of internally Developed INCOSE Products (ie: SE Handbook, Vision, Journal)</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a:solidFill>
                            <a:schemeClr val="tx1"/>
                          </a:solidFill>
                          <a:effectLst/>
                          <a:highlight>
                            <a:srgbClr val="FFFF00"/>
                          </a:highlight>
                          <a:latin typeface="Aptos Narrow"/>
                        </a:rPr>
                        <a:t>Discount Price</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t-IT" sz="900">
                          <a:solidFill>
                            <a:schemeClr val="tx1"/>
                          </a:solidFill>
                          <a:effectLst/>
                          <a:highlight>
                            <a:srgbClr val="FFFF00"/>
                          </a:highlight>
                          <a:latin typeface="Aptos Narrow"/>
                        </a:rPr>
                        <a:t>Discount Price</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t-IT" sz="900" dirty="0">
                          <a:solidFill>
                            <a:schemeClr val="bg1"/>
                          </a:solidFill>
                          <a:effectLst/>
                          <a:highlight>
                            <a:srgbClr val="7030A0"/>
                          </a:highlight>
                          <a:latin typeface="Aptos Narrow"/>
                        </a:rPr>
                        <a:t>List Price via INCOSE Store, Wiley, or other publisher/distributor</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it-IT" sz="900" dirty="0">
                          <a:solidFill>
                            <a:schemeClr val="bg1"/>
                          </a:solidFill>
                          <a:effectLst/>
                          <a:highlight>
                            <a:srgbClr val="7030A0"/>
                          </a:highlight>
                          <a:latin typeface="Aptos Narrow"/>
                        </a:rPr>
                        <a:t>List Price via INCOSE Store, Wiley, or other publisher/distributor</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4099107969"/>
                  </a:ext>
                </a:extLst>
              </a:tr>
              <a:tr h="176207">
                <a:tc>
                  <a:txBody>
                    <a:bodyPr/>
                    <a:lstStyle/>
                    <a:p>
                      <a:pPr algn="ctr" fontAlgn="ctr"/>
                      <a:r>
                        <a:rPr lang="it-IT" sz="900" dirty="0">
                          <a:solidFill>
                            <a:schemeClr val="tx1"/>
                          </a:solidFill>
                          <a:effectLst/>
                          <a:highlight>
                            <a:srgbClr val="A6C9EC"/>
                          </a:highlight>
                          <a:latin typeface="Aptos Narrow"/>
                        </a:rPr>
                        <a:t>Externally Produced Technical Products)</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it-IT" sz="900">
                          <a:solidFill>
                            <a:schemeClr val="tx1"/>
                          </a:solidFill>
                          <a:effectLst/>
                          <a:highlight>
                            <a:srgbClr val="FFFF00"/>
                          </a:highlight>
                          <a:latin typeface="Aptos Narrow"/>
                        </a:rPr>
                        <a:t>Discount Price</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t-IT" sz="900">
                          <a:solidFill>
                            <a:schemeClr val="tx1"/>
                          </a:solidFill>
                          <a:effectLst/>
                          <a:highlight>
                            <a:srgbClr val="FFFF00"/>
                          </a:highlight>
                          <a:latin typeface="Aptos Narrow"/>
                        </a:rPr>
                        <a:t>Discount Price</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t-IT" sz="900" dirty="0">
                          <a:solidFill>
                            <a:schemeClr val="bg1"/>
                          </a:solidFill>
                          <a:effectLst/>
                          <a:highlight>
                            <a:srgbClr val="7030A0"/>
                          </a:highlight>
                          <a:latin typeface="Aptos Narrow"/>
                        </a:rPr>
                        <a:t>List Price via INCOSE Store, Wiley, or other publisher/distributor</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it-IT" sz="900" dirty="0">
                          <a:solidFill>
                            <a:schemeClr val="bg1"/>
                          </a:solidFill>
                          <a:effectLst/>
                          <a:highlight>
                            <a:srgbClr val="7030A0"/>
                          </a:highlight>
                          <a:latin typeface="Aptos Narrow"/>
                        </a:rPr>
                        <a:t>List Price via INCOSE Store, Wiley, or other publisher/distributor</a:t>
                      </a:r>
                    </a:p>
                  </a:txBody>
                  <a:tcPr marL="5619" marR="5619" marT="5619" marB="2697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2990291066"/>
                  </a:ext>
                </a:extLst>
              </a:tr>
            </a:tbl>
          </a:graphicData>
        </a:graphic>
      </p:graphicFrame>
      <p:sp>
        <p:nvSpPr>
          <p:cNvPr id="4" name="Freeform 5">
            <a:extLst>
              <a:ext uri="{FF2B5EF4-FFF2-40B4-BE49-F238E27FC236}">
                <a16:creationId xmlns:a16="http://schemas.microsoft.com/office/drawing/2014/main" id="{0A151765-DC1D-E5EA-EF6F-E4AD436339CA}"/>
              </a:ext>
            </a:extLst>
          </p:cNvPr>
          <p:cNvSpPr>
            <a:spLocks noChangeAspect="1"/>
          </p:cNvSpPr>
          <p:nvPr/>
        </p:nvSpPr>
        <p:spPr bwMode="auto">
          <a:xfrm rot="10800000" flipH="1" flipV="1">
            <a:off x="1" y="5110671"/>
            <a:ext cx="1747329" cy="1747329"/>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067540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93036-94E9-47F6-8448-474ED730B0F3}"/>
            </a:ext>
          </a:extLst>
        </p:cNvPr>
        <p:cNvGrpSpPr/>
        <p:nvPr/>
      </p:nvGrpSpPr>
      <p:grpSpPr>
        <a:xfrm>
          <a:off x="0" y="0"/>
          <a:ext cx="0" cy="0"/>
          <a:chOff x="0" y="0"/>
          <a:chExt cx="0" cy="0"/>
        </a:xfrm>
      </p:grpSpPr>
      <p:sp>
        <p:nvSpPr>
          <p:cNvPr id="11" name="Text Placeholder 3">
            <a:extLst>
              <a:ext uri="{FF2B5EF4-FFF2-40B4-BE49-F238E27FC236}">
                <a16:creationId xmlns:a16="http://schemas.microsoft.com/office/drawing/2014/main" id="{A530C128-552C-1345-8C71-4BC6BA2A95B0}"/>
              </a:ext>
            </a:extLst>
          </p:cNvPr>
          <p:cNvSpPr txBox="1">
            <a:spLocks/>
          </p:cNvSpPr>
          <p:nvPr/>
        </p:nvSpPr>
        <p:spPr>
          <a:xfrm>
            <a:off x="1022276" y="255210"/>
            <a:ext cx="9714828" cy="1354217"/>
          </a:xfrm>
          <a:prstGeom prst="rect">
            <a:avLst/>
          </a:prstGeom>
        </p:spPr>
        <p:txBody>
          <a:bodyPr vert="horz" wrap="square" lIns="0" tIns="60960" rIns="0" bIns="6096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Clr>
                <a:srgbClr val="13B5EA"/>
              </a:buClr>
              <a:buNone/>
            </a:pPr>
            <a:r>
              <a:rPr lang="en-US" sz="4000" b="1" dirty="0">
                <a:solidFill>
                  <a:schemeClr val="accent1"/>
                </a:solidFill>
                <a:latin typeface="Arial" panose="020B0604020202020204" pitchFamily="34" charset="0"/>
                <a:cs typeface="Arial" panose="020B0604020202020204" pitchFamily="34" charset="0"/>
              </a:rPr>
              <a:t>Annual</a:t>
            </a:r>
            <a:r>
              <a:rPr lang="en-US" sz="4000" b="1" spc="-114" dirty="0">
                <a:solidFill>
                  <a:schemeClr val="accent1"/>
                </a:solidFill>
                <a:latin typeface="Arial" panose="020B0604020202020204" pitchFamily="34" charset="0"/>
                <a:cs typeface="Arial" panose="020B0604020202020204" pitchFamily="34" charset="0"/>
              </a:rPr>
              <a:t> </a:t>
            </a:r>
            <a:r>
              <a:rPr lang="en-US" sz="4000" b="1" dirty="0">
                <a:solidFill>
                  <a:schemeClr val="accent1"/>
                </a:solidFill>
                <a:latin typeface="Arial" panose="020B0604020202020204" pitchFamily="34" charset="0"/>
                <a:cs typeface="Arial" panose="020B0604020202020204" pitchFamily="34" charset="0"/>
              </a:rPr>
              <a:t>CAB</a:t>
            </a:r>
            <a:r>
              <a:rPr lang="en-US" sz="4000" b="1" spc="-130" dirty="0">
                <a:solidFill>
                  <a:schemeClr val="accent1"/>
                </a:solidFill>
                <a:latin typeface="Arial" panose="020B0604020202020204" pitchFamily="34" charset="0"/>
                <a:cs typeface="Arial" panose="020B0604020202020204" pitchFamily="34" charset="0"/>
              </a:rPr>
              <a:t> </a:t>
            </a:r>
            <a:r>
              <a:rPr lang="en-US" sz="4000" b="1" dirty="0">
                <a:solidFill>
                  <a:schemeClr val="accent1"/>
                </a:solidFill>
                <a:latin typeface="Arial" panose="020B0604020202020204" pitchFamily="34" charset="0"/>
                <a:cs typeface="Arial" panose="020B0604020202020204" pitchFamily="34" charset="0"/>
              </a:rPr>
              <a:t>Membership</a:t>
            </a:r>
            <a:r>
              <a:rPr lang="en-US" sz="4000" b="1" spc="-80" dirty="0">
                <a:solidFill>
                  <a:schemeClr val="accent1"/>
                </a:solidFill>
                <a:latin typeface="Arial" panose="020B0604020202020204" pitchFamily="34" charset="0"/>
                <a:cs typeface="Arial" panose="020B0604020202020204" pitchFamily="34" charset="0"/>
              </a:rPr>
              <a:t> </a:t>
            </a:r>
            <a:r>
              <a:rPr lang="en-US" sz="4000" b="1" dirty="0">
                <a:solidFill>
                  <a:schemeClr val="accent1"/>
                </a:solidFill>
                <a:latin typeface="Arial" panose="020B0604020202020204" pitchFamily="34" charset="0"/>
                <a:cs typeface="Arial" panose="020B0604020202020204" pitchFamily="34" charset="0"/>
              </a:rPr>
              <a:t>Payment</a:t>
            </a:r>
            <a:r>
              <a:rPr lang="en-US" sz="4000" b="1" spc="-105" dirty="0">
                <a:solidFill>
                  <a:schemeClr val="accent1"/>
                </a:solidFill>
                <a:latin typeface="Arial" panose="020B0604020202020204" pitchFamily="34" charset="0"/>
                <a:cs typeface="Arial" panose="020B0604020202020204" pitchFamily="34" charset="0"/>
              </a:rPr>
              <a:t> </a:t>
            </a:r>
            <a:r>
              <a:rPr lang="en-US" sz="4000" b="1" spc="-10" dirty="0">
                <a:solidFill>
                  <a:schemeClr val="accent1"/>
                </a:solidFill>
                <a:latin typeface="Arial" panose="020B0604020202020204" pitchFamily="34" charset="0"/>
                <a:cs typeface="Arial" panose="020B0604020202020204" pitchFamily="34" charset="0"/>
              </a:rPr>
              <a:t>Information</a:t>
            </a:r>
            <a:endParaRPr lang="en-US" sz="4000" b="1" spc="-67" dirty="0">
              <a:solidFill>
                <a:schemeClr val="accent1"/>
              </a:solidFill>
              <a:latin typeface="Arial" panose="020B0604020202020204" pitchFamily="34" charset="0"/>
              <a:cs typeface="Arial" panose="020B0604020202020204" pitchFamily="34" charset="0"/>
            </a:endParaRPr>
          </a:p>
        </p:txBody>
      </p:sp>
      <p:sp>
        <p:nvSpPr>
          <p:cNvPr id="5" name="Freeform 5">
            <a:extLst>
              <a:ext uri="{FF2B5EF4-FFF2-40B4-BE49-F238E27FC236}">
                <a16:creationId xmlns:a16="http://schemas.microsoft.com/office/drawing/2014/main" id="{543062A5-20F5-EA16-443F-FD475E1C26E6}"/>
              </a:ext>
            </a:extLst>
          </p:cNvPr>
          <p:cNvSpPr>
            <a:spLocks noChangeAspect="1"/>
          </p:cNvSpPr>
          <p:nvPr/>
        </p:nvSpPr>
        <p:spPr bwMode="auto">
          <a:xfrm rot="10800000" flipH="1" flipV="1">
            <a:off x="0" y="2997199"/>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DCABED18-449A-C638-3482-DEEE6762BC99}"/>
              </a:ext>
            </a:extLst>
          </p:cNvPr>
          <p:cNvSpPr txBox="1"/>
          <p:nvPr/>
        </p:nvSpPr>
        <p:spPr>
          <a:xfrm>
            <a:off x="1022276" y="1898114"/>
            <a:ext cx="10756490" cy="3511218"/>
          </a:xfrm>
          <a:prstGeom prst="rect">
            <a:avLst/>
          </a:prstGeom>
          <a:noFill/>
        </p:spPr>
        <p:txBody>
          <a:bodyPr wrap="square" lIns="91440" tIns="45720" rIns="91440" bIns="45720" anchor="t">
            <a:spAutoFit/>
          </a:bodyPr>
          <a:lstStyle/>
          <a:p>
            <a:pPr marL="532765" indent="-456565">
              <a:lnSpc>
                <a:spcPct val="100000"/>
              </a:lnSpc>
              <a:spcBef>
                <a:spcPts val="95"/>
              </a:spcBef>
              <a:buFont typeface="Arial"/>
              <a:buChar char="•"/>
              <a:tabLst>
                <a:tab pos="532765" algn="l"/>
              </a:tabLst>
            </a:pPr>
            <a:r>
              <a:rPr lang="en-US" sz="2400" b="1" dirty="0">
                <a:solidFill>
                  <a:schemeClr val="accent1"/>
                </a:solidFill>
                <a:latin typeface="Arial"/>
                <a:cs typeface="Arial"/>
              </a:rPr>
              <a:t>CAB</a:t>
            </a:r>
            <a:r>
              <a:rPr lang="en-US" sz="2400" b="1" spc="-95" dirty="0">
                <a:solidFill>
                  <a:schemeClr val="accent1"/>
                </a:solidFill>
                <a:latin typeface="Arial"/>
                <a:cs typeface="Arial"/>
              </a:rPr>
              <a:t> </a:t>
            </a:r>
            <a:r>
              <a:rPr lang="en-US" sz="2400" b="1" spc="-10" dirty="0">
                <a:solidFill>
                  <a:schemeClr val="accent1"/>
                </a:solidFill>
                <a:latin typeface="Arial"/>
                <a:cs typeface="Arial"/>
              </a:rPr>
              <a:t>Invoices</a:t>
            </a:r>
            <a:r>
              <a:rPr lang="en-US" sz="2400" b="1" spc="-95" dirty="0">
                <a:solidFill>
                  <a:schemeClr val="accent1"/>
                </a:solidFill>
                <a:latin typeface="Arial"/>
                <a:cs typeface="Arial"/>
              </a:rPr>
              <a:t> </a:t>
            </a:r>
            <a:r>
              <a:rPr lang="en-US" sz="2400" b="1" dirty="0">
                <a:solidFill>
                  <a:schemeClr val="accent1"/>
                </a:solidFill>
                <a:latin typeface="Arial"/>
                <a:cs typeface="Arial"/>
              </a:rPr>
              <a:t>sent</a:t>
            </a:r>
            <a:r>
              <a:rPr lang="en-US" sz="2400" b="1" spc="-90" dirty="0">
                <a:solidFill>
                  <a:schemeClr val="accent1"/>
                </a:solidFill>
                <a:latin typeface="Arial"/>
                <a:cs typeface="Arial"/>
              </a:rPr>
              <a:t> </a:t>
            </a:r>
            <a:r>
              <a:rPr lang="en-US" sz="2400" b="1" dirty="0">
                <a:solidFill>
                  <a:schemeClr val="accent1"/>
                </a:solidFill>
                <a:latin typeface="Arial"/>
                <a:cs typeface="Arial"/>
              </a:rPr>
              <a:t>in</a:t>
            </a:r>
            <a:r>
              <a:rPr lang="en-US" sz="2400" b="1" spc="-95" dirty="0">
                <a:solidFill>
                  <a:schemeClr val="accent1"/>
                </a:solidFill>
                <a:latin typeface="Arial"/>
                <a:cs typeface="Arial"/>
              </a:rPr>
              <a:t> </a:t>
            </a:r>
            <a:r>
              <a:rPr lang="en-US" sz="2400" b="1" dirty="0">
                <a:solidFill>
                  <a:schemeClr val="accent1"/>
                </a:solidFill>
                <a:latin typeface="Arial"/>
                <a:cs typeface="Arial"/>
              </a:rPr>
              <a:t>Q4</a:t>
            </a:r>
            <a:r>
              <a:rPr lang="en-US" sz="2400" b="1" spc="-90" dirty="0">
                <a:solidFill>
                  <a:schemeClr val="accent1"/>
                </a:solidFill>
                <a:latin typeface="Arial"/>
                <a:cs typeface="Arial"/>
              </a:rPr>
              <a:t> </a:t>
            </a:r>
            <a:r>
              <a:rPr lang="en-US" sz="2400" b="1" dirty="0">
                <a:solidFill>
                  <a:schemeClr val="accent1"/>
                </a:solidFill>
                <a:latin typeface="Arial"/>
                <a:cs typeface="Arial"/>
              </a:rPr>
              <a:t>for</a:t>
            </a:r>
            <a:r>
              <a:rPr lang="en-US" sz="2400" b="1" spc="-90" dirty="0">
                <a:solidFill>
                  <a:schemeClr val="accent1"/>
                </a:solidFill>
                <a:latin typeface="Arial"/>
                <a:cs typeface="Arial"/>
              </a:rPr>
              <a:t> </a:t>
            </a:r>
            <a:r>
              <a:rPr lang="en-US" sz="2400" b="1" dirty="0">
                <a:solidFill>
                  <a:schemeClr val="accent1"/>
                </a:solidFill>
                <a:latin typeface="Arial"/>
                <a:cs typeface="Arial"/>
              </a:rPr>
              <a:t>the</a:t>
            </a:r>
            <a:r>
              <a:rPr lang="en-US" sz="2400" b="1" spc="-90" dirty="0">
                <a:solidFill>
                  <a:schemeClr val="accent1"/>
                </a:solidFill>
                <a:latin typeface="Arial"/>
                <a:cs typeface="Arial"/>
              </a:rPr>
              <a:t> </a:t>
            </a:r>
            <a:r>
              <a:rPr lang="en-US" sz="2400" b="1" dirty="0">
                <a:solidFill>
                  <a:schemeClr val="accent1"/>
                </a:solidFill>
                <a:latin typeface="Arial"/>
                <a:cs typeface="Arial"/>
              </a:rPr>
              <a:t>upcoming</a:t>
            </a:r>
            <a:r>
              <a:rPr lang="en-US" sz="2400" b="1" spc="-85" dirty="0">
                <a:solidFill>
                  <a:schemeClr val="accent1"/>
                </a:solidFill>
                <a:latin typeface="Arial"/>
                <a:cs typeface="Arial"/>
              </a:rPr>
              <a:t> </a:t>
            </a:r>
            <a:r>
              <a:rPr lang="en-US" sz="2400" b="1" dirty="0">
                <a:solidFill>
                  <a:schemeClr val="accent1"/>
                </a:solidFill>
                <a:latin typeface="Arial"/>
                <a:cs typeface="Arial"/>
              </a:rPr>
              <a:t>year’s</a:t>
            </a:r>
            <a:r>
              <a:rPr lang="en-US" sz="2400" b="1" spc="-100" dirty="0">
                <a:solidFill>
                  <a:schemeClr val="accent1"/>
                </a:solidFill>
                <a:latin typeface="Arial"/>
                <a:cs typeface="Arial"/>
              </a:rPr>
              <a:t> </a:t>
            </a:r>
            <a:r>
              <a:rPr lang="en-US" sz="2400" b="1" spc="-20" dirty="0">
                <a:solidFill>
                  <a:schemeClr val="accent1"/>
                </a:solidFill>
                <a:latin typeface="Arial"/>
                <a:cs typeface="Arial"/>
              </a:rPr>
              <a:t>fees</a:t>
            </a:r>
            <a:endParaRPr lang="en-US" sz="2400" dirty="0">
              <a:solidFill>
                <a:schemeClr val="accent1"/>
              </a:solidFill>
              <a:latin typeface="Arial"/>
              <a:cs typeface="Arial"/>
            </a:endParaRPr>
          </a:p>
          <a:p>
            <a:pPr marL="532765" indent="-456565">
              <a:lnSpc>
                <a:spcPct val="100000"/>
              </a:lnSpc>
              <a:buFont typeface="Arial"/>
              <a:buChar char="•"/>
              <a:tabLst>
                <a:tab pos="532765" algn="l"/>
              </a:tabLst>
            </a:pPr>
            <a:r>
              <a:rPr lang="en-US" sz="2400" b="1" dirty="0">
                <a:solidFill>
                  <a:schemeClr val="accent1"/>
                </a:solidFill>
                <a:latin typeface="Arial"/>
                <a:cs typeface="Arial"/>
              </a:rPr>
              <a:t>These</a:t>
            </a:r>
            <a:r>
              <a:rPr lang="en-US" sz="2400" b="1" spc="-100" dirty="0">
                <a:solidFill>
                  <a:schemeClr val="accent1"/>
                </a:solidFill>
                <a:latin typeface="Arial"/>
                <a:cs typeface="Arial"/>
              </a:rPr>
              <a:t> </a:t>
            </a:r>
            <a:r>
              <a:rPr lang="en-US" sz="2400" b="1" spc="-10" dirty="0">
                <a:solidFill>
                  <a:schemeClr val="accent1"/>
                </a:solidFill>
                <a:latin typeface="Arial"/>
                <a:cs typeface="Arial"/>
              </a:rPr>
              <a:t>payments</a:t>
            </a:r>
            <a:r>
              <a:rPr lang="en-US" sz="2400" b="1" spc="-85" dirty="0">
                <a:solidFill>
                  <a:schemeClr val="accent1"/>
                </a:solidFill>
                <a:latin typeface="Arial"/>
                <a:cs typeface="Arial"/>
              </a:rPr>
              <a:t> </a:t>
            </a:r>
            <a:r>
              <a:rPr lang="en-US" sz="2400" b="1" dirty="0">
                <a:solidFill>
                  <a:schemeClr val="accent1"/>
                </a:solidFill>
                <a:latin typeface="Arial"/>
                <a:cs typeface="Arial"/>
              </a:rPr>
              <a:t>are</a:t>
            </a:r>
            <a:r>
              <a:rPr lang="en-US" sz="2400" b="1" spc="-105" dirty="0">
                <a:solidFill>
                  <a:schemeClr val="accent1"/>
                </a:solidFill>
                <a:latin typeface="Arial"/>
                <a:cs typeface="Arial"/>
              </a:rPr>
              <a:t> </a:t>
            </a:r>
            <a:r>
              <a:rPr lang="en-US" sz="2400" b="1" dirty="0">
                <a:solidFill>
                  <a:schemeClr val="accent1"/>
                </a:solidFill>
                <a:latin typeface="Arial"/>
                <a:cs typeface="Arial"/>
              </a:rPr>
              <a:t>due</a:t>
            </a:r>
            <a:r>
              <a:rPr lang="en-US" sz="2400" b="1" spc="-100" dirty="0">
                <a:solidFill>
                  <a:schemeClr val="accent1"/>
                </a:solidFill>
                <a:latin typeface="Arial"/>
                <a:cs typeface="Arial"/>
              </a:rPr>
              <a:t> </a:t>
            </a:r>
            <a:r>
              <a:rPr lang="en-US" sz="2400" b="1" dirty="0">
                <a:solidFill>
                  <a:schemeClr val="accent1"/>
                </a:solidFill>
                <a:latin typeface="Arial"/>
                <a:cs typeface="Arial"/>
              </a:rPr>
              <a:t>by</a:t>
            </a:r>
            <a:r>
              <a:rPr lang="en-US" sz="2400" b="1" spc="-95" dirty="0">
                <a:solidFill>
                  <a:schemeClr val="accent1"/>
                </a:solidFill>
                <a:latin typeface="Arial"/>
                <a:cs typeface="Arial"/>
              </a:rPr>
              <a:t> </a:t>
            </a:r>
            <a:r>
              <a:rPr lang="en-US" sz="2400" b="1" dirty="0">
                <a:solidFill>
                  <a:schemeClr val="accent1"/>
                </a:solidFill>
                <a:latin typeface="Arial"/>
                <a:cs typeface="Arial"/>
              </a:rPr>
              <a:t>March</a:t>
            </a:r>
            <a:r>
              <a:rPr lang="en-US" sz="2400" b="1" spc="-95" dirty="0">
                <a:solidFill>
                  <a:schemeClr val="accent1"/>
                </a:solidFill>
                <a:latin typeface="Arial"/>
                <a:cs typeface="Arial"/>
              </a:rPr>
              <a:t> </a:t>
            </a:r>
            <a:r>
              <a:rPr lang="en-US" sz="2400" b="1" spc="-20" dirty="0">
                <a:solidFill>
                  <a:schemeClr val="accent1"/>
                </a:solidFill>
                <a:latin typeface="Arial"/>
                <a:cs typeface="Arial"/>
              </a:rPr>
              <a:t>1</a:t>
            </a:r>
            <a:r>
              <a:rPr lang="en-US" sz="2400" b="1" spc="-30" baseline="24943" dirty="0">
                <a:solidFill>
                  <a:schemeClr val="accent1"/>
                </a:solidFill>
                <a:latin typeface="Arial"/>
                <a:cs typeface="Arial"/>
              </a:rPr>
              <a:t>st</a:t>
            </a:r>
            <a:r>
              <a:rPr lang="en-US" sz="2400" b="1" spc="-20" dirty="0">
                <a:solidFill>
                  <a:schemeClr val="accent1"/>
                </a:solidFill>
                <a:latin typeface="Arial"/>
                <a:cs typeface="Arial"/>
              </a:rPr>
              <a:t>!</a:t>
            </a:r>
            <a:endParaRPr lang="en-US" sz="2400" dirty="0">
              <a:solidFill>
                <a:schemeClr val="accent1"/>
              </a:solidFill>
              <a:latin typeface="Arial"/>
              <a:cs typeface="Arial"/>
            </a:endParaRPr>
          </a:p>
          <a:p>
            <a:pPr marL="1066165" lvl="1" indent="-380365">
              <a:lnSpc>
                <a:spcPct val="100000"/>
              </a:lnSpc>
              <a:spcBef>
                <a:spcPts val="4485"/>
              </a:spcBef>
              <a:buFont typeface="Arial"/>
              <a:buChar char="–"/>
              <a:tabLst>
                <a:tab pos="1066165" algn="l"/>
              </a:tabLst>
            </a:pPr>
            <a:r>
              <a:rPr lang="en-US" sz="2000" dirty="0">
                <a:solidFill>
                  <a:schemeClr val="accent1"/>
                </a:solidFill>
                <a:latin typeface="Arial"/>
                <a:cs typeface="Arial"/>
              </a:rPr>
              <a:t>5%</a:t>
            </a:r>
            <a:r>
              <a:rPr lang="en-US" sz="2000" spc="-65" dirty="0">
                <a:solidFill>
                  <a:schemeClr val="accent1"/>
                </a:solidFill>
                <a:latin typeface="Arial"/>
                <a:cs typeface="Arial"/>
              </a:rPr>
              <a:t> </a:t>
            </a:r>
            <a:r>
              <a:rPr lang="en-US" sz="2000" dirty="0">
                <a:solidFill>
                  <a:schemeClr val="accent1"/>
                </a:solidFill>
                <a:latin typeface="Arial"/>
                <a:cs typeface="Arial"/>
              </a:rPr>
              <a:t>Discount</a:t>
            </a:r>
            <a:r>
              <a:rPr lang="en-US" sz="2000" spc="-50" dirty="0">
                <a:solidFill>
                  <a:schemeClr val="accent1"/>
                </a:solidFill>
                <a:latin typeface="Arial"/>
                <a:cs typeface="Arial"/>
              </a:rPr>
              <a:t> </a:t>
            </a:r>
            <a:r>
              <a:rPr lang="en-US" sz="2000" dirty="0">
                <a:solidFill>
                  <a:schemeClr val="accent1"/>
                </a:solidFill>
                <a:latin typeface="Arial"/>
                <a:cs typeface="Arial"/>
              </a:rPr>
              <a:t>if</a:t>
            </a:r>
            <a:r>
              <a:rPr lang="en-US" sz="2000" spc="-75" dirty="0">
                <a:solidFill>
                  <a:schemeClr val="accent1"/>
                </a:solidFill>
                <a:latin typeface="Arial"/>
                <a:cs typeface="Arial"/>
              </a:rPr>
              <a:t> </a:t>
            </a:r>
            <a:r>
              <a:rPr lang="en-US" sz="2000" spc="-10" dirty="0">
                <a:solidFill>
                  <a:schemeClr val="accent1"/>
                </a:solidFill>
                <a:latin typeface="Arial"/>
                <a:cs typeface="Arial"/>
              </a:rPr>
              <a:t>organization</a:t>
            </a:r>
            <a:r>
              <a:rPr lang="en-US" sz="2000" spc="-85" dirty="0">
                <a:solidFill>
                  <a:schemeClr val="accent1"/>
                </a:solidFill>
                <a:latin typeface="Arial"/>
                <a:cs typeface="Arial"/>
              </a:rPr>
              <a:t> </a:t>
            </a:r>
            <a:r>
              <a:rPr lang="en-US" sz="2000" dirty="0">
                <a:solidFill>
                  <a:schemeClr val="accent1"/>
                </a:solidFill>
                <a:latin typeface="Arial"/>
                <a:cs typeface="Arial"/>
              </a:rPr>
              <a:t>pays</a:t>
            </a:r>
            <a:r>
              <a:rPr lang="en-US" sz="2000" spc="-70" dirty="0">
                <a:solidFill>
                  <a:schemeClr val="accent1"/>
                </a:solidFill>
                <a:latin typeface="Arial"/>
                <a:cs typeface="Arial"/>
              </a:rPr>
              <a:t> </a:t>
            </a:r>
            <a:r>
              <a:rPr lang="en-US" sz="2000" dirty="0">
                <a:solidFill>
                  <a:schemeClr val="accent1"/>
                </a:solidFill>
                <a:latin typeface="Arial"/>
                <a:cs typeface="Arial"/>
              </a:rPr>
              <a:t>for</a:t>
            </a:r>
            <a:r>
              <a:rPr lang="en-US" sz="2000" spc="-85" dirty="0">
                <a:solidFill>
                  <a:schemeClr val="accent1"/>
                </a:solidFill>
                <a:latin typeface="Arial"/>
                <a:cs typeface="Arial"/>
              </a:rPr>
              <a:t> </a:t>
            </a:r>
            <a:r>
              <a:rPr lang="en-US" sz="2000" dirty="0">
                <a:solidFill>
                  <a:schemeClr val="accent1"/>
                </a:solidFill>
                <a:latin typeface="Arial"/>
                <a:cs typeface="Arial"/>
              </a:rPr>
              <a:t>3</a:t>
            </a:r>
            <a:r>
              <a:rPr lang="en-US" sz="2000" spc="-70" dirty="0">
                <a:solidFill>
                  <a:schemeClr val="accent1"/>
                </a:solidFill>
                <a:latin typeface="Arial"/>
                <a:cs typeface="Arial"/>
              </a:rPr>
              <a:t> </a:t>
            </a:r>
            <a:r>
              <a:rPr lang="en-US" sz="2000" spc="-10" dirty="0">
                <a:solidFill>
                  <a:schemeClr val="accent1"/>
                </a:solidFill>
                <a:latin typeface="Arial"/>
                <a:cs typeface="Arial"/>
              </a:rPr>
              <a:t>years</a:t>
            </a:r>
            <a:endParaRPr lang="en-US" sz="2000" dirty="0">
              <a:solidFill>
                <a:schemeClr val="accent1"/>
              </a:solidFill>
              <a:latin typeface="Arial"/>
              <a:cs typeface="Arial"/>
            </a:endParaRPr>
          </a:p>
          <a:p>
            <a:pPr marL="1066165" lvl="1" indent="-380365">
              <a:lnSpc>
                <a:spcPct val="100000"/>
              </a:lnSpc>
              <a:spcBef>
                <a:spcPts val="3360"/>
              </a:spcBef>
              <a:buFont typeface="Arial"/>
              <a:buChar char="–"/>
              <a:tabLst>
                <a:tab pos="1066165" algn="l"/>
              </a:tabLst>
            </a:pPr>
            <a:r>
              <a:rPr lang="en-US" sz="2000" dirty="0">
                <a:solidFill>
                  <a:schemeClr val="accent1"/>
                </a:solidFill>
                <a:latin typeface="Arial"/>
                <a:cs typeface="Arial"/>
              </a:rPr>
              <a:t>10%</a:t>
            </a:r>
            <a:r>
              <a:rPr lang="en-US" sz="2000" spc="-65" dirty="0">
                <a:solidFill>
                  <a:schemeClr val="accent1"/>
                </a:solidFill>
                <a:latin typeface="Arial"/>
                <a:cs typeface="Arial"/>
              </a:rPr>
              <a:t> </a:t>
            </a:r>
            <a:r>
              <a:rPr lang="en-US" sz="2000" dirty="0">
                <a:solidFill>
                  <a:schemeClr val="accent1"/>
                </a:solidFill>
                <a:latin typeface="Arial"/>
                <a:cs typeface="Arial"/>
              </a:rPr>
              <a:t>Discount</a:t>
            </a:r>
            <a:r>
              <a:rPr lang="en-US" sz="2000" spc="-40" dirty="0">
                <a:solidFill>
                  <a:schemeClr val="accent1"/>
                </a:solidFill>
                <a:latin typeface="Arial"/>
                <a:cs typeface="Arial"/>
              </a:rPr>
              <a:t> </a:t>
            </a:r>
            <a:r>
              <a:rPr lang="en-US" sz="2000" dirty="0">
                <a:solidFill>
                  <a:schemeClr val="accent1"/>
                </a:solidFill>
                <a:latin typeface="Arial"/>
                <a:cs typeface="Arial"/>
              </a:rPr>
              <a:t>if</a:t>
            </a:r>
            <a:r>
              <a:rPr lang="en-US" sz="2000" spc="-85" dirty="0">
                <a:solidFill>
                  <a:schemeClr val="accent1"/>
                </a:solidFill>
                <a:latin typeface="Arial"/>
                <a:cs typeface="Arial"/>
              </a:rPr>
              <a:t> </a:t>
            </a:r>
            <a:r>
              <a:rPr lang="en-US" sz="2000" spc="-10" dirty="0">
                <a:solidFill>
                  <a:schemeClr val="accent1"/>
                </a:solidFill>
                <a:latin typeface="Arial"/>
                <a:cs typeface="Arial"/>
              </a:rPr>
              <a:t>organizations</a:t>
            </a:r>
            <a:r>
              <a:rPr lang="en-US" sz="2000" spc="-80" dirty="0">
                <a:solidFill>
                  <a:schemeClr val="accent1"/>
                </a:solidFill>
                <a:latin typeface="Arial"/>
                <a:cs typeface="Arial"/>
              </a:rPr>
              <a:t> </a:t>
            </a:r>
            <a:r>
              <a:rPr lang="en-US" sz="2000" dirty="0">
                <a:solidFill>
                  <a:schemeClr val="accent1"/>
                </a:solidFill>
                <a:latin typeface="Arial"/>
                <a:cs typeface="Arial"/>
              </a:rPr>
              <a:t>pays</a:t>
            </a:r>
            <a:r>
              <a:rPr lang="en-US" sz="2000" spc="-75" dirty="0">
                <a:solidFill>
                  <a:schemeClr val="accent1"/>
                </a:solidFill>
                <a:latin typeface="Arial"/>
                <a:cs typeface="Arial"/>
              </a:rPr>
              <a:t> </a:t>
            </a:r>
            <a:r>
              <a:rPr lang="en-US" sz="2000" dirty="0">
                <a:solidFill>
                  <a:schemeClr val="accent1"/>
                </a:solidFill>
                <a:latin typeface="Arial"/>
                <a:cs typeface="Arial"/>
              </a:rPr>
              <a:t>for</a:t>
            </a:r>
            <a:r>
              <a:rPr lang="en-US" sz="2000" spc="-85" dirty="0">
                <a:solidFill>
                  <a:schemeClr val="accent1"/>
                </a:solidFill>
                <a:latin typeface="Arial"/>
                <a:cs typeface="Arial"/>
              </a:rPr>
              <a:t> </a:t>
            </a:r>
            <a:r>
              <a:rPr lang="en-US" sz="2000" dirty="0">
                <a:solidFill>
                  <a:schemeClr val="accent1"/>
                </a:solidFill>
                <a:latin typeface="Arial"/>
                <a:cs typeface="Arial"/>
              </a:rPr>
              <a:t>5</a:t>
            </a:r>
            <a:r>
              <a:rPr lang="en-US" sz="2000" spc="-75" dirty="0">
                <a:solidFill>
                  <a:schemeClr val="accent1"/>
                </a:solidFill>
                <a:latin typeface="Arial"/>
                <a:cs typeface="Arial"/>
              </a:rPr>
              <a:t> </a:t>
            </a:r>
            <a:r>
              <a:rPr lang="en-US" sz="2000" spc="-10" dirty="0">
                <a:solidFill>
                  <a:schemeClr val="accent1"/>
                </a:solidFill>
                <a:latin typeface="Arial"/>
                <a:cs typeface="Arial"/>
              </a:rPr>
              <a:t>years</a:t>
            </a:r>
            <a:endParaRPr lang="en-US" sz="2000" dirty="0">
              <a:solidFill>
                <a:schemeClr val="accent1"/>
              </a:solidFill>
              <a:latin typeface="Arial"/>
              <a:cs typeface="Arial"/>
            </a:endParaRPr>
          </a:p>
          <a:p>
            <a:pPr marL="1066165" marR="406400" lvl="1" indent="-381000">
              <a:lnSpc>
                <a:spcPct val="100000"/>
              </a:lnSpc>
              <a:spcBef>
                <a:spcPts val="3360"/>
              </a:spcBef>
              <a:buFont typeface="Arial"/>
              <a:buChar char="–"/>
              <a:tabLst>
                <a:tab pos="1066165" algn="l"/>
              </a:tabLst>
            </a:pPr>
            <a:r>
              <a:rPr lang="en-US" sz="2000" dirty="0">
                <a:solidFill>
                  <a:schemeClr val="accent1"/>
                </a:solidFill>
                <a:latin typeface="Arial"/>
                <a:cs typeface="Arial"/>
              </a:rPr>
              <a:t>Please</a:t>
            </a:r>
            <a:r>
              <a:rPr lang="en-US" sz="2000" spc="-85" dirty="0">
                <a:solidFill>
                  <a:schemeClr val="accent1"/>
                </a:solidFill>
                <a:latin typeface="Arial"/>
                <a:cs typeface="Arial"/>
              </a:rPr>
              <a:t> </a:t>
            </a:r>
            <a:r>
              <a:rPr lang="en-US" sz="2000" dirty="0">
                <a:solidFill>
                  <a:schemeClr val="accent1"/>
                </a:solidFill>
                <a:latin typeface="Arial"/>
                <a:cs typeface="Arial"/>
              </a:rPr>
              <a:t>contact</a:t>
            </a:r>
            <a:r>
              <a:rPr lang="en-US" sz="2000" spc="-70" dirty="0">
                <a:solidFill>
                  <a:schemeClr val="accent1"/>
                </a:solidFill>
                <a:latin typeface="Arial"/>
                <a:cs typeface="Arial"/>
              </a:rPr>
              <a:t> John Hedrick</a:t>
            </a:r>
            <a:r>
              <a:rPr lang="en-US" sz="2000" spc="-80" dirty="0">
                <a:solidFill>
                  <a:schemeClr val="accent1"/>
                </a:solidFill>
                <a:latin typeface="Arial"/>
                <a:cs typeface="Arial"/>
              </a:rPr>
              <a:t> (</a:t>
            </a:r>
            <a:r>
              <a:rPr lang="en-US" sz="2000" spc="-80" dirty="0">
                <a:solidFill>
                  <a:schemeClr val="accent1"/>
                </a:solidFill>
                <a:latin typeface="Arial"/>
                <a:cs typeface="Arial"/>
                <a:hlinkClick r:id="rId3">
                  <a:extLst>
                    <a:ext uri="{A12FA001-AC4F-418D-AE19-62706E023703}">
                      <ahyp:hlinkClr xmlns:ahyp="http://schemas.microsoft.com/office/drawing/2018/hyperlinkcolor" val="tx"/>
                    </a:ext>
                  </a:extLst>
                </a:hlinkClick>
              </a:rPr>
              <a:t>accounting@incose.net</a:t>
            </a:r>
            <a:r>
              <a:rPr lang="en-US" sz="2000" spc="-80" dirty="0">
                <a:solidFill>
                  <a:schemeClr val="accent1"/>
                </a:solidFill>
                <a:latin typeface="Arial"/>
                <a:cs typeface="Arial"/>
              </a:rPr>
              <a:t>) </a:t>
            </a:r>
            <a:r>
              <a:rPr lang="en-US" sz="2000" dirty="0">
                <a:solidFill>
                  <a:schemeClr val="accent1"/>
                </a:solidFill>
                <a:latin typeface="Arial"/>
                <a:cs typeface="Arial"/>
              </a:rPr>
              <a:t>for</a:t>
            </a:r>
            <a:r>
              <a:rPr lang="en-US" sz="2000" spc="-85" dirty="0">
                <a:solidFill>
                  <a:schemeClr val="accent1"/>
                </a:solidFill>
                <a:latin typeface="Arial"/>
                <a:cs typeface="Arial"/>
              </a:rPr>
              <a:t> </a:t>
            </a:r>
            <a:r>
              <a:rPr lang="en-US" sz="2000" spc="-10" dirty="0">
                <a:solidFill>
                  <a:schemeClr val="accent1"/>
                </a:solidFill>
                <a:latin typeface="Arial"/>
                <a:cs typeface="Arial"/>
              </a:rPr>
              <a:t>further details</a:t>
            </a:r>
            <a:endParaRPr lang="en-US" sz="2000" dirty="0">
              <a:solidFill>
                <a:schemeClr val="accent1"/>
              </a:solidFill>
              <a:latin typeface="Arial"/>
              <a:cs typeface="Arial"/>
            </a:endParaRPr>
          </a:p>
          <a:p>
            <a:pPr marL="1243330" lvl="1" indent="-381000">
              <a:lnSpc>
                <a:spcPct val="100000"/>
              </a:lnSpc>
              <a:spcBef>
                <a:spcPts val="20"/>
              </a:spcBef>
              <a:buFont typeface="Arial"/>
              <a:buChar char="–"/>
              <a:tabLst>
                <a:tab pos="1243330" algn="l"/>
              </a:tabLst>
            </a:pPr>
            <a:endParaRPr lang="en-US" sz="2000" dirty="0">
              <a:solidFill>
                <a:schemeClr val="bg1"/>
              </a:solidFill>
            </a:endParaRPr>
          </a:p>
        </p:txBody>
      </p:sp>
    </p:spTree>
    <p:extLst>
      <p:ext uri="{BB962C8B-B14F-4D97-AF65-F5344CB8AC3E}">
        <p14:creationId xmlns:p14="http://schemas.microsoft.com/office/powerpoint/2010/main" val="3916802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testo, schermata, Pubblicità online, Sito Web&#10;&#10;Descrizione generata automaticamente">
            <a:extLst>
              <a:ext uri="{FF2B5EF4-FFF2-40B4-BE49-F238E27FC236}">
                <a16:creationId xmlns:a16="http://schemas.microsoft.com/office/drawing/2014/main" id="{34828735-7C10-DF86-34B1-84EBE0AD780B}"/>
              </a:ext>
            </a:extLst>
          </p:cNvPr>
          <p:cNvPicPr>
            <a:picLocks noChangeAspect="1"/>
          </p:cNvPicPr>
          <p:nvPr/>
        </p:nvPicPr>
        <p:blipFill>
          <a:blip r:embed="rId2"/>
          <a:stretch>
            <a:fillRect/>
          </a:stretch>
        </p:blipFill>
        <p:spPr>
          <a:xfrm>
            <a:off x="3107091" y="1600200"/>
            <a:ext cx="6295008" cy="4977088"/>
          </a:xfrm>
          <a:prstGeom prst="rect">
            <a:avLst/>
          </a:prstGeom>
        </p:spPr>
      </p:pic>
      <p:sp>
        <p:nvSpPr>
          <p:cNvPr id="3" name="Freeform 5">
            <a:extLst>
              <a:ext uri="{FF2B5EF4-FFF2-40B4-BE49-F238E27FC236}">
                <a16:creationId xmlns:a16="http://schemas.microsoft.com/office/drawing/2014/main" id="{A35B18A3-07CE-1F34-EB4E-4D02DA863932}"/>
              </a:ext>
            </a:extLst>
          </p:cNvPr>
          <p:cNvSpPr>
            <a:spLocks noChangeAspect="1"/>
          </p:cNvSpPr>
          <p:nvPr/>
        </p:nvSpPr>
        <p:spPr bwMode="auto">
          <a:xfrm rot="10800000" flipH="1" flipV="1">
            <a:off x="0" y="2997198"/>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 name="CasellaDiTesto 3">
            <a:extLst>
              <a:ext uri="{FF2B5EF4-FFF2-40B4-BE49-F238E27FC236}">
                <a16:creationId xmlns:a16="http://schemas.microsoft.com/office/drawing/2014/main" id="{C13E54CA-76D6-46AD-5EB9-60A186CB7F09}"/>
              </a:ext>
            </a:extLst>
          </p:cNvPr>
          <p:cNvSpPr txBox="1"/>
          <p:nvPr/>
        </p:nvSpPr>
        <p:spPr>
          <a:xfrm>
            <a:off x="177676" y="177677"/>
            <a:ext cx="10889053"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4000" b="1" dirty="0">
                <a:solidFill>
                  <a:schemeClr val="accent1"/>
                </a:solidFill>
                <a:latin typeface="Arial" panose="020B0604020202020204" pitchFamily="34" charset="0"/>
                <a:cs typeface="Arial" panose="020B0604020202020204" pitchFamily="34" charset="0"/>
              </a:rPr>
              <a:t>What is a Corporate Advisory Board (CAB) Representative?</a:t>
            </a:r>
          </a:p>
        </p:txBody>
      </p:sp>
    </p:spTree>
    <p:extLst>
      <p:ext uri="{BB962C8B-B14F-4D97-AF65-F5344CB8AC3E}">
        <p14:creationId xmlns:p14="http://schemas.microsoft.com/office/powerpoint/2010/main" val="1735986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341F6-695C-9F8D-949B-079FFA3DBF18}"/>
            </a:ext>
          </a:extLst>
        </p:cNvPr>
        <p:cNvGrpSpPr/>
        <p:nvPr/>
      </p:nvGrpSpPr>
      <p:grpSpPr>
        <a:xfrm>
          <a:off x="0" y="0"/>
          <a:ext cx="0" cy="0"/>
          <a:chOff x="0" y="0"/>
          <a:chExt cx="0" cy="0"/>
        </a:xfrm>
      </p:grpSpPr>
      <p:sp>
        <p:nvSpPr>
          <p:cNvPr id="11" name="Text Placeholder 3">
            <a:extLst>
              <a:ext uri="{FF2B5EF4-FFF2-40B4-BE49-F238E27FC236}">
                <a16:creationId xmlns:a16="http://schemas.microsoft.com/office/drawing/2014/main" id="{B303D4AF-F82D-6489-26E7-FB608C080B9A}"/>
              </a:ext>
            </a:extLst>
          </p:cNvPr>
          <p:cNvSpPr txBox="1">
            <a:spLocks/>
          </p:cNvSpPr>
          <p:nvPr/>
        </p:nvSpPr>
        <p:spPr>
          <a:xfrm>
            <a:off x="606936" y="320524"/>
            <a:ext cx="11182293" cy="738664"/>
          </a:xfrm>
          <a:prstGeom prst="rect">
            <a:avLst/>
          </a:prstGeom>
        </p:spPr>
        <p:txBody>
          <a:bodyPr vert="horz" wrap="square" lIns="0" tIns="60960" rIns="0" bIns="6096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Clr>
                <a:srgbClr val="13B5EA"/>
              </a:buClr>
              <a:buNone/>
            </a:pPr>
            <a:r>
              <a:rPr lang="en-US" sz="4000" b="1" dirty="0">
                <a:solidFill>
                  <a:schemeClr val="accent1"/>
                </a:solidFill>
                <a:latin typeface="Arial" panose="020B0604020202020204" pitchFamily="34" charset="0"/>
                <a:cs typeface="Arial" panose="020B0604020202020204" pitchFamily="34" charset="0"/>
              </a:rPr>
              <a:t>Benefits</a:t>
            </a:r>
            <a:r>
              <a:rPr lang="en-US" sz="4000" b="1" spc="-65" dirty="0">
                <a:solidFill>
                  <a:schemeClr val="accent1"/>
                </a:solidFill>
                <a:latin typeface="Arial" panose="020B0604020202020204" pitchFamily="34" charset="0"/>
                <a:cs typeface="Arial" panose="020B0604020202020204" pitchFamily="34" charset="0"/>
              </a:rPr>
              <a:t> </a:t>
            </a:r>
            <a:r>
              <a:rPr lang="en-US" sz="4000" b="1" dirty="0">
                <a:solidFill>
                  <a:schemeClr val="accent1"/>
                </a:solidFill>
                <a:latin typeface="Arial" panose="020B0604020202020204" pitchFamily="34" charset="0"/>
                <a:cs typeface="Arial" panose="020B0604020202020204" pitchFamily="34" charset="0"/>
              </a:rPr>
              <a:t>of</a:t>
            </a:r>
            <a:r>
              <a:rPr lang="en-US" sz="4000" b="1" spc="-65" dirty="0">
                <a:solidFill>
                  <a:schemeClr val="accent1"/>
                </a:solidFill>
                <a:latin typeface="Arial" panose="020B0604020202020204" pitchFamily="34" charset="0"/>
                <a:cs typeface="Arial" panose="020B0604020202020204" pitchFamily="34" charset="0"/>
              </a:rPr>
              <a:t> </a:t>
            </a:r>
            <a:r>
              <a:rPr lang="en-US" sz="4000" b="1" dirty="0">
                <a:solidFill>
                  <a:schemeClr val="accent1"/>
                </a:solidFill>
                <a:latin typeface="Arial" panose="020B0604020202020204" pitchFamily="34" charset="0"/>
                <a:cs typeface="Arial" panose="020B0604020202020204" pitchFamily="34" charset="0"/>
              </a:rPr>
              <a:t>CAB</a:t>
            </a:r>
            <a:r>
              <a:rPr lang="en-US" sz="4000" b="1" spc="-75" dirty="0">
                <a:solidFill>
                  <a:schemeClr val="accent1"/>
                </a:solidFill>
                <a:latin typeface="Arial" panose="020B0604020202020204" pitchFamily="34" charset="0"/>
                <a:cs typeface="Arial" panose="020B0604020202020204" pitchFamily="34" charset="0"/>
              </a:rPr>
              <a:t> </a:t>
            </a:r>
            <a:r>
              <a:rPr lang="en-US" sz="4000" b="1" dirty="0">
                <a:solidFill>
                  <a:schemeClr val="accent1"/>
                </a:solidFill>
                <a:latin typeface="Arial" panose="020B0604020202020204" pitchFamily="34" charset="0"/>
                <a:cs typeface="Arial" panose="020B0604020202020204" pitchFamily="34" charset="0"/>
              </a:rPr>
              <a:t>Membership</a:t>
            </a:r>
            <a:r>
              <a:rPr lang="en-US" sz="4000" b="1" spc="-30" dirty="0">
                <a:solidFill>
                  <a:schemeClr val="accent1"/>
                </a:solidFill>
                <a:latin typeface="Arial" panose="020B0604020202020204" pitchFamily="34" charset="0"/>
                <a:cs typeface="Arial" panose="020B0604020202020204" pitchFamily="34" charset="0"/>
              </a:rPr>
              <a:t> </a:t>
            </a:r>
            <a:r>
              <a:rPr lang="en-US" sz="4000" b="1" dirty="0">
                <a:solidFill>
                  <a:schemeClr val="accent1"/>
                </a:solidFill>
                <a:latin typeface="Arial" panose="020B0604020202020204" pitchFamily="34" charset="0"/>
                <a:cs typeface="Arial" panose="020B0604020202020204" pitchFamily="34" charset="0"/>
              </a:rPr>
              <a:t>for</a:t>
            </a:r>
            <a:r>
              <a:rPr lang="en-US" sz="4000" b="1" spc="-65" dirty="0">
                <a:solidFill>
                  <a:schemeClr val="accent1"/>
                </a:solidFill>
                <a:latin typeface="Arial" panose="020B0604020202020204" pitchFamily="34" charset="0"/>
                <a:cs typeface="Arial" panose="020B0604020202020204" pitchFamily="34" charset="0"/>
              </a:rPr>
              <a:t> </a:t>
            </a:r>
            <a:r>
              <a:rPr lang="en-US" sz="4000" b="1" dirty="0">
                <a:solidFill>
                  <a:schemeClr val="accent1"/>
                </a:solidFill>
                <a:latin typeface="Arial" panose="020B0604020202020204" pitchFamily="34" charset="0"/>
                <a:cs typeface="Arial" panose="020B0604020202020204" pitchFamily="34" charset="0"/>
              </a:rPr>
              <a:t>the</a:t>
            </a:r>
            <a:r>
              <a:rPr lang="en-US" sz="4000" b="1" spc="-75" dirty="0">
                <a:solidFill>
                  <a:schemeClr val="accent1"/>
                </a:solidFill>
                <a:latin typeface="Arial" panose="020B0604020202020204" pitchFamily="34" charset="0"/>
                <a:cs typeface="Arial" panose="020B0604020202020204" pitchFamily="34" charset="0"/>
              </a:rPr>
              <a:t> </a:t>
            </a:r>
            <a:r>
              <a:rPr lang="en-US" sz="4000" b="1" dirty="0">
                <a:solidFill>
                  <a:schemeClr val="accent1"/>
                </a:solidFill>
                <a:latin typeface="Arial" panose="020B0604020202020204" pitchFamily="34" charset="0"/>
                <a:cs typeface="Arial" panose="020B0604020202020204" pitchFamily="34" charset="0"/>
              </a:rPr>
              <a:t>CAB</a:t>
            </a:r>
            <a:r>
              <a:rPr lang="en-US" sz="4000" b="1" spc="-60" dirty="0">
                <a:solidFill>
                  <a:schemeClr val="accent1"/>
                </a:solidFill>
                <a:latin typeface="Arial" panose="020B0604020202020204" pitchFamily="34" charset="0"/>
                <a:cs typeface="Arial" panose="020B0604020202020204" pitchFamily="34" charset="0"/>
              </a:rPr>
              <a:t> </a:t>
            </a:r>
            <a:r>
              <a:rPr lang="en-US" sz="4000" b="1" spc="-25" dirty="0">
                <a:solidFill>
                  <a:schemeClr val="accent1"/>
                </a:solidFill>
                <a:latin typeface="Arial" panose="020B0604020202020204" pitchFamily="34" charset="0"/>
                <a:cs typeface="Arial" panose="020B0604020202020204" pitchFamily="34" charset="0"/>
              </a:rPr>
              <a:t>Rep</a:t>
            </a:r>
            <a:endParaRPr lang="en-US" sz="4000" b="1" spc="-67" dirty="0">
              <a:solidFill>
                <a:schemeClr val="accent1"/>
              </a:solidFill>
              <a:latin typeface="Arial" panose="020B0604020202020204" pitchFamily="34" charset="0"/>
              <a:cs typeface="Arial" panose="020B0604020202020204" pitchFamily="34" charset="0"/>
            </a:endParaRPr>
          </a:p>
        </p:txBody>
      </p:sp>
      <p:sp>
        <p:nvSpPr>
          <p:cNvPr id="5" name="Freeform 5">
            <a:extLst>
              <a:ext uri="{FF2B5EF4-FFF2-40B4-BE49-F238E27FC236}">
                <a16:creationId xmlns:a16="http://schemas.microsoft.com/office/drawing/2014/main" id="{535CE7D1-041C-2F54-2A93-EFA7735A2571}"/>
              </a:ext>
            </a:extLst>
          </p:cNvPr>
          <p:cNvSpPr>
            <a:spLocks noChangeAspect="1"/>
          </p:cNvSpPr>
          <p:nvPr/>
        </p:nvSpPr>
        <p:spPr bwMode="auto">
          <a:xfrm rot="10800000" flipH="1" flipV="1">
            <a:off x="0" y="2997199"/>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1C6FDECF-EAE4-63F3-42B1-58E3326047BF}"/>
              </a:ext>
            </a:extLst>
          </p:cNvPr>
          <p:cNvSpPr txBox="1"/>
          <p:nvPr/>
        </p:nvSpPr>
        <p:spPr>
          <a:xfrm>
            <a:off x="1032739" y="1195771"/>
            <a:ext cx="10756490" cy="4939814"/>
          </a:xfrm>
          <a:prstGeom prst="rect">
            <a:avLst/>
          </a:prstGeom>
          <a:noFill/>
        </p:spPr>
        <p:txBody>
          <a:bodyPr wrap="square">
            <a:spAutoFit/>
          </a:bodyPr>
          <a:lstStyle/>
          <a:p>
            <a:pPr marL="469265" marR="558165" indent="-457200">
              <a:lnSpc>
                <a:spcPts val="2500"/>
              </a:lnSpc>
              <a:spcBef>
                <a:spcPts val="705"/>
              </a:spcBef>
              <a:buFont typeface="Arial"/>
              <a:buChar char="•"/>
              <a:tabLst>
                <a:tab pos="469265" algn="l"/>
              </a:tabLst>
            </a:pPr>
            <a:r>
              <a:rPr lang="en-US" sz="2000" dirty="0">
                <a:solidFill>
                  <a:schemeClr val="accent1"/>
                </a:solidFill>
                <a:latin typeface="Arial" panose="020B0604020202020204" pitchFamily="34" charset="0"/>
                <a:cs typeface="Arial" panose="020B0604020202020204" pitchFamily="34" charset="0"/>
              </a:rPr>
              <a:t>Complimentary</a:t>
            </a:r>
            <a:r>
              <a:rPr lang="en-US" sz="2000" spc="-80"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Individual</a:t>
            </a:r>
            <a:r>
              <a:rPr lang="en-US" sz="2000" spc="-95"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INCOSE</a:t>
            </a:r>
            <a:r>
              <a:rPr lang="en-US" sz="2000" spc="-75"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Membership,</a:t>
            </a:r>
            <a:r>
              <a:rPr lang="en-US" sz="2000" spc="-95"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while</a:t>
            </a:r>
            <a:r>
              <a:rPr lang="en-US" sz="2000" spc="-80"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you</a:t>
            </a:r>
            <a:r>
              <a:rPr lang="en-US" sz="2000" spc="-65"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remain</a:t>
            </a:r>
            <a:r>
              <a:rPr lang="en-US" sz="2000" spc="-70"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as</a:t>
            </a:r>
            <a:r>
              <a:rPr lang="en-US" sz="2000" spc="-75" dirty="0">
                <a:solidFill>
                  <a:schemeClr val="accent1"/>
                </a:solidFill>
                <a:latin typeface="Arial" panose="020B0604020202020204" pitchFamily="34" charset="0"/>
                <a:cs typeface="Arial" panose="020B0604020202020204" pitchFamily="34" charset="0"/>
              </a:rPr>
              <a:t> </a:t>
            </a:r>
            <a:r>
              <a:rPr lang="en-US" sz="2000" spc="-25" dirty="0">
                <a:solidFill>
                  <a:schemeClr val="accent1"/>
                </a:solidFill>
                <a:latin typeface="Arial" panose="020B0604020202020204" pitchFamily="34" charset="0"/>
                <a:cs typeface="Arial" panose="020B0604020202020204" pitchFamily="34" charset="0"/>
              </a:rPr>
              <a:t>the </a:t>
            </a:r>
            <a:r>
              <a:rPr lang="en-US" sz="2000" dirty="0">
                <a:solidFill>
                  <a:schemeClr val="accent1"/>
                </a:solidFill>
                <a:latin typeface="Arial" panose="020B0604020202020204" pitchFamily="34" charset="0"/>
                <a:cs typeface="Arial" panose="020B0604020202020204" pitchFamily="34" charset="0"/>
              </a:rPr>
              <a:t>CAB</a:t>
            </a:r>
            <a:r>
              <a:rPr lang="en-US" sz="2000" spc="-20" dirty="0">
                <a:solidFill>
                  <a:schemeClr val="accent1"/>
                </a:solidFill>
                <a:latin typeface="Arial" panose="020B0604020202020204" pitchFamily="34" charset="0"/>
                <a:cs typeface="Arial" panose="020B0604020202020204" pitchFamily="34" charset="0"/>
              </a:rPr>
              <a:t> </a:t>
            </a:r>
            <a:r>
              <a:rPr lang="en-US" sz="2000" spc="-25" dirty="0">
                <a:solidFill>
                  <a:schemeClr val="accent1"/>
                </a:solidFill>
                <a:latin typeface="Arial" panose="020B0604020202020204" pitchFamily="34" charset="0"/>
                <a:cs typeface="Arial" panose="020B0604020202020204" pitchFamily="34" charset="0"/>
              </a:rPr>
              <a:t>Rep</a:t>
            </a:r>
          </a:p>
          <a:p>
            <a:pPr marL="12065" marR="558165">
              <a:lnSpc>
                <a:spcPts val="2500"/>
              </a:lnSpc>
              <a:spcBef>
                <a:spcPts val="705"/>
              </a:spcBef>
              <a:tabLst>
                <a:tab pos="469265" algn="l"/>
              </a:tabLst>
            </a:pPr>
            <a:endParaRPr lang="en-US" sz="2000" dirty="0">
              <a:solidFill>
                <a:schemeClr val="accent1"/>
              </a:solidFill>
              <a:latin typeface="Arial" panose="020B0604020202020204" pitchFamily="34" charset="0"/>
              <a:cs typeface="Arial" panose="020B0604020202020204" pitchFamily="34" charset="0"/>
            </a:endParaRPr>
          </a:p>
          <a:p>
            <a:pPr marL="1002665" lvl="1" indent="-380365">
              <a:lnSpc>
                <a:spcPct val="100000"/>
              </a:lnSpc>
              <a:spcBef>
                <a:spcPts val="30"/>
              </a:spcBef>
              <a:buFont typeface="Arial"/>
              <a:buChar char="–"/>
              <a:tabLst>
                <a:tab pos="1002665" algn="l"/>
              </a:tabLst>
            </a:pPr>
            <a:r>
              <a:rPr lang="en-US" sz="2000" dirty="0">
                <a:solidFill>
                  <a:schemeClr val="accent1"/>
                </a:solidFill>
                <a:latin typeface="Arial" panose="020B0604020202020204" pitchFamily="34" charset="0"/>
                <a:cs typeface="Arial" panose="020B0604020202020204" pitchFamily="34" charset="0"/>
              </a:rPr>
              <a:t>CAB</a:t>
            </a:r>
            <a:r>
              <a:rPr lang="en-US" sz="2000" spc="-30" dirty="0">
                <a:solidFill>
                  <a:schemeClr val="accent1"/>
                </a:solidFill>
                <a:latin typeface="Arial" panose="020B0604020202020204" pitchFamily="34" charset="0"/>
                <a:cs typeface="Arial" panose="020B0604020202020204" pitchFamily="34" charset="0"/>
              </a:rPr>
              <a:t> </a:t>
            </a:r>
            <a:r>
              <a:rPr lang="en-US" sz="2000" spc="-10" dirty="0">
                <a:solidFill>
                  <a:schemeClr val="accent1"/>
                </a:solidFill>
                <a:latin typeface="Arial" panose="020B0604020202020204" pitchFamily="34" charset="0"/>
                <a:cs typeface="Arial" panose="020B0604020202020204" pitchFamily="34" charset="0"/>
              </a:rPr>
              <a:t>Alternates</a:t>
            </a:r>
            <a:r>
              <a:rPr lang="en-US" sz="2000" spc="-20"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are</a:t>
            </a:r>
            <a:r>
              <a:rPr lang="en-US" sz="2000" spc="-45"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not</a:t>
            </a:r>
            <a:r>
              <a:rPr lang="en-US" sz="2000" spc="-35"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eligible</a:t>
            </a:r>
            <a:r>
              <a:rPr lang="en-US" sz="2000" spc="-35"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for</a:t>
            </a:r>
            <a:r>
              <a:rPr lang="en-US" sz="2000" spc="-45"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this</a:t>
            </a:r>
            <a:r>
              <a:rPr lang="en-US" sz="2000" spc="-25" dirty="0">
                <a:solidFill>
                  <a:schemeClr val="accent1"/>
                </a:solidFill>
                <a:latin typeface="Arial" panose="020B0604020202020204" pitchFamily="34" charset="0"/>
                <a:cs typeface="Arial" panose="020B0604020202020204" pitchFamily="34" charset="0"/>
              </a:rPr>
              <a:t> </a:t>
            </a:r>
            <a:r>
              <a:rPr lang="en-US" sz="2000" spc="-10" dirty="0">
                <a:solidFill>
                  <a:schemeClr val="accent1"/>
                </a:solidFill>
                <a:latin typeface="Arial" panose="020B0604020202020204" pitchFamily="34" charset="0"/>
                <a:cs typeface="Arial" panose="020B0604020202020204" pitchFamily="34" charset="0"/>
              </a:rPr>
              <a:t>benefit</a:t>
            </a:r>
          </a:p>
          <a:p>
            <a:pPr marL="622300" lvl="1">
              <a:lnSpc>
                <a:spcPct val="100000"/>
              </a:lnSpc>
              <a:spcBef>
                <a:spcPts val="30"/>
              </a:spcBef>
              <a:tabLst>
                <a:tab pos="1002665" algn="l"/>
              </a:tabLst>
            </a:pPr>
            <a:endParaRPr lang="en-US" sz="2000" dirty="0">
              <a:solidFill>
                <a:schemeClr val="accent1"/>
              </a:solidFill>
              <a:latin typeface="Arial" panose="020B0604020202020204" pitchFamily="34" charset="0"/>
              <a:cs typeface="Arial" panose="020B0604020202020204" pitchFamily="34" charset="0"/>
            </a:endParaRPr>
          </a:p>
          <a:p>
            <a:pPr marL="1002665" marR="5080" lvl="1" indent="-381000">
              <a:lnSpc>
                <a:spcPts val="2110"/>
              </a:lnSpc>
              <a:spcBef>
                <a:spcPts val="509"/>
              </a:spcBef>
              <a:buFont typeface="Arial"/>
              <a:buChar char="–"/>
              <a:tabLst>
                <a:tab pos="1002665" algn="l"/>
              </a:tabLst>
            </a:pPr>
            <a:r>
              <a:rPr lang="en-US" sz="2000" dirty="0">
                <a:solidFill>
                  <a:schemeClr val="accent1"/>
                </a:solidFill>
                <a:latin typeface="Arial" panose="020B0604020202020204" pitchFamily="34" charset="0"/>
                <a:cs typeface="Arial" panose="020B0604020202020204" pitchFamily="34" charset="0"/>
              </a:rPr>
              <a:t>If</a:t>
            </a:r>
            <a:r>
              <a:rPr lang="en-US" sz="2000" spc="-45"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you</a:t>
            </a:r>
            <a:r>
              <a:rPr lang="en-US" sz="2000" spc="-50"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no</a:t>
            </a:r>
            <a:r>
              <a:rPr lang="en-US" sz="2000" spc="-40"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longer</a:t>
            </a:r>
            <a:r>
              <a:rPr lang="en-US" sz="2000" spc="-40"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are</a:t>
            </a:r>
            <a:r>
              <a:rPr lang="en-US" sz="2000" spc="-55"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the</a:t>
            </a:r>
            <a:r>
              <a:rPr lang="en-US" sz="2000" spc="-45"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CAB</a:t>
            </a:r>
            <a:r>
              <a:rPr lang="en-US" sz="2000" spc="-35"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Rep,</a:t>
            </a:r>
            <a:r>
              <a:rPr lang="en-US" sz="2000" spc="-25"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this</a:t>
            </a:r>
            <a:r>
              <a:rPr lang="en-US" sz="2000" spc="-40"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benefit</a:t>
            </a:r>
            <a:r>
              <a:rPr lang="en-US" sz="2000" spc="-30"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will</a:t>
            </a:r>
            <a:r>
              <a:rPr lang="en-US" sz="2000" spc="-55"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be</a:t>
            </a:r>
            <a:r>
              <a:rPr lang="en-US" sz="2000" spc="-45" dirty="0">
                <a:solidFill>
                  <a:schemeClr val="accent1"/>
                </a:solidFill>
                <a:latin typeface="Arial" panose="020B0604020202020204" pitchFamily="34" charset="0"/>
                <a:cs typeface="Arial" panose="020B0604020202020204" pitchFamily="34" charset="0"/>
              </a:rPr>
              <a:t> </a:t>
            </a:r>
            <a:r>
              <a:rPr lang="en-US" sz="2000" spc="-10" dirty="0">
                <a:solidFill>
                  <a:schemeClr val="accent1"/>
                </a:solidFill>
                <a:latin typeface="Arial" panose="020B0604020202020204" pitchFamily="34" charset="0"/>
                <a:cs typeface="Arial" panose="020B0604020202020204" pitchFamily="34" charset="0"/>
              </a:rPr>
              <a:t>removed</a:t>
            </a:r>
            <a:r>
              <a:rPr lang="en-US" sz="2000" spc="-45"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from</a:t>
            </a:r>
            <a:r>
              <a:rPr lang="en-US" sz="2000" spc="-30"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your</a:t>
            </a:r>
            <a:r>
              <a:rPr lang="en-US" sz="2000" spc="-50"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profile</a:t>
            </a:r>
            <a:r>
              <a:rPr lang="en-US" sz="2000" spc="-55" dirty="0">
                <a:solidFill>
                  <a:schemeClr val="accent1"/>
                </a:solidFill>
                <a:latin typeface="Arial" panose="020B0604020202020204" pitchFamily="34" charset="0"/>
                <a:cs typeface="Arial" panose="020B0604020202020204" pitchFamily="34" charset="0"/>
              </a:rPr>
              <a:t> </a:t>
            </a:r>
            <a:r>
              <a:rPr lang="en-US" sz="2000" spc="-25" dirty="0">
                <a:solidFill>
                  <a:schemeClr val="accent1"/>
                </a:solidFill>
                <a:latin typeface="Arial" panose="020B0604020202020204" pitchFamily="34" charset="0"/>
                <a:cs typeface="Arial" panose="020B0604020202020204" pitchFamily="34" charset="0"/>
              </a:rPr>
              <a:t>and </a:t>
            </a:r>
            <a:r>
              <a:rPr lang="en-US" sz="2000" spc="-10" dirty="0">
                <a:solidFill>
                  <a:schemeClr val="accent1"/>
                </a:solidFill>
                <a:latin typeface="Arial" panose="020B0604020202020204" pitchFamily="34" charset="0"/>
                <a:cs typeface="Arial" panose="020B0604020202020204" pitchFamily="34" charset="0"/>
              </a:rPr>
              <a:t>granted</a:t>
            </a:r>
            <a:r>
              <a:rPr lang="en-US" sz="2000" spc="-35"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to</a:t>
            </a:r>
            <a:r>
              <a:rPr lang="en-US" sz="2000" spc="-35"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the</a:t>
            </a:r>
            <a:r>
              <a:rPr lang="en-US" sz="2000" spc="-40"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new</a:t>
            </a:r>
            <a:r>
              <a:rPr lang="en-US" sz="2000" spc="-30"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Rep.</a:t>
            </a:r>
            <a:r>
              <a:rPr lang="en-US" sz="2000" spc="-30"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If</a:t>
            </a:r>
            <a:r>
              <a:rPr lang="en-US" sz="2000" spc="-50"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you</a:t>
            </a:r>
            <a:r>
              <a:rPr lang="en-US" sz="2000" spc="-45"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previously</a:t>
            </a:r>
            <a:r>
              <a:rPr lang="en-US" sz="2000" spc="-65"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paid</a:t>
            </a:r>
            <a:r>
              <a:rPr lang="en-US" sz="2000" spc="-65"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for</a:t>
            </a:r>
            <a:r>
              <a:rPr lang="en-US" sz="2000" spc="-40"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your</a:t>
            </a:r>
            <a:r>
              <a:rPr lang="en-US" sz="2000" spc="-50" dirty="0">
                <a:solidFill>
                  <a:schemeClr val="accent1"/>
                </a:solidFill>
                <a:latin typeface="Arial" panose="020B0604020202020204" pitchFamily="34" charset="0"/>
                <a:cs typeface="Arial" panose="020B0604020202020204" pitchFamily="34" charset="0"/>
              </a:rPr>
              <a:t> </a:t>
            </a:r>
            <a:r>
              <a:rPr lang="en-US" sz="2000" spc="-10" dirty="0">
                <a:solidFill>
                  <a:schemeClr val="accent1"/>
                </a:solidFill>
                <a:latin typeface="Arial" panose="020B0604020202020204" pitchFamily="34" charset="0"/>
                <a:cs typeface="Arial" panose="020B0604020202020204" pitchFamily="34" charset="0"/>
              </a:rPr>
              <a:t>membership,</a:t>
            </a:r>
            <a:r>
              <a:rPr lang="en-US" sz="2000" spc="-25"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you</a:t>
            </a:r>
            <a:r>
              <a:rPr lang="en-US" sz="2000" spc="-50"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will</a:t>
            </a:r>
            <a:r>
              <a:rPr lang="en-US" sz="2000" spc="-50"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be</a:t>
            </a:r>
            <a:r>
              <a:rPr lang="en-US" sz="2000" spc="-50" dirty="0">
                <a:solidFill>
                  <a:schemeClr val="accent1"/>
                </a:solidFill>
                <a:latin typeface="Arial" panose="020B0604020202020204" pitchFamily="34" charset="0"/>
                <a:cs typeface="Arial" panose="020B0604020202020204" pitchFamily="34" charset="0"/>
              </a:rPr>
              <a:t> </a:t>
            </a:r>
            <a:r>
              <a:rPr lang="en-US" sz="2000" spc="-10" dirty="0">
                <a:solidFill>
                  <a:schemeClr val="accent1"/>
                </a:solidFill>
                <a:latin typeface="Arial" panose="020B0604020202020204" pitchFamily="34" charset="0"/>
                <a:cs typeface="Arial" panose="020B0604020202020204" pitchFamily="34" charset="0"/>
              </a:rPr>
              <a:t>given </a:t>
            </a:r>
            <a:r>
              <a:rPr lang="en-US" sz="2000" dirty="0">
                <a:solidFill>
                  <a:schemeClr val="accent1"/>
                </a:solidFill>
                <a:latin typeface="Arial" panose="020B0604020202020204" pitchFamily="34" charset="0"/>
                <a:cs typeface="Arial" panose="020B0604020202020204" pitchFamily="34" charset="0"/>
              </a:rPr>
              <a:t>access</a:t>
            </a:r>
            <a:r>
              <a:rPr lang="en-US" sz="2000" spc="-50"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to</a:t>
            </a:r>
            <a:r>
              <a:rPr lang="en-US" sz="2000" spc="-45"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that</a:t>
            </a:r>
            <a:r>
              <a:rPr lang="en-US" sz="2000" spc="-50" dirty="0">
                <a:solidFill>
                  <a:schemeClr val="accent1"/>
                </a:solidFill>
                <a:latin typeface="Arial" panose="020B0604020202020204" pitchFamily="34" charset="0"/>
                <a:cs typeface="Arial" panose="020B0604020202020204" pitchFamily="34" charset="0"/>
              </a:rPr>
              <a:t> </a:t>
            </a:r>
            <a:r>
              <a:rPr lang="en-US" sz="2000" spc="-10" dirty="0">
                <a:solidFill>
                  <a:schemeClr val="accent1"/>
                </a:solidFill>
                <a:latin typeface="Arial" panose="020B0604020202020204" pitchFamily="34" charset="0"/>
                <a:cs typeface="Arial" panose="020B0604020202020204" pitchFamily="34" charset="0"/>
              </a:rPr>
              <a:t>membership</a:t>
            </a:r>
            <a:r>
              <a:rPr lang="en-US" sz="2000" spc="-45"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again</a:t>
            </a:r>
            <a:r>
              <a:rPr lang="en-US" sz="2000" spc="-60"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but</a:t>
            </a:r>
            <a:r>
              <a:rPr lang="en-US" sz="2000" spc="-65"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subject</a:t>
            </a:r>
            <a:r>
              <a:rPr lang="en-US" sz="2000" spc="-40"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to</a:t>
            </a:r>
            <a:r>
              <a:rPr lang="en-US" sz="2000" spc="-45"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pay</a:t>
            </a:r>
            <a:r>
              <a:rPr lang="en-US" sz="2000" spc="-60"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the</a:t>
            </a:r>
            <a:r>
              <a:rPr lang="en-US" sz="2000" spc="-50"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renewal</a:t>
            </a:r>
            <a:r>
              <a:rPr lang="en-US" sz="2000" spc="-50"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fee</a:t>
            </a:r>
            <a:r>
              <a:rPr lang="en-US" sz="2000" spc="-45"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to</a:t>
            </a:r>
            <a:r>
              <a:rPr lang="en-US" sz="2000" spc="-35"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remain</a:t>
            </a:r>
            <a:r>
              <a:rPr lang="en-US" sz="2000" spc="-60" dirty="0">
                <a:solidFill>
                  <a:schemeClr val="accent1"/>
                </a:solidFill>
                <a:latin typeface="Arial" panose="020B0604020202020204" pitchFamily="34" charset="0"/>
                <a:cs typeface="Arial" panose="020B0604020202020204" pitchFamily="34" charset="0"/>
              </a:rPr>
              <a:t> </a:t>
            </a:r>
            <a:r>
              <a:rPr lang="en-US" sz="2000" spc="-50" dirty="0">
                <a:solidFill>
                  <a:schemeClr val="accent1"/>
                </a:solidFill>
                <a:latin typeface="Arial" panose="020B0604020202020204" pitchFamily="34" charset="0"/>
                <a:cs typeface="Arial" panose="020B0604020202020204" pitchFamily="34" charset="0"/>
              </a:rPr>
              <a:t>a </a:t>
            </a:r>
            <a:r>
              <a:rPr lang="en-US" sz="2000" dirty="0">
                <a:solidFill>
                  <a:schemeClr val="accent1"/>
                </a:solidFill>
                <a:latin typeface="Arial" panose="020B0604020202020204" pitchFamily="34" charset="0"/>
                <a:cs typeface="Arial" panose="020B0604020202020204" pitchFamily="34" charset="0"/>
              </a:rPr>
              <a:t>member</a:t>
            </a:r>
            <a:r>
              <a:rPr lang="en-US" sz="2000" spc="-25"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at</a:t>
            </a:r>
            <a:r>
              <a:rPr lang="en-US" sz="2000" spc="-50"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the</a:t>
            </a:r>
            <a:r>
              <a:rPr lang="en-US" sz="2000" spc="-40" dirty="0">
                <a:solidFill>
                  <a:schemeClr val="accent1"/>
                </a:solidFill>
                <a:latin typeface="Arial" panose="020B0604020202020204" pitchFamily="34" charset="0"/>
                <a:cs typeface="Arial" panose="020B0604020202020204" pitchFamily="34" charset="0"/>
              </a:rPr>
              <a:t> </a:t>
            </a:r>
            <a:r>
              <a:rPr lang="en-US" sz="2000" spc="-10" dirty="0">
                <a:solidFill>
                  <a:schemeClr val="accent1"/>
                </a:solidFill>
                <a:latin typeface="Arial" panose="020B0604020202020204" pitchFamily="34" charset="0"/>
                <a:cs typeface="Arial" panose="020B0604020202020204" pitchFamily="34" charset="0"/>
              </a:rPr>
              <a:t>expiration</a:t>
            </a:r>
            <a:r>
              <a:rPr lang="en-US" sz="2000" spc="-60" dirty="0">
                <a:solidFill>
                  <a:schemeClr val="accent1"/>
                </a:solidFill>
                <a:latin typeface="Arial" panose="020B0604020202020204" pitchFamily="34" charset="0"/>
                <a:cs typeface="Arial" panose="020B0604020202020204" pitchFamily="34" charset="0"/>
              </a:rPr>
              <a:t> </a:t>
            </a:r>
            <a:r>
              <a:rPr lang="en-US" sz="2000" spc="-20" dirty="0">
                <a:solidFill>
                  <a:schemeClr val="accent1"/>
                </a:solidFill>
                <a:latin typeface="Arial" panose="020B0604020202020204" pitchFamily="34" charset="0"/>
                <a:cs typeface="Arial" panose="020B0604020202020204" pitchFamily="34" charset="0"/>
              </a:rPr>
              <a:t>date</a:t>
            </a:r>
          </a:p>
          <a:p>
            <a:pPr marL="621665" marR="5080" lvl="1">
              <a:lnSpc>
                <a:spcPts val="2110"/>
              </a:lnSpc>
              <a:spcBef>
                <a:spcPts val="509"/>
              </a:spcBef>
              <a:tabLst>
                <a:tab pos="1002665" algn="l"/>
              </a:tabLst>
            </a:pPr>
            <a:endParaRPr lang="en-US" sz="2000" dirty="0">
              <a:solidFill>
                <a:schemeClr val="accent1"/>
              </a:solidFill>
              <a:latin typeface="Arial" panose="020B0604020202020204" pitchFamily="34" charset="0"/>
              <a:cs typeface="Arial" panose="020B0604020202020204" pitchFamily="34" charset="0"/>
            </a:endParaRPr>
          </a:p>
          <a:p>
            <a:pPr marL="469265" indent="-456565">
              <a:lnSpc>
                <a:spcPct val="100000"/>
              </a:lnSpc>
              <a:spcBef>
                <a:spcPts val="10"/>
              </a:spcBef>
              <a:buFont typeface="Arial"/>
              <a:buChar char="•"/>
              <a:tabLst>
                <a:tab pos="469265" algn="l"/>
              </a:tabLst>
            </a:pPr>
            <a:r>
              <a:rPr lang="en-US" sz="2000" dirty="0">
                <a:solidFill>
                  <a:schemeClr val="accent1"/>
                </a:solidFill>
                <a:latin typeface="Arial" panose="020B0604020202020204" pitchFamily="34" charset="0"/>
                <a:cs typeface="Arial" panose="020B0604020202020204" pitchFamily="34" charset="0"/>
              </a:rPr>
              <a:t>Complimentary</a:t>
            </a:r>
            <a:r>
              <a:rPr lang="en-US" sz="2000" spc="-65"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IS</a:t>
            </a:r>
            <a:r>
              <a:rPr lang="en-US" sz="2000" spc="-60" dirty="0">
                <a:solidFill>
                  <a:schemeClr val="accent1"/>
                </a:solidFill>
                <a:latin typeface="Arial" panose="020B0604020202020204" pitchFamily="34" charset="0"/>
                <a:cs typeface="Arial" panose="020B0604020202020204" pitchFamily="34" charset="0"/>
              </a:rPr>
              <a:t> </a:t>
            </a:r>
            <a:r>
              <a:rPr lang="en-US" sz="2000" spc="-10" dirty="0">
                <a:solidFill>
                  <a:schemeClr val="accent1"/>
                </a:solidFill>
                <a:latin typeface="Arial" panose="020B0604020202020204" pitchFamily="34" charset="0"/>
                <a:cs typeface="Arial" panose="020B0604020202020204" pitchFamily="34" charset="0"/>
              </a:rPr>
              <a:t>Registration</a:t>
            </a:r>
            <a:r>
              <a:rPr lang="en-US" sz="2000" spc="-75"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for</a:t>
            </a:r>
            <a:r>
              <a:rPr lang="en-US" sz="2000" spc="-35"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CAB</a:t>
            </a:r>
            <a:r>
              <a:rPr lang="en-US" sz="2000" spc="-75" dirty="0">
                <a:solidFill>
                  <a:schemeClr val="accent1"/>
                </a:solidFill>
                <a:latin typeface="Arial" panose="020B0604020202020204" pitchFamily="34" charset="0"/>
                <a:cs typeface="Arial" panose="020B0604020202020204" pitchFamily="34" charset="0"/>
              </a:rPr>
              <a:t> </a:t>
            </a:r>
            <a:r>
              <a:rPr lang="en-US" sz="2000" spc="-20" dirty="0">
                <a:solidFill>
                  <a:schemeClr val="accent1"/>
                </a:solidFill>
                <a:latin typeface="Arial" panose="020B0604020202020204" pitchFamily="34" charset="0"/>
                <a:cs typeface="Arial" panose="020B0604020202020204" pitchFamily="34" charset="0"/>
              </a:rPr>
              <a:t>Representative</a:t>
            </a:r>
            <a:r>
              <a:rPr lang="en-US" sz="2000" spc="-80"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or</a:t>
            </a:r>
            <a:r>
              <a:rPr lang="en-US" sz="2000" spc="-50" dirty="0">
                <a:solidFill>
                  <a:schemeClr val="accent1"/>
                </a:solidFill>
                <a:latin typeface="Arial" panose="020B0604020202020204" pitchFamily="34" charset="0"/>
                <a:cs typeface="Arial" panose="020B0604020202020204" pitchFamily="34" charset="0"/>
              </a:rPr>
              <a:t> </a:t>
            </a:r>
            <a:r>
              <a:rPr lang="en-US" sz="2000" spc="-10" dirty="0">
                <a:solidFill>
                  <a:schemeClr val="accent1"/>
                </a:solidFill>
                <a:latin typeface="Arial" panose="020B0604020202020204" pitchFamily="34" charset="0"/>
                <a:cs typeface="Arial" panose="020B0604020202020204" pitchFamily="34" charset="0"/>
              </a:rPr>
              <a:t>Designee</a:t>
            </a:r>
            <a:endParaRPr lang="en-US" sz="2000" dirty="0">
              <a:solidFill>
                <a:schemeClr val="accent1"/>
              </a:solidFill>
              <a:latin typeface="Arial" panose="020B0604020202020204" pitchFamily="34" charset="0"/>
              <a:cs typeface="Arial" panose="020B0604020202020204" pitchFamily="34" charset="0"/>
            </a:endParaRPr>
          </a:p>
          <a:p>
            <a:pPr marL="469265" indent="-456565">
              <a:lnSpc>
                <a:spcPct val="100000"/>
              </a:lnSpc>
              <a:spcBef>
                <a:spcPts val="3120"/>
              </a:spcBef>
              <a:buFont typeface="Arial"/>
              <a:buChar char="•"/>
              <a:tabLst>
                <a:tab pos="469265" algn="l"/>
              </a:tabLst>
            </a:pPr>
            <a:r>
              <a:rPr lang="en-US" sz="2000" dirty="0">
                <a:solidFill>
                  <a:schemeClr val="accent1"/>
                </a:solidFill>
                <a:latin typeface="Arial" panose="020B0604020202020204" pitchFamily="34" charset="0"/>
                <a:cs typeface="Arial" panose="020B0604020202020204" pitchFamily="34" charset="0"/>
              </a:rPr>
              <a:t>Complimentary</a:t>
            </a:r>
            <a:r>
              <a:rPr lang="en-US" sz="2000" spc="-45"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IS</a:t>
            </a:r>
            <a:r>
              <a:rPr lang="en-US" sz="2000" spc="-35"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CAB</a:t>
            </a:r>
            <a:r>
              <a:rPr lang="en-US" sz="2000" spc="-50"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Dinner</a:t>
            </a:r>
            <a:r>
              <a:rPr lang="en-US" sz="2000" spc="-45"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for</a:t>
            </a:r>
            <a:r>
              <a:rPr lang="en-US" sz="2000" spc="-10"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CAB</a:t>
            </a:r>
            <a:r>
              <a:rPr lang="en-US" sz="2000" spc="-50" dirty="0">
                <a:solidFill>
                  <a:schemeClr val="accent1"/>
                </a:solidFill>
                <a:latin typeface="Arial" panose="020B0604020202020204" pitchFamily="34" charset="0"/>
                <a:cs typeface="Arial" panose="020B0604020202020204" pitchFamily="34" charset="0"/>
              </a:rPr>
              <a:t> </a:t>
            </a:r>
            <a:r>
              <a:rPr lang="en-US" sz="2000" spc="-20" dirty="0">
                <a:solidFill>
                  <a:schemeClr val="accent1"/>
                </a:solidFill>
                <a:latin typeface="Arial" panose="020B0604020202020204" pitchFamily="34" charset="0"/>
                <a:cs typeface="Arial" panose="020B0604020202020204" pitchFamily="34" charset="0"/>
              </a:rPr>
              <a:t>Representative</a:t>
            </a:r>
            <a:r>
              <a:rPr lang="en-US" sz="2000" spc="-60"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&amp;</a:t>
            </a:r>
            <a:r>
              <a:rPr lang="en-US" sz="2000" spc="-30" dirty="0">
                <a:solidFill>
                  <a:schemeClr val="accent1"/>
                </a:solidFill>
                <a:latin typeface="Arial" panose="020B0604020202020204" pitchFamily="34" charset="0"/>
                <a:cs typeface="Arial" panose="020B0604020202020204" pitchFamily="34" charset="0"/>
              </a:rPr>
              <a:t> </a:t>
            </a:r>
            <a:r>
              <a:rPr lang="en-US" sz="2000" spc="-10" dirty="0">
                <a:solidFill>
                  <a:schemeClr val="accent1"/>
                </a:solidFill>
                <a:latin typeface="Arial" panose="020B0604020202020204" pitchFamily="34" charset="0"/>
                <a:cs typeface="Arial" panose="020B0604020202020204" pitchFamily="34" charset="0"/>
              </a:rPr>
              <a:t>Guest</a:t>
            </a:r>
            <a:endParaRPr lang="en-US" sz="2000" dirty="0">
              <a:solidFill>
                <a:schemeClr val="accent1"/>
              </a:solidFill>
              <a:latin typeface="Arial" panose="020B0604020202020204" pitchFamily="34" charset="0"/>
              <a:cs typeface="Arial" panose="020B0604020202020204" pitchFamily="34" charset="0"/>
            </a:endParaRPr>
          </a:p>
          <a:p>
            <a:pPr marL="469265" indent="-456565">
              <a:lnSpc>
                <a:spcPct val="100000"/>
              </a:lnSpc>
              <a:spcBef>
                <a:spcPts val="3120"/>
              </a:spcBef>
              <a:buFont typeface="Arial"/>
              <a:buChar char="•"/>
              <a:tabLst>
                <a:tab pos="469265" algn="l"/>
              </a:tabLst>
            </a:pPr>
            <a:r>
              <a:rPr lang="en-US" sz="2000" dirty="0">
                <a:solidFill>
                  <a:schemeClr val="accent1"/>
                </a:solidFill>
                <a:latin typeface="Arial" panose="020B0604020202020204" pitchFamily="34" charset="0"/>
                <a:cs typeface="Arial" panose="020B0604020202020204" pitchFamily="34" charset="0"/>
              </a:rPr>
              <a:t>Complimentary</a:t>
            </a:r>
            <a:r>
              <a:rPr lang="en-US" sz="2000" spc="-90"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Entrance</a:t>
            </a:r>
            <a:r>
              <a:rPr lang="en-US" sz="2000" spc="-90"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for</a:t>
            </a:r>
            <a:r>
              <a:rPr lang="en-US" sz="2000" spc="-75"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INCOSE</a:t>
            </a:r>
            <a:r>
              <a:rPr lang="en-US" sz="2000" spc="-85" dirty="0">
                <a:solidFill>
                  <a:schemeClr val="accent1"/>
                </a:solidFill>
                <a:latin typeface="Arial" panose="020B0604020202020204" pitchFamily="34" charset="0"/>
                <a:cs typeface="Arial" panose="020B0604020202020204" pitchFamily="34" charset="0"/>
              </a:rPr>
              <a:t> </a:t>
            </a:r>
            <a:r>
              <a:rPr lang="en-US" sz="2000" spc="-10" dirty="0">
                <a:solidFill>
                  <a:schemeClr val="accent1"/>
                </a:solidFill>
                <a:latin typeface="Arial" panose="020B0604020202020204" pitchFamily="34" charset="0"/>
                <a:cs typeface="Arial" panose="020B0604020202020204" pitchFamily="34" charset="0"/>
              </a:rPr>
              <a:t>Foundation</a:t>
            </a:r>
            <a:r>
              <a:rPr lang="en-US" sz="2000" spc="-85"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Wine</a:t>
            </a:r>
            <a:r>
              <a:rPr lang="en-US" sz="2000" spc="-85"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Soiree</a:t>
            </a:r>
            <a:r>
              <a:rPr lang="en-US" sz="2000" spc="-85" dirty="0">
                <a:solidFill>
                  <a:schemeClr val="accent1"/>
                </a:solidFill>
                <a:latin typeface="Arial" panose="020B0604020202020204" pitchFamily="34" charset="0"/>
                <a:cs typeface="Arial" panose="020B0604020202020204" pitchFamily="34" charset="0"/>
              </a:rPr>
              <a:t> </a:t>
            </a:r>
            <a:r>
              <a:rPr lang="en-US" sz="2000" dirty="0">
                <a:solidFill>
                  <a:schemeClr val="accent1"/>
                </a:solidFill>
                <a:latin typeface="Arial" panose="020B0604020202020204" pitchFamily="34" charset="0"/>
                <a:cs typeface="Arial" panose="020B0604020202020204" pitchFamily="34" charset="0"/>
              </a:rPr>
              <a:t>at</a:t>
            </a:r>
            <a:r>
              <a:rPr lang="en-US" sz="2000" spc="-75" dirty="0">
                <a:solidFill>
                  <a:schemeClr val="accent1"/>
                </a:solidFill>
                <a:latin typeface="Arial" panose="020B0604020202020204" pitchFamily="34" charset="0"/>
                <a:cs typeface="Arial" panose="020B0604020202020204" pitchFamily="34" charset="0"/>
              </a:rPr>
              <a:t> </a:t>
            </a:r>
            <a:r>
              <a:rPr lang="en-US" sz="2000" spc="-25" dirty="0">
                <a:solidFill>
                  <a:schemeClr val="accent1"/>
                </a:solidFill>
                <a:latin typeface="Arial" panose="020B0604020202020204" pitchFamily="34" charset="0"/>
                <a:cs typeface="Arial" panose="020B0604020202020204" pitchFamily="34" charset="0"/>
              </a:rPr>
              <a:t>IW</a:t>
            </a:r>
            <a:endParaRPr lang="en-US" sz="2000" dirty="0">
              <a:solidFill>
                <a:schemeClr val="accent1"/>
              </a:solidFill>
              <a:latin typeface="Arial" panose="020B0604020202020204" pitchFamily="34" charset="0"/>
              <a:cs typeface="Arial" panose="020B0604020202020204" pitchFamily="34" charset="0"/>
            </a:endParaRPr>
          </a:p>
          <a:p>
            <a:pPr marL="1243330" lvl="1" indent="-381000">
              <a:lnSpc>
                <a:spcPct val="100000"/>
              </a:lnSpc>
              <a:spcBef>
                <a:spcPts val="20"/>
              </a:spcBef>
              <a:buFont typeface="Arial"/>
              <a:buChar char="–"/>
              <a:tabLst>
                <a:tab pos="1243330" algn="l"/>
              </a:tabLst>
            </a:pPr>
            <a:endParaRPr lang="en-US" sz="2000" dirty="0">
              <a:solidFill>
                <a:schemeClr val="bg1"/>
              </a:solidFill>
            </a:endParaRPr>
          </a:p>
        </p:txBody>
      </p:sp>
    </p:spTree>
    <p:extLst>
      <p:ext uri="{BB962C8B-B14F-4D97-AF65-F5344CB8AC3E}">
        <p14:creationId xmlns:p14="http://schemas.microsoft.com/office/powerpoint/2010/main" val="1177700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p:cNvSpPr txBox="1">
            <a:spLocks/>
          </p:cNvSpPr>
          <p:nvPr/>
        </p:nvSpPr>
        <p:spPr>
          <a:xfrm>
            <a:off x="1209205" y="256160"/>
            <a:ext cx="9587009" cy="1354217"/>
          </a:xfrm>
          <a:prstGeom prst="rect">
            <a:avLst/>
          </a:prstGeom>
        </p:spPr>
        <p:txBody>
          <a:bodyPr vert="horz" wrap="square" lIns="0" tIns="60960" rIns="0" bIns="6096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Clr>
                <a:srgbClr val="13B5EA"/>
              </a:buClr>
              <a:buNone/>
            </a:pPr>
            <a:r>
              <a:rPr lang="en-US" sz="4000" b="1" spc="-67" dirty="0">
                <a:solidFill>
                  <a:schemeClr val="accent1"/>
                </a:solidFill>
                <a:latin typeface="Arial" panose="020B0604020202020204" pitchFamily="34" charset="0"/>
                <a:cs typeface="Arial" panose="020B0604020202020204" pitchFamily="34" charset="0"/>
              </a:rPr>
              <a:t>General CAB representatives’ Best Practice</a:t>
            </a:r>
          </a:p>
        </p:txBody>
      </p:sp>
      <p:sp>
        <p:nvSpPr>
          <p:cNvPr id="5" name="Freeform 5">
            <a:extLst>
              <a:ext uri="{FF2B5EF4-FFF2-40B4-BE49-F238E27FC236}">
                <a16:creationId xmlns:a16="http://schemas.microsoft.com/office/drawing/2014/main" id="{52F3A853-00E5-1138-BB0E-C47480FE4B0F}"/>
              </a:ext>
            </a:extLst>
          </p:cNvPr>
          <p:cNvSpPr>
            <a:spLocks noChangeAspect="1"/>
          </p:cNvSpPr>
          <p:nvPr/>
        </p:nvSpPr>
        <p:spPr bwMode="auto">
          <a:xfrm rot="10800000" flipH="1" flipV="1">
            <a:off x="0" y="2997199"/>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DBEB867-9083-91F7-A3A5-EDDA3D718703}"/>
              </a:ext>
            </a:extLst>
          </p:cNvPr>
          <p:cNvSpPr txBox="1"/>
          <p:nvPr/>
        </p:nvSpPr>
        <p:spPr>
          <a:xfrm>
            <a:off x="1733874" y="1666500"/>
            <a:ext cx="10207756" cy="3254737"/>
          </a:xfrm>
          <a:prstGeom prst="rect">
            <a:avLst/>
          </a:prstGeom>
          <a:noFill/>
        </p:spPr>
        <p:txBody>
          <a:bodyPr wrap="square" lIns="91440" tIns="45720" rIns="91440" bIns="45720" anchor="t">
            <a:spAutoFit/>
          </a:bodyPr>
          <a:lstStyle/>
          <a:p>
            <a:pPr marL="520065" indent="-456565">
              <a:lnSpc>
                <a:spcPct val="100000"/>
              </a:lnSpc>
              <a:spcBef>
                <a:spcPts val="105"/>
              </a:spcBef>
              <a:buFont typeface="Arial"/>
              <a:buChar char="•"/>
              <a:tabLst>
                <a:tab pos="520065" algn="l"/>
              </a:tabLst>
            </a:pPr>
            <a:r>
              <a:rPr lang="en-US" sz="1600" spc="-10" dirty="0">
                <a:solidFill>
                  <a:schemeClr val="accent1"/>
                </a:solidFill>
                <a:latin typeface="Arial"/>
                <a:cs typeface="Arial"/>
              </a:rPr>
              <a:t>Attend</a:t>
            </a:r>
            <a:r>
              <a:rPr lang="en-US" sz="1600" spc="-45" dirty="0">
                <a:solidFill>
                  <a:schemeClr val="accent1"/>
                </a:solidFill>
                <a:latin typeface="Arial"/>
                <a:cs typeface="Arial"/>
              </a:rPr>
              <a:t> </a:t>
            </a:r>
            <a:r>
              <a:rPr lang="en-US" sz="1600" dirty="0">
                <a:solidFill>
                  <a:schemeClr val="accent1"/>
                </a:solidFill>
                <a:latin typeface="Arial"/>
                <a:cs typeface="Arial"/>
              </a:rPr>
              <a:t>our</a:t>
            </a:r>
            <a:r>
              <a:rPr lang="en-US" sz="1600" spc="-55" dirty="0">
                <a:solidFill>
                  <a:schemeClr val="accent1"/>
                </a:solidFill>
                <a:latin typeface="Arial"/>
                <a:cs typeface="Arial"/>
              </a:rPr>
              <a:t> </a:t>
            </a:r>
            <a:r>
              <a:rPr lang="en-US" sz="1600" b="1" u="sng" dirty="0">
                <a:uFill>
                  <a:solidFill>
                    <a:srgbClr val="0562C1"/>
                  </a:solidFill>
                </a:uFill>
                <a:latin typeface="Arial"/>
                <a:cs typeface="Arial"/>
                <a:hlinkClick r:id="rId3">
                  <a:extLst>
                    <a:ext uri="{A12FA001-AC4F-418D-AE19-62706E023703}">
                      <ahyp:hlinkClr xmlns:ahyp="http://schemas.microsoft.com/office/drawing/2018/hyperlinkcolor" val="tx"/>
                    </a:ext>
                  </a:extLst>
                </a:hlinkClick>
              </a:rPr>
              <a:t>CAB</a:t>
            </a:r>
            <a:r>
              <a:rPr lang="en-US" sz="1600" b="1" u="sng" spc="-45" dirty="0">
                <a:uFill>
                  <a:solidFill>
                    <a:srgbClr val="0562C1"/>
                  </a:solidFill>
                </a:uFill>
                <a:latin typeface="Arial"/>
                <a:cs typeface="Arial"/>
                <a:hlinkClick r:id="rId3">
                  <a:extLst>
                    <a:ext uri="{A12FA001-AC4F-418D-AE19-62706E023703}">
                      <ahyp:hlinkClr xmlns:ahyp="http://schemas.microsoft.com/office/drawing/2018/hyperlinkcolor" val="tx"/>
                    </a:ext>
                  </a:extLst>
                </a:hlinkClick>
              </a:rPr>
              <a:t> </a:t>
            </a:r>
            <a:r>
              <a:rPr lang="en-US" sz="1600" b="1" u="sng" dirty="0">
                <a:uFill>
                  <a:solidFill>
                    <a:srgbClr val="0562C1"/>
                  </a:solidFill>
                </a:uFill>
                <a:latin typeface="Arial"/>
                <a:cs typeface="Arial"/>
                <a:hlinkClick r:id="rId3">
                  <a:extLst>
                    <a:ext uri="{A12FA001-AC4F-418D-AE19-62706E023703}">
                      <ahyp:hlinkClr xmlns:ahyp="http://schemas.microsoft.com/office/drawing/2018/hyperlinkcolor" val="tx"/>
                    </a:ext>
                  </a:extLst>
                </a:hlinkClick>
              </a:rPr>
              <a:t>Zoom</a:t>
            </a:r>
            <a:r>
              <a:rPr lang="en-US" sz="1600" b="1" u="sng" spc="-55" dirty="0">
                <a:uFill>
                  <a:solidFill>
                    <a:srgbClr val="0562C1"/>
                  </a:solidFill>
                </a:uFill>
                <a:latin typeface="Arial"/>
                <a:cs typeface="Arial"/>
                <a:hlinkClick r:id="rId3">
                  <a:extLst>
                    <a:ext uri="{A12FA001-AC4F-418D-AE19-62706E023703}">
                      <ahyp:hlinkClr xmlns:ahyp="http://schemas.microsoft.com/office/drawing/2018/hyperlinkcolor" val="tx"/>
                    </a:ext>
                  </a:extLst>
                </a:hlinkClick>
              </a:rPr>
              <a:t> </a:t>
            </a:r>
            <a:r>
              <a:rPr lang="en-US" sz="1600" u="sng" spc="-10" dirty="0">
                <a:uFill>
                  <a:solidFill>
                    <a:srgbClr val="0562C1"/>
                  </a:solidFill>
                </a:uFill>
                <a:latin typeface="Arial"/>
                <a:cs typeface="Arial"/>
                <a:hlinkClick r:id="rId3">
                  <a:extLst>
                    <a:ext uri="{A12FA001-AC4F-418D-AE19-62706E023703}">
                      <ahyp:hlinkClr xmlns:ahyp="http://schemas.microsoft.com/office/drawing/2018/hyperlinkcolor" val="tx"/>
                    </a:ext>
                  </a:extLst>
                </a:hlinkClick>
              </a:rPr>
              <a:t>Meeting</a:t>
            </a:r>
            <a:endParaRPr lang="en-US" sz="1600" dirty="0">
              <a:latin typeface="Arial"/>
              <a:cs typeface="Arial"/>
            </a:endParaRPr>
          </a:p>
          <a:p>
            <a:pPr marL="520065" indent="-456565">
              <a:spcBef>
                <a:spcPts val="105"/>
              </a:spcBef>
              <a:buFont typeface="Arial"/>
              <a:buChar char="•"/>
              <a:tabLst>
                <a:tab pos="1054100" algn="l"/>
              </a:tabLst>
            </a:pPr>
            <a:endParaRPr lang="en-US" u="sng" spc="-10" dirty="0">
              <a:solidFill>
                <a:schemeClr val="bg1"/>
              </a:solidFill>
              <a:uFill>
                <a:solidFill>
                  <a:srgbClr val="0562C1"/>
                </a:solidFill>
              </a:uFill>
              <a:latin typeface="Arial"/>
              <a:cs typeface="Arial"/>
            </a:endParaRPr>
          </a:p>
          <a:p>
            <a:pPr marL="520065" indent="-456565">
              <a:spcBef>
                <a:spcPts val="105"/>
              </a:spcBef>
              <a:buFont typeface="Arial"/>
              <a:buChar char="•"/>
              <a:tabLst>
                <a:tab pos="1054100" algn="l"/>
              </a:tabLst>
            </a:pPr>
            <a:endParaRPr lang="en-US" u="sng" spc="-10" dirty="0">
              <a:solidFill>
                <a:schemeClr val="bg1"/>
              </a:solidFill>
              <a:uFill>
                <a:solidFill>
                  <a:srgbClr val="0562C1"/>
                </a:solidFill>
              </a:uFill>
              <a:latin typeface="Arial"/>
              <a:cs typeface="Arial"/>
            </a:endParaRPr>
          </a:p>
          <a:p>
            <a:pPr marL="520065" indent="-456565">
              <a:spcBef>
                <a:spcPts val="105"/>
              </a:spcBef>
              <a:buFont typeface="Arial"/>
              <a:buChar char="•"/>
              <a:tabLst>
                <a:tab pos="1054100" algn="l"/>
              </a:tabLst>
            </a:pPr>
            <a:endParaRPr lang="en-US" sz="2000" u="sng" spc="-10" dirty="0">
              <a:solidFill>
                <a:schemeClr val="bg1"/>
              </a:solidFill>
              <a:uFill>
                <a:solidFill>
                  <a:srgbClr val="0562C1"/>
                </a:solidFill>
              </a:uFill>
              <a:latin typeface="Arial"/>
              <a:cs typeface="Arial"/>
            </a:endParaRPr>
          </a:p>
          <a:p>
            <a:pPr marL="520065" indent="-456565">
              <a:spcBef>
                <a:spcPts val="105"/>
              </a:spcBef>
              <a:buFont typeface="Arial"/>
              <a:buChar char="•"/>
              <a:tabLst>
                <a:tab pos="1054100" algn="l"/>
              </a:tabLst>
            </a:pPr>
            <a:endParaRPr lang="en-US" sz="2000" u="sng" spc="-10" dirty="0">
              <a:solidFill>
                <a:schemeClr val="bg1"/>
              </a:solidFill>
              <a:uFill>
                <a:solidFill>
                  <a:srgbClr val="0562C1"/>
                </a:solidFill>
              </a:uFill>
              <a:latin typeface="Arial"/>
              <a:cs typeface="Arial"/>
            </a:endParaRPr>
          </a:p>
          <a:p>
            <a:pPr marL="520065" indent="-456565">
              <a:spcBef>
                <a:spcPts val="105"/>
              </a:spcBef>
              <a:buFont typeface="Arial"/>
              <a:buChar char="•"/>
              <a:tabLst>
                <a:tab pos="1054100" algn="l"/>
              </a:tabLst>
            </a:pPr>
            <a:endParaRPr lang="en-US" sz="2000" u="sng" spc="-10" dirty="0">
              <a:solidFill>
                <a:schemeClr val="bg1"/>
              </a:solidFill>
              <a:uFill>
                <a:solidFill>
                  <a:srgbClr val="0562C1"/>
                </a:solidFill>
              </a:uFill>
              <a:latin typeface="Arial"/>
              <a:cs typeface="Arial"/>
            </a:endParaRPr>
          </a:p>
          <a:p>
            <a:pPr marL="520065" indent="-456565">
              <a:spcBef>
                <a:spcPts val="105"/>
              </a:spcBef>
              <a:buFont typeface="Arial"/>
              <a:buChar char="•"/>
              <a:tabLst>
                <a:tab pos="1054100" algn="l"/>
              </a:tabLst>
            </a:pPr>
            <a:endParaRPr lang="en-US" sz="2000" u="sng" spc="-10" dirty="0">
              <a:solidFill>
                <a:schemeClr val="bg1"/>
              </a:solidFill>
              <a:uFill>
                <a:solidFill>
                  <a:srgbClr val="0562C1"/>
                </a:solidFill>
              </a:uFill>
              <a:latin typeface="Arial"/>
              <a:cs typeface="Arial"/>
            </a:endParaRPr>
          </a:p>
          <a:p>
            <a:pPr marL="520065" marR="43180" indent="-457200">
              <a:lnSpc>
                <a:spcPct val="80000"/>
              </a:lnSpc>
              <a:spcBef>
                <a:spcPts val="475"/>
              </a:spcBef>
              <a:buFont typeface="Arial"/>
              <a:buChar char="•"/>
              <a:tabLst>
                <a:tab pos="1054100" algn="l"/>
              </a:tabLst>
            </a:pPr>
            <a:endParaRPr lang="en-US" sz="2000" dirty="0">
              <a:solidFill>
                <a:schemeClr val="bg1"/>
              </a:solidFill>
              <a:latin typeface="Arial"/>
              <a:cs typeface="Arial"/>
            </a:endParaRPr>
          </a:p>
          <a:p>
            <a:pPr marL="520065" marR="43180" indent="-457200">
              <a:lnSpc>
                <a:spcPct val="80000"/>
              </a:lnSpc>
              <a:spcBef>
                <a:spcPts val="475"/>
              </a:spcBef>
              <a:buFont typeface="Arial"/>
              <a:buChar char="•"/>
              <a:tabLst>
                <a:tab pos="1054100" algn="l"/>
              </a:tabLst>
            </a:pPr>
            <a:endParaRPr lang="en-US" sz="2000" dirty="0">
              <a:solidFill>
                <a:schemeClr val="bg1"/>
              </a:solidFill>
              <a:latin typeface="Arial"/>
              <a:cs typeface="Arial"/>
            </a:endParaRPr>
          </a:p>
          <a:p>
            <a:pPr marL="520065" marR="43180" indent="-457200">
              <a:lnSpc>
                <a:spcPct val="80000"/>
              </a:lnSpc>
              <a:spcBef>
                <a:spcPts val="475"/>
              </a:spcBef>
              <a:buFont typeface="Arial"/>
              <a:buChar char="•"/>
              <a:tabLst>
                <a:tab pos="1054100" algn="l"/>
              </a:tabLst>
            </a:pPr>
            <a:endParaRPr lang="en-US" sz="2000" spc="-10" dirty="0">
              <a:solidFill>
                <a:schemeClr val="bg1"/>
              </a:solidFill>
              <a:latin typeface="Arial"/>
              <a:cs typeface="Arial"/>
            </a:endParaRPr>
          </a:p>
        </p:txBody>
      </p:sp>
      <p:pic>
        <p:nvPicPr>
          <p:cNvPr id="6" name="Immagine 5" descr="Immagine che contiene Rettangolo, Carattere, design&#10;&#10;Descrizione generata automaticamente">
            <a:extLst>
              <a:ext uri="{FF2B5EF4-FFF2-40B4-BE49-F238E27FC236}">
                <a16:creationId xmlns:a16="http://schemas.microsoft.com/office/drawing/2014/main" id="{4BC3DF8A-D703-0F1B-F1B8-D476EA491974}"/>
              </a:ext>
            </a:extLst>
          </p:cNvPr>
          <p:cNvPicPr>
            <a:picLocks noChangeAspect="1"/>
          </p:cNvPicPr>
          <p:nvPr/>
        </p:nvPicPr>
        <p:blipFill>
          <a:blip r:embed="rId4"/>
          <a:stretch>
            <a:fillRect/>
          </a:stretch>
        </p:blipFill>
        <p:spPr>
          <a:xfrm>
            <a:off x="2400414" y="2149294"/>
            <a:ext cx="2028106" cy="1855578"/>
          </a:xfrm>
          <a:prstGeom prst="rect">
            <a:avLst/>
          </a:prstGeom>
        </p:spPr>
      </p:pic>
      <p:sp>
        <p:nvSpPr>
          <p:cNvPr id="7" name="CasellaDiTesto 6">
            <a:extLst>
              <a:ext uri="{FF2B5EF4-FFF2-40B4-BE49-F238E27FC236}">
                <a16:creationId xmlns:a16="http://schemas.microsoft.com/office/drawing/2014/main" id="{F4D091AF-13AB-6E3A-E28B-FE6EE868C793}"/>
              </a:ext>
            </a:extLst>
          </p:cNvPr>
          <p:cNvSpPr txBox="1"/>
          <p:nvPr/>
        </p:nvSpPr>
        <p:spPr>
          <a:xfrm>
            <a:off x="2400414" y="3575706"/>
            <a:ext cx="2103898" cy="584775"/>
          </a:xfrm>
          <a:prstGeom prst="rect">
            <a:avLst/>
          </a:prstGeom>
          <a:solidFill>
            <a:srgbClr val="BFBFB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600" b="1" dirty="0">
                <a:solidFill>
                  <a:schemeClr val="accent1"/>
                </a:solidFill>
                <a:cs typeface="Calibri"/>
              </a:rPr>
              <a:t>EVERY 2ND MONDAY OF THE MONTH</a:t>
            </a:r>
          </a:p>
        </p:txBody>
      </p:sp>
      <p:sp>
        <p:nvSpPr>
          <p:cNvPr id="13" name="CasellaDiTesto 12">
            <a:extLst>
              <a:ext uri="{FF2B5EF4-FFF2-40B4-BE49-F238E27FC236}">
                <a16:creationId xmlns:a16="http://schemas.microsoft.com/office/drawing/2014/main" id="{07017E45-2DC3-8D4E-EC4A-23D34ED7F141}"/>
              </a:ext>
            </a:extLst>
          </p:cNvPr>
          <p:cNvSpPr txBox="1"/>
          <p:nvPr/>
        </p:nvSpPr>
        <p:spPr>
          <a:xfrm>
            <a:off x="5993626" y="1994042"/>
            <a:ext cx="446450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accent1"/>
                </a:solidFill>
                <a:latin typeface="Arial"/>
                <a:cs typeface="Arial"/>
              </a:rPr>
              <a:t>Interact &amp; connect with your fellow CAB Reps.</a:t>
            </a:r>
            <a:endParaRPr lang="it-IT" sz="1600" dirty="0">
              <a:solidFill>
                <a:schemeClr val="accent1"/>
              </a:solidFill>
            </a:endParaRPr>
          </a:p>
        </p:txBody>
      </p:sp>
      <p:cxnSp>
        <p:nvCxnSpPr>
          <p:cNvPr id="15" name="Connettore 2 14">
            <a:extLst>
              <a:ext uri="{FF2B5EF4-FFF2-40B4-BE49-F238E27FC236}">
                <a16:creationId xmlns:a16="http://schemas.microsoft.com/office/drawing/2014/main" id="{750EA86E-5C20-79D9-9CF2-BAA9247025DB}"/>
              </a:ext>
            </a:extLst>
          </p:cNvPr>
          <p:cNvCxnSpPr>
            <a:cxnSpLocks/>
          </p:cNvCxnSpPr>
          <p:nvPr/>
        </p:nvCxnSpPr>
        <p:spPr>
          <a:xfrm flipV="1">
            <a:off x="4888506" y="2652788"/>
            <a:ext cx="1006415" cy="14378"/>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16" name="Connettore 2 15">
            <a:extLst>
              <a:ext uri="{FF2B5EF4-FFF2-40B4-BE49-F238E27FC236}">
                <a16:creationId xmlns:a16="http://schemas.microsoft.com/office/drawing/2014/main" id="{7092A478-3DE4-AB69-A011-0E55B72340DB}"/>
              </a:ext>
            </a:extLst>
          </p:cNvPr>
          <p:cNvCxnSpPr>
            <a:cxnSpLocks/>
          </p:cNvCxnSpPr>
          <p:nvPr/>
        </p:nvCxnSpPr>
        <p:spPr>
          <a:xfrm flipV="1">
            <a:off x="4888505" y="2177412"/>
            <a:ext cx="1006415" cy="14378"/>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sp>
        <p:nvSpPr>
          <p:cNvPr id="21" name="CasellaDiTesto 20">
            <a:extLst>
              <a:ext uri="{FF2B5EF4-FFF2-40B4-BE49-F238E27FC236}">
                <a16:creationId xmlns:a16="http://schemas.microsoft.com/office/drawing/2014/main" id="{5A6ED07A-CF91-525E-F709-A9B14858BC1C}"/>
              </a:ext>
            </a:extLst>
          </p:cNvPr>
          <p:cNvSpPr txBox="1"/>
          <p:nvPr/>
        </p:nvSpPr>
        <p:spPr>
          <a:xfrm>
            <a:off x="5999664" y="2402156"/>
            <a:ext cx="61111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accent1"/>
                </a:solidFill>
                <a:latin typeface="Arial"/>
                <a:cs typeface="Arial"/>
              </a:rPr>
              <a:t>Hear about what is happening in INCOSE. Guest Speakers are invited each month to keep you up to date</a:t>
            </a:r>
            <a:endParaRPr lang="it-IT" sz="1600" dirty="0">
              <a:solidFill>
                <a:schemeClr val="accent1"/>
              </a:solidFill>
              <a:cs typeface="Calibri"/>
            </a:endParaRPr>
          </a:p>
        </p:txBody>
      </p:sp>
      <p:sp>
        <p:nvSpPr>
          <p:cNvPr id="22" name="CasellaDiTesto 21">
            <a:extLst>
              <a:ext uri="{FF2B5EF4-FFF2-40B4-BE49-F238E27FC236}">
                <a16:creationId xmlns:a16="http://schemas.microsoft.com/office/drawing/2014/main" id="{A65D5C91-B4FF-5B18-E05B-A899B05BF314}"/>
              </a:ext>
            </a:extLst>
          </p:cNvPr>
          <p:cNvSpPr txBox="1"/>
          <p:nvPr/>
        </p:nvSpPr>
        <p:spPr>
          <a:xfrm>
            <a:off x="6002710" y="3020416"/>
            <a:ext cx="551301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accent1"/>
                </a:solidFill>
                <a:latin typeface="Arial"/>
                <a:cs typeface="Arial"/>
              </a:rPr>
              <a:t>Can express your (or your organization’s) concerns, needs, thoughts, questions, opportunities, etc.</a:t>
            </a:r>
            <a:endParaRPr lang="it-IT" sz="1600" dirty="0">
              <a:solidFill>
                <a:schemeClr val="accent1"/>
              </a:solidFill>
              <a:cs typeface="Calibri"/>
            </a:endParaRPr>
          </a:p>
        </p:txBody>
      </p:sp>
      <p:cxnSp>
        <p:nvCxnSpPr>
          <p:cNvPr id="23" name="Connettore 2 22">
            <a:extLst>
              <a:ext uri="{FF2B5EF4-FFF2-40B4-BE49-F238E27FC236}">
                <a16:creationId xmlns:a16="http://schemas.microsoft.com/office/drawing/2014/main" id="{3F184CFC-272F-506C-C9E8-97328A79039E}"/>
              </a:ext>
            </a:extLst>
          </p:cNvPr>
          <p:cNvCxnSpPr>
            <a:cxnSpLocks/>
          </p:cNvCxnSpPr>
          <p:nvPr/>
        </p:nvCxnSpPr>
        <p:spPr>
          <a:xfrm flipV="1">
            <a:off x="4888507" y="3166038"/>
            <a:ext cx="1006415" cy="14378"/>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sp>
        <p:nvSpPr>
          <p:cNvPr id="24" name="CasellaDiTesto 23">
            <a:extLst>
              <a:ext uri="{FF2B5EF4-FFF2-40B4-BE49-F238E27FC236}">
                <a16:creationId xmlns:a16="http://schemas.microsoft.com/office/drawing/2014/main" id="{7C920AE2-589A-8717-4EE0-C5D0D80B038D}"/>
              </a:ext>
            </a:extLst>
          </p:cNvPr>
          <p:cNvSpPr txBox="1"/>
          <p:nvPr/>
        </p:nvSpPr>
        <p:spPr>
          <a:xfrm>
            <a:off x="6084749" y="3850293"/>
            <a:ext cx="5578241" cy="854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accent1"/>
                </a:solidFill>
                <a:latin typeface="Arial"/>
                <a:cs typeface="Arial"/>
              </a:rPr>
              <a:t>Miss a meeting? Catch up on the Meeting Minutes in </a:t>
            </a:r>
            <a:r>
              <a:rPr lang="en-US" sz="1600" b="1" u="sng" dirty="0">
                <a:latin typeface="Arial"/>
                <a:cs typeface="Arial"/>
              </a:rPr>
              <a:t>SharePoint</a:t>
            </a:r>
            <a:r>
              <a:rPr lang="en-US" sz="1600" dirty="0">
                <a:latin typeface="Arial"/>
                <a:cs typeface="Arial"/>
              </a:rPr>
              <a:t>.</a:t>
            </a:r>
            <a:endParaRPr lang="it-IT" sz="1600" dirty="0">
              <a:latin typeface="Arial"/>
              <a:cs typeface="Arial"/>
            </a:endParaRPr>
          </a:p>
          <a:p>
            <a:pPr algn="l"/>
            <a:endParaRPr lang="it-IT" sz="1600" dirty="0">
              <a:cs typeface="Calibri"/>
            </a:endParaRPr>
          </a:p>
        </p:txBody>
      </p:sp>
      <p:cxnSp>
        <p:nvCxnSpPr>
          <p:cNvPr id="25" name="Connettore 2 24">
            <a:extLst>
              <a:ext uri="{FF2B5EF4-FFF2-40B4-BE49-F238E27FC236}">
                <a16:creationId xmlns:a16="http://schemas.microsoft.com/office/drawing/2014/main" id="{67875C6E-A2E7-FB11-18E8-DB51B530FEBD}"/>
              </a:ext>
            </a:extLst>
          </p:cNvPr>
          <p:cNvCxnSpPr>
            <a:cxnSpLocks/>
          </p:cNvCxnSpPr>
          <p:nvPr/>
        </p:nvCxnSpPr>
        <p:spPr>
          <a:xfrm flipV="1">
            <a:off x="4888506" y="3999924"/>
            <a:ext cx="1006415" cy="14378"/>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sp>
        <p:nvSpPr>
          <p:cNvPr id="27" name="CasellaDiTesto 26">
            <a:extLst>
              <a:ext uri="{FF2B5EF4-FFF2-40B4-BE49-F238E27FC236}">
                <a16:creationId xmlns:a16="http://schemas.microsoft.com/office/drawing/2014/main" id="{2598D371-A007-2ADA-ED00-440DA9FD83F7}"/>
              </a:ext>
            </a:extLst>
          </p:cNvPr>
          <p:cNvSpPr txBox="1"/>
          <p:nvPr/>
        </p:nvSpPr>
        <p:spPr>
          <a:xfrm>
            <a:off x="1733873" y="4615396"/>
            <a:ext cx="9781852" cy="13744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20065" marR="43180" indent="-457200">
              <a:lnSpc>
                <a:spcPct val="80000"/>
              </a:lnSpc>
              <a:spcBef>
                <a:spcPts val="475"/>
              </a:spcBef>
              <a:buFont typeface="Arial,Sans-Serif"/>
              <a:buChar char="•"/>
            </a:pPr>
            <a:r>
              <a:rPr lang="en-US" sz="1600" dirty="0">
                <a:solidFill>
                  <a:schemeClr val="accent1"/>
                </a:solidFill>
              </a:rPr>
              <a:t>Promote what is happening in INCOSE within your organization (events, product releases, webinars, etc.)</a:t>
            </a:r>
            <a:endParaRPr lang="en-US" sz="1600" dirty="0">
              <a:solidFill>
                <a:schemeClr val="accent1"/>
              </a:solidFill>
              <a:cs typeface="Calibri"/>
            </a:endParaRPr>
          </a:p>
          <a:p>
            <a:pPr marL="520065" indent="-456565">
              <a:buFont typeface="Arial,Sans-Serif"/>
              <a:buChar char="•"/>
            </a:pPr>
            <a:r>
              <a:rPr lang="en-US" sz="1600" dirty="0">
                <a:solidFill>
                  <a:schemeClr val="accent1"/>
                </a:solidFill>
              </a:rPr>
              <a:t>Advise colleagues how to become a CAB Associate. They take advantage of the “CAB Transition </a:t>
            </a:r>
            <a:br>
              <a:rPr lang="en-US" sz="1600" dirty="0">
                <a:solidFill>
                  <a:schemeClr val="accent1"/>
                </a:solidFill>
              </a:rPr>
            </a:br>
            <a:r>
              <a:rPr lang="en-US" sz="1600" dirty="0">
                <a:solidFill>
                  <a:schemeClr val="accent1"/>
                </a:solidFill>
              </a:rPr>
              <a:t>Rate” for a discounted Membership rate for 2-years!</a:t>
            </a:r>
            <a:endParaRPr lang="en-US" sz="1600" dirty="0">
              <a:solidFill>
                <a:schemeClr val="accent1"/>
              </a:solidFill>
              <a:cs typeface="Calibri"/>
            </a:endParaRPr>
          </a:p>
          <a:p>
            <a:pPr marL="520065" indent="-456565">
              <a:lnSpc>
                <a:spcPts val="2395"/>
              </a:lnSpc>
              <a:buFont typeface="Arial,Sans-Serif"/>
              <a:buChar char="•"/>
            </a:pPr>
            <a:r>
              <a:rPr lang="en-US" sz="1600" dirty="0">
                <a:solidFill>
                  <a:schemeClr val="accent1"/>
                </a:solidFill>
              </a:rPr>
              <a:t>Manage your organization’s CAB Associate Account List. Nominate colleagues for the Technical </a:t>
            </a:r>
            <a:br>
              <a:rPr lang="en-US" sz="1600" dirty="0">
                <a:solidFill>
                  <a:schemeClr val="accent1"/>
                </a:solidFill>
              </a:rPr>
            </a:br>
            <a:r>
              <a:rPr lang="en-US" sz="1600" dirty="0">
                <a:solidFill>
                  <a:schemeClr val="accent1"/>
                </a:solidFill>
              </a:rPr>
              <a:t>Leadership Institute (TLI) when application period is open</a:t>
            </a:r>
            <a:endParaRPr lang="it-IT" sz="1600" dirty="0">
              <a:solidFill>
                <a:schemeClr val="accent1"/>
              </a:solidFill>
            </a:endParaRPr>
          </a:p>
        </p:txBody>
      </p:sp>
    </p:spTree>
    <p:extLst>
      <p:ext uri="{BB962C8B-B14F-4D97-AF65-F5344CB8AC3E}">
        <p14:creationId xmlns:p14="http://schemas.microsoft.com/office/powerpoint/2010/main" val="3949867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p:cNvSpPr txBox="1">
            <a:spLocks/>
          </p:cNvSpPr>
          <p:nvPr/>
        </p:nvSpPr>
        <p:spPr>
          <a:xfrm>
            <a:off x="1061915" y="311238"/>
            <a:ext cx="9587009" cy="738664"/>
          </a:xfrm>
          <a:prstGeom prst="rect">
            <a:avLst/>
          </a:prstGeom>
        </p:spPr>
        <p:txBody>
          <a:bodyPr vert="horz" wrap="square" lIns="0" tIns="60960" rIns="0" bIns="6096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13B5EA"/>
              </a:buClr>
              <a:buSzPct val="110000"/>
              <a:buFont typeface="Wingdings" panose="05000000000000000000" pitchFamily="2" charset="2"/>
              <a:buNone/>
              <a:tabLst/>
              <a:defRPr/>
            </a:pPr>
            <a:r>
              <a:rPr kumimoji="0" lang="en-US" sz="4000" b="1" i="0" u="none" strike="noStrike" kern="1200" cap="none" spc="-67"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How to find CAB resources</a:t>
            </a:r>
          </a:p>
        </p:txBody>
      </p:sp>
      <p:sp>
        <p:nvSpPr>
          <p:cNvPr id="5" name="Freeform 5">
            <a:extLst>
              <a:ext uri="{FF2B5EF4-FFF2-40B4-BE49-F238E27FC236}">
                <a16:creationId xmlns:a16="http://schemas.microsoft.com/office/drawing/2014/main" id="{52F3A853-00E5-1138-BB0E-C47480FE4B0F}"/>
              </a:ext>
            </a:extLst>
          </p:cNvPr>
          <p:cNvSpPr>
            <a:spLocks noChangeAspect="1"/>
          </p:cNvSpPr>
          <p:nvPr/>
        </p:nvSpPr>
        <p:spPr bwMode="auto">
          <a:xfrm rot="10800000" flipH="1" flipV="1">
            <a:off x="0" y="2997199"/>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98A13205-BE04-A645-DF8E-392B610DCE08}"/>
              </a:ext>
            </a:extLst>
          </p:cNvPr>
          <p:cNvSpPr txBox="1"/>
          <p:nvPr/>
        </p:nvSpPr>
        <p:spPr>
          <a:xfrm>
            <a:off x="974829" y="1105378"/>
            <a:ext cx="8826500" cy="1323439"/>
          </a:xfrm>
          <a:prstGeom prst="rect">
            <a:avLst/>
          </a:prstGeom>
          <a:noFill/>
        </p:spPr>
        <p:txBody>
          <a:bodyPr wrap="square" lIns="91440" tIns="45720" rIns="91440" bIns="45720" rtlCol="0" anchor="t">
            <a:spAutoFit/>
          </a:bodyPr>
          <a:lstStyle/>
          <a:p>
            <a:pPr marL="342900" indent="-342900">
              <a:buAutoNum type="arabicPeriod"/>
            </a:pPr>
            <a:r>
              <a:rPr lang="it-IT" sz="2000" dirty="0">
                <a:solidFill>
                  <a:schemeClr val="accent1"/>
                </a:solidFill>
              </a:rPr>
              <a:t>Log in to your INCOSE account and go to iNet for your CAB resources.</a:t>
            </a:r>
          </a:p>
          <a:p>
            <a:pPr marL="342900" indent="-342900">
              <a:buAutoNum type="arabicPeriod"/>
            </a:pPr>
            <a:r>
              <a:rPr lang="it-IT" sz="2000" dirty="0">
                <a:solidFill>
                  <a:schemeClr val="accent1"/>
                </a:solidFill>
              </a:rPr>
              <a:t>Under Member Resources select from the dropdown menu CAB Resources</a:t>
            </a:r>
            <a:endParaRPr lang="it-IT" sz="2000" dirty="0">
              <a:solidFill>
                <a:schemeClr val="accent1"/>
              </a:solidFill>
              <a:cs typeface="Calibri"/>
            </a:endParaRPr>
          </a:p>
          <a:p>
            <a:pPr marL="342900" indent="-342900">
              <a:buAutoNum type="arabicPeriod"/>
            </a:pPr>
            <a:r>
              <a:rPr lang="it-IT" sz="2000" dirty="0">
                <a:solidFill>
                  <a:schemeClr val="accent1"/>
                </a:solidFill>
                <a:cs typeface="Calibri"/>
              </a:rPr>
              <a:t>Only CAB Representatives have access to this resource</a:t>
            </a:r>
          </a:p>
          <a:p>
            <a:endParaRPr lang="it-IT" sz="2000" dirty="0">
              <a:solidFill>
                <a:schemeClr val="bg1"/>
              </a:solidFill>
              <a:cs typeface="Calibri"/>
            </a:endParaRPr>
          </a:p>
        </p:txBody>
      </p:sp>
      <p:pic>
        <p:nvPicPr>
          <p:cNvPr id="6" name="Immagine 5" descr="Immagine che contiene testo, schermata, Sito Web, Pubblicità online">
            <a:extLst>
              <a:ext uri="{FF2B5EF4-FFF2-40B4-BE49-F238E27FC236}">
                <a16:creationId xmlns:a16="http://schemas.microsoft.com/office/drawing/2014/main" id="{E8D43F1E-C8E5-F612-546A-87DB1D752B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0400" y="2390851"/>
            <a:ext cx="8826500" cy="40766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Ovale 2">
            <a:extLst>
              <a:ext uri="{FF2B5EF4-FFF2-40B4-BE49-F238E27FC236}">
                <a16:creationId xmlns:a16="http://schemas.microsoft.com/office/drawing/2014/main" id="{4FE94A0C-CEF2-253B-BD67-FF75AEB7F42C}"/>
              </a:ext>
            </a:extLst>
          </p:cNvPr>
          <p:cNvSpPr/>
          <p:nvPr/>
        </p:nvSpPr>
        <p:spPr>
          <a:xfrm>
            <a:off x="8111828" y="2997199"/>
            <a:ext cx="1227667" cy="62088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Ovale 2">
            <a:extLst>
              <a:ext uri="{FF2B5EF4-FFF2-40B4-BE49-F238E27FC236}">
                <a16:creationId xmlns:a16="http://schemas.microsoft.com/office/drawing/2014/main" id="{CD5135F6-A539-AAA8-D4CD-682386AD4AFB}"/>
              </a:ext>
            </a:extLst>
          </p:cNvPr>
          <p:cNvSpPr/>
          <p:nvPr/>
        </p:nvSpPr>
        <p:spPr>
          <a:xfrm>
            <a:off x="9184566" y="2461400"/>
            <a:ext cx="529450" cy="29063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3202478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4973D9C2-3E45-910E-7824-1D49C189A555}"/>
              </a:ext>
            </a:extLst>
          </p:cNvPr>
          <p:cNvSpPr txBox="1">
            <a:spLocks/>
          </p:cNvSpPr>
          <p:nvPr/>
        </p:nvSpPr>
        <p:spPr>
          <a:xfrm>
            <a:off x="622301" y="402378"/>
            <a:ext cx="9587009" cy="738664"/>
          </a:xfrm>
          <a:prstGeom prst="rect">
            <a:avLst/>
          </a:prstGeom>
        </p:spPr>
        <p:txBody>
          <a:bodyPr vert="horz" wrap="square" lIns="0" tIns="60960" rIns="0" bIns="60960" rtlCol="0" anchor="t">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None/>
              <a:defRPr/>
            </a:pPr>
            <a:r>
              <a:rPr lang="en-US" sz="4000" b="1" spc="-67" dirty="0">
                <a:solidFill>
                  <a:schemeClr val="accent1"/>
                </a:solidFill>
                <a:latin typeface="Arial"/>
                <a:cs typeface="Arial"/>
              </a:rPr>
              <a:t>CAB Representatives Orientation</a:t>
            </a:r>
            <a:endParaRPr lang="it-IT" dirty="0">
              <a:solidFill>
                <a:schemeClr val="accent1"/>
              </a:solidFill>
              <a:ea typeface="+mn-ea"/>
            </a:endParaRPr>
          </a:p>
        </p:txBody>
      </p:sp>
      <p:sp>
        <p:nvSpPr>
          <p:cNvPr id="5" name="Freeform 5">
            <a:extLst>
              <a:ext uri="{FF2B5EF4-FFF2-40B4-BE49-F238E27FC236}">
                <a16:creationId xmlns:a16="http://schemas.microsoft.com/office/drawing/2014/main" id="{ED19DE00-C9E0-336D-605A-20AAAC1569E9}"/>
              </a:ext>
            </a:extLst>
          </p:cNvPr>
          <p:cNvSpPr>
            <a:spLocks noChangeAspect="1"/>
          </p:cNvSpPr>
          <p:nvPr/>
        </p:nvSpPr>
        <p:spPr bwMode="auto">
          <a:xfrm rot="10800000" flipH="1" flipV="1">
            <a:off x="0" y="3079261"/>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7FB58BAC-0DEA-97CB-B614-289CDC103C39}"/>
              </a:ext>
            </a:extLst>
          </p:cNvPr>
          <p:cNvSpPr txBox="1"/>
          <p:nvPr/>
        </p:nvSpPr>
        <p:spPr>
          <a:xfrm>
            <a:off x="923290" y="1195751"/>
            <a:ext cx="10060396" cy="707886"/>
          </a:xfrm>
          <a:prstGeom prst="rect">
            <a:avLst/>
          </a:prstGeom>
          <a:noFill/>
        </p:spPr>
        <p:txBody>
          <a:bodyPr wrap="square" rtlCol="0">
            <a:spAutoFit/>
          </a:bodyPr>
          <a:lstStyle/>
          <a:p>
            <a:r>
              <a:rPr lang="en-US" sz="2000" dirty="0">
                <a:solidFill>
                  <a:schemeClr val="accent1"/>
                </a:solidFill>
                <a:latin typeface="Arial" panose="020B0604020202020204" pitchFamily="34" charset="0"/>
                <a:cs typeface="Arial" panose="020B0604020202020204" pitchFamily="34" charset="0"/>
              </a:rPr>
              <a:t>INCOSE will host 4 Onboarding CAB Representatives.  Three will be virtual and a in-person session at INCOSE International Symposium. </a:t>
            </a:r>
          </a:p>
        </p:txBody>
      </p:sp>
      <p:pic>
        <p:nvPicPr>
          <p:cNvPr id="4" name="Picture 3">
            <a:extLst>
              <a:ext uri="{FF2B5EF4-FFF2-40B4-BE49-F238E27FC236}">
                <a16:creationId xmlns:a16="http://schemas.microsoft.com/office/drawing/2014/main" id="{240DEC2E-EE87-8C49-BDAB-732D9BED2F62}"/>
              </a:ext>
            </a:extLst>
          </p:cNvPr>
          <p:cNvPicPr>
            <a:picLocks noChangeAspect="1"/>
          </p:cNvPicPr>
          <p:nvPr/>
        </p:nvPicPr>
        <p:blipFill>
          <a:blip r:embed="rId2"/>
          <a:stretch>
            <a:fillRect/>
          </a:stretch>
        </p:blipFill>
        <p:spPr>
          <a:xfrm>
            <a:off x="2749531" y="2094270"/>
            <a:ext cx="6407914" cy="4449097"/>
          </a:xfrm>
          <a:prstGeom prst="rect">
            <a:avLst/>
          </a:prstGeom>
        </p:spPr>
      </p:pic>
    </p:spTree>
    <p:extLst>
      <p:ext uri="{BB962C8B-B14F-4D97-AF65-F5344CB8AC3E}">
        <p14:creationId xmlns:p14="http://schemas.microsoft.com/office/powerpoint/2010/main" val="2816341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79D57-2478-5B14-8FAF-21C9CF5F7506}"/>
            </a:ext>
          </a:extLst>
        </p:cNvPr>
        <p:cNvGrpSpPr/>
        <p:nvPr/>
      </p:nvGrpSpPr>
      <p:grpSpPr>
        <a:xfrm>
          <a:off x="0" y="0"/>
          <a:ext cx="0" cy="0"/>
          <a:chOff x="0" y="0"/>
          <a:chExt cx="0" cy="0"/>
        </a:xfrm>
      </p:grpSpPr>
      <p:sp>
        <p:nvSpPr>
          <p:cNvPr id="11" name="Text Placeholder 3">
            <a:extLst>
              <a:ext uri="{FF2B5EF4-FFF2-40B4-BE49-F238E27FC236}">
                <a16:creationId xmlns:a16="http://schemas.microsoft.com/office/drawing/2014/main" id="{38933A57-E712-DC55-07B0-AA6C6D65527C}"/>
              </a:ext>
            </a:extLst>
          </p:cNvPr>
          <p:cNvSpPr txBox="1">
            <a:spLocks/>
          </p:cNvSpPr>
          <p:nvPr/>
        </p:nvSpPr>
        <p:spPr>
          <a:xfrm>
            <a:off x="1275133" y="342941"/>
            <a:ext cx="8849590" cy="738664"/>
          </a:xfrm>
          <a:prstGeom prst="rect">
            <a:avLst/>
          </a:prstGeom>
        </p:spPr>
        <p:txBody>
          <a:bodyPr vert="horz" wrap="square" lIns="0" tIns="60960" rIns="0" bIns="60960" rtlCol="0" anchor="t">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ts val="95"/>
              </a:spcBef>
              <a:buNone/>
            </a:pPr>
            <a:r>
              <a:rPr lang="en-US" sz="4000" b="1" spc="-10" dirty="0">
                <a:solidFill>
                  <a:schemeClr val="accent1"/>
                </a:solidFill>
                <a:latin typeface="Arial"/>
                <a:cs typeface="Arial"/>
              </a:rPr>
              <a:t>CAB resources on </a:t>
            </a:r>
            <a:r>
              <a:rPr lang="en-US" sz="4000" b="1" spc="-10" dirty="0" err="1">
                <a:solidFill>
                  <a:schemeClr val="accent1"/>
                </a:solidFill>
                <a:latin typeface="Arial"/>
                <a:cs typeface="Arial"/>
              </a:rPr>
              <a:t>iNet</a:t>
            </a:r>
            <a:endParaRPr lang="en-US" b="1" spc="-10" dirty="0">
              <a:solidFill>
                <a:schemeClr val="accent1"/>
              </a:solidFill>
              <a:latin typeface="Arial"/>
              <a:cs typeface="Arial"/>
            </a:endParaRPr>
          </a:p>
        </p:txBody>
      </p:sp>
      <p:sp>
        <p:nvSpPr>
          <p:cNvPr id="4" name="TextBox 3">
            <a:extLst>
              <a:ext uri="{FF2B5EF4-FFF2-40B4-BE49-F238E27FC236}">
                <a16:creationId xmlns:a16="http://schemas.microsoft.com/office/drawing/2014/main" id="{5EBF4449-12AA-14B3-01A6-D0BC87417B40}"/>
              </a:ext>
            </a:extLst>
          </p:cNvPr>
          <p:cNvSpPr txBox="1"/>
          <p:nvPr/>
        </p:nvSpPr>
        <p:spPr>
          <a:xfrm>
            <a:off x="1360365" y="1069275"/>
            <a:ext cx="9871586"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accent1"/>
                </a:solidFill>
                <a:latin typeface="Arial" panose="020B0604020202020204" pitchFamily="34" charset="0"/>
                <a:cs typeface="Arial" panose="020B0604020202020204" pitchFamily="34" charset="0"/>
              </a:rPr>
              <a:t>The “Manage CAB Contacts”, CAB Brochure and presentations toolkits.</a:t>
            </a:r>
          </a:p>
          <a:p>
            <a:endParaRPr lang="en-US" dirty="0">
              <a:cs typeface="Calibri"/>
            </a:endParaRPr>
          </a:p>
        </p:txBody>
      </p:sp>
      <p:sp>
        <p:nvSpPr>
          <p:cNvPr id="5" name="Freeform 5">
            <a:extLst>
              <a:ext uri="{FF2B5EF4-FFF2-40B4-BE49-F238E27FC236}">
                <a16:creationId xmlns:a16="http://schemas.microsoft.com/office/drawing/2014/main" id="{CEB823D7-EFE3-8313-FA91-937DD5705971}"/>
              </a:ext>
            </a:extLst>
          </p:cNvPr>
          <p:cNvSpPr>
            <a:spLocks noChangeAspect="1"/>
          </p:cNvSpPr>
          <p:nvPr/>
        </p:nvSpPr>
        <p:spPr bwMode="auto">
          <a:xfrm rot="10800000" flipH="1" flipV="1">
            <a:off x="0" y="2997199"/>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3" name="Picture 2">
            <a:extLst>
              <a:ext uri="{FF2B5EF4-FFF2-40B4-BE49-F238E27FC236}">
                <a16:creationId xmlns:a16="http://schemas.microsoft.com/office/drawing/2014/main" id="{FDDBFBAB-DDCC-1A89-B975-5F3853AE4AF3}"/>
              </a:ext>
            </a:extLst>
          </p:cNvPr>
          <p:cNvPicPr>
            <a:picLocks noChangeAspect="1"/>
          </p:cNvPicPr>
          <p:nvPr/>
        </p:nvPicPr>
        <p:blipFill>
          <a:blip r:embed="rId3"/>
          <a:stretch>
            <a:fillRect/>
          </a:stretch>
        </p:blipFill>
        <p:spPr>
          <a:xfrm>
            <a:off x="2502972" y="1746383"/>
            <a:ext cx="7186055" cy="4391478"/>
          </a:xfrm>
          <a:prstGeom prst="rect">
            <a:avLst/>
          </a:prstGeom>
        </p:spPr>
      </p:pic>
    </p:spTree>
    <p:extLst>
      <p:ext uri="{BB962C8B-B14F-4D97-AF65-F5344CB8AC3E}">
        <p14:creationId xmlns:p14="http://schemas.microsoft.com/office/powerpoint/2010/main" val="2310141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18317-55E4-5F2F-E257-90969FE8C68A}"/>
            </a:ext>
          </a:extLst>
        </p:cNvPr>
        <p:cNvGrpSpPr/>
        <p:nvPr/>
      </p:nvGrpSpPr>
      <p:grpSpPr>
        <a:xfrm>
          <a:off x="0" y="0"/>
          <a:ext cx="0" cy="0"/>
          <a:chOff x="0" y="0"/>
          <a:chExt cx="0" cy="0"/>
        </a:xfrm>
      </p:grpSpPr>
      <p:sp>
        <p:nvSpPr>
          <p:cNvPr id="11" name="Text Placeholder 3">
            <a:extLst>
              <a:ext uri="{FF2B5EF4-FFF2-40B4-BE49-F238E27FC236}">
                <a16:creationId xmlns:a16="http://schemas.microsoft.com/office/drawing/2014/main" id="{CF2BBA33-7F54-F265-BFE0-805FAA280B45}"/>
              </a:ext>
            </a:extLst>
          </p:cNvPr>
          <p:cNvSpPr txBox="1">
            <a:spLocks/>
          </p:cNvSpPr>
          <p:nvPr/>
        </p:nvSpPr>
        <p:spPr>
          <a:xfrm>
            <a:off x="1275133" y="342941"/>
            <a:ext cx="8849590" cy="738664"/>
          </a:xfrm>
          <a:prstGeom prst="rect">
            <a:avLst/>
          </a:prstGeom>
        </p:spPr>
        <p:txBody>
          <a:bodyPr vert="horz" wrap="square" lIns="0" tIns="60960" rIns="0" bIns="60960" rtlCol="0" anchor="t">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ts val="95"/>
              </a:spcBef>
              <a:buNone/>
            </a:pPr>
            <a:r>
              <a:rPr lang="en-US" sz="4000" b="1" spc="-10" dirty="0">
                <a:solidFill>
                  <a:schemeClr val="accent1"/>
                </a:solidFill>
                <a:latin typeface="Arial"/>
                <a:cs typeface="Arial"/>
              </a:rPr>
              <a:t>CAB resources on Viva Engage</a:t>
            </a:r>
            <a:endParaRPr lang="en-US" b="1" spc="-10" dirty="0">
              <a:solidFill>
                <a:schemeClr val="accent1"/>
              </a:solidFill>
              <a:latin typeface="Arial"/>
              <a:cs typeface="Arial"/>
            </a:endParaRPr>
          </a:p>
        </p:txBody>
      </p:sp>
      <p:sp>
        <p:nvSpPr>
          <p:cNvPr id="4" name="TextBox 3">
            <a:extLst>
              <a:ext uri="{FF2B5EF4-FFF2-40B4-BE49-F238E27FC236}">
                <a16:creationId xmlns:a16="http://schemas.microsoft.com/office/drawing/2014/main" id="{9EB20098-E0C7-48DB-AA07-68E092E18161}"/>
              </a:ext>
            </a:extLst>
          </p:cNvPr>
          <p:cNvSpPr txBox="1"/>
          <p:nvPr/>
        </p:nvSpPr>
        <p:spPr>
          <a:xfrm>
            <a:off x="1360365" y="1069275"/>
            <a:ext cx="9871586"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accent1"/>
                </a:solidFill>
                <a:latin typeface="Arial" panose="020B0604020202020204" pitchFamily="34" charset="0"/>
                <a:cs typeface="Arial" panose="020B0604020202020204" pitchFamily="34" charset="0"/>
              </a:rPr>
              <a:t>The "How to guides” presentations can be found on Viva Engage via </a:t>
            </a:r>
            <a:r>
              <a:rPr lang="en-US" sz="2000" dirty="0" err="1">
                <a:solidFill>
                  <a:schemeClr val="accent1"/>
                </a:solidFill>
                <a:latin typeface="Arial" panose="020B0604020202020204" pitchFamily="34" charset="0"/>
                <a:cs typeface="Arial" panose="020B0604020202020204" pitchFamily="34" charset="0"/>
              </a:rPr>
              <a:t>Sharepoint</a:t>
            </a:r>
            <a:endParaRPr lang="en-US" sz="2000" dirty="0">
              <a:solidFill>
                <a:schemeClr val="accent1"/>
              </a:solidFill>
              <a:latin typeface="Arial" panose="020B0604020202020204" pitchFamily="34" charset="0"/>
              <a:cs typeface="Arial" panose="020B0604020202020204" pitchFamily="34" charset="0"/>
            </a:endParaRPr>
          </a:p>
          <a:p>
            <a:endParaRPr lang="en-US" dirty="0">
              <a:cs typeface="Calibri"/>
            </a:endParaRPr>
          </a:p>
        </p:txBody>
      </p:sp>
      <p:sp>
        <p:nvSpPr>
          <p:cNvPr id="5" name="Freeform 5">
            <a:extLst>
              <a:ext uri="{FF2B5EF4-FFF2-40B4-BE49-F238E27FC236}">
                <a16:creationId xmlns:a16="http://schemas.microsoft.com/office/drawing/2014/main" id="{D04DA6DE-4440-3D98-E847-EAC10392693A}"/>
              </a:ext>
            </a:extLst>
          </p:cNvPr>
          <p:cNvSpPr>
            <a:spLocks noChangeAspect="1"/>
          </p:cNvSpPr>
          <p:nvPr/>
        </p:nvSpPr>
        <p:spPr bwMode="auto">
          <a:xfrm rot="10800000" flipH="1" flipV="1">
            <a:off x="0" y="2997199"/>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7" name="Picture 6">
            <a:extLst>
              <a:ext uri="{FF2B5EF4-FFF2-40B4-BE49-F238E27FC236}">
                <a16:creationId xmlns:a16="http://schemas.microsoft.com/office/drawing/2014/main" id="{BF073983-C889-E6D8-8A2C-978433628925}"/>
              </a:ext>
            </a:extLst>
          </p:cNvPr>
          <p:cNvPicPr>
            <a:picLocks noChangeAspect="1"/>
          </p:cNvPicPr>
          <p:nvPr/>
        </p:nvPicPr>
        <p:blipFill>
          <a:blip r:embed="rId3"/>
          <a:stretch>
            <a:fillRect/>
          </a:stretch>
        </p:blipFill>
        <p:spPr>
          <a:xfrm>
            <a:off x="2340301" y="1674767"/>
            <a:ext cx="7511398" cy="4767977"/>
          </a:xfrm>
          <a:prstGeom prst="rect">
            <a:avLst/>
          </a:prstGeom>
        </p:spPr>
      </p:pic>
    </p:spTree>
    <p:extLst>
      <p:ext uri="{BB962C8B-B14F-4D97-AF65-F5344CB8AC3E}">
        <p14:creationId xmlns:p14="http://schemas.microsoft.com/office/powerpoint/2010/main" val="725025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looking at a computer screen&#10;&#10;Description automatically generated with low confidence">
            <a:extLst>
              <a:ext uri="{FF2B5EF4-FFF2-40B4-BE49-F238E27FC236}">
                <a16:creationId xmlns:a16="http://schemas.microsoft.com/office/drawing/2014/main" id="{FE19F2AA-25F0-43C0-49EC-83BC4C3351D0}"/>
              </a:ext>
            </a:extLst>
          </p:cNvPr>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t="2588" b="2588"/>
          <a:stretch>
            <a:fillRect/>
          </a:stretch>
        </p:blipFill>
        <p:spPr/>
      </p:pic>
      <p:pic>
        <p:nvPicPr>
          <p:cNvPr id="8" name="Picture 7" descr="A picture containing logo&#10;&#10;Description automatically generated">
            <a:extLst>
              <a:ext uri="{FF2B5EF4-FFF2-40B4-BE49-F238E27FC236}">
                <a16:creationId xmlns:a16="http://schemas.microsoft.com/office/drawing/2014/main" id="{62884DF7-A952-223A-62A4-2E58F83789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6275" y="168164"/>
            <a:ext cx="637284" cy="416037"/>
          </a:xfrm>
          <a:prstGeom prst="rect">
            <a:avLst/>
          </a:prstGeom>
        </p:spPr>
      </p:pic>
      <p:sp>
        <p:nvSpPr>
          <p:cNvPr id="2" name="TextBox 1">
            <a:extLst>
              <a:ext uri="{FF2B5EF4-FFF2-40B4-BE49-F238E27FC236}">
                <a16:creationId xmlns:a16="http://schemas.microsoft.com/office/drawing/2014/main" id="{4F2B3E01-BD79-BE9B-82F2-01794B81E8E7}"/>
              </a:ext>
            </a:extLst>
          </p:cNvPr>
          <p:cNvSpPr txBox="1"/>
          <p:nvPr/>
        </p:nvSpPr>
        <p:spPr>
          <a:xfrm>
            <a:off x="10507405" y="6080196"/>
            <a:ext cx="1073800" cy="228600"/>
          </a:xfrm>
          <a:prstGeom prst="rect">
            <a:avLst/>
          </a:prstGeom>
          <a:noFill/>
        </p:spPr>
        <p:txBody>
          <a:bodyPr wrap="square" lIns="0" tIns="0" rIns="0" bIns="0" rtlCol="0" anchor="b">
            <a:noAutofit/>
          </a:bodyPr>
          <a:lstStyle/>
          <a:p>
            <a:pPr algn="r">
              <a:lnSpc>
                <a:spcPct val="150000"/>
              </a:lnSpc>
              <a:spcBef>
                <a:spcPts val="1600"/>
              </a:spcBef>
              <a:buClr>
                <a:srgbClr val="CC0000"/>
              </a:buClr>
              <a:buSzPct val="110000"/>
            </a:pPr>
            <a:r>
              <a:rPr lang="en-GB" sz="1067" err="1">
                <a:solidFill>
                  <a:schemeClr val="bg1"/>
                </a:solidFill>
                <a:latin typeface="Arial" panose="020B0604020202020204" pitchFamily="34" charset="0"/>
                <a:cs typeface="Arial" panose="020B0604020202020204" pitchFamily="34" charset="0"/>
              </a:rPr>
              <a:t>incose.org</a:t>
            </a:r>
            <a:r>
              <a:rPr lang="en-GB" sz="1067">
                <a:solidFill>
                  <a:schemeClr val="bg1"/>
                </a:solidFill>
                <a:latin typeface="Arial" panose="020B0604020202020204" pitchFamily="34" charset="0"/>
                <a:cs typeface="Arial" panose="020B0604020202020204" pitchFamily="34" charset="0"/>
              </a:rPr>
              <a:t> | </a:t>
            </a:r>
            <a:fld id="{A86CDF6F-2953-460E-BD1D-295C411077A7}" type="slidenum">
              <a:rPr lang="en-GB" sz="1067">
                <a:solidFill>
                  <a:schemeClr val="bg1"/>
                </a:solidFill>
                <a:latin typeface="Arial" panose="020B0604020202020204" pitchFamily="34" charset="0"/>
                <a:cs typeface="Arial" panose="020B0604020202020204" pitchFamily="34" charset="0"/>
              </a:rPr>
              <a:pPr algn="r">
                <a:lnSpc>
                  <a:spcPct val="150000"/>
                </a:lnSpc>
                <a:spcBef>
                  <a:spcPts val="1600"/>
                </a:spcBef>
                <a:buClr>
                  <a:srgbClr val="CC0000"/>
                </a:buClr>
                <a:buSzPct val="110000"/>
              </a:pPr>
              <a:t>2</a:t>
            </a:fld>
            <a:endParaRPr lang="en-GB" sz="1067">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16620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a:extLst>
              <a:ext uri="{FF2B5EF4-FFF2-40B4-BE49-F238E27FC236}">
                <a16:creationId xmlns:a16="http://schemas.microsoft.com/office/drawing/2014/main" id="{E08017BB-5588-EC89-D2AA-6832AB54A6CC}"/>
              </a:ext>
            </a:extLst>
          </p:cNvPr>
          <p:cNvSpPr>
            <a:spLocks noGrp="1"/>
          </p:cNvSpPr>
          <p:nvPr>
            <p:ph type="title"/>
          </p:nvPr>
        </p:nvSpPr>
        <p:spPr>
          <a:xfrm>
            <a:off x="709246" y="207139"/>
            <a:ext cx="6682154" cy="710886"/>
          </a:xfrm>
        </p:spPr>
        <p:txBody>
          <a:bodyPr>
            <a:normAutofit/>
          </a:bodyPr>
          <a:lstStyle/>
          <a:p>
            <a:pPr>
              <a:lnSpc>
                <a:spcPct val="100000"/>
              </a:lnSpc>
              <a:spcBef>
                <a:spcPts val="0"/>
              </a:spcBef>
            </a:pPr>
            <a:r>
              <a:rPr lang="it-IT" sz="4000" b="1" dirty="0">
                <a:solidFill>
                  <a:schemeClr val="accent1"/>
                </a:solidFill>
                <a:latin typeface="Arial" panose="020B0604020202020204" pitchFamily="34" charset="0"/>
                <a:cs typeface="Arial" panose="020B0604020202020204" pitchFamily="34" charset="0"/>
              </a:rPr>
              <a:t>CAB Rep iNet Resources</a:t>
            </a:r>
          </a:p>
        </p:txBody>
      </p:sp>
      <p:sp>
        <p:nvSpPr>
          <p:cNvPr id="2" name="Segnaposto testo 1">
            <a:extLst>
              <a:ext uri="{FF2B5EF4-FFF2-40B4-BE49-F238E27FC236}">
                <a16:creationId xmlns:a16="http://schemas.microsoft.com/office/drawing/2014/main" id="{05118491-DB94-87A1-961A-E252DEC74DCC}"/>
              </a:ext>
            </a:extLst>
          </p:cNvPr>
          <p:cNvSpPr>
            <a:spLocks noGrp="1"/>
          </p:cNvSpPr>
          <p:nvPr>
            <p:ph idx="1"/>
          </p:nvPr>
        </p:nvSpPr>
        <p:spPr>
          <a:xfrm>
            <a:off x="709246" y="934671"/>
            <a:ext cx="10078497" cy="534900"/>
          </a:xfrm>
        </p:spPr>
        <p:txBody>
          <a:bodyPr vert="horz" lIns="91440" tIns="45720" rIns="91440" bIns="45720" rtlCol="0" anchor="t">
            <a:noAutofit/>
          </a:bodyPr>
          <a:lstStyle/>
          <a:p>
            <a:r>
              <a:rPr lang="it-IT" sz="2000" dirty="0">
                <a:solidFill>
                  <a:schemeClr val="accent1"/>
                </a:solidFill>
                <a:latin typeface="Arial" panose="020B0604020202020204" pitchFamily="34" charset="0"/>
                <a:cs typeface="Arial" panose="020B0604020202020204" pitchFamily="34" charset="0"/>
              </a:rPr>
              <a:t>CAB Brochure Flyers – These flyers can be shared with your CAB Associates.</a:t>
            </a:r>
          </a:p>
        </p:txBody>
      </p:sp>
      <p:pic>
        <p:nvPicPr>
          <p:cNvPr id="3" name="Immagine 2" descr="Immagine che contiene testo, schermata, Pubblicità online, Sito Web&#10;&#10;Descrizione generata automaticamente">
            <a:extLst>
              <a:ext uri="{FF2B5EF4-FFF2-40B4-BE49-F238E27FC236}">
                <a16:creationId xmlns:a16="http://schemas.microsoft.com/office/drawing/2014/main" id="{943B03A1-6946-53BB-42D5-03E593D71CBF}"/>
              </a:ext>
            </a:extLst>
          </p:cNvPr>
          <p:cNvPicPr>
            <a:picLocks noChangeAspect="1"/>
          </p:cNvPicPr>
          <p:nvPr/>
        </p:nvPicPr>
        <p:blipFill>
          <a:blip r:embed="rId2"/>
          <a:stretch>
            <a:fillRect/>
          </a:stretch>
        </p:blipFill>
        <p:spPr>
          <a:xfrm>
            <a:off x="4284944" y="4153844"/>
            <a:ext cx="3268760" cy="2497015"/>
          </a:xfrm>
          <a:prstGeom prst="rect">
            <a:avLst/>
          </a:prstGeom>
        </p:spPr>
      </p:pic>
      <p:pic>
        <p:nvPicPr>
          <p:cNvPr id="4" name="Immagine 3" descr="Immagine che contiene testo, schermata, Pubblicità online, Sito Web&#10;&#10;Descrizione generata automaticamente">
            <a:extLst>
              <a:ext uri="{FF2B5EF4-FFF2-40B4-BE49-F238E27FC236}">
                <a16:creationId xmlns:a16="http://schemas.microsoft.com/office/drawing/2014/main" id="{24100196-EAD7-E2CB-48EE-ECA8F941F382}"/>
              </a:ext>
            </a:extLst>
          </p:cNvPr>
          <p:cNvPicPr>
            <a:picLocks noChangeAspect="1"/>
          </p:cNvPicPr>
          <p:nvPr/>
        </p:nvPicPr>
        <p:blipFill>
          <a:blip r:embed="rId3"/>
          <a:stretch>
            <a:fillRect/>
          </a:stretch>
        </p:blipFill>
        <p:spPr>
          <a:xfrm>
            <a:off x="546160" y="4153845"/>
            <a:ext cx="3390432" cy="2497016"/>
          </a:xfrm>
          <a:prstGeom prst="rect">
            <a:avLst/>
          </a:prstGeom>
        </p:spPr>
      </p:pic>
      <p:pic>
        <p:nvPicPr>
          <p:cNvPr id="5" name="Immagine 4" descr="Immagine che contiene testo, schermata, diagramma, Carattere&#10;&#10;Descrizione generata automaticamente">
            <a:extLst>
              <a:ext uri="{FF2B5EF4-FFF2-40B4-BE49-F238E27FC236}">
                <a16:creationId xmlns:a16="http://schemas.microsoft.com/office/drawing/2014/main" id="{0882A1F6-63B1-6E3A-9282-12AAF54B763E}"/>
              </a:ext>
            </a:extLst>
          </p:cNvPr>
          <p:cNvPicPr>
            <a:picLocks noChangeAspect="1"/>
          </p:cNvPicPr>
          <p:nvPr/>
        </p:nvPicPr>
        <p:blipFill>
          <a:blip r:embed="rId4"/>
          <a:stretch>
            <a:fillRect/>
          </a:stretch>
        </p:blipFill>
        <p:spPr>
          <a:xfrm>
            <a:off x="7969820" y="1398265"/>
            <a:ext cx="3551553" cy="2497017"/>
          </a:xfrm>
          <a:prstGeom prst="rect">
            <a:avLst/>
          </a:prstGeom>
        </p:spPr>
      </p:pic>
      <p:pic>
        <p:nvPicPr>
          <p:cNvPr id="6" name="Immagine 5" descr="Immagine che contiene testo, schermata, Carattere, Pubblicità online&#10;&#10;Descrizione generata automaticamente">
            <a:extLst>
              <a:ext uri="{FF2B5EF4-FFF2-40B4-BE49-F238E27FC236}">
                <a16:creationId xmlns:a16="http://schemas.microsoft.com/office/drawing/2014/main" id="{D6C8C5D1-6360-E3E0-E011-962998E7D694}"/>
              </a:ext>
            </a:extLst>
          </p:cNvPr>
          <p:cNvPicPr>
            <a:picLocks noChangeAspect="1"/>
          </p:cNvPicPr>
          <p:nvPr/>
        </p:nvPicPr>
        <p:blipFill>
          <a:blip r:embed="rId5"/>
          <a:stretch>
            <a:fillRect/>
          </a:stretch>
        </p:blipFill>
        <p:spPr>
          <a:xfrm>
            <a:off x="581214" y="1409989"/>
            <a:ext cx="3384597" cy="2497016"/>
          </a:xfrm>
          <a:prstGeom prst="rect">
            <a:avLst/>
          </a:prstGeom>
        </p:spPr>
      </p:pic>
      <p:pic>
        <p:nvPicPr>
          <p:cNvPr id="7" name="Immagine 6" descr="Immagine che contiene testo, schermata&#10;&#10;Descrizione generata automaticamente">
            <a:extLst>
              <a:ext uri="{FF2B5EF4-FFF2-40B4-BE49-F238E27FC236}">
                <a16:creationId xmlns:a16="http://schemas.microsoft.com/office/drawing/2014/main" id="{0DDFCFC3-B013-D314-6D65-CD914D8B4C9E}"/>
              </a:ext>
            </a:extLst>
          </p:cNvPr>
          <p:cNvPicPr>
            <a:picLocks noChangeAspect="1"/>
          </p:cNvPicPr>
          <p:nvPr/>
        </p:nvPicPr>
        <p:blipFill>
          <a:blip r:embed="rId6"/>
          <a:stretch>
            <a:fillRect/>
          </a:stretch>
        </p:blipFill>
        <p:spPr>
          <a:xfrm>
            <a:off x="4365161" y="1409989"/>
            <a:ext cx="3178639" cy="2499351"/>
          </a:xfrm>
          <a:prstGeom prst="rect">
            <a:avLst/>
          </a:prstGeom>
        </p:spPr>
      </p:pic>
      <p:pic>
        <p:nvPicPr>
          <p:cNvPr id="8" name="Immagine 7" descr="Immagine che contiene testo, schermata, Pubblicità online, Sito Web&#10;&#10;Descrizione generata automaticamente">
            <a:extLst>
              <a:ext uri="{FF2B5EF4-FFF2-40B4-BE49-F238E27FC236}">
                <a16:creationId xmlns:a16="http://schemas.microsoft.com/office/drawing/2014/main" id="{C133BC0D-1A6F-30C3-85DA-6AA79A63620E}"/>
              </a:ext>
            </a:extLst>
          </p:cNvPr>
          <p:cNvPicPr>
            <a:picLocks noChangeAspect="1"/>
          </p:cNvPicPr>
          <p:nvPr/>
        </p:nvPicPr>
        <p:blipFill>
          <a:blip r:embed="rId7"/>
          <a:stretch>
            <a:fillRect/>
          </a:stretch>
        </p:blipFill>
        <p:spPr>
          <a:xfrm>
            <a:off x="7988461" y="4105719"/>
            <a:ext cx="3532912" cy="2571463"/>
          </a:xfrm>
          <a:prstGeom prst="rect">
            <a:avLst/>
          </a:prstGeom>
        </p:spPr>
      </p:pic>
    </p:spTree>
    <p:extLst>
      <p:ext uri="{BB962C8B-B14F-4D97-AF65-F5344CB8AC3E}">
        <p14:creationId xmlns:p14="http://schemas.microsoft.com/office/powerpoint/2010/main" val="38979718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a:extLst>
              <a:ext uri="{FF2B5EF4-FFF2-40B4-BE49-F238E27FC236}">
                <a16:creationId xmlns:a16="http://schemas.microsoft.com/office/drawing/2014/main" id="{E08017BB-5588-EC89-D2AA-6832AB54A6CC}"/>
              </a:ext>
            </a:extLst>
          </p:cNvPr>
          <p:cNvSpPr>
            <a:spLocks noGrp="1"/>
          </p:cNvSpPr>
          <p:nvPr>
            <p:ph type="title"/>
          </p:nvPr>
        </p:nvSpPr>
        <p:spPr>
          <a:xfrm>
            <a:off x="438611" y="36031"/>
            <a:ext cx="10515600" cy="1004593"/>
          </a:xfrm>
        </p:spPr>
        <p:txBody>
          <a:bodyPr>
            <a:normAutofit/>
          </a:bodyPr>
          <a:lstStyle/>
          <a:p>
            <a:pPr>
              <a:lnSpc>
                <a:spcPct val="100000"/>
              </a:lnSpc>
              <a:spcBef>
                <a:spcPts val="0"/>
              </a:spcBef>
            </a:pPr>
            <a:r>
              <a:rPr lang="it-IT" sz="4000" b="1" dirty="0">
                <a:solidFill>
                  <a:schemeClr val="accent1"/>
                </a:solidFill>
                <a:latin typeface="Arial" panose="020B0604020202020204" pitchFamily="34" charset="0"/>
                <a:cs typeface="Arial" panose="020B0604020202020204" pitchFamily="34" charset="0"/>
              </a:rPr>
              <a:t>CAB Rep Marcom iNet Resources</a:t>
            </a:r>
          </a:p>
        </p:txBody>
      </p:sp>
      <p:sp>
        <p:nvSpPr>
          <p:cNvPr id="2" name="Segnaposto testo 1">
            <a:extLst>
              <a:ext uri="{FF2B5EF4-FFF2-40B4-BE49-F238E27FC236}">
                <a16:creationId xmlns:a16="http://schemas.microsoft.com/office/drawing/2014/main" id="{05118491-DB94-87A1-961A-E252DEC74DCC}"/>
              </a:ext>
            </a:extLst>
          </p:cNvPr>
          <p:cNvSpPr>
            <a:spLocks noGrp="1"/>
          </p:cNvSpPr>
          <p:nvPr>
            <p:ph idx="1"/>
          </p:nvPr>
        </p:nvSpPr>
        <p:spPr>
          <a:xfrm>
            <a:off x="503735" y="904266"/>
            <a:ext cx="11210611" cy="792687"/>
          </a:xfrm>
        </p:spPr>
        <p:txBody>
          <a:bodyPr vert="horz" lIns="91440" tIns="45720" rIns="91440" bIns="45720" rtlCol="0" anchor="t">
            <a:noAutofit/>
          </a:bodyPr>
          <a:lstStyle/>
          <a:p>
            <a:pPr marL="0" indent="0">
              <a:buNone/>
            </a:pPr>
            <a:r>
              <a:rPr lang="it-IT" sz="2000" dirty="0">
                <a:solidFill>
                  <a:schemeClr val="accent1"/>
                </a:solidFill>
                <a:latin typeface="Arial" panose="020B0604020202020204" pitchFamily="34" charset="0"/>
                <a:cs typeface="Arial" panose="020B0604020202020204" pitchFamily="34" charset="0"/>
              </a:rPr>
              <a:t>Here is the CAB Recognition Badge and CAB Representative Badge and guidelines for use on your companies website and your email signature, as the CAB Rep.  Forward the CAB Recognition Badge file and instructions to your Marketing/IT contact to add to the companies website.  </a:t>
            </a:r>
          </a:p>
        </p:txBody>
      </p:sp>
      <p:pic>
        <p:nvPicPr>
          <p:cNvPr id="4" name="Immagine 3" descr="Immagine che contiene testo, elettronica, schermata, software&#10;&#10;Descrizione generata automaticamente">
            <a:extLst>
              <a:ext uri="{FF2B5EF4-FFF2-40B4-BE49-F238E27FC236}">
                <a16:creationId xmlns:a16="http://schemas.microsoft.com/office/drawing/2014/main" id="{1A828128-ED70-5031-47E4-ECB2246288B9}"/>
              </a:ext>
            </a:extLst>
          </p:cNvPr>
          <p:cNvPicPr>
            <a:picLocks noChangeAspect="1"/>
          </p:cNvPicPr>
          <p:nvPr/>
        </p:nvPicPr>
        <p:blipFill>
          <a:blip r:embed="rId2"/>
          <a:stretch>
            <a:fillRect/>
          </a:stretch>
        </p:blipFill>
        <p:spPr>
          <a:xfrm>
            <a:off x="438611" y="2020529"/>
            <a:ext cx="5669654" cy="4243754"/>
          </a:xfrm>
          <a:prstGeom prst="rect">
            <a:avLst/>
          </a:prstGeom>
        </p:spPr>
      </p:pic>
      <p:pic>
        <p:nvPicPr>
          <p:cNvPr id="5" name="Immagine 4" descr="Immagine che contiene testo, schermata, Carattere, software&#10;&#10;Descrizione generata automaticamente">
            <a:extLst>
              <a:ext uri="{FF2B5EF4-FFF2-40B4-BE49-F238E27FC236}">
                <a16:creationId xmlns:a16="http://schemas.microsoft.com/office/drawing/2014/main" id="{CB92B3AA-50C6-7607-0963-AFE6AD343A85}"/>
              </a:ext>
            </a:extLst>
          </p:cNvPr>
          <p:cNvPicPr>
            <a:picLocks noChangeAspect="1"/>
          </p:cNvPicPr>
          <p:nvPr/>
        </p:nvPicPr>
        <p:blipFill>
          <a:blip r:embed="rId3"/>
          <a:stretch>
            <a:fillRect/>
          </a:stretch>
        </p:blipFill>
        <p:spPr>
          <a:xfrm>
            <a:off x="6353275" y="2020529"/>
            <a:ext cx="5673932" cy="4243754"/>
          </a:xfrm>
          <a:prstGeom prst="rect">
            <a:avLst/>
          </a:prstGeom>
        </p:spPr>
      </p:pic>
      <p:sp>
        <p:nvSpPr>
          <p:cNvPr id="6" name="Ovale 5">
            <a:extLst>
              <a:ext uri="{FF2B5EF4-FFF2-40B4-BE49-F238E27FC236}">
                <a16:creationId xmlns:a16="http://schemas.microsoft.com/office/drawing/2014/main" id="{D0114A15-1A58-F13E-C1DB-8A5B57244F67}"/>
              </a:ext>
            </a:extLst>
          </p:cNvPr>
          <p:cNvSpPr/>
          <p:nvPr/>
        </p:nvSpPr>
        <p:spPr>
          <a:xfrm>
            <a:off x="4699577" y="2323438"/>
            <a:ext cx="648417" cy="21782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rgbClr val="FF0000"/>
              </a:solidFill>
            </a:endParaRPr>
          </a:p>
        </p:txBody>
      </p:sp>
      <p:sp>
        <p:nvSpPr>
          <p:cNvPr id="7" name="Ovale 6">
            <a:extLst>
              <a:ext uri="{FF2B5EF4-FFF2-40B4-BE49-F238E27FC236}">
                <a16:creationId xmlns:a16="http://schemas.microsoft.com/office/drawing/2014/main" id="{4D91D1A3-C3A6-A422-4950-92788C767FB9}"/>
              </a:ext>
            </a:extLst>
          </p:cNvPr>
          <p:cNvSpPr/>
          <p:nvPr/>
        </p:nvSpPr>
        <p:spPr>
          <a:xfrm>
            <a:off x="4667297" y="2694511"/>
            <a:ext cx="603551" cy="21782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85772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65EC3FE3-69D4-2AD9-B45E-BFDCF55414D9}"/>
              </a:ext>
            </a:extLst>
          </p:cNvPr>
          <p:cNvSpPr txBox="1"/>
          <p:nvPr/>
        </p:nvSpPr>
        <p:spPr>
          <a:xfrm>
            <a:off x="430823" y="285147"/>
            <a:ext cx="11364935" cy="1908215"/>
          </a:xfrm>
          <a:prstGeom prst="rect">
            <a:avLst/>
          </a:prstGeom>
          <a:noFill/>
        </p:spPr>
        <p:txBody>
          <a:bodyPr wrap="square" lIns="91440" tIns="45720" rIns="91440" bIns="45720" anchor="t">
            <a:spAutoFit/>
          </a:bodyPr>
          <a:lstStyle/>
          <a:p>
            <a:r>
              <a:rPr lang="en-US" sz="4000" b="1" dirty="0">
                <a:solidFill>
                  <a:schemeClr val="accent1"/>
                </a:solidFill>
                <a:latin typeface="Arial" panose="020B0604020202020204" pitchFamily="34" charset="0"/>
                <a:cs typeface="Arial" panose="020B0604020202020204" pitchFamily="34" charset="0"/>
              </a:rPr>
              <a:t>CAB Recognition Badge Usage Guideline</a:t>
            </a:r>
            <a:endParaRPr lang="it-IT" sz="4000" dirty="0">
              <a:solidFill>
                <a:schemeClr val="accent1"/>
              </a:solidFill>
              <a:latin typeface="Arial" panose="020B0604020202020204" pitchFamily="34" charset="0"/>
              <a:cs typeface="Arial" panose="020B0604020202020204" pitchFamily="34" charset="0"/>
            </a:endParaRPr>
          </a:p>
          <a:p>
            <a:endParaRPr lang="en-US" dirty="0"/>
          </a:p>
          <a:p>
            <a:r>
              <a:rPr lang="en-US" sz="2000" dirty="0">
                <a:solidFill>
                  <a:schemeClr val="accent1"/>
                </a:solidFill>
                <a:latin typeface="Arial" panose="020B0604020202020204" pitchFamily="34" charset="0"/>
                <a:cs typeface="Arial" panose="020B0604020202020204" pitchFamily="34" charset="0"/>
              </a:rPr>
              <a:t>The recognition badging is to used on your company's website.  You can download a copy of the INCOSE Recognition Badge.  Please share with your marketing/IT department to be published on the company's website.</a:t>
            </a:r>
            <a:endParaRPr lang="en-US" dirty="0">
              <a:solidFill>
                <a:schemeClr val="accent1"/>
              </a:solidFill>
              <a:cs typeface="Calibri"/>
            </a:endParaRPr>
          </a:p>
        </p:txBody>
      </p:sp>
      <p:pic>
        <p:nvPicPr>
          <p:cNvPr id="6" name="Immagine 5" descr="Immagine che contiene testo, Carattere, schermata, logo&#10;&#10;Descrizione generata automaticamente">
            <a:extLst>
              <a:ext uri="{FF2B5EF4-FFF2-40B4-BE49-F238E27FC236}">
                <a16:creationId xmlns:a16="http://schemas.microsoft.com/office/drawing/2014/main" id="{A8341B2F-4040-2F8D-1393-A91DB160F44A}"/>
              </a:ext>
            </a:extLst>
          </p:cNvPr>
          <p:cNvPicPr/>
          <p:nvPr/>
        </p:nvPicPr>
        <p:blipFill>
          <a:blip r:embed="rId2"/>
          <a:srcRect/>
          <a:stretch>
            <a:fillRect/>
          </a:stretch>
        </p:blipFill>
        <p:spPr>
          <a:xfrm>
            <a:off x="6943627" y="2331353"/>
            <a:ext cx="4797425" cy="1632585"/>
          </a:xfrm>
          <a:prstGeom prst="rect">
            <a:avLst/>
          </a:prstGeom>
          <a:noFill/>
          <a:ln>
            <a:noFill/>
            <a:prstDash/>
          </a:ln>
        </p:spPr>
      </p:pic>
      <p:pic>
        <p:nvPicPr>
          <p:cNvPr id="7" name="Immagine 6">
            <a:extLst>
              <a:ext uri="{FF2B5EF4-FFF2-40B4-BE49-F238E27FC236}">
                <a16:creationId xmlns:a16="http://schemas.microsoft.com/office/drawing/2014/main" id="{CCF8D991-AEB6-EF9F-BB1A-80AAC280EFE6}"/>
              </a:ext>
            </a:extLst>
          </p:cNvPr>
          <p:cNvPicPr/>
          <p:nvPr/>
        </p:nvPicPr>
        <p:blipFill rotWithShape="1">
          <a:blip r:embed="rId3"/>
          <a:srcRect t="-6072" r="24182"/>
          <a:stretch/>
        </p:blipFill>
        <p:spPr>
          <a:xfrm>
            <a:off x="6674081" y="4135100"/>
            <a:ext cx="5347018" cy="2382954"/>
          </a:xfrm>
          <a:prstGeom prst="rect">
            <a:avLst/>
          </a:prstGeom>
          <a:noFill/>
          <a:ln>
            <a:noFill/>
            <a:prstDash/>
          </a:ln>
        </p:spPr>
      </p:pic>
      <p:pic>
        <p:nvPicPr>
          <p:cNvPr id="2" name="Immagine 1" descr="Immagine che contiene testo, elettronica, schermata, Carattere&#10;&#10;Descrizione generata automaticamente">
            <a:extLst>
              <a:ext uri="{FF2B5EF4-FFF2-40B4-BE49-F238E27FC236}">
                <a16:creationId xmlns:a16="http://schemas.microsoft.com/office/drawing/2014/main" id="{06FA9A0D-0C6B-1431-93DA-0ED0D706A026}"/>
              </a:ext>
            </a:extLst>
          </p:cNvPr>
          <p:cNvPicPr>
            <a:picLocks noChangeAspect="1"/>
          </p:cNvPicPr>
          <p:nvPr/>
        </p:nvPicPr>
        <p:blipFill>
          <a:blip r:embed="rId4"/>
          <a:stretch>
            <a:fillRect/>
          </a:stretch>
        </p:blipFill>
        <p:spPr>
          <a:xfrm>
            <a:off x="2571667" y="2255802"/>
            <a:ext cx="3448133" cy="4159851"/>
          </a:xfrm>
          <a:prstGeom prst="rect">
            <a:avLst/>
          </a:prstGeom>
        </p:spPr>
      </p:pic>
      <p:sp>
        <p:nvSpPr>
          <p:cNvPr id="3" name="Freeform 5">
            <a:extLst>
              <a:ext uri="{FF2B5EF4-FFF2-40B4-BE49-F238E27FC236}">
                <a16:creationId xmlns:a16="http://schemas.microsoft.com/office/drawing/2014/main" id="{2562CAB5-DA87-E037-2CE1-66DF296B8421}"/>
              </a:ext>
            </a:extLst>
          </p:cNvPr>
          <p:cNvSpPr>
            <a:spLocks noChangeAspect="1"/>
          </p:cNvSpPr>
          <p:nvPr/>
        </p:nvSpPr>
        <p:spPr bwMode="auto">
          <a:xfrm rot="10800000" flipH="1" flipV="1">
            <a:off x="-1" y="2997198"/>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239386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CF04EFD7-CD40-57E8-4231-D6244254C5FA}"/>
              </a:ext>
            </a:extLst>
          </p:cNvPr>
          <p:cNvSpPr txBox="1"/>
          <p:nvPr/>
        </p:nvSpPr>
        <p:spPr>
          <a:xfrm>
            <a:off x="351916" y="90749"/>
            <a:ext cx="11173655" cy="698461"/>
          </a:xfrm>
          <a:prstGeom prst="rect">
            <a:avLst/>
          </a:prstGeom>
          <a:noFill/>
        </p:spPr>
        <p:txBody>
          <a:bodyPr wrap="square" lIns="91440" tIns="45720" rIns="91440" bIns="45720" anchor="t">
            <a:spAutoFit/>
          </a:bodyPr>
          <a:lstStyle/>
          <a:p>
            <a:pPr>
              <a:lnSpc>
                <a:spcPct val="106000"/>
              </a:lnSpc>
              <a:spcBef>
                <a:spcPts val="1800"/>
              </a:spcBef>
              <a:spcAft>
                <a:spcPts val="400"/>
              </a:spcAft>
            </a:pPr>
            <a:r>
              <a:rPr lang="en-US" sz="4000" b="1" kern="150" dirty="0">
                <a:solidFill>
                  <a:schemeClr val="accent1"/>
                </a:solidFill>
                <a:latin typeface="Arial" panose="020B0604020202020204" pitchFamily="34" charset="0"/>
                <a:ea typeface="Times New Roman" panose="02020603050405020304" pitchFamily="18" charset="0"/>
                <a:cs typeface="Arial" panose="020B0604020202020204" pitchFamily="34" charset="0"/>
              </a:rPr>
              <a:t>CAB Representative Badge</a:t>
            </a:r>
          </a:p>
        </p:txBody>
      </p:sp>
      <p:pic>
        <p:nvPicPr>
          <p:cNvPr id="5" name="Immagine 4" descr="Immagine che contiene testo, schermata, Sito Web, Pagina Web&#10;&#10;Descrizione generata automaticamente">
            <a:extLst>
              <a:ext uri="{FF2B5EF4-FFF2-40B4-BE49-F238E27FC236}">
                <a16:creationId xmlns:a16="http://schemas.microsoft.com/office/drawing/2014/main" id="{B5121738-0819-0C3C-CFFC-1055A00E5275}"/>
              </a:ext>
            </a:extLst>
          </p:cNvPr>
          <p:cNvPicPr/>
          <p:nvPr/>
        </p:nvPicPr>
        <p:blipFill>
          <a:blip r:embed="rId2"/>
          <a:srcRect/>
          <a:stretch>
            <a:fillRect/>
          </a:stretch>
        </p:blipFill>
        <p:spPr>
          <a:xfrm>
            <a:off x="1849341" y="1778204"/>
            <a:ext cx="3632372" cy="4672592"/>
          </a:xfrm>
          <a:prstGeom prst="rect">
            <a:avLst/>
          </a:prstGeom>
          <a:noFill/>
          <a:ln>
            <a:noFill/>
            <a:prstDash/>
          </a:ln>
        </p:spPr>
      </p:pic>
      <p:pic>
        <p:nvPicPr>
          <p:cNvPr id="3" name="Immagine 2" descr="Immagine che contiene testo, schermata, Carattere&#10;&#10;Descrizione generata automaticamente">
            <a:extLst>
              <a:ext uri="{FF2B5EF4-FFF2-40B4-BE49-F238E27FC236}">
                <a16:creationId xmlns:a16="http://schemas.microsoft.com/office/drawing/2014/main" id="{EACA33EE-7863-2F91-6932-529EA7AE1293}"/>
              </a:ext>
            </a:extLst>
          </p:cNvPr>
          <p:cNvPicPr>
            <a:picLocks noChangeAspect="1"/>
          </p:cNvPicPr>
          <p:nvPr/>
        </p:nvPicPr>
        <p:blipFill>
          <a:blip r:embed="rId3"/>
          <a:stretch>
            <a:fillRect/>
          </a:stretch>
        </p:blipFill>
        <p:spPr>
          <a:xfrm>
            <a:off x="5710142" y="4556600"/>
            <a:ext cx="5978770" cy="1893917"/>
          </a:xfrm>
          <a:prstGeom prst="rect">
            <a:avLst/>
          </a:prstGeom>
        </p:spPr>
      </p:pic>
      <p:pic>
        <p:nvPicPr>
          <p:cNvPr id="7" name="Immagine 6" descr="Immagine che contiene testo, cerchio, Carattere, logo&#10;&#10;Descrizione generata automaticamente">
            <a:extLst>
              <a:ext uri="{FF2B5EF4-FFF2-40B4-BE49-F238E27FC236}">
                <a16:creationId xmlns:a16="http://schemas.microsoft.com/office/drawing/2014/main" id="{B6A9D676-02B6-9377-DD25-D82477A35F08}"/>
              </a:ext>
            </a:extLst>
          </p:cNvPr>
          <p:cNvPicPr/>
          <p:nvPr/>
        </p:nvPicPr>
        <p:blipFill>
          <a:blip r:embed="rId4"/>
          <a:srcRect/>
          <a:stretch>
            <a:fillRect/>
          </a:stretch>
        </p:blipFill>
        <p:spPr>
          <a:xfrm>
            <a:off x="7096478" y="1947743"/>
            <a:ext cx="2615173" cy="2366987"/>
          </a:xfrm>
          <a:prstGeom prst="rect">
            <a:avLst/>
          </a:prstGeom>
          <a:noFill/>
          <a:ln>
            <a:noFill/>
            <a:prstDash/>
          </a:ln>
        </p:spPr>
      </p:pic>
      <p:sp>
        <p:nvSpPr>
          <p:cNvPr id="9" name="Freeform 5">
            <a:extLst>
              <a:ext uri="{FF2B5EF4-FFF2-40B4-BE49-F238E27FC236}">
                <a16:creationId xmlns:a16="http://schemas.microsoft.com/office/drawing/2014/main" id="{9050F271-11D6-E11D-36BF-86118D4DD0B4}"/>
              </a:ext>
            </a:extLst>
          </p:cNvPr>
          <p:cNvSpPr>
            <a:spLocks noChangeAspect="1"/>
          </p:cNvSpPr>
          <p:nvPr/>
        </p:nvSpPr>
        <p:spPr bwMode="auto">
          <a:xfrm rot="10800000" flipH="1" flipV="1">
            <a:off x="0" y="3196492"/>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C469E71F-F136-0C84-0CA2-9263B40289CB}"/>
              </a:ext>
            </a:extLst>
          </p:cNvPr>
          <p:cNvSpPr txBox="1"/>
          <p:nvPr/>
        </p:nvSpPr>
        <p:spPr>
          <a:xfrm>
            <a:off x="511627" y="849431"/>
            <a:ext cx="11013943" cy="721672"/>
          </a:xfrm>
          <a:prstGeom prst="rect">
            <a:avLst/>
          </a:prstGeom>
          <a:noFill/>
        </p:spPr>
        <p:txBody>
          <a:bodyPr wrap="square">
            <a:spAutoFit/>
          </a:bodyPr>
          <a:lstStyle/>
          <a:p>
            <a:pPr>
              <a:lnSpc>
                <a:spcPct val="106000"/>
              </a:lnSpc>
              <a:spcBef>
                <a:spcPts val="1800"/>
              </a:spcBef>
              <a:spcAft>
                <a:spcPts val="400"/>
              </a:spcAft>
            </a:pPr>
            <a:r>
              <a:rPr lang="en-US" sz="2000" b="1" kern="150" dirty="0">
                <a:solidFill>
                  <a:schemeClr val="accent1"/>
                </a:solidFill>
                <a:effectLst/>
                <a:latin typeface="Arial" panose="020B0604020202020204" pitchFamily="34" charset="0"/>
                <a:ea typeface="Times New Roman" panose="02020603050405020304" pitchFamily="18" charset="0"/>
                <a:cs typeface="Arial" panose="020B0604020202020204" pitchFamily="34" charset="0"/>
              </a:rPr>
              <a:t>The Corporate Advisory Board representative badge is to be used with your signature for email. Download the image file to add to your email signature.</a:t>
            </a:r>
            <a:endParaRPr lang="it-IT" sz="2000" b="1" kern="150" dirty="0">
              <a:solidFill>
                <a:schemeClr val="accent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9802172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2B506-498F-A5E6-A2A6-05A3FCDA5E0E}"/>
            </a:ext>
          </a:extLst>
        </p:cNvPr>
        <p:cNvGrpSpPr/>
        <p:nvPr/>
      </p:nvGrpSpPr>
      <p:grpSpPr>
        <a:xfrm>
          <a:off x="0" y="0"/>
          <a:ext cx="0" cy="0"/>
          <a:chOff x="0" y="0"/>
          <a:chExt cx="0" cy="0"/>
        </a:xfrm>
      </p:grpSpPr>
      <p:sp>
        <p:nvSpPr>
          <p:cNvPr id="11" name="Text Placeholder 3">
            <a:extLst>
              <a:ext uri="{FF2B5EF4-FFF2-40B4-BE49-F238E27FC236}">
                <a16:creationId xmlns:a16="http://schemas.microsoft.com/office/drawing/2014/main" id="{1C423DEF-2A21-D40C-F20D-0AD1729F4904}"/>
              </a:ext>
            </a:extLst>
          </p:cNvPr>
          <p:cNvSpPr txBox="1">
            <a:spLocks/>
          </p:cNvSpPr>
          <p:nvPr/>
        </p:nvSpPr>
        <p:spPr>
          <a:xfrm>
            <a:off x="775356" y="210042"/>
            <a:ext cx="9410028" cy="1354217"/>
          </a:xfrm>
          <a:prstGeom prst="rect">
            <a:avLst/>
          </a:prstGeom>
        </p:spPr>
        <p:txBody>
          <a:bodyPr vert="horz" wrap="square" lIns="0" tIns="60960" rIns="0" bIns="6096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Clr>
                <a:srgbClr val="13B5EA"/>
              </a:buClr>
              <a:buNone/>
            </a:pPr>
            <a:r>
              <a:rPr lang="en-US" sz="4000" b="1" dirty="0">
                <a:solidFill>
                  <a:schemeClr val="accent1"/>
                </a:solidFill>
                <a:latin typeface="Arial" panose="020B0604020202020204" pitchFamily="34" charset="0"/>
                <a:cs typeface="Arial" panose="020B0604020202020204" pitchFamily="34" charset="0"/>
              </a:rPr>
              <a:t>Online</a:t>
            </a:r>
            <a:r>
              <a:rPr lang="en-US" sz="4000" b="1" spc="-80" dirty="0">
                <a:solidFill>
                  <a:schemeClr val="accent1"/>
                </a:solidFill>
                <a:latin typeface="Arial" panose="020B0604020202020204" pitchFamily="34" charset="0"/>
                <a:cs typeface="Arial" panose="020B0604020202020204" pitchFamily="34" charset="0"/>
              </a:rPr>
              <a:t> </a:t>
            </a:r>
            <a:r>
              <a:rPr lang="en-US" sz="4000" b="1" dirty="0">
                <a:solidFill>
                  <a:schemeClr val="accent1"/>
                </a:solidFill>
                <a:latin typeface="Arial" panose="020B0604020202020204" pitchFamily="34" charset="0"/>
                <a:cs typeface="Arial" panose="020B0604020202020204" pitchFamily="34" charset="0"/>
              </a:rPr>
              <a:t>CAB</a:t>
            </a:r>
            <a:r>
              <a:rPr lang="en-US" sz="4000" b="1" spc="-85" dirty="0">
                <a:solidFill>
                  <a:schemeClr val="accent1"/>
                </a:solidFill>
                <a:latin typeface="Arial" panose="020B0604020202020204" pitchFamily="34" charset="0"/>
                <a:cs typeface="Arial" panose="020B0604020202020204" pitchFamily="34" charset="0"/>
              </a:rPr>
              <a:t> </a:t>
            </a:r>
            <a:r>
              <a:rPr lang="en-US" sz="4000" b="1" dirty="0">
                <a:solidFill>
                  <a:schemeClr val="accent1"/>
                </a:solidFill>
                <a:latin typeface="Arial" panose="020B0604020202020204" pitchFamily="34" charset="0"/>
                <a:cs typeface="Arial" panose="020B0604020202020204" pitchFamily="34" charset="0"/>
              </a:rPr>
              <a:t>Rep</a:t>
            </a:r>
            <a:r>
              <a:rPr lang="en-US" sz="4000" b="1" spc="-65" dirty="0">
                <a:solidFill>
                  <a:schemeClr val="accent1"/>
                </a:solidFill>
                <a:latin typeface="Arial" panose="020B0604020202020204" pitchFamily="34" charset="0"/>
                <a:cs typeface="Arial" panose="020B0604020202020204" pitchFamily="34" charset="0"/>
              </a:rPr>
              <a:t> </a:t>
            </a:r>
            <a:r>
              <a:rPr lang="en-US" sz="4000" b="1" dirty="0">
                <a:solidFill>
                  <a:schemeClr val="accent1"/>
                </a:solidFill>
                <a:latin typeface="Arial" panose="020B0604020202020204" pitchFamily="34" charset="0"/>
                <a:cs typeface="Arial" panose="020B0604020202020204" pitchFamily="34" charset="0"/>
              </a:rPr>
              <a:t>Resources</a:t>
            </a:r>
            <a:r>
              <a:rPr lang="en-US" sz="4000" b="1" spc="-65" dirty="0">
                <a:solidFill>
                  <a:schemeClr val="accent1"/>
                </a:solidFill>
                <a:latin typeface="Arial" panose="020B0604020202020204" pitchFamily="34" charset="0"/>
                <a:cs typeface="Arial" panose="020B0604020202020204" pitchFamily="34" charset="0"/>
              </a:rPr>
              <a:t> </a:t>
            </a:r>
            <a:r>
              <a:rPr lang="en-US" sz="4000" b="1" dirty="0">
                <a:solidFill>
                  <a:schemeClr val="accent1"/>
                </a:solidFill>
                <a:latin typeface="Arial" panose="020B0604020202020204" pitchFamily="34" charset="0"/>
                <a:cs typeface="Arial" panose="020B0604020202020204" pitchFamily="34" charset="0"/>
              </a:rPr>
              <a:t>–</a:t>
            </a:r>
            <a:r>
              <a:rPr lang="en-US" sz="4000" b="1" spc="-80" dirty="0">
                <a:solidFill>
                  <a:schemeClr val="accent1"/>
                </a:solidFill>
                <a:latin typeface="Arial" panose="020B0604020202020204" pitchFamily="34" charset="0"/>
                <a:cs typeface="Arial" panose="020B0604020202020204" pitchFamily="34" charset="0"/>
              </a:rPr>
              <a:t> </a:t>
            </a:r>
            <a:r>
              <a:rPr lang="en-US" sz="4000" b="1" spc="-10" dirty="0">
                <a:solidFill>
                  <a:schemeClr val="accent1"/>
                </a:solidFill>
                <a:latin typeface="Arial" panose="020B0604020202020204" pitchFamily="34" charset="0"/>
                <a:cs typeface="Arial" panose="020B0604020202020204" pitchFamily="34" charset="0"/>
              </a:rPr>
              <a:t>Viva Engage	</a:t>
            </a:r>
            <a:endParaRPr lang="en-US" sz="4000" b="1" spc="-67" dirty="0">
              <a:solidFill>
                <a:schemeClr val="accent1"/>
              </a:solidFill>
              <a:latin typeface="Arial" panose="020B0604020202020204" pitchFamily="34" charset="0"/>
              <a:cs typeface="Arial" panose="020B0604020202020204" pitchFamily="34" charset="0"/>
            </a:endParaRPr>
          </a:p>
        </p:txBody>
      </p:sp>
      <p:sp>
        <p:nvSpPr>
          <p:cNvPr id="5" name="Freeform 5">
            <a:extLst>
              <a:ext uri="{FF2B5EF4-FFF2-40B4-BE49-F238E27FC236}">
                <a16:creationId xmlns:a16="http://schemas.microsoft.com/office/drawing/2014/main" id="{806DAE2D-1921-FCDE-677D-BD7C268A0155}"/>
              </a:ext>
            </a:extLst>
          </p:cNvPr>
          <p:cNvSpPr>
            <a:spLocks noChangeAspect="1"/>
          </p:cNvSpPr>
          <p:nvPr/>
        </p:nvSpPr>
        <p:spPr bwMode="auto">
          <a:xfrm rot="10800000" flipH="1" flipV="1">
            <a:off x="0" y="2997199"/>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3E88DF95-B871-CAE6-5C49-A7BB9644E203}"/>
              </a:ext>
            </a:extLst>
          </p:cNvPr>
          <p:cNvSpPr txBox="1"/>
          <p:nvPr/>
        </p:nvSpPr>
        <p:spPr>
          <a:xfrm>
            <a:off x="1297870" y="1801221"/>
            <a:ext cx="10404273" cy="4587859"/>
          </a:xfrm>
          <a:prstGeom prst="rect">
            <a:avLst/>
          </a:prstGeom>
          <a:noFill/>
        </p:spPr>
        <p:txBody>
          <a:bodyPr wrap="square" lIns="91440" tIns="45720" rIns="91440" bIns="45720" anchor="t">
            <a:spAutoFit/>
          </a:bodyPr>
          <a:lstStyle/>
          <a:p>
            <a:pPr marL="355600" indent="-342900">
              <a:lnSpc>
                <a:spcPct val="100000"/>
              </a:lnSpc>
              <a:spcBef>
                <a:spcPts val="100"/>
              </a:spcBef>
              <a:buFont typeface="Arial" panose="020B0604020202020204" pitchFamily="34" charset="0"/>
              <a:buChar char="•"/>
            </a:pPr>
            <a:r>
              <a:rPr lang="en-US" sz="2000" u="sng" dirty="0">
                <a:solidFill>
                  <a:schemeClr val="accent1"/>
                </a:solidFill>
                <a:uFill>
                  <a:solidFill>
                    <a:srgbClr val="0562C1"/>
                  </a:solidFill>
                </a:uFill>
                <a:latin typeface="Arial"/>
                <a:cs typeface="Arial"/>
                <a:hlinkClick r:id="rId3">
                  <a:extLst>
                    <a:ext uri="{A12FA001-AC4F-418D-AE19-62706E023703}">
                      <ahyp:hlinkClr xmlns:ahyp="http://schemas.microsoft.com/office/drawing/2018/hyperlinkcolor" val="tx"/>
                    </a:ext>
                  </a:extLst>
                </a:hlinkClick>
              </a:rPr>
              <a:t>Join Viva Engage: CAB</a:t>
            </a:r>
            <a:r>
              <a:rPr lang="en-US" sz="2000" u="sng" spc="-60" dirty="0">
                <a:solidFill>
                  <a:schemeClr val="accent1"/>
                </a:solidFill>
                <a:uFill>
                  <a:solidFill>
                    <a:srgbClr val="0562C1"/>
                  </a:solidFill>
                </a:uFill>
                <a:latin typeface="Arial"/>
                <a:cs typeface="Arial"/>
                <a:hlinkClick r:id="rId3">
                  <a:extLst>
                    <a:ext uri="{A12FA001-AC4F-418D-AE19-62706E023703}">
                      <ahyp:hlinkClr xmlns:ahyp="http://schemas.microsoft.com/office/drawing/2018/hyperlinkcolor" val="tx"/>
                    </a:ext>
                  </a:extLst>
                </a:hlinkClick>
              </a:rPr>
              <a:t> </a:t>
            </a:r>
            <a:r>
              <a:rPr lang="en-US" sz="2000" u="sng" dirty="0">
                <a:solidFill>
                  <a:schemeClr val="accent1"/>
                </a:solidFill>
                <a:uFill>
                  <a:solidFill>
                    <a:srgbClr val="0562C1"/>
                  </a:solidFill>
                </a:uFill>
                <a:latin typeface="Arial"/>
                <a:cs typeface="Arial"/>
                <a:hlinkClick r:id="rId3">
                  <a:extLst>
                    <a:ext uri="{A12FA001-AC4F-418D-AE19-62706E023703}">
                      <ahyp:hlinkClr xmlns:ahyp="http://schemas.microsoft.com/office/drawing/2018/hyperlinkcolor" val="tx"/>
                    </a:ext>
                  </a:extLst>
                </a:hlinkClick>
              </a:rPr>
              <a:t>Representatives</a:t>
            </a:r>
            <a:r>
              <a:rPr lang="en-US" sz="2000" u="sng" spc="-90" dirty="0">
                <a:solidFill>
                  <a:schemeClr val="accent1"/>
                </a:solidFill>
                <a:uFill>
                  <a:solidFill>
                    <a:srgbClr val="0562C1"/>
                  </a:solidFill>
                </a:uFill>
                <a:latin typeface="Arial"/>
                <a:cs typeface="Arial"/>
                <a:hlinkClick r:id="rId3">
                  <a:extLst>
                    <a:ext uri="{A12FA001-AC4F-418D-AE19-62706E023703}">
                      <ahyp:hlinkClr xmlns:ahyp="http://schemas.microsoft.com/office/drawing/2018/hyperlinkcolor" val="tx"/>
                    </a:ext>
                  </a:extLst>
                </a:hlinkClick>
              </a:rPr>
              <a:t> </a:t>
            </a:r>
            <a:r>
              <a:rPr lang="en-US" sz="2000" u="sng" spc="-10" dirty="0">
                <a:solidFill>
                  <a:schemeClr val="accent1"/>
                </a:solidFill>
                <a:uFill>
                  <a:solidFill>
                    <a:srgbClr val="0562C1"/>
                  </a:solidFill>
                </a:uFill>
                <a:latin typeface="Arial"/>
                <a:cs typeface="Arial"/>
                <a:hlinkClick r:id="rId3">
                  <a:extLst>
                    <a:ext uri="{A12FA001-AC4F-418D-AE19-62706E023703}">
                      <ahyp:hlinkClr xmlns:ahyp="http://schemas.microsoft.com/office/drawing/2018/hyperlinkcolor" val="tx"/>
                    </a:ext>
                  </a:extLst>
                </a:hlinkClick>
              </a:rPr>
              <a:t>Community</a:t>
            </a:r>
            <a:endParaRPr lang="en-US" sz="2000" u="sng" spc="-10" dirty="0">
              <a:solidFill>
                <a:schemeClr val="accent1"/>
              </a:solidFill>
              <a:uFill>
                <a:solidFill>
                  <a:srgbClr val="0562C1"/>
                </a:solidFill>
              </a:uFill>
              <a:latin typeface="Arial"/>
              <a:cs typeface="Arial"/>
            </a:endParaRPr>
          </a:p>
          <a:p>
            <a:pPr marL="812800" lvl="1" indent="-342900">
              <a:spcBef>
                <a:spcPts val="100"/>
              </a:spcBef>
              <a:buFont typeface="Arial" panose="020B0604020202020204" pitchFamily="34" charset="0"/>
              <a:buChar char="•"/>
            </a:pPr>
            <a:r>
              <a:rPr lang="en-US" sz="2000" dirty="0">
                <a:solidFill>
                  <a:schemeClr val="accent2"/>
                </a:solidFill>
                <a:latin typeface="Arial"/>
                <a:cs typeface="Arial"/>
                <a:hlinkClick r:id="rId4">
                  <a:extLst>
                    <a:ext uri="{A12FA001-AC4F-418D-AE19-62706E023703}">
                      <ahyp:hlinkClr xmlns:ahyp="http://schemas.microsoft.com/office/drawing/2018/hyperlinkcolor" val="tx"/>
                    </a:ext>
                  </a:extLst>
                </a:hlinkClick>
              </a:rPr>
              <a:t>https://engage.cloud.microsoft/main/org/incose.net/groups/eyJfdHlwZSI6Ikdyb3VwIiwiaWQiOiI5ODEzNDUyMzkwNCJ9/all</a:t>
            </a:r>
            <a:endParaRPr lang="en-US" sz="2000" dirty="0">
              <a:solidFill>
                <a:schemeClr val="accent2"/>
              </a:solidFill>
              <a:latin typeface="Arial"/>
              <a:cs typeface="Arial"/>
            </a:endParaRPr>
          </a:p>
          <a:p>
            <a:pPr marL="469265" marR="891540" indent="-457200">
              <a:lnSpc>
                <a:spcPct val="80000"/>
              </a:lnSpc>
              <a:spcBef>
                <a:spcPts val="555"/>
              </a:spcBef>
              <a:buChar char="•"/>
              <a:tabLst>
                <a:tab pos="469265" algn="l"/>
              </a:tabLst>
            </a:pPr>
            <a:r>
              <a:rPr lang="en-US" sz="2000" dirty="0">
                <a:solidFill>
                  <a:schemeClr val="accent1"/>
                </a:solidFill>
                <a:latin typeface="Arial"/>
                <a:cs typeface="Arial"/>
              </a:rPr>
              <a:t>This</a:t>
            </a:r>
            <a:r>
              <a:rPr lang="en-US" sz="2000" spc="-30" dirty="0">
                <a:solidFill>
                  <a:schemeClr val="accent1"/>
                </a:solidFill>
                <a:latin typeface="Arial"/>
                <a:cs typeface="Arial"/>
              </a:rPr>
              <a:t> </a:t>
            </a:r>
            <a:r>
              <a:rPr lang="en-US" sz="2000" dirty="0">
                <a:solidFill>
                  <a:schemeClr val="accent1"/>
                </a:solidFill>
                <a:latin typeface="Arial"/>
                <a:cs typeface="Arial"/>
              </a:rPr>
              <a:t>community</a:t>
            </a:r>
            <a:r>
              <a:rPr lang="en-US" sz="2000" spc="-50" dirty="0">
                <a:solidFill>
                  <a:schemeClr val="accent1"/>
                </a:solidFill>
                <a:latin typeface="Arial"/>
                <a:cs typeface="Arial"/>
              </a:rPr>
              <a:t> </a:t>
            </a:r>
            <a:r>
              <a:rPr lang="en-US" sz="2000" dirty="0">
                <a:solidFill>
                  <a:schemeClr val="accent1"/>
                </a:solidFill>
                <a:latin typeface="Arial"/>
                <a:cs typeface="Arial"/>
              </a:rPr>
              <a:t>is</a:t>
            </a:r>
            <a:r>
              <a:rPr lang="en-US" sz="2000" spc="-30" dirty="0">
                <a:solidFill>
                  <a:schemeClr val="accent1"/>
                </a:solidFill>
                <a:latin typeface="Arial"/>
                <a:cs typeface="Arial"/>
              </a:rPr>
              <a:t> </a:t>
            </a:r>
            <a:r>
              <a:rPr lang="en-US" sz="2000" dirty="0">
                <a:solidFill>
                  <a:schemeClr val="accent1"/>
                </a:solidFill>
                <a:latin typeface="Arial"/>
                <a:cs typeface="Arial"/>
              </a:rPr>
              <a:t>private</a:t>
            </a:r>
            <a:r>
              <a:rPr lang="en-US" sz="2000" spc="-35" dirty="0">
                <a:solidFill>
                  <a:schemeClr val="accent1"/>
                </a:solidFill>
                <a:latin typeface="Arial"/>
                <a:cs typeface="Arial"/>
              </a:rPr>
              <a:t> </a:t>
            </a:r>
            <a:r>
              <a:rPr lang="en-US" sz="2000" dirty="0">
                <a:solidFill>
                  <a:schemeClr val="accent1"/>
                </a:solidFill>
                <a:latin typeface="Arial"/>
                <a:cs typeface="Arial"/>
              </a:rPr>
              <a:t>to</a:t>
            </a:r>
            <a:r>
              <a:rPr lang="en-US" sz="2000" spc="-15" dirty="0">
                <a:solidFill>
                  <a:schemeClr val="accent1"/>
                </a:solidFill>
                <a:latin typeface="Arial"/>
                <a:cs typeface="Arial"/>
              </a:rPr>
              <a:t> </a:t>
            </a:r>
            <a:r>
              <a:rPr lang="en-US" sz="2000" dirty="0">
                <a:solidFill>
                  <a:schemeClr val="accent1"/>
                </a:solidFill>
                <a:latin typeface="Arial"/>
                <a:cs typeface="Arial"/>
              </a:rPr>
              <a:t>only</a:t>
            </a:r>
            <a:r>
              <a:rPr lang="en-US" sz="2000" spc="-35" dirty="0">
                <a:solidFill>
                  <a:schemeClr val="accent1"/>
                </a:solidFill>
                <a:latin typeface="Arial"/>
                <a:cs typeface="Arial"/>
              </a:rPr>
              <a:t> </a:t>
            </a:r>
            <a:r>
              <a:rPr lang="en-US" sz="2000" dirty="0">
                <a:solidFill>
                  <a:schemeClr val="accent1"/>
                </a:solidFill>
                <a:latin typeface="Arial"/>
                <a:cs typeface="Arial"/>
              </a:rPr>
              <a:t>CAB</a:t>
            </a:r>
            <a:r>
              <a:rPr lang="en-US" sz="2000" spc="-15" dirty="0">
                <a:solidFill>
                  <a:schemeClr val="accent1"/>
                </a:solidFill>
                <a:latin typeface="Arial"/>
                <a:cs typeface="Arial"/>
              </a:rPr>
              <a:t> </a:t>
            </a:r>
            <a:r>
              <a:rPr lang="en-US" sz="2000" dirty="0">
                <a:solidFill>
                  <a:schemeClr val="accent1"/>
                </a:solidFill>
                <a:latin typeface="Arial"/>
                <a:cs typeface="Arial"/>
              </a:rPr>
              <a:t>Reps</a:t>
            </a:r>
            <a:r>
              <a:rPr lang="en-US" sz="2000" spc="-40" dirty="0">
                <a:solidFill>
                  <a:schemeClr val="accent1"/>
                </a:solidFill>
                <a:latin typeface="Arial"/>
                <a:cs typeface="Arial"/>
              </a:rPr>
              <a:t> </a:t>
            </a:r>
            <a:r>
              <a:rPr lang="en-US" sz="2000" dirty="0">
                <a:solidFill>
                  <a:schemeClr val="accent1"/>
                </a:solidFill>
                <a:latin typeface="Arial"/>
                <a:cs typeface="Arial"/>
              </a:rPr>
              <a:t>and</a:t>
            </a:r>
            <a:r>
              <a:rPr lang="en-US" sz="2000" spc="-35" dirty="0">
                <a:solidFill>
                  <a:schemeClr val="accent1"/>
                </a:solidFill>
                <a:latin typeface="Arial"/>
                <a:cs typeface="Arial"/>
              </a:rPr>
              <a:t> </a:t>
            </a:r>
            <a:r>
              <a:rPr lang="en-US" sz="2000" spc="-10" dirty="0">
                <a:solidFill>
                  <a:schemeClr val="accent1"/>
                </a:solidFill>
                <a:latin typeface="Arial"/>
                <a:cs typeface="Arial"/>
              </a:rPr>
              <a:t>INCOSE</a:t>
            </a:r>
            <a:r>
              <a:rPr lang="en-US" sz="2000" spc="-145" dirty="0">
                <a:solidFill>
                  <a:schemeClr val="accent1"/>
                </a:solidFill>
                <a:latin typeface="Arial"/>
                <a:cs typeface="Arial"/>
              </a:rPr>
              <a:t> </a:t>
            </a:r>
            <a:r>
              <a:rPr lang="en-US" sz="2000" dirty="0">
                <a:solidFill>
                  <a:schemeClr val="accent1"/>
                </a:solidFill>
                <a:latin typeface="Arial"/>
                <a:cs typeface="Arial"/>
              </a:rPr>
              <a:t>Admin</a:t>
            </a:r>
            <a:r>
              <a:rPr lang="en-US" sz="2000" spc="-35" dirty="0">
                <a:solidFill>
                  <a:schemeClr val="accent1"/>
                </a:solidFill>
                <a:latin typeface="Arial"/>
                <a:cs typeface="Arial"/>
              </a:rPr>
              <a:t> </a:t>
            </a:r>
            <a:r>
              <a:rPr lang="en-US" sz="2000" dirty="0">
                <a:solidFill>
                  <a:schemeClr val="accent1"/>
                </a:solidFill>
                <a:latin typeface="Arial"/>
                <a:cs typeface="Arial"/>
              </a:rPr>
              <a:t>–</a:t>
            </a:r>
            <a:r>
              <a:rPr lang="en-US" sz="2000" spc="-20" dirty="0">
                <a:solidFill>
                  <a:schemeClr val="accent1"/>
                </a:solidFill>
                <a:latin typeface="Arial"/>
                <a:cs typeface="Arial"/>
              </a:rPr>
              <a:t> </a:t>
            </a:r>
            <a:r>
              <a:rPr lang="en-US" sz="2000" b="1" spc="-25" dirty="0">
                <a:solidFill>
                  <a:schemeClr val="accent1"/>
                </a:solidFill>
                <a:latin typeface="Arial"/>
                <a:cs typeface="Arial"/>
              </a:rPr>
              <a:t>CAB </a:t>
            </a:r>
            <a:r>
              <a:rPr lang="en-US" sz="2000" b="1" dirty="0">
                <a:solidFill>
                  <a:schemeClr val="accent1"/>
                </a:solidFill>
                <a:latin typeface="Arial"/>
                <a:cs typeface="Arial"/>
              </a:rPr>
              <a:t>Associates</a:t>
            </a:r>
            <a:r>
              <a:rPr lang="en-US" sz="2000" b="1" spc="-45" dirty="0">
                <a:solidFill>
                  <a:schemeClr val="accent1"/>
                </a:solidFill>
                <a:latin typeface="Arial"/>
                <a:cs typeface="Arial"/>
              </a:rPr>
              <a:t> </a:t>
            </a:r>
            <a:r>
              <a:rPr lang="en-US" sz="2000" b="1" dirty="0">
                <a:solidFill>
                  <a:schemeClr val="accent1"/>
                </a:solidFill>
                <a:latin typeface="Arial"/>
                <a:cs typeface="Arial"/>
              </a:rPr>
              <a:t>DO</a:t>
            </a:r>
            <a:r>
              <a:rPr lang="en-US" sz="2000" b="1" spc="-75" dirty="0">
                <a:solidFill>
                  <a:schemeClr val="accent1"/>
                </a:solidFill>
                <a:latin typeface="Arial"/>
                <a:cs typeface="Arial"/>
              </a:rPr>
              <a:t> </a:t>
            </a:r>
            <a:r>
              <a:rPr lang="en-US" sz="2000" b="1" dirty="0">
                <a:solidFill>
                  <a:schemeClr val="accent1"/>
                </a:solidFill>
                <a:latin typeface="Arial"/>
                <a:cs typeface="Arial"/>
              </a:rPr>
              <a:t>NOT</a:t>
            </a:r>
            <a:r>
              <a:rPr lang="en-US" sz="2000" b="1" spc="-45" dirty="0">
                <a:solidFill>
                  <a:schemeClr val="accent1"/>
                </a:solidFill>
                <a:latin typeface="Arial"/>
                <a:cs typeface="Arial"/>
              </a:rPr>
              <a:t> </a:t>
            </a:r>
            <a:r>
              <a:rPr lang="en-US" sz="2000" b="1" dirty="0">
                <a:solidFill>
                  <a:schemeClr val="accent1"/>
                </a:solidFill>
                <a:latin typeface="Arial"/>
                <a:cs typeface="Arial"/>
              </a:rPr>
              <a:t>have</a:t>
            </a:r>
            <a:r>
              <a:rPr lang="en-US" sz="2000" b="1" spc="-55" dirty="0">
                <a:solidFill>
                  <a:schemeClr val="accent1"/>
                </a:solidFill>
                <a:latin typeface="Arial"/>
                <a:cs typeface="Arial"/>
              </a:rPr>
              <a:t> </a:t>
            </a:r>
            <a:r>
              <a:rPr lang="en-US" sz="2000" b="1" dirty="0">
                <a:solidFill>
                  <a:schemeClr val="accent1"/>
                </a:solidFill>
                <a:latin typeface="Arial"/>
                <a:cs typeface="Arial"/>
              </a:rPr>
              <a:t>access</a:t>
            </a:r>
            <a:r>
              <a:rPr lang="en-US" sz="2000" b="1" spc="-45" dirty="0">
                <a:solidFill>
                  <a:schemeClr val="accent1"/>
                </a:solidFill>
                <a:latin typeface="Arial"/>
                <a:cs typeface="Arial"/>
              </a:rPr>
              <a:t> </a:t>
            </a:r>
            <a:r>
              <a:rPr lang="en-US" sz="2000" b="1" dirty="0">
                <a:solidFill>
                  <a:schemeClr val="accent1"/>
                </a:solidFill>
                <a:latin typeface="Arial"/>
                <a:cs typeface="Arial"/>
              </a:rPr>
              <a:t>to Viva</a:t>
            </a:r>
            <a:r>
              <a:rPr lang="en-US" sz="2000" b="1" spc="-55" dirty="0">
                <a:solidFill>
                  <a:schemeClr val="accent1"/>
                </a:solidFill>
                <a:latin typeface="Arial"/>
                <a:cs typeface="Arial"/>
              </a:rPr>
              <a:t> </a:t>
            </a:r>
            <a:r>
              <a:rPr lang="en-US" sz="2000" b="1" spc="-10" dirty="0">
                <a:solidFill>
                  <a:schemeClr val="accent1"/>
                </a:solidFill>
                <a:latin typeface="Arial"/>
                <a:cs typeface="Arial"/>
              </a:rPr>
              <a:t>Engage</a:t>
            </a:r>
            <a:endParaRPr lang="en-US" sz="2000" dirty="0">
              <a:solidFill>
                <a:schemeClr val="accent1"/>
              </a:solidFill>
              <a:latin typeface="Arial"/>
              <a:cs typeface="Arial"/>
            </a:endParaRPr>
          </a:p>
          <a:p>
            <a:pPr marL="1002665" marR="33655" lvl="1" indent="-381000">
              <a:lnSpc>
                <a:spcPct val="80000"/>
              </a:lnSpc>
              <a:spcBef>
                <a:spcPts val="490"/>
              </a:spcBef>
              <a:buChar char="–"/>
              <a:tabLst>
                <a:tab pos="1002665" algn="l"/>
              </a:tabLst>
            </a:pPr>
            <a:r>
              <a:rPr lang="en-US" sz="2000" spc="-45" dirty="0">
                <a:solidFill>
                  <a:schemeClr val="accent1"/>
                </a:solidFill>
                <a:latin typeface="Arial"/>
                <a:cs typeface="Arial"/>
              </a:rPr>
              <a:t>You </a:t>
            </a:r>
            <a:r>
              <a:rPr lang="en-US" sz="2000" dirty="0">
                <a:solidFill>
                  <a:schemeClr val="accent1"/>
                </a:solidFill>
                <a:latin typeface="Arial"/>
                <a:cs typeface="Arial"/>
              </a:rPr>
              <a:t>must</a:t>
            </a:r>
            <a:r>
              <a:rPr lang="en-US" sz="2000" spc="-50" dirty="0">
                <a:solidFill>
                  <a:schemeClr val="accent1"/>
                </a:solidFill>
                <a:latin typeface="Arial"/>
                <a:cs typeface="Arial"/>
              </a:rPr>
              <a:t> </a:t>
            </a:r>
            <a:r>
              <a:rPr lang="en-US" sz="2000" dirty="0">
                <a:solidFill>
                  <a:schemeClr val="accent1"/>
                </a:solidFill>
                <a:latin typeface="Arial"/>
                <a:cs typeface="Arial"/>
              </a:rPr>
              <a:t>log</a:t>
            </a:r>
            <a:r>
              <a:rPr lang="en-US" sz="2000" spc="-40" dirty="0">
                <a:solidFill>
                  <a:schemeClr val="accent1"/>
                </a:solidFill>
                <a:latin typeface="Arial"/>
                <a:cs typeface="Arial"/>
              </a:rPr>
              <a:t> </a:t>
            </a:r>
            <a:r>
              <a:rPr lang="en-US" sz="2000" dirty="0">
                <a:solidFill>
                  <a:schemeClr val="accent1"/>
                </a:solidFill>
                <a:latin typeface="Arial"/>
                <a:cs typeface="Arial"/>
              </a:rPr>
              <a:t>in</a:t>
            </a:r>
            <a:r>
              <a:rPr lang="en-US" sz="2000" spc="-30" dirty="0">
                <a:solidFill>
                  <a:schemeClr val="accent1"/>
                </a:solidFill>
                <a:latin typeface="Arial"/>
                <a:cs typeface="Arial"/>
              </a:rPr>
              <a:t> </a:t>
            </a:r>
            <a:r>
              <a:rPr lang="en-US" sz="2000" dirty="0">
                <a:solidFill>
                  <a:schemeClr val="accent1"/>
                </a:solidFill>
                <a:latin typeface="Arial"/>
                <a:cs typeface="Arial"/>
              </a:rPr>
              <a:t>using</a:t>
            </a:r>
            <a:r>
              <a:rPr lang="en-US" sz="2000" spc="-40" dirty="0">
                <a:solidFill>
                  <a:schemeClr val="accent1"/>
                </a:solidFill>
                <a:latin typeface="Arial"/>
                <a:cs typeface="Arial"/>
              </a:rPr>
              <a:t> </a:t>
            </a:r>
            <a:r>
              <a:rPr lang="en-US" sz="2000" dirty="0">
                <a:solidFill>
                  <a:schemeClr val="accent1"/>
                </a:solidFill>
                <a:latin typeface="Arial"/>
                <a:cs typeface="Arial"/>
              </a:rPr>
              <a:t>your</a:t>
            </a:r>
            <a:r>
              <a:rPr lang="en-US" sz="2000" spc="-40" dirty="0">
                <a:solidFill>
                  <a:schemeClr val="accent1"/>
                </a:solidFill>
                <a:latin typeface="Arial"/>
                <a:cs typeface="Arial"/>
              </a:rPr>
              <a:t> </a:t>
            </a:r>
            <a:r>
              <a:rPr lang="en-US" sz="2000" u="sng" dirty="0">
                <a:solidFill>
                  <a:schemeClr val="accent1"/>
                </a:solidFill>
                <a:uFill>
                  <a:solidFill>
                    <a:srgbClr val="0562C1"/>
                  </a:solidFill>
                </a:uFill>
                <a:latin typeface="Arial"/>
                <a:cs typeface="Arial"/>
                <a:hlinkClick r:id="rId5">
                  <a:extLst>
                    <a:ext uri="{A12FA001-AC4F-418D-AE19-62706E023703}">
                      <ahyp:hlinkClr xmlns:ahyp="http://schemas.microsoft.com/office/drawing/2018/hyperlinkcolor" val="tx"/>
                    </a:ext>
                  </a:extLst>
                </a:hlinkClick>
              </a:rPr>
              <a:t>first.last@incose.net</a:t>
            </a:r>
            <a:r>
              <a:rPr lang="en-US" sz="2000" spc="-75" dirty="0">
                <a:solidFill>
                  <a:schemeClr val="accent1"/>
                </a:solidFill>
                <a:latin typeface="Arial"/>
                <a:cs typeface="Arial"/>
              </a:rPr>
              <a:t> </a:t>
            </a:r>
            <a:r>
              <a:rPr lang="en-US" sz="2000" dirty="0">
                <a:solidFill>
                  <a:schemeClr val="accent1"/>
                </a:solidFill>
                <a:latin typeface="Arial"/>
                <a:cs typeface="Arial"/>
              </a:rPr>
              <a:t>email,</a:t>
            </a:r>
            <a:r>
              <a:rPr lang="en-US" sz="2000" spc="-40" dirty="0">
                <a:solidFill>
                  <a:schemeClr val="accent1"/>
                </a:solidFill>
                <a:latin typeface="Arial"/>
                <a:cs typeface="Arial"/>
              </a:rPr>
              <a:t> </a:t>
            </a:r>
            <a:r>
              <a:rPr lang="en-US" sz="2000" dirty="0">
                <a:solidFill>
                  <a:schemeClr val="accent1"/>
                </a:solidFill>
                <a:latin typeface="Arial"/>
                <a:cs typeface="Arial"/>
              </a:rPr>
              <a:t>your</a:t>
            </a:r>
            <a:r>
              <a:rPr lang="en-US" sz="2000" spc="-50" dirty="0">
                <a:solidFill>
                  <a:schemeClr val="accent1"/>
                </a:solidFill>
                <a:latin typeface="Arial"/>
                <a:cs typeface="Arial"/>
              </a:rPr>
              <a:t> </a:t>
            </a:r>
            <a:r>
              <a:rPr lang="en-US" sz="2000" dirty="0">
                <a:solidFill>
                  <a:schemeClr val="accent1"/>
                </a:solidFill>
                <a:latin typeface="Arial"/>
                <a:cs typeface="Arial"/>
              </a:rPr>
              <a:t>organization</a:t>
            </a:r>
            <a:r>
              <a:rPr lang="en-US" sz="2000" spc="-55" dirty="0">
                <a:solidFill>
                  <a:schemeClr val="accent1"/>
                </a:solidFill>
                <a:latin typeface="Arial"/>
                <a:cs typeface="Arial"/>
              </a:rPr>
              <a:t> </a:t>
            </a:r>
            <a:r>
              <a:rPr lang="en-US" sz="2000" dirty="0">
                <a:solidFill>
                  <a:schemeClr val="accent1"/>
                </a:solidFill>
                <a:latin typeface="Arial"/>
                <a:cs typeface="Arial"/>
              </a:rPr>
              <a:t>email</a:t>
            </a:r>
            <a:r>
              <a:rPr lang="en-US" sz="2000" spc="-45" dirty="0">
                <a:solidFill>
                  <a:schemeClr val="accent1"/>
                </a:solidFill>
                <a:latin typeface="Arial"/>
                <a:cs typeface="Arial"/>
              </a:rPr>
              <a:t> </a:t>
            </a:r>
            <a:r>
              <a:rPr lang="en-US" sz="2000" dirty="0">
                <a:solidFill>
                  <a:schemeClr val="accent1"/>
                </a:solidFill>
                <a:latin typeface="Arial"/>
                <a:cs typeface="Arial"/>
              </a:rPr>
              <a:t>will</a:t>
            </a:r>
            <a:r>
              <a:rPr lang="en-US" sz="2000" spc="-20" dirty="0">
                <a:solidFill>
                  <a:schemeClr val="accent1"/>
                </a:solidFill>
                <a:latin typeface="Arial"/>
                <a:cs typeface="Arial"/>
              </a:rPr>
              <a:t> </a:t>
            </a:r>
            <a:r>
              <a:rPr lang="en-US" sz="2000" spc="-25" dirty="0">
                <a:solidFill>
                  <a:schemeClr val="accent1"/>
                </a:solidFill>
                <a:latin typeface="Arial"/>
                <a:cs typeface="Arial"/>
              </a:rPr>
              <a:t>not </a:t>
            </a:r>
            <a:r>
              <a:rPr lang="en-US" sz="2000" dirty="0">
                <a:solidFill>
                  <a:schemeClr val="accent1"/>
                </a:solidFill>
                <a:latin typeface="Arial"/>
                <a:cs typeface="Arial"/>
              </a:rPr>
              <a:t>allow</a:t>
            </a:r>
            <a:r>
              <a:rPr lang="en-US" sz="2000" spc="-65" dirty="0">
                <a:solidFill>
                  <a:schemeClr val="accent1"/>
                </a:solidFill>
                <a:latin typeface="Arial"/>
                <a:cs typeface="Arial"/>
              </a:rPr>
              <a:t> </a:t>
            </a:r>
            <a:r>
              <a:rPr lang="en-US" sz="2000" spc="-10" dirty="0">
                <a:solidFill>
                  <a:schemeClr val="accent1"/>
                </a:solidFill>
                <a:latin typeface="Arial"/>
                <a:cs typeface="Arial"/>
              </a:rPr>
              <a:t>access.</a:t>
            </a:r>
            <a:endParaRPr lang="en-US" sz="2000" dirty="0">
              <a:solidFill>
                <a:schemeClr val="accent1"/>
              </a:solidFill>
              <a:latin typeface="Arial"/>
              <a:cs typeface="Arial"/>
            </a:endParaRPr>
          </a:p>
          <a:p>
            <a:pPr marL="1002665" marR="182880" indent="-381635">
              <a:lnSpc>
                <a:spcPct val="80000"/>
              </a:lnSpc>
              <a:spcBef>
                <a:spcPts val="480"/>
              </a:spcBef>
              <a:tabLst>
                <a:tab pos="1002665" algn="l"/>
              </a:tabLst>
            </a:pPr>
            <a:r>
              <a:rPr lang="en-US" sz="2000" spc="-50" dirty="0">
                <a:solidFill>
                  <a:schemeClr val="accent1"/>
                </a:solidFill>
                <a:latin typeface="Arial"/>
                <a:cs typeface="Arial"/>
              </a:rPr>
              <a:t>–</a:t>
            </a:r>
            <a:r>
              <a:rPr lang="en-US" sz="2000" dirty="0">
                <a:solidFill>
                  <a:schemeClr val="accent1"/>
                </a:solidFill>
                <a:latin typeface="Arial"/>
                <a:cs typeface="Arial"/>
              </a:rPr>
              <a:t>	Don’t</a:t>
            </a:r>
            <a:r>
              <a:rPr lang="en-US" sz="2000" spc="-60" dirty="0">
                <a:solidFill>
                  <a:schemeClr val="accent1"/>
                </a:solidFill>
                <a:latin typeface="Arial"/>
                <a:cs typeface="Arial"/>
              </a:rPr>
              <a:t> </a:t>
            </a:r>
            <a:r>
              <a:rPr lang="en-US" sz="2000" dirty="0">
                <a:solidFill>
                  <a:schemeClr val="accent1"/>
                </a:solidFill>
                <a:latin typeface="Arial"/>
                <a:cs typeface="Arial"/>
              </a:rPr>
              <a:t>know</a:t>
            </a:r>
            <a:r>
              <a:rPr lang="en-US" sz="2000" spc="-35" dirty="0">
                <a:solidFill>
                  <a:schemeClr val="accent1"/>
                </a:solidFill>
                <a:latin typeface="Arial"/>
                <a:cs typeface="Arial"/>
              </a:rPr>
              <a:t> </a:t>
            </a:r>
            <a:r>
              <a:rPr lang="en-US" sz="2000" dirty="0">
                <a:solidFill>
                  <a:schemeClr val="accent1"/>
                </a:solidFill>
                <a:latin typeface="Arial"/>
                <a:cs typeface="Arial"/>
              </a:rPr>
              <a:t>this</a:t>
            </a:r>
            <a:r>
              <a:rPr lang="en-US" sz="2000" spc="-35" dirty="0">
                <a:solidFill>
                  <a:schemeClr val="accent1"/>
                </a:solidFill>
                <a:latin typeface="Arial"/>
                <a:cs typeface="Arial"/>
              </a:rPr>
              <a:t> </a:t>
            </a:r>
            <a:r>
              <a:rPr lang="en-US" sz="2000" dirty="0">
                <a:solidFill>
                  <a:schemeClr val="accent1"/>
                </a:solidFill>
                <a:latin typeface="Arial"/>
                <a:cs typeface="Arial"/>
              </a:rPr>
              <a:t>login</a:t>
            </a:r>
            <a:r>
              <a:rPr lang="en-US" sz="2000" spc="-30" dirty="0">
                <a:solidFill>
                  <a:schemeClr val="accent1"/>
                </a:solidFill>
                <a:latin typeface="Arial"/>
                <a:cs typeface="Arial"/>
              </a:rPr>
              <a:t> </a:t>
            </a:r>
            <a:r>
              <a:rPr lang="en-US" sz="2000" dirty="0">
                <a:solidFill>
                  <a:schemeClr val="accent1"/>
                </a:solidFill>
                <a:latin typeface="Arial"/>
                <a:cs typeface="Arial"/>
              </a:rPr>
              <a:t>information?</a:t>
            </a:r>
            <a:r>
              <a:rPr lang="en-US" sz="2000" spc="-50" dirty="0">
                <a:solidFill>
                  <a:schemeClr val="accent1"/>
                </a:solidFill>
                <a:latin typeface="Arial"/>
                <a:cs typeface="Arial"/>
              </a:rPr>
              <a:t> </a:t>
            </a:r>
            <a:r>
              <a:rPr lang="en-US" sz="2000" dirty="0">
                <a:solidFill>
                  <a:schemeClr val="accent1"/>
                </a:solidFill>
                <a:latin typeface="Arial"/>
                <a:cs typeface="Arial"/>
              </a:rPr>
              <a:t>Send</a:t>
            </a:r>
            <a:r>
              <a:rPr lang="en-US" sz="2000" spc="-35" dirty="0">
                <a:solidFill>
                  <a:schemeClr val="accent1"/>
                </a:solidFill>
                <a:latin typeface="Arial"/>
                <a:cs typeface="Arial"/>
              </a:rPr>
              <a:t> </a:t>
            </a:r>
            <a:r>
              <a:rPr lang="en-US" sz="2000" dirty="0">
                <a:solidFill>
                  <a:schemeClr val="accent1"/>
                </a:solidFill>
                <a:latin typeface="Arial"/>
                <a:cs typeface="Arial"/>
              </a:rPr>
              <a:t>an</a:t>
            </a:r>
            <a:r>
              <a:rPr lang="en-US" sz="2000" spc="-40" dirty="0">
                <a:solidFill>
                  <a:schemeClr val="accent1"/>
                </a:solidFill>
                <a:latin typeface="Arial"/>
                <a:cs typeface="Arial"/>
              </a:rPr>
              <a:t> </a:t>
            </a:r>
            <a:r>
              <a:rPr lang="en-US" sz="2000" dirty="0">
                <a:solidFill>
                  <a:schemeClr val="accent1"/>
                </a:solidFill>
                <a:latin typeface="Arial"/>
                <a:cs typeface="Arial"/>
              </a:rPr>
              <a:t>email</a:t>
            </a:r>
            <a:r>
              <a:rPr lang="en-US" sz="2000" spc="-25" dirty="0">
                <a:solidFill>
                  <a:schemeClr val="accent1"/>
                </a:solidFill>
                <a:latin typeface="Arial"/>
                <a:cs typeface="Arial"/>
              </a:rPr>
              <a:t> </a:t>
            </a:r>
            <a:r>
              <a:rPr lang="en-US" sz="2000" dirty="0">
                <a:solidFill>
                  <a:schemeClr val="accent1"/>
                </a:solidFill>
                <a:latin typeface="Arial"/>
                <a:cs typeface="Arial"/>
              </a:rPr>
              <a:t>to</a:t>
            </a:r>
            <a:r>
              <a:rPr lang="en-US" sz="2000" spc="-140" dirty="0">
                <a:solidFill>
                  <a:schemeClr val="accent1"/>
                </a:solidFill>
                <a:latin typeface="Arial"/>
                <a:cs typeface="Arial"/>
              </a:rPr>
              <a:t> </a:t>
            </a:r>
            <a:r>
              <a:rPr lang="en-US" sz="2000" spc="-140" dirty="0">
                <a:solidFill>
                  <a:schemeClr val="accent1"/>
                </a:solidFill>
                <a:latin typeface="Arial"/>
                <a:cs typeface="Arial"/>
                <a:hlinkClick r:id="rId6">
                  <a:extLst>
                    <a:ext uri="{A12FA001-AC4F-418D-AE19-62706E023703}">
                      <ahyp:hlinkClr xmlns:ahyp="http://schemas.microsoft.com/office/drawing/2018/hyperlinkcolor" val="tx"/>
                    </a:ext>
                  </a:extLst>
                </a:hlinkClick>
              </a:rPr>
              <a:t>info@incose.net</a:t>
            </a:r>
            <a:r>
              <a:rPr lang="en-US" sz="2000" spc="-140" dirty="0">
                <a:solidFill>
                  <a:schemeClr val="accent1"/>
                </a:solidFill>
                <a:latin typeface="Arial"/>
                <a:cs typeface="Arial"/>
              </a:rPr>
              <a:t> </a:t>
            </a:r>
            <a:r>
              <a:rPr lang="en-US" sz="2000" dirty="0">
                <a:solidFill>
                  <a:schemeClr val="accent1"/>
                </a:solidFill>
                <a:latin typeface="Arial"/>
                <a:cs typeface="Arial"/>
              </a:rPr>
              <a:t>for</a:t>
            </a:r>
            <a:r>
              <a:rPr lang="en-US" sz="2000" spc="-15" dirty="0">
                <a:solidFill>
                  <a:schemeClr val="accent1"/>
                </a:solidFill>
                <a:latin typeface="Arial"/>
                <a:cs typeface="Arial"/>
              </a:rPr>
              <a:t> </a:t>
            </a:r>
            <a:r>
              <a:rPr lang="en-US" sz="2000" spc="-10" dirty="0">
                <a:solidFill>
                  <a:schemeClr val="accent1"/>
                </a:solidFill>
                <a:latin typeface="Arial"/>
                <a:cs typeface="Arial"/>
              </a:rPr>
              <a:t>assistance.</a:t>
            </a:r>
            <a:endParaRPr lang="en-US" sz="2000" dirty="0">
              <a:solidFill>
                <a:schemeClr val="accent1"/>
              </a:solidFill>
              <a:latin typeface="Arial"/>
              <a:cs typeface="Arial"/>
            </a:endParaRPr>
          </a:p>
          <a:p>
            <a:pPr marL="469265" marR="5080" indent="-457200">
              <a:lnSpc>
                <a:spcPct val="80000"/>
              </a:lnSpc>
              <a:spcBef>
                <a:spcPts val="540"/>
              </a:spcBef>
              <a:buChar char="•"/>
              <a:tabLst>
                <a:tab pos="469265" algn="l"/>
              </a:tabLst>
            </a:pPr>
            <a:r>
              <a:rPr lang="en-US" sz="2000" dirty="0">
                <a:solidFill>
                  <a:schemeClr val="accent1"/>
                </a:solidFill>
                <a:latin typeface="Arial"/>
                <a:cs typeface="Arial"/>
              </a:rPr>
              <a:t>When</a:t>
            </a:r>
            <a:r>
              <a:rPr lang="en-US" sz="2000" spc="-45" dirty="0">
                <a:solidFill>
                  <a:schemeClr val="accent1"/>
                </a:solidFill>
                <a:latin typeface="Arial"/>
                <a:cs typeface="Arial"/>
              </a:rPr>
              <a:t> </a:t>
            </a:r>
            <a:r>
              <a:rPr lang="en-US" sz="2000" dirty="0">
                <a:solidFill>
                  <a:schemeClr val="accent1"/>
                </a:solidFill>
                <a:latin typeface="Arial"/>
                <a:cs typeface="Arial"/>
              </a:rPr>
              <a:t>a</a:t>
            </a:r>
            <a:r>
              <a:rPr lang="en-US" sz="2000" spc="-30" dirty="0">
                <a:solidFill>
                  <a:schemeClr val="accent1"/>
                </a:solidFill>
                <a:latin typeface="Arial"/>
                <a:cs typeface="Arial"/>
              </a:rPr>
              <a:t> </a:t>
            </a:r>
            <a:r>
              <a:rPr lang="en-US" sz="2000" dirty="0">
                <a:solidFill>
                  <a:schemeClr val="accent1"/>
                </a:solidFill>
                <a:latin typeface="Arial"/>
                <a:cs typeface="Arial"/>
              </a:rPr>
              <a:t>new</a:t>
            </a:r>
            <a:r>
              <a:rPr lang="en-US" sz="2000" spc="-30" dirty="0">
                <a:solidFill>
                  <a:schemeClr val="accent1"/>
                </a:solidFill>
                <a:latin typeface="Arial"/>
                <a:cs typeface="Arial"/>
              </a:rPr>
              <a:t> </a:t>
            </a:r>
            <a:r>
              <a:rPr lang="en-US" sz="2000" dirty="0">
                <a:solidFill>
                  <a:schemeClr val="accent1"/>
                </a:solidFill>
                <a:latin typeface="Arial"/>
                <a:cs typeface="Arial"/>
              </a:rPr>
              <a:t>CAB</a:t>
            </a:r>
            <a:r>
              <a:rPr lang="en-US" sz="2000" spc="-20" dirty="0">
                <a:solidFill>
                  <a:schemeClr val="accent1"/>
                </a:solidFill>
                <a:latin typeface="Arial"/>
                <a:cs typeface="Arial"/>
              </a:rPr>
              <a:t> </a:t>
            </a:r>
            <a:r>
              <a:rPr lang="en-US" sz="2000" dirty="0">
                <a:solidFill>
                  <a:schemeClr val="accent1"/>
                </a:solidFill>
                <a:latin typeface="Arial"/>
                <a:cs typeface="Arial"/>
              </a:rPr>
              <a:t>Organization</a:t>
            </a:r>
            <a:r>
              <a:rPr lang="en-US" sz="2000" spc="-65" dirty="0">
                <a:solidFill>
                  <a:schemeClr val="accent1"/>
                </a:solidFill>
                <a:latin typeface="Arial"/>
                <a:cs typeface="Arial"/>
              </a:rPr>
              <a:t> </a:t>
            </a:r>
            <a:r>
              <a:rPr lang="en-US" sz="2000" dirty="0">
                <a:solidFill>
                  <a:schemeClr val="accent1"/>
                </a:solidFill>
                <a:latin typeface="Arial"/>
                <a:cs typeface="Arial"/>
              </a:rPr>
              <a:t>joins</a:t>
            </a:r>
            <a:r>
              <a:rPr lang="en-US" sz="2000" spc="-40" dirty="0">
                <a:solidFill>
                  <a:schemeClr val="accent1"/>
                </a:solidFill>
                <a:latin typeface="Arial"/>
                <a:cs typeface="Arial"/>
              </a:rPr>
              <a:t> </a:t>
            </a:r>
            <a:r>
              <a:rPr lang="en-US" sz="2000" dirty="0">
                <a:solidFill>
                  <a:schemeClr val="accent1"/>
                </a:solidFill>
                <a:latin typeface="Arial"/>
                <a:cs typeface="Arial"/>
              </a:rPr>
              <a:t>or</a:t>
            </a:r>
            <a:r>
              <a:rPr lang="en-US" sz="2000" spc="-30" dirty="0">
                <a:solidFill>
                  <a:schemeClr val="accent1"/>
                </a:solidFill>
                <a:latin typeface="Arial"/>
                <a:cs typeface="Arial"/>
              </a:rPr>
              <a:t> </a:t>
            </a:r>
            <a:r>
              <a:rPr lang="en-US" sz="2000" dirty="0">
                <a:solidFill>
                  <a:schemeClr val="accent1"/>
                </a:solidFill>
                <a:latin typeface="Arial"/>
                <a:cs typeface="Arial"/>
              </a:rPr>
              <a:t>a</a:t>
            </a:r>
            <a:r>
              <a:rPr lang="en-US" sz="2000" spc="-30" dirty="0">
                <a:solidFill>
                  <a:schemeClr val="accent1"/>
                </a:solidFill>
                <a:latin typeface="Arial"/>
                <a:cs typeface="Arial"/>
              </a:rPr>
              <a:t> </a:t>
            </a:r>
            <a:r>
              <a:rPr lang="en-US" sz="2000" dirty="0">
                <a:solidFill>
                  <a:schemeClr val="accent1"/>
                </a:solidFill>
                <a:latin typeface="Arial"/>
                <a:cs typeface="Arial"/>
              </a:rPr>
              <a:t>CAB</a:t>
            </a:r>
            <a:r>
              <a:rPr lang="en-US" sz="2000" spc="-20" dirty="0">
                <a:solidFill>
                  <a:schemeClr val="accent1"/>
                </a:solidFill>
                <a:latin typeface="Arial"/>
                <a:cs typeface="Arial"/>
              </a:rPr>
              <a:t> </a:t>
            </a:r>
            <a:r>
              <a:rPr lang="en-US" sz="2000" dirty="0">
                <a:solidFill>
                  <a:schemeClr val="accent1"/>
                </a:solidFill>
                <a:latin typeface="Arial"/>
                <a:cs typeface="Arial"/>
              </a:rPr>
              <a:t>Rep</a:t>
            </a:r>
            <a:r>
              <a:rPr lang="en-US" sz="2000" spc="-40" dirty="0">
                <a:solidFill>
                  <a:schemeClr val="accent1"/>
                </a:solidFill>
                <a:latin typeface="Arial"/>
                <a:cs typeface="Arial"/>
              </a:rPr>
              <a:t> </a:t>
            </a:r>
            <a:r>
              <a:rPr lang="en-US" sz="2000" dirty="0">
                <a:solidFill>
                  <a:schemeClr val="accent1"/>
                </a:solidFill>
                <a:latin typeface="Arial"/>
                <a:cs typeface="Arial"/>
              </a:rPr>
              <a:t>changes,</a:t>
            </a:r>
            <a:r>
              <a:rPr lang="en-US" sz="2000" spc="-50" dirty="0">
                <a:solidFill>
                  <a:schemeClr val="accent1"/>
                </a:solidFill>
                <a:latin typeface="Arial"/>
                <a:cs typeface="Arial"/>
              </a:rPr>
              <a:t> </a:t>
            </a:r>
            <a:r>
              <a:rPr lang="en-US" sz="2000" dirty="0">
                <a:solidFill>
                  <a:schemeClr val="accent1"/>
                </a:solidFill>
                <a:latin typeface="Arial"/>
                <a:cs typeface="Arial"/>
              </a:rPr>
              <a:t>this</a:t>
            </a:r>
            <a:r>
              <a:rPr lang="en-US" sz="2000" spc="-25" dirty="0">
                <a:solidFill>
                  <a:schemeClr val="accent1"/>
                </a:solidFill>
                <a:latin typeface="Arial"/>
                <a:cs typeface="Arial"/>
              </a:rPr>
              <a:t> </a:t>
            </a:r>
            <a:r>
              <a:rPr lang="en-US" sz="2000" dirty="0">
                <a:solidFill>
                  <a:schemeClr val="accent1"/>
                </a:solidFill>
                <a:latin typeface="Arial"/>
                <a:cs typeface="Arial"/>
              </a:rPr>
              <a:t>community</a:t>
            </a:r>
            <a:r>
              <a:rPr lang="en-US" sz="2000" spc="-55" dirty="0">
                <a:solidFill>
                  <a:schemeClr val="accent1"/>
                </a:solidFill>
                <a:latin typeface="Arial"/>
                <a:cs typeface="Arial"/>
              </a:rPr>
              <a:t> </a:t>
            </a:r>
            <a:r>
              <a:rPr lang="en-US" sz="2000" spc="-25" dirty="0">
                <a:solidFill>
                  <a:schemeClr val="accent1"/>
                </a:solidFill>
                <a:latin typeface="Arial"/>
                <a:cs typeface="Arial"/>
              </a:rPr>
              <a:t>is </a:t>
            </a:r>
            <a:r>
              <a:rPr lang="en-US" sz="2000" dirty="0">
                <a:solidFill>
                  <a:schemeClr val="accent1"/>
                </a:solidFill>
                <a:latin typeface="Arial"/>
                <a:cs typeface="Arial"/>
              </a:rPr>
              <a:t>updated</a:t>
            </a:r>
            <a:r>
              <a:rPr lang="en-US" sz="2000" spc="-50" dirty="0">
                <a:solidFill>
                  <a:schemeClr val="accent1"/>
                </a:solidFill>
                <a:latin typeface="Arial"/>
                <a:cs typeface="Arial"/>
              </a:rPr>
              <a:t> </a:t>
            </a:r>
            <a:r>
              <a:rPr lang="en-US" sz="2000" dirty="0">
                <a:solidFill>
                  <a:schemeClr val="accent1"/>
                </a:solidFill>
                <a:latin typeface="Arial"/>
                <a:cs typeface="Arial"/>
              </a:rPr>
              <a:t>to</a:t>
            </a:r>
            <a:r>
              <a:rPr lang="en-US" sz="2000" spc="-30" dirty="0">
                <a:solidFill>
                  <a:schemeClr val="accent1"/>
                </a:solidFill>
                <a:latin typeface="Arial"/>
                <a:cs typeface="Arial"/>
              </a:rPr>
              <a:t> </a:t>
            </a:r>
            <a:r>
              <a:rPr lang="en-US" sz="2000" dirty="0">
                <a:solidFill>
                  <a:schemeClr val="accent1"/>
                </a:solidFill>
                <a:latin typeface="Arial"/>
                <a:cs typeface="Arial"/>
              </a:rPr>
              <a:t>reflect</a:t>
            </a:r>
            <a:r>
              <a:rPr lang="en-US" sz="2000" spc="-40" dirty="0">
                <a:solidFill>
                  <a:schemeClr val="accent1"/>
                </a:solidFill>
                <a:latin typeface="Arial"/>
                <a:cs typeface="Arial"/>
              </a:rPr>
              <a:t> </a:t>
            </a:r>
            <a:r>
              <a:rPr lang="en-US" sz="2000" dirty="0">
                <a:solidFill>
                  <a:schemeClr val="accent1"/>
                </a:solidFill>
                <a:latin typeface="Arial"/>
                <a:cs typeface="Arial"/>
              </a:rPr>
              <a:t>that</a:t>
            </a:r>
            <a:r>
              <a:rPr lang="en-US" sz="2000" spc="-35" dirty="0">
                <a:solidFill>
                  <a:schemeClr val="accent1"/>
                </a:solidFill>
                <a:latin typeface="Arial"/>
                <a:cs typeface="Arial"/>
              </a:rPr>
              <a:t> </a:t>
            </a:r>
            <a:r>
              <a:rPr lang="en-US" sz="2000" spc="-10" dirty="0">
                <a:solidFill>
                  <a:schemeClr val="accent1"/>
                </a:solidFill>
                <a:latin typeface="Arial"/>
                <a:cs typeface="Arial"/>
              </a:rPr>
              <a:t>change</a:t>
            </a:r>
            <a:endParaRPr lang="en-US" sz="2000" dirty="0">
              <a:solidFill>
                <a:schemeClr val="accent1"/>
              </a:solidFill>
              <a:latin typeface="Arial"/>
              <a:cs typeface="Arial"/>
            </a:endParaRPr>
          </a:p>
          <a:p>
            <a:pPr marL="469265" indent="-456565">
              <a:lnSpc>
                <a:spcPct val="100000"/>
              </a:lnSpc>
              <a:buChar char="•"/>
              <a:tabLst>
                <a:tab pos="469265" algn="l"/>
              </a:tabLst>
            </a:pPr>
            <a:r>
              <a:rPr lang="en-US" sz="2000" dirty="0">
                <a:solidFill>
                  <a:schemeClr val="accent1"/>
                </a:solidFill>
                <a:latin typeface="Arial"/>
                <a:cs typeface="Arial"/>
              </a:rPr>
              <a:t>All</a:t>
            </a:r>
            <a:r>
              <a:rPr lang="en-US" sz="2000" spc="-20" dirty="0">
                <a:solidFill>
                  <a:schemeClr val="accent1"/>
                </a:solidFill>
                <a:latin typeface="Arial"/>
                <a:cs typeface="Arial"/>
              </a:rPr>
              <a:t> </a:t>
            </a:r>
            <a:r>
              <a:rPr lang="en-US" sz="2000" dirty="0">
                <a:solidFill>
                  <a:schemeClr val="accent1"/>
                </a:solidFill>
                <a:latin typeface="Arial"/>
                <a:cs typeface="Arial"/>
              </a:rPr>
              <a:t>resources</a:t>
            </a:r>
            <a:r>
              <a:rPr lang="en-US" sz="2000" spc="-60" dirty="0">
                <a:solidFill>
                  <a:schemeClr val="accent1"/>
                </a:solidFill>
                <a:latin typeface="Arial"/>
                <a:cs typeface="Arial"/>
              </a:rPr>
              <a:t> </a:t>
            </a:r>
            <a:r>
              <a:rPr lang="en-US" sz="2000" dirty="0">
                <a:solidFill>
                  <a:schemeClr val="accent1"/>
                </a:solidFill>
                <a:latin typeface="Arial"/>
                <a:cs typeface="Arial"/>
              </a:rPr>
              <a:t>are</a:t>
            </a:r>
            <a:r>
              <a:rPr lang="en-US" sz="2000" spc="-35" dirty="0">
                <a:solidFill>
                  <a:schemeClr val="accent1"/>
                </a:solidFill>
                <a:latin typeface="Arial"/>
                <a:cs typeface="Arial"/>
              </a:rPr>
              <a:t> </a:t>
            </a:r>
            <a:r>
              <a:rPr lang="en-US" sz="2000" dirty="0">
                <a:solidFill>
                  <a:schemeClr val="accent1"/>
                </a:solidFill>
                <a:latin typeface="Arial"/>
                <a:cs typeface="Arial"/>
              </a:rPr>
              <a:t>available</a:t>
            </a:r>
            <a:r>
              <a:rPr lang="en-US" sz="2000" spc="-70" dirty="0">
                <a:solidFill>
                  <a:schemeClr val="accent1"/>
                </a:solidFill>
                <a:latin typeface="Arial"/>
                <a:cs typeface="Arial"/>
              </a:rPr>
              <a:t> </a:t>
            </a:r>
            <a:r>
              <a:rPr lang="en-US" sz="2000" spc="-10" dirty="0">
                <a:solidFill>
                  <a:schemeClr val="accent1"/>
                </a:solidFill>
                <a:latin typeface="Arial"/>
                <a:cs typeface="Arial"/>
              </a:rPr>
              <a:t>here:</a:t>
            </a:r>
            <a:endParaRPr lang="en-US" sz="2000" dirty="0">
              <a:solidFill>
                <a:schemeClr val="accent1"/>
              </a:solidFill>
              <a:latin typeface="Arial"/>
              <a:cs typeface="Arial"/>
            </a:endParaRPr>
          </a:p>
          <a:p>
            <a:pPr marL="1002665" marR="33655" lvl="1" indent="-381000">
              <a:lnSpc>
                <a:spcPct val="80000"/>
              </a:lnSpc>
              <a:spcBef>
                <a:spcPts val="490"/>
              </a:spcBef>
              <a:buChar char="–"/>
              <a:tabLst>
                <a:tab pos="1002665" algn="l"/>
              </a:tabLst>
            </a:pPr>
            <a:r>
              <a:rPr lang="en-US" sz="2000" u="sng" dirty="0">
                <a:solidFill>
                  <a:schemeClr val="accent1"/>
                </a:solidFill>
                <a:uFill>
                  <a:solidFill>
                    <a:srgbClr val="0562C1"/>
                  </a:solidFill>
                </a:uFill>
                <a:latin typeface="Arial"/>
                <a:cs typeface="Arial"/>
              </a:rPr>
              <a:t>Monthly</a:t>
            </a:r>
            <a:r>
              <a:rPr lang="en-US" sz="2000" u="sng" spc="-55" dirty="0">
                <a:solidFill>
                  <a:schemeClr val="accent1"/>
                </a:solidFill>
                <a:uFill>
                  <a:solidFill>
                    <a:srgbClr val="0562C1"/>
                  </a:solidFill>
                </a:uFill>
                <a:latin typeface="Arial"/>
                <a:cs typeface="Arial"/>
              </a:rPr>
              <a:t> </a:t>
            </a:r>
            <a:r>
              <a:rPr lang="en-US" sz="2000" u="sng" dirty="0">
                <a:solidFill>
                  <a:schemeClr val="accent1"/>
                </a:solidFill>
                <a:uFill>
                  <a:solidFill>
                    <a:srgbClr val="0562C1"/>
                  </a:solidFill>
                </a:uFill>
                <a:latin typeface="Arial"/>
                <a:cs typeface="Arial"/>
              </a:rPr>
              <a:t>Meeting</a:t>
            </a:r>
            <a:r>
              <a:rPr lang="en-US" sz="2000" u="sng" spc="-40" dirty="0">
                <a:solidFill>
                  <a:schemeClr val="accent1"/>
                </a:solidFill>
                <a:uFill>
                  <a:solidFill>
                    <a:srgbClr val="0562C1"/>
                  </a:solidFill>
                </a:uFill>
                <a:latin typeface="Arial"/>
                <a:cs typeface="Arial"/>
              </a:rPr>
              <a:t> </a:t>
            </a:r>
            <a:r>
              <a:rPr lang="en-US" sz="2000" u="sng" spc="-10" dirty="0">
                <a:solidFill>
                  <a:schemeClr val="accent1"/>
                </a:solidFill>
                <a:uFill>
                  <a:solidFill>
                    <a:srgbClr val="0562C1"/>
                  </a:solidFill>
                </a:uFill>
                <a:latin typeface="Arial"/>
                <a:cs typeface="Arial"/>
              </a:rPr>
              <a:t>Minutes</a:t>
            </a:r>
          </a:p>
          <a:p>
            <a:pPr marL="1002665" marR="33655" lvl="1" indent="-381000">
              <a:lnSpc>
                <a:spcPct val="80000"/>
              </a:lnSpc>
              <a:spcBef>
                <a:spcPts val="490"/>
              </a:spcBef>
              <a:buChar char="–"/>
              <a:tabLst>
                <a:tab pos="1002665" algn="l"/>
              </a:tabLst>
            </a:pPr>
            <a:r>
              <a:rPr lang="en-US" sz="2000" u="sng" spc="-10" dirty="0">
                <a:solidFill>
                  <a:schemeClr val="accent1"/>
                </a:solidFill>
                <a:uFill>
                  <a:solidFill>
                    <a:srgbClr val="0562C1"/>
                  </a:solidFill>
                </a:uFill>
                <a:latin typeface="Arial"/>
                <a:cs typeface="Arial"/>
              </a:rPr>
              <a:t>Representatives’</a:t>
            </a:r>
            <a:r>
              <a:rPr lang="en-US" sz="2000" u="sng" spc="-45" dirty="0">
                <a:solidFill>
                  <a:schemeClr val="accent1"/>
                </a:solidFill>
                <a:uFill>
                  <a:solidFill>
                    <a:srgbClr val="0562C1"/>
                  </a:solidFill>
                </a:uFill>
                <a:latin typeface="Arial"/>
                <a:cs typeface="Arial"/>
              </a:rPr>
              <a:t> </a:t>
            </a:r>
            <a:r>
              <a:rPr lang="en-US" sz="2000" u="sng" spc="-20" dirty="0">
                <a:solidFill>
                  <a:schemeClr val="accent1"/>
                </a:solidFill>
                <a:uFill>
                  <a:solidFill>
                    <a:srgbClr val="0562C1"/>
                  </a:solidFill>
                </a:uFill>
                <a:latin typeface="Arial"/>
                <a:cs typeface="Arial"/>
              </a:rPr>
              <a:t>How-</a:t>
            </a:r>
            <a:r>
              <a:rPr lang="en-US" sz="2000" u="sng" spc="-125" dirty="0">
                <a:solidFill>
                  <a:schemeClr val="accent1"/>
                </a:solidFill>
                <a:uFill>
                  <a:solidFill>
                    <a:srgbClr val="0562C1"/>
                  </a:solidFill>
                </a:uFill>
                <a:latin typeface="Arial"/>
                <a:cs typeface="Arial"/>
              </a:rPr>
              <a:t>To</a:t>
            </a:r>
            <a:r>
              <a:rPr lang="en-US" sz="2000" u="sng" spc="60" dirty="0">
                <a:solidFill>
                  <a:schemeClr val="accent1"/>
                </a:solidFill>
                <a:uFill>
                  <a:solidFill>
                    <a:srgbClr val="0562C1"/>
                  </a:solidFill>
                </a:uFill>
                <a:latin typeface="Arial"/>
                <a:cs typeface="Arial"/>
              </a:rPr>
              <a:t> </a:t>
            </a:r>
            <a:r>
              <a:rPr lang="en-US" sz="2000" u="sng" spc="-10" dirty="0">
                <a:solidFill>
                  <a:schemeClr val="accent1"/>
                </a:solidFill>
                <a:uFill>
                  <a:solidFill>
                    <a:srgbClr val="0562C1"/>
                  </a:solidFill>
                </a:uFill>
                <a:latin typeface="Arial"/>
                <a:cs typeface="Arial"/>
              </a:rPr>
              <a:t>Guides</a:t>
            </a:r>
          </a:p>
          <a:p>
            <a:pPr marL="1002665" marR="33655" lvl="1" indent="-381000">
              <a:lnSpc>
                <a:spcPct val="80000"/>
              </a:lnSpc>
              <a:spcBef>
                <a:spcPts val="490"/>
              </a:spcBef>
              <a:buChar char="–"/>
              <a:tabLst>
                <a:tab pos="1002665" algn="l"/>
              </a:tabLst>
            </a:pPr>
            <a:r>
              <a:rPr lang="en-US" sz="2000" u="sng" spc="-10" dirty="0">
                <a:solidFill>
                  <a:schemeClr val="accent1"/>
                </a:solidFill>
                <a:uFill>
                  <a:solidFill>
                    <a:srgbClr val="0562C1"/>
                  </a:solidFill>
                </a:uFill>
                <a:latin typeface="Arial"/>
                <a:cs typeface="Arial"/>
              </a:rPr>
              <a:t>Associates’</a:t>
            </a:r>
            <a:r>
              <a:rPr lang="en-US" sz="2000" u="sng" spc="-55" dirty="0">
                <a:solidFill>
                  <a:schemeClr val="accent1"/>
                </a:solidFill>
                <a:uFill>
                  <a:solidFill>
                    <a:srgbClr val="0562C1"/>
                  </a:solidFill>
                </a:uFill>
                <a:latin typeface="Arial"/>
                <a:cs typeface="Arial"/>
              </a:rPr>
              <a:t> </a:t>
            </a:r>
            <a:r>
              <a:rPr lang="en-US" sz="2000" u="sng" spc="-20" dirty="0">
                <a:solidFill>
                  <a:schemeClr val="accent1"/>
                </a:solidFill>
                <a:uFill>
                  <a:solidFill>
                    <a:srgbClr val="0562C1"/>
                  </a:solidFill>
                </a:uFill>
                <a:latin typeface="Arial"/>
                <a:cs typeface="Arial"/>
              </a:rPr>
              <a:t>How-</a:t>
            </a:r>
            <a:r>
              <a:rPr lang="en-US" sz="2000" u="sng" spc="-125" dirty="0">
                <a:solidFill>
                  <a:schemeClr val="accent1"/>
                </a:solidFill>
                <a:uFill>
                  <a:solidFill>
                    <a:srgbClr val="0562C1"/>
                  </a:solidFill>
                </a:uFill>
                <a:latin typeface="Arial"/>
                <a:cs typeface="Arial"/>
              </a:rPr>
              <a:t>To</a:t>
            </a:r>
            <a:r>
              <a:rPr lang="en-US" sz="2000" u="sng" spc="50" dirty="0">
                <a:solidFill>
                  <a:schemeClr val="accent1"/>
                </a:solidFill>
                <a:uFill>
                  <a:solidFill>
                    <a:srgbClr val="0562C1"/>
                  </a:solidFill>
                </a:uFill>
                <a:latin typeface="Arial"/>
                <a:cs typeface="Arial"/>
              </a:rPr>
              <a:t> </a:t>
            </a:r>
            <a:r>
              <a:rPr lang="en-US" sz="2000" u="sng" spc="-10" dirty="0">
                <a:solidFill>
                  <a:schemeClr val="accent1"/>
                </a:solidFill>
                <a:uFill>
                  <a:solidFill>
                    <a:srgbClr val="0562C1"/>
                  </a:solidFill>
                </a:uFill>
                <a:latin typeface="Arial"/>
                <a:cs typeface="Arial"/>
              </a:rPr>
              <a:t>Guides</a:t>
            </a:r>
            <a:endParaRPr lang="en-US" sz="2000" dirty="0">
              <a:solidFill>
                <a:schemeClr val="accent1"/>
              </a:solidFill>
              <a:latin typeface="Arial"/>
              <a:cs typeface="Arial"/>
            </a:endParaRPr>
          </a:p>
          <a:p>
            <a:pPr marL="469265" indent="-456565">
              <a:lnSpc>
                <a:spcPts val="2755"/>
              </a:lnSpc>
              <a:buChar char="•"/>
              <a:tabLst>
                <a:tab pos="469265" algn="l"/>
              </a:tabLst>
            </a:pPr>
            <a:r>
              <a:rPr lang="en-US" sz="2000" dirty="0">
                <a:solidFill>
                  <a:schemeClr val="accent1"/>
                </a:solidFill>
                <a:latin typeface="Arial"/>
                <a:cs typeface="Arial"/>
              </a:rPr>
              <a:t>Viva</a:t>
            </a:r>
            <a:r>
              <a:rPr lang="en-US" sz="2000" spc="-35" dirty="0">
                <a:solidFill>
                  <a:schemeClr val="accent1"/>
                </a:solidFill>
                <a:latin typeface="Arial"/>
                <a:cs typeface="Arial"/>
              </a:rPr>
              <a:t> </a:t>
            </a:r>
            <a:r>
              <a:rPr lang="en-US" sz="2000" dirty="0">
                <a:solidFill>
                  <a:schemeClr val="accent1"/>
                </a:solidFill>
                <a:latin typeface="Arial"/>
                <a:cs typeface="Arial"/>
              </a:rPr>
              <a:t>Engage</a:t>
            </a:r>
            <a:r>
              <a:rPr lang="en-US" sz="2000" spc="-60" dirty="0">
                <a:solidFill>
                  <a:schemeClr val="accent1"/>
                </a:solidFill>
                <a:latin typeface="Arial"/>
                <a:cs typeface="Arial"/>
              </a:rPr>
              <a:t> </a:t>
            </a:r>
            <a:r>
              <a:rPr lang="en-US" sz="2000" dirty="0">
                <a:solidFill>
                  <a:schemeClr val="accent1"/>
                </a:solidFill>
                <a:latin typeface="Arial"/>
                <a:cs typeface="Arial"/>
              </a:rPr>
              <a:t>is</a:t>
            </a:r>
            <a:r>
              <a:rPr lang="en-US" sz="2000" spc="-20" dirty="0">
                <a:solidFill>
                  <a:schemeClr val="accent1"/>
                </a:solidFill>
                <a:latin typeface="Arial"/>
                <a:cs typeface="Arial"/>
              </a:rPr>
              <a:t> </a:t>
            </a:r>
            <a:r>
              <a:rPr lang="en-US" sz="2000" dirty="0">
                <a:solidFill>
                  <a:schemeClr val="accent1"/>
                </a:solidFill>
                <a:latin typeface="Arial"/>
                <a:cs typeface="Arial"/>
              </a:rPr>
              <a:t>an</a:t>
            </a:r>
            <a:r>
              <a:rPr lang="en-US" sz="2000" spc="-50" dirty="0">
                <a:solidFill>
                  <a:schemeClr val="accent1"/>
                </a:solidFill>
                <a:latin typeface="Arial"/>
                <a:cs typeface="Arial"/>
              </a:rPr>
              <a:t> </a:t>
            </a:r>
            <a:r>
              <a:rPr lang="en-US" sz="2000" dirty="0">
                <a:solidFill>
                  <a:schemeClr val="accent1"/>
                </a:solidFill>
                <a:latin typeface="Arial"/>
                <a:cs typeface="Arial"/>
              </a:rPr>
              <a:t>app</a:t>
            </a:r>
            <a:r>
              <a:rPr lang="en-US" sz="2000" spc="-50" dirty="0">
                <a:solidFill>
                  <a:schemeClr val="accent1"/>
                </a:solidFill>
                <a:latin typeface="Arial"/>
                <a:cs typeface="Arial"/>
              </a:rPr>
              <a:t> </a:t>
            </a:r>
            <a:r>
              <a:rPr lang="en-US" sz="2000" dirty="0">
                <a:solidFill>
                  <a:schemeClr val="accent1"/>
                </a:solidFill>
                <a:latin typeface="Arial"/>
                <a:cs typeface="Arial"/>
              </a:rPr>
              <a:t>that</a:t>
            </a:r>
            <a:r>
              <a:rPr lang="en-US" sz="2000" spc="-40" dirty="0">
                <a:solidFill>
                  <a:schemeClr val="accent1"/>
                </a:solidFill>
                <a:latin typeface="Arial"/>
                <a:cs typeface="Arial"/>
              </a:rPr>
              <a:t> </a:t>
            </a:r>
            <a:r>
              <a:rPr lang="en-US" sz="2000" dirty="0">
                <a:solidFill>
                  <a:schemeClr val="accent1"/>
                </a:solidFill>
                <a:latin typeface="Arial"/>
                <a:cs typeface="Arial"/>
              </a:rPr>
              <a:t>is</a:t>
            </a:r>
            <a:r>
              <a:rPr lang="en-US" sz="2000" spc="-20" dirty="0">
                <a:solidFill>
                  <a:schemeClr val="accent1"/>
                </a:solidFill>
                <a:latin typeface="Arial"/>
                <a:cs typeface="Arial"/>
              </a:rPr>
              <a:t> </a:t>
            </a:r>
            <a:r>
              <a:rPr lang="en-US" sz="2000" dirty="0">
                <a:solidFill>
                  <a:schemeClr val="accent1"/>
                </a:solidFill>
                <a:latin typeface="Arial"/>
                <a:cs typeface="Arial"/>
              </a:rPr>
              <a:t>hosted</a:t>
            </a:r>
            <a:r>
              <a:rPr lang="en-US" sz="2000" spc="-60" dirty="0">
                <a:solidFill>
                  <a:schemeClr val="accent1"/>
                </a:solidFill>
                <a:latin typeface="Arial"/>
                <a:cs typeface="Arial"/>
              </a:rPr>
              <a:t> </a:t>
            </a:r>
            <a:r>
              <a:rPr lang="en-US" sz="2000" dirty="0">
                <a:solidFill>
                  <a:schemeClr val="accent1"/>
                </a:solidFill>
                <a:latin typeface="Arial"/>
                <a:cs typeface="Arial"/>
              </a:rPr>
              <a:t>on</a:t>
            </a:r>
            <a:r>
              <a:rPr lang="en-US" sz="2000" spc="-50" dirty="0">
                <a:solidFill>
                  <a:schemeClr val="accent1"/>
                </a:solidFill>
                <a:latin typeface="Arial"/>
                <a:cs typeface="Arial"/>
              </a:rPr>
              <a:t> </a:t>
            </a:r>
            <a:r>
              <a:rPr lang="en-US" sz="2000" dirty="0">
                <a:solidFill>
                  <a:schemeClr val="accent1"/>
                </a:solidFill>
                <a:latin typeface="Arial"/>
                <a:cs typeface="Arial"/>
              </a:rPr>
              <a:t>SharePoint</a:t>
            </a:r>
            <a:r>
              <a:rPr lang="en-US" sz="2000" spc="-60" dirty="0">
                <a:solidFill>
                  <a:schemeClr val="accent1"/>
                </a:solidFill>
                <a:latin typeface="Arial"/>
                <a:cs typeface="Arial"/>
              </a:rPr>
              <a:t> </a:t>
            </a:r>
            <a:r>
              <a:rPr lang="en-US" sz="2000" dirty="0">
                <a:solidFill>
                  <a:schemeClr val="accent1"/>
                </a:solidFill>
                <a:latin typeface="Arial"/>
                <a:cs typeface="Arial"/>
              </a:rPr>
              <a:t>(see</a:t>
            </a:r>
            <a:r>
              <a:rPr lang="en-US" sz="2000" spc="-50" dirty="0">
                <a:solidFill>
                  <a:schemeClr val="accent1"/>
                </a:solidFill>
                <a:latin typeface="Arial"/>
                <a:cs typeface="Arial"/>
              </a:rPr>
              <a:t> </a:t>
            </a:r>
            <a:r>
              <a:rPr lang="en-US" sz="2000" dirty="0">
                <a:solidFill>
                  <a:schemeClr val="accent1"/>
                </a:solidFill>
                <a:latin typeface="Arial"/>
                <a:cs typeface="Arial"/>
              </a:rPr>
              <a:t>next</a:t>
            </a:r>
            <a:r>
              <a:rPr lang="en-US" sz="2000" spc="-30" dirty="0">
                <a:solidFill>
                  <a:schemeClr val="accent1"/>
                </a:solidFill>
                <a:latin typeface="Arial"/>
                <a:cs typeface="Arial"/>
              </a:rPr>
              <a:t> </a:t>
            </a:r>
            <a:r>
              <a:rPr lang="en-US" sz="2000" spc="-10" dirty="0">
                <a:solidFill>
                  <a:schemeClr val="accent1"/>
                </a:solidFill>
                <a:latin typeface="Arial"/>
                <a:cs typeface="Arial"/>
              </a:rPr>
              <a:t>slide)</a:t>
            </a:r>
            <a:endParaRPr lang="en-US" sz="2000" dirty="0">
              <a:solidFill>
                <a:schemeClr val="accent1"/>
              </a:solidFill>
              <a:latin typeface="Arial"/>
              <a:cs typeface="Arial"/>
            </a:endParaRPr>
          </a:p>
        </p:txBody>
      </p:sp>
    </p:spTree>
    <p:extLst>
      <p:ext uri="{BB962C8B-B14F-4D97-AF65-F5344CB8AC3E}">
        <p14:creationId xmlns:p14="http://schemas.microsoft.com/office/powerpoint/2010/main" val="9274383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41928-5677-A09E-4E67-EF5D761E38AF}"/>
            </a:ext>
          </a:extLst>
        </p:cNvPr>
        <p:cNvGrpSpPr/>
        <p:nvPr/>
      </p:nvGrpSpPr>
      <p:grpSpPr>
        <a:xfrm>
          <a:off x="0" y="0"/>
          <a:ext cx="0" cy="0"/>
          <a:chOff x="0" y="0"/>
          <a:chExt cx="0" cy="0"/>
        </a:xfrm>
      </p:grpSpPr>
      <p:sp>
        <p:nvSpPr>
          <p:cNvPr id="11" name="Text Placeholder 3">
            <a:extLst>
              <a:ext uri="{FF2B5EF4-FFF2-40B4-BE49-F238E27FC236}">
                <a16:creationId xmlns:a16="http://schemas.microsoft.com/office/drawing/2014/main" id="{3E458F92-045B-C0A6-6BDA-DFBD249CEB6E}"/>
              </a:ext>
            </a:extLst>
          </p:cNvPr>
          <p:cNvSpPr txBox="1">
            <a:spLocks/>
          </p:cNvSpPr>
          <p:nvPr/>
        </p:nvSpPr>
        <p:spPr>
          <a:xfrm>
            <a:off x="795591" y="287105"/>
            <a:ext cx="10341783" cy="1059264"/>
          </a:xfrm>
          <a:prstGeom prst="rect">
            <a:avLst/>
          </a:prstGeom>
        </p:spPr>
        <p:txBody>
          <a:bodyPr vert="horz" wrap="square" lIns="0" tIns="60960" rIns="0" bIns="60960" rtlCol="0" anchor="t">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ts val="95"/>
              </a:spcBef>
              <a:buNone/>
            </a:pPr>
            <a:r>
              <a:rPr lang="en-US" sz="4000" b="1" dirty="0">
                <a:solidFill>
                  <a:schemeClr val="accent1"/>
                </a:solidFill>
                <a:latin typeface="Arial"/>
                <a:cs typeface="Arial"/>
              </a:rPr>
              <a:t>Online</a:t>
            </a:r>
            <a:r>
              <a:rPr lang="en-US" sz="4000" b="1" spc="-80" dirty="0">
                <a:solidFill>
                  <a:schemeClr val="accent1"/>
                </a:solidFill>
                <a:latin typeface="Arial"/>
                <a:cs typeface="Arial"/>
              </a:rPr>
              <a:t> </a:t>
            </a:r>
            <a:r>
              <a:rPr lang="en-US" sz="4000" b="1" dirty="0">
                <a:solidFill>
                  <a:schemeClr val="accent1"/>
                </a:solidFill>
                <a:latin typeface="Arial"/>
                <a:cs typeface="Arial"/>
              </a:rPr>
              <a:t>CAB</a:t>
            </a:r>
            <a:r>
              <a:rPr lang="en-US" sz="4000" b="1" spc="-85" dirty="0">
                <a:solidFill>
                  <a:schemeClr val="accent1"/>
                </a:solidFill>
                <a:latin typeface="Arial"/>
                <a:cs typeface="Arial"/>
              </a:rPr>
              <a:t> </a:t>
            </a:r>
            <a:r>
              <a:rPr lang="en-US" sz="4000" b="1" dirty="0">
                <a:solidFill>
                  <a:schemeClr val="accent1"/>
                </a:solidFill>
                <a:latin typeface="Arial"/>
                <a:cs typeface="Arial"/>
              </a:rPr>
              <a:t>Rep</a:t>
            </a:r>
            <a:r>
              <a:rPr lang="en-US" sz="4000" b="1" spc="-65" dirty="0">
                <a:solidFill>
                  <a:schemeClr val="accent1"/>
                </a:solidFill>
                <a:latin typeface="Arial"/>
                <a:cs typeface="Arial"/>
              </a:rPr>
              <a:t> </a:t>
            </a:r>
            <a:r>
              <a:rPr lang="en-US" sz="4000" b="1" dirty="0">
                <a:solidFill>
                  <a:schemeClr val="accent1"/>
                </a:solidFill>
                <a:latin typeface="Arial"/>
                <a:cs typeface="Arial"/>
              </a:rPr>
              <a:t>Resources</a:t>
            </a:r>
            <a:r>
              <a:rPr lang="en-US" sz="4000" b="1" spc="-65" dirty="0">
                <a:solidFill>
                  <a:schemeClr val="accent1"/>
                </a:solidFill>
                <a:latin typeface="Arial"/>
                <a:cs typeface="Arial"/>
              </a:rPr>
              <a:t> </a:t>
            </a:r>
            <a:r>
              <a:rPr lang="en-US" sz="4000" b="1" dirty="0">
                <a:solidFill>
                  <a:schemeClr val="accent1"/>
                </a:solidFill>
                <a:latin typeface="Arial"/>
                <a:cs typeface="Arial"/>
              </a:rPr>
              <a:t>–</a:t>
            </a:r>
            <a:r>
              <a:rPr lang="en-US" sz="4000" b="1" spc="-80" dirty="0">
                <a:solidFill>
                  <a:schemeClr val="accent1"/>
                </a:solidFill>
                <a:latin typeface="Arial"/>
                <a:cs typeface="Arial"/>
              </a:rPr>
              <a:t> </a:t>
            </a:r>
            <a:r>
              <a:rPr lang="en-US" sz="4000" b="1" spc="-10" dirty="0">
                <a:solidFill>
                  <a:schemeClr val="accent1"/>
                </a:solidFill>
                <a:latin typeface="Arial"/>
                <a:cs typeface="Arial"/>
              </a:rPr>
              <a:t>Viva Engage</a:t>
            </a:r>
            <a:endParaRPr lang="en-US" sz="4000" b="1" dirty="0">
              <a:solidFill>
                <a:schemeClr val="accent1"/>
              </a:solidFill>
              <a:latin typeface="Arial"/>
              <a:cs typeface="Arial"/>
            </a:endParaRPr>
          </a:p>
          <a:p>
            <a:pPr marL="0" indent="0">
              <a:lnSpc>
                <a:spcPct val="100000"/>
              </a:lnSpc>
              <a:spcBef>
                <a:spcPts val="50"/>
              </a:spcBef>
              <a:buNone/>
            </a:pPr>
            <a:endParaRPr lang="en-US" b="1" spc="-10" dirty="0">
              <a:solidFill>
                <a:schemeClr val="bg1"/>
              </a:solidFill>
              <a:latin typeface="Arial" panose="020B0604020202020204" pitchFamily="34" charset="0"/>
              <a:cs typeface="Arial" panose="020B0604020202020204" pitchFamily="34" charset="0"/>
            </a:endParaRPr>
          </a:p>
        </p:txBody>
      </p:sp>
      <p:sp>
        <p:nvSpPr>
          <p:cNvPr id="5" name="Freeform 5">
            <a:extLst>
              <a:ext uri="{FF2B5EF4-FFF2-40B4-BE49-F238E27FC236}">
                <a16:creationId xmlns:a16="http://schemas.microsoft.com/office/drawing/2014/main" id="{F9018CB3-F4C4-6B88-E643-1A11185EC5A5}"/>
              </a:ext>
            </a:extLst>
          </p:cNvPr>
          <p:cNvSpPr>
            <a:spLocks noChangeAspect="1"/>
          </p:cNvSpPr>
          <p:nvPr/>
        </p:nvSpPr>
        <p:spPr bwMode="auto">
          <a:xfrm rot="10800000" flipH="1" flipV="1">
            <a:off x="0" y="2997199"/>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6" name="object 5">
            <a:extLst>
              <a:ext uri="{FF2B5EF4-FFF2-40B4-BE49-F238E27FC236}">
                <a16:creationId xmlns:a16="http://schemas.microsoft.com/office/drawing/2014/main" id="{E0D17BF8-341E-7581-CE06-2EC10999867A}"/>
              </a:ext>
            </a:extLst>
          </p:cNvPr>
          <p:cNvGrpSpPr/>
          <p:nvPr/>
        </p:nvGrpSpPr>
        <p:grpSpPr>
          <a:xfrm>
            <a:off x="307110" y="1508484"/>
            <a:ext cx="8698230" cy="4921250"/>
            <a:chOff x="208788" y="1490472"/>
            <a:chExt cx="8698230" cy="4921250"/>
          </a:xfrm>
        </p:grpSpPr>
        <p:pic>
          <p:nvPicPr>
            <p:cNvPr id="7" name="object 6">
              <a:extLst>
                <a:ext uri="{FF2B5EF4-FFF2-40B4-BE49-F238E27FC236}">
                  <a16:creationId xmlns:a16="http://schemas.microsoft.com/office/drawing/2014/main" id="{11E00760-8C17-A9F5-D043-34212C6BDC0E}"/>
                </a:ext>
              </a:extLst>
            </p:cNvPr>
            <p:cNvPicPr/>
            <p:nvPr/>
          </p:nvPicPr>
          <p:blipFill>
            <a:blip r:embed="rId3" cstate="print"/>
            <a:stretch>
              <a:fillRect/>
            </a:stretch>
          </p:blipFill>
          <p:spPr>
            <a:xfrm>
              <a:off x="208788" y="1490472"/>
              <a:ext cx="6635483" cy="3329939"/>
            </a:xfrm>
            <a:prstGeom prst="rect">
              <a:avLst/>
            </a:prstGeom>
          </p:spPr>
        </p:pic>
        <p:pic>
          <p:nvPicPr>
            <p:cNvPr id="8" name="object 7">
              <a:extLst>
                <a:ext uri="{FF2B5EF4-FFF2-40B4-BE49-F238E27FC236}">
                  <a16:creationId xmlns:a16="http://schemas.microsoft.com/office/drawing/2014/main" id="{7741D4C2-BC67-9B32-4563-430A426FBFC5}"/>
                </a:ext>
              </a:extLst>
            </p:cNvPr>
            <p:cNvPicPr/>
            <p:nvPr/>
          </p:nvPicPr>
          <p:blipFill>
            <a:blip r:embed="rId4" cstate="print"/>
            <a:stretch>
              <a:fillRect/>
            </a:stretch>
          </p:blipFill>
          <p:spPr>
            <a:xfrm>
              <a:off x="3342132" y="4451616"/>
              <a:ext cx="2426207" cy="1959851"/>
            </a:xfrm>
            <a:prstGeom prst="rect">
              <a:avLst/>
            </a:prstGeom>
          </p:spPr>
        </p:pic>
        <p:sp>
          <p:nvSpPr>
            <p:cNvPr id="9" name="object 8">
              <a:extLst>
                <a:ext uri="{FF2B5EF4-FFF2-40B4-BE49-F238E27FC236}">
                  <a16:creationId xmlns:a16="http://schemas.microsoft.com/office/drawing/2014/main" id="{7BE236F8-E674-1709-FAB5-A71991E47AEA}"/>
                </a:ext>
              </a:extLst>
            </p:cNvPr>
            <p:cNvSpPr/>
            <p:nvPr/>
          </p:nvSpPr>
          <p:spPr>
            <a:xfrm>
              <a:off x="944117" y="3897629"/>
              <a:ext cx="449580" cy="1108075"/>
            </a:xfrm>
            <a:custGeom>
              <a:avLst/>
              <a:gdLst/>
              <a:ahLst/>
              <a:cxnLst/>
              <a:rect l="l" t="t" r="r" b="b"/>
              <a:pathLst>
                <a:path w="449580" h="1108075">
                  <a:moveTo>
                    <a:pt x="224790" y="0"/>
                  </a:moveTo>
                  <a:lnTo>
                    <a:pt x="0" y="224790"/>
                  </a:lnTo>
                  <a:lnTo>
                    <a:pt x="112395" y="224790"/>
                  </a:lnTo>
                  <a:lnTo>
                    <a:pt x="112395" y="1107948"/>
                  </a:lnTo>
                  <a:lnTo>
                    <a:pt x="337185" y="1107948"/>
                  </a:lnTo>
                  <a:lnTo>
                    <a:pt x="337185" y="224790"/>
                  </a:lnTo>
                  <a:lnTo>
                    <a:pt x="449580" y="224790"/>
                  </a:lnTo>
                  <a:lnTo>
                    <a:pt x="224790" y="0"/>
                  </a:lnTo>
                  <a:close/>
                </a:path>
              </a:pathLst>
            </a:custGeom>
            <a:solidFill>
              <a:srgbClr val="FF0000"/>
            </a:solidFill>
          </p:spPr>
          <p:txBody>
            <a:bodyPr wrap="square" lIns="0" tIns="0" rIns="0" bIns="0" rtlCol="0"/>
            <a:lstStyle/>
            <a:p>
              <a:endParaRPr/>
            </a:p>
          </p:txBody>
        </p:sp>
        <p:sp>
          <p:nvSpPr>
            <p:cNvPr id="10" name="object 9">
              <a:extLst>
                <a:ext uri="{FF2B5EF4-FFF2-40B4-BE49-F238E27FC236}">
                  <a16:creationId xmlns:a16="http://schemas.microsoft.com/office/drawing/2014/main" id="{F399B2E2-3741-9AD8-A9C2-1967339343E8}"/>
                </a:ext>
              </a:extLst>
            </p:cNvPr>
            <p:cNvSpPr/>
            <p:nvPr/>
          </p:nvSpPr>
          <p:spPr>
            <a:xfrm>
              <a:off x="944117" y="3897629"/>
              <a:ext cx="449580" cy="1108075"/>
            </a:xfrm>
            <a:custGeom>
              <a:avLst/>
              <a:gdLst/>
              <a:ahLst/>
              <a:cxnLst/>
              <a:rect l="l" t="t" r="r" b="b"/>
              <a:pathLst>
                <a:path w="449580" h="1108075">
                  <a:moveTo>
                    <a:pt x="0" y="224790"/>
                  </a:moveTo>
                  <a:lnTo>
                    <a:pt x="224790" y="0"/>
                  </a:lnTo>
                  <a:lnTo>
                    <a:pt x="449580" y="224790"/>
                  </a:lnTo>
                  <a:lnTo>
                    <a:pt x="337185" y="224790"/>
                  </a:lnTo>
                  <a:lnTo>
                    <a:pt x="337185" y="1107948"/>
                  </a:lnTo>
                  <a:lnTo>
                    <a:pt x="112395" y="1107948"/>
                  </a:lnTo>
                  <a:lnTo>
                    <a:pt x="112395" y="224790"/>
                  </a:lnTo>
                  <a:lnTo>
                    <a:pt x="0" y="224790"/>
                  </a:lnTo>
                  <a:close/>
                </a:path>
              </a:pathLst>
            </a:custGeom>
            <a:ln w="25399">
              <a:solidFill>
                <a:srgbClr val="FF0000"/>
              </a:solidFill>
            </a:ln>
          </p:spPr>
          <p:txBody>
            <a:bodyPr wrap="square" lIns="0" tIns="0" rIns="0" bIns="0" rtlCol="0"/>
            <a:lstStyle/>
            <a:p>
              <a:endParaRPr/>
            </a:p>
          </p:txBody>
        </p:sp>
        <p:sp>
          <p:nvSpPr>
            <p:cNvPr id="12" name="object 10">
              <a:extLst>
                <a:ext uri="{FF2B5EF4-FFF2-40B4-BE49-F238E27FC236}">
                  <a16:creationId xmlns:a16="http://schemas.microsoft.com/office/drawing/2014/main" id="{356CC1DC-997C-B9B1-53A3-D0B17B8BF64E}"/>
                </a:ext>
              </a:extLst>
            </p:cNvPr>
            <p:cNvSpPr/>
            <p:nvPr/>
          </p:nvSpPr>
          <p:spPr>
            <a:xfrm>
              <a:off x="6207909" y="2078333"/>
              <a:ext cx="925830" cy="824230"/>
            </a:xfrm>
            <a:custGeom>
              <a:avLst/>
              <a:gdLst/>
              <a:ahLst/>
              <a:cxnLst/>
              <a:rect l="l" t="t" r="r" b="b"/>
              <a:pathLst>
                <a:path w="925829" h="824230">
                  <a:moveTo>
                    <a:pt x="782332" y="0"/>
                  </a:moveTo>
                  <a:lnTo>
                    <a:pt x="101434" y="564083"/>
                  </a:lnTo>
                  <a:lnTo>
                    <a:pt x="29705" y="477507"/>
                  </a:lnTo>
                  <a:lnTo>
                    <a:pt x="0" y="794143"/>
                  </a:lnTo>
                  <a:lnTo>
                    <a:pt x="316636" y="823849"/>
                  </a:lnTo>
                  <a:lnTo>
                    <a:pt x="244906" y="737260"/>
                  </a:lnTo>
                  <a:lnTo>
                    <a:pt x="925804" y="173164"/>
                  </a:lnTo>
                  <a:lnTo>
                    <a:pt x="782332" y="0"/>
                  </a:lnTo>
                  <a:close/>
                </a:path>
              </a:pathLst>
            </a:custGeom>
            <a:solidFill>
              <a:srgbClr val="FF0000"/>
            </a:solidFill>
          </p:spPr>
          <p:txBody>
            <a:bodyPr wrap="square" lIns="0" tIns="0" rIns="0" bIns="0" rtlCol="0"/>
            <a:lstStyle/>
            <a:p>
              <a:endParaRPr/>
            </a:p>
          </p:txBody>
        </p:sp>
        <p:sp>
          <p:nvSpPr>
            <p:cNvPr id="13" name="object 11">
              <a:extLst>
                <a:ext uri="{FF2B5EF4-FFF2-40B4-BE49-F238E27FC236}">
                  <a16:creationId xmlns:a16="http://schemas.microsoft.com/office/drawing/2014/main" id="{1C6B0684-36AC-46A5-8203-E9AE89E6862F}"/>
                </a:ext>
              </a:extLst>
            </p:cNvPr>
            <p:cNvSpPr/>
            <p:nvPr/>
          </p:nvSpPr>
          <p:spPr>
            <a:xfrm>
              <a:off x="6207909" y="2078333"/>
              <a:ext cx="925830" cy="824230"/>
            </a:xfrm>
            <a:custGeom>
              <a:avLst/>
              <a:gdLst/>
              <a:ahLst/>
              <a:cxnLst/>
              <a:rect l="l" t="t" r="r" b="b"/>
              <a:pathLst>
                <a:path w="925829" h="824230">
                  <a:moveTo>
                    <a:pt x="316636" y="823849"/>
                  </a:moveTo>
                  <a:lnTo>
                    <a:pt x="0" y="794143"/>
                  </a:lnTo>
                  <a:lnTo>
                    <a:pt x="29705" y="477507"/>
                  </a:lnTo>
                  <a:lnTo>
                    <a:pt x="101434" y="564083"/>
                  </a:lnTo>
                  <a:lnTo>
                    <a:pt x="782345" y="0"/>
                  </a:lnTo>
                  <a:lnTo>
                    <a:pt x="925804" y="173164"/>
                  </a:lnTo>
                  <a:lnTo>
                    <a:pt x="244906" y="737260"/>
                  </a:lnTo>
                  <a:lnTo>
                    <a:pt x="316636" y="823849"/>
                  </a:lnTo>
                  <a:close/>
                </a:path>
              </a:pathLst>
            </a:custGeom>
            <a:ln w="25400">
              <a:solidFill>
                <a:srgbClr val="FF0000"/>
              </a:solidFill>
            </a:ln>
          </p:spPr>
          <p:txBody>
            <a:bodyPr wrap="square" lIns="0" tIns="0" rIns="0" bIns="0" rtlCol="0"/>
            <a:lstStyle/>
            <a:p>
              <a:endParaRPr/>
            </a:p>
          </p:txBody>
        </p:sp>
        <p:sp>
          <p:nvSpPr>
            <p:cNvPr id="14" name="object 12">
              <a:extLst>
                <a:ext uri="{FF2B5EF4-FFF2-40B4-BE49-F238E27FC236}">
                  <a16:creationId xmlns:a16="http://schemas.microsoft.com/office/drawing/2014/main" id="{9E25AED8-21D6-62C5-39D4-06105101D8AB}"/>
                </a:ext>
              </a:extLst>
            </p:cNvPr>
            <p:cNvSpPr/>
            <p:nvPr/>
          </p:nvSpPr>
          <p:spPr>
            <a:xfrm>
              <a:off x="6965442" y="1503426"/>
              <a:ext cx="1941830" cy="707390"/>
            </a:xfrm>
            <a:custGeom>
              <a:avLst/>
              <a:gdLst/>
              <a:ahLst/>
              <a:cxnLst/>
              <a:rect l="l" t="t" r="r" b="b"/>
              <a:pathLst>
                <a:path w="1941829" h="707389">
                  <a:moveTo>
                    <a:pt x="1941576" y="0"/>
                  </a:moveTo>
                  <a:lnTo>
                    <a:pt x="0" y="0"/>
                  </a:lnTo>
                  <a:lnTo>
                    <a:pt x="0" y="707136"/>
                  </a:lnTo>
                  <a:lnTo>
                    <a:pt x="1941576" y="707136"/>
                  </a:lnTo>
                  <a:lnTo>
                    <a:pt x="1941576" y="0"/>
                  </a:lnTo>
                  <a:close/>
                </a:path>
              </a:pathLst>
            </a:custGeom>
            <a:solidFill>
              <a:srgbClr val="FFFFFF"/>
            </a:solidFill>
          </p:spPr>
          <p:txBody>
            <a:bodyPr wrap="square" lIns="0" tIns="0" rIns="0" bIns="0" rtlCol="0"/>
            <a:lstStyle/>
            <a:p>
              <a:endParaRPr/>
            </a:p>
          </p:txBody>
        </p:sp>
      </p:grpSp>
      <p:sp>
        <p:nvSpPr>
          <p:cNvPr id="15" name="object 13">
            <a:extLst>
              <a:ext uri="{FF2B5EF4-FFF2-40B4-BE49-F238E27FC236}">
                <a16:creationId xmlns:a16="http://schemas.microsoft.com/office/drawing/2014/main" id="{17F15238-B86E-5F5E-5B7A-2C0265646165}"/>
              </a:ext>
            </a:extLst>
          </p:cNvPr>
          <p:cNvSpPr txBox="1"/>
          <p:nvPr/>
        </p:nvSpPr>
        <p:spPr>
          <a:xfrm>
            <a:off x="7063764" y="1521437"/>
            <a:ext cx="1941830" cy="707390"/>
          </a:xfrm>
          <a:prstGeom prst="rect">
            <a:avLst/>
          </a:prstGeom>
          <a:ln w="25400">
            <a:solidFill>
              <a:srgbClr val="E65241"/>
            </a:solidFill>
          </a:ln>
        </p:spPr>
        <p:txBody>
          <a:bodyPr vert="horz" wrap="square" lIns="0" tIns="37465" rIns="0" bIns="0" rtlCol="0">
            <a:spAutoFit/>
          </a:bodyPr>
          <a:lstStyle/>
          <a:p>
            <a:pPr marL="90170" marR="233045">
              <a:lnSpc>
                <a:spcPct val="100000"/>
              </a:lnSpc>
              <a:spcBef>
                <a:spcPts val="295"/>
              </a:spcBef>
            </a:pPr>
            <a:r>
              <a:rPr sz="2000">
                <a:solidFill>
                  <a:srgbClr val="2B6FAC"/>
                </a:solidFill>
                <a:latin typeface="Arial"/>
                <a:cs typeface="Arial"/>
              </a:rPr>
              <a:t>Monthly</a:t>
            </a:r>
            <a:r>
              <a:rPr sz="2000" spc="-60">
                <a:solidFill>
                  <a:srgbClr val="2B6FAC"/>
                </a:solidFill>
                <a:latin typeface="Arial"/>
                <a:cs typeface="Arial"/>
              </a:rPr>
              <a:t> </a:t>
            </a:r>
            <a:r>
              <a:rPr sz="2000" spc="-20">
                <a:solidFill>
                  <a:srgbClr val="2B6FAC"/>
                </a:solidFill>
                <a:latin typeface="Arial"/>
                <a:cs typeface="Arial"/>
              </a:rPr>
              <a:t>Zoom </a:t>
            </a:r>
            <a:r>
              <a:rPr sz="2000">
                <a:solidFill>
                  <a:srgbClr val="2B6FAC"/>
                </a:solidFill>
                <a:latin typeface="Arial"/>
                <a:cs typeface="Arial"/>
              </a:rPr>
              <a:t>Meeting</a:t>
            </a:r>
            <a:r>
              <a:rPr sz="2000" spc="-40">
                <a:solidFill>
                  <a:srgbClr val="2B6FAC"/>
                </a:solidFill>
                <a:latin typeface="Arial"/>
                <a:cs typeface="Arial"/>
              </a:rPr>
              <a:t> </a:t>
            </a:r>
            <a:r>
              <a:rPr sz="2000" spc="-20">
                <a:solidFill>
                  <a:srgbClr val="2B6FAC"/>
                </a:solidFill>
                <a:latin typeface="Arial"/>
                <a:cs typeface="Arial"/>
              </a:rPr>
              <a:t>Info</a:t>
            </a:r>
            <a:endParaRPr sz="2000">
              <a:latin typeface="Arial"/>
              <a:cs typeface="Arial"/>
            </a:endParaRPr>
          </a:p>
        </p:txBody>
      </p:sp>
      <p:grpSp>
        <p:nvGrpSpPr>
          <p:cNvPr id="16" name="object 14">
            <a:extLst>
              <a:ext uri="{FF2B5EF4-FFF2-40B4-BE49-F238E27FC236}">
                <a16:creationId xmlns:a16="http://schemas.microsoft.com/office/drawing/2014/main" id="{F98E8788-C5B1-96B6-8643-31DD19119345}"/>
              </a:ext>
            </a:extLst>
          </p:cNvPr>
          <p:cNvGrpSpPr/>
          <p:nvPr/>
        </p:nvGrpSpPr>
        <p:grpSpPr>
          <a:xfrm>
            <a:off x="5117371" y="3650465"/>
            <a:ext cx="3448050" cy="1443990"/>
            <a:chOff x="5019049" y="3632453"/>
            <a:chExt cx="3448050" cy="1443990"/>
          </a:xfrm>
        </p:grpSpPr>
        <p:sp>
          <p:nvSpPr>
            <p:cNvPr id="17" name="object 15">
              <a:extLst>
                <a:ext uri="{FF2B5EF4-FFF2-40B4-BE49-F238E27FC236}">
                  <a16:creationId xmlns:a16="http://schemas.microsoft.com/office/drawing/2014/main" id="{F4BB8F73-21D0-C5A7-D431-B6422F4A7DF4}"/>
                </a:ext>
              </a:extLst>
            </p:cNvPr>
            <p:cNvSpPr/>
            <p:nvPr/>
          </p:nvSpPr>
          <p:spPr>
            <a:xfrm>
              <a:off x="5031749" y="4481174"/>
              <a:ext cx="958850" cy="582295"/>
            </a:xfrm>
            <a:custGeom>
              <a:avLst/>
              <a:gdLst/>
              <a:ahLst/>
              <a:cxnLst/>
              <a:rect l="l" t="t" r="r" b="b"/>
              <a:pathLst>
                <a:path w="958850" h="582295">
                  <a:moveTo>
                    <a:pt x="893483" y="0"/>
                  </a:moveTo>
                  <a:lnTo>
                    <a:pt x="102806" y="379133"/>
                  </a:lnTo>
                  <a:lnTo>
                    <a:pt x="70383" y="311531"/>
                  </a:lnTo>
                  <a:lnTo>
                    <a:pt x="0" y="511594"/>
                  </a:lnTo>
                  <a:lnTo>
                    <a:pt x="200063" y="581977"/>
                  </a:lnTo>
                  <a:lnTo>
                    <a:pt x="167639" y="514362"/>
                  </a:lnTo>
                  <a:lnTo>
                    <a:pt x="958329" y="135229"/>
                  </a:lnTo>
                  <a:lnTo>
                    <a:pt x="893483" y="0"/>
                  </a:lnTo>
                  <a:close/>
                </a:path>
              </a:pathLst>
            </a:custGeom>
            <a:solidFill>
              <a:srgbClr val="FF0000"/>
            </a:solidFill>
          </p:spPr>
          <p:txBody>
            <a:bodyPr wrap="square" lIns="0" tIns="0" rIns="0" bIns="0" rtlCol="0"/>
            <a:lstStyle/>
            <a:p>
              <a:endParaRPr/>
            </a:p>
          </p:txBody>
        </p:sp>
        <p:sp>
          <p:nvSpPr>
            <p:cNvPr id="18" name="object 16">
              <a:extLst>
                <a:ext uri="{FF2B5EF4-FFF2-40B4-BE49-F238E27FC236}">
                  <a16:creationId xmlns:a16="http://schemas.microsoft.com/office/drawing/2014/main" id="{CA316AF2-0190-0F38-0495-D78E706CD6A0}"/>
                </a:ext>
              </a:extLst>
            </p:cNvPr>
            <p:cNvSpPr/>
            <p:nvPr/>
          </p:nvSpPr>
          <p:spPr>
            <a:xfrm>
              <a:off x="5031749" y="4481174"/>
              <a:ext cx="958850" cy="582295"/>
            </a:xfrm>
            <a:custGeom>
              <a:avLst/>
              <a:gdLst/>
              <a:ahLst/>
              <a:cxnLst/>
              <a:rect l="l" t="t" r="r" b="b"/>
              <a:pathLst>
                <a:path w="958850" h="582295">
                  <a:moveTo>
                    <a:pt x="200063" y="581977"/>
                  </a:moveTo>
                  <a:lnTo>
                    <a:pt x="0" y="511594"/>
                  </a:lnTo>
                  <a:lnTo>
                    <a:pt x="70383" y="311531"/>
                  </a:lnTo>
                  <a:lnTo>
                    <a:pt x="102806" y="379133"/>
                  </a:lnTo>
                  <a:lnTo>
                    <a:pt x="893483" y="0"/>
                  </a:lnTo>
                  <a:lnTo>
                    <a:pt x="958329" y="135229"/>
                  </a:lnTo>
                  <a:lnTo>
                    <a:pt x="167639" y="514362"/>
                  </a:lnTo>
                  <a:lnTo>
                    <a:pt x="200063" y="581977"/>
                  </a:lnTo>
                  <a:close/>
                </a:path>
              </a:pathLst>
            </a:custGeom>
            <a:ln w="25400">
              <a:solidFill>
                <a:srgbClr val="FF0000"/>
              </a:solidFill>
            </a:ln>
          </p:spPr>
          <p:txBody>
            <a:bodyPr wrap="square" lIns="0" tIns="0" rIns="0" bIns="0" rtlCol="0"/>
            <a:lstStyle/>
            <a:p>
              <a:endParaRPr/>
            </a:p>
          </p:txBody>
        </p:sp>
        <p:sp>
          <p:nvSpPr>
            <p:cNvPr id="19" name="object 17">
              <a:extLst>
                <a:ext uri="{FF2B5EF4-FFF2-40B4-BE49-F238E27FC236}">
                  <a16:creationId xmlns:a16="http://schemas.microsoft.com/office/drawing/2014/main" id="{AC112FFC-B8EB-4302-C2E2-597794267148}"/>
                </a:ext>
              </a:extLst>
            </p:cNvPr>
            <p:cNvSpPr/>
            <p:nvPr/>
          </p:nvSpPr>
          <p:spPr>
            <a:xfrm>
              <a:off x="5868162" y="3632453"/>
              <a:ext cx="2598420" cy="1324610"/>
            </a:xfrm>
            <a:custGeom>
              <a:avLst/>
              <a:gdLst/>
              <a:ahLst/>
              <a:cxnLst/>
              <a:rect l="l" t="t" r="r" b="b"/>
              <a:pathLst>
                <a:path w="2598420" h="1324610">
                  <a:moveTo>
                    <a:pt x="2598419" y="0"/>
                  </a:moveTo>
                  <a:lnTo>
                    <a:pt x="0" y="0"/>
                  </a:lnTo>
                  <a:lnTo>
                    <a:pt x="0" y="1324356"/>
                  </a:lnTo>
                  <a:lnTo>
                    <a:pt x="2598419" y="1324356"/>
                  </a:lnTo>
                  <a:lnTo>
                    <a:pt x="2598419" y="0"/>
                  </a:lnTo>
                  <a:close/>
                </a:path>
              </a:pathLst>
            </a:custGeom>
            <a:solidFill>
              <a:srgbClr val="FFFFFF"/>
            </a:solidFill>
          </p:spPr>
          <p:txBody>
            <a:bodyPr wrap="square" lIns="0" tIns="0" rIns="0" bIns="0" rtlCol="0"/>
            <a:lstStyle/>
            <a:p>
              <a:endParaRPr/>
            </a:p>
          </p:txBody>
        </p:sp>
      </p:grpSp>
      <p:sp>
        <p:nvSpPr>
          <p:cNvPr id="20" name="object 18">
            <a:extLst>
              <a:ext uri="{FF2B5EF4-FFF2-40B4-BE49-F238E27FC236}">
                <a16:creationId xmlns:a16="http://schemas.microsoft.com/office/drawing/2014/main" id="{99FAF3EA-8B0C-5E9B-E1E7-772C31ED5AC0}"/>
              </a:ext>
            </a:extLst>
          </p:cNvPr>
          <p:cNvSpPr txBox="1"/>
          <p:nvPr/>
        </p:nvSpPr>
        <p:spPr>
          <a:xfrm>
            <a:off x="5966483" y="3650465"/>
            <a:ext cx="2598420" cy="1324610"/>
          </a:xfrm>
          <a:prstGeom prst="rect">
            <a:avLst/>
          </a:prstGeom>
          <a:ln w="25400">
            <a:solidFill>
              <a:srgbClr val="E65241"/>
            </a:solidFill>
          </a:ln>
        </p:spPr>
        <p:txBody>
          <a:bodyPr vert="horz" wrap="square" lIns="0" tIns="38100" rIns="0" bIns="0" rtlCol="0">
            <a:spAutoFit/>
          </a:bodyPr>
          <a:lstStyle/>
          <a:p>
            <a:pPr marL="90805" marR="384810">
              <a:lnSpc>
                <a:spcPct val="100000"/>
              </a:lnSpc>
              <a:spcBef>
                <a:spcPts val="300"/>
              </a:spcBef>
            </a:pPr>
            <a:r>
              <a:rPr sz="2000">
                <a:solidFill>
                  <a:srgbClr val="2B6FAC"/>
                </a:solidFill>
                <a:latin typeface="Arial"/>
                <a:cs typeface="Arial"/>
              </a:rPr>
              <a:t>Directly</a:t>
            </a:r>
            <a:r>
              <a:rPr sz="2000" spc="-75">
                <a:solidFill>
                  <a:srgbClr val="2B6FAC"/>
                </a:solidFill>
                <a:latin typeface="Arial"/>
                <a:cs typeface="Arial"/>
              </a:rPr>
              <a:t> </a:t>
            </a:r>
            <a:r>
              <a:rPr sz="2000">
                <a:solidFill>
                  <a:srgbClr val="2B6FAC"/>
                </a:solidFill>
                <a:latin typeface="Arial"/>
                <a:cs typeface="Arial"/>
              </a:rPr>
              <a:t>below</a:t>
            </a:r>
            <a:r>
              <a:rPr sz="2000" spc="-60">
                <a:solidFill>
                  <a:srgbClr val="2B6FAC"/>
                </a:solidFill>
                <a:latin typeface="Arial"/>
                <a:cs typeface="Arial"/>
              </a:rPr>
              <a:t> </a:t>
            </a:r>
            <a:r>
              <a:rPr sz="2000" spc="-25">
                <a:solidFill>
                  <a:srgbClr val="2B6FAC"/>
                </a:solidFill>
                <a:latin typeface="Arial"/>
                <a:cs typeface="Arial"/>
              </a:rPr>
              <a:t>the </a:t>
            </a:r>
            <a:r>
              <a:rPr sz="2000">
                <a:solidFill>
                  <a:srgbClr val="2B6FAC"/>
                </a:solidFill>
                <a:latin typeface="Arial"/>
                <a:cs typeface="Arial"/>
              </a:rPr>
              <a:t>Zoom</a:t>
            </a:r>
            <a:r>
              <a:rPr sz="2000" spc="-35">
                <a:solidFill>
                  <a:srgbClr val="2B6FAC"/>
                </a:solidFill>
                <a:latin typeface="Arial"/>
                <a:cs typeface="Arial"/>
              </a:rPr>
              <a:t> </a:t>
            </a:r>
            <a:r>
              <a:rPr sz="2000">
                <a:solidFill>
                  <a:srgbClr val="2B6FAC"/>
                </a:solidFill>
                <a:latin typeface="Arial"/>
                <a:cs typeface="Arial"/>
              </a:rPr>
              <a:t>Info,</a:t>
            </a:r>
            <a:r>
              <a:rPr sz="2000" spc="-35">
                <a:solidFill>
                  <a:srgbClr val="2B6FAC"/>
                </a:solidFill>
                <a:latin typeface="Arial"/>
                <a:cs typeface="Arial"/>
              </a:rPr>
              <a:t> </a:t>
            </a:r>
            <a:r>
              <a:rPr sz="2000">
                <a:solidFill>
                  <a:srgbClr val="2B6FAC"/>
                </a:solidFill>
                <a:latin typeface="Arial"/>
                <a:cs typeface="Arial"/>
              </a:rPr>
              <a:t>you</a:t>
            </a:r>
            <a:r>
              <a:rPr sz="2000" spc="-25">
                <a:solidFill>
                  <a:srgbClr val="2B6FAC"/>
                </a:solidFill>
                <a:latin typeface="Arial"/>
                <a:cs typeface="Arial"/>
              </a:rPr>
              <a:t> </a:t>
            </a:r>
            <a:r>
              <a:rPr sz="2000" spc="-20">
                <a:solidFill>
                  <a:srgbClr val="2B6FAC"/>
                </a:solidFill>
                <a:latin typeface="Arial"/>
                <a:cs typeface="Arial"/>
              </a:rPr>
              <a:t>will </a:t>
            </a:r>
            <a:r>
              <a:rPr sz="2000">
                <a:solidFill>
                  <a:srgbClr val="2B6FAC"/>
                </a:solidFill>
                <a:latin typeface="Arial"/>
                <a:cs typeface="Arial"/>
              </a:rPr>
              <a:t>see</a:t>
            </a:r>
            <a:r>
              <a:rPr sz="2000" spc="-15">
                <a:solidFill>
                  <a:srgbClr val="2B6FAC"/>
                </a:solidFill>
                <a:latin typeface="Arial"/>
                <a:cs typeface="Arial"/>
              </a:rPr>
              <a:t> </a:t>
            </a:r>
            <a:r>
              <a:rPr sz="2000">
                <a:solidFill>
                  <a:srgbClr val="2B6FAC"/>
                </a:solidFill>
                <a:latin typeface="Arial"/>
                <a:cs typeface="Arial"/>
              </a:rPr>
              <a:t>the</a:t>
            </a:r>
            <a:r>
              <a:rPr sz="2000" spc="-10">
                <a:solidFill>
                  <a:srgbClr val="2B6FAC"/>
                </a:solidFill>
                <a:latin typeface="Arial"/>
                <a:cs typeface="Arial"/>
              </a:rPr>
              <a:t> “Pinned” </a:t>
            </a:r>
            <a:r>
              <a:rPr sz="2000">
                <a:solidFill>
                  <a:srgbClr val="2B6FAC"/>
                </a:solidFill>
                <a:latin typeface="Arial"/>
                <a:cs typeface="Arial"/>
              </a:rPr>
              <a:t>items</a:t>
            </a:r>
            <a:r>
              <a:rPr sz="2000" spc="-30">
                <a:solidFill>
                  <a:srgbClr val="2B6FAC"/>
                </a:solidFill>
                <a:latin typeface="Arial"/>
                <a:cs typeface="Arial"/>
              </a:rPr>
              <a:t> </a:t>
            </a:r>
            <a:r>
              <a:rPr sz="2000" spc="-20">
                <a:solidFill>
                  <a:srgbClr val="2B6FAC"/>
                </a:solidFill>
                <a:latin typeface="Arial"/>
                <a:cs typeface="Arial"/>
              </a:rPr>
              <a:t>box…</a:t>
            </a:r>
            <a:endParaRPr sz="2000">
              <a:latin typeface="Arial"/>
              <a:cs typeface="Arial"/>
            </a:endParaRPr>
          </a:p>
        </p:txBody>
      </p:sp>
      <p:sp>
        <p:nvSpPr>
          <p:cNvPr id="21" name="object 19">
            <a:extLst>
              <a:ext uri="{FF2B5EF4-FFF2-40B4-BE49-F238E27FC236}">
                <a16:creationId xmlns:a16="http://schemas.microsoft.com/office/drawing/2014/main" id="{D910A106-C3B5-EA8D-CFB6-3DBB76DEB8CF}"/>
              </a:ext>
            </a:extLst>
          </p:cNvPr>
          <p:cNvSpPr/>
          <p:nvPr/>
        </p:nvSpPr>
        <p:spPr>
          <a:xfrm>
            <a:off x="214908" y="4942817"/>
            <a:ext cx="3141345" cy="1015365"/>
          </a:xfrm>
          <a:custGeom>
            <a:avLst/>
            <a:gdLst/>
            <a:ahLst/>
            <a:cxnLst/>
            <a:rect l="l" t="t" r="r" b="b"/>
            <a:pathLst>
              <a:path w="3141345" h="1015364">
                <a:moveTo>
                  <a:pt x="3140964" y="0"/>
                </a:moveTo>
                <a:lnTo>
                  <a:pt x="0" y="0"/>
                </a:lnTo>
                <a:lnTo>
                  <a:pt x="0" y="1014984"/>
                </a:lnTo>
                <a:lnTo>
                  <a:pt x="3140964" y="1014984"/>
                </a:lnTo>
                <a:lnTo>
                  <a:pt x="3140964" y="0"/>
                </a:lnTo>
                <a:close/>
              </a:path>
            </a:pathLst>
          </a:custGeom>
          <a:solidFill>
            <a:srgbClr val="FFFFFF"/>
          </a:solidFill>
        </p:spPr>
        <p:txBody>
          <a:bodyPr wrap="square" lIns="0" tIns="0" rIns="0" bIns="0" rtlCol="0"/>
          <a:lstStyle/>
          <a:p>
            <a:endParaRPr/>
          </a:p>
        </p:txBody>
      </p:sp>
      <p:sp>
        <p:nvSpPr>
          <p:cNvPr id="22" name="object 20">
            <a:extLst>
              <a:ext uri="{FF2B5EF4-FFF2-40B4-BE49-F238E27FC236}">
                <a16:creationId xmlns:a16="http://schemas.microsoft.com/office/drawing/2014/main" id="{7C9028AC-3DEC-AA99-E5D0-4592D3627E91}"/>
              </a:ext>
            </a:extLst>
          </p:cNvPr>
          <p:cNvSpPr txBox="1"/>
          <p:nvPr/>
        </p:nvSpPr>
        <p:spPr>
          <a:xfrm>
            <a:off x="214908" y="4942817"/>
            <a:ext cx="3141345" cy="1015365"/>
          </a:xfrm>
          <a:prstGeom prst="rect">
            <a:avLst/>
          </a:prstGeom>
          <a:ln w="25400">
            <a:solidFill>
              <a:srgbClr val="E65241"/>
            </a:solidFill>
          </a:ln>
        </p:spPr>
        <p:txBody>
          <a:bodyPr vert="horz" wrap="square" lIns="0" tIns="37465" rIns="0" bIns="0" rtlCol="0">
            <a:spAutoFit/>
          </a:bodyPr>
          <a:lstStyle/>
          <a:p>
            <a:pPr marL="90805" marR="128905">
              <a:lnSpc>
                <a:spcPct val="100000"/>
              </a:lnSpc>
              <a:spcBef>
                <a:spcPts val="295"/>
              </a:spcBef>
            </a:pPr>
            <a:r>
              <a:rPr sz="2000" spc="-45">
                <a:solidFill>
                  <a:srgbClr val="2B6FAC"/>
                </a:solidFill>
                <a:latin typeface="Arial"/>
                <a:cs typeface="Arial"/>
              </a:rPr>
              <a:t>You</a:t>
            </a:r>
            <a:r>
              <a:rPr sz="2000" spc="-30">
                <a:solidFill>
                  <a:srgbClr val="2B6FAC"/>
                </a:solidFill>
                <a:latin typeface="Arial"/>
                <a:cs typeface="Arial"/>
              </a:rPr>
              <a:t> </a:t>
            </a:r>
            <a:r>
              <a:rPr sz="2000">
                <a:solidFill>
                  <a:srgbClr val="2B6FAC"/>
                </a:solidFill>
                <a:latin typeface="Arial"/>
                <a:cs typeface="Arial"/>
              </a:rPr>
              <a:t>can</a:t>
            </a:r>
            <a:r>
              <a:rPr sz="2000" spc="-30">
                <a:solidFill>
                  <a:srgbClr val="2B6FAC"/>
                </a:solidFill>
                <a:latin typeface="Arial"/>
                <a:cs typeface="Arial"/>
              </a:rPr>
              <a:t> </a:t>
            </a:r>
            <a:r>
              <a:rPr sz="2000">
                <a:solidFill>
                  <a:srgbClr val="2B6FAC"/>
                </a:solidFill>
                <a:latin typeface="Arial"/>
                <a:cs typeface="Arial"/>
              </a:rPr>
              <a:t>post</a:t>
            </a:r>
            <a:r>
              <a:rPr sz="2000" spc="-50">
                <a:solidFill>
                  <a:srgbClr val="2B6FAC"/>
                </a:solidFill>
                <a:latin typeface="Arial"/>
                <a:cs typeface="Arial"/>
              </a:rPr>
              <a:t> </a:t>
            </a:r>
            <a:r>
              <a:rPr sz="2000">
                <a:solidFill>
                  <a:srgbClr val="2B6FAC"/>
                </a:solidFill>
                <a:latin typeface="Arial"/>
                <a:cs typeface="Arial"/>
              </a:rPr>
              <a:t>on</a:t>
            </a:r>
            <a:r>
              <a:rPr sz="2000" spc="-15">
                <a:solidFill>
                  <a:srgbClr val="2B6FAC"/>
                </a:solidFill>
                <a:latin typeface="Arial"/>
                <a:cs typeface="Arial"/>
              </a:rPr>
              <a:t> </a:t>
            </a:r>
            <a:r>
              <a:rPr sz="2000">
                <a:solidFill>
                  <a:srgbClr val="2B6FAC"/>
                </a:solidFill>
                <a:latin typeface="Arial"/>
                <a:cs typeface="Arial"/>
              </a:rPr>
              <a:t>this</a:t>
            </a:r>
            <a:r>
              <a:rPr sz="2000" spc="-25">
                <a:solidFill>
                  <a:srgbClr val="2B6FAC"/>
                </a:solidFill>
                <a:latin typeface="Arial"/>
                <a:cs typeface="Arial"/>
              </a:rPr>
              <a:t> </a:t>
            </a:r>
            <a:r>
              <a:rPr sz="2000" spc="-20">
                <a:solidFill>
                  <a:srgbClr val="2B6FAC"/>
                </a:solidFill>
                <a:latin typeface="Arial"/>
                <a:cs typeface="Arial"/>
              </a:rPr>
              <a:t>page </a:t>
            </a:r>
            <a:r>
              <a:rPr sz="2000">
                <a:solidFill>
                  <a:srgbClr val="2B6FAC"/>
                </a:solidFill>
                <a:latin typeface="Arial"/>
                <a:cs typeface="Arial"/>
              </a:rPr>
              <a:t>to</a:t>
            </a:r>
            <a:r>
              <a:rPr sz="2000" spc="-35">
                <a:solidFill>
                  <a:srgbClr val="2B6FAC"/>
                </a:solidFill>
                <a:latin typeface="Arial"/>
                <a:cs typeface="Arial"/>
              </a:rPr>
              <a:t> </a:t>
            </a:r>
            <a:r>
              <a:rPr sz="2000">
                <a:solidFill>
                  <a:srgbClr val="2B6FAC"/>
                </a:solidFill>
                <a:latin typeface="Arial"/>
                <a:cs typeface="Arial"/>
              </a:rPr>
              <a:t>interact</a:t>
            </a:r>
            <a:r>
              <a:rPr sz="2000" spc="-40">
                <a:solidFill>
                  <a:srgbClr val="2B6FAC"/>
                </a:solidFill>
                <a:latin typeface="Arial"/>
                <a:cs typeface="Arial"/>
              </a:rPr>
              <a:t> </a:t>
            </a:r>
            <a:r>
              <a:rPr sz="2000">
                <a:solidFill>
                  <a:srgbClr val="2B6FAC"/>
                </a:solidFill>
                <a:latin typeface="Arial"/>
                <a:cs typeface="Arial"/>
              </a:rPr>
              <a:t>with</a:t>
            </a:r>
            <a:r>
              <a:rPr sz="2000" spc="-15">
                <a:solidFill>
                  <a:srgbClr val="2B6FAC"/>
                </a:solidFill>
                <a:latin typeface="Arial"/>
                <a:cs typeface="Arial"/>
              </a:rPr>
              <a:t> </a:t>
            </a:r>
            <a:r>
              <a:rPr sz="2000">
                <a:solidFill>
                  <a:srgbClr val="2B6FAC"/>
                </a:solidFill>
                <a:latin typeface="Arial"/>
                <a:cs typeface="Arial"/>
              </a:rPr>
              <a:t>the</a:t>
            </a:r>
            <a:r>
              <a:rPr sz="2000" spc="-20">
                <a:solidFill>
                  <a:srgbClr val="2B6FAC"/>
                </a:solidFill>
                <a:latin typeface="Arial"/>
                <a:cs typeface="Arial"/>
              </a:rPr>
              <a:t> </a:t>
            </a:r>
            <a:r>
              <a:rPr sz="2000" spc="-25">
                <a:solidFill>
                  <a:srgbClr val="2B6FAC"/>
                </a:solidFill>
                <a:latin typeface="Arial"/>
                <a:cs typeface="Arial"/>
              </a:rPr>
              <a:t>CAB </a:t>
            </a:r>
            <a:r>
              <a:rPr sz="2000">
                <a:solidFill>
                  <a:srgbClr val="2B6FAC"/>
                </a:solidFill>
                <a:latin typeface="Arial"/>
                <a:cs typeface="Arial"/>
              </a:rPr>
              <a:t>Rep</a:t>
            </a:r>
            <a:r>
              <a:rPr sz="2000" spc="-30">
                <a:solidFill>
                  <a:srgbClr val="2B6FAC"/>
                </a:solidFill>
                <a:latin typeface="Arial"/>
                <a:cs typeface="Arial"/>
              </a:rPr>
              <a:t> </a:t>
            </a:r>
            <a:r>
              <a:rPr sz="2000" spc="-10">
                <a:solidFill>
                  <a:srgbClr val="2B6FAC"/>
                </a:solidFill>
                <a:latin typeface="Arial"/>
                <a:cs typeface="Arial"/>
              </a:rPr>
              <a:t>Community.</a:t>
            </a:r>
            <a:endParaRPr sz="2000">
              <a:latin typeface="Arial"/>
              <a:cs typeface="Arial"/>
            </a:endParaRPr>
          </a:p>
        </p:txBody>
      </p:sp>
      <p:sp>
        <p:nvSpPr>
          <p:cNvPr id="23" name="object 28">
            <a:extLst>
              <a:ext uri="{FF2B5EF4-FFF2-40B4-BE49-F238E27FC236}">
                <a16:creationId xmlns:a16="http://schemas.microsoft.com/office/drawing/2014/main" id="{7C30509F-9189-C3D5-9FF9-6AE488495E7A}"/>
              </a:ext>
            </a:extLst>
          </p:cNvPr>
          <p:cNvSpPr txBox="1"/>
          <p:nvPr/>
        </p:nvSpPr>
        <p:spPr>
          <a:xfrm>
            <a:off x="7591626" y="5133672"/>
            <a:ext cx="3755390" cy="636270"/>
          </a:xfrm>
          <a:prstGeom prst="rect">
            <a:avLst/>
          </a:prstGeom>
        </p:spPr>
        <p:txBody>
          <a:bodyPr vert="horz" wrap="square" lIns="0" tIns="12700" rIns="0" bIns="0" rtlCol="0">
            <a:spAutoFit/>
          </a:bodyPr>
          <a:lstStyle/>
          <a:p>
            <a:pPr marL="12700" marR="5080">
              <a:lnSpc>
                <a:spcPct val="100000"/>
              </a:lnSpc>
              <a:spcBef>
                <a:spcPts val="100"/>
              </a:spcBef>
            </a:pPr>
            <a:r>
              <a:rPr sz="2000">
                <a:solidFill>
                  <a:srgbClr val="2B6FAC"/>
                </a:solidFill>
                <a:latin typeface="Arial"/>
                <a:cs typeface="Arial"/>
              </a:rPr>
              <a:t>Clicking</a:t>
            </a:r>
            <a:r>
              <a:rPr sz="2000" spc="-25">
                <a:solidFill>
                  <a:srgbClr val="2B6FAC"/>
                </a:solidFill>
                <a:latin typeface="Arial"/>
                <a:cs typeface="Arial"/>
              </a:rPr>
              <a:t> </a:t>
            </a:r>
            <a:r>
              <a:rPr sz="2000">
                <a:solidFill>
                  <a:srgbClr val="2B6FAC"/>
                </a:solidFill>
                <a:latin typeface="Arial"/>
                <a:cs typeface="Arial"/>
              </a:rPr>
              <a:t>on</a:t>
            </a:r>
            <a:r>
              <a:rPr sz="2000" spc="-25">
                <a:solidFill>
                  <a:srgbClr val="2B6FAC"/>
                </a:solidFill>
                <a:latin typeface="Arial"/>
                <a:cs typeface="Arial"/>
              </a:rPr>
              <a:t> </a:t>
            </a:r>
            <a:r>
              <a:rPr sz="2000">
                <a:solidFill>
                  <a:srgbClr val="2B6FAC"/>
                </a:solidFill>
                <a:latin typeface="Arial"/>
                <a:cs typeface="Arial"/>
              </a:rPr>
              <a:t>any</a:t>
            </a:r>
            <a:r>
              <a:rPr sz="2000" spc="-15">
                <a:solidFill>
                  <a:srgbClr val="2B6FAC"/>
                </a:solidFill>
                <a:latin typeface="Arial"/>
                <a:cs typeface="Arial"/>
              </a:rPr>
              <a:t> </a:t>
            </a:r>
            <a:r>
              <a:rPr sz="2000">
                <a:solidFill>
                  <a:srgbClr val="2B6FAC"/>
                </a:solidFill>
                <a:latin typeface="Arial"/>
                <a:cs typeface="Arial"/>
              </a:rPr>
              <a:t>of</a:t>
            </a:r>
            <a:r>
              <a:rPr sz="2000" spc="-35">
                <a:solidFill>
                  <a:srgbClr val="2B6FAC"/>
                </a:solidFill>
                <a:latin typeface="Arial"/>
                <a:cs typeface="Arial"/>
              </a:rPr>
              <a:t> </a:t>
            </a:r>
            <a:r>
              <a:rPr sz="2000">
                <a:solidFill>
                  <a:srgbClr val="2B6FAC"/>
                </a:solidFill>
                <a:latin typeface="Arial"/>
                <a:cs typeface="Arial"/>
              </a:rPr>
              <a:t>these</a:t>
            </a:r>
            <a:r>
              <a:rPr sz="2000" spc="-25">
                <a:solidFill>
                  <a:srgbClr val="2B6FAC"/>
                </a:solidFill>
                <a:latin typeface="Arial"/>
                <a:cs typeface="Arial"/>
              </a:rPr>
              <a:t> </a:t>
            </a:r>
            <a:r>
              <a:rPr sz="2000" spc="-10">
                <a:solidFill>
                  <a:srgbClr val="2B6FAC"/>
                </a:solidFill>
                <a:latin typeface="Arial"/>
                <a:cs typeface="Arial"/>
              </a:rPr>
              <a:t>“Pinned” </a:t>
            </a:r>
            <a:r>
              <a:rPr sz="2000">
                <a:solidFill>
                  <a:srgbClr val="2B6FAC"/>
                </a:solidFill>
                <a:latin typeface="Arial"/>
                <a:cs typeface="Arial"/>
              </a:rPr>
              <a:t>items</a:t>
            </a:r>
            <a:r>
              <a:rPr sz="2000" spc="-30">
                <a:solidFill>
                  <a:srgbClr val="2B6FAC"/>
                </a:solidFill>
                <a:latin typeface="Arial"/>
                <a:cs typeface="Arial"/>
              </a:rPr>
              <a:t> </a:t>
            </a:r>
            <a:r>
              <a:rPr sz="2000">
                <a:solidFill>
                  <a:srgbClr val="2B6FAC"/>
                </a:solidFill>
                <a:latin typeface="Arial"/>
                <a:cs typeface="Arial"/>
              </a:rPr>
              <a:t>will</a:t>
            </a:r>
            <a:r>
              <a:rPr sz="2000" spc="-15">
                <a:solidFill>
                  <a:srgbClr val="2B6FAC"/>
                </a:solidFill>
                <a:latin typeface="Arial"/>
                <a:cs typeface="Arial"/>
              </a:rPr>
              <a:t> </a:t>
            </a:r>
            <a:r>
              <a:rPr sz="2000">
                <a:solidFill>
                  <a:srgbClr val="2B6FAC"/>
                </a:solidFill>
                <a:latin typeface="Arial"/>
                <a:cs typeface="Arial"/>
              </a:rPr>
              <a:t>open</a:t>
            </a:r>
            <a:r>
              <a:rPr sz="2000" spc="-35">
                <a:solidFill>
                  <a:srgbClr val="2B6FAC"/>
                </a:solidFill>
                <a:latin typeface="Arial"/>
                <a:cs typeface="Arial"/>
              </a:rPr>
              <a:t> </a:t>
            </a:r>
            <a:r>
              <a:rPr sz="2000">
                <a:solidFill>
                  <a:srgbClr val="2B6FAC"/>
                </a:solidFill>
                <a:latin typeface="Arial"/>
                <a:cs typeface="Arial"/>
              </a:rPr>
              <a:t>another</a:t>
            </a:r>
            <a:r>
              <a:rPr sz="2000" spc="-50">
                <a:solidFill>
                  <a:srgbClr val="2B6FAC"/>
                </a:solidFill>
                <a:latin typeface="Arial"/>
                <a:cs typeface="Arial"/>
              </a:rPr>
              <a:t> </a:t>
            </a:r>
            <a:r>
              <a:rPr sz="2000" spc="-10">
                <a:solidFill>
                  <a:srgbClr val="2B6FAC"/>
                </a:solidFill>
                <a:latin typeface="Arial"/>
                <a:cs typeface="Arial"/>
              </a:rPr>
              <a:t>browser</a:t>
            </a:r>
            <a:endParaRPr sz="2000">
              <a:latin typeface="Arial"/>
              <a:cs typeface="Arial"/>
            </a:endParaRPr>
          </a:p>
        </p:txBody>
      </p:sp>
      <p:sp>
        <p:nvSpPr>
          <p:cNvPr id="24" name="object 29">
            <a:extLst>
              <a:ext uri="{FF2B5EF4-FFF2-40B4-BE49-F238E27FC236}">
                <a16:creationId xmlns:a16="http://schemas.microsoft.com/office/drawing/2014/main" id="{32A3A2EC-717E-ED01-CF9F-B60378A91D5C}"/>
              </a:ext>
            </a:extLst>
          </p:cNvPr>
          <p:cNvSpPr txBox="1"/>
          <p:nvPr/>
        </p:nvSpPr>
        <p:spPr>
          <a:xfrm>
            <a:off x="7591571" y="5743473"/>
            <a:ext cx="3825240" cy="940435"/>
          </a:xfrm>
          <a:prstGeom prst="rect">
            <a:avLst/>
          </a:prstGeom>
        </p:spPr>
        <p:txBody>
          <a:bodyPr vert="horz" wrap="square" lIns="0" tIns="12700" rIns="0" bIns="0" rtlCol="0">
            <a:spAutoFit/>
          </a:bodyPr>
          <a:lstStyle/>
          <a:p>
            <a:pPr marL="12700" marR="5080">
              <a:lnSpc>
                <a:spcPct val="100000"/>
              </a:lnSpc>
              <a:spcBef>
                <a:spcPts val="100"/>
              </a:spcBef>
            </a:pPr>
            <a:r>
              <a:rPr sz="2000">
                <a:solidFill>
                  <a:srgbClr val="2B6FAC"/>
                </a:solidFill>
                <a:latin typeface="Arial"/>
                <a:cs typeface="Arial"/>
              </a:rPr>
              <a:t>window</a:t>
            </a:r>
            <a:r>
              <a:rPr sz="2000" spc="-40">
                <a:solidFill>
                  <a:srgbClr val="2B6FAC"/>
                </a:solidFill>
                <a:latin typeface="Arial"/>
                <a:cs typeface="Arial"/>
              </a:rPr>
              <a:t> </a:t>
            </a:r>
            <a:r>
              <a:rPr sz="2000">
                <a:solidFill>
                  <a:srgbClr val="2B6FAC"/>
                </a:solidFill>
                <a:latin typeface="Arial"/>
                <a:cs typeface="Arial"/>
              </a:rPr>
              <a:t>in</a:t>
            </a:r>
            <a:r>
              <a:rPr sz="2000" spc="-25">
                <a:solidFill>
                  <a:srgbClr val="2B6FAC"/>
                </a:solidFill>
                <a:latin typeface="Arial"/>
                <a:cs typeface="Arial"/>
              </a:rPr>
              <a:t> </a:t>
            </a:r>
            <a:r>
              <a:rPr sz="2000" u="sng">
                <a:solidFill>
                  <a:srgbClr val="0562C1"/>
                </a:solidFill>
                <a:uFill>
                  <a:solidFill>
                    <a:srgbClr val="0562C1"/>
                  </a:solidFill>
                </a:uFill>
                <a:latin typeface="Arial"/>
                <a:cs typeface="Arial"/>
                <a:hlinkClick r:id="rId5"/>
              </a:rPr>
              <a:t>SharePoint</a:t>
            </a:r>
            <a:r>
              <a:rPr sz="2000" spc="-50">
                <a:solidFill>
                  <a:srgbClr val="0562C1"/>
                </a:solidFill>
                <a:latin typeface="Arial"/>
                <a:cs typeface="Arial"/>
              </a:rPr>
              <a:t> </a:t>
            </a:r>
            <a:r>
              <a:rPr sz="2000">
                <a:solidFill>
                  <a:srgbClr val="2B6FAC"/>
                </a:solidFill>
                <a:latin typeface="Arial"/>
                <a:cs typeface="Arial"/>
              </a:rPr>
              <a:t>and</a:t>
            </a:r>
            <a:r>
              <a:rPr sz="2000" spc="-40">
                <a:solidFill>
                  <a:srgbClr val="2B6FAC"/>
                </a:solidFill>
                <a:latin typeface="Arial"/>
                <a:cs typeface="Arial"/>
              </a:rPr>
              <a:t> </a:t>
            </a:r>
            <a:r>
              <a:rPr sz="2000" spc="-25">
                <a:solidFill>
                  <a:srgbClr val="2B6FAC"/>
                </a:solidFill>
                <a:latin typeface="Arial"/>
                <a:cs typeface="Arial"/>
              </a:rPr>
              <a:t>you</a:t>
            </a:r>
            <a:r>
              <a:rPr sz="2000" spc="500">
                <a:solidFill>
                  <a:srgbClr val="2B6FAC"/>
                </a:solidFill>
                <a:latin typeface="Arial"/>
                <a:cs typeface="Arial"/>
              </a:rPr>
              <a:t> </a:t>
            </a:r>
            <a:r>
              <a:rPr sz="2000">
                <a:solidFill>
                  <a:srgbClr val="2B6FAC"/>
                </a:solidFill>
                <a:latin typeface="Arial"/>
                <a:cs typeface="Arial"/>
              </a:rPr>
              <a:t>will</a:t>
            </a:r>
            <a:r>
              <a:rPr sz="2000" spc="-15">
                <a:solidFill>
                  <a:srgbClr val="2B6FAC"/>
                </a:solidFill>
                <a:latin typeface="Arial"/>
                <a:cs typeface="Arial"/>
              </a:rPr>
              <a:t> </a:t>
            </a:r>
            <a:r>
              <a:rPr sz="2000">
                <a:solidFill>
                  <a:srgbClr val="2B6FAC"/>
                </a:solidFill>
                <a:latin typeface="Arial"/>
                <a:cs typeface="Arial"/>
              </a:rPr>
              <a:t>be</a:t>
            </a:r>
            <a:r>
              <a:rPr sz="2000" spc="-30">
                <a:solidFill>
                  <a:srgbClr val="2B6FAC"/>
                </a:solidFill>
                <a:latin typeface="Arial"/>
                <a:cs typeface="Arial"/>
              </a:rPr>
              <a:t> </a:t>
            </a:r>
            <a:r>
              <a:rPr sz="2000">
                <a:solidFill>
                  <a:srgbClr val="2B6FAC"/>
                </a:solidFill>
                <a:latin typeface="Arial"/>
                <a:cs typeface="Arial"/>
              </a:rPr>
              <a:t>able</a:t>
            </a:r>
            <a:r>
              <a:rPr sz="2000" spc="-20">
                <a:solidFill>
                  <a:srgbClr val="2B6FAC"/>
                </a:solidFill>
                <a:latin typeface="Arial"/>
                <a:cs typeface="Arial"/>
              </a:rPr>
              <a:t> </a:t>
            </a:r>
            <a:r>
              <a:rPr sz="2000">
                <a:solidFill>
                  <a:srgbClr val="2B6FAC"/>
                </a:solidFill>
                <a:latin typeface="Arial"/>
                <a:cs typeface="Arial"/>
              </a:rPr>
              <a:t>to</a:t>
            </a:r>
            <a:r>
              <a:rPr sz="2000" spc="-35">
                <a:solidFill>
                  <a:srgbClr val="2B6FAC"/>
                </a:solidFill>
                <a:latin typeface="Arial"/>
                <a:cs typeface="Arial"/>
              </a:rPr>
              <a:t> </a:t>
            </a:r>
            <a:r>
              <a:rPr sz="2000">
                <a:solidFill>
                  <a:srgbClr val="2B6FAC"/>
                </a:solidFill>
                <a:latin typeface="Arial"/>
                <a:cs typeface="Arial"/>
              </a:rPr>
              <a:t>access</a:t>
            </a:r>
            <a:r>
              <a:rPr sz="2000" spc="-50">
                <a:solidFill>
                  <a:srgbClr val="2B6FAC"/>
                </a:solidFill>
                <a:latin typeface="Arial"/>
                <a:cs typeface="Arial"/>
              </a:rPr>
              <a:t> </a:t>
            </a:r>
            <a:r>
              <a:rPr sz="2000">
                <a:solidFill>
                  <a:srgbClr val="2B6FAC"/>
                </a:solidFill>
                <a:latin typeface="Arial"/>
                <a:cs typeface="Arial"/>
              </a:rPr>
              <a:t>all</a:t>
            </a:r>
            <a:r>
              <a:rPr sz="2000" spc="-20">
                <a:solidFill>
                  <a:srgbClr val="2B6FAC"/>
                </a:solidFill>
                <a:latin typeface="Arial"/>
                <a:cs typeface="Arial"/>
              </a:rPr>
              <a:t> </a:t>
            </a:r>
            <a:r>
              <a:rPr sz="2000" spc="-10">
                <a:solidFill>
                  <a:srgbClr val="2B6FAC"/>
                </a:solidFill>
                <a:latin typeface="Arial"/>
                <a:cs typeface="Arial"/>
              </a:rPr>
              <a:t>available files.</a:t>
            </a:r>
            <a:endParaRPr sz="2000">
              <a:latin typeface="Arial"/>
              <a:cs typeface="Arial"/>
            </a:endParaRPr>
          </a:p>
        </p:txBody>
      </p:sp>
      <p:grpSp>
        <p:nvGrpSpPr>
          <p:cNvPr id="25" name="object 21">
            <a:extLst>
              <a:ext uri="{FF2B5EF4-FFF2-40B4-BE49-F238E27FC236}">
                <a16:creationId xmlns:a16="http://schemas.microsoft.com/office/drawing/2014/main" id="{4FA37163-A362-D793-6D71-6B914CD6D222}"/>
              </a:ext>
            </a:extLst>
          </p:cNvPr>
          <p:cNvGrpSpPr/>
          <p:nvPr/>
        </p:nvGrpSpPr>
        <p:grpSpPr>
          <a:xfrm>
            <a:off x="7402321" y="2342388"/>
            <a:ext cx="4671060" cy="4392295"/>
            <a:chOff x="7402321" y="2342388"/>
            <a:chExt cx="4671060" cy="4392295"/>
          </a:xfrm>
        </p:grpSpPr>
        <p:pic>
          <p:nvPicPr>
            <p:cNvPr id="26" name="object 22">
              <a:extLst>
                <a:ext uri="{FF2B5EF4-FFF2-40B4-BE49-F238E27FC236}">
                  <a16:creationId xmlns:a16="http://schemas.microsoft.com/office/drawing/2014/main" id="{EACAEA13-3A97-BE8A-B766-E9463EEF1C98}"/>
                </a:ext>
              </a:extLst>
            </p:cNvPr>
            <p:cNvPicPr/>
            <p:nvPr/>
          </p:nvPicPr>
          <p:blipFill>
            <a:blip r:embed="rId6" cstate="print"/>
            <a:stretch>
              <a:fillRect/>
            </a:stretch>
          </p:blipFill>
          <p:spPr>
            <a:xfrm>
              <a:off x="8795003" y="2342388"/>
              <a:ext cx="3278123" cy="2478023"/>
            </a:xfrm>
            <a:prstGeom prst="rect">
              <a:avLst/>
            </a:prstGeom>
          </p:spPr>
        </p:pic>
        <p:pic>
          <p:nvPicPr>
            <p:cNvPr id="27" name="object 23">
              <a:extLst>
                <a:ext uri="{FF2B5EF4-FFF2-40B4-BE49-F238E27FC236}">
                  <a16:creationId xmlns:a16="http://schemas.microsoft.com/office/drawing/2014/main" id="{FC701CC5-46A1-918A-72B3-3B40F6179E4E}"/>
                </a:ext>
              </a:extLst>
            </p:cNvPr>
            <p:cNvPicPr/>
            <p:nvPr/>
          </p:nvPicPr>
          <p:blipFill>
            <a:blip r:embed="rId7" cstate="print"/>
            <a:stretch>
              <a:fillRect/>
            </a:stretch>
          </p:blipFill>
          <p:spPr>
            <a:xfrm>
              <a:off x="8698991" y="2430780"/>
              <a:ext cx="1476755" cy="3485387"/>
            </a:xfrm>
            <a:prstGeom prst="rect">
              <a:avLst/>
            </a:prstGeom>
          </p:spPr>
        </p:pic>
        <p:sp>
          <p:nvSpPr>
            <p:cNvPr id="28" name="object 24">
              <a:extLst>
                <a:ext uri="{FF2B5EF4-FFF2-40B4-BE49-F238E27FC236}">
                  <a16:creationId xmlns:a16="http://schemas.microsoft.com/office/drawing/2014/main" id="{E42D6309-B0F8-4D0F-2E8D-EC0D31BE66B0}"/>
                </a:ext>
              </a:extLst>
            </p:cNvPr>
            <p:cNvSpPr/>
            <p:nvPr/>
          </p:nvSpPr>
          <p:spPr>
            <a:xfrm>
              <a:off x="8971785" y="2874260"/>
              <a:ext cx="1123315" cy="2749550"/>
            </a:xfrm>
            <a:custGeom>
              <a:avLst/>
              <a:gdLst/>
              <a:ahLst/>
              <a:cxnLst/>
              <a:rect l="l" t="t" r="r" b="b"/>
              <a:pathLst>
                <a:path w="1123315" h="2749550">
                  <a:moveTo>
                    <a:pt x="1085087" y="2749257"/>
                  </a:moveTo>
                  <a:lnTo>
                    <a:pt x="1123187" y="2749257"/>
                  </a:lnTo>
                  <a:lnTo>
                    <a:pt x="1123187" y="871575"/>
                  </a:lnTo>
                  <a:lnTo>
                    <a:pt x="0" y="871575"/>
                  </a:lnTo>
                  <a:lnTo>
                    <a:pt x="0" y="0"/>
                  </a:lnTo>
                </a:path>
              </a:pathLst>
            </a:custGeom>
            <a:ln w="76200">
              <a:solidFill>
                <a:srgbClr val="FF0000"/>
              </a:solidFill>
            </a:ln>
          </p:spPr>
          <p:txBody>
            <a:bodyPr wrap="square" lIns="0" tIns="0" rIns="0" bIns="0" rtlCol="0"/>
            <a:lstStyle/>
            <a:p>
              <a:endParaRPr/>
            </a:p>
          </p:txBody>
        </p:sp>
        <p:sp>
          <p:nvSpPr>
            <p:cNvPr id="29" name="object 25">
              <a:extLst>
                <a:ext uri="{FF2B5EF4-FFF2-40B4-BE49-F238E27FC236}">
                  <a16:creationId xmlns:a16="http://schemas.microsoft.com/office/drawing/2014/main" id="{568180BF-47DD-7501-DD7A-5D921F1A3483}"/>
                </a:ext>
              </a:extLst>
            </p:cNvPr>
            <p:cNvSpPr/>
            <p:nvPr/>
          </p:nvSpPr>
          <p:spPr>
            <a:xfrm>
              <a:off x="8857487" y="2683764"/>
              <a:ext cx="228600" cy="228600"/>
            </a:xfrm>
            <a:custGeom>
              <a:avLst/>
              <a:gdLst/>
              <a:ahLst/>
              <a:cxnLst/>
              <a:rect l="l" t="t" r="r" b="b"/>
              <a:pathLst>
                <a:path w="228600" h="228600">
                  <a:moveTo>
                    <a:pt x="114300" y="0"/>
                  </a:moveTo>
                  <a:lnTo>
                    <a:pt x="0" y="228600"/>
                  </a:lnTo>
                  <a:lnTo>
                    <a:pt x="228600" y="228600"/>
                  </a:lnTo>
                  <a:lnTo>
                    <a:pt x="114300" y="0"/>
                  </a:lnTo>
                  <a:close/>
                </a:path>
              </a:pathLst>
            </a:custGeom>
            <a:solidFill>
              <a:srgbClr val="FF0000"/>
            </a:solidFill>
          </p:spPr>
          <p:txBody>
            <a:bodyPr wrap="square" lIns="0" tIns="0" rIns="0" bIns="0" rtlCol="0"/>
            <a:lstStyle/>
            <a:p>
              <a:endParaRPr/>
            </a:p>
          </p:txBody>
        </p:sp>
        <p:sp>
          <p:nvSpPr>
            <p:cNvPr id="30" name="object 26">
              <a:extLst>
                <a:ext uri="{FF2B5EF4-FFF2-40B4-BE49-F238E27FC236}">
                  <a16:creationId xmlns:a16="http://schemas.microsoft.com/office/drawing/2014/main" id="{B691C5F7-582B-8DFB-C4B7-1FE7DD5888BA}"/>
                </a:ext>
              </a:extLst>
            </p:cNvPr>
            <p:cNvSpPr/>
            <p:nvPr/>
          </p:nvSpPr>
          <p:spPr>
            <a:xfrm>
              <a:off x="7415021" y="5090922"/>
              <a:ext cx="4010025" cy="1630680"/>
            </a:xfrm>
            <a:custGeom>
              <a:avLst/>
              <a:gdLst/>
              <a:ahLst/>
              <a:cxnLst/>
              <a:rect l="l" t="t" r="r" b="b"/>
              <a:pathLst>
                <a:path w="4010025" h="1630679">
                  <a:moveTo>
                    <a:pt x="4009644" y="0"/>
                  </a:moveTo>
                  <a:lnTo>
                    <a:pt x="0" y="0"/>
                  </a:lnTo>
                  <a:lnTo>
                    <a:pt x="0" y="1630680"/>
                  </a:lnTo>
                  <a:lnTo>
                    <a:pt x="4009644" y="1630680"/>
                  </a:lnTo>
                  <a:lnTo>
                    <a:pt x="4009644" y="0"/>
                  </a:lnTo>
                  <a:close/>
                </a:path>
              </a:pathLst>
            </a:custGeom>
            <a:solidFill>
              <a:srgbClr val="FFFFFF"/>
            </a:solidFill>
          </p:spPr>
          <p:txBody>
            <a:bodyPr wrap="square" lIns="0" tIns="0" rIns="0" bIns="0" rtlCol="0"/>
            <a:lstStyle/>
            <a:p>
              <a:endParaRPr/>
            </a:p>
          </p:txBody>
        </p:sp>
        <p:sp>
          <p:nvSpPr>
            <p:cNvPr id="31" name="object 27">
              <a:extLst>
                <a:ext uri="{FF2B5EF4-FFF2-40B4-BE49-F238E27FC236}">
                  <a16:creationId xmlns:a16="http://schemas.microsoft.com/office/drawing/2014/main" id="{2F2C0BE5-3CD3-27E3-9CFA-1EA1663F2294}"/>
                </a:ext>
              </a:extLst>
            </p:cNvPr>
            <p:cNvSpPr/>
            <p:nvPr/>
          </p:nvSpPr>
          <p:spPr>
            <a:xfrm>
              <a:off x="7415021" y="5090922"/>
              <a:ext cx="4010025" cy="1630680"/>
            </a:xfrm>
            <a:custGeom>
              <a:avLst/>
              <a:gdLst/>
              <a:ahLst/>
              <a:cxnLst/>
              <a:rect l="l" t="t" r="r" b="b"/>
              <a:pathLst>
                <a:path w="4010025" h="1630679">
                  <a:moveTo>
                    <a:pt x="0" y="0"/>
                  </a:moveTo>
                  <a:lnTo>
                    <a:pt x="4009644" y="0"/>
                  </a:lnTo>
                  <a:lnTo>
                    <a:pt x="4009644" y="1630680"/>
                  </a:lnTo>
                  <a:lnTo>
                    <a:pt x="0" y="1630680"/>
                  </a:lnTo>
                  <a:lnTo>
                    <a:pt x="0" y="0"/>
                  </a:lnTo>
                  <a:close/>
                </a:path>
              </a:pathLst>
            </a:custGeom>
            <a:ln w="25400">
              <a:solidFill>
                <a:srgbClr val="E65241"/>
              </a:solidFill>
            </a:ln>
          </p:spPr>
          <p:txBody>
            <a:bodyPr wrap="square" lIns="0" tIns="0" rIns="0" bIns="0" rtlCol="0"/>
            <a:lstStyle/>
            <a:p>
              <a:endParaRPr/>
            </a:p>
          </p:txBody>
        </p:sp>
      </p:grpSp>
      <p:sp>
        <p:nvSpPr>
          <p:cNvPr id="33" name="TextBox 32">
            <a:extLst>
              <a:ext uri="{FF2B5EF4-FFF2-40B4-BE49-F238E27FC236}">
                <a16:creationId xmlns:a16="http://schemas.microsoft.com/office/drawing/2014/main" id="{5EB0DC5D-4CFF-4B9C-F156-D2A79E6B80F6}"/>
              </a:ext>
            </a:extLst>
          </p:cNvPr>
          <p:cNvSpPr txBox="1"/>
          <p:nvPr/>
        </p:nvSpPr>
        <p:spPr>
          <a:xfrm>
            <a:off x="7507413" y="5133672"/>
            <a:ext cx="3825240" cy="646331"/>
          </a:xfrm>
          <a:prstGeom prst="rect">
            <a:avLst/>
          </a:prstGeom>
          <a:noFill/>
        </p:spPr>
        <p:txBody>
          <a:bodyPr wrap="square">
            <a:spAutoFit/>
          </a:bodyPr>
          <a:lstStyle/>
          <a:p>
            <a:pPr marL="12700" marR="5080">
              <a:lnSpc>
                <a:spcPct val="100000"/>
              </a:lnSpc>
              <a:spcBef>
                <a:spcPts val="100"/>
              </a:spcBef>
            </a:pPr>
            <a:r>
              <a:rPr lang="en-US" sz="1800">
                <a:solidFill>
                  <a:srgbClr val="2B6FAC"/>
                </a:solidFill>
                <a:latin typeface="Arial"/>
                <a:cs typeface="Arial"/>
              </a:rPr>
              <a:t>Clicking</a:t>
            </a:r>
            <a:r>
              <a:rPr lang="en-US" sz="1800" spc="-25">
                <a:solidFill>
                  <a:srgbClr val="2B6FAC"/>
                </a:solidFill>
                <a:latin typeface="Arial"/>
                <a:cs typeface="Arial"/>
              </a:rPr>
              <a:t> </a:t>
            </a:r>
            <a:r>
              <a:rPr lang="en-US" sz="1800">
                <a:solidFill>
                  <a:srgbClr val="2B6FAC"/>
                </a:solidFill>
                <a:latin typeface="Arial"/>
                <a:cs typeface="Arial"/>
              </a:rPr>
              <a:t>on</a:t>
            </a:r>
            <a:r>
              <a:rPr lang="en-US" sz="1800" spc="-25">
                <a:solidFill>
                  <a:srgbClr val="2B6FAC"/>
                </a:solidFill>
                <a:latin typeface="Arial"/>
                <a:cs typeface="Arial"/>
              </a:rPr>
              <a:t> </a:t>
            </a:r>
            <a:r>
              <a:rPr lang="en-US" sz="1800">
                <a:solidFill>
                  <a:srgbClr val="2B6FAC"/>
                </a:solidFill>
                <a:latin typeface="Arial"/>
                <a:cs typeface="Arial"/>
              </a:rPr>
              <a:t>any</a:t>
            </a:r>
            <a:r>
              <a:rPr lang="en-US" sz="1800" spc="-15">
                <a:solidFill>
                  <a:srgbClr val="2B6FAC"/>
                </a:solidFill>
                <a:latin typeface="Arial"/>
                <a:cs typeface="Arial"/>
              </a:rPr>
              <a:t> </a:t>
            </a:r>
            <a:r>
              <a:rPr lang="en-US" sz="1800">
                <a:solidFill>
                  <a:srgbClr val="2B6FAC"/>
                </a:solidFill>
                <a:latin typeface="Arial"/>
                <a:cs typeface="Arial"/>
              </a:rPr>
              <a:t>of</a:t>
            </a:r>
            <a:r>
              <a:rPr lang="en-US" sz="1800" spc="-35">
                <a:solidFill>
                  <a:srgbClr val="2B6FAC"/>
                </a:solidFill>
                <a:latin typeface="Arial"/>
                <a:cs typeface="Arial"/>
              </a:rPr>
              <a:t> </a:t>
            </a:r>
            <a:r>
              <a:rPr lang="en-US" sz="1800">
                <a:solidFill>
                  <a:srgbClr val="2B6FAC"/>
                </a:solidFill>
                <a:latin typeface="Arial"/>
                <a:cs typeface="Arial"/>
              </a:rPr>
              <a:t>these</a:t>
            </a:r>
            <a:r>
              <a:rPr lang="en-US" sz="1800" spc="-25">
                <a:solidFill>
                  <a:srgbClr val="2B6FAC"/>
                </a:solidFill>
                <a:latin typeface="Arial"/>
                <a:cs typeface="Arial"/>
              </a:rPr>
              <a:t> </a:t>
            </a:r>
            <a:r>
              <a:rPr lang="en-US" sz="1800" spc="-10">
                <a:solidFill>
                  <a:srgbClr val="2B6FAC"/>
                </a:solidFill>
                <a:latin typeface="Arial"/>
                <a:cs typeface="Arial"/>
              </a:rPr>
              <a:t>“Pinned” </a:t>
            </a:r>
            <a:r>
              <a:rPr lang="en-US" sz="1800">
                <a:solidFill>
                  <a:srgbClr val="2B6FAC"/>
                </a:solidFill>
                <a:latin typeface="Arial"/>
                <a:cs typeface="Arial"/>
              </a:rPr>
              <a:t>items</a:t>
            </a:r>
            <a:r>
              <a:rPr lang="en-US" sz="1800" spc="-30">
                <a:solidFill>
                  <a:srgbClr val="2B6FAC"/>
                </a:solidFill>
                <a:latin typeface="Arial"/>
                <a:cs typeface="Arial"/>
              </a:rPr>
              <a:t> </a:t>
            </a:r>
            <a:r>
              <a:rPr lang="en-US" sz="1800">
                <a:solidFill>
                  <a:srgbClr val="2B6FAC"/>
                </a:solidFill>
                <a:latin typeface="Arial"/>
                <a:cs typeface="Arial"/>
              </a:rPr>
              <a:t>will</a:t>
            </a:r>
            <a:r>
              <a:rPr lang="en-US" sz="1800" spc="-15">
                <a:solidFill>
                  <a:srgbClr val="2B6FAC"/>
                </a:solidFill>
                <a:latin typeface="Arial"/>
                <a:cs typeface="Arial"/>
              </a:rPr>
              <a:t> </a:t>
            </a:r>
            <a:r>
              <a:rPr lang="en-US" sz="1800">
                <a:solidFill>
                  <a:srgbClr val="2B6FAC"/>
                </a:solidFill>
                <a:latin typeface="Arial"/>
                <a:cs typeface="Arial"/>
              </a:rPr>
              <a:t>open</a:t>
            </a:r>
            <a:r>
              <a:rPr lang="en-US" sz="1800" spc="-35">
                <a:solidFill>
                  <a:srgbClr val="2B6FAC"/>
                </a:solidFill>
                <a:latin typeface="Arial"/>
                <a:cs typeface="Arial"/>
              </a:rPr>
              <a:t> </a:t>
            </a:r>
            <a:r>
              <a:rPr lang="en-US" sz="1800">
                <a:solidFill>
                  <a:srgbClr val="2B6FAC"/>
                </a:solidFill>
                <a:latin typeface="Arial"/>
                <a:cs typeface="Arial"/>
              </a:rPr>
              <a:t>another</a:t>
            </a:r>
            <a:r>
              <a:rPr lang="en-US" sz="1800" spc="-50">
                <a:solidFill>
                  <a:srgbClr val="2B6FAC"/>
                </a:solidFill>
                <a:latin typeface="Arial"/>
                <a:cs typeface="Arial"/>
              </a:rPr>
              <a:t> </a:t>
            </a:r>
            <a:r>
              <a:rPr lang="en-US" sz="1800" spc="-10">
                <a:solidFill>
                  <a:srgbClr val="2B6FAC"/>
                </a:solidFill>
                <a:latin typeface="Arial"/>
                <a:cs typeface="Arial"/>
              </a:rPr>
              <a:t>browser</a:t>
            </a:r>
            <a:endParaRPr lang="en-US" sz="1800">
              <a:latin typeface="Arial"/>
              <a:cs typeface="Arial"/>
            </a:endParaRPr>
          </a:p>
        </p:txBody>
      </p:sp>
      <p:sp>
        <p:nvSpPr>
          <p:cNvPr id="35" name="TextBox 34">
            <a:extLst>
              <a:ext uri="{FF2B5EF4-FFF2-40B4-BE49-F238E27FC236}">
                <a16:creationId xmlns:a16="http://schemas.microsoft.com/office/drawing/2014/main" id="{07C43F52-5716-C8BE-520C-DF6BE277D896}"/>
              </a:ext>
            </a:extLst>
          </p:cNvPr>
          <p:cNvSpPr txBox="1"/>
          <p:nvPr/>
        </p:nvSpPr>
        <p:spPr>
          <a:xfrm>
            <a:off x="7457823" y="5845985"/>
            <a:ext cx="4092736" cy="646331"/>
          </a:xfrm>
          <a:prstGeom prst="rect">
            <a:avLst/>
          </a:prstGeom>
          <a:noFill/>
        </p:spPr>
        <p:txBody>
          <a:bodyPr wrap="square">
            <a:spAutoFit/>
          </a:bodyPr>
          <a:lstStyle/>
          <a:p>
            <a:pPr marL="12700" marR="5080">
              <a:lnSpc>
                <a:spcPct val="100000"/>
              </a:lnSpc>
              <a:spcBef>
                <a:spcPts val="100"/>
              </a:spcBef>
            </a:pPr>
            <a:r>
              <a:rPr lang="en-US" sz="1800">
                <a:solidFill>
                  <a:srgbClr val="2B6FAC"/>
                </a:solidFill>
                <a:latin typeface="Arial"/>
                <a:cs typeface="Arial"/>
              </a:rPr>
              <a:t>window</a:t>
            </a:r>
            <a:r>
              <a:rPr lang="en-US" sz="1800" spc="-40">
                <a:solidFill>
                  <a:srgbClr val="2B6FAC"/>
                </a:solidFill>
                <a:latin typeface="Arial"/>
                <a:cs typeface="Arial"/>
              </a:rPr>
              <a:t> </a:t>
            </a:r>
            <a:r>
              <a:rPr lang="en-US" sz="1800">
                <a:solidFill>
                  <a:srgbClr val="2B6FAC"/>
                </a:solidFill>
                <a:latin typeface="Arial"/>
                <a:cs typeface="Arial"/>
              </a:rPr>
              <a:t>in</a:t>
            </a:r>
            <a:r>
              <a:rPr lang="en-US" sz="1800" spc="-25">
                <a:solidFill>
                  <a:srgbClr val="2B6FAC"/>
                </a:solidFill>
                <a:latin typeface="Arial"/>
                <a:cs typeface="Arial"/>
              </a:rPr>
              <a:t> </a:t>
            </a:r>
            <a:r>
              <a:rPr lang="en-US" sz="1800" u="sng">
                <a:solidFill>
                  <a:srgbClr val="0562C1"/>
                </a:solidFill>
                <a:uFill>
                  <a:solidFill>
                    <a:srgbClr val="0562C1"/>
                  </a:solidFill>
                </a:uFill>
                <a:latin typeface="Arial"/>
                <a:cs typeface="Arial"/>
                <a:hlinkClick r:id="rId5"/>
              </a:rPr>
              <a:t>SharePoint</a:t>
            </a:r>
            <a:r>
              <a:rPr lang="en-US" sz="1800" spc="-50">
                <a:solidFill>
                  <a:srgbClr val="0562C1"/>
                </a:solidFill>
                <a:latin typeface="Arial"/>
                <a:cs typeface="Arial"/>
              </a:rPr>
              <a:t> </a:t>
            </a:r>
            <a:r>
              <a:rPr lang="en-US" sz="1800">
                <a:solidFill>
                  <a:srgbClr val="2B6FAC"/>
                </a:solidFill>
                <a:latin typeface="Arial"/>
                <a:cs typeface="Arial"/>
              </a:rPr>
              <a:t>and</a:t>
            </a:r>
            <a:r>
              <a:rPr lang="en-US" sz="1800" spc="-40">
                <a:solidFill>
                  <a:srgbClr val="2B6FAC"/>
                </a:solidFill>
                <a:latin typeface="Arial"/>
                <a:cs typeface="Arial"/>
              </a:rPr>
              <a:t> </a:t>
            </a:r>
            <a:r>
              <a:rPr lang="en-US" sz="1800" spc="-25">
                <a:solidFill>
                  <a:srgbClr val="2B6FAC"/>
                </a:solidFill>
                <a:latin typeface="Arial"/>
                <a:cs typeface="Arial"/>
              </a:rPr>
              <a:t>you</a:t>
            </a:r>
            <a:r>
              <a:rPr lang="en-US" sz="1800" spc="500">
                <a:solidFill>
                  <a:srgbClr val="2B6FAC"/>
                </a:solidFill>
                <a:latin typeface="Arial"/>
                <a:cs typeface="Arial"/>
              </a:rPr>
              <a:t> </a:t>
            </a:r>
            <a:r>
              <a:rPr lang="en-US" sz="1800">
                <a:solidFill>
                  <a:srgbClr val="2B6FAC"/>
                </a:solidFill>
                <a:latin typeface="Arial"/>
                <a:cs typeface="Arial"/>
              </a:rPr>
              <a:t>will</a:t>
            </a:r>
            <a:r>
              <a:rPr lang="en-US" sz="1800" spc="-15">
                <a:solidFill>
                  <a:srgbClr val="2B6FAC"/>
                </a:solidFill>
                <a:latin typeface="Arial"/>
                <a:cs typeface="Arial"/>
              </a:rPr>
              <a:t> </a:t>
            </a:r>
            <a:r>
              <a:rPr lang="en-US" sz="1800">
                <a:solidFill>
                  <a:srgbClr val="2B6FAC"/>
                </a:solidFill>
                <a:latin typeface="Arial"/>
                <a:cs typeface="Arial"/>
              </a:rPr>
              <a:t>be</a:t>
            </a:r>
            <a:r>
              <a:rPr lang="en-US" sz="1800" spc="-30">
                <a:solidFill>
                  <a:srgbClr val="2B6FAC"/>
                </a:solidFill>
                <a:latin typeface="Arial"/>
                <a:cs typeface="Arial"/>
              </a:rPr>
              <a:t> </a:t>
            </a:r>
            <a:r>
              <a:rPr lang="en-US" sz="1800">
                <a:solidFill>
                  <a:srgbClr val="2B6FAC"/>
                </a:solidFill>
                <a:latin typeface="Arial"/>
                <a:cs typeface="Arial"/>
              </a:rPr>
              <a:t>able</a:t>
            </a:r>
            <a:r>
              <a:rPr lang="en-US" sz="1800" spc="-20">
                <a:solidFill>
                  <a:srgbClr val="2B6FAC"/>
                </a:solidFill>
                <a:latin typeface="Arial"/>
                <a:cs typeface="Arial"/>
              </a:rPr>
              <a:t> </a:t>
            </a:r>
            <a:r>
              <a:rPr lang="en-US" sz="1800">
                <a:solidFill>
                  <a:srgbClr val="2B6FAC"/>
                </a:solidFill>
                <a:latin typeface="Arial"/>
                <a:cs typeface="Arial"/>
              </a:rPr>
              <a:t>to</a:t>
            </a:r>
            <a:r>
              <a:rPr lang="en-US" sz="1800" spc="-35">
                <a:solidFill>
                  <a:srgbClr val="2B6FAC"/>
                </a:solidFill>
                <a:latin typeface="Arial"/>
                <a:cs typeface="Arial"/>
              </a:rPr>
              <a:t> </a:t>
            </a:r>
            <a:r>
              <a:rPr lang="en-US" sz="1800">
                <a:solidFill>
                  <a:srgbClr val="2B6FAC"/>
                </a:solidFill>
                <a:latin typeface="Arial"/>
                <a:cs typeface="Arial"/>
              </a:rPr>
              <a:t>access</a:t>
            </a:r>
            <a:r>
              <a:rPr lang="en-US" sz="1800" spc="-50">
                <a:solidFill>
                  <a:srgbClr val="2B6FAC"/>
                </a:solidFill>
                <a:latin typeface="Arial"/>
                <a:cs typeface="Arial"/>
              </a:rPr>
              <a:t> </a:t>
            </a:r>
            <a:r>
              <a:rPr lang="en-US" sz="1800">
                <a:solidFill>
                  <a:srgbClr val="2B6FAC"/>
                </a:solidFill>
                <a:latin typeface="Arial"/>
                <a:cs typeface="Arial"/>
              </a:rPr>
              <a:t>all</a:t>
            </a:r>
            <a:r>
              <a:rPr lang="en-US" sz="1800" spc="-20">
                <a:solidFill>
                  <a:srgbClr val="2B6FAC"/>
                </a:solidFill>
                <a:latin typeface="Arial"/>
                <a:cs typeface="Arial"/>
              </a:rPr>
              <a:t> </a:t>
            </a:r>
            <a:r>
              <a:rPr lang="en-US" sz="1800" spc="-10">
                <a:solidFill>
                  <a:srgbClr val="2B6FAC"/>
                </a:solidFill>
                <a:latin typeface="Arial"/>
                <a:cs typeface="Arial"/>
              </a:rPr>
              <a:t>available files.</a:t>
            </a:r>
            <a:endParaRPr lang="en-US" sz="1800">
              <a:latin typeface="Arial"/>
              <a:cs typeface="Arial"/>
            </a:endParaRPr>
          </a:p>
        </p:txBody>
      </p:sp>
    </p:spTree>
    <p:extLst>
      <p:ext uri="{BB962C8B-B14F-4D97-AF65-F5344CB8AC3E}">
        <p14:creationId xmlns:p14="http://schemas.microsoft.com/office/powerpoint/2010/main" val="958315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F44C5-D50E-65CA-8FE2-06F223B62963}"/>
            </a:ext>
          </a:extLst>
        </p:cNvPr>
        <p:cNvGrpSpPr/>
        <p:nvPr/>
      </p:nvGrpSpPr>
      <p:grpSpPr>
        <a:xfrm>
          <a:off x="0" y="0"/>
          <a:ext cx="0" cy="0"/>
          <a:chOff x="0" y="0"/>
          <a:chExt cx="0" cy="0"/>
        </a:xfrm>
      </p:grpSpPr>
      <p:sp>
        <p:nvSpPr>
          <p:cNvPr id="11" name="Text Placeholder 3">
            <a:extLst>
              <a:ext uri="{FF2B5EF4-FFF2-40B4-BE49-F238E27FC236}">
                <a16:creationId xmlns:a16="http://schemas.microsoft.com/office/drawing/2014/main" id="{33B19742-7857-E134-F33E-B9AB0767F473}"/>
              </a:ext>
            </a:extLst>
          </p:cNvPr>
          <p:cNvSpPr txBox="1">
            <a:spLocks/>
          </p:cNvSpPr>
          <p:nvPr/>
        </p:nvSpPr>
        <p:spPr>
          <a:xfrm>
            <a:off x="1543106" y="440267"/>
            <a:ext cx="9543993" cy="738664"/>
          </a:xfrm>
          <a:prstGeom prst="rect">
            <a:avLst/>
          </a:prstGeom>
        </p:spPr>
        <p:txBody>
          <a:bodyPr vert="horz" wrap="square" lIns="0" tIns="60960" rIns="0" bIns="6096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Clr>
                <a:srgbClr val="13B5EA"/>
              </a:buClr>
              <a:buNone/>
            </a:pPr>
            <a:r>
              <a:rPr lang="en-US" sz="4000" b="1" dirty="0">
                <a:solidFill>
                  <a:schemeClr val="accent1"/>
                </a:solidFill>
                <a:latin typeface="Arial" panose="020B0604020202020204" pitchFamily="34" charset="0"/>
                <a:cs typeface="Arial" panose="020B0604020202020204" pitchFamily="34" charset="0"/>
              </a:rPr>
              <a:t>Certificate of Membership Recognition</a:t>
            </a:r>
            <a:endParaRPr lang="en-US" sz="4000" b="1" spc="-67" dirty="0">
              <a:solidFill>
                <a:schemeClr val="accent1"/>
              </a:solidFill>
              <a:latin typeface="Arial" panose="020B0604020202020204" pitchFamily="34" charset="0"/>
              <a:cs typeface="Arial" panose="020B0604020202020204" pitchFamily="34" charset="0"/>
            </a:endParaRPr>
          </a:p>
        </p:txBody>
      </p:sp>
      <p:sp>
        <p:nvSpPr>
          <p:cNvPr id="5" name="Freeform 5">
            <a:extLst>
              <a:ext uri="{FF2B5EF4-FFF2-40B4-BE49-F238E27FC236}">
                <a16:creationId xmlns:a16="http://schemas.microsoft.com/office/drawing/2014/main" id="{D5D5591B-D309-877D-FBEE-EB6E4E8EFE99}"/>
              </a:ext>
            </a:extLst>
          </p:cNvPr>
          <p:cNvSpPr>
            <a:spLocks noChangeAspect="1"/>
          </p:cNvSpPr>
          <p:nvPr/>
        </p:nvSpPr>
        <p:spPr bwMode="auto">
          <a:xfrm rot="10800000" flipH="1" flipV="1">
            <a:off x="0" y="2992997"/>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7C9AAE6B-5539-165F-7352-F148CD10D1C3}"/>
              </a:ext>
            </a:extLst>
          </p:cNvPr>
          <p:cNvSpPr txBox="1"/>
          <p:nvPr/>
        </p:nvSpPr>
        <p:spPr>
          <a:xfrm>
            <a:off x="1252609" y="1474704"/>
            <a:ext cx="10211804" cy="1336263"/>
          </a:xfrm>
          <a:prstGeom prst="rect">
            <a:avLst/>
          </a:prstGeom>
          <a:noFill/>
        </p:spPr>
        <p:txBody>
          <a:bodyPr wrap="square" lIns="91440" tIns="45720" rIns="91440" bIns="45720" anchor="t">
            <a:spAutoFit/>
          </a:bodyPr>
          <a:lstStyle/>
          <a:p>
            <a:pPr marL="12700">
              <a:spcBef>
                <a:spcPts val="95"/>
              </a:spcBef>
              <a:tabLst>
                <a:tab pos="469265" algn="l"/>
              </a:tabLst>
            </a:pPr>
            <a:r>
              <a:rPr lang="en-US" sz="2000" dirty="0">
                <a:solidFill>
                  <a:schemeClr val="accent1"/>
                </a:solidFill>
                <a:latin typeface="Calibri"/>
                <a:cs typeface="Calibri"/>
              </a:rPr>
              <a:t>The CAB representative will receive the Certificate of Membership Recognition. The Marcom Department wants to ‘spotlight’ the CAB Member and Representative with a social media post.  </a:t>
            </a:r>
          </a:p>
          <a:p>
            <a:pPr marL="12700">
              <a:spcBef>
                <a:spcPts val="95"/>
              </a:spcBef>
              <a:tabLst>
                <a:tab pos="469265" algn="l"/>
              </a:tabLst>
            </a:pPr>
            <a:r>
              <a:rPr lang="en-US" sz="2000" dirty="0">
                <a:solidFill>
                  <a:schemeClr val="accent1"/>
                </a:solidFill>
                <a:latin typeface="Calibri"/>
                <a:cs typeface="Calibri"/>
              </a:rPr>
              <a:t>When you receive the certificate, please take a picture with it. Then, send the picture to </a:t>
            </a:r>
            <a:r>
              <a:rPr lang="en-US" sz="2000" dirty="0">
                <a:solidFill>
                  <a:schemeClr val="accent1"/>
                </a:solidFill>
                <a:latin typeface="Calibri"/>
                <a:cs typeface="Calibri"/>
                <a:hlinkClick r:id="rId3"/>
              </a:rPr>
              <a:t>tomi.okey@incose.net</a:t>
            </a:r>
            <a:r>
              <a:rPr lang="en-US" sz="2000" dirty="0">
                <a:solidFill>
                  <a:schemeClr val="accent1"/>
                </a:solidFill>
                <a:latin typeface="Calibri"/>
                <a:cs typeface="Calibri"/>
              </a:rPr>
              <a:t>. </a:t>
            </a:r>
            <a:endParaRPr lang="en-US" sz="2000" dirty="0">
              <a:solidFill>
                <a:schemeClr val="bg1"/>
              </a:solidFill>
              <a:latin typeface="Calibri"/>
              <a:cs typeface="Calibri"/>
            </a:endParaRPr>
          </a:p>
        </p:txBody>
      </p:sp>
      <p:pic>
        <p:nvPicPr>
          <p:cNvPr id="6" name="Picture 5">
            <a:extLst>
              <a:ext uri="{FF2B5EF4-FFF2-40B4-BE49-F238E27FC236}">
                <a16:creationId xmlns:a16="http://schemas.microsoft.com/office/drawing/2014/main" id="{C8098890-D2D1-0135-9012-3B5959A20DA5}"/>
              </a:ext>
            </a:extLst>
          </p:cNvPr>
          <p:cNvPicPr>
            <a:picLocks noChangeAspect="1"/>
          </p:cNvPicPr>
          <p:nvPr/>
        </p:nvPicPr>
        <p:blipFill>
          <a:blip r:embed="rId4"/>
          <a:stretch>
            <a:fillRect/>
          </a:stretch>
        </p:blipFill>
        <p:spPr>
          <a:xfrm>
            <a:off x="3500285" y="2970248"/>
            <a:ext cx="5201264" cy="3711762"/>
          </a:xfrm>
          <a:prstGeom prst="rect">
            <a:avLst/>
          </a:prstGeom>
        </p:spPr>
      </p:pic>
    </p:spTree>
    <p:extLst>
      <p:ext uri="{BB962C8B-B14F-4D97-AF65-F5344CB8AC3E}">
        <p14:creationId xmlns:p14="http://schemas.microsoft.com/office/powerpoint/2010/main" val="32001789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CC830-CE6B-FD10-40E2-B3C31362A624}"/>
            </a:ext>
          </a:extLst>
        </p:cNvPr>
        <p:cNvGrpSpPr/>
        <p:nvPr/>
      </p:nvGrpSpPr>
      <p:grpSpPr>
        <a:xfrm>
          <a:off x="0" y="0"/>
          <a:ext cx="0" cy="0"/>
          <a:chOff x="0" y="0"/>
          <a:chExt cx="0" cy="0"/>
        </a:xfrm>
      </p:grpSpPr>
      <p:sp>
        <p:nvSpPr>
          <p:cNvPr id="11" name="Text Placeholder 3">
            <a:extLst>
              <a:ext uri="{FF2B5EF4-FFF2-40B4-BE49-F238E27FC236}">
                <a16:creationId xmlns:a16="http://schemas.microsoft.com/office/drawing/2014/main" id="{E2D086D8-A72B-FB52-A8C9-49929BA53DD7}"/>
              </a:ext>
            </a:extLst>
          </p:cNvPr>
          <p:cNvSpPr txBox="1">
            <a:spLocks/>
          </p:cNvSpPr>
          <p:nvPr/>
        </p:nvSpPr>
        <p:spPr>
          <a:xfrm>
            <a:off x="1543107" y="440267"/>
            <a:ext cx="7945022" cy="738664"/>
          </a:xfrm>
          <a:prstGeom prst="rect">
            <a:avLst/>
          </a:prstGeom>
        </p:spPr>
        <p:txBody>
          <a:bodyPr vert="horz" wrap="square" lIns="0" tIns="60960" rIns="0" bIns="6096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Clr>
                <a:srgbClr val="13B5EA"/>
              </a:buClr>
              <a:buNone/>
            </a:pPr>
            <a:r>
              <a:rPr lang="en-US" sz="4000" b="1" dirty="0">
                <a:solidFill>
                  <a:schemeClr val="accent1"/>
                </a:solidFill>
                <a:latin typeface="Arial" panose="020B0604020202020204" pitchFamily="34" charset="0"/>
                <a:cs typeface="Arial" panose="020B0604020202020204" pitchFamily="34" charset="0"/>
              </a:rPr>
              <a:t>Need</a:t>
            </a:r>
            <a:r>
              <a:rPr lang="en-US" sz="4000" b="1" spc="-280" dirty="0">
                <a:solidFill>
                  <a:schemeClr val="accent1"/>
                </a:solidFill>
                <a:latin typeface="Arial" panose="020B0604020202020204" pitchFamily="34" charset="0"/>
                <a:cs typeface="Arial" panose="020B0604020202020204" pitchFamily="34" charset="0"/>
              </a:rPr>
              <a:t> </a:t>
            </a:r>
            <a:r>
              <a:rPr lang="en-US" sz="4000" b="1" dirty="0">
                <a:solidFill>
                  <a:schemeClr val="accent1"/>
                </a:solidFill>
                <a:latin typeface="Arial" panose="020B0604020202020204" pitchFamily="34" charset="0"/>
                <a:cs typeface="Arial" panose="020B0604020202020204" pitchFamily="34" charset="0"/>
              </a:rPr>
              <a:t>Assistance?</a:t>
            </a:r>
            <a:r>
              <a:rPr lang="en-US" sz="4000" b="1" spc="-90" dirty="0">
                <a:solidFill>
                  <a:schemeClr val="accent1"/>
                </a:solidFill>
                <a:latin typeface="Arial" panose="020B0604020202020204" pitchFamily="34" charset="0"/>
                <a:cs typeface="Arial" panose="020B0604020202020204" pitchFamily="34" charset="0"/>
              </a:rPr>
              <a:t> </a:t>
            </a:r>
            <a:r>
              <a:rPr lang="en-US" sz="4000" b="1" dirty="0">
                <a:solidFill>
                  <a:schemeClr val="accent1"/>
                </a:solidFill>
                <a:latin typeface="Arial" panose="020B0604020202020204" pitchFamily="34" charset="0"/>
                <a:cs typeface="Arial" panose="020B0604020202020204" pitchFamily="34" charset="0"/>
              </a:rPr>
              <a:t>Contact</a:t>
            </a:r>
            <a:r>
              <a:rPr lang="en-US" sz="4000" b="1" spc="-45" dirty="0">
                <a:solidFill>
                  <a:schemeClr val="accent1"/>
                </a:solidFill>
                <a:latin typeface="Arial" panose="020B0604020202020204" pitchFamily="34" charset="0"/>
                <a:cs typeface="Arial" panose="020B0604020202020204" pitchFamily="34" charset="0"/>
              </a:rPr>
              <a:t> </a:t>
            </a:r>
            <a:r>
              <a:rPr lang="en-US" sz="4000" b="1" spc="-25" dirty="0">
                <a:solidFill>
                  <a:schemeClr val="accent1"/>
                </a:solidFill>
                <a:latin typeface="Arial" panose="020B0604020202020204" pitchFamily="34" charset="0"/>
                <a:cs typeface="Arial" panose="020B0604020202020204" pitchFamily="34" charset="0"/>
              </a:rPr>
              <a:t>Us!</a:t>
            </a:r>
            <a:endParaRPr lang="en-US" sz="4000" b="1" spc="-67" dirty="0">
              <a:solidFill>
                <a:schemeClr val="accent1"/>
              </a:solidFill>
              <a:latin typeface="Arial" panose="020B0604020202020204" pitchFamily="34" charset="0"/>
              <a:cs typeface="Arial" panose="020B0604020202020204" pitchFamily="34" charset="0"/>
            </a:endParaRPr>
          </a:p>
        </p:txBody>
      </p:sp>
      <p:sp>
        <p:nvSpPr>
          <p:cNvPr id="5" name="Freeform 5">
            <a:extLst>
              <a:ext uri="{FF2B5EF4-FFF2-40B4-BE49-F238E27FC236}">
                <a16:creationId xmlns:a16="http://schemas.microsoft.com/office/drawing/2014/main" id="{F0D120C7-BBA9-4B80-48AB-BA81BCD32A7F}"/>
              </a:ext>
            </a:extLst>
          </p:cNvPr>
          <p:cNvSpPr>
            <a:spLocks noChangeAspect="1"/>
          </p:cNvSpPr>
          <p:nvPr/>
        </p:nvSpPr>
        <p:spPr bwMode="auto">
          <a:xfrm rot="10800000" flipH="1" flipV="1">
            <a:off x="0" y="2992997"/>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B7AD1378-438D-C5C1-6F21-3598D7105F4D}"/>
              </a:ext>
            </a:extLst>
          </p:cNvPr>
          <p:cNvSpPr txBox="1"/>
          <p:nvPr/>
        </p:nvSpPr>
        <p:spPr>
          <a:xfrm>
            <a:off x="1435490" y="1718397"/>
            <a:ext cx="8057372" cy="2109873"/>
          </a:xfrm>
          <a:prstGeom prst="rect">
            <a:avLst/>
          </a:prstGeom>
          <a:noFill/>
        </p:spPr>
        <p:txBody>
          <a:bodyPr wrap="square" lIns="91440" tIns="45720" rIns="91440" bIns="45720" anchor="t">
            <a:spAutoFit/>
          </a:bodyPr>
          <a:lstStyle/>
          <a:p>
            <a:pPr marL="469265" indent="-456565">
              <a:spcBef>
                <a:spcPts val="95"/>
              </a:spcBef>
              <a:buFont typeface="Arial"/>
              <a:buChar char="•"/>
              <a:tabLst>
                <a:tab pos="469265" algn="l"/>
              </a:tabLst>
            </a:pPr>
            <a:r>
              <a:rPr lang="en-US" sz="3400" dirty="0">
                <a:solidFill>
                  <a:schemeClr val="accent1"/>
                </a:solidFill>
                <a:latin typeface="Calibri"/>
                <a:cs typeface="Calibri"/>
              </a:rPr>
              <a:t>CAB</a:t>
            </a:r>
            <a:r>
              <a:rPr lang="en-US" sz="3400" spc="-75" dirty="0">
                <a:solidFill>
                  <a:schemeClr val="accent1"/>
                </a:solidFill>
                <a:latin typeface="Calibri"/>
                <a:cs typeface="Calibri"/>
              </a:rPr>
              <a:t> </a:t>
            </a:r>
            <a:r>
              <a:rPr lang="en-US" sz="3400" spc="-10" dirty="0">
                <a:solidFill>
                  <a:schemeClr val="accent1"/>
                </a:solidFill>
                <a:latin typeface="Calibri"/>
                <a:cs typeface="Calibri"/>
              </a:rPr>
              <a:t>Administration</a:t>
            </a:r>
            <a:r>
              <a:rPr lang="en-US" sz="3400" spc="-90" dirty="0">
                <a:solidFill>
                  <a:schemeClr val="accent1"/>
                </a:solidFill>
                <a:latin typeface="Calibri"/>
                <a:cs typeface="Calibri"/>
              </a:rPr>
              <a:t> </a:t>
            </a:r>
            <a:r>
              <a:rPr lang="en-US" sz="3400" spc="-10" dirty="0">
                <a:solidFill>
                  <a:schemeClr val="accent1"/>
                </a:solidFill>
                <a:latin typeface="Calibri"/>
                <a:cs typeface="Calibri"/>
              </a:rPr>
              <a:t>Questions? You can reach out via : </a:t>
            </a:r>
          </a:p>
          <a:p>
            <a:pPr marL="1002665" lvl="1" indent="-380365">
              <a:lnSpc>
                <a:spcPts val="3590"/>
              </a:lnSpc>
              <a:spcBef>
                <a:spcPts val="15"/>
              </a:spcBef>
              <a:buFont typeface="Arial"/>
              <a:buChar char="–"/>
              <a:tabLst>
                <a:tab pos="1002665" algn="l"/>
              </a:tabLst>
            </a:pPr>
            <a:r>
              <a:rPr lang="en-US" sz="3400" spc="-10" dirty="0">
                <a:solidFill>
                  <a:schemeClr val="accent1"/>
                </a:solidFill>
                <a:latin typeface="Calibri"/>
                <a:cs typeface="Calibri"/>
              </a:rPr>
              <a:t> </a:t>
            </a:r>
            <a:r>
              <a:rPr kumimoji="0" lang="en-US" sz="3000" b="0" i="0" u="sng" strike="noStrike" kern="0" cap="none" spc="-10" normalizeH="0" baseline="0" noProof="0" dirty="0">
                <a:ln>
                  <a:noFill/>
                </a:ln>
                <a:solidFill>
                  <a:schemeClr val="accent2"/>
                </a:solidFill>
                <a:effectLst/>
                <a:uLnTx/>
                <a:uFill>
                  <a:solidFill>
                    <a:srgbClr val="0562C1"/>
                  </a:solidFill>
                </a:uFill>
                <a:latin typeface="Calibri"/>
                <a:cs typeface="Calibri"/>
                <a:hlinkClick r:id="rId3">
                  <a:extLst>
                    <a:ext uri="{A12FA001-AC4F-418D-AE19-62706E023703}">
                      <ahyp:hlinkClr xmlns:ahyp="http://schemas.microsoft.com/office/drawing/2018/hyperlinkcolor" val="tx"/>
                    </a:ext>
                  </a:extLst>
                </a:hlinkClick>
              </a:rPr>
              <a:t>helpdesk@incose.net</a:t>
            </a:r>
            <a:endParaRPr lang="en-US" sz="3000" b="0" i="0" u="none" strike="noStrike" kern="0" cap="none" spc="0" normalizeH="0" baseline="0" noProof="0" dirty="0">
              <a:ln>
                <a:noFill/>
              </a:ln>
              <a:solidFill>
                <a:schemeClr val="accent2"/>
              </a:solidFill>
              <a:effectLst/>
              <a:uLnTx/>
              <a:uFillTx/>
              <a:latin typeface="Calibri"/>
              <a:cs typeface="Calibri"/>
            </a:endParaRPr>
          </a:p>
          <a:p>
            <a:pPr marL="12700">
              <a:lnSpc>
                <a:spcPts val="4070"/>
              </a:lnSpc>
              <a:tabLst>
                <a:tab pos="1002665" algn="l"/>
              </a:tabLst>
            </a:pPr>
            <a:endParaRPr lang="en-US" sz="3400" dirty="0">
              <a:solidFill>
                <a:schemeClr val="bg1"/>
              </a:solidFill>
              <a:latin typeface="Calibri"/>
              <a:cs typeface="Calibri"/>
            </a:endParaRPr>
          </a:p>
        </p:txBody>
      </p:sp>
    </p:spTree>
    <p:extLst>
      <p:ext uri="{BB962C8B-B14F-4D97-AF65-F5344CB8AC3E}">
        <p14:creationId xmlns:p14="http://schemas.microsoft.com/office/powerpoint/2010/main" val="40391008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F44C5-D50E-65CA-8FE2-06F223B62963}"/>
            </a:ext>
          </a:extLst>
        </p:cNvPr>
        <p:cNvGrpSpPr/>
        <p:nvPr/>
      </p:nvGrpSpPr>
      <p:grpSpPr>
        <a:xfrm>
          <a:off x="0" y="0"/>
          <a:ext cx="0" cy="0"/>
          <a:chOff x="0" y="0"/>
          <a:chExt cx="0" cy="0"/>
        </a:xfrm>
      </p:grpSpPr>
      <p:sp>
        <p:nvSpPr>
          <p:cNvPr id="5" name="Freeform 5">
            <a:extLst>
              <a:ext uri="{FF2B5EF4-FFF2-40B4-BE49-F238E27FC236}">
                <a16:creationId xmlns:a16="http://schemas.microsoft.com/office/drawing/2014/main" id="{D5D5591B-D309-877D-FBEE-EB6E4E8EFE99}"/>
              </a:ext>
            </a:extLst>
          </p:cNvPr>
          <p:cNvSpPr>
            <a:spLocks noChangeAspect="1"/>
          </p:cNvSpPr>
          <p:nvPr/>
        </p:nvSpPr>
        <p:spPr bwMode="auto">
          <a:xfrm rot="10800000" flipH="1" flipV="1">
            <a:off x="0" y="3079261"/>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7C9AAE6B-5539-165F-7352-F148CD10D1C3}"/>
              </a:ext>
            </a:extLst>
          </p:cNvPr>
          <p:cNvSpPr txBox="1"/>
          <p:nvPr/>
        </p:nvSpPr>
        <p:spPr>
          <a:xfrm>
            <a:off x="1492999" y="1445227"/>
            <a:ext cx="8057372" cy="3166572"/>
          </a:xfrm>
          <a:prstGeom prst="rect">
            <a:avLst/>
          </a:prstGeom>
          <a:noFill/>
        </p:spPr>
        <p:txBody>
          <a:bodyPr wrap="square" lIns="91440" tIns="45720" rIns="91440" bIns="45720" anchor="t">
            <a:spAutoFit/>
          </a:bodyPr>
          <a:lstStyle/>
          <a:p>
            <a:pPr marL="622300">
              <a:lnSpc>
                <a:spcPts val="3590"/>
              </a:lnSpc>
              <a:spcBef>
                <a:spcPts val="15"/>
              </a:spcBef>
              <a:tabLst>
                <a:tab pos="469265" algn="l"/>
              </a:tabLst>
            </a:pPr>
            <a:r>
              <a:rPr lang="en-US" sz="3400" dirty="0">
                <a:solidFill>
                  <a:schemeClr val="accent1"/>
                </a:solidFill>
                <a:latin typeface="Calibri"/>
                <a:cs typeface="Calibri"/>
              </a:rPr>
              <a:t> Chair</a:t>
            </a:r>
            <a:r>
              <a:rPr lang="en-US" sz="3400" spc="-45" dirty="0">
                <a:solidFill>
                  <a:schemeClr val="accent1"/>
                </a:solidFill>
                <a:latin typeface="Calibri"/>
                <a:cs typeface="Calibri"/>
              </a:rPr>
              <a:t>                                 </a:t>
            </a:r>
            <a:r>
              <a:rPr lang="en-US" sz="3400" spc="-10" dirty="0">
                <a:solidFill>
                  <a:schemeClr val="accent1"/>
                </a:solidFill>
                <a:latin typeface="Calibri"/>
                <a:cs typeface="Calibri"/>
              </a:rPr>
              <a:t>Co-Chair</a:t>
            </a:r>
            <a:endParaRPr lang="it-IT" dirty="0">
              <a:solidFill>
                <a:schemeClr val="accent1"/>
              </a:solidFill>
            </a:endParaRPr>
          </a:p>
          <a:p>
            <a:pPr marL="12700">
              <a:lnSpc>
                <a:spcPts val="4070"/>
              </a:lnSpc>
              <a:tabLst>
                <a:tab pos="469265" algn="l"/>
              </a:tabLst>
            </a:pPr>
            <a:r>
              <a:rPr lang="en-US" sz="3000" kern="0" dirty="0">
                <a:solidFill>
                  <a:schemeClr val="bg1"/>
                </a:solidFill>
                <a:latin typeface="Calibri"/>
                <a:cs typeface="Calibri"/>
              </a:rPr>
              <a:t>       </a:t>
            </a:r>
            <a:endParaRPr lang="en-US" sz="3000" i="0" u="none" strike="noStrike" kern="0" cap="none" spc="0" normalizeH="0" baseline="0" noProof="0" dirty="0">
              <a:ln>
                <a:noFill/>
              </a:ln>
              <a:solidFill>
                <a:schemeClr val="bg1"/>
              </a:solidFill>
              <a:effectLst/>
              <a:uLnTx/>
              <a:uFillTx/>
              <a:latin typeface="Calibri"/>
              <a:cs typeface="Calibri"/>
            </a:endParaRPr>
          </a:p>
          <a:p>
            <a:pPr marL="12700">
              <a:lnSpc>
                <a:spcPts val="4070"/>
              </a:lnSpc>
              <a:tabLst>
                <a:tab pos="469265" algn="l"/>
              </a:tabLst>
            </a:pPr>
            <a:endParaRPr lang="en-US" sz="3000" kern="0" dirty="0">
              <a:solidFill>
                <a:schemeClr val="bg1"/>
              </a:solidFill>
              <a:latin typeface="Calibri"/>
              <a:cs typeface="Calibri"/>
            </a:endParaRPr>
          </a:p>
          <a:p>
            <a:pPr marL="12700">
              <a:lnSpc>
                <a:spcPts val="4070"/>
              </a:lnSpc>
              <a:tabLst>
                <a:tab pos="469265" algn="l"/>
              </a:tabLst>
            </a:pPr>
            <a:endParaRPr kumimoji="0" lang="en-US" sz="3000" i="0" u="none" strike="noStrike" kern="0" cap="none" spc="0" normalizeH="0" baseline="0" noProof="0" dirty="0">
              <a:ln>
                <a:noFill/>
              </a:ln>
              <a:solidFill>
                <a:schemeClr val="bg1"/>
              </a:solidFill>
              <a:effectLst/>
              <a:uLnTx/>
              <a:uFillTx/>
              <a:latin typeface="Calibri"/>
              <a:cs typeface="Calibri"/>
            </a:endParaRPr>
          </a:p>
          <a:p>
            <a:pPr marL="12700">
              <a:lnSpc>
                <a:spcPts val="4070"/>
              </a:lnSpc>
              <a:tabLst>
                <a:tab pos="469265" algn="l"/>
              </a:tabLst>
            </a:pPr>
            <a:endParaRPr lang="en-US" sz="3000" u="sng" kern="0" spc="-10" dirty="0">
              <a:solidFill>
                <a:schemeClr val="bg1"/>
              </a:solidFill>
              <a:uFill>
                <a:solidFill>
                  <a:srgbClr val="0562C1"/>
                </a:solidFill>
              </a:uFill>
              <a:latin typeface="Calibri"/>
              <a:cs typeface="Calibri"/>
            </a:endParaRPr>
          </a:p>
          <a:p>
            <a:pPr marL="12700">
              <a:lnSpc>
                <a:spcPts val="4070"/>
              </a:lnSpc>
              <a:tabLst>
                <a:tab pos="469265" algn="l"/>
              </a:tabLst>
            </a:pPr>
            <a:endParaRPr lang="en-US" sz="3400" dirty="0">
              <a:solidFill>
                <a:schemeClr val="bg1"/>
              </a:solidFill>
              <a:latin typeface="Calibri"/>
              <a:cs typeface="Calibri"/>
            </a:endParaRPr>
          </a:p>
        </p:txBody>
      </p:sp>
      <p:sp>
        <p:nvSpPr>
          <p:cNvPr id="4" name="TextBox 3">
            <a:extLst>
              <a:ext uri="{FF2B5EF4-FFF2-40B4-BE49-F238E27FC236}">
                <a16:creationId xmlns:a16="http://schemas.microsoft.com/office/drawing/2014/main" id="{1BCC7298-F2FA-F47D-3548-73392D4EDC83}"/>
              </a:ext>
            </a:extLst>
          </p:cNvPr>
          <p:cNvSpPr txBox="1"/>
          <p:nvPr/>
        </p:nvSpPr>
        <p:spPr>
          <a:xfrm>
            <a:off x="6098458" y="4479631"/>
            <a:ext cx="4268861" cy="958660"/>
          </a:xfrm>
          <a:prstGeom prst="rect">
            <a:avLst/>
          </a:prstGeom>
          <a:noFill/>
        </p:spPr>
        <p:txBody>
          <a:bodyPr wrap="square" lIns="91440" tIns="45720" rIns="91440" bIns="45720" anchor="t">
            <a:spAutoFit/>
          </a:bodyPr>
          <a:lstStyle/>
          <a:p>
            <a:pPr marL="622300" lvl="1">
              <a:lnSpc>
                <a:spcPct val="150000"/>
              </a:lnSpc>
              <a:spcBef>
                <a:spcPts val="20"/>
              </a:spcBef>
              <a:tabLst>
                <a:tab pos="1002665" algn="l"/>
              </a:tabLst>
            </a:pPr>
            <a:r>
              <a:rPr lang="en-US" sz="2000" dirty="0">
                <a:solidFill>
                  <a:schemeClr val="accent1"/>
                </a:solidFill>
                <a:latin typeface="Arial" panose="020B0604020202020204" pitchFamily="34" charset="0"/>
                <a:cs typeface="Arial" panose="020B0604020202020204" pitchFamily="34" charset="0"/>
              </a:rPr>
              <a:t>Robert </a:t>
            </a:r>
            <a:r>
              <a:rPr lang="en-US" sz="2000" dirty="0" err="1">
                <a:solidFill>
                  <a:schemeClr val="accent1"/>
                </a:solidFill>
                <a:latin typeface="Arial" panose="020B0604020202020204" pitchFamily="34" charset="0"/>
                <a:cs typeface="Arial" panose="020B0604020202020204" pitchFamily="34" charset="0"/>
              </a:rPr>
              <a:t>Bordley</a:t>
            </a:r>
            <a:endParaRPr lang="en-US" sz="2000" spc="-120" dirty="0">
              <a:solidFill>
                <a:schemeClr val="accent1"/>
              </a:solidFill>
              <a:latin typeface="Arial" panose="020B0604020202020204" pitchFamily="34" charset="0"/>
              <a:cs typeface="Arial" panose="020B0604020202020204" pitchFamily="34" charset="0"/>
            </a:endParaRPr>
          </a:p>
          <a:p>
            <a:pPr marL="622300" lvl="1">
              <a:lnSpc>
                <a:spcPct val="150000"/>
              </a:lnSpc>
              <a:spcBef>
                <a:spcPts val="20"/>
              </a:spcBef>
              <a:tabLst>
                <a:tab pos="1002665" algn="l"/>
              </a:tabLst>
            </a:pPr>
            <a:r>
              <a:rPr lang="en-US" sz="2000" spc="-1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Robert.Bordley@incose.net</a:t>
            </a:r>
            <a:endParaRPr lang="en-US" sz="2000" dirty="0">
              <a:solidFill>
                <a:schemeClr val="accent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DEC8CD4-0439-60AF-F536-8AE6A11E93C5}"/>
              </a:ext>
            </a:extLst>
          </p:cNvPr>
          <p:cNvSpPr txBox="1"/>
          <p:nvPr/>
        </p:nvSpPr>
        <p:spPr>
          <a:xfrm>
            <a:off x="1824681" y="4442251"/>
            <a:ext cx="4468313" cy="970522"/>
          </a:xfrm>
          <a:prstGeom prst="rect">
            <a:avLst/>
          </a:prstGeom>
          <a:noFill/>
        </p:spPr>
        <p:txBody>
          <a:bodyPr wrap="square" lIns="91440" tIns="45720" rIns="91440" bIns="45720" anchor="t">
            <a:spAutoFit/>
          </a:bodyPr>
          <a:lstStyle/>
          <a:p>
            <a:pPr marL="12700">
              <a:lnSpc>
                <a:spcPct val="150000"/>
              </a:lnSpc>
              <a:tabLst>
                <a:tab pos="469265" algn="l"/>
              </a:tabLst>
            </a:pPr>
            <a:r>
              <a:rPr kumimoji="0" lang="en-US" sz="2000" i="0" u="none" strike="noStrike" kern="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rPr>
              <a:t>Michael</a:t>
            </a:r>
            <a:r>
              <a:rPr kumimoji="0" lang="en-US" sz="2000" i="0" u="none" strike="noStrike" kern="0" cap="none" spc="-125" normalizeH="0" baseline="0" noProof="0" dirty="0">
                <a:ln>
                  <a:noFill/>
                </a:ln>
                <a:solidFill>
                  <a:schemeClr val="accent1"/>
                </a:solidFill>
                <a:effectLst/>
                <a:uLnTx/>
                <a:uFillTx/>
                <a:latin typeface="Arial" panose="020B0604020202020204" pitchFamily="34" charset="0"/>
                <a:cs typeface="Arial" panose="020B0604020202020204" pitchFamily="34" charset="0"/>
              </a:rPr>
              <a:t> </a:t>
            </a:r>
            <a:r>
              <a:rPr kumimoji="0" lang="en-US" sz="2000" i="0" u="none" strike="noStrike" kern="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rPr>
              <a:t>Dahlberg</a:t>
            </a:r>
            <a:r>
              <a:rPr lang="en-US" sz="2000" kern="0" spc="-114" dirty="0">
                <a:solidFill>
                  <a:schemeClr val="accent1"/>
                </a:solidFill>
                <a:latin typeface="Arial" panose="020B0604020202020204" pitchFamily="34" charset="0"/>
                <a:cs typeface="Arial" panose="020B0604020202020204" pitchFamily="34" charset="0"/>
              </a:rPr>
              <a:t> </a:t>
            </a:r>
            <a:endParaRPr lang="en-US" sz="2000" u="sng" kern="0" spc="-10" dirty="0">
              <a:solidFill>
                <a:schemeClr val="accent1"/>
              </a:solidFill>
              <a:uFill>
                <a:solidFill>
                  <a:srgbClr val="0562C1"/>
                </a:solidFill>
              </a:uFill>
              <a:latin typeface="Arial" panose="020B0604020202020204" pitchFamily="34" charset="0"/>
              <a:cs typeface="Arial" panose="020B0604020202020204" pitchFamily="34" charset="0"/>
            </a:endParaRPr>
          </a:p>
          <a:p>
            <a:pPr marL="12700">
              <a:lnSpc>
                <a:spcPct val="150000"/>
              </a:lnSpc>
              <a:tabLst>
                <a:tab pos="469265" algn="l"/>
              </a:tabLst>
            </a:pPr>
            <a:r>
              <a:rPr lang="en-US" sz="2000" kern="0" spc="-10" dirty="0">
                <a:solidFill>
                  <a:schemeClr val="accent1"/>
                </a:solidFill>
                <a:uFill>
                  <a:solidFill>
                    <a:srgbClr val="0562C1"/>
                  </a:solidFill>
                </a:u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Michael.Dahlberg@incose.net</a:t>
            </a:r>
            <a:endParaRPr lang="en-US" sz="2000" dirty="0">
              <a:solidFill>
                <a:schemeClr val="accent1"/>
              </a:solidFill>
              <a:latin typeface="Arial" panose="020B0604020202020204" pitchFamily="34" charset="0"/>
              <a:cs typeface="Arial" panose="020B0604020202020204" pitchFamily="34" charset="0"/>
            </a:endParaRPr>
          </a:p>
        </p:txBody>
      </p:sp>
      <p:pic>
        <p:nvPicPr>
          <p:cNvPr id="8" name="Picture 7" descr="A person in a suit&#10;&#10;Description automatically generated">
            <a:extLst>
              <a:ext uri="{FF2B5EF4-FFF2-40B4-BE49-F238E27FC236}">
                <a16:creationId xmlns:a16="http://schemas.microsoft.com/office/drawing/2014/main" id="{0B60C104-2B9F-E21C-C2DD-57BA80B64253}"/>
              </a:ext>
            </a:extLst>
          </p:cNvPr>
          <p:cNvPicPr>
            <a:picLocks noGrp="1" noChangeAspect="1"/>
          </p:cNvPicPr>
          <p:nvPr/>
        </p:nvPicPr>
        <p:blipFill>
          <a:blip r:embed="rId5">
            <a:extLst>
              <a:ext uri="{28A0092B-C50C-407E-A947-70E740481C1C}">
                <a14:useLocalDpi xmlns:a14="http://schemas.microsoft.com/office/drawing/2010/main" val="0"/>
              </a:ext>
            </a:extLst>
          </a:blip>
          <a:srcRect l="8350" r="8350"/>
          <a:stretch>
            <a:fillRect/>
          </a:stretch>
        </p:blipFill>
        <p:spPr>
          <a:xfrm>
            <a:off x="2113371" y="2264140"/>
            <a:ext cx="1879600" cy="18796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 name="Immagine 1" descr="Immagine che contiene persona, Viso umano, cravatta, sorriso&#10;&#10;Descrizione generata automaticamente">
            <a:extLst>
              <a:ext uri="{FF2B5EF4-FFF2-40B4-BE49-F238E27FC236}">
                <a16:creationId xmlns:a16="http://schemas.microsoft.com/office/drawing/2014/main" id="{EBD20736-BDD0-D755-DA78-8E00829BB9C8}"/>
              </a:ext>
            </a:extLst>
          </p:cNvPr>
          <p:cNvPicPr>
            <a:picLocks noChangeAspect="1"/>
          </p:cNvPicPr>
          <p:nvPr/>
        </p:nvPicPr>
        <p:blipFill>
          <a:blip r:embed="rId6"/>
          <a:stretch>
            <a:fillRect/>
          </a:stretch>
        </p:blipFill>
        <p:spPr>
          <a:xfrm>
            <a:off x="6680841" y="2269008"/>
            <a:ext cx="2026833" cy="188741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6" name="CasellaDiTesto 5">
            <a:extLst>
              <a:ext uri="{FF2B5EF4-FFF2-40B4-BE49-F238E27FC236}">
                <a16:creationId xmlns:a16="http://schemas.microsoft.com/office/drawing/2014/main" id="{1BFC8341-E0F1-83C3-9E7F-AEC6D48DF0CB}"/>
              </a:ext>
            </a:extLst>
          </p:cNvPr>
          <p:cNvSpPr txBox="1"/>
          <p:nvPr/>
        </p:nvSpPr>
        <p:spPr>
          <a:xfrm>
            <a:off x="318303" y="231493"/>
            <a:ext cx="1108275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4000" b="1" dirty="0">
                <a:solidFill>
                  <a:schemeClr val="accent1"/>
                </a:solidFill>
              </a:rPr>
              <a:t>Corporate Advisory Board Leadership</a:t>
            </a:r>
          </a:p>
        </p:txBody>
      </p:sp>
    </p:spTree>
    <p:extLst>
      <p:ext uri="{BB962C8B-B14F-4D97-AF65-F5344CB8AC3E}">
        <p14:creationId xmlns:p14="http://schemas.microsoft.com/office/powerpoint/2010/main" val="4605513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view of the earth from space&#10;&#10;Description automatically generated with medium confidence">
            <a:extLst>
              <a:ext uri="{FF2B5EF4-FFF2-40B4-BE49-F238E27FC236}">
                <a16:creationId xmlns:a16="http://schemas.microsoft.com/office/drawing/2014/main" id="{55E23150-41E7-12EF-2D5F-DB02CE304E62}"/>
              </a:ext>
            </a:extLst>
          </p:cNvPr>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l="5556" r="5556"/>
          <a:stretch>
            <a:fillRect/>
          </a:stretch>
        </p:blipFill>
        <p:spPr/>
      </p:pic>
      <p:sp>
        <p:nvSpPr>
          <p:cNvPr id="17" name="Title 16"/>
          <p:cNvSpPr>
            <a:spLocks noGrp="1"/>
          </p:cNvSpPr>
          <p:nvPr>
            <p:ph type="title"/>
          </p:nvPr>
        </p:nvSpPr>
        <p:spPr>
          <a:xfrm>
            <a:off x="622469" y="3130551"/>
            <a:ext cx="4391491" cy="596900"/>
          </a:xfrm>
        </p:spPr>
        <p:txBody>
          <a:bodyPr/>
          <a:lstStyle/>
          <a:p>
            <a:r>
              <a:rPr lang="en-US"/>
              <a:t>Thank you</a:t>
            </a:r>
            <a:endParaRPr lang="en-GB"/>
          </a:p>
        </p:txBody>
      </p:sp>
    </p:spTree>
    <p:extLst>
      <p:ext uri="{BB962C8B-B14F-4D97-AF65-F5344CB8AC3E}">
        <p14:creationId xmlns:p14="http://schemas.microsoft.com/office/powerpoint/2010/main" val="527696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D499B-871F-1313-5F77-7AFB612B0DA9}"/>
            </a:ext>
          </a:extLst>
        </p:cNvPr>
        <p:cNvGrpSpPr/>
        <p:nvPr/>
      </p:nvGrpSpPr>
      <p:grpSpPr>
        <a:xfrm>
          <a:off x="0" y="0"/>
          <a:ext cx="0" cy="0"/>
          <a:chOff x="0" y="0"/>
          <a:chExt cx="0" cy="0"/>
        </a:xfrm>
      </p:grpSpPr>
      <p:sp>
        <p:nvSpPr>
          <p:cNvPr id="11" name="Text Placeholder 3">
            <a:extLst>
              <a:ext uri="{FF2B5EF4-FFF2-40B4-BE49-F238E27FC236}">
                <a16:creationId xmlns:a16="http://schemas.microsoft.com/office/drawing/2014/main" id="{03BA2201-3EAD-FADF-8538-5B8CF24EE806}"/>
              </a:ext>
            </a:extLst>
          </p:cNvPr>
          <p:cNvSpPr txBox="1">
            <a:spLocks/>
          </p:cNvSpPr>
          <p:nvPr/>
        </p:nvSpPr>
        <p:spPr>
          <a:xfrm>
            <a:off x="1543107" y="219041"/>
            <a:ext cx="6411275" cy="738664"/>
          </a:xfrm>
          <a:prstGeom prst="rect">
            <a:avLst/>
          </a:prstGeom>
        </p:spPr>
        <p:txBody>
          <a:bodyPr vert="horz" wrap="square" lIns="0" tIns="60960" rIns="0" bIns="6096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Clr>
                <a:srgbClr val="13B5EA"/>
              </a:buClr>
              <a:buNone/>
            </a:pPr>
            <a:r>
              <a:rPr lang="en-US" sz="4000" b="1" spc="-67" dirty="0">
                <a:solidFill>
                  <a:schemeClr val="accent1"/>
                </a:solidFill>
                <a:latin typeface="Arial" panose="020B0604020202020204" pitchFamily="34" charset="0"/>
                <a:cs typeface="Arial" panose="020B0604020202020204" pitchFamily="34" charset="0"/>
              </a:rPr>
              <a:t>Agenda</a:t>
            </a:r>
          </a:p>
        </p:txBody>
      </p:sp>
      <p:sp>
        <p:nvSpPr>
          <p:cNvPr id="5" name="Freeform 5">
            <a:extLst>
              <a:ext uri="{FF2B5EF4-FFF2-40B4-BE49-F238E27FC236}">
                <a16:creationId xmlns:a16="http://schemas.microsoft.com/office/drawing/2014/main" id="{5010A482-CF68-D33D-AA68-1568E7F3DEDE}"/>
              </a:ext>
            </a:extLst>
          </p:cNvPr>
          <p:cNvSpPr>
            <a:spLocks noChangeAspect="1"/>
          </p:cNvSpPr>
          <p:nvPr/>
        </p:nvSpPr>
        <p:spPr bwMode="auto">
          <a:xfrm rot="10800000" flipH="1" flipV="1">
            <a:off x="0" y="3665415"/>
            <a:ext cx="3251200" cy="3192585"/>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C4186353-07DC-3C42-EA5E-8D2A1049D6BF}"/>
              </a:ext>
            </a:extLst>
          </p:cNvPr>
          <p:cNvSpPr txBox="1"/>
          <p:nvPr/>
        </p:nvSpPr>
        <p:spPr>
          <a:xfrm>
            <a:off x="1625600" y="957705"/>
            <a:ext cx="9151792" cy="6011902"/>
          </a:xfrm>
          <a:prstGeom prst="rect">
            <a:avLst/>
          </a:prstGeom>
          <a:noFill/>
        </p:spPr>
        <p:txBody>
          <a:bodyPr wrap="square" lIns="91440" tIns="45720" rIns="91440" bIns="45720" anchor="t">
            <a:spAutoFit/>
          </a:bodyPr>
          <a:lstStyle/>
          <a:p>
            <a:pPr marL="469900" indent="-457200">
              <a:spcBef>
                <a:spcPts val="540"/>
              </a:spcBef>
              <a:buAutoNum type="arabicPeriod"/>
              <a:tabLst>
                <a:tab pos="469265" algn="l"/>
              </a:tabLst>
            </a:pPr>
            <a:r>
              <a:rPr lang="en-US" sz="1900" dirty="0">
                <a:solidFill>
                  <a:schemeClr val="accent1"/>
                </a:solidFill>
                <a:latin typeface="Arial"/>
                <a:cs typeface="Arial"/>
              </a:rPr>
              <a:t>Welcome everyone to the CAB representative orientation</a:t>
            </a:r>
          </a:p>
          <a:p>
            <a:pPr marL="469900" indent="-457200">
              <a:spcBef>
                <a:spcPts val="540"/>
              </a:spcBef>
              <a:buAutoNum type="arabicPeriod"/>
              <a:tabLst>
                <a:tab pos="469265" algn="l"/>
              </a:tabLst>
            </a:pPr>
            <a:r>
              <a:rPr lang="en-US" sz="1900" dirty="0">
                <a:solidFill>
                  <a:schemeClr val="accent1"/>
                </a:solidFill>
                <a:latin typeface="Arial"/>
                <a:cs typeface="Arial"/>
              </a:rPr>
              <a:t>Introductions to the staff – Tomi Okey, Janeen Schuh and Honor Lind</a:t>
            </a:r>
          </a:p>
          <a:p>
            <a:pPr marL="469900" indent="-457200">
              <a:spcBef>
                <a:spcPts val="540"/>
              </a:spcBef>
              <a:buAutoNum type="arabicPeriod"/>
              <a:tabLst>
                <a:tab pos="469265" algn="l"/>
              </a:tabLst>
            </a:pPr>
            <a:r>
              <a:rPr lang="en-US" sz="1900" dirty="0">
                <a:solidFill>
                  <a:schemeClr val="accent1"/>
                </a:solidFill>
                <a:latin typeface="Arial"/>
                <a:cs typeface="Arial"/>
              </a:rPr>
              <a:t>Basic introduction to Leverage Yourself with INCOSE</a:t>
            </a:r>
          </a:p>
          <a:p>
            <a:pPr marL="469900" indent="-457200">
              <a:spcBef>
                <a:spcPts val="540"/>
              </a:spcBef>
              <a:buAutoNum type="arabicPeriod"/>
              <a:tabLst>
                <a:tab pos="469265" algn="l"/>
              </a:tabLst>
            </a:pPr>
            <a:r>
              <a:rPr lang="en-US" sz="1900" dirty="0">
                <a:solidFill>
                  <a:schemeClr val="accent1"/>
                </a:solidFill>
                <a:latin typeface="Arial"/>
                <a:cs typeface="Arial"/>
              </a:rPr>
              <a:t>Why Join INCOSE?   </a:t>
            </a:r>
            <a:r>
              <a:rPr lang="en-US" dirty="0">
                <a:solidFill>
                  <a:schemeClr val="accent1"/>
                </a:solidFill>
                <a:latin typeface="Arial"/>
                <a:cs typeface="Arial"/>
              </a:rPr>
              <a:t>Member benefits</a:t>
            </a:r>
            <a:endParaRPr lang="it-IT" dirty="0">
              <a:solidFill>
                <a:schemeClr val="accent1"/>
              </a:solidFill>
            </a:endParaRPr>
          </a:p>
          <a:p>
            <a:pPr marL="469900" indent="-457200">
              <a:spcBef>
                <a:spcPts val="540"/>
              </a:spcBef>
              <a:buAutoNum type="arabicPeriod"/>
              <a:tabLst>
                <a:tab pos="469265" algn="l"/>
              </a:tabLst>
            </a:pPr>
            <a:r>
              <a:rPr lang="en-US" sz="1900" dirty="0">
                <a:solidFill>
                  <a:schemeClr val="accent1"/>
                </a:solidFill>
                <a:latin typeface="Arial"/>
                <a:cs typeface="Arial"/>
              </a:rPr>
              <a:t>What is the Corporate Advisory Board?</a:t>
            </a:r>
          </a:p>
          <a:p>
            <a:pPr marL="927100" lvl="1" indent="-457200">
              <a:spcBef>
                <a:spcPts val="540"/>
              </a:spcBef>
              <a:buFont typeface="+mj-lt"/>
              <a:buAutoNum type="alphaLcPeriod"/>
              <a:tabLst>
                <a:tab pos="469265" algn="l"/>
              </a:tabLst>
            </a:pPr>
            <a:r>
              <a:rPr lang="en-US" sz="1900" dirty="0">
                <a:solidFill>
                  <a:schemeClr val="accent1"/>
                </a:solidFill>
                <a:latin typeface="Arial"/>
                <a:cs typeface="Arial"/>
              </a:rPr>
              <a:t>Lifecycle of the CAB impact</a:t>
            </a:r>
          </a:p>
          <a:p>
            <a:pPr marL="927100" lvl="1" indent="-457200">
              <a:spcBef>
                <a:spcPts val="540"/>
              </a:spcBef>
              <a:buFont typeface="+mj-lt"/>
              <a:buAutoNum type="alphaLcPeriod"/>
              <a:tabLst>
                <a:tab pos="469265" algn="l"/>
              </a:tabLst>
            </a:pPr>
            <a:r>
              <a:rPr lang="en-US" sz="1900" dirty="0">
                <a:solidFill>
                  <a:schemeClr val="accent1"/>
                </a:solidFill>
                <a:latin typeface="Arial"/>
                <a:cs typeface="Arial"/>
              </a:rPr>
              <a:t>Annual CAB Membership Payment Information</a:t>
            </a:r>
          </a:p>
          <a:p>
            <a:pPr marL="469900" indent="-457200">
              <a:spcBef>
                <a:spcPts val="540"/>
              </a:spcBef>
              <a:buAutoNum type="arabicPeriod"/>
              <a:tabLst>
                <a:tab pos="469265" algn="l"/>
              </a:tabLst>
            </a:pPr>
            <a:r>
              <a:rPr lang="en-US" sz="1900" dirty="0">
                <a:solidFill>
                  <a:schemeClr val="accent1"/>
                </a:solidFill>
                <a:latin typeface="Arial"/>
                <a:cs typeface="Arial"/>
              </a:rPr>
              <a:t>What is a Corporate Advisory Board Representative?</a:t>
            </a:r>
          </a:p>
          <a:p>
            <a:pPr marL="469900" indent="-457200">
              <a:spcBef>
                <a:spcPts val="540"/>
              </a:spcBef>
              <a:buAutoNum type="arabicPeriod"/>
              <a:tabLst>
                <a:tab pos="469265" algn="l"/>
              </a:tabLst>
            </a:pPr>
            <a:r>
              <a:rPr lang="en-US" sz="1900" dirty="0">
                <a:solidFill>
                  <a:schemeClr val="accent1"/>
                </a:solidFill>
                <a:latin typeface="Arial"/>
                <a:cs typeface="Arial"/>
              </a:rPr>
              <a:t>Benefits of CAB Membership for the CAB Rep</a:t>
            </a:r>
          </a:p>
          <a:p>
            <a:pPr marL="469900" indent="-457200">
              <a:lnSpc>
                <a:spcPct val="100000"/>
              </a:lnSpc>
              <a:spcBef>
                <a:spcPts val="540"/>
              </a:spcBef>
              <a:buAutoNum type="arabicPeriod"/>
              <a:tabLst>
                <a:tab pos="469265" algn="l"/>
              </a:tabLst>
            </a:pPr>
            <a:r>
              <a:rPr lang="en-US" sz="1900" dirty="0">
                <a:solidFill>
                  <a:schemeClr val="accent1"/>
                </a:solidFill>
                <a:latin typeface="Arial"/>
                <a:cs typeface="Arial"/>
              </a:rPr>
              <a:t>General</a:t>
            </a:r>
            <a:r>
              <a:rPr lang="en-US" sz="1900" spc="-50" dirty="0">
                <a:solidFill>
                  <a:schemeClr val="accent1"/>
                </a:solidFill>
                <a:latin typeface="Arial"/>
                <a:cs typeface="Arial"/>
              </a:rPr>
              <a:t> </a:t>
            </a:r>
            <a:r>
              <a:rPr lang="en-US" sz="1900" dirty="0">
                <a:solidFill>
                  <a:schemeClr val="accent1"/>
                </a:solidFill>
                <a:latin typeface="Arial"/>
                <a:cs typeface="Arial"/>
              </a:rPr>
              <a:t>CAB</a:t>
            </a:r>
            <a:r>
              <a:rPr lang="en-US" sz="1900" spc="-65" dirty="0">
                <a:solidFill>
                  <a:schemeClr val="accent1"/>
                </a:solidFill>
                <a:latin typeface="Arial"/>
                <a:cs typeface="Arial"/>
              </a:rPr>
              <a:t> </a:t>
            </a:r>
            <a:r>
              <a:rPr lang="en-US" sz="1900" dirty="0">
                <a:solidFill>
                  <a:schemeClr val="accent1"/>
                </a:solidFill>
                <a:latin typeface="Arial"/>
                <a:cs typeface="Arial"/>
              </a:rPr>
              <a:t>Reps’</a:t>
            </a:r>
            <a:r>
              <a:rPr lang="en-US" sz="1900" spc="-170" dirty="0">
                <a:solidFill>
                  <a:schemeClr val="accent1"/>
                </a:solidFill>
                <a:latin typeface="Arial"/>
                <a:cs typeface="Arial"/>
              </a:rPr>
              <a:t> </a:t>
            </a:r>
            <a:r>
              <a:rPr lang="en-US" sz="1900" dirty="0">
                <a:solidFill>
                  <a:schemeClr val="accent1"/>
                </a:solidFill>
                <a:latin typeface="Arial"/>
                <a:cs typeface="Arial"/>
              </a:rPr>
              <a:t>Best</a:t>
            </a:r>
            <a:r>
              <a:rPr lang="en-US" sz="1900" spc="-75" dirty="0">
                <a:solidFill>
                  <a:schemeClr val="accent1"/>
                </a:solidFill>
                <a:latin typeface="Arial"/>
                <a:cs typeface="Arial"/>
              </a:rPr>
              <a:t> </a:t>
            </a:r>
            <a:r>
              <a:rPr lang="en-US" sz="1900" spc="-10" dirty="0">
                <a:solidFill>
                  <a:schemeClr val="accent1"/>
                </a:solidFill>
                <a:latin typeface="Arial"/>
                <a:cs typeface="Arial"/>
              </a:rPr>
              <a:t>Practices</a:t>
            </a:r>
            <a:endParaRPr lang="en-US" sz="1900" dirty="0">
              <a:solidFill>
                <a:schemeClr val="accent1"/>
              </a:solidFill>
              <a:latin typeface="Arial"/>
              <a:cs typeface="Arial"/>
            </a:endParaRPr>
          </a:p>
          <a:p>
            <a:pPr marL="469900" indent="-457200">
              <a:spcBef>
                <a:spcPts val="540"/>
              </a:spcBef>
              <a:buAutoNum type="arabicPeriod"/>
              <a:tabLst>
                <a:tab pos="469265" algn="l"/>
              </a:tabLst>
            </a:pPr>
            <a:r>
              <a:rPr lang="en-US" sz="1900" spc="-10" dirty="0">
                <a:solidFill>
                  <a:schemeClr val="accent1"/>
                </a:solidFill>
                <a:latin typeface="Arial"/>
                <a:cs typeface="Arial"/>
              </a:rPr>
              <a:t>How to find CAB resources</a:t>
            </a:r>
          </a:p>
          <a:p>
            <a:pPr marL="469900" indent="-457200">
              <a:lnSpc>
                <a:spcPct val="100000"/>
              </a:lnSpc>
              <a:spcBef>
                <a:spcPts val="440"/>
              </a:spcBef>
              <a:buAutoNum type="arabicPeriod"/>
              <a:tabLst>
                <a:tab pos="469265" algn="l"/>
              </a:tabLst>
            </a:pPr>
            <a:r>
              <a:rPr lang="en-US" sz="1900" dirty="0">
                <a:solidFill>
                  <a:schemeClr val="accent1"/>
                </a:solidFill>
                <a:latin typeface="Arial"/>
                <a:cs typeface="Arial"/>
              </a:rPr>
              <a:t>Online</a:t>
            </a:r>
            <a:r>
              <a:rPr lang="en-US" sz="1900" spc="-30" dirty="0">
                <a:solidFill>
                  <a:schemeClr val="accent1"/>
                </a:solidFill>
                <a:latin typeface="Arial"/>
                <a:cs typeface="Arial"/>
              </a:rPr>
              <a:t> </a:t>
            </a:r>
            <a:r>
              <a:rPr lang="en-US" sz="1900" dirty="0">
                <a:solidFill>
                  <a:schemeClr val="accent1"/>
                </a:solidFill>
                <a:latin typeface="Arial"/>
                <a:cs typeface="Arial"/>
              </a:rPr>
              <a:t>CAB</a:t>
            </a:r>
            <a:r>
              <a:rPr lang="en-US" sz="1900" spc="-50" dirty="0">
                <a:solidFill>
                  <a:schemeClr val="accent1"/>
                </a:solidFill>
                <a:latin typeface="Arial"/>
                <a:cs typeface="Arial"/>
              </a:rPr>
              <a:t> </a:t>
            </a:r>
            <a:r>
              <a:rPr lang="en-US" sz="1900" dirty="0">
                <a:solidFill>
                  <a:schemeClr val="accent1"/>
                </a:solidFill>
                <a:latin typeface="Arial"/>
                <a:cs typeface="Arial"/>
              </a:rPr>
              <a:t>Representatives</a:t>
            </a:r>
            <a:r>
              <a:rPr lang="en-US" sz="1900" spc="-40" dirty="0">
                <a:solidFill>
                  <a:schemeClr val="accent1"/>
                </a:solidFill>
                <a:latin typeface="Arial"/>
                <a:cs typeface="Arial"/>
              </a:rPr>
              <a:t> </a:t>
            </a:r>
            <a:r>
              <a:rPr lang="en-US" sz="1900" spc="-10" dirty="0">
                <a:solidFill>
                  <a:schemeClr val="accent1"/>
                </a:solidFill>
                <a:latin typeface="Arial"/>
                <a:cs typeface="Arial"/>
              </a:rPr>
              <a:t>Resources</a:t>
            </a:r>
            <a:endParaRPr lang="en-US" sz="1900" dirty="0">
              <a:solidFill>
                <a:schemeClr val="accent1"/>
              </a:solidFill>
              <a:latin typeface="Arial"/>
              <a:cs typeface="Arial"/>
            </a:endParaRPr>
          </a:p>
          <a:p>
            <a:pPr marL="469900" indent="-457200">
              <a:spcBef>
                <a:spcPts val="445"/>
              </a:spcBef>
              <a:buAutoNum type="arabicPeriod"/>
              <a:tabLst>
                <a:tab pos="469265" algn="l"/>
              </a:tabLst>
            </a:pPr>
            <a:r>
              <a:rPr lang="en-US" sz="1900" spc="-10" dirty="0">
                <a:solidFill>
                  <a:schemeClr val="accent1"/>
                </a:solidFill>
                <a:latin typeface="Arial"/>
                <a:cs typeface="Arial"/>
              </a:rPr>
              <a:t>CAB Rep </a:t>
            </a:r>
            <a:r>
              <a:rPr lang="en-US" sz="1900" spc="-10" dirty="0" err="1">
                <a:solidFill>
                  <a:schemeClr val="accent1"/>
                </a:solidFill>
                <a:latin typeface="Arial"/>
                <a:cs typeface="Arial"/>
              </a:rPr>
              <a:t>iNet</a:t>
            </a:r>
            <a:r>
              <a:rPr lang="en-US" sz="1900" spc="-10" dirty="0">
                <a:solidFill>
                  <a:schemeClr val="accent1"/>
                </a:solidFill>
                <a:latin typeface="Arial"/>
                <a:cs typeface="Arial"/>
              </a:rPr>
              <a:t> Resources</a:t>
            </a:r>
            <a:endParaRPr lang="en-US" sz="1900" dirty="0">
              <a:solidFill>
                <a:schemeClr val="accent1"/>
              </a:solidFill>
              <a:latin typeface="Calibri" panose="020F0502020204030204"/>
              <a:cs typeface="Calibri" panose="020F0502020204030204"/>
            </a:endParaRPr>
          </a:p>
          <a:p>
            <a:pPr marL="469900" indent="-457200">
              <a:spcBef>
                <a:spcPts val="445"/>
              </a:spcBef>
              <a:buFontTx/>
              <a:buAutoNum type="arabicPeriod"/>
              <a:tabLst>
                <a:tab pos="469265" algn="l"/>
              </a:tabLst>
            </a:pPr>
            <a:r>
              <a:rPr lang="en-US" sz="1900" spc="-10" dirty="0">
                <a:solidFill>
                  <a:schemeClr val="accent1"/>
                </a:solidFill>
                <a:latin typeface="Arial"/>
                <a:cs typeface="Arial"/>
              </a:rPr>
              <a:t>CAB Recognition Badge Usage Guideline</a:t>
            </a:r>
            <a:endParaRPr lang="en-US" sz="1900" dirty="0">
              <a:solidFill>
                <a:schemeClr val="accent1"/>
              </a:solidFill>
              <a:latin typeface="Calibri" panose="020F0502020204030204"/>
              <a:cs typeface="Calibri"/>
            </a:endParaRPr>
          </a:p>
          <a:p>
            <a:pPr marL="469900" indent="-457200">
              <a:spcBef>
                <a:spcPts val="445"/>
              </a:spcBef>
              <a:buFontTx/>
              <a:buAutoNum type="arabicPeriod"/>
              <a:tabLst>
                <a:tab pos="469265" algn="l"/>
              </a:tabLst>
            </a:pPr>
            <a:r>
              <a:rPr lang="en-US" sz="1900" spc="-10" dirty="0">
                <a:solidFill>
                  <a:schemeClr val="accent1"/>
                </a:solidFill>
                <a:latin typeface="Arial"/>
                <a:cs typeface="Arial"/>
              </a:rPr>
              <a:t>CAB Representative Badge</a:t>
            </a:r>
          </a:p>
          <a:p>
            <a:pPr marL="469900" indent="-457200">
              <a:spcBef>
                <a:spcPts val="445"/>
              </a:spcBef>
              <a:buFontTx/>
              <a:buAutoNum type="arabicPeriod"/>
              <a:tabLst>
                <a:tab pos="469265" algn="l"/>
              </a:tabLst>
            </a:pPr>
            <a:r>
              <a:rPr lang="en-US" sz="1900" dirty="0">
                <a:solidFill>
                  <a:schemeClr val="accent1"/>
                </a:solidFill>
                <a:latin typeface="Arial"/>
                <a:cs typeface="Arial"/>
              </a:rPr>
              <a:t>Contact</a:t>
            </a:r>
            <a:r>
              <a:rPr lang="en-US" sz="1900" spc="-105" dirty="0">
                <a:solidFill>
                  <a:schemeClr val="accent1"/>
                </a:solidFill>
                <a:latin typeface="Arial"/>
                <a:cs typeface="Arial"/>
              </a:rPr>
              <a:t> </a:t>
            </a:r>
            <a:r>
              <a:rPr lang="en-US" sz="1900" spc="-10" dirty="0">
                <a:solidFill>
                  <a:schemeClr val="accent1"/>
                </a:solidFill>
                <a:latin typeface="Arial"/>
                <a:cs typeface="Arial"/>
              </a:rPr>
              <a:t>Information</a:t>
            </a:r>
            <a:endParaRPr lang="en-US" sz="1900" dirty="0">
              <a:solidFill>
                <a:schemeClr val="accent1"/>
              </a:solidFill>
              <a:latin typeface="Arial"/>
              <a:cs typeface="Arial"/>
            </a:endParaRPr>
          </a:p>
          <a:p>
            <a:pPr marL="469900" indent="-457200">
              <a:lnSpc>
                <a:spcPct val="100000"/>
              </a:lnSpc>
              <a:spcBef>
                <a:spcPts val="440"/>
              </a:spcBef>
              <a:buAutoNum type="arabicPeriod"/>
              <a:tabLst>
                <a:tab pos="469265" algn="l"/>
              </a:tabLst>
            </a:pPr>
            <a:r>
              <a:rPr lang="en-US" sz="1900" dirty="0">
                <a:solidFill>
                  <a:schemeClr val="accent1"/>
                </a:solidFill>
                <a:latin typeface="Arial"/>
                <a:cs typeface="Arial"/>
              </a:rPr>
              <a:t>Suggestions?</a:t>
            </a:r>
            <a:r>
              <a:rPr lang="en-US" sz="1900" spc="-175" dirty="0">
                <a:solidFill>
                  <a:schemeClr val="accent1"/>
                </a:solidFill>
                <a:latin typeface="Arial"/>
                <a:cs typeface="Arial"/>
              </a:rPr>
              <a:t> </a:t>
            </a:r>
            <a:r>
              <a:rPr lang="en-US" sz="1900" dirty="0">
                <a:solidFill>
                  <a:schemeClr val="accent1"/>
                </a:solidFill>
                <a:latin typeface="Arial"/>
                <a:cs typeface="Arial"/>
              </a:rPr>
              <a:t>Feedback?</a:t>
            </a:r>
            <a:r>
              <a:rPr lang="en-US" sz="1900" spc="-160" dirty="0">
                <a:solidFill>
                  <a:schemeClr val="accent1"/>
                </a:solidFill>
                <a:latin typeface="Arial"/>
                <a:cs typeface="Arial"/>
              </a:rPr>
              <a:t> </a:t>
            </a:r>
            <a:r>
              <a:rPr lang="en-US" sz="1900" spc="-10" dirty="0">
                <a:solidFill>
                  <a:schemeClr val="accent1"/>
                </a:solidFill>
                <a:latin typeface="Arial"/>
                <a:cs typeface="Arial"/>
              </a:rPr>
              <a:t>Questions?</a:t>
            </a:r>
          </a:p>
        </p:txBody>
      </p:sp>
    </p:spTree>
    <p:extLst>
      <p:ext uri="{BB962C8B-B14F-4D97-AF65-F5344CB8AC3E}">
        <p14:creationId xmlns:p14="http://schemas.microsoft.com/office/powerpoint/2010/main" val="8311093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 outdoor object, Ferris wheel, ride&#10;&#10;Description automatically generated">
            <a:extLst>
              <a:ext uri="{FF2B5EF4-FFF2-40B4-BE49-F238E27FC236}">
                <a16:creationId xmlns:a16="http://schemas.microsoft.com/office/drawing/2014/main" id="{97AC4800-A721-D1F8-4BBF-DBFC1F1EC82C}"/>
              </a:ext>
            </a:extLst>
          </p:cNvPr>
          <p:cNvPicPr>
            <a:picLocks noGrp="1" noChangeAspect="1"/>
          </p:cNvPicPr>
          <p:nvPr>
            <p:ph type="pic" sz="quarter" idx="21"/>
          </p:nvPr>
        </p:nvPicPr>
        <p:blipFill>
          <a:blip r:embed="rId3">
            <a:alphaModFix amt="5000"/>
            <a:extLst>
              <a:ext uri="{28A0092B-C50C-407E-A947-70E740481C1C}">
                <a14:useLocalDpi xmlns:a14="http://schemas.microsoft.com/office/drawing/2010/main" val="0"/>
              </a:ext>
            </a:extLst>
          </a:blip>
          <a:srcRect/>
          <a:stretch>
            <a:fillRect/>
          </a:stretch>
        </p:blipFill>
        <p:spPr/>
      </p:pic>
      <p:sp>
        <p:nvSpPr>
          <p:cNvPr id="27" name="Text Box 3"/>
          <p:cNvSpPr txBox="1">
            <a:spLocks noChangeArrowheads="1"/>
          </p:cNvSpPr>
          <p:nvPr userDrawn="1"/>
        </p:nvSpPr>
        <p:spPr bwMode="blackWhite">
          <a:xfrm>
            <a:off x="3537460" y="5352985"/>
            <a:ext cx="5117080" cy="456593"/>
          </a:xfrm>
          <a:prstGeom prst="rect">
            <a:avLst/>
          </a:prstGeom>
          <a:noFill/>
          <a:ln w="12700">
            <a:noFill/>
            <a:miter lim="800000"/>
            <a:headEnd type="none" w="sm" len="sm"/>
            <a:tailEnd type="none" w="sm" len="sm"/>
          </a:ln>
          <a:effectLst/>
        </p:spPr>
        <p:txBody>
          <a:bodyPr wrap="square" lIns="0" tIns="45713" rIns="0" bIns="182880" anchor="b" anchorCtr="0">
            <a:spAutoFit/>
          </a:bodyPr>
          <a:lstStyle/>
          <a:p>
            <a:pPr algn="ctr" defTabSz="914076" eaLnBrk="0" hangingPunct="0">
              <a:defRPr/>
            </a:pPr>
            <a:r>
              <a:rPr lang="en-US" sz="1467">
                <a:gradFill>
                  <a:gsLst>
                    <a:gs pos="5417">
                      <a:srgbClr val="FFFFFF"/>
                    </a:gs>
                    <a:gs pos="13333">
                      <a:srgbClr val="FFFFFF"/>
                    </a:gs>
                  </a:gsLst>
                  <a:lin ang="5400000" scaled="0"/>
                </a:gradFill>
                <a:latin typeface="Arial" panose="020B0604020202020204" pitchFamily="34" charset="0"/>
                <a:cs typeface="Arial" panose="020B0604020202020204" pitchFamily="34" charset="0"/>
              </a:rPr>
              <a:t>© 2024 INCOSE. All rights reserved. </a:t>
            </a:r>
          </a:p>
        </p:txBody>
      </p:sp>
      <p:sp>
        <p:nvSpPr>
          <p:cNvPr id="9" name="TextBox 8"/>
          <p:cNvSpPr txBox="1"/>
          <p:nvPr/>
        </p:nvSpPr>
        <p:spPr>
          <a:xfrm>
            <a:off x="5551299" y="5806661"/>
            <a:ext cx="1089401" cy="261610"/>
          </a:xfrm>
          <a:prstGeom prst="rect">
            <a:avLst/>
          </a:prstGeom>
          <a:noFill/>
        </p:spPr>
        <p:txBody>
          <a:bodyPr wrap="none" lIns="0" bIns="0" rtlCol="0" anchor="b" anchorCtr="0">
            <a:spAutoFit/>
          </a:bodyPr>
          <a:lstStyle/>
          <a:p>
            <a:pPr algn="ctr" defTabSz="914317"/>
            <a:r>
              <a:rPr lang="en-AU" sz="1400" err="1">
                <a:gradFill>
                  <a:gsLst>
                    <a:gs pos="7258">
                      <a:schemeClr val="bg1"/>
                    </a:gs>
                    <a:gs pos="19000">
                      <a:schemeClr val="bg1"/>
                    </a:gs>
                  </a:gsLst>
                  <a:lin ang="5400000" scaled="1"/>
                </a:gradFill>
                <a:latin typeface="Arial" panose="020B0604020202020204" pitchFamily="34" charset="0"/>
                <a:ea typeface="Roboto Light" panose="02000000000000000000" pitchFamily="2" charset="0"/>
                <a:cs typeface="Arial" panose="020B0604020202020204" pitchFamily="34" charset="0"/>
              </a:rPr>
              <a:t>INCOSE.org</a:t>
            </a:r>
            <a:endParaRPr lang="en-AU" sz="1400">
              <a:gradFill>
                <a:gsLst>
                  <a:gs pos="7258">
                    <a:schemeClr val="bg1"/>
                  </a:gs>
                  <a:gs pos="19000">
                    <a:schemeClr val="bg1"/>
                  </a:gs>
                </a:gsLst>
                <a:lin ang="5400000" scaled="1"/>
              </a:gradFill>
              <a:latin typeface="Arial" panose="020B0604020202020204" pitchFamily="34" charset="0"/>
              <a:ea typeface="Roboto Light" panose="02000000000000000000" pitchFamily="2" charset="0"/>
              <a:cs typeface="Arial" panose="020B0604020202020204" pitchFamily="34" charset="0"/>
            </a:endParaRPr>
          </a:p>
        </p:txBody>
      </p:sp>
      <p:pic>
        <p:nvPicPr>
          <p:cNvPr id="8" name="Picture 7" descr="A picture containing logo&#10;&#10;Description automatically generated">
            <a:extLst>
              <a:ext uri="{FF2B5EF4-FFF2-40B4-BE49-F238E27FC236}">
                <a16:creationId xmlns:a16="http://schemas.microsoft.com/office/drawing/2014/main" id="{361CD845-AF2B-6FC7-F76F-8C7B88F71C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2334" y="1964267"/>
            <a:ext cx="4487333" cy="2929467"/>
          </a:xfrm>
          <a:prstGeom prst="rect">
            <a:avLst/>
          </a:prstGeom>
        </p:spPr>
      </p:pic>
    </p:spTree>
    <p:extLst>
      <p:ext uri="{BB962C8B-B14F-4D97-AF65-F5344CB8AC3E}">
        <p14:creationId xmlns:p14="http://schemas.microsoft.com/office/powerpoint/2010/main" val="22624524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79D57-2478-5B14-8FAF-21C9CF5F7506}"/>
            </a:ext>
          </a:extLst>
        </p:cNvPr>
        <p:cNvGrpSpPr/>
        <p:nvPr/>
      </p:nvGrpSpPr>
      <p:grpSpPr>
        <a:xfrm>
          <a:off x="0" y="0"/>
          <a:ext cx="0" cy="0"/>
          <a:chOff x="0" y="0"/>
          <a:chExt cx="0" cy="0"/>
        </a:xfrm>
      </p:grpSpPr>
      <p:sp>
        <p:nvSpPr>
          <p:cNvPr id="11" name="Text Placeholder 3">
            <a:extLst>
              <a:ext uri="{FF2B5EF4-FFF2-40B4-BE49-F238E27FC236}">
                <a16:creationId xmlns:a16="http://schemas.microsoft.com/office/drawing/2014/main" id="{38933A57-E712-DC55-07B0-AA6C6D65527C}"/>
              </a:ext>
            </a:extLst>
          </p:cNvPr>
          <p:cNvSpPr txBox="1">
            <a:spLocks/>
          </p:cNvSpPr>
          <p:nvPr/>
        </p:nvSpPr>
        <p:spPr>
          <a:xfrm>
            <a:off x="1543107" y="440267"/>
            <a:ext cx="8849590" cy="1059264"/>
          </a:xfrm>
          <a:prstGeom prst="rect">
            <a:avLst/>
          </a:prstGeom>
        </p:spPr>
        <p:txBody>
          <a:bodyPr vert="horz" wrap="square" lIns="0" tIns="60960" rIns="0" bIns="60960" rtlCol="0" anchor="t">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ts val="95"/>
              </a:spcBef>
              <a:buNone/>
            </a:pPr>
            <a:r>
              <a:rPr lang="en-US" sz="4000" b="1">
                <a:solidFill>
                  <a:schemeClr val="bg1"/>
                </a:solidFill>
                <a:latin typeface="Arial"/>
                <a:cs typeface="Arial"/>
              </a:rPr>
              <a:t>CAB</a:t>
            </a:r>
            <a:r>
              <a:rPr lang="en-US" sz="4000" b="1" spc="-280">
                <a:solidFill>
                  <a:schemeClr val="bg1"/>
                </a:solidFill>
                <a:latin typeface="Arial"/>
                <a:cs typeface="Arial"/>
              </a:rPr>
              <a:t> </a:t>
            </a:r>
            <a:r>
              <a:rPr lang="en-US" sz="4000" b="1">
                <a:solidFill>
                  <a:schemeClr val="bg1"/>
                </a:solidFill>
                <a:latin typeface="Arial"/>
                <a:cs typeface="Arial"/>
              </a:rPr>
              <a:t>Associate</a:t>
            </a:r>
            <a:r>
              <a:rPr lang="en-US" sz="4000" b="1" spc="-95">
                <a:solidFill>
                  <a:schemeClr val="bg1"/>
                </a:solidFill>
                <a:latin typeface="Arial"/>
                <a:cs typeface="Arial"/>
              </a:rPr>
              <a:t> </a:t>
            </a:r>
            <a:r>
              <a:rPr lang="en-US" sz="4000" b="1" spc="-10">
                <a:solidFill>
                  <a:schemeClr val="bg1"/>
                </a:solidFill>
                <a:latin typeface="Arial"/>
                <a:cs typeface="Arial"/>
              </a:rPr>
              <a:t>Overview</a:t>
            </a:r>
            <a:endParaRPr lang="en-US" sz="4000" b="1">
              <a:solidFill>
                <a:schemeClr val="bg1"/>
              </a:solidFill>
              <a:latin typeface="Arial"/>
              <a:cs typeface="Arial"/>
            </a:endParaRPr>
          </a:p>
          <a:p>
            <a:pPr marL="0" indent="0">
              <a:lnSpc>
                <a:spcPct val="100000"/>
              </a:lnSpc>
              <a:spcBef>
                <a:spcPts val="50"/>
              </a:spcBef>
              <a:buNone/>
            </a:pPr>
            <a:r>
              <a:rPr lang="en-US" b="1">
                <a:solidFill>
                  <a:schemeClr val="bg1"/>
                </a:solidFill>
                <a:latin typeface="Arial"/>
                <a:cs typeface="Arial"/>
              </a:rPr>
              <a:t>Depending</a:t>
            </a:r>
            <a:r>
              <a:rPr lang="en-US" b="1" spc="-10">
                <a:solidFill>
                  <a:schemeClr val="bg1"/>
                </a:solidFill>
                <a:latin typeface="Arial"/>
                <a:cs typeface="Arial"/>
              </a:rPr>
              <a:t> </a:t>
            </a:r>
            <a:r>
              <a:rPr lang="en-US" b="1">
                <a:solidFill>
                  <a:schemeClr val="bg1"/>
                </a:solidFill>
                <a:latin typeface="Arial"/>
                <a:cs typeface="Arial"/>
              </a:rPr>
              <a:t>on</a:t>
            </a:r>
            <a:r>
              <a:rPr lang="en-US" b="1" spc="-50">
                <a:solidFill>
                  <a:schemeClr val="bg1"/>
                </a:solidFill>
                <a:latin typeface="Arial"/>
                <a:cs typeface="Arial"/>
              </a:rPr>
              <a:t> </a:t>
            </a:r>
            <a:r>
              <a:rPr lang="en-US" b="1">
                <a:solidFill>
                  <a:schemeClr val="bg1"/>
                </a:solidFill>
                <a:latin typeface="Arial"/>
                <a:cs typeface="Arial"/>
              </a:rPr>
              <a:t>the</a:t>
            </a:r>
            <a:r>
              <a:rPr lang="en-US" b="1" spc="-60">
                <a:solidFill>
                  <a:schemeClr val="bg1"/>
                </a:solidFill>
                <a:latin typeface="Arial"/>
                <a:cs typeface="Arial"/>
              </a:rPr>
              <a:t> </a:t>
            </a:r>
            <a:r>
              <a:rPr lang="en-US" b="1">
                <a:solidFill>
                  <a:schemeClr val="bg1"/>
                </a:solidFill>
                <a:latin typeface="Arial"/>
                <a:cs typeface="Arial"/>
              </a:rPr>
              <a:t>size</a:t>
            </a:r>
            <a:r>
              <a:rPr lang="en-US" b="1" spc="-40">
                <a:solidFill>
                  <a:schemeClr val="bg1"/>
                </a:solidFill>
                <a:latin typeface="Arial"/>
                <a:cs typeface="Arial"/>
              </a:rPr>
              <a:t> </a:t>
            </a:r>
            <a:r>
              <a:rPr lang="en-US" b="1">
                <a:solidFill>
                  <a:schemeClr val="bg1"/>
                </a:solidFill>
                <a:latin typeface="Arial"/>
                <a:cs typeface="Arial"/>
              </a:rPr>
              <a:t>/</a:t>
            </a:r>
            <a:r>
              <a:rPr lang="en-US" b="1" spc="-65">
                <a:solidFill>
                  <a:schemeClr val="bg1"/>
                </a:solidFill>
                <a:latin typeface="Arial"/>
                <a:cs typeface="Arial"/>
              </a:rPr>
              <a:t> </a:t>
            </a:r>
            <a:r>
              <a:rPr lang="en-US" b="1">
                <a:solidFill>
                  <a:schemeClr val="bg1"/>
                </a:solidFill>
                <a:latin typeface="Arial"/>
                <a:cs typeface="Arial"/>
              </a:rPr>
              <a:t>type</a:t>
            </a:r>
            <a:r>
              <a:rPr lang="en-US" b="1" spc="-55">
                <a:solidFill>
                  <a:schemeClr val="bg1"/>
                </a:solidFill>
                <a:latin typeface="Arial"/>
                <a:cs typeface="Arial"/>
              </a:rPr>
              <a:t> </a:t>
            </a:r>
            <a:r>
              <a:rPr lang="en-US" b="1">
                <a:solidFill>
                  <a:schemeClr val="bg1"/>
                </a:solidFill>
                <a:latin typeface="Arial"/>
                <a:cs typeface="Arial"/>
              </a:rPr>
              <a:t>of</a:t>
            </a:r>
            <a:r>
              <a:rPr lang="en-US" b="1" spc="-55">
                <a:solidFill>
                  <a:schemeClr val="bg1"/>
                </a:solidFill>
                <a:latin typeface="Arial"/>
                <a:cs typeface="Arial"/>
              </a:rPr>
              <a:t> </a:t>
            </a:r>
            <a:r>
              <a:rPr lang="en-US" b="1">
                <a:solidFill>
                  <a:schemeClr val="bg1"/>
                </a:solidFill>
                <a:latin typeface="Arial"/>
                <a:cs typeface="Arial"/>
              </a:rPr>
              <a:t>organization,</a:t>
            </a:r>
            <a:r>
              <a:rPr lang="en-US" b="1" spc="-20">
                <a:solidFill>
                  <a:schemeClr val="bg1"/>
                </a:solidFill>
                <a:latin typeface="Arial"/>
                <a:cs typeface="Arial"/>
              </a:rPr>
              <a:t> </a:t>
            </a:r>
            <a:r>
              <a:rPr lang="en-US" b="1">
                <a:solidFill>
                  <a:schemeClr val="bg1"/>
                </a:solidFill>
                <a:latin typeface="Arial"/>
                <a:cs typeface="Arial"/>
              </a:rPr>
              <a:t>you</a:t>
            </a:r>
            <a:r>
              <a:rPr lang="en-US" b="1" spc="-55">
                <a:solidFill>
                  <a:schemeClr val="bg1"/>
                </a:solidFill>
                <a:latin typeface="Arial"/>
                <a:cs typeface="Arial"/>
              </a:rPr>
              <a:t> </a:t>
            </a:r>
            <a:r>
              <a:rPr lang="en-US" b="1" spc="-10">
                <a:solidFill>
                  <a:schemeClr val="bg1"/>
                </a:solidFill>
                <a:latin typeface="Arial"/>
                <a:cs typeface="Arial"/>
              </a:rPr>
              <a:t>receive…</a:t>
            </a:r>
            <a:endParaRPr lang="en-US" b="1" spc="-67">
              <a:solidFill>
                <a:schemeClr val="bg1"/>
              </a:solidFill>
              <a:latin typeface="Arial"/>
              <a:cs typeface="Arial"/>
            </a:endParaRPr>
          </a:p>
        </p:txBody>
      </p:sp>
      <p:sp>
        <p:nvSpPr>
          <p:cNvPr id="5" name="Freeform 5">
            <a:extLst>
              <a:ext uri="{FF2B5EF4-FFF2-40B4-BE49-F238E27FC236}">
                <a16:creationId xmlns:a16="http://schemas.microsoft.com/office/drawing/2014/main" id="{CEB823D7-EFE3-8313-FA91-937DD5705971}"/>
              </a:ext>
            </a:extLst>
          </p:cNvPr>
          <p:cNvSpPr>
            <a:spLocks noChangeAspect="1"/>
          </p:cNvSpPr>
          <p:nvPr/>
        </p:nvSpPr>
        <p:spPr bwMode="auto">
          <a:xfrm rot="10800000" flipH="1" flipV="1">
            <a:off x="0" y="2997199"/>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55346ED8-58BC-0A8F-4BFC-486776F66F09}"/>
              </a:ext>
            </a:extLst>
          </p:cNvPr>
          <p:cNvSpPr txBox="1"/>
          <p:nvPr/>
        </p:nvSpPr>
        <p:spPr>
          <a:xfrm>
            <a:off x="1071715" y="1949861"/>
            <a:ext cx="10432027" cy="2977738"/>
          </a:xfrm>
          <a:prstGeom prst="rect">
            <a:avLst/>
          </a:prstGeom>
          <a:noFill/>
        </p:spPr>
        <p:txBody>
          <a:bodyPr wrap="square" lIns="91440" tIns="45720" rIns="91440" bIns="45720" anchor="t">
            <a:spAutoFit/>
          </a:bodyPr>
          <a:lstStyle/>
          <a:p>
            <a:pPr marL="27305" algn="l" fontAlgn="t">
              <a:lnSpc>
                <a:spcPts val="2655"/>
              </a:lnSpc>
              <a:spcBef>
                <a:spcPts val="0"/>
              </a:spcBef>
              <a:spcAft>
                <a:spcPts val="0"/>
              </a:spcAft>
            </a:pPr>
            <a:r>
              <a:rPr lang="en-US" sz="2000" b="1" i="0" u="sng" strike="noStrike" spc="-10">
                <a:solidFill>
                  <a:srgbClr val="2B6FAB"/>
                </a:solidFill>
                <a:effectLst/>
                <a:uFill>
                  <a:solidFill>
                    <a:srgbClr val="000000"/>
                  </a:solidFill>
                </a:uFill>
                <a:latin typeface="Arial"/>
                <a:cs typeface="Arial"/>
              </a:rPr>
              <a:t>Organization</a:t>
            </a:r>
            <a:r>
              <a:rPr lang="en-US" sz="2000" b="1" i="0" u="sng" strike="noStrike" spc="-110">
                <a:solidFill>
                  <a:srgbClr val="2B6FAB"/>
                </a:solidFill>
                <a:effectLst/>
                <a:uFill>
                  <a:solidFill>
                    <a:srgbClr val="000000"/>
                  </a:solidFill>
                </a:uFill>
                <a:latin typeface="Arial"/>
                <a:cs typeface="Arial"/>
              </a:rPr>
              <a:t> </a:t>
            </a:r>
            <a:r>
              <a:rPr lang="en-US" sz="2000" b="1" i="0" u="sng" strike="noStrike" spc="-20">
                <a:solidFill>
                  <a:srgbClr val="2B6FAB"/>
                </a:solidFill>
                <a:effectLst/>
                <a:uFill>
                  <a:solidFill>
                    <a:srgbClr val="000000"/>
                  </a:solidFill>
                </a:uFill>
                <a:latin typeface="Arial"/>
                <a:cs typeface="Arial"/>
              </a:rPr>
              <a:t>Type			</a:t>
            </a:r>
            <a:r>
              <a:rPr lang="en-US" sz="2000" b="1" i="0" u="sng" strike="noStrike">
                <a:solidFill>
                  <a:srgbClr val="2B6FAB"/>
                </a:solidFill>
                <a:effectLst/>
                <a:uFill>
                  <a:solidFill>
                    <a:srgbClr val="000000"/>
                  </a:solidFill>
                </a:uFill>
                <a:latin typeface="Arial"/>
                <a:cs typeface="Arial"/>
              </a:rPr>
              <a:t>Number</a:t>
            </a:r>
            <a:r>
              <a:rPr lang="en-US" sz="2000" b="1" i="0" u="sng" strike="noStrike" spc="-70">
                <a:solidFill>
                  <a:srgbClr val="2B6FAB"/>
                </a:solidFill>
                <a:effectLst/>
                <a:uFill>
                  <a:solidFill>
                    <a:srgbClr val="000000"/>
                  </a:solidFill>
                </a:uFill>
                <a:latin typeface="Arial"/>
                <a:cs typeface="Arial"/>
              </a:rPr>
              <a:t> </a:t>
            </a:r>
            <a:r>
              <a:rPr lang="en-US" sz="2000" b="1" i="0" u="sng" strike="noStrike">
                <a:solidFill>
                  <a:srgbClr val="2B6FAB"/>
                </a:solidFill>
                <a:effectLst/>
                <a:uFill>
                  <a:solidFill>
                    <a:srgbClr val="000000"/>
                  </a:solidFill>
                </a:uFill>
                <a:latin typeface="Arial"/>
                <a:cs typeface="Arial"/>
              </a:rPr>
              <a:t>of</a:t>
            </a:r>
            <a:r>
              <a:rPr lang="en-US" sz="2000" b="1" i="0" u="sng" strike="noStrike" spc="-55">
                <a:solidFill>
                  <a:srgbClr val="2B6FAB"/>
                </a:solidFill>
                <a:effectLst/>
                <a:uFill>
                  <a:solidFill>
                    <a:srgbClr val="000000"/>
                  </a:solidFill>
                </a:uFill>
                <a:latin typeface="Arial"/>
                <a:cs typeface="Arial"/>
              </a:rPr>
              <a:t> </a:t>
            </a:r>
            <a:r>
              <a:rPr lang="en-US" sz="2000" b="1" i="0" u="sng" strike="noStrike">
                <a:solidFill>
                  <a:srgbClr val="2B6FAB"/>
                </a:solidFill>
                <a:effectLst/>
                <a:uFill>
                  <a:solidFill>
                    <a:srgbClr val="000000"/>
                  </a:solidFill>
                </a:uFill>
                <a:latin typeface="Arial"/>
                <a:cs typeface="Arial"/>
              </a:rPr>
              <a:t>CAB</a:t>
            </a:r>
            <a:r>
              <a:rPr lang="en-US" sz="2000" b="1" i="0" u="sng" strike="noStrike" spc="-50">
                <a:solidFill>
                  <a:srgbClr val="2B6FAB"/>
                </a:solidFill>
                <a:effectLst/>
                <a:uFill>
                  <a:solidFill>
                    <a:srgbClr val="000000"/>
                  </a:solidFill>
                </a:uFill>
                <a:latin typeface="Arial"/>
                <a:cs typeface="Arial"/>
              </a:rPr>
              <a:t> </a:t>
            </a:r>
            <a:r>
              <a:rPr lang="en-US" sz="2000" b="1" i="0" u="sng" strike="noStrike">
                <a:solidFill>
                  <a:srgbClr val="2B6FAB"/>
                </a:solidFill>
                <a:effectLst/>
                <a:uFill>
                  <a:solidFill>
                    <a:srgbClr val="000000"/>
                  </a:solidFill>
                </a:uFill>
                <a:latin typeface="Arial"/>
                <a:cs typeface="Arial"/>
              </a:rPr>
              <a:t>Associate</a:t>
            </a:r>
            <a:r>
              <a:rPr lang="en-US" sz="2000" b="1" i="0" u="sng" strike="noStrike" spc="-60">
                <a:solidFill>
                  <a:srgbClr val="2B6FAB"/>
                </a:solidFill>
                <a:effectLst/>
                <a:uFill>
                  <a:solidFill>
                    <a:srgbClr val="000000"/>
                  </a:solidFill>
                </a:uFill>
                <a:latin typeface="Arial"/>
                <a:cs typeface="Arial"/>
              </a:rPr>
              <a:t> </a:t>
            </a:r>
            <a:r>
              <a:rPr lang="en-US" sz="2000" b="1" i="0" u="sng" strike="noStrike">
                <a:solidFill>
                  <a:srgbClr val="2B6FAB"/>
                </a:solidFill>
                <a:effectLst/>
                <a:uFill>
                  <a:solidFill>
                    <a:srgbClr val="000000"/>
                  </a:solidFill>
                </a:uFill>
                <a:latin typeface="Arial"/>
                <a:cs typeface="Arial"/>
              </a:rPr>
              <a:t>Accounts</a:t>
            </a:r>
            <a:r>
              <a:rPr lang="en-US" sz="2000" b="1" i="0" u="sng" strike="noStrike" spc="-65">
                <a:solidFill>
                  <a:srgbClr val="2B6FAB"/>
                </a:solidFill>
                <a:effectLst/>
                <a:uFill>
                  <a:solidFill>
                    <a:srgbClr val="000000"/>
                  </a:solidFill>
                </a:uFill>
                <a:latin typeface="Arial"/>
                <a:cs typeface="Arial"/>
              </a:rPr>
              <a:t> </a:t>
            </a:r>
            <a:r>
              <a:rPr lang="en-US" sz="2000" b="1" i="0" u="sng" strike="noStrike" spc="-10">
                <a:solidFill>
                  <a:srgbClr val="2B6FAB"/>
                </a:solidFill>
                <a:effectLst/>
                <a:uFill>
                  <a:solidFill>
                    <a:srgbClr val="000000"/>
                  </a:solidFill>
                </a:uFill>
                <a:latin typeface="Arial"/>
                <a:cs typeface="Arial"/>
              </a:rPr>
              <a:t>Included</a:t>
            </a:r>
            <a:endParaRPr lang="en-US" sz="2000" b="0" i="0" u="sng" strike="noStrike">
              <a:solidFill>
                <a:srgbClr val="2B6FAB"/>
              </a:solidFill>
              <a:effectLst/>
              <a:latin typeface="Arial"/>
              <a:cs typeface="Arial"/>
            </a:endParaRPr>
          </a:p>
          <a:p>
            <a:pPr marL="27305" algn="l" fontAlgn="t">
              <a:lnSpc>
                <a:spcPts val="2865"/>
              </a:lnSpc>
              <a:spcBef>
                <a:spcPts val="0"/>
              </a:spcBef>
              <a:spcAft>
                <a:spcPts val="0"/>
              </a:spcAft>
            </a:pPr>
            <a:r>
              <a:rPr lang="en-US" sz="2000" b="0" i="0" u="none" strike="noStrike">
                <a:solidFill>
                  <a:schemeClr val="bg1"/>
                </a:solidFill>
                <a:effectLst/>
                <a:latin typeface="Arial"/>
                <a:cs typeface="Arial"/>
              </a:rPr>
              <a:t>Academic</a:t>
            </a:r>
            <a:r>
              <a:rPr lang="en-US" sz="2000" b="0" i="0" u="none" strike="noStrike" spc="-85">
                <a:solidFill>
                  <a:schemeClr val="bg1"/>
                </a:solidFill>
                <a:effectLst/>
                <a:latin typeface="Arial"/>
                <a:cs typeface="Arial"/>
              </a:rPr>
              <a:t> </a:t>
            </a:r>
            <a:r>
              <a:rPr lang="en-US" sz="2000" b="0" i="0" u="none" strike="noStrike" spc="-10">
                <a:solidFill>
                  <a:schemeClr val="bg1"/>
                </a:solidFill>
                <a:effectLst/>
                <a:latin typeface="Arial"/>
                <a:cs typeface="Arial"/>
              </a:rPr>
              <a:t>Organization				</a:t>
            </a:r>
            <a:r>
              <a:rPr lang="en-US" sz="2000" b="0" i="0" u="none" strike="noStrike" spc="-25">
                <a:solidFill>
                  <a:schemeClr val="bg1"/>
                </a:solidFill>
                <a:effectLst/>
                <a:latin typeface="Arial"/>
                <a:cs typeface="Arial"/>
              </a:rPr>
              <a:t>300</a:t>
            </a:r>
            <a:endParaRPr lang="en-US" sz="2000" b="0" i="0" u="none" strike="noStrike">
              <a:solidFill>
                <a:schemeClr val="bg1"/>
              </a:solidFill>
              <a:effectLst/>
              <a:latin typeface="Arial"/>
              <a:cs typeface="Arial"/>
            </a:endParaRPr>
          </a:p>
          <a:p>
            <a:pPr marL="27305" fontAlgn="t">
              <a:lnSpc>
                <a:spcPts val="2875"/>
              </a:lnSpc>
            </a:pPr>
            <a:r>
              <a:rPr lang="en-US" sz="2000" b="0" i="0" u="none" strike="noStrike" spc="-10">
                <a:solidFill>
                  <a:schemeClr val="bg1"/>
                </a:solidFill>
                <a:effectLst/>
                <a:latin typeface="Arial"/>
                <a:cs typeface="Arial"/>
              </a:rPr>
              <a:t>Very</a:t>
            </a:r>
            <a:r>
              <a:rPr lang="en-US" sz="2000" b="0" i="0" u="none" strike="noStrike" spc="-60">
                <a:solidFill>
                  <a:schemeClr val="bg1"/>
                </a:solidFill>
                <a:effectLst/>
                <a:latin typeface="Arial"/>
                <a:cs typeface="Arial"/>
              </a:rPr>
              <a:t> </a:t>
            </a:r>
            <a:r>
              <a:rPr lang="en-US" sz="2000" b="0" i="0" u="none" strike="noStrike">
                <a:solidFill>
                  <a:schemeClr val="bg1"/>
                </a:solidFill>
                <a:effectLst/>
                <a:latin typeface="Arial"/>
                <a:cs typeface="Arial"/>
              </a:rPr>
              <a:t>Small</a:t>
            </a:r>
            <a:r>
              <a:rPr lang="en-US" sz="2000" b="0" i="0" u="none" strike="noStrike" spc="-85">
                <a:solidFill>
                  <a:schemeClr val="bg1"/>
                </a:solidFill>
                <a:effectLst/>
                <a:latin typeface="Arial"/>
                <a:cs typeface="Arial"/>
              </a:rPr>
              <a:t> </a:t>
            </a:r>
            <a:r>
              <a:rPr lang="en-US" sz="2000" b="0" i="0" u="none" strike="noStrike" spc="-10">
                <a:solidFill>
                  <a:schemeClr val="bg1"/>
                </a:solidFill>
                <a:effectLst/>
                <a:latin typeface="Arial"/>
                <a:cs typeface="Arial"/>
              </a:rPr>
              <a:t>Organization				</a:t>
            </a:r>
            <a:r>
              <a:rPr lang="en-US" sz="2000" spc="-10">
                <a:solidFill>
                  <a:schemeClr val="bg1"/>
                </a:solidFill>
                <a:latin typeface="Arial"/>
                <a:cs typeface="Arial"/>
              </a:rPr>
              <a:t> </a:t>
            </a:r>
            <a:r>
              <a:rPr lang="en-US" sz="2000" b="0" i="0" u="none" strike="noStrike" spc="-10">
                <a:solidFill>
                  <a:schemeClr val="bg1"/>
                </a:solidFill>
                <a:effectLst/>
                <a:latin typeface="Arial"/>
                <a:cs typeface="Arial"/>
              </a:rPr>
              <a:t> </a:t>
            </a:r>
            <a:r>
              <a:rPr lang="en-US" sz="2000" b="0" i="0" u="none" strike="noStrike" spc="-25">
                <a:solidFill>
                  <a:schemeClr val="bg1"/>
                </a:solidFill>
                <a:effectLst/>
                <a:latin typeface="Arial"/>
                <a:cs typeface="Arial"/>
              </a:rPr>
              <a:t>20</a:t>
            </a:r>
            <a:endParaRPr lang="en-US" sz="2000" b="0" i="0" u="none" strike="noStrike">
              <a:solidFill>
                <a:schemeClr val="bg1"/>
              </a:solidFill>
              <a:effectLst/>
              <a:latin typeface="Arial"/>
              <a:cs typeface="Arial"/>
            </a:endParaRPr>
          </a:p>
          <a:p>
            <a:pPr marL="27305" algn="l" fontAlgn="t">
              <a:spcBef>
                <a:spcPts val="0"/>
              </a:spcBef>
              <a:spcAft>
                <a:spcPts val="0"/>
              </a:spcAft>
            </a:pPr>
            <a:r>
              <a:rPr lang="en-US" sz="2000" b="0" i="0" u="none" strike="noStrike">
                <a:solidFill>
                  <a:schemeClr val="bg1"/>
                </a:solidFill>
                <a:effectLst/>
                <a:latin typeface="Arial"/>
                <a:cs typeface="Arial"/>
              </a:rPr>
              <a:t>Small</a:t>
            </a:r>
            <a:r>
              <a:rPr lang="en-US" sz="2000" b="0" i="0" u="none" strike="noStrike" spc="-30">
                <a:solidFill>
                  <a:schemeClr val="bg1"/>
                </a:solidFill>
                <a:effectLst/>
                <a:latin typeface="Arial"/>
                <a:cs typeface="Arial"/>
              </a:rPr>
              <a:t> </a:t>
            </a:r>
            <a:r>
              <a:rPr lang="en-US" sz="2000" b="0" i="0" u="none" strike="noStrike" spc="-10">
                <a:solidFill>
                  <a:schemeClr val="bg1"/>
                </a:solidFill>
                <a:effectLst/>
                <a:latin typeface="Arial"/>
                <a:cs typeface="Arial"/>
              </a:rPr>
              <a:t>Organization				</a:t>
            </a:r>
            <a:r>
              <a:rPr lang="en-US" sz="2000" b="0" i="0" u="none" strike="noStrike" spc="-25">
                <a:solidFill>
                  <a:schemeClr val="bg1"/>
                </a:solidFill>
                <a:effectLst/>
                <a:latin typeface="Arial"/>
                <a:cs typeface="Arial"/>
              </a:rPr>
              <a:t>150</a:t>
            </a:r>
            <a:endParaRPr lang="en-US" sz="2000" b="0" i="0" u="none" strike="noStrike">
              <a:solidFill>
                <a:schemeClr val="bg1"/>
              </a:solidFill>
              <a:effectLst/>
              <a:latin typeface="Arial"/>
              <a:cs typeface="Arial"/>
            </a:endParaRPr>
          </a:p>
          <a:p>
            <a:pPr marL="27305" algn="l" fontAlgn="t">
              <a:lnSpc>
                <a:spcPts val="2875"/>
              </a:lnSpc>
              <a:spcBef>
                <a:spcPts val="0"/>
              </a:spcBef>
              <a:spcAft>
                <a:spcPts val="0"/>
              </a:spcAft>
            </a:pPr>
            <a:r>
              <a:rPr lang="en-US" sz="2000" b="0" i="0" u="none" strike="noStrike">
                <a:solidFill>
                  <a:schemeClr val="bg1"/>
                </a:solidFill>
                <a:effectLst/>
                <a:latin typeface="Arial"/>
                <a:cs typeface="Arial"/>
              </a:rPr>
              <a:t>Medium</a:t>
            </a:r>
            <a:r>
              <a:rPr lang="en-US" sz="2000" b="0" i="0" u="none" strike="noStrike" spc="-70">
                <a:solidFill>
                  <a:schemeClr val="bg1"/>
                </a:solidFill>
                <a:effectLst/>
                <a:latin typeface="Arial"/>
                <a:cs typeface="Arial"/>
              </a:rPr>
              <a:t> </a:t>
            </a:r>
            <a:r>
              <a:rPr lang="en-US" sz="2000" b="0" i="0" u="none" strike="noStrike" spc="-10">
                <a:solidFill>
                  <a:schemeClr val="bg1"/>
                </a:solidFill>
                <a:effectLst/>
                <a:latin typeface="Arial"/>
                <a:cs typeface="Arial"/>
              </a:rPr>
              <a:t>Organization				</a:t>
            </a:r>
            <a:r>
              <a:rPr lang="en-US" sz="2000" b="0" i="0" u="none" strike="noStrike" spc="-25">
                <a:solidFill>
                  <a:schemeClr val="bg1"/>
                </a:solidFill>
                <a:effectLst/>
                <a:latin typeface="Arial"/>
                <a:cs typeface="Arial"/>
              </a:rPr>
              <a:t>200</a:t>
            </a:r>
            <a:endParaRPr lang="en-US" sz="2000" b="0" i="0" u="none" strike="noStrike">
              <a:solidFill>
                <a:schemeClr val="bg1"/>
              </a:solidFill>
              <a:effectLst/>
              <a:latin typeface="Arial"/>
              <a:cs typeface="Arial"/>
            </a:endParaRPr>
          </a:p>
          <a:p>
            <a:pPr marL="27305" algn="l" fontAlgn="t">
              <a:lnSpc>
                <a:spcPts val="2875"/>
              </a:lnSpc>
              <a:spcBef>
                <a:spcPts val="0"/>
              </a:spcBef>
              <a:spcAft>
                <a:spcPts val="0"/>
              </a:spcAft>
            </a:pPr>
            <a:r>
              <a:rPr lang="en-US" sz="2000" b="0" i="0" u="none" strike="noStrike">
                <a:solidFill>
                  <a:schemeClr val="bg1"/>
                </a:solidFill>
                <a:effectLst/>
                <a:latin typeface="Arial"/>
                <a:cs typeface="Arial"/>
              </a:rPr>
              <a:t>Large</a:t>
            </a:r>
            <a:r>
              <a:rPr lang="en-US" sz="2000" b="0" i="0" u="none" strike="noStrike" spc="-114">
                <a:solidFill>
                  <a:schemeClr val="bg1"/>
                </a:solidFill>
                <a:effectLst/>
                <a:latin typeface="Arial"/>
                <a:cs typeface="Arial"/>
              </a:rPr>
              <a:t> </a:t>
            </a:r>
            <a:r>
              <a:rPr lang="en-US" sz="2000" b="0" i="0" u="none" strike="noStrike" spc="-10">
                <a:solidFill>
                  <a:schemeClr val="bg1"/>
                </a:solidFill>
                <a:effectLst/>
                <a:latin typeface="Arial"/>
                <a:cs typeface="Arial"/>
              </a:rPr>
              <a:t>Organization				</a:t>
            </a:r>
            <a:r>
              <a:rPr lang="en-US" sz="2000" b="0" i="0" u="none" strike="noStrike" spc="-25">
                <a:solidFill>
                  <a:schemeClr val="bg1"/>
                </a:solidFill>
                <a:effectLst/>
                <a:latin typeface="Arial"/>
                <a:cs typeface="Arial"/>
              </a:rPr>
              <a:t>300</a:t>
            </a:r>
            <a:endParaRPr lang="en-US" sz="2000" spc="-25">
              <a:solidFill>
                <a:schemeClr val="bg1"/>
              </a:solidFill>
              <a:latin typeface="Arial"/>
              <a:cs typeface="Arial"/>
            </a:endParaRPr>
          </a:p>
          <a:p>
            <a:pPr marL="27305" algn="l" fontAlgn="t">
              <a:lnSpc>
                <a:spcPts val="2875"/>
              </a:lnSpc>
              <a:spcBef>
                <a:spcPts val="0"/>
              </a:spcBef>
              <a:spcAft>
                <a:spcPts val="0"/>
              </a:spcAft>
            </a:pPr>
            <a:endParaRPr lang="en-US" sz="2000" b="0" i="0" u="none" strike="noStrike" spc="-25">
              <a:solidFill>
                <a:schemeClr val="bg1"/>
              </a:solidFill>
              <a:effectLst/>
              <a:latin typeface="Calibri" panose="020F0502020204030204" pitchFamily="34" charset="0"/>
              <a:cs typeface="Calibri" panose="020F0502020204030204" pitchFamily="34" charset="0"/>
            </a:endParaRPr>
          </a:p>
          <a:p>
            <a:pPr marL="27305" algn="l" fontAlgn="t">
              <a:lnSpc>
                <a:spcPts val="2875"/>
              </a:lnSpc>
              <a:spcBef>
                <a:spcPts val="0"/>
              </a:spcBef>
              <a:spcAft>
                <a:spcPts val="0"/>
              </a:spcAft>
            </a:pPr>
            <a:r>
              <a:rPr lang="en-US" sz="2000" spc="-25">
                <a:solidFill>
                  <a:schemeClr val="bg1"/>
                </a:solidFill>
                <a:latin typeface="Calibri"/>
                <a:cs typeface="Calibri"/>
              </a:rPr>
              <a:t>***Additional Accounts			$35 USD per account</a:t>
            </a:r>
            <a:endParaRPr lang="en-US" sz="1800" b="0" i="0" u="none" strike="noStrike">
              <a:solidFill>
                <a:schemeClr val="bg1"/>
              </a:solidFill>
              <a:effectLst/>
              <a:latin typeface="Calibri"/>
              <a:cs typeface="Calibri"/>
            </a:endParaRPr>
          </a:p>
        </p:txBody>
      </p:sp>
    </p:spTree>
    <p:extLst>
      <p:ext uri="{BB962C8B-B14F-4D97-AF65-F5344CB8AC3E}">
        <p14:creationId xmlns:p14="http://schemas.microsoft.com/office/powerpoint/2010/main" val="21223186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B1099-4631-3979-D2AE-C6CA942B30FC}"/>
            </a:ext>
          </a:extLst>
        </p:cNvPr>
        <p:cNvGrpSpPr/>
        <p:nvPr/>
      </p:nvGrpSpPr>
      <p:grpSpPr>
        <a:xfrm>
          <a:off x="0" y="0"/>
          <a:ext cx="0" cy="0"/>
          <a:chOff x="0" y="0"/>
          <a:chExt cx="0" cy="0"/>
        </a:xfrm>
      </p:grpSpPr>
      <p:sp>
        <p:nvSpPr>
          <p:cNvPr id="11" name="Text Placeholder 3">
            <a:extLst>
              <a:ext uri="{FF2B5EF4-FFF2-40B4-BE49-F238E27FC236}">
                <a16:creationId xmlns:a16="http://schemas.microsoft.com/office/drawing/2014/main" id="{37DF449A-ACBC-ADD9-8968-D38668A9D9F0}"/>
              </a:ext>
            </a:extLst>
          </p:cNvPr>
          <p:cNvSpPr txBox="1">
            <a:spLocks/>
          </p:cNvSpPr>
          <p:nvPr/>
        </p:nvSpPr>
        <p:spPr>
          <a:xfrm>
            <a:off x="1543107" y="440267"/>
            <a:ext cx="6411275" cy="738664"/>
          </a:xfrm>
          <a:prstGeom prst="rect">
            <a:avLst/>
          </a:prstGeom>
        </p:spPr>
        <p:txBody>
          <a:bodyPr vert="horz" wrap="square" lIns="0" tIns="60960" rIns="0" bIns="6096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Clr>
                <a:srgbClr val="13B5EA"/>
              </a:buClr>
              <a:buNone/>
            </a:pPr>
            <a:r>
              <a:rPr lang="en-US" sz="4000" b="1" spc="-67">
                <a:solidFill>
                  <a:schemeClr val="bg1"/>
                </a:solidFill>
                <a:latin typeface="Arial" panose="020B0604020202020204" pitchFamily="34" charset="0"/>
                <a:cs typeface="Arial" panose="020B0604020202020204" pitchFamily="34" charset="0"/>
              </a:rPr>
              <a:t>CAB Associate Overview</a:t>
            </a:r>
          </a:p>
        </p:txBody>
      </p:sp>
      <p:sp>
        <p:nvSpPr>
          <p:cNvPr id="5" name="Freeform 5">
            <a:extLst>
              <a:ext uri="{FF2B5EF4-FFF2-40B4-BE49-F238E27FC236}">
                <a16:creationId xmlns:a16="http://schemas.microsoft.com/office/drawing/2014/main" id="{B0C26ED0-7438-5F60-3674-90238681B561}"/>
              </a:ext>
            </a:extLst>
          </p:cNvPr>
          <p:cNvSpPr>
            <a:spLocks noChangeAspect="1"/>
          </p:cNvSpPr>
          <p:nvPr/>
        </p:nvSpPr>
        <p:spPr bwMode="auto">
          <a:xfrm rot="10800000" flipH="1" flipV="1">
            <a:off x="0" y="2997199"/>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91E53FD6-039A-6C5E-D766-5BD24E4999DE}"/>
              </a:ext>
            </a:extLst>
          </p:cNvPr>
          <p:cNvSpPr txBox="1"/>
          <p:nvPr/>
        </p:nvSpPr>
        <p:spPr>
          <a:xfrm>
            <a:off x="1061884" y="1583481"/>
            <a:ext cx="10756490" cy="4909036"/>
          </a:xfrm>
          <a:prstGeom prst="rect">
            <a:avLst/>
          </a:prstGeom>
          <a:noFill/>
        </p:spPr>
        <p:txBody>
          <a:bodyPr wrap="square" lIns="91440" tIns="45720" rIns="91440" bIns="45720" anchor="t">
            <a:spAutoFit/>
          </a:bodyPr>
          <a:lstStyle/>
          <a:p>
            <a:pPr marL="12700" marR="583565">
              <a:lnSpc>
                <a:spcPct val="100000"/>
              </a:lnSpc>
              <a:spcBef>
                <a:spcPts val="100"/>
              </a:spcBef>
            </a:pPr>
            <a:r>
              <a:rPr lang="en-US" sz="2400">
                <a:solidFill>
                  <a:schemeClr val="bg1"/>
                </a:solidFill>
                <a:latin typeface="Arial"/>
                <a:cs typeface="Arial"/>
              </a:rPr>
              <a:t>Employees</a:t>
            </a:r>
            <a:r>
              <a:rPr lang="en-US" sz="2400" spc="-25">
                <a:solidFill>
                  <a:schemeClr val="bg1"/>
                </a:solidFill>
                <a:latin typeface="Arial"/>
                <a:cs typeface="Arial"/>
              </a:rPr>
              <a:t> </a:t>
            </a:r>
            <a:r>
              <a:rPr lang="en-US" sz="2400">
                <a:solidFill>
                  <a:schemeClr val="bg1"/>
                </a:solidFill>
                <a:latin typeface="Arial"/>
                <a:cs typeface="Arial"/>
              </a:rPr>
              <a:t>/</a:t>
            </a:r>
            <a:r>
              <a:rPr lang="en-US" sz="2400" spc="-65">
                <a:solidFill>
                  <a:schemeClr val="bg1"/>
                </a:solidFill>
                <a:latin typeface="Arial"/>
                <a:cs typeface="Arial"/>
              </a:rPr>
              <a:t> </a:t>
            </a:r>
            <a:r>
              <a:rPr lang="en-US" sz="2400">
                <a:solidFill>
                  <a:schemeClr val="bg1"/>
                </a:solidFill>
                <a:latin typeface="Arial"/>
                <a:cs typeface="Arial"/>
              </a:rPr>
              <a:t>Students</a:t>
            </a:r>
            <a:r>
              <a:rPr lang="en-US" sz="2400" spc="-40">
                <a:solidFill>
                  <a:schemeClr val="bg1"/>
                </a:solidFill>
                <a:latin typeface="Arial"/>
                <a:cs typeface="Arial"/>
              </a:rPr>
              <a:t> </a:t>
            </a:r>
            <a:r>
              <a:rPr lang="en-US" sz="2400">
                <a:solidFill>
                  <a:schemeClr val="bg1"/>
                </a:solidFill>
                <a:latin typeface="Arial"/>
                <a:cs typeface="Arial"/>
              </a:rPr>
              <a:t>can</a:t>
            </a:r>
            <a:r>
              <a:rPr lang="en-US" sz="2400" spc="-50">
                <a:solidFill>
                  <a:schemeClr val="bg1"/>
                </a:solidFill>
                <a:latin typeface="Arial"/>
                <a:cs typeface="Arial"/>
              </a:rPr>
              <a:t> </a:t>
            </a:r>
            <a:r>
              <a:rPr lang="en-US" sz="2400">
                <a:solidFill>
                  <a:schemeClr val="bg1"/>
                </a:solidFill>
                <a:latin typeface="Arial"/>
                <a:cs typeface="Arial"/>
              </a:rPr>
              <a:t>gain</a:t>
            </a:r>
            <a:r>
              <a:rPr lang="en-US" sz="2400" spc="-20">
                <a:solidFill>
                  <a:schemeClr val="bg1"/>
                </a:solidFill>
                <a:latin typeface="Arial"/>
                <a:cs typeface="Arial"/>
              </a:rPr>
              <a:t> </a:t>
            </a:r>
            <a:r>
              <a:rPr lang="en-US" sz="2400">
                <a:solidFill>
                  <a:schemeClr val="bg1"/>
                </a:solidFill>
                <a:latin typeface="Arial"/>
                <a:cs typeface="Arial"/>
              </a:rPr>
              <a:t>access</a:t>
            </a:r>
            <a:r>
              <a:rPr lang="en-US" sz="2400" spc="-45">
                <a:solidFill>
                  <a:schemeClr val="bg1"/>
                </a:solidFill>
                <a:latin typeface="Arial"/>
                <a:cs typeface="Arial"/>
              </a:rPr>
              <a:t> </a:t>
            </a:r>
            <a:r>
              <a:rPr lang="en-US" sz="2400">
                <a:solidFill>
                  <a:schemeClr val="bg1"/>
                </a:solidFill>
                <a:latin typeface="Arial"/>
                <a:cs typeface="Arial"/>
              </a:rPr>
              <a:t>to</a:t>
            </a:r>
            <a:r>
              <a:rPr lang="en-US" sz="2400" spc="-55">
                <a:solidFill>
                  <a:schemeClr val="bg1"/>
                </a:solidFill>
                <a:latin typeface="Arial"/>
                <a:cs typeface="Arial"/>
              </a:rPr>
              <a:t> </a:t>
            </a:r>
            <a:r>
              <a:rPr lang="en-US" sz="2400">
                <a:solidFill>
                  <a:schemeClr val="bg1"/>
                </a:solidFill>
                <a:latin typeface="Arial"/>
                <a:cs typeface="Arial"/>
              </a:rPr>
              <a:t>some</a:t>
            </a:r>
            <a:r>
              <a:rPr lang="en-US" sz="2400" spc="-60">
                <a:solidFill>
                  <a:schemeClr val="bg1"/>
                </a:solidFill>
                <a:latin typeface="Arial"/>
                <a:cs typeface="Arial"/>
              </a:rPr>
              <a:t> </a:t>
            </a:r>
            <a:r>
              <a:rPr lang="en-US" sz="2400">
                <a:solidFill>
                  <a:schemeClr val="bg1"/>
                </a:solidFill>
                <a:latin typeface="Arial"/>
                <a:cs typeface="Arial"/>
              </a:rPr>
              <a:t>of</a:t>
            </a:r>
            <a:r>
              <a:rPr lang="en-US" sz="2400" spc="-50">
                <a:solidFill>
                  <a:schemeClr val="bg1"/>
                </a:solidFill>
                <a:latin typeface="Arial"/>
                <a:cs typeface="Arial"/>
              </a:rPr>
              <a:t> </a:t>
            </a:r>
            <a:r>
              <a:rPr lang="en-US" sz="2400">
                <a:solidFill>
                  <a:schemeClr val="bg1"/>
                </a:solidFill>
                <a:latin typeface="Arial"/>
                <a:cs typeface="Arial"/>
              </a:rPr>
              <a:t>INCOSE’s</a:t>
            </a:r>
            <a:r>
              <a:rPr lang="en-US" sz="2400" spc="-35">
                <a:solidFill>
                  <a:schemeClr val="bg1"/>
                </a:solidFill>
                <a:latin typeface="Arial"/>
                <a:cs typeface="Arial"/>
              </a:rPr>
              <a:t> </a:t>
            </a:r>
            <a:r>
              <a:rPr lang="en-US" sz="2400" spc="-10">
                <a:solidFill>
                  <a:schemeClr val="bg1"/>
                </a:solidFill>
                <a:latin typeface="Arial"/>
                <a:cs typeface="Arial"/>
              </a:rPr>
              <a:t>state-of-</a:t>
            </a:r>
            <a:r>
              <a:rPr lang="en-US" sz="2400">
                <a:solidFill>
                  <a:schemeClr val="bg1"/>
                </a:solidFill>
                <a:latin typeface="Arial"/>
                <a:cs typeface="Arial"/>
              </a:rPr>
              <a:t>the</a:t>
            </a:r>
            <a:r>
              <a:rPr lang="en-US" sz="2400" spc="-70">
                <a:solidFill>
                  <a:schemeClr val="bg1"/>
                </a:solidFill>
                <a:latin typeface="Arial"/>
                <a:cs typeface="Arial"/>
              </a:rPr>
              <a:t> </a:t>
            </a:r>
            <a:r>
              <a:rPr lang="en-US" sz="2400" spc="-25">
                <a:solidFill>
                  <a:schemeClr val="bg1"/>
                </a:solidFill>
                <a:latin typeface="Arial"/>
                <a:cs typeface="Arial"/>
              </a:rPr>
              <a:t>art </a:t>
            </a:r>
            <a:r>
              <a:rPr lang="en-US" sz="2400">
                <a:solidFill>
                  <a:schemeClr val="bg1"/>
                </a:solidFill>
                <a:latin typeface="Arial"/>
                <a:cs typeface="Arial"/>
              </a:rPr>
              <a:t>products</a:t>
            </a:r>
            <a:r>
              <a:rPr lang="en-US" sz="2400" spc="-75">
                <a:solidFill>
                  <a:schemeClr val="bg1"/>
                </a:solidFill>
                <a:latin typeface="Arial"/>
                <a:cs typeface="Arial"/>
              </a:rPr>
              <a:t> </a:t>
            </a:r>
            <a:r>
              <a:rPr lang="en-US" sz="2400">
                <a:solidFill>
                  <a:schemeClr val="bg1"/>
                </a:solidFill>
                <a:latin typeface="Arial"/>
                <a:cs typeface="Arial"/>
              </a:rPr>
              <a:t>&amp;</a:t>
            </a:r>
            <a:r>
              <a:rPr lang="en-US" sz="2400" spc="-90">
                <a:solidFill>
                  <a:schemeClr val="bg1"/>
                </a:solidFill>
                <a:latin typeface="Arial"/>
                <a:cs typeface="Arial"/>
              </a:rPr>
              <a:t> </a:t>
            </a:r>
            <a:r>
              <a:rPr lang="en-US" sz="2400">
                <a:solidFill>
                  <a:schemeClr val="bg1"/>
                </a:solidFill>
                <a:latin typeface="Arial"/>
                <a:cs typeface="Arial"/>
              </a:rPr>
              <a:t>publications</a:t>
            </a:r>
            <a:r>
              <a:rPr lang="en-US" sz="2400" spc="-30">
                <a:solidFill>
                  <a:schemeClr val="bg1"/>
                </a:solidFill>
                <a:latin typeface="Arial"/>
                <a:cs typeface="Arial"/>
              </a:rPr>
              <a:t> </a:t>
            </a:r>
            <a:r>
              <a:rPr lang="en-US" sz="2400">
                <a:solidFill>
                  <a:schemeClr val="bg1"/>
                </a:solidFill>
                <a:latin typeface="Arial"/>
                <a:cs typeface="Arial"/>
              </a:rPr>
              <a:t>through</a:t>
            </a:r>
            <a:r>
              <a:rPr lang="en-US" sz="2400" spc="-75">
                <a:solidFill>
                  <a:schemeClr val="bg1"/>
                </a:solidFill>
                <a:latin typeface="Arial"/>
                <a:cs typeface="Arial"/>
              </a:rPr>
              <a:t> </a:t>
            </a:r>
            <a:r>
              <a:rPr lang="en-US" sz="2400">
                <a:solidFill>
                  <a:schemeClr val="bg1"/>
                </a:solidFill>
                <a:latin typeface="Arial"/>
                <a:cs typeface="Arial"/>
              </a:rPr>
              <a:t>these</a:t>
            </a:r>
            <a:r>
              <a:rPr lang="en-US" sz="2400" spc="-80">
                <a:solidFill>
                  <a:schemeClr val="bg1"/>
                </a:solidFill>
                <a:latin typeface="Arial"/>
                <a:cs typeface="Arial"/>
              </a:rPr>
              <a:t> </a:t>
            </a:r>
            <a:r>
              <a:rPr lang="en-US" sz="2400" spc="-10">
                <a:solidFill>
                  <a:schemeClr val="bg1"/>
                </a:solidFill>
                <a:latin typeface="Arial"/>
                <a:cs typeface="Arial"/>
              </a:rPr>
              <a:t>accounts.</a:t>
            </a:r>
            <a:endParaRPr lang="en-US" sz="2400">
              <a:solidFill>
                <a:schemeClr val="bg1"/>
              </a:solidFill>
              <a:latin typeface="Arial"/>
              <a:cs typeface="Arial"/>
            </a:endParaRPr>
          </a:p>
          <a:p>
            <a:pPr marL="709930" indent="-457200">
              <a:lnSpc>
                <a:spcPct val="100000"/>
              </a:lnSpc>
              <a:spcBef>
                <a:spcPts val="1020"/>
              </a:spcBef>
              <a:buFont typeface="Arial"/>
              <a:buChar char="•"/>
              <a:tabLst>
                <a:tab pos="709930" algn="l"/>
              </a:tabLst>
            </a:pPr>
            <a:r>
              <a:rPr lang="en-US" sz="2600">
                <a:solidFill>
                  <a:schemeClr val="bg1"/>
                </a:solidFill>
                <a:latin typeface="Arial"/>
                <a:cs typeface="Arial"/>
              </a:rPr>
              <a:t>Becoming</a:t>
            </a:r>
            <a:r>
              <a:rPr lang="en-US" sz="2600" spc="-50">
                <a:solidFill>
                  <a:schemeClr val="bg1"/>
                </a:solidFill>
                <a:latin typeface="Arial"/>
                <a:cs typeface="Arial"/>
              </a:rPr>
              <a:t> </a:t>
            </a:r>
            <a:r>
              <a:rPr lang="en-US" sz="2600">
                <a:solidFill>
                  <a:schemeClr val="bg1"/>
                </a:solidFill>
                <a:latin typeface="Arial"/>
                <a:cs typeface="Arial"/>
              </a:rPr>
              <a:t>a</a:t>
            </a:r>
            <a:r>
              <a:rPr lang="en-US" sz="2600" spc="-35">
                <a:solidFill>
                  <a:schemeClr val="bg1"/>
                </a:solidFill>
                <a:latin typeface="Arial"/>
                <a:cs typeface="Arial"/>
              </a:rPr>
              <a:t> </a:t>
            </a:r>
            <a:r>
              <a:rPr lang="en-US" sz="2600">
                <a:solidFill>
                  <a:schemeClr val="bg1"/>
                </a:solidFill>
                <a:latin typeface="Arial"/>
                <a:cs typeface="Arial"/>
              </a:rPr>
              <a:t>CAB</a:t>
            </a:r>
            <a:r>
              <a:rPr lang="en-US" sz="2600" spc="-60">
                <a:solidFill>
                  <a:schemeClr val="bg1"/>
                </a:solidFill>
                <a:latin typeface="Arial"/>
                <a:cs typeface="Arial"/>
              </a:rPr>
              <a:t> </a:t>
            </a:r>
            <a:r>
              <a:rPr lang="en-US" sz="2600">
                <a:solidFill>
                  <a:schemeClr val="bg1"/>
                </a:solidFill>
                <a:latin typeface="Arial"/>
                <a:cs typeface="Arial"/>
              </a:rPr>
              <a:t>Associate</a:t>
            </a:r>
            <a:r>
              <a:rPr lang="en-US" sz="2600" spc="-65">
                <a:solidFill>
                  <a:schemeClr val="bg1"/>
                </a:solidFill>
                <a:latin typeface="Arial"/>
                <a:cs typeface="Arial"/>
              </a:rPr>
              <a:t> </a:t>
            </a:r>
            <a:r>
              <a:rPr lang="en-US" sz="2600">
                <a:solidFill>
                  <a:schemeClr val="bg1"/>
                </a:solidFill>
                <a:latin typeface="Arial"/>
                <a:cs typeface="Arial"/>
              </a:rPr>
              <a:t>is</a:t>
            </a:r>
            <a:r>
              <a:rPr lang="en-US" sz="2600" spc="-35">
                <a:solidFill>
                  <a:schemeClr val="bg1"/>
                </a:solidFill>
                <a:latin typeface="Arial"/>
                <a:cs typeface="Arial"/>
              </a:rPr>
              <a:t> </a:t>
            </a:r>
            <a:r>
              <a:rPr lang="en-US" sz="2600" spc="-10">
                <a:solidFill>
                  <a:schemeClr val="bg1"/>
                </a:solidFill>
                <a:latin typeface="Arial"/>
                <a:cs typeface="Arial"/>
              </a:rPr>
              <a:t>easy!</a:t>
            </a:r>
            <a:endParaRPr lang="en-US" sz="2600">
              <a:solidFill>
                <a:schemeClr val="bg1"/>
              </a:solidFill>
              <a:latin typeface="Arial"/>
              <a:cs typeface="Arial"/>
            </a:endParaRPr>
          </a:p>
          <a:p>
            <a:pPr marL="1243330" marR="5080" lvl="1" indent="-381000">
              <a:lnSpc>
                <a:spcPts val="2110"/>
              </a:lnSpc>
              <a:spcBef>
                <a:spcPts val="525"/>
              </a:spcBef>
              <a:buFont typeface="Arial"/>
              <a:buChar char="–"/>
              <a:tabLst>
                <a:tab pos="1243330" algn="l"/>
              </a:tabLst>
            </a:pPr>
            <a:r>
              <a:rPr lang="en-US" sz="2200" b="1" spc="-40">
                <a:solidFill>
                  <a:schemeClr val="bg1"/>
                </a:solidFill>
                <a:latin typeface="Arial"/>
                <a:cs typeface="Arial"/>
              </a:rPr>
              <a:t>You</a:t>
            </a:r>
            <a:r>
              <a:rPr lang="en-US" sz="2200" b="1" spc="-35">
                <a:solidFill>
                  <a:schemeClr val="bg1"/>
                </a:solidFill>
                <a:latin typeface="Arial"/>
                <a:cs typeface="Arial"/>
              </a:rPr>
              <a:t> </a:t>
            </a:r>
            <a:r>
              <a:rPr lang="en-US" sz="2200">
                <a:solidFill>
                  <a:schemeClr val="bg1"/>
                </a:solidFill>
                <a:latin typeface="Arial"/>
                <a:cs typeface="Arial"/>
              </a:rPr>
              <a:t>can</a:t>
            </a:r>
            <a:r>
              <a:rPr lang="en-US" sz="2200" spc="-55">
                <a:solidFill>
                  <a:schemeClr val="bg1"/>
                </a:solidFill>
                <a:latin typeface="Arial"/>
                <a:cs typeface="Arial"/>
              </a:rPr>
              <a:t> </a:t>
            </a:r>
            <a:r>
              <a:rPr lang="en-US" sz="2200">
                <a:solidFill>
                  <a:schemeClr val="bg1"/>
                </a:solidFill>
                <a:latin typeface="Arial"/>
                <a:cs typeface="Arial"/>
              </a:rPr>
              <a:t>find</a:t>
            </a:r>
            <a:r>
              <a:rPr lang="en-US" sz="2200" spc="-55">
                <a:solidFill>
                  <a:schemeClr val="bg1"/>
                </a:solidFill>
                <a:latin typeface="Arial"/>
                <a:cs typeface="Arial"/>
              </a:rPr>
              <a:t> </a:t>
            </a:r>
            <a:r>
              <a:rPr lang="en-US" sz="2200">
                <a:solidFill>
                  <a:schemeClr val="bg1"/>
                </a:solidFill>
                <a:latin typeface="Arial"/>
                <a:cs typeface="Arial"/>
              </a:rPr>
              <a:t>the</a:t>
            </a:r>
            <a:r>
              <a:rPr lang="en-US" sz="2200" spc="-30">
                <a:solidFill>
                  <a:schemeClr val="bg1"/>
                </a:solidFill>
                <a:latin typeface="Arial"/>
                <a:cs typeface="Arial"/>
              </a:rPr>
              <a:t> </a:t>
            </a:r>
            <a:r>
              <a:rPr lang="en-US" sz="2200" b="1" u="sng">
                <a:solidFill>
                  <a:schemeClr val="accent2"/>
                </a:solidFill>
                <a:uFill>
                  <a:solidFill>
                    <a:srgbClr val="0562C1"/>
                  </a:solidFill>
                </a:uFill>
                <a:latin typeface="Arial"/>
                <a:cs typeface="Arial"/>
              </a:rPr>
              <a:t>Associates’</a:t>
            </a:r>
            <a:r>
              <a:rPr lang="en-US" sz="2200" b="1" u="sng" spc="-40">
                <a:solidFill>
                  <a:schemeClr val="accent2"/>
                </a:solidFill>
                <a:uFill>
                  <a:solidFill>
                    <a:srgbClr val="0562C1"/>
                  </a:solidFill>
                </a:uFill>
                <a:latin typeface="Arial"/>
                <a:cs typeface="Arial"/>
              </a:rPr>
              <a:t> </a:t>
            </a:r>
            <a:r>
              <a:rPr lang="en-US" sz="2200" b="1" u="sng" spc="-25">
                <a:solidFill>
                  <a:schemeClr val="accent2"/>
                </a:solidFill>
                <a:uFill>
                  <a:solidFill>
                    <a:srgbClr val="0562C1"/>
                  </a:solidFill>
                </a:uFill>
                <a:latin typeface="Arial"/>
                <a:cs typeface="Arial"/>
              </a:rPr>
              <a:t>How-</a:t>
            </a:r>
            <a:r>
              <a:rPr lang="en-US" sz="2200" b="1" u="sng" spc="-80">
                <a:solidFill>
                  <a:schemeClr val="accent2"/>
                </a:solidFill>
                <a:uFill>
                  <a:solidFill>
                    <a:srgbClr val="0562C1"/>
                  </a:solidFill>
                </a:uFill>
                <a:latin typeface="Arial"/>
                <a:cs typeface="Arial"/>
              </a:rPr>
              <a:t>To</a:t>
            </a:r>
            <a:r>
              <a:rPr lang="en-US" sz="2200" b="1" u="sng" spc="-30">
                <a:solidFill>
                  <a:schemeClr val="accent2"/>
                </a:solidFill>
                <a:uFill>
                  <a:solidFill>
                    <a:srgbClr val="0562C1"/>
                  </a:solidFill>
                </a:uFill>
                <a:latin typeface="Arial"/>
                <a:cs typeface="Arial"/>
              </a:rPr>
              <a:t> </a:t>
            </a:r>
            <a:r>
              <a:rPr lang="en-US" sz="2200" b="1" u="sng">
                <a:solidFill>
                  <a:schemeClr val="accent2"/>
                </a:solidFill>
                <a:uFill>
                  <a:solidFill>
                    <a:srgbClr val="0562C1"/>
                  </a:solidFill>
                </a:uFill>
                <a:latin typeface="Arial"/>
                <a:cs typeface="Arial"/>
              </a:rPr>
              <a:t>Guides</a:t>
            </a:r>
            <a:r>
              <a:rPr lang="en-US" sz="2200" b="1" spc="-30">
                <a:solidFill>
                  <a:schemeClr val="accent2"/>
                </a:solidFill>
                <a:latin typeface="Arial"/>
                <a:cs typeface="Arial"/>
              </a:rPr>
              <a:t> </a:t>
            </a:r>
            <a:r>
              <a:rPr lang="en-US" sz="2200">
                <a:solidFill>
                  <a:schemeClr val="bg1"/>
                </a:solidFill>
                <a:latin typeface="Arial"/>
                <a:cs typeface="Arial"/>
              </a:rPr>
              <a:t>in</a:t>
            </a:r>
            <a:r>
              <a:rPr lang="en-US" sz="2200" spc="-55">
                <a:solidFill>
                  <a:schemeClr val="bg1"/>
                </a:solidFill>
                <a:latin typeface="Arial"/>
                <a:cs typeface="Arial"/>
              </a:rPr>
              <a:t> </a:t>
            </a:r>
            <a:r>
              <a:rPr lang="en-US" sz="2200">
                <a:solidFill>
                  <a:schemeClr val="bg1"/>
                </a:solidFill>
                <a:latin typeface="Arial"/>
                <a:cs typeface="Arial"/>
              </a:rPr>
              <a:t>the</a:t>
            </a:r>
            <a:r>
              <a:rPr lang="en-US" sz="2200" spc="-35">
                <a:solidFill>
                  <a:schemeClr val="bg1"/>
                </a:solidFill>
                <a:latin typeface="Arial"/>
                <a:cs typeface="Arial"/>
              </a:rPr>
              <a:t> </a:t>
            </a:r>
            <a:r>
              <a:rPr lang="en-US" sz="2200" b="1" u="sng" spc="-20">
                <a:solidFill>
                  <a:schemeClr val="accent2"/>
                </a:solidFill>
                <a:uFill>
                  <a:solidFill>
                    <a:srgbClr val="0562C1"/>
                  </a:solidFill>
                </a:uFill>
                <a:latin typeface="Arial"/>
                <a:cs typeface="Arial"/>
              </a:rPr>
              <a:t>Viva Engage </a:t>
            </a:r>
            <a:r>
              <a:rPr lang="en-US" sz="2200" b="1" u="sng">
                <a:solidFill>
                  <a:schemeClr val="accent2"/>
                </a:solidFill>
                <a:uFill>
                  <a:solidFill>
                    <a:srgbClr val="0562C1"/>
                  </a:solidFill>
                </a:uFill>
                <a:latin typeface="Arial"/>
                <a:cs typeface="Arial"/>
                <a:hlinkClick r:id="rId3">
                  <a:extLst>
                    <a:ext uri="{A12FA001-AC4F-418D-AE19-62706E023703}">
                      <ahyp:hlinkClr xmlns:ahyp="http://schemas.microsoft.com/office/drawing/2018/hyperlinkcolor" val="tx"/>
                    </a:ext>
                  </a:extLst>
                </a:hlinkClick>
              </a:rPr>
              <a:t>Community</a:t>
            </a:r>
            <a:r>
              <a:rPr lang="en-US" sz="2200" b="1" spc="-30">
                <a:solidFill>
                  <a:schemeClr val="accent2"/>
                </a:solidFill>
                <a:latin typeface="Arial"/>
                <a:cs typeface="Arial"/>
              </a:rPr>
              <a:t> </a:t>
            </a:r>
            <a:r>
              <a:rPr lang="en-US" sz="2200">
                <a:solidFill>
                  <a:schemeClr val="bg1"/>
                </a:solidFill>
                <a:latin typeface="Arial"/>
                <a:cs typeface="Arial"/>
              </a:rPr>
              <a:t>&amp;</a:t>
            </a:r>
            <a:r>
              <a:rPr lang="en-US" sz="2200" spc="409">
                <a:solidFill>
                  <a:schemeClr val="bg1"/>
                </a:solidFill>
                <a:latin typeface="Arial"/>
                <a:cs typeface="Arial"/>
              </a:rPr>
              <a:t> </a:t>
            </a:r>
            <a:r>
              <a:rPr lang="en-US" sz="2200" b="1" u="sng" spc="-10">
                <a:solidFill>
                  <a:schemeClr val="accent2"/>
                </a:solidFill>
                <a:uFill>
                  <a:solidFill>
                    <a:srgbClr val="0562C1"/>
                  </a:solidFill>
                </a:uFill>
                <a:latin typeface="Arial"/>
                <a:cs typeface="Arial"/>
                <a:hlinkClick r:id="rId4">
                  <a:extLst>
                    <a:ext uri="{A12FA001-AC4F-418D-AE19-62706E023703}">
                      <ahyp:hlinkClr xmlns:ahyp="http://schemas.microsoft.com/office/drawing/2018/hyperlinkcolor" val="tx"/>
                    </a:ext>
                  </a:extLst>
                </a:hlinkClick>
              </a:rPr>
              <a:t>SharePoint</a:t>
            </a:r>
            <a:r>
              <a:rPr lang="en-US" sz="2200" b="1" spc="-10">
                <a:solidFill>
                  <a:schemeClr val="accent2"/>
                </a:solidFill>
                <a:latin typeface="Arial"/>
                <a:cs typeface="Arial"/>
              </a:rPr>
              <a:t> </a:t>
            </a:r>
            <a:r>
              <a:rPr lang="en-US" sz="2200" b="1" u="sng">
                <a:solidFill>
                  <a:schemeClr val="accent2"/>
                </a:solidFill>
                <a:uFill>
                  <a:solidFill>
                    <a:srgbClr val="0562C1"/>
                  </a:solidFill>
                </a:uFill>
                <a:latin typeface="Arial"/>
                <a:cs typeface="Arial"/>
                <a:hlinkClick r:id="rId4">
                  <a:extLst>
                    <a:ext uri="{A12FA001-AC4F-418D-AE19-62706E023703}">
                      <ahyp:hlinkClr xmlns:ahyp="http://schemas.microsoft.com/office/drawing/2018/hyperlinkcolor" val="tx"/>
                    </a:ext>
                  </a:extLst>
                </a:hlinkClick>
              </a:rPr>
              <a:t>Site</a:t>
            </a:r>
            <a:r>
              <a:rPr lang="en-US" sz="2200" b="1" spc="-40">
                <a:solidFill>
                  <a:schemeClr val="accent2"/>
                </a:solidFill>
                <a:latin typeface="Arial"/>
                <a:cs typeface="Arial"/>
              </a:rPr>
              <a:t> </a:t>
            </a:r>
            <a:r>
              <a:rPr lang="en-US" sz="2200">
                <a:solidFill>
                  <a:schemeClr val="bg1"/>
                </a:solidFill>
                <a:latin typeface="Arial"/>
                <a:cs typeface="Arial"/>
              </a:rPr>
              <a:t>and</a:t>
            </a:r>
            <a:r>
              <a:rPr lang="en-US" sz="2200" spc="-55">
                <a:solidFill>
                  <a:schemeClr val="bg1"/>
                </a:solidFill>
                <a:latin typeface="Arial"/>
                <a:cs typeface="Arial"/>
              </a:rPr>
              <a:t> </a:t>
            </a:r>
            <a:r>
              <a:rPr lang="en-US" sz="2200">
                <a:solidFill>
                  <a:schemeClr val="bg1"/>
                </a:solidFill>
                <a:latin typeface="Arial"/>
                <a:cs typeface="Arial"/>
              </a:rPr>
              <a:t>provide</a:t>
            </a:r>
            <a:r>
              <a:rPr lang="en-US" sz="2200" spc="-70">
                <a:solidFill>
                  <a:schemeClr val="bg1"/>
                </a:solidFill>
                <a:latin typeface="Arial"/>
                <a:cs typeface="Arial"/>
              </a:rPr>
              <a:t> </a:t>
            </a:r>
            <a:r>
              <a:rPr lang="en-US" sz="2200">
                <a:solidFill>
                  <a:schemeClr val="bg1"/>
                </a:solidFill>
                <a:latin typeface="Arial"/>
                <a:cs typeface="Arial"/>
              </a:rPr>
              <a:t>to</a:t>
            </a:r>
            <a:r>
              <a:rPr lang="en-US" sz="2200" spc="-30">
                <a:solidFill>
                  <a:schemeClr val="bg1"/>
                </a:solidFill>
                <a:latin typeface="Arial"/>
                <a:cs typeface="Arial"/>
              </a:rPr>
              <a:t> </a:t>
            </a:r>
            <a:r>
              <a:rPr lang="en-US" sz="2200">
                <a:solidFill>
                  <a:schemeClr val="bg1"/>
                </a:solidFill>
                <a:latin typeface="Arial"/>
                <a:cs typeface="Arial"/>
              </a:rPr>
              <a:t>the</a:t>
            </a:r>
            <a:r>
              <a:rPr lang="en-US" sz="2200" spc="-45">
                <a:solidFill>
                  <a:schemeClr val="bg1"/>
                </a:solidFill>
                <a:latin typeface="Arial"/>
                <a:cs typeface="Arial"/>
              </a:rPr>
              <a:t> </a:t>
            </a:r>
            <a:r>
              <a:rPr lang="en-US" sz="2200">
                <a:solidFill>
                  <a:schemeClr val="bg1"/>
                </a:solidFill>
                <a:latin typeface="Arial"/>
                <a:cs typeface="Arial"/>
              </a:rPr>
              <a:t>individuals.</a:t>
            </a:r>
            <a:r>
              <a:rPr lang="en-US" sz="2200" spc="-90">
                <a:solidFill>
                  <a:schemeClr val="bg1"/>
                </a:solidFill>
                <a:latin typeface="Arial"/>
                <a:cs typeface="Arial"/>
              </a:rPr>
              <a:t> </a:t>
            </a:r>
            <a:r>
              <a:rPr lang="en-US" sz="2200" b="1" i="1">
                <a:solidFill>
                  <a:schemeClr val="bg1"/>
                </a:solidFill>
                <a:latin typeface="Arial"/>
                <a:cs typeface="Arial"/>
              </a:rPr>
              <a:t>(Note:</a:t>
            </a:r>
            <a:r>
              <a:rPr lang="en-US" sz="2200" b="1" i="1" spc="-20">
                <a:solidFill>
                  <a:schemeClr val="bg1"/>
                </a:solidFill>
                <a:latin typeface="Arial"/>
                <a:cs typeface="Arial"/>
              </a:rPr>
              <a:t> </a:t>
            </a:r>
            <a:r>
              <a:rPr lang="en-US" sz="2200" b="1" i="1">
                <a:solidFill>
                  <a:schemeClr val="bg1"/>
                </a:solidFill>
                <a:latin typeface="Arial"/>
                <a:cs typeface="Arial"/>
              </a:rPr>
              <a:t>These</a:t>
            </a:r>
            <a:r>
              <a:rPr lang="en-US" sz="2200" b="1" i="1" spc="-65">
                <a:solidFill>
                  <a:schemeClr val="bg1"/>
                </a:solidFill>
                <a:latin typeface="Arial"/>
                <a:cs typeface="Arial"/>
              </a:rPr>
              <a:t> </a:t>
            </a:r>
            <a:r>
              <a:rPr lang="en-US" sz="2200" b="1" i="1">
                <a:solidFill>
                  <a:schemeClr val="bg1"/>
                </a:solidFill>
                <a:latin typeface="Arial"/>
                <a:cs typeface="Arial"/>
              </a:rPr>
              <a:t>links</a:t>
            </a:r>
            <a:r>
              <a:rPr lang="en-US" sz="2200" b="1" i="1" spc="-60">
                <a:solidFill>
                  <a:schemeClr val="bg1"/>
                </a:solidFill>
                <a:latin typeface="Arial"/>
                <a:cs typeface="Arial"/>
              </a:rPr>
              <a:t> </a:t>
            </a:r>
            <a:r>
              <a:rPr lang="en-US" sz="2200" b="1" i="1">
                <a:solidFill>
                  <a:schemeClr val="bg1"/>
                </a:solidFill>
                <a:latin typeface="Arial"/>
                <a:cs typeface="Arial"/>
              </a:rPr>
              <a:t>will</a:t>
            </a:r>
            <a:r>
              <a:rPr lang="en-US" sz="2200" b="1" i="1" spc="-50">
                <a:solidFill>
                  <a:schemeClr val="bg1"/>
                </a:solidFill>
                <a:latin typeface="Arial"/>
                <a:cs typeface="Arial"/>
              </a:rPr>
              <a:t> </a:t>
            </a:r>
            <a:r>
              <a:rPr lang="en-US" sz="2200" b="1" i="1">
                <a:solidFill>
                  <a:schemeClr val="bg1"/>
                </a:solidFill>
                <a:latin typeface="Arial"/>
                <a:cs typeface="Arial"/>
              </a:rPr>
              <a:t>NOT</a:t>
            </a:r>
            <a:r>
              <a:rPr lang="en-US" sz="2200" b="1" i="1" spc="-35">
                <a:solidFill>
                  <a:schemeClr val="bg1"/>
                </a:solidFill>
                <a:latin typeface="Arial"/>
                <a:cs typeface="Arial"/>
              </a:rPr>
              <a:t> </a:t>
            </a:r>
            <a:r>
              <a:rPr lang="en-US" sz="2200" b="1" i="1">
                <a:solidFill>
                  <a:schemeClr val="bg1"/>
                </a:solidFill>
                <a:latin typeface="Arial"/>
                <a:cs typeface="Arial"/>
              </a:rPr>
              <a:t>work</a:t>
            </a:r>
            <a:r>
              <a:rPr lang="en-US" sz="2200" b="1" i="1" spc="-45">
                <a:solidFill>
                  <a:schemeClr val="bg1"/>
                </a:solidFill>
                <a:latin typeface="Arial"/>
                <a:cs typeface="Arial"/>
              </a:rPr>
              <a:t> </a:t>
            </a:r>
            <a:r>
              <a:rPr lang="en-US" sz="2200" b="1" i="1">
                <a:solidFill>
                  <a:schemeClr val="bg1"/>
                </a:solidFill>
                <a:latin typeface="Arial"/>
                <a:cs typeface="Arial"/>
              </a:rPr>
              <a:t>for</a:t>
            </a:r>
            <a:r>
              <a:rPr lang="en-US" sz="2200" b="1" i="1" spc="-50">
                <a:solidFill>
                  <a:schemeClr val="bg1"/>
                </a:solidFill>
                <a:latin typeface="Arial"/>
                <a:cs typeface="Arial"/>
              </a:rPr>
              <a:t> </a:t>
            </a:r>
            <a:r>
              <a:rPr lang="en-US" sz="2200" b="1" i="1">
                <a:solidFill>
                  <a:schemeClr val="bg1"/>
                </a:solidFill>
                <a:latin typeface="Arial"/>
                <a:cs typeface="Arial"/>
              </a:rPr>
              <a:t>anyone</a:t>
            </a:r>
            <a:r>
              <a:rPr lang="en-US" sz="2200" b="1" i="1" spc="-45">
                <a:solidFill>
                  <a:schemeClr val="bg1"/>
                </a:solidFill>
                <a:latin typeface="Arial"/>
                <a:cs typeface="Arial"/>
              </a:rPr>
              <a:t> </a:t>
            </a:r>
            <a:r>
              <a:rPr lang="en-US" sz="2200" b="1" i="1" spc="-25">
                <a:solidFill>
                  <a:schemeClr val="bg1"/>
                </a:solidFill>
                <a:latin typeface="Arial"/>
                <a:cs typeface="Arial"/>
              </a:rPr>
              <a:t>but </a:t>
            </a:r>
            <a:r>
              <a:rPr lang="en-US" sz="2200" b="1" i="1">
                <a:solidFill>
                  <a:schemeClr val="bg1"/>
                </a:solidFill>
                <a:latin typeface="Arial"/>
                <a:cs typeface="Arial"/>
              </a:rPr>
              <a:t>the</a:t>
            </a:r>
            <a:r>
              <a:rPr lang="en-US" sz="2200" b="1" i="1" spc="-40">
                <a:solidFill>
                  <a:schemeClr val="bg1"/>
                </a:solidFill>
                <a:latin typeface="Arial"/>
                <a:cs typeface="Arial"/>
              </a:rPr>
              <a:t> </a:t>
            </a:r>
            <a:r>
              <a:rPr lang="en-US" sz="2200" b="1" i="1">
                <a:solidFill>
                  <a:schemeClr val="bg1"/>
                </a:solidFill>
                <a:latin typeface="Arial"/>
                <a:cs typeface="Arial"/>
              </a:rPr>
              <a:t>CAB</a:t>
            </a:r>
            <a:r>
              <a:rPr lang="en-US" sz="2200" b="1" i="1" spc="-35">
                <a:solidFill>
                  <a:schemeClr val="bg1"/>
                </a:solidFill>
                <a:latin typeface="Arial"/>
                <a:cs typeface="Arial"/>
              </a:rPr>
              <a:t> </a:t>
            </a:r>
            <a:r>
              <a:rPr lang="en-US" sz="2200" b="1" i="1">
                <a:solidFill>
                  <a:schemeClr val="bg1"/>
                </a:solidFill>
                <a:latin typeface="Arial"/>
                <a:cs typeface="Arial"/>
              </a:rPr>
              <a:t>Rep,</a:t>
            </a:r>
            <a:r>
              <a:rPr lang="en-US" sz="2200" b="1" i="1" spc="-50">
                <a:solidFill>
                  <a:schemeClr val="bg1"/>
                </a:solidFill>
                <a:latin typeface="Arial"/>
                <a:cs typeface="Arial"/>
              </a:rPr>
              <a:t> </a:t>
            </a:r>
            <a:r>
              <a:rPr lang="en-US" sz="2200" b="1" i="1">
                <a:solidFill>
                  <a:schemeClr val="bg1"/>
                </a:solidFill>
                <a:latin typeface="Arial"/>
                <a:cs typeface="Arial"/>
              </a:rPr>
              <a:t>you</a:t>
            </a:r>
            <a:r>
              <a:rPr lang="en-US" sz="2200" b="1" i="1" spc="-30">
                <a:solidFill>
                  <a:schemeClr val="bg1"/>
                </a:solidFill>
                <a:latin typeface="Arial"/>
                <a:cs typeface="Arial"/>
              </a:rPr>
              <a:t> </a:t>
            </a:r>
            <a:r>
              <a:rPr lang="en-US" sz="2200" b="1" i="1">
                <a:solidFill>
                  <a:schemeClr val="bg1"/>
                </a:solidFill>
                <a:latin typeface="Arial"/>
                <a:cs typeface="Arial"/>
              </a:rPr>
              <a:t>will</a:t>
            </a:r>
            <a:r>
              <a:rPr lang="en-US" sz="2200" b="1" i="1" spc="-40">
                <a:solidFill>
                  <a:schemeClr val="bg1"/>
                </a:solidFill>
                <a:latin typeface="Arial"/>
                <a:cs typeface="Arial"/>
              </a:rPr>
              <a:t> </a:t>
            </a:r>
            <a:r>
              <a:rPr lang="en-US" sz="2200" b="1" i="1">
                <a:solidFill>
                  <a:schemeClr val="bg1"/>
                </a:solidFill>
                <a:latin typeface="Arial"/>
                <a:cs typeface="Arial"/>
              </a:rPr>
              <a:t>have</a:t>
            </a:r>
            <a:r>
              <a:rPr lang="en-US" sz="2200" b="1" i="1" spc="-45">
                <a:solidFill>
                  <a:schemeClr val="bg1"/>
                </a:solidFill>
                <a:latin typeface="Arial"/>
                <a:cs typeface="Arial"/>
              </a:rPr>
              <a:t> </a:t>
            </a:r>
            <a:r>
              <a:rPr lang="en-US" sz="2200" b="1" i="1">
                <a:solidFill>
                  <a:schemeClr val="bg1"/>
                </a:solidFill>
                <a:latin typeface="Arial"/>
                <a:cs typeface="Arial"/>
              </a:rPr>
              <a:t>to</a:t>
            </a:r>
            <a:r>
              <a:rPr lang="en-US" sz="2200" b="1" i="1" spc="-35">
                <a:solidFill>
                  <a:schemeClr val="bg1"/>
                </a:solidFill>
                <a:latin typeface="Arial"/>
                <a:cs typeface="Arial"/>
              </a:rPr>
              <a:t> </a:t>
            </a:r>
            <a:r>
              <a:rPr lang="en-US" sz="2200" b="1" i="1">
                <a:solidFill>
                  <a:schemeClr val="bg1"/>
                </a:solidFill>
                <a:latin typeface="Arial"/>
                <a:cs typeface="Arial"/>
              </a:rPr>
              <a:t>download</a:t>
            </a:r>
            <a:r>
              <a:rPr lang="en-US" sz="2200" b="1" i="1" spc="-30">
                <a:solidFill>
                  <a:schemeClr val="bg1"/>
                </a:solidFill>
                <a:latin typeface="Arial"/>
                <a:cs typeface="Arial"/>
              </a:rPr>
              <a:t> </a:t>
            </a:r>
            <a:r>
              <a:rPr lang="en-US" sz="2200" b="1" i="1">
                <a:solidFill>
                  <a:schemeClr val="bg1"/>
                </a:solidFill>
                <a:latin typeface="Arial"/>
                <a:cs typeface="Arial"/>
              </a:rPr>
              <a:t>to</a:t>
            </a:r>
            <a:r>
              <a:rPr lang="en-US" sz="2200" b="1" i="1" spc="-35">
                <a:solidFill>
                  <a:schemeClr val="bg1"/>
                </a:solidFill>
                <a:latin typeface="Arial"/>
                <a:cs typeface="Arial"/>
              </a:rPr>
              <a:t> </a:t>
            </a:r>
            <a:r>
              <a:rPr lang="en-US" sz="2200" b="1" i="1" spc="-10">
                <a:solidFill>
                  <a:schemeClr val="bg1"/>
                </a:solidFill>
                <a:latin typeface="Arial"/>
                <a:cs typeface="Arial"/>
              </a:rPr>
              <a:t>provide.)</a:t>
            </a:r>
            <a:endParaRPr lang="en-US" sz="2200">
              <a:solidFill>
                <a:schemeClr val="bg1"/>
              </a:solidFill>
              <a:latin typeface="Arial"/>
              <a:cs typeface="Arial"/>
            </a:endParaRPr>
          </a:p>
          <a:p>
            <a:pPr marL="1243330" lvl="1" indent="-380365">
              <a:lnSpc>
                <a:spcPct val="100000"/>
              </a:lnSpc>
              <a:spcBef>
                <a:spcPts val="25"/>
              </a:spcBef>
              <a:buFont typeface="Arial"/>
              <a:buChar char="–"/>
              <a:tabLst>
                <a:tab pos="1243330" algn="l"/>
              </a:tabLst>
            </a:pPr>
            <a:r>
              <a:rPr lang="en-US" sz="2200">
                <a:solidFill>
                  <a:schemeClr val="bg1"/>
                </a:solidFill>
                <a:latin typeface="Arial"/>
                <a:cs typeface="Arial"/>
              </a:rPr>
              <a:t>Or</a:t>
            </a:r>
            <a:r>
              <a:rPr lang="en-US" sz="2200" spc="-35">
                <a:solidFill>
                  <a:schemeClr val="bg1"/>
                </a:solidFill>
                <a:latin typeface="Arial"/>
                <a:cs typeface="Arial"/>
              </a:rPr>
              <a:t> </a:t>
            </a:r>
            <a:r>
              <a:rPr lang="en-US" sz="2200">
                <a:solidFill>
                  <a:schemeClr val="bg1"/>
                </a:solidFill>
                <a:latin typeface="Arial"/>
                <a:cs typeface="Arial"/>
              </a:rPr>
              <a:t>they</a:t>
            </a:r>
            <a:r>
              <a:rPr lang="en-US" sz="2200" spc="-15">
                <a:solidFill>
                  <a:schemeClr val="bg1"/>
                </a:solidFill>
                <a:latin typeface="Arial"/>
                <a:cs typeface="Arial"/>
              </a:rPr>
              <a:t> </a:t>
            </a:r>
            <a:r>
              <a:rPr lang="en-US" sz="2200">
                <a:solidFill>
                  <a:schemeClr val="bg1"/>
                </a:solidFill>
                <a:latin typeface="Arial"/>
                <a:cs typeface="Arial"/>
              </a:rPr>
              <a:t>can</a:t>
            </a:r>
            <a:r>
              <a:rPr lang="en-US" sz="2200" spc="-45">
                <a:solidFill>
                  <a:schemeClr val="bg1"/>
                </a:solidFill>
                <a:latin typeface="Arial"/>
                <a:cs typeface="Arial"/>
              </a:rPr>
              <a:t> </a:t>
            </a:r>
            <a:r>
              <a:rPr lang="en-US" sz="2200">
                <a:solidFill>
                  <a:schemeClr val="bg1"/>
                </a:solidFill>
                <a:latin typeface="Arial"/>
                <a:cs typeface="Arial"/>
              </a:rPr>
              <a:t>send</a:t>
            </a:r>
            <a:r>
              <a:rPr lang="en-US" sz="2200" spc="-30">
                <a:solidFill>
                  <a:schemeClr val="bg1"/>
                </a:solidFill>
                <a:latin typeface="Arial"/>
                <a:cs typeface="Arial"/>
              </a:rPr>
              <a:t> </a:t>
            </a:r>
            <a:r>
              <a:rPr lang="en-US" sz="2200">
                <a:solidFill>
                  <a:schemeClr val="bg1"/>
                </a:solidFill>
                <a:latin typeface="Arial"/>
                <a:cs typeface="Arial"/>
              </a:rPr>
              <a:t>an</a:t>
            </a:r>
            <a:r>
              <a:rPr lang="en-US" sz="2200" spc="-45">
                <a:solidFill>
                  <a:schemeClr val="bg1"/>
                </a:solidFill>
                <a:latin typeface="Arial"/>
                <a:cs typeface="Arial"/>
              </a:rPr>
              <a:t> </a:t>
            </a:r>
            <a:r>
              <a:rPr lang="en-US" sz="2200">
                <a:solidFill>
                  <a:schemeClr val="bg1"/>
                </a:solidFill>
                <a:latin typeface="Arial"/>
                <a:cs typeface="Arial"/>
              </a:rPr>
              <a:t>email</a:t>
            </a:r>
            <a:r>
              <a:rPr lang="en-US" sz="2200" spc="-30">
                <a:solidFill>
                  <a:schemeClr val="bg1"/>
                </a:solidFill>
                <a:latin typeface="Arial"/>
                <a:cs typeface="Arial"/>
              </a:rPr>
              <a:t> </a:t>
            </a:r>
            <a:r>
              <a:rPr lang="en-US" sz="2200">
                <a:solidFill>
                  <a:schemeClr val="bg1"/>
                </a:solidFill>
                <a:latin typeface="Arial"/>
                <a:cs typeface="Arial"/>
              </a:rPr>
              <a:t>to</a:t>
            </a:r>
            <a:r>
              <a:rPr lang="en-US" sz="2200" spc="-5">
                <a:solidFill>
                  <a:schemeClr val="bg1"/>
                </a:solidFill>
                <a:latin typeface="Arial"/>
                <a:cs typeface="Arial"/>
              </a:rPr>
              <a:t> </a:t>
            </a:r>
            <a:r>
              <a:rPr lang="en-US" sz="2200" b="1" u="sng" spc="-10">
                <a:solidFill>
                  <a:schemeClr val="accent2"/>
                </a:solidFill>
                <a:uFill>
                  <a:solidFill>
                    <a:srgbClr val="0562C1"/>
                  </a:solidFill>
                </a:uFill>
                <a:latin typeface="Arial"/>
                <a:cs typeface="Arial"/>
                <a:hlinkClick r:id="rId5">
                  <a:extLst>
                    <a:ext uri="{A12FA001-AC4F-418D-AE19-62706E023703}">
                      <ahyp:hlinkClr xmlns:ahyp="http://schemas.microsoft.com/office/drawing/2018/hyperlinkcolor" val="tx"/>
                    </a:ext>
                  </a:extLst>
                </a:hlinkClick>
              </a:rPr>
              <a:t>helpdesk@incose.net</a:t>
            </a:r>
            <a:r>
              <a:rPr lang="en-US" sz="2200" b="1" spc="-25">
                <a:solidFill>
                  <a:schemeClr val="accent2"/>
                </a:solidFill>
                <a:latin typeface="Arial"/>
                <a:cs typeface="Arial"/>
              </a:rPr>
              <a:t> </a:t>
            </a:r>
            <a:r>
              <a:rPr lang="en-US" sz="2200">
                <a:solidFill>
                  <a:schemeClr val="bg1"/>
                </a:solidFill>
                <a:latin typeface="Arial"/>
                <a:cs typeface="Arial"/>
              </a:rPr>
              <a:t>for</a:t>
            </a:r>
            <a:r>
              <a:rPr lang="en-US" sz="2200" spc="-40">
                <a:solidFill>
                  <a:schemeClr val="bg1"/>
                </a:solidFill>
                <a:latin typeface="Arial"/>
                <a:cs typeface="Arial"/>
              </a:rPr>
              <a:t> </a:t>
            </a:r>
            <a:r>
              <a:rPr lang="en-US" sz="2200">
                <a:solidFill>
                  <a:schemeClr val="bg1"/>
                </a:solidFill>
                <a:latin typeface="Arial"/>
                <a:cs typeface="Arial"/>
              </a:rPr>
              <a:t>further</a:t>
            </a:r>
            <a:r>
              <a:rPr lang="en-US" sz="2200" spc="-30">
                <a:solidFill>
                  <a:schemeClr val="bg1"/>
                </a:solidFill>
                <a:latin typeface="Arial"/>
                <a:cs typeface="Arial"/>
              </a:rPr>
              <a:t> </a:t>
            </a:r>
            <a:r>
              <a:rPr lang="en-US" sz="2200" spc="-10">
                <a:solidFill>
                  <a:schemeClr val="bg1"/>
                </a:solidFill>
                <a:latin typeface="Arial"/>
                <a:cs typeface="Arial"/>
              </a:rPr>
              <a:t>assistance</a:t>
            </a:r>
            <a:endParaRPr lang="en-US" sz="2200">
              <a:solidFill>
                <a:schemeClr val="bg1"/>
              </a:solidFill>
              <a:latin typeface="Arial"/>
              <a:cs typeface="Arial"/>
            </a:endParaRPr>
          </a:p>
          <a:p>
            <a:pPr lvl="1">
              <a:lnSpc>
                <a:spcPct val="100000"/>
              </a:lnSpc>
              <a:spcBef>
                <a:spcPts val="415"/>
              </a:spcBef>
              <a:buClr>
                <a:srgbClr val="0E2334"/>
              </a:buClr>
              <a:buFont typeface="Arial"/>
              <a:buChar char="–"/>
            </a:pPr>
            <a:endParaRPr lang="en-US" sz="2200">
              <a:solidFill>
                <a:schemeClr val="bg1"/>
              </a:solidFill>
              <a:latin typeface="Arial" panose="020B0604020202020204" pitchFamily="34" charset="0"/>
              <a:cs typeface="Arial" panose="020B0604020202020204" pitchFamily="34" charset="0"/>
            </a:endParaRPr>
          </a:p>
          <a:p>
            <a:pPr marL="709930" indent="-457200">
              <a:lnSpc>
                <a:spcPct val="100000"/>
              </a:lnSpc>
              <a:buFont typeface="Arial"/>
              <a:buChar char="•"/>
              <a:tabLst>
                <a:tab pos="709930" algn="l"/>
              </a:tabLst>
            </a:pPr>
            <a:r>
              <a:rPr lang="en-US" sz="2600">
                <a:solidFill>
                  <a:schemeClr val="bg1"/>
                </a:solidFill>
                <a:latin typeface="Arial"/>
                <a:cs typeface="Arial"/>
              </a:rPr>
              <a:t>Managing</a:t>
            </a:r>
            <a:r>
              <a:rPr lang="en-US" sz="2600" spc="-65">
                <a:solidFill>
                  <a:schemeClr val="bg1"/>
                </a:solidFill>
                <a:latin typeface="Arial"/>
                <a:cs typeface="Arial"/>
              </a:rPr>
              <a:t> </a:t>
            </a:r>
            <a:r>
              <a:rPr lang="en-US" sz="2600">
                <a:solidFill>
                  <a:schemeClr val="bg1"/>
                </a:solidFill>
                <a:latin typeface="Arial"/>
                <a:cs typeface="Arial"/>
              </a:rPr>
              <a:t>your</a:t>
            </a:r>
            <a:r>
              <a:rPr lang="en-US" sz="2600" spc="-50">
                <a:solidFill>
                  <a:schemeClr val="bg1"/>
                </a:solidFill>
                <a:latin typeface="Arial"/>
                <a:cs typeface="Arial"/>
              </a:rPr>
              <a:t> </a:t>
            </a:r>
            <a:r>
              <a:rPr lang="en-US" sz="2600" spc="-30">
                <a:solidFill>
                  <a:schemeClr val="bg1"/>
                </a:solidFill>
                <a:latin typeface="Arial"/>
                <a:cs typeface="Arial"/>
              </a:rPr>
              <a:t>organization’s</a:t>
            </a:r>
            <a:r>
              <a:rPr lang="en-US" sz="2600" spc="-45">
                <a:solidFill>
                  <a:schemeClr val="bg1"/>
                </a:solidFill>
                <a:latin typeface="Arial"/>
                <a:cs typeface="Arial"/>
              </a:rPr>
              <a:t> </a:t>
            </a:r>
            <a:r>
              <a:rPr lang="en-US" sz="2600">
                <a:solidFill>
                  <a:schemeClr val="bg1"/>
                </a:solidFill>
                <a:latin typeface="Arial"/>
                <a:cs typeface="Arial"/>
              </a:rPr>
              <a:t>CAB</a:t>
            </a:r>
            <a:r>
              <a:rPr lang="en-US" sz="2600" spc="-65">
                <a:solidFill>
                  <a:schemeClr val="bg1"/>
                </a:solidFill>
                <a:latin typeface="Arial"/>
                <a:cs typeface="Arial"/>
              </a:rPr>
              <a:t> </a:t>
            </a:r>
            <a:r>
              <a:rPr lang="en-US" sz="2600">
                <a:solidFill>
                  <a:schemeClr val="bg1"/>
                </a:solidFill>
                <a:latin typeface="Arial"/>
                <a:cs typeface="Arial"/>
              </a:rPr>
              <a:t>Associate</a:t>
            </a:r>
            <a:r>
              <a:rPr lang="en-US" sz="2600" spc="-85">
                <a:solidFill>
                  <a:schemeClr val="bg1"/>
                </a:solidFill>
                <a:latin typeface="Arial"/>
                <a:cs typeface="Arial"/>
              </a:rPr>
              <a:t> </a:t>
            </a:r>
            <a:r>
              <a:rPr lang="en-US" sz="2600">
                <a:solidFill>
                  <a:schemeClr val="bg1"/>
                </a:solidFill>
                <a:latin typeface="Arial"/>
                <a:cs typeface="Arial"/>
              </a:rPr>
              <a:t>Account</a:t>
            </a:r>
            <a:r>
              <a:rPr lang="en-US" sz="2600" spc="-70">
                <a:solidFill>
                  <a:schemeClr val="bg1"/>
                </a:solidFill>
                <a:latin typeface="Arial"/>
                <a:cs typeface="Arial"/>
              </a:rPr>
              <a:t> </a:t>
            </a:r>
            <a:r>
              <a:rPr lang="en-US" sz="2600" spc="-20">
                <a:solidFill>
                  <a:schemeClr val="bg1"/>
                </a:solidFill>
                <a:latin typeface="Arial"/>
                <a:cs typeface="Arial"/>
              </a:rPr>
              <a:t>List</a:t>
            </a:r>
            <a:endParaRPr lang="en-US" sz="2600">
              <a:solidFill>
                <a:schemeClr val="bg1"/>
              </a:solidFill>
              <a:latin typeface="Arial"/>
              <a:cs typeface="Arial"/>
            </a:endParaRPr>
          </a:p>
          <a:p>
            <a:pPr marL="1243330" lvl="1" indent="-381000">
              <a:lnSpc>
                <a:spcPct val="100000"/>
              </a:lnSpc>
              <a:spcBef>
                <a:spcPts val="20"/>
              </a:spcBef>
              <a:buFont typeface="Arial"/>
              <a:buChar char="–"/>
              <a:tabLst>
                <a:tab pos="1243330" algn="l"/>
              </a:tabLst>
            </a:pPr>
            <a:r>
              <a:rPr lang="en-US" sz="2200">
                <a:solidFill>
                  <a:schemeClr val="bg1"/>
                </a:solidFill>
                <a:latin typeface="Arial"/>
                <a:cs typeface="Arial"/>
              </a:rPr>
              <a:t>Download</a:t>
            </a:r>
            <a:r>
              <a:rPr lang="en-US" sz="2200" spc="-80">
                <a:solidFill>
                  <a:schemeClr val="bg1"/>
                </a:solidFill>
                <a:latin typeface="Arial"/>
                <a:cs typeface="Arial"/>
              </a:rPr>
              <a:t> </a:t>
            </a:r>
            <a:r>
              <a:rPr lang="en-US" sz="2200">
                <a:solidFill>
                  <a:schemeClr val="bg1"/>
                </a:solidFill>
                <a:latin typeface="Arial"/>
                <a:cs typeface="Arial"/>
              </a:rPr>
              <a:t>the</a:t>
            </a:r>
            <a:r>
              <a:rPr lang="en-US" sz="2200" spc="-50">
                <a:solidFill>
                  <a:schemeClr val="bg1"/>
                </a:solidFill>
                <a:latin typeface="Arial"/>
                <a:cs typeface="Arial"/>
              </a:rPr>
              <a:t> </a:t>
            </a:r>
            <a:r>
              <a:rPr lang="en-US" sz="2200">
                <a:solidFill>
                  <a:schemeClr val="bg1"/>
                </a:solidFill>
                <a:latin typeface="Arial"/>
                <a:cs typeface="Arial"/>
              </a:rPr>
              <a:t>Manage</a:t>
            </a:r>
            <a:r>
              <a:rPr lang="en-US" sz="2200" spc="-60">
                <a:solidFill>
                  <a:schemeClr val="bg1"/>
                </a:solidFill>
                <a:latin typeface="Arial"/>
                <a:cs typeface="Arial"/>
              </a:rPr>
              <a:t> </a:t>
            </a:r>
            <a:r>
              <a:rPr lang="en-US" sz="2200">
                <a:solidFill>
                  <a:schemeClr val="bg1"/>
                </a:solidFill>
                <a:latin typeface="Arial"/>
                <a:cs typeface="Arial"/>
              </a:rPr>
              <a:t>CAB</a:t>
            </a:r>
            <a:r>
              <a:rPr lang="en-US" sz="2200" spc="-50">
                <a:solidFill>
                  <a:schemeClr val="bg1"/>
                </a:solidFill>
                <a:latin typeface="Arial"/>
                <a:cs typeface="Arial"/>
              </a:rPr>
              <a:t> </a:t>
            </a:r>
            <a:r>
              <a:rPr lang="en-US" sz="2200">
                <a:solidFill>
                  <a:schemeClr val="bg1"/>
                </a:solidFill>
                <a:latin typeface="Arial"/>
                <a:cs typeface="Arial"/>
              </a:rPr>
              <a:t>Associate</a:t>
            </a:r>
            <a:r>
              <a:rPr lang="en-US" sz="2200" spc="-60">
                <a:solidFill>
                  <a:schemeClr val="bg1"/>
                </a:solidFill>
                <a:latin typeface="Arial"/>
                <a:cs typeface="Arial"/>
              </a:rPr>
              <a:t> </a:t>
            </a:r>
            <a:r>
              <a:rPr lang="en-US" sz="2200">
                <a:solidFill>
                  <a:schemeClr val="bg1"/>
                </a:solidFill>
                <a:latin typeface="Arial"/>
                <a:cs typeface="Arial"/>
              </a:rPr>
              <a:t>Account</a:t>
            </a:r>
            <a:r>
              <a:rPr lang="en-US" sz="2200" spc="-50">
                <a:solidFill>
                  <a:schemeClr val="bg1"/>
                </a:solidFill>
                <a:latin typeface="Arial"/>
                <a:cs typeface="Arial"/>
              </a:rPr>
              <a:t> </a:t>
            </a:r>
            <a:r>
              <a:rPr lang="en-US" sz="2200" spc="-10">
                <a:solidFill>
                  <a:schemeClr val="bg1"/>
                </a:solidFill>
                <a:latin typeface="Arial"/>
                <a:cs typeface="Arial"/>
              </a:rPr>
              <a:t>Guide</a:t>
            </a:r>
            <a:endParaRPr lang="en-US" sz="2200">
              <a:solidFill>
                <a:schemeClr val="bg1"/>
              </a:solidFill>
              <a:latin typeface="Arial"/>
              <a:cs typeface="Arial"/>
            </a:endParaRPr>
          </a:p>
          <a:p>
            <a:pPr marL="1243330" marR="731520" lvl="1" indent="-381000">
              <a:lnSpc>
                <a:spcPts val="2110"/>
              </a:lnSpc>
              <a:spcBef>
                <a:spcPts val="509"/>
              </a:spcBef>
              <a:buFont typeface="Arial"/>
              <a:buChar char="–"/>
              <a:tabLst>
                <a:tab pos="1243330" algn="l"/>
              </a:tabLst>
            </a:pPr>
            <a:r>
              <a:rPr lang="en-US" sz="2200" b="1" spc="-40">
                <a:solidFill>
                  <a:schemeClr val="bg1"/>
                </a:solidFill>
                <a:latin typeface="Arial"/>
                <a:cs typeface="Arial"/>
              </a:rPr>
              <a:t>You</a:t>
            </a:r>
            <a:r>
              <a:rPr lang="en-US" sz="2200" b="1" spc="-45">
                <a:solidFill>
                  <a:schemeClr val="bg1"/>
                </a:solidFill>
                <a:latin typeface="Arial"/>
                <a:cs typeface="Arial"/>
              </a:rPr>
              <a:t> </a:t>
            </a:r>
            <a:r>
              <a:rPr lang="en-US" sz="2200">
                <a:solidFill>
                  <a:schemeClr val="bg1"/>
                </a:solidFill>
                <a:latin typeface="Arial"/>
                <a:cs typeface="Arial"/>
              </a:rPr>
              <a:t>can</a:t>
            </a:r>
            <a:r>
              <a:rPr lang="en-US" sz="2200" spc="-65">
                <a:solidFill>
                  <a:schemeClr val="bg1"/>
                </a:solidFill>
                <a:latin typeface="Arial"/>
                <a:cs typeface="Arial"/>
              </a:rPr>
              <a:t> </a:t>
            </a:r>
            <a:r>
              <a:rPr lang="en-US" sz="2200">
                <a:solidFill>
                  <a:schemeClr val="bg1"/>
                </a:solidFill>
                <a:latin typeface="Arial"/>
                <a:cs typeface="Arial"/>
              </a:rPr>
              <a:t>find</a:t>
            </a:r>
            <a:r>
              <a:rPr lang="en-US" sz="2200" spc="-65">
                <a:solidFill>
                  <a:schemeClr val="bg1"/>
                </a:solidFill>
                <a:latin typeface="Arial"/>
                <a:cs typeface="Arial"/>
              </a:rPr>
              <a:t> </a:t>
            </a:r>
            <a:r>
              <a:rPr lang="en-US" sz="2200">
                <a:solidFill>
                  <a:schemeClr val="bg1"/>
                </a:solidFill>
                <a:latin typeface="Arial"/>
                <a:cs typeface="Arial"/>
              </a:rPr>
              <a:t>the</a:t>
            </a:r>
            <a:r>
              <a:rPr lang="en-US" sz="2200" spc="-45">
                <a:solidFill>
                  <a:schemeClr val="bg1"/>
                </a:solidFill>
                <a:latin typeface="Arial"/>
                <a:cs typeface="Arial"/>
              </a:rPr>
              <a:t> </a:t>
            </a:r>
            <a:r>
              <a:rPr lang="en-US" sz="2200" b="1" u="sng" spc="-10">
                <a:solidFill>
                  <a:schemeClr val="accent2"/>
                </a:solidFill>
                <a:uFill>
                  <a:solidFill>
                    <a:srgbClr val="0562C1"/>
                  </a:solidFill>
                </a:uFill>
                <a:latin typeface="Arial"/>
                <a:cs typeface="Arial"/>
              </a:rPr>
              <a:t>Representatives’</a:t>
            </a:r>
            <a:r>
              <a:rPr lang="en-US" sz="2200" b="1" u="sng" spc="-35">
                <a:solidFill>
                  <a:schemeClr val="accent2"/>
                </a:solidFill>
                <a:uFill>
                  <a:solidFill>
                    <a:srgbClr val="0562C1"/>
                  </a:solidFill>
                </a:uFill>
                <a:latin typeface="Arial"/>
                <a:cs typeface="Arial"/>
              </a:rPr>
              <a:t> </a:t>
            </a:r>
            <a:r>
              <a:rPr lang="en-US" sz="2200" b="1" u="sng" spc="-25">
                <a:solidFill>
                  <a:schemeClr val="accent2"/>
                </a:solidFill>
                <a:uFill>
                  <a:solidFill>
                    <a:srgbClr val="0562C1"/>
                  </a:solidFill>
                </a:uFill>
                <a:latin typeface="Arial"/>
                <a:cs typeface="Arial"/>
              </a:rPr>
              <a:t>How-</a:t>
            </a:r>
            <a:r>
              <a:rPr lang="en-US" sz="2200" b="1" u="sng" spc="-60">
                <a:solidFill>
                  <a:schemeClr val="accent2"/>
                </a:solidFill>
                <a:uFill>
                  <a:solidFill>
                    <a:srgbClr val="0562C1"/>
                  </a:solidFill>
                </a:uFill>
                <a:latin typeface="Arial"/>
                <a:cs typeface="Arial"/>
              </a:rPr>
              <a:t>To</a:t>
            </a:r>
            <a:r>
              <a:rPr lang="en-US" sz="2200" b="1" u="sng" spc="-25">
                <a:solidFill>
                  <a:schemeClr val="accent2"/>
                </a:solidFill>
                <a:uFill>
                  <a:solidFill>
                    <a:srgbClr val="0562C1"/>
                  </a:solidFill>
                </a:uFill>
                <a:latin typeface="Arial"/>
                <a:cs typeface="Arial"/>
              </a:rPr>
              <a:t> </a:t>
            </a:r>
            <a:r>
              <a:rPr lang="en-US" sz="2200" b="1" u="sng">
                <a:solidFill>
                  <a:schemeClr val="accent2"/>
                </a:solidFill>
                <a:uFill>
                  <a:solidFill>
                    <a:srgbClr val="0562C1"/>
                  </a:solidFill>
                </a:uFill>
                <a:latin typeface="Arial"/>
                <a:cs typeface="Arial"/>
              </a:rPr>
              <a:t>Guides</a:t>
            </a:r>
            <a:r>
              <a:rPr lang="en-US" sz="2200" b="1" u="sng" spc="-50">
                <a:solidFill>
                  <a:schemeClr val="accent2"/>
                </a:solidFill>
                <a:uFill>
                  <a:solidFill>
                    <a:srgbClr val="0562C1"/>
                  </a:solidFill>
                </a:uFill>
                <a:latin typeface="Arial"/>
                <a:cs typeface="Arial"/>
              </a:rPr>
              <a:t> </a:t>
            </a:r>
            <a:r>
              <a:rPr lang="en-US" sz="2200">
                <a:solidFill>
                  <a:schemeClr val="bg1"/>
                </a:solidFill>
                <a:latin typeface="Arial"/>
                <a:cs typeface="Arial"/>
              </a:rPr>
              <a:t>in</a:t>
            </a:r>
            <a:r>
              <a:rPr lang="en-US" sz="2200" spc="-65">
                <a:solidFill>
                  <a:schemeClr val="bg1"/>
                </a:solidFill>
                <a:latin typeface="Arial"/>
                <a:cs typeface="Arial"/>
              </a:rPr>
              <a:t> </a:t>
            </a:r>
            <a:r>
              <a:rPr lang="en-US" sz="2200">
                <a:solidFill>
                  <a:schemeClr val="bg1"/>
                </a:solidFill>
                <a:latin typeface="Arial"/>
                <a:cs typeface="Arial"/>
              </a:rPr>
              <a:t>the</a:t>
            </a:r>
            <a:r>
              <a:rPr lang="en-US" sz="2200" spc="-50">
                <a:solidFill>
                  <a:schemeClr val="bg1"/>
                </a:solidFill>
                <a:latin typeface="Arial"/>
                <a:cs typeface="Arial"/>
              </a:rPr>
              <a:t> </a:t>
            </a:r>
            <a:r>
              <a:rPr lang="en-US" sz="2200" b="1" u="sng" spc="-20">
                <a:solidFill>
                  <a:schemeClr val="accent2"/>
                </a:solidFill>
                <a:uFill>
                  <a:solidFill>
                    <a:srgbClr val="0562C1"/>
                  </a:solidFill>
                </a:uFill>
                <a:latin typeface="Arial"/>
                <a:cs typeface="Arial"/>
                <a:hlinkClick r:id="rId3">
                  <a:extLst>
                    <a:ext uri="{A12FA001-AC4F-418D-AE19-62706E023703}">
                      <ahyp:hlinkClr xmlns:ahyp="http://schemas.microsoft.com/office/drawing/2018/hyperlinkcolor" val="tx"/>
                    </a:ext>
                  </a:extLst>
                </a:hlinkClick>
              </a:rPr>
              <a:t>Yammer</a:t>
            </a:r>
            <a:r>
              <a:rPr lang="en-US" sz="2200" b="1" u="sng" spc="-30">
                <a:solidFill>
                  <a:schemeClr val="accent2"/>
                </a:solidFill>
                <a:uFill>
                  <a:solidFill>
                    <a:srgbClr val="0562C1"/>
                  </a:solidFill>
                </a:uFill>
                <a:latin typeface="Arial"/>
                <a:cs typeface="Arial"/>
                <a:hlinkClick r:id="rId3">
                  <a:extLst>
                    <a:ext uri="{A12FA001-AC4F-418D-AE19-62706E023703}">
                      <ahyp:hlinkClr xmlns:ahyp="http://schemas.microsoft.com/office/drawing/2018/hyperlinkcolor" val="tx"/>
                    </a:ext>
                  </a:extLst>
                </a:hlinkClick>
              </a:rPr>
              <a:t> </a:t>
            </a:r>
            <a:r>
              <a:rPr lang="en-US" sz="2200" b="1" u="sng">
                <a:solidFill>
                  <a:schemeClr val="accent2"/>
                </a:solidFill>
                <a:uFill>
                  <a:solidFill>
                    <a:srgbClr val="0562C1"/>
                  </a:solidFill>
                </a:uFill>
                <a:latin typeface="Arial"/>
                <a:cs typeface="Arial"/>
                <a:hlinkClick r:id="rId3">
                  <a:extLst>
                    <a:ext uri="{A12FA001-AC4F-418D-AE19-62706E023703}">
                      <ahyp:hlinkClr xmlns:ahyp="http://schemas.microsoft.com/office/drawing/2018/hyperlinkcolor" val="tx"/>
                    </a:ext>
                  </a:extLst>
                </a:hlinkClick>
              </a:rPr>
              <a:t>Community</a:t>
            </a:r>
            <a:r>
              <a:rPr lang="en-US" sz="2200" spc="-30">
                <a:solidFill>
                  <a:schemeClr val="bg1"/>
                </a:solidFill>
                <a:latin typeface="Arial"/>
                <a:cs typeface="Arial"/>
              </a:rPr>
              <a:t> </a:t>
            </a:r>
            <a:r>
              <a:rPr lang="en-US" sz="2200" spc="-50">
                <a:solidFill>
                  <a:schemeClr val="bg1"/>
                </a:solidFill>
                <a:latin typeface="Arial"/>
                <a:cs typeface="Arial"/>
              </a:rPr>
              <a:t>&amp; </a:t>
            </a:r>
            <a:r>
              <a:rPr lang="en-US" sz="2200" u="sng" spc="-10">
                <a:solidFill>
                  <a:schemeClr val="bg1"/>
                </a:solidFill>
                <a:uFill>
                  <a:solidFill>
                    <a:srgbClr val="0562C1"/>
                  </a:solidFill>
                </a:uFill>
                <a:latin typeface="Arial"/>
                <a:cs typeface="Arial"/>
                <a:hlinkClick r:id="rId4">
                  <a:extLst>
                    <a:ext uri="{A12FA001-AC4F-418D-AE19-62706E023703}">
                      <ahyp:hlinkClr xmlns:ahyp="http://schemas.microsoft.com/office/drawing/2018/hyperlinkcolor" val="tx"/>
                    </a:ext>
                  </a:extLst>
                </a:hlinkClick>
              </a:rPr>
              <a:t>SharePoint</a:t>
            </a:r>
            <a:r>
              <a:rPr lang="en-US" sz="2200" u="sng" spc="-55">
                <a:solidFill>
                  <a:schemeClr val="bg1"/>
                </a:solidFill>
                <a:uFill>
                  <a:solidFill>
                    <a:srgbClr val="0562C1"/>
                  </a:solidFill>
                </a:uFill>
                <a:latin typeface="Arial"/>
                <a:cs typeface="Arial"/>
                <a:hlinkClick r:id="rId4">
                  <a:extLst>
                    <a:ext uri="{A12FA001-AC4F-418D-AE19-62706E023703}">
                      <ahyp:hlinkClr xmlns:ahyp="http://schemas.microsoft.com/office/drawing/2018/hyperlinkcolor" val="tx"/>
                    </a:ext>
                  </a:extLst>
                </a:hlinkClick>
              </a:rPr>
              <a:t> </a:t>
            </a:r>
            <a:r>
              <a:rPr lang="en-US" sz="2200" u="sng">
                <a:solidFill>
                  <a:schemeClr val="bg1"/>
                </a:solidFill>
                <a:uFill>
                  <a:solidFill>
                    <a:srgbClr val="0562C1"/>
                  </a:solidFill>
                </a:uFill>
                <a:latin typeface="Arial"/>
                <a:cs typeface="Arial"/>
                <a:hlinkClick r:id="rId4">
                  <a:extLst>
                    <a:ext uri="{A12FA001-AC4F-418D-AE19-62706E023703}">
                      <ahyp:hlinkClr xmlns:ahyp="http://schemas.microsoft.com/office/drawing/2018/hyperlinkcolor" val="tx"/>
                    </a:ext>
                  </a:extLst>
                </a:hlinkClick>
              </a:rPr>
              <a:t>Site</a:t>
            </a:r>
            <a:r>
              <a:rPr lang="en-US" sz="2200" spc="-35">
                <a:solidFill>
                  <a:schemeClr val="bg1"/>
                </a:solidFill>
                <a:latin typeface="Arial"/>
                <a:cs typeface="Arial"/>
              </a:rPr>
              <a:t> </a:t>
            </a:r>
            <a:r>
              <a:rPr lang="en-US" sz="2200">
                <a:solidFill>
                  <a:schemeClr val="bg1"/>
                </a:solidFill>
                <a:latin typeface="Arial"/>
                <a:cs typeface="Arial"/>
              </a:rPr>
              <a:t>and</a:t>
            </a:r>
            <a:r>
              <a:rPr lang="en-US" sz="2200" spc="-50">
                <a:solidFill>
                  <a:schemeClr val="bg1"/>
                </a:solidFill>
                <a:latin typeface="Arial"/>
                <a:cs typeface="Arial"/>
              </a:rPr>
              <a:t> </a:t>
            </a:r>
            <a:r>
              <a:rPr lang="en-US" sz="2200">
                <a:solidFill>
                  <a:schemeClr val="bg1"/>
                </a:solidFill>
                <a:latin typeface="Arial"/>
                <a:cs typeface="Arial"/>
              </a:rPr>
              <a:t>provide</a:t>
            </a:r>
            <a:r>
              <a:rPr lang="en-US" sz="2200" spc="-55">
                <a:solidFill>
                  <a:schemeClr val="bg1"/>
                </a:solidFill>
                <a:latin typeface="Arial"/>
                <a:cs typeface="Arial"/>
              </a:rPr>
              <a:t> </a:t>
            </a:r>
            <a:r>
              <a:rPr lang="en-US" sz="2200">
                <a:solidFill>
                  <a:schemeClr val="bg1"/>
                </a:solidFill>
                <a:latin typeface="Arial"/>
                <a:cs typeface="Arial"/>
              </a:rPr>
              <a:t>to</a:t>
            </a:r>
            <a:r>
              <a:rPr lang="en-US" sz="2200" spc="-35">
                <a:solidFill>
                  <a:schemeClr val="bg1"/>
                </a:solidFill>
                <a:latin typeface="Arial"/>
                <a:cs typeface="Arial"/>
              </a:rPr>
              <a:t> </a:t>
            </a:r>
            <a:r>
              <a:rPr lang="en-US" sz="2200">
                <a:solidFill>
                  <a:schemeClr val="bg1"/>
                </a:solidFill>
                <a:latin typeface="Arial"/>
                <a:cs typeface="Arial"/>
              </a:rPr>
              <a:t>the</a:t>
            </a:r>
            <a:r>
              <a:rPr lang="en-US" sz="2200" spc="-30">
                <a:solidFill>
                  <a:schemeClr val="bg1"/>
                </a:solidFill>
                <a:latin typeface="Arial"/>
                <a:cs typeface="Arial"/>
              </a:rPr>
              <a:t> </a:t>
            </a:r>
            <a:r>
              <a:rPr lang="en-US" sz="2200" spc="-10">
                <a:solidFill>
                  <a:schemeClr val="bg1"/>
                </a:solidFill>
                <a:latin typeface="Arial"/>
                <a:cs typeface="Arial"/>
              </a:rPr>
              <a:t>individuals.</a:t>
            </a:r>
            <a:endParaRPr lang="en-US" sz="2200">
              <a:solidFill>
                <a:schemeClr val="bg1"/>
              </a:solidFill>
              <a:latin typeface="Arial"/>
              <a:cs typeface="Arial"/>
            </a:endParaRPr>
          </a:p>
          <a:p>
            <a:pPr marL="1243330" lvl="1" indent="-381000">
              <a:lnSpc>
                <a:spcPct val="100000"/>
              </a:lnSpc>
              <a:spcBef>
                <a:spcPts val="20"/>
              </a:spcBef>
              <a:buFont typeface="Arial"/>
              <a:buChar char="–"/>
              <a:tabLst>
                <a:tab pos="1243330" algn="l"/>
              </a:tabLst>
            </a:pPr>
            <a:r>
              <a:rPr lang="en-US" sz="2200">
                <a:solidFill>
                  <a:schemeClr val="bg1"/>
                </a:solidFill>
                <a:latin typeface="Arial"/>
                <a:cs typeface="Arial"/>
              </a:rPr>
              <a:t>Request</a:t>
            </a:r>
            <a:r>
              <a:rPr lang="en-US" sz="2200" spc="-85">
                <a:solidFill>
                  <a:schemeClr val="bg1"/>
                </a:solidFill>
                <a:latin typeface="Arial"/>
                <a:cs typeface="Arial"/>
              </a:rPr>
              <a:t> </a:t>
            </a:r>
            <a:r>
              <a:rPr lang="en-US" sz="2200">
                <a:solidFill>
                  <a:schemeClr val="bg1"/>
                </a:solidFill>
                <a:latin typeface="Arial"/>
                <a:cs typeface="Arial"/>
              </a:rPr>
              <a:t>assistance</a:t>
            </a:r>
            <a:r>
              <a:rPr lang="en-US" sz="2200" spc="-114">
                <a:solidFill>
                  <a:schemeClr val="bg1"/>
                </a:solidFill>
                <a:latin typeface="Arial"/>
                <a:cs typeface="Arial"/>
              </a:rPr>
              <a:t> </a:t>
            </a:r>
            <a:r>
              <a:rPr lang="en-US" sz="2200">
                <a:solidFill>
                  <a:schemeClr val="bg1"/>
                </a:solidFill>
                <a:latin typeface="Arial"/>
                <a:cs typeface="Arial"/>
              </a:rPr>
              <a:t>from</a:t>
            </a:r>
            <a:r>
              <a:rPr lang="en-US" sz="2200" spc="-90">
                <a:solidFill>
                  <a:schemeClr val="bg1"/>
                </a:solidFill>
                <a:latin typeface="Arial"/>
                <a:cs typeface="Arial"/>
              </a:rPr>
              <a:t> </a:t>
            </a:r>
            <a:r>
              <a:rPr lang="en-US" sz="2200" u="sng" spc="-10">
                <a:solidFill>
                  <a:schemeClr val="bg1"/>
                </a:solidFill>
                <a:uFill>
                  <a:solidFill>
                    <a:srgbClr val="0562C1"/>
                  </a:solidFill>
                </a:uFill>
                <a:latin typeface="Arial"/>
                <a:cs typeface="Arial"/>
                <a:hlinkClick r:id="rId5">
                  <a:extLst>
                    <a:ext uri="{A12FA001-AC4F-418D-AE19-62706E023703}">
                      <ahyp:hlinkClr xmlns:ahyp="http://schemas.microsoft.com/office/drawing/2018/hyperlinkcolor" val="tx"/>
                    </a:ext>
                  </a:extLst>
                </a:hlinkClick>
              </a:rPr>
              <a:t>helpdesk@incose.net</a:t>
            </a:r>
            <a:endParaRPr lang="en-US" sz="2000">
              <a:solidFill>
                <a:schemeClr val="bg1"/>
              </a:solidFill>
              <a:latin typeface="Arial"/>
              <a:cs typeface="Arial"/>
            </a:endParaRPr>
          </a:p>
        </p:txBody>
      </p:sp>
    </p:spTree>
    <p:extLst>
      <p:ext uri="{BB962C8B-B14F-4D97-AF65-F5344CB8AC3E}">
        <p14:creationId xmlns:p14="http://schemas.microsoft.com/office/powerpoint/2010/main" val="40251863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ED91B-9D8C-728B-5C41-CA39AB9EA321}"/>
            </a:ext>
          </a:extLst>
        </p:cNvPr>
        <p:cNvGrpSpPr/>
        <p:nvPr/>
      </p:nvGrpSpPr>
      <p:grpSpPr>
        <a:xfrm>
          <a:off x="0" y="0"/>
          <a:ext cx="0" cy="0"/>
          <a:chOff x="0" y="0"/>
          <a:chExt cx="0" cy="0"/>
        </a:xfrm>
      </p:grpSpPr>
      <p:sp>
        <p:nvSpPr>
          <p:cNvPr id="11" name="Text Placeholder 3">
            <a:extLst>
              <a:ext uri="{FF2B5EF4-FFF2-40B4-BE49-F238E27FC236}">
                <a16:creationId xmlns:a16="http://schemas.microsoft.com/office/drawing/2014/main" id="{A40FAEAB-EBAE-BF33-967C-0D2BC7D613C3}"/>
              </a:ext>
            </a:extLst>
          </p:cNvPr>
          <p:cNvSpPr txBox="1">
            <a:spLocks/>
          </p:cNvSpPr>
          <p:nvPr/>
        </p:nvSpPr>
        <p:spPr>
          <a:xfrm>
            <a:off x="1543107" y="440267"/>
            <a:ext cx="8466132" cy="738664"/>
          </a:xfrm>
          <a:prstGeom prst="rect">
            <a:avLst/>
          </a:prstGeom>
        </p:spPr>
        <p:txBody>
          <a:bodyPr vert="horz" wrap="square" lIns="0" tIns="60960" rIns="0" bIns="60960" rtlCol="0" anchor="t">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Clr>
                <a:srgbClr val="13B5EA"/>
              </a:buClr>
              <a:buNone/>
            </a:pPr>
            <a:r>
              <a:rPr lang="en-US" sz="4000" b="1" spc="-67">
                <a:solidFill>
                  <a:schemeClr val="bg1"/>
                </a:solidFill>
                <a:latin typeface="Arial"/>
                <a:cs typeface="Arial"/>
              </a:rPr>
              <a:t>CAB Associate Benefits Overview </a:t>
            </a:r>
            <a:endParaRPr lang="en-US" sz="4000" b="1" spc="-67">
              <a:solidFill>
                <a:schemeClr val="bg1"/>
              </a:solidFill>
              <a:latin typeface="Arial" panose="020B0604020202020204" pitchFamily="34" charset="0"/>
              <a:cs typeface="Arial" panose="020B0604020202020204" pitchFamily="34" charset="0"/>
            </a:endParaRPr>
          </a:p>
        </p:txBody>
      </p:sp>
      <p:sp>
        <p:nvSpPr>
          <p:cNvPr id="5" name="Freeform 5">
            <a:extLst>
              <a:ext uri="{FF2B5EF4-FFF2-40B4-BE49-F238E27FC236}">
                <a16:creationId xmlns:a16="http://schemas.microsoft.com/office/drawing/2014/main" id="{1BDCB512-D21B-F16A-091A-1863A2B62A71}"/>
              </a:ext>
            </a:extLst>
          </p:cNvPr>
          <p:cNvSpPr>
            <a:spLocks noChangeAspect="1"/>
          </p:cNvSpPr>
          <p:nvPr/>
        </p:nvSpPr>
        <p:spPr bwMode="auto">
          <a:xfrm rot="10800000" flipH="1" flipV="1">
            <a:off x="0" y="2997199"/>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16A1FAF0-7D03-AB14-9242-6D9A5D89439C}"/>
              </a:ext>
            </a:extLst>
          </p:cNvPr>
          <p:cNvSpPr txBox="1"/>
          <p:nvPr/>
        </p:nvSpPr>
        <p:spPr>
          <a:xfrm>
            <a:off x="918110" y="1310311"/>
            <a:ext cx="3898490" cy="2074927"/>
          </a:xfrm>
          <a:prstGeom prst="rect">
            <a:avLst/>
          </a:prstGeom>
          <a:noFill/>
        </p:spPr>
        <p:txBody>
          <a:bodyPr wrap="square" lIns="91440" tIns="45720" rIns="91440" bIns="45720" anchor="t">
            <a:spAutoFit/>
          </a:bodyPr>
          <a:lstStyle/>
          <a:p>
            <a:pPr marL="12700" marR="583565">
              <a:lnSpc>
                <a:spcPct val="100000"/>
              </a:lnSpc>
              <a:spcBef>
                <a:spcPts val="100"/>
              </a:spcBef>
            </a:pPr>
            <a:r>
              <a:rPr lang="en-US" sz="2000">
                <a:solidFill>
                  <a:schemeClr val="bg1"/>
                </a:solidFill>
                <a:latin typeface="Arial"/>
                <a:cs typeface="Arial"/>
              </a:rPr>
              <a:t>Employees</a:t>
            </a:r>
            <a:r>
              <a:rPr lang="en-US" sz="2000" spc="-25">
                <a:solidFill>
                  <a:schemeClr val="bg1"/>
                </a:solidFill>
                <a:latin typeface="Arial"/>
                <a:cs typeface="Arial"/>
              </a:rPr>
              <a:t> </a:t>
            </a:r>
            <a:r>
              <a:rPr lang="en-US" sz="2000">
                <a:solidFill>
                  <a:schemeClr val="bg1"/>
                </a:solidFill>
                <a:latin typeface="Arial"/>
                <a:cs typeface="Arial"/>
              </a:rPr>
              <a:t>/</a:t>
            </a:r>
            <a:r>
              <a:rPr lang="en-US" sz="2000" spc="-65">
                <a:solidFill>
                  <a:schemeClr val="bg1"/>
                </a:solidFill>
                <a:latin typeface="Arial"/>
                <a:cs typeface="Arial"/>
              </a:rPr>
              <a:t> </a:t>
            </a:r>
            <a:r>
              <a:rPr lang="en-US" sz="2000">
                <a:solidFill>
                  <a:schemeClr val="bg1"/>
                </a:solidFill>
                <a:latin typeface="Arial"/>
                <a:cs typeface="Arial"/>
              </a:rPr>
              <a:t>Students</a:t>
            </a:r>
            <a:r>
              <a:rPr lang="en-US" sz="2000" spc="-40">
                <a:solidFill>
                  <a:schemeClr val="bg1"/>
                </a:solidFill>
                <a:latin typeface="Arial"/>
                <a:cs typeface="Arial"/>
              </a:rPr>
              <a:t> </a:t>
            </a:r>
            <a:r>
              <a:rPr lang="en-US" sz="2000">
                <a:solidFill>
                  <a:schemeClr val="bg1"/>
                </a:solidFill>
                <a:latin typeface="Arial"/>
                <a:cs typeface="Arial"/>
              </a:rPr>
              <a:t>can</a:t>
            </a:r>
            <a:r>
              <a:rPr lang="en-US" sz="2000" spc="-50">
                <a:solidFill>
                  <a:schemeClr val="bg1"/>
                </a:solidFill>
                <a:latin typeface="Arial"/>
                <a:cs typeface="Arial"/>
              </a:rPr>
              <a:t> </a:t>
            </a:r>
            <a:r>
              <a:rPr lang="en-US" sz="2000">
                <a:solidFill>
                  <a:schemeClr val="bg1"/>
                </a:solidFill>
                <a:latin typeface="Arial"/>
                <a:cs typeface="Arial"/>
              </a:rPr>
              <a:t>gain</a:t>
            </a:r>
            <a:r>
              <a:rPr lang="en-US" sz="2000" spc="-20">
                <a:solidFill>
                  <a:schemeClr val="bg1"/>
                </a:solidFill>
                <a:latin typeface="Arial"/>
                <a:cs typeface="Arial"/>
              </a:rPr>
              <a:t> </a:t>
            </a:r>
            <a:r>
              <a:rPr lang="en-US" sz="2000">
                <a:solidFill>
                  <a:schemeClr val="bg1"/>
                </a:solidFill>
                <a:latin typeface="Arial"/>
                <a:cs typeface="Arial"/>
              </a:rPr>
              <a:t>access</a:t>
            </a:r>
            <a:r>
              <a:rPr lang="en-US" sz="2000" spc="-45">
                <a:solidFill>
                  <a:schemeClr val="bg1"/>
                </a:solidFill>
                <a:latin typeface="Arial"/>
                <a:cs typeface="Arial"/>
              </a:rPr>
              <a:t> </a:t>
            </a:r>
            <a:r>
              <a:rPr lang="en-US" sz="2000">
                <a:solidFill>
                  <a:schemeClr val="bg1"/>
                </a:solidFill>
                <a:latin typeface="Arial"/>
                <a:cs typeface="Arial"/>
              </a:rPr>
              <a:t>to</a:t>
            </a:r>
            <a:r>
              <a:rPr lang="en-US" sz="2000" spc="-55">
                <a:solidFill>
                  <a:schemeClr val="bg1"/>
                </a:solidFill>
                <a:latin typeface="Arial"/>
                <a:cs typeface="Arial"/>
              </a:rPr>
              <a:t> </a:t>
            </a:r>
            <a:r>
              <a:rPr lang="en-US" sz="2000">
                <a:solidFill>
                  <a:schemeClr val="bg1"/>
                </a:solidFill>
                <a:latin typeface="Arial"/>
                <a:cs typeface="Arial"/>
              </a:rPr>
              <a:t>some</a:t>
            </a:r>
            <a:r>
              <a:rPr lang="en-US" sz="2000" spc="-60">
                <a:solidFill>
                  <a:schemeClr val="bg1"/>
                </a:solidFill>
                <a:latin typeface="Arial"/>
                <a:cs typeface="Arial"/>
              </a:rPr>
              <a:t> </a:t>
            </a:r>
            <a:r>
              <a:rPr lang="en-US" sz="2000">
                <a:solidFill>
                  <a:schemeClr val="bg1"/>
                </a:solidFill>
                <a:latin typeface="Arial"/>
                <a:cs typeface="Arial"/>
              </a:rPr>
              <a:t>of</a:t>
            </a:r>
            <a:r>
              <a:rPr lang="en-US" sz="2000" spc="-50">
                <a:solidFill>
                  <a:schemeClr val="bg1"/>
                </a:solidFill>
                <a:latin typeface="Arial"/>
                <a:cs typeface="Arial"/>
              </a:rPr>
              <a:t> </a:t>
            </a:r>
            <a:r>
              <a:rPr lang="en-US" sz="2000">
                <a:solidFill>
                  <a:schemeClr val="bg1"/>
                </a:solidFill>
                <a:latin typeface="Arial"/>
                <a:cs typeface="Arial"/>
              </a:rPr>
              <a:t>INCOSE’s</a:t>
            </a:r>
            <a:r>
              <a:rPr lang="en-US" sz="2000" spc="-35">
                <a:solidFill>
                  <a:schemeClr val="bg1"/>
                </a:solidFill>
                <a:latin typeface="Arial"/>
                <a:cs typeface="Arial"/>
              </a:rPr>
              <a:t> </a:t>
            </a:r>
            <a:r>
              <a:rPr lang="en-US" sz="2000" spc="-10">
                <a:solidFill>
                  <a:schemeClr val="bg1"/>
                </a:solidFill>
                <a:latin typeface="Arial"/>
                <a:cs typeface="Arial"/>
              </a:rPr>
              <a:t>state-of-</a:t>
            </a:r>
            <a:r>
              <a:rPr lang="en-US" sz="2000">
                <a:solidFill>
                  <a:schemeClr val="bg1"/>
                </a:solidFill>
                <a:latin typeface="Arial"/>
                <a:cs typeface="Arial"/>
              </a:rPr>
              <a:t>the</a:t>
            </a:r>
            <a:r>
              <a:rPr lang="en-US" sz="2000" spc="-70">
                <a:solidFill>
                  <a:schemeClr val="bg1"/>
                </a:solidFill>
                <a:latin typeface="Arial"/>
                <a:cs typeface="Arial"/>
              </a:rPr>
              <a:t> </a:t>
            </a:r>
            <a:r>
              <a:rPr lang="en-US" sz="2000" spc="-25">
                <a:solidFill>
                  <a:schemeClr val="bg1"/>
                </a:solidFill>
                <a:latin typeface="Arial"/>
                <a:cs typeface="Arial"/>
              </a:rPr>
              <a:t>art </a:t>
            </a:r>
            <a:r>
              <a:rPr lang="en-US" sz="2000">
                <a:solidFill>
                  <a:schemeClr val="bg1"/>
                </a:solidFill>
                <a:latin typeface="Arial"/>
                <a:cs typeface="Arial"/>
              </a:rPr>
              <a:t>products</a:t>
            </a:r>
            <a:r>
              <a:rPr lang="en-US" sz="2000" spc="-75">
                <a:solidFill>
                  <a:schemeClr val="bg1"/>
                </a:solidFill>
                <a:latin typeface="Arial"/>
                <a:cs typeface="Arial"/>
              </a:rPr>
              <a:t> </a:t>
            </a:r>
            <a:r>
              <a:rPr lang="en-US" sz="2000">
                <a:solidFill>
                  <a:schemeClr val="bg1"/>
                </a:solidFill>
                <a:latin typeface="Arial"/>
                <a:cs typeface="Arial"/>
              </a:rPr>
              <a:t>&amp;</a:t>
            </a:r>
            <a:r>
              <a:rPr lang="en-US" sz="2000" spc="-90">
                <a:solidFill>
                  <a:schemeClr val="bg1"/>
                </a:solidFill>
                <a:latin typeface="Arial"/>
                <a:cs typeface="Arial"/>
              </a:rPr>
              <a:t> </a:t>
            </a:r>
            <a:r>
              <a:rPr lang="en-US" sz="2000">
                <a:solidFill>
                  <a:schemeClr val="bg1"/>
                </a:solidFill>
                <a:latin typeface="Arial"/>
                <a:cs typeface="Arial"/>
              </a:rPr>
              <a:t>publications</a:t>
            </a:r>
            <a:r>
              <a:rPr lang="en-US" sz="2000" spc="-30">
                <a:solidFill>
                  <a:schemeClr val="bg1"/>
                </a:solidFill>
                <a:latin typeface="Arial"/>
                <a:cs typeface="Arial"/>
              </a:rPr>
              <a:t> </a:t>
            </a:r>
            <a:r>
              <a:rPr lang="en-US" sz="2000">
                <a:solidFill>
                  <a:schemeClr val="bg1"/>
                </a:solidFill>
                <a:latin typeface="Arial"/>
                <a:cs typeface="Arial"/>
              </a:rPr>
              <a:t>through</a:t>
            </a:r>
            <a:r>
              <a:rPr lang="en-US" sz="2000" spc="-75">
                <a:solidFill>
                  <a:schemeClr val="bg1"/>
                </a:solidFill>
                <a:latin typeface="Arial"/>
                <a:cs typeface="Arial"/>
              </a:rPr>
              <a:t> </a:t>
            </a:r>
            <a:r>
              <a:rPr lang="en-US" sz="2000">
                <a:solidFill>
                  <a:schemeClr val="bg1"/>
                </a:solidFill>
                <a:latin typeface="Arial"/>
                <a:cs typeface="Arial"/>
              </a:rPr>
              <a:t>these</a:t>
            </a:r>
            <a:r>
              <a:rPr lang="en-US" sz="2000" spc="-80">
                <a:solidFill>
                  <a:schemeClr val="bg1"/>
                </a:solidFill>
                <a:latin typeface="Arial"/>
                <a:cs typeface="Arial"/>
              </a:rPr>
              <a:t> </a:t>
            </a:r>
            <a:r>
              <a:rPr lang="en-US" sz="2000" spc="-10">
                <a:solidFill>
                  <a:schemeClr val="bg1"/>
                </a:solidFill>
                <a:latin typeface="Arial"/>
                <a:cs typeface="Arial"/>
              </a:rPr>
              <a:t>accounts.</a:t>
            </a:r>
          </a:p>
          <a:p>
            <a:pPr marL="12700" marR="583565">
              <a:lnSpc>
                <a:spcPct val="100000"/>
              </a:lnSpc>
              <a:spcBef>
                <a:spcPts val="100"/>
              </a:spcBef>
              <a:tabLst>
                <a:tab pos="469265" algn="l"/>
              </a:tabLst>
            </a:pPr>
            <a:endParaRPr lang="en-US" sz="2400">
              <a:solidFill>
                <a:schemeClr val="bg1"/>
              </a:solidFill>
              <a:latin typeface="Calibri"/>
              <a:cs typeface="Calibri"/>
            </a:endParaRPr>
          </a:p>
        </p:txBody>
      </p:sp>
      <p:pic>
        <p:nvPicPr>
          <p:cNvPr id="8" name="Picture 22" descr="Immagine che contiene testo, schermata, Sito Web, Pagina Web&#10;&#10;Descrizione generata automaticamente">
            <a:extLst>
              <a:ext uri="{FF2B5EF4-FFF2-40B4-BE49-F238E27FC236}">
                <a16:creationId xmlns:a16="http://schemas.microsoft.com/office/drawing/2014/main" id="{EA733086-C19E-7352-9FA7-C04E78CB579D}"/>
              </a:ext>
            </a:extLst>
          </p:cNvPr>
          <p:cNvPicPr>
            <a:picLocks noChangeAspect="1"/>
          </p:cNvPicPr>
          <p:nvPr/>
        </p:nvPicPr>
        <p:blipFill>
          <a:blip r:embed="rId3"/>
          <a:stretch>
            <a:fillRect/>
          </a:stretch>
        </p:blipFill>
        <p:spPr>
          <a:xfrm>
            <a:off x="916384" y="3794669"/>
            <a:ext cx="5611008" cy="2962688"/>
          </a:xfrm>
          <a:prstGeom prst="rect">
            <a:avLst/>
          </a:prstGeom>
        </p:spPr>
      </p:pic>
      <p:grpSp>
        <p:nvGrpSpPr>
          <p:cNvPr id="14" name="object 11">
            <a:extLst>
              <a:ext uri="{FF2B5EF4-FFF2-40B4-BE49-F238E27FC236}">
                <a16:creationId xmlns:a16="http://schemas.microsoft.com/office/drawing/2014/main" id="{A7B735DC-746A-62CF-527F-6ECAFC6EB289}"/>
              </a:ext>
            </a:extLst>
          </p:cNvPr>
          <p:cNvGrpSpPr/>
          <p:nvPr/>
        </p:nvGrpSpPr>
        <p:grpSpPr>
          <a:xfrm>
            <a:off x="6526044" y="3934524"/>
            <a:ext cx="3555423" cy="1989365"/>
            <a:chOff x="6372747" y="3918965"/>
            <a:chExt cx="3793476" cy="2350542"/>
          </a:xfrm>
        </p:grpSpPr>
        <p:sp>
          <p:nvSpPr>
            <p:cNvPr id="10" name="object 14">
              <a:extLst>
                <a:ext uri="{FF2B5EF4-FFF2-40B4-BE49-F238E27FC236}">
                  <a16:creationId xmlns:a16="http://schemas.microsoft.com/office/drawing/2014/main" id="{5A1BE610-BC6E-D40C-34CF-BDA6FD801023}"/>
                </a:ext>
              </a:extLst>
            </p:cNvPr>
            <p:cNvSpPr/>
            <p:nvPr/>
          </p:nvSpPr>
          <p:spPr>
            <a:xfrm>
              <a:off x="6372747" y="5588151"/>
              <a:ext cx="879475" cy="681355"/>
            </a:xfrm>
            <a:custGeom>
              <a:avLst/>
              <a:gdLst/>
              <a:ahLst/>
              <a:cxnLst/>
              <a:rect l="l" t="t" r="r" b="b"/>
              <a:pathLst>
                <a:path w="879475" h="681354">
                  <a:moveTo>
                    <a:pt x="791006" y="0"/>
                  </a:moveTo>
                  <a:lnTo>
                    <a:pt x="83375" y="489775"/>
                  </a:lnTo>
                  <a:lnTo>
                    <a:pt x="39255" y="426021"/>
                  </a:lnTo>
                  <a:lnTo>
                    <a:pt x="0" y="641769"/>
                  </a:lnTo>
                  <a:lnTo>
                    <a:pt x="215747" y="681024"/>
                  </a:lnTo>
                  <a:lnTo>
                    <a:pt x="171627" y="617270"/>
                  </a:lnTo>
                  <a:lnTo>
                    <a:pt x="879259" y="127495"/>
                  </a:lnTo>
                  <a:lnTo>
                    <a:pt x="791006" y="0"/>
                  </a:lnTo>
                  <a:close/>
                </a:path>
              </a:pathLst>
            </a:custGeom>
            <a:solidFill>
              <a:srgbClr val="FF0000"/>
            </a:solidFill>
          </p:spPr>
          <p:txBody>
            <a:bodyPr wrap="square" lIns="0" tIns="0" rIns="0" bIns="0" rtlCol="0"/>
            <a:lstStyle/>
            <a:p>
              <a:endParaRPr/>
            </a:p>
          </p:txBody>
        </p:sp>
        <p:sp>
          <p:nvSpPr>
            <p:cNvPr id="12" name="object 15">
              <a:extLst>
                <a:ext uri="{FF2B5EF4-FFF2-40B4-BE49-F238E27FC236}">
                  <a16:creationId xmlns:a16="http://schemas.microsoft.com/office/drawing/2014/main" id="{B1843846-D791-62C8-3B69-4D6D53C519B4}"/>
                </a:ext>
              </a:extLst>
            </p:cNvPr>
            <p:cNvSpPr/>
            <p:nvPr/>
          </p:nvSpPr>
          <p:spPr>
            <a:xfrm>
              <a:off x="6372747" y="5588152"/>
              <a:ext cx="879475" cy="681355"/>
            </a:xfrm>
            <a:custGeom>
              <a:avLst/>
              <a:gdLst/>
              <a:ahLst/>
              <a:cxnLst/>
              <a:rect l="l" t="t" r="r" b="b"/>
              <a:pathLst>
                <a:path w="879475" h="681354">
                  <a:moveTo>
                    <a:pt x="215747" y="681024"/>
                  </a:moveTo>
                  <a:lnTo>
                    <a:pt x="0" y="641769"/>
                  </a:lnTo>
                  <a:lnTo>
                    <a:pt x="39255" y="426021"/>
                  </a:lnTo>
                  <a:lnTo>
                    <a:pt x="83375" y="489775"/>
                  </a:lnTo>
                  <a:lnTo>
                    <a:pt x="791006" y="0"/>
                  </a:lnTo>
                  <a:lnTo>
                    <a:pt x="879259" y="127495"/>
                  </a:lnTo>
                  <a:lnTo>
                    <a:pt x="171627" y="617270"/>
                  </a:lnTo>
                  <a:lnTo>
                    <a:pt x="215747" y="681024"/>
                  </a:lnTo>
                  <a:close/>
                </a:path>
              </a:pathLst>
            </a:custGeom>
            <a:ln w="25400">
              <a:solidFill>
                <a:srgbClr val="FF0000"/>
              </a:solidFill>
            </a:ln>
          </p:spPr>
          <p:txBody>
            <a:bodyPr wrap="square" lIns="0" tIns="0" rIns="0" bIns="0" rtlCol="0"/>
            <a:lstStyle/>
            <a:p>
              <a:endParaRPr/>
            </a:p>
          </p:txBody>
        </p:sp>
        <p:sp>
          <p:nvSpPr>
            <p:cNvPr id="13" name="object 16">
              <a:extLst>
                <a:ext uri="{FF2B5EF4-FFF2-40B4-BE49-F238E27FC236}">
                  <a16:creationId xmlns:a16="http://schemas.microsoft.com/office/drawing/2014/main" id="{C5B9F118-0A44-9408-29B1-3F0B2FF88090}"/>
                </a:ext>
              </a:extLst>
            </p:cNvPr>
            <p:cNvSpPr/>
            <p:nvPr/>
          </p:nvSpPr>
          <p:spPr>
            <a:xfrm>
              <a:off x="7024878" y="3918965"/>
              <a:ext cx="3141345" cy="2246630"/>
            </a:xfrm>
            <a:custGeom>
              <a:avLst/>
              <a:gdLst/>
              <a:ahLst/>
              <a:cxnLst/>
              <a:rect l="l" t="t" r="r" b="b"/>
              <a:pathLst>
                <a:path w="3141345" h="2246629">
                  <a:moveTo>
                    <a:pt x="3140964" y="0"/>
                  </a:moveTo>
                  <a:lnTo>
                    <a:pt x="0" y="0"/>
                  </a:lnTo>
                  <a:lnTo>
                    <a:pt x="0" y="2246375"/>
                  </a:lnTo>
                  <a:lnTo>
                    <a:pt x="3140964" y="2246375"/>
                  </a:lnTo>
                  <a:lnTo>
                    <a:pt x="3140964" y="0"/>
                  </a:lnTo>
                  <a:close/>
                </a:path>
              </a:pathLst>
            </a:custGeom>
            <a:solidFill>
              <a:srgbClr val="FFFFFF"/>
            </a:solidFill>
          </p:spPr>
          <p:txBody>
            <a:bodyPr wrap="square" lIns="0" tIns="0" rIns="0" bIns="0" rtlCol="0"/>
            <a:lstStyle/>
            <a:p>
              <a:endParaRPr>
                <a:solidFill>
                  <a:schemeClr val="accent2"/>
                </a:solidFill>
              </a:endParaRPr>
            </a:p>
          </p:txBody>
        </p:sp>
      </p:grpSp>
      <p:pic>
        <p:nvPicPr>
          <p:cNvPr id="16" name="Picture 24" descr="Immagine che contiene testo, schermata, Carattere&#10;&#10;Descrizione generata automaticamente">
            <a:extLst>
              <a:ext uri="{FF2B5EF4-FFF2-40B4-BE49-F238E27FC236}">
                <a16:creationId xmlns:a16="http://schemas.microsoft.com/office/drawing/2014/main" id="{4CFEE7D5-EAAF-F434-A722-233D5010888E}"/>
              </a:ext>
            </a:extLst>
          </p:cNvPr>
          <p:cNvPicPr>
            <a:picLocks noChangeAspect="1"/>
          </p:cNvPicPr>
          <p:nvPr/>
        </p:nvPicPr>
        <p:blipFill>
          <a:blip r:embed="rId4"/>
          <a:stretch>
            <a:fillRect/>
          </a:stretch>
        </p:blipFill>
        <p:spPr>
          <a:xfrm>
            <a:off x="9445199" y="2089235"/>
            <a:ext cx="2614102" cy="1804607"/>
          </a:xfrm>
          <a:prstGeom prst="rect">
            <a:avLst/>
          </a:prstGeom>
        </p:spPr>
      </p:pic>
      <p:grpSp>
        <p:nvGrpSpPr>
          <p:cNvPr id="22" name="object 11">
            <a:extLst>
              <a:ext uri="{FF2B5EF4-FFF2-40B4-BE49-F238E27FC236}">
                <a16:creationId xmlns:a16="http://schemas.microsoft.com/office/drawing/2014/main" id="{AC84958F-7FAB-3900-3F7B-7881BF5A035E}"/>
              </a:ext>
            </a:extLst>
          </p:cNvPr>
          <p:cNvGrpSpPr/>
          <p:nvPr/>
        </p:nvGrpSpPr>
        <p:grpSpPr>
          <a:xfrm rot="10800000">
            <a:off x="6385426" y="1365845"/>
            <a:ext cx="3057980" cy="1601596"/>
            <a:chOff x="5975357" y="3883471"/>
            <a:chExt cx="3262726" cy="2051040"/>
          </a:xfrm>
        </p:grpSpPr>
        <p:sp>
          <p:nvSpPr>
            <p:cNvPr id="20" name="object 14">
              <a:extLst>
                <a:ext uri="{FF2B5EF4-FFF2-40B4-BE49-F238E27FC236}">
                  <a16:creationId xmlns:a16="http://schemas.microsoft.com/office/drawing/2014/main" id="{E732EC27-F3EE-B4BD-DCA7-A2943E55FD8E}"/>
                </a:ext>
              </a:extLst>
            </p:cNvPr>
            <p:cNvSpPr/>
            <p:nvPr/>
          </p:nvSpPr>
          <p:spPr>
            <a:xfrm rot="4717738">
              <a:off x="5796023" y="4062805"/>
              <a:ext cx="973938" cy="615270"/>
            </a:xfrm>
            <a:custGeom>
              <a:avLst/>
              <a:gdLst/>
              <a:ahLst/>
              <a:cxnLst/>
              <a:rect l="l" t="t" r="r" b="b"/>
              <a:pathLst>
                <a:path w="879475" h="681354">
                  <a:moveTo>
                    <a:pt x="791006" y="0"/>
                  </a:moveTo>
                  <a:lnTo>
                    <a:pt x="83375" y="489775"/>
                  </a:lnTo>
                  <a:lnTo>
                    <a:pt x="39255" y="426021"/>
                  </a:lnTo>
                  <a:lnTo>
                    <a:pt x="0" y="641769"/>
                  </a:lnTo>
                  <a:lnTo>
                    <a:pt x="215747" y="681024"/>
                  </a:lnTo>
                  <a:lnTo>
                    <a:pt x="171627" y="617270"/>
                  </a:lnTo>
                  <a:lnTo>
                    <a:pt x="879259" y="127495"/>
                  </a:lnTo>
                  <a:lnTo>
                    <a:pt x="791006" y="0"/>
                  </a:lnTo>
                  <a:close/>
                </a:path>
              </a:pathLst>
            </a:custGeom>
            <a:solidFill>
              <a:srgbClr val="FF0000"/>
            </a:solidFill>
          </p:spPr>
          <p:txBody>
            <a:bodyPr wrap="square" lIns="0" tIns="0" rIns="0" bIns="0" rtlCol="0"/>
            <a:lstStyle/>
            <a:p>
              <a:endParaRPr>
                <a:solidFill>
                  <a:srgbClr val="000000"/>
                </a:solidFill>
              </a:endParaRPr>
            </a:p>
          </p:txBody>
        </p:sp>
        <p:sp>
          <p:nvSpPr>
            <p:cNvPr id="21" name="object 16">
              <a:extLst>
                <a:ext uri="{FF2B5EF4-FFF2-40B4-BE49-F238E27FC236}">
                  <a16:creationId xmlns:a16="http://schemas.microsoft.com/office/drawing/2014/main" id="{D334A120-AF16-D83A-3691-DA0168479CB6}"/>
                </a:ext>
              </a:extLst>
            </p:cNvPr>
            <p:cNvSpPr/>
            <p:nvPr/>
          </p:nvSpPr>
          <p:spPr>
            <a:xfrm>
              <a:off x="6795390" y="4305664"/>
              <a:ext cx="2442693" cy="1628847"/>
            </a:xfrm>
            <a:custGeom>
              <a:avLst/>
              <a:gdLst/>
              <a:ahLst/>
              <a:cxnLst/>
              <a:rect l="l" t="t" r="r" b="b"/>
              <a:pathLst>
                <a:path w="3141345" h="2246629">
                  <a:moveTo>
                    <a:pt x="3140964" y="0"/>
                  </a:moveTo>
                  <a:lnTo>
                    <a:pt x="0" y="0"/>
                  </a:lnTo>
                  <a:lnTo>
                    <a:pt x="0" y="2246375"/>
                  </a:lnTo>
                  <a:lnTo>
                    <a:pt x="3140964" y="2246375"/>
                  </a:lnTo>
                  <a:lnTo>
                    <a:pt x="3140964" y="0"/>
                  </a:lnTo>
                  <a:close/>
                </a:path>
              </a:pathLst>
            </a:custGeom>
            <a:solidFill>
              <a:srgbClr val="FFFFFF"/>
            </a:solidFill>
          </p:spPr>
          <p:txBody>
            <a:bodyPr wrap="square" lIns="0" tIns="0" rIns="0" bIns="0" rtlCol="0"/>
            <a:lstStyle/>
            <a:p>
              <a:endParaRPr>
                <a:solidFill>
                  <a:srgbClr val="000000"/>
                </a:solidFill>
              </a:endParaRPr>
            </a:p>
          </p:txBody>
        </p:sp>
      </p:grpSp>
      <p:sp>
        <p:nvSpPr>
          <p:cNvPr id="23" name="TextBox 15">
            <a:extLst>
              <a:ext uri="{FF2B5EF4-FFF2-40B4-BE49-F238E27FC236}">
                <a16:creationId xmlns:a16="http://schemas.microsoft.com/office/drawing/2014/main" id="{9798BC4A-EA31-8357-1C3B-8A3B0632D8D9}"/>
              </a:ext>
            </a:extLst>
          </p:cNvPr>
          <p:cNvSpPr txBox="1"/>
          <p:nvPr/>
        </p:nvSpPr>
        <p:spPr>
          <a:xfrm>
            <a:off x="6318136" y="1372476"/>
            <a:ext cx="2450538" cy="1200329"/>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9535" marR="124460" algn="just">
              <a:lnSpc>
                <a:spcPct val="100000"/>
              </a:lnSpc>
              <a:spcBef>
                <a:spcPts val="295"/>
              </a:spcBef>
            </a:pPr>
            <a:r>
              <a:rPr lang="en-US" sz="1800">
                <a:solidFill>
                  <a:srgbClr val="2B6FAB"/>
                </a:solidFill>
                <a:latin typeface="Arial"/>
                <a:cs typeface="Arial"/>
              </a:rPr>
              <a:t>On</a:t>
            </a:r>
            <a:r>
              <a:rPr lang="en-US" sz="1800" spc="-20">
                <a:solidFill>
                  <a:srgbClr val="2B6FAB"/>
                </a:solidFill>
                <a:latin typeface="Arial"/>
                <a:cs typeface="Arial"/>
              </a:rPr>
              <a:t> </a:t>
            </a:r>
            <a:r>
              <a:rPr lang="en-US" sz="1800">
                <a:solidFill>
                  <a:srgbClr val="2B6FAB"/>
                </a:solidFill>
                <a:latin typeface="Arial"/>
                <a:cs typeface="Arial"/>
              </a:rPr>
              <a:t>the</a:t>
            </a:r>
            <a:r>
              <a:rPr lang="en-US" sz="1800" spc="-20">
                <a:solidFill>
                  <a:srgbClr val="2B6FAB"/>
                </a:solidFill>
                <a:latin typeface="Arial"/>
                <a:cs typeface="Arial"/>
              </a:rPr>
              <a:t> </a:t>
            </a:r>
            <a:r>
              <a:rPr lang="en-US" sz="1800">
                <a:solidFill>
                  <a:srgbClr val="2B6FAB"/>
                </a:solidFill>
                <a:latin typeface="Arial"/>
                <a:cs typeface="Arial"/>
              </a:rPr>
              <a:t>public</a:t>
            </a:r>
            <a:r>
              <a:rPr lang="en-US" sz="1800" spc="-15">
                <a:solidFill>
                  <a:srgbClr val="2B6FAB"/>
                </a:solidFill>
                <a:latin typeface="Arial"/>
                <a:cs typeface="Arial"/>
              </a:rPr>
              <a:t> </a:t>
            </a:r>
            <a:r>
              <a:rPr lang="en-US" sz="1800">
                <a:solidFill>
                  <a:srgbClr val="2B6FAB"/>
                </a:solidFill>
                <a:latin typeface="Arial"/>
                <a:cs typeface="Arial"/>
              </a:rPr>
              <a:t>page</a:t>
            </a:r>
            <a:r>
              <a:rPr lang="en-US" sz="1800" spc="-15">
                <a:solidFill>
                  <a:srgbClr val="2B6FAB"/>
                </a:solidFill>
                <a:latin typeface="Arial"/>
                <a:cs typeface="Arial"/>
              </a:rPr>
              <a:t> </a:t>
            </a:r>
            <a:r>
              <a:rPr lang="en-US" sz="1800">
                <a:solidFill>
                  <a:srgbClr val="2B6FAB"/>
                </a:solidFill>
                <a:latin typeface="Arial"/>
                <a:cs typeface="Arial"/>
              </a:rPr>
              <a:t>for</a:t>
            </a:r>
            <a:r>
              <a:rPr lang="en-US" sz="1800" spc="-30">
                <a:solidFill>
                  <a:srgbClr val="2B6FAB"/>
                </a:solidFill>
                <a:latin typeface="Arial"/>
                <a:cs typeface="Arial"/>
              </a:rPr>
              <a:t> </a:t>
            </a:r>
            <a:r>
              <a:rPr lang="en-US" sz="1800" spc="-25">
                <a:solidFill>
                  <a:srgbClr val="2B6FAB"/>
                </a:solidFill>
                <a:latin typeface="Arial"/>
                <a:cs typeface="Arial"/>
              </a:rPr>
              <a:t>the </a:t>
            </a:r>
            <a:r>
              <a:rPr lang="en-US" sz="1800" u="sng">
                <a:solidFill>
                  <a:srgbClr val="2B6FAB"/>
                </a:solidFill>
                <a:uFill>
                  <a:solidFill>
                    <a:srgbClr val="0562C1"/>
                  </a:solidFill>
                </a:uFill>
                <a:latin typeface="Arial"/>
                <a:cs typeface="Arial"/>
                <a:hlinkClick r:id="rId5">
                  <a:extLst>
                    <a:ext uri="{A12FA001-AC4F-418D-AE19-62706E023703}">
                      <ahyp:hlinkClr xmlns:ahyp="http://schemas.microsoft.com/office/drawing/2018/hyperlinkcolor" val="tx"/>
                    </a:ext>
                  </a:extLst>
                </a:hlinkClick>
              </a:rPr>
              <a:t>SE</a:t>
            </a:r>
            <a:r>
              <a:rPr lang="en-US" sz="1800" u="sng" spc="-15">
                <a:solidFill>
                  <a:srgbClr val="2B6FAB"/>
                </a:solidFill>
                <a:uFill>
                  <a:solidFill>
                    <a:srgbClr val="0562C1"/>
                  </a:solidFill>
                </a:uFill>
                <a:latin typeface="Arial"/>
                <a:cs typeface="Arial"/>
                <a:hlinkClick r:id="rId5">
                  <a:extLst>
                    <a:ext uri="{A12FA001-AC4F-418D-AE19-62706E023703}">
                      <ahyp:hlinkClr xmlns:ahyp="http://schemas.microsoft.com/office/drawing/2018/hyperlinkcolor" val="tx"/>
                    </a:ext>
                  </a:extLst>
                </a:hlinkClick>
              </a:rPr>
              <a:t> </a:t>
            </a:r>
            <a:r>
              <a:rPr lang="en-US" sz="1800" u="sng">
                <a:solidFill>
                  <a:srgbClr val="2B6FAB"/>
                </a:solidFill>
                <a:uFill>
                  <a:solidFill>
                    <a:srgbClr val="0562C1"/>
                  </a:solidFill>
                </a:uFill>
                <a:latin typeface="Arial"/>
                <a:cs typeface="Arial"/>
                <a:hlinkClick r:id="rId5">
                  <a:extLst>
                    <a:ext uri="{A12FA001-AC4F-418D-AE19-62706E023703}">
                      <ahyp:hlinkClr xmlns:ahyp="http://schemas.microsoft.com/office/drawing/2018/hyperlinkcolor" val="tx"/>
                    </a:ext>
                  </a:extLst>
                </a:hlinkClick>
              </a:rPr>
              <a:t>Journal</a:t>
            </a:r>
            <a:r>
              <a:rPr lang="en-US" sz="1800">
                <a:solidFill>
                  <a:srgbClr val="2B6FAB"/>
                </a:solidFill>
                <a:latin typeface="Arial"/>
                <a:cs typeface="Arial"/>
              </a:rPr>
              <a:t>,</a:t>
            </a:r>
            <a:r>
              <a:rPr lang="en-US" sz="1800" spc="-60">
                <a:solidFill>
                  <a:srgbClr val="2B6FAB"/>
                </a:solidFill>
                <a:latin typeface="Arial"/>
                <a:cs typeface="Arial"/>
              </a:rPr>
              <a:t> </a:t>
            </a:r>
            <a:r>
              <a:rPr lang="en-US" sz="1800">
                <a:solidFill>
                  <a:srgbClr val="2B6FAB"/>
                </a:solidFill>
                <a:latin typeface="Arial"/>
                <a:cs typeface="Arial"/>
              </a:rPr>
              <a:t>there</a:t>
            </a:r>
            <a:r>
              <a:rPr lang="en-US" sz="1800" spc="-40">
                <a:solidFill>
                  <a:srgbClr val="2B6FAB"/>
                </a:solidFill>
                <a:latin typeface="Arial"/>
                <a:cs typeface="Arial"/>
              </a:rPr>
              <a:t> </a:t>
            </a:r>
            <a:r>
              <a:rPr lang="en-US" sz="1800">
                <a:solidFill>
                  <a:srgbClr val="2B6FAB"/>
                </a:solidFill>
                <a:latin typeface="Arial"/>
                <a:cs typeface="Arial"/>
              </a:rPr>
              <a:t>is</a:t>
            </a:r>
            <a:r>
              <a:rPr lang="en-US" sz="1800" spc="-15">
                <a:solidFill>
                  <a:srgbClr val="2B6FAB"/>
                </a:solidFill>
                <a:latin typeface="Arial"/>
                <a:cs typeface="Arial"/>
              </a:rPr>
              <a:t> </a:t>
            </a:r>
            <a:r>
              <a:rPr lang="en-US" sz="1800">
                <a:solidFill>
                  <a:srgbClr val="2B6FAB"/>
                </a:solidFill>
                <a:latin typeface="Arial"/>
                <a:cs typeface="Arial"/>
              </a:rPr>
              <a:t>a</a:t>
            </a:r>
            <a:r>
              <a:rPr lang="en-US" sz="1800" spc="-20">
                <a:solidFill>
                  <a:srgbClr val="2B6FAB"/>
                </a:solidFill>
                <a:latin typeface="Arial"/>
                <a:cs typeface="Arial"/>
              </a:rPr>
              <a:t> link </a:t>
            </a:r>
            <a:r>
              <a:rPr lang="en-US" sz="1800">
                <a:solidFill>
                  <a:srgbClr val="2B6FAB"/>
                </a:solidFill>
                <a:latin typeface="Arial"/>
                <a:cs typeface="Arial"/>
              </a:rPr>
              <a:t>to</a:t>
            </a:r>
            <a:r>
              <a:rPr lang="en-US" sz="1800" spc="-25">
                <a:solidFill>
                  <a:srgbClr val="2B6FAB"/>
                </a:solidFill>
                <a:latin typeface="Arial"/>
                <a:cs typeface="Arial"/>
              </a:rPr>
              <a:t> </a:t>
            </a:r>
            <a:r>
              <a:rPr lang="en-US" sz="1800">
                <a:solidFill>
                  <a:srgbClr val="2B6FAB"/>
                </a:solidFill>
                <a:latin typeface="Arial"/>
                <a:cs typeface="Arial"/>
              </a:rPr>
              <a:t>the</a:t>
            </a:r>
            <a:r>
              <a:rPr lang="en-US" sz="1800" spc="-25">
                <a:solidFill>
                  <a:srgbClr val="2B6FAB"/>
                </a:solidFill>
                <a:latin typeface="Arial"/>
                <a:cs typeface="Arial"/>
              </a:rPr>
              <a:t> </a:t>
            </a:r>
            <a:r>
              <a:rPr lang="en-US" sz="1800">
                <a:solidFill>
                  <a:srgbClr val="2B6FAB"/>
                </a:solidFill>
                <a:latin typeface="Arial"/>
                <a:cs typeface="Arial"/>
              </a:rPr>
              <a:t>iNet</a:t>
            </a:r>
            <a:r>
              <a:rPr lang="en-US" sz="1800" spc="-25">
                <a:solidFill>
                  <a:srgbClr val="2B6FAB"/>
                </a:solidFill>
                <a:latin typeface="Arial"/>
                <a:cs typeface="Arial"/>
              </a:rPr>
              <a:t> </a:t>
            </a:r>
            <a:r>
              <a:rPr lang="en-US" sz="1800" spc="-10">
                <a:solidFill>
                  <a:srgbClr val="2B6FAB"/>
                </a:solidFill>
                <a:latin typeface="Arial"/>
                <a:cs typeface="Arial"/>
              </a:rPr>
              <a:t>page.</a:t>
            </a:r>
            <a:endParaRPr lang="en-US" sz="1800">
              <a:solidFill>
                <a:srgbClr val="2B6FAB"/>
              </a:solidFill>
              <a:latin typeface="Arial"/>
              <a:cs typeface="Arial"/>
            </a:endParaRPr>
          </a:p>
        </p:txBody>
      </p:sp>
      <p:sp>
        <p:nvSpPr>
          <p:cNvPr id="25" name="TextBox 13">
            <a:extLst>
              <a:ext uri="{FF2B5EF4-FFF2-40B4-BE49-F238E27FC236}">
                <a16:creationId xmlns:a16="http://schemas.microsoft.com/office/drawing/2014/main" id="{D7030DDC-7066-7BA8-31E8-F75A9D1730FC}"/>
              </a:ext>
            </a:extLst>
          </p:cNvPr>
          <p:cNvSpPr txBox="1"/>
          <p:nvPr/>
        </p:nvSpPr>
        <p:spPr>
          <a:xfrm>
            <a:off x="7084092" y="4049081"/>
            <a:ext cx="2988343" cy="1754326"/>
          </a:xfrm>
          <a:prstGeom prst="rect">
            <a:avLst/>
          </a:prstGeom>
          <a:noFill/>
        </p:spPr>
        <p:txBody>
          <a:bodyPr wrap="square" lIns="91440" tIns="45720" rIns="91440" bIns="45720" anchor="t">
            <a:spAutoFit/>
          </a:bodyPr>
          <a:lstStyle/>
          <a:p>
            <a:pPr marL="90805" marR="173990">
              <a:lnSpc>
                <a:spcPct val="100000"/>
              </a:lnSpc>
              <a:spcBef>
                <a:spcPts val="295"/>
              </a:spcBef>
            </a:pPr>
            <a:r>
              <a:rPr lang="en-US" sz="1800">
                <a:solidFill>
                  <a:srgbClr val="2B6FAB"/>
                </a:solidFill>
                <a:latin typeface="Arial"/>
                <a:cs typeface="Arial"/>
              </a:rPr>
              <a:t>Clicking</a:t>
            </a:r>
            <a:r>
              <a:rPr lang="en-US" sz="1800" spc="-40">
                <a:solidFill>
                  <a:srgbClr val="2B6FAB"/>
                </a:solidFill>
                <a:latin typeface="Arial"/>
                <a:cs typeface="Arial"/>
              </a:rPr>
              <a:t> </a:t>
            </a:r>
            <a:r>
              <a:rPr lang="en-US" sz="1800">
                <a:solidFill>
                  <a:srgbClr val="2B6FAB"/>
                </a:solidFill>
                <a:latin typeface="Arial"/>
                <a:cs typeface="Arial"/>
              </a:rPr>
              <a:t>on</a:t>
            </a:r>
            <a:r>
              <a:rPr lang="en-US" sz="1800" spc="-35">
                <a:solidFill>
                  <a:srgbClr val="2B6FAB"/>
                </a:solidFill>
                <a:latin typeface="Arial"/>
                <a:cs typeface="Arial"/>
              </a:rPr>
              <a:t> </a:t>
            </a:r>
            <a:r>
              <a:rPr lang="en-US" sz="1800">
                <a:solidFill>
                  <a:srgbClr val="2B6FAB"/>
                </a:solidFill>
                <a:latin typeface="Arial"/>
                <a:cs typeface="Arial"/>
              </a:rPr>
              <a:t>this</a:t>
            </a:r>
            <a:r>
              <a:rPr lang="en-US" sz="1800" spc="-25">
                <a:solidFill>
                  <a:srgbClr val="2B6FAB"/>
                </a:solidFill>
                <a:latin typeface="Arial"/>
                <a:cs typeface="Arial"/>
              </a:rPr>
              <a:t> </a:t>
            </a:r>
            <a:r>
              <a:rPr lang="en-US" sz="1800">
                <a:solidFill>
                  <a:srgbClr val="2B6FAB"/>
                </a:solidFill>
                <a:latin typeface="Arial"/>
                <a:cs typeface="Arial"/>
              </a:rPr>
              <a:t>link</a:t>
            </a:r>
            <a:r>
              <a:rPr lang="en-US" sz="1800" spc="-20">
                <a:solidFill>
                  <a:srgbClr val="2B6FAB"/>
                </a:solidFill>
                <a:latin typeface="Arial"/>
                <a:cs typeface="Arial"/>
              </a:rPr>
              <a:t> will </a:t>
            </a:r>
            <a:r>
              <a:rPr lang="en-US" sz="1800">
                <a:solidFill>
                  <a:srgbClr val="2B6FAB"/>
                </a:solidFill>
                <a:latin typeface="Arial"/>
                <a:cs typeface="Arial"/>
                <a:hlinkClick r:id="rId6">
                  <a:extLst>
                    <a:ext uri="{A12FA001-AC4F-418D-AE19-62706E023703}">
                      <ahyp:hlinkClr xmlns:ahyp="http://schemas.microsoft.com/office/drawing/2018/hyperlinkcolor" val="tx"/>
                    </a:ext>
                  </a:extLst>
                </a:hlinkClick>
              </a:rPr>
              <a:t>open</a:t>
            </a:r>
            <a:r>
              <a:rPr lang="en-US" sz="1800" spc="-25">
                <a:solidFill>
                  <a:srgbClr val="2B6FAB"/>
                </a:solidFill>
                <a:latin typeface="Arial"/>
                <a:cs typeface="Arial"/>
                <a:hlinkClick r:id="rId6">
                  <a:extLst>
                    <a:ext uri="{A12FA001-AC4F-418D-AE19-62706E023703}">
                      <ahyp:hlinkClr xmlns:ahyp="http://schemas.microsoft.com/office/drawing/2018/hyperlinkcolor" val="tx"/>
                    </a:ext>
                  </a:extLst>
                </a:hlinkClick>
              </a:rPr>
              <a:t> </a:t>
            </a:r>
            <a:r>
              <a:rPr lang="en-US" sz="1800">
                <a:solidFill>
                  <a:srgbClr val="2B6FAB"/>
                </a:solidFill>
                <a:latin typeface="Arial"/>
                <a:cs typeface="Arial"/>
                <a:hlinkClick r:id="rId6">
                  <a:extLst>
                    <a:ext uri="{A12FA001-AC4F-418D-AE19-62706E023703}">
                      <ahyp:hlinkClr xmlns:ahyp="http://schemas.microsoft.com/office/drawing/2018/hyperlinkcolor" val="tx"/>
                    </a:ext>
                  </a:extLst>
                </a:hlinkClick>
              </a:rPr>
              <a:t>the</a:t>
            </a:r>
            <a:r>
              <a:rPr lang="en-US" sz="1800" spc="-25">
                <a:solidFill>
                  <a:srgbClr val="2B6FAB"/>
                </a:solidFill>
                <a:latin typeface="Arial"/>
                <a:cs typeface="Arial"/>
                <a:hlinkClick r:id="rId6">
                  <a:extLst>
                    <a:ext uri="{A12FA001-AC4F-418D-AE19-62706E023703}">
                      <ahyp:hlinkClr xmlns:ahyp="http://schemas.microsoft.com/office/drawing/2018/hyperlinkcolor" val="tx"/>
                    </a:ext>
                  </a:extLst>
                </a:hlinkClick>
              </a:rPr>
              <a:t> </a:t>
            </a:r>
            <a:r>
              <a:rPr lang="en-US" sz="1800" u="sng">
                <a:solidFill>
                  <a:srgbClr val="2B6FAB"/>
                </a:solidFill>
                <a:uFill>
                  <a:solidFill>
                    <a:srgbClr val="0562C1"/>
                  </a:solidFill>
                </a:uFill>
                <a:latin typeface="Arial"/>
                <a:cs typeface="Arial"/>
                <a:hlinkClick r:id="rId6">
                  <a:extLst>
                    <a:ext uri="{A12FA001-AC4F-418D-AE19-62706E023703}">
                      <ahyp:hlinkClr xmlns:ahyp="http://schemas.microsoft.com/office/drawing/2018/hyperlinkcolor" val="tx"/>
                    </a:ext>
                  </a:extLst>
                </a:hlinkClick>
              </a:rPr>
              <a:t>SE</a:t>
            </a:r>
            <a:r>
              <a:rPr lang="en-US" sz="1800" u="sng" spc="-10">
                <a:solidFill>
                  <a:srgbClr val="2B6FAB"/>
                </a:solidFill>
                <a:uFill>
                  <a:solidFill>
                    <a:srgbClr val="0562C1"/>
                  </a:solidFill>
                </a:uFill>
                <a:latin typeface="Arial"/>
                <a:cs typeface="Arial"/>
                <a:hlinkClick r:id="rId6">
                  <a:extLst>
                    <a:ext uri="{A12FA001-AC4F-418D-AE19-62706E023703}">
                      <ahyp:hlinkClr xmlns:ahyp="http://schemas.microsoft.com/office/drawing/2018/hyperlinkcolor" val="tx"/>
                    </a:ext>
                  </a:extLst>
                </a:hlinkClick>
              </a:rPr>
              <a:t> Journal</a:t>
            </a:r>
            <a:r>
              <a:rPr lang="en-US" sz="1800" spc="-10">
                <a:solidFill>
                  <a:srgbClr val="2B6FAB"/>
                </a:solidFill>
                <a:latin typeface="Arial"/>
                <a:cs typeface="Arial"/>
                <a:hlinkClick r:id="rId6">
                  <a:extLst>
                    <a:ext uri="{A12FA001-AC4F-418D-AE19-62706E023703}">
                      <ahyp:hlinkClr xmlns:ahyp="http://schemas.microsoft.com/office/drawing/2018/hyperlinkcolor" val="tx"/>
                    </a:ext>
                  </a:extLst>
                </a:hlinkClick>
              </a:rPr>
              <a:t> </a:t>
            </a:r>
            <a:r>
              <a:rPr lang="en-US" sz="1800" u="sng">
                <a:solidFill>
                  <a:srgbClr val="2B6FAB"/>
                </a:solidFill>
                <a:uFill>
                  <a:solidFill>
                    <a:srgbClr val="0562C1"/>
                  </a:solidFill>
                </a:uFill>
                <a:latin typeface="Arial"/>
                <a:cs typeface="Arial"/>
                <a:hlinkClick r:id="rId6">
                  <a:extLst>
                    <a:ext uri="{A12FA001-AC4F-418D-AE19-62706E023703}">
                      <ahyp:hlinkClr xmlns:ahyp="http://schemas.microsoft.com/office/drawing/2018/hyperlinkcolor" val="tx"/>
                    </a:ext>
                  </a:extLst>
                </a:hlinkClick>
              </a:rPr>
              <a:t>iNet</a:t>
            </a:r>
            <a:r>
              <a:rPr lang="en-US" sz="1800" u="sng" spc="-30">
                <a:solidFill>
                  <a:srgbClr val="2B6FAB"/>
                </a:solidFill>
                <a:uFill>
                  <a:solidFill>
                    <a:srgbClr val="0562C1"/>
                  </a:solidFill>
                </a:uFill>
                <a:latin typeface="Arial"/>
                <a:cs typeface="Arial"/>
                <a:hlinkClick r:id="rId6">
                  <a:extLst>
                    <a:ext uri="{A12FA001-AC4F-418D-AE19-62706E023703}">
                      <ahyp:hlinkClr xmlns:ahyp="http://schemas.microsoft.com/office/drawing/2018/hyperlinkcolor" val="tx"/>
                    </a:ext>
                  </a:extLst>
                </a:hlinkClick>
              </a:rPr>
              <a:t> </a:t>
            </a:r>
            <a:r>
              <a:rPr lang="en-US" sz="1800" u="sng">
                <a:solidFill>
                  <a:srgbClr val="2B6FAB"/>
                </a:solidFill>
                <a:uFill>
                  <a:solidFill>
                    <a:srgbClr val="0562C1"/>
                  </a:solidFill>
                </a:uFill>
                <a:latin typeface="Arial"/>
                <a:cs typeface="Arial"/>
                <a:hlinkClick r:id="rId6">
                  <a:extLst>
                    <a:ext uri="{A12FA001-AC4F-418D-AE19-62706E023703}">
                      <ahyp:hlinkClr xmlns:ahyp="http://schemas.microsoft.com/office/drawing/2018/hyperlinkcolor" val="tx"/>
                    </a:ext>
                  </a:extLst>
                </a:hlinkClick>
              </a:rPr>
              <a:t>Page</a:t>
            </a:r>
            <a:r>
              <a:rPr lang="en-US" sz="1800" spc="-35">
                <a:solidFill>
                  <a:srgbClr val="2B6FAB"/>
                </a:solidFill>
                <a:latin typeface="Arial"/>
                <a:cs typeface="Arial"/>
                <a:hlinkClick r:id="rId6">
                  <a:extLst>
                    <a:ext uri="{A12FA001-AC4F-418D-AE19-62706E023703}">
                      <ahyp:hlinkClr xmlns:ahyp="http://schemas.microsoft.com/office/drawing/2018/hyperlinkcolor" val="tx"/>
                    </a:ext>
                  </a:extLst>
                </a:hlinkClick>
              </a:rPr>
              <a:t> </a:t>
            </a:r>
            <a:r>
              <a:rPr lang="en-US" sz="1800">
                <a:solidFill>
                  <a:srgbClr val="2B6FAB"/>
                </a:solidFill>
                <a:latin typeface="Arial"/>
                <a:cs typeface="Arial"/>
              </a:rPr>
              <a:t>which</a:t>
            </a:r>
            <a:r>
              <a:rPr lang="en-US" sz="1800" spc="-45">
                <a:solidFill>
                  <a:srgbClr val="2B6FAB"/>
                </a:solidFill>
                <a:latin typeface="Arial"/>
                <a:cs typeface="Arial"/>
              </a:rPr>
              <a:t> </a:t>
            </a:r>
            <a:r>
              <a:rPr lang="en-US" sz="1800">
                <a:solidFill>
                  <a:srgbClr val="2B6FAB"/>
                </a:solidFill>
                <a:latin typeface="Arial"/>
                <a:cs typeface="Arial"/>
              </a:rPr>
              <a:t>will</a:t>
            </a:r>
            <a:r>
              <a:rPr lang="en-US" sz="1800" spc="-25">
                <a:solidFill>
                  <a:srgbClr val="2B6FAB"/>
                </a:solidFill>
                <a:latin typeface="Arial"/>
                <a:cs typeface="Arial"/>
              </a:rPr>
              <a:t> </a:t>
            </a:r>
            <a:r>
              <a:rPr lang="en-US" sz="1800" spc="-20">
                <a:solidFill>
                  <a:srgbClr val="2B6FAB"/>
                </a:solidFill>
                <a:latin typeface="Arial"/>
                <a:cs typeface="Arial"/>
              </a:rPr>
              <a:t>allow </a:t>
            </a:r>
            <a:r>
              <a:rPr lang="en-US" sz="1800">
                <a:solidFill>
                  <a:srgbClr val="2B6FAB"/>
                </a:solidFill>
                <a:latin typeface="Arial"/>
                <a:cs typeface="Arial"/>
              </a:rPr>
              <a:t>them</a:t>
            </a:r>
            <a:r>
              <a:rPr lang="en-US" sz="1800" spc="-40">
                <a:solidFill>
                  <a:srgbClr val="2B6FAB"/>
                </a:solidFill>
                <a:latin typeface="Arial"/>
                <a:cs typeface="Arial"/>
              </a:rPr>
              <a:t> </a:t>
            </a:r>
            <a:r>
              <a:rPr lang="en-US" sz="1800">
                <a:solidFill>
                  <a:srgbClr val="2B6FAB"/>
                </a:solidFill>
                <a:latin typeface="Arial"/>
                <a:cs typeface="Arial"/>
              </a:rPr>
              <a:t>to</a:t>
            </a:r>
            <a:r>
              <a:rPr lang="en-US" sz="1800" spc="-35">
                <a:solidFill>
                  <a:srgbClr val="2B6FAB"/>
                </a:solidFill>
                <a:latin typeface="Arial"/>
                <a:cs typeface="Arial"/>
              </a:rPr>
              <a:t> </a:t>
            </a:r>
            <a:r>
              <a:rPr lang="en-US" sz="1800">
                <a:solidFill>
                  <a:srgbClr val="2B6FAB"/>
                </a:solidFill>
                <a:latin typeface="Arial"/>
                <a:cs typeface="Arial"/>
              </a:rPr>
              <a:t>utilize</a:t>
            </a:r>
            <a:r>
              <a:rPr lang="en-US" sz="1800" spc="-25">
                <a:solidFill>
                  <a:srgbClr val="2B6FAB"/>
                </a:solidFill>
                <a:latin typeface="Arial"/>
                <a:cs typeface="Arial"/>
              </a:rPr>
              <a:t> </a:t>
            </a:r>
            <a:r>
              <a:rPr lang="en-US" sz="1800">
                <a:solidFill>
                  <a:srgbClr val="2B6FAB"/>
                </a:solidFill>
                <a:latin typeface="Arial"/>
                <a:cs typeface="Arial"/>
              </a:rPr>
              <a:t>SSO</a:t>
            </a:r>
            <a:r>
              <a:rPr lang="en-US" sz="1800" spc="-25">
                <a:solidFill>
                  <a:srgbClr val="2B6FAB"/>
                </a:solidFill>
                <a:latin typeface="Arial"/>
                <a:cs typeface="Arial"/>
              </a:rPr>
              <a:t> to </a:t>
            </a:r>
            <a:r>
              <a:rPr lang="en-US" sz="1800">
                <a:solidFill>
                  <a:srgbClr val="2B6FAB"/>
                </a:solidFill>
                <a:latin typeface="Arial"/>
                <a:cs typeface="Arial"/>
              </a:rPr>
              <a:t>access</a:t>
            </a:r>
            <a:r>
              <a:rPr lang="en-US" sz="1800" spc="-45">
                <a:solidFill>
                  <a:srgbClr val="2B6FAB"/>
                </a:solidFill>
                <a:latin typeface="Arial"/>
                <a:cs typeface="Arial"/>
              </a:rPr>
              <a:t> </a:t>
            </a:r>
            <a:r>
              <a:rPr lang="en-US" sz="1800">
                <a:solidFill>
                  <a:srgbClr val="2B6FAB"/>
                </a:solidFill>
                <a:latin typeface="Arial"/>
                <a:cs typeface="Arial"/>
              </a:rPr>
              <a:t>the</a:t>
            </a:r>
            <a:r>
              <a:rPr lang="en-US" sz="1800" spc="-20">
                <a:solidFill>
                  <a:srgbClr val="2B6FAB"/>
                </a:solidFill>
                <a:latin typeface="Arial"/>
                <a:cs typeface="Arial"/>
              </a:rPr>
              <a:t> </a:t>
            </a:r>
            <a:r>
              <a:rPr lang="en-US" sz="1800">
                <a:solidFill>
                  <a:srgbClr val="2B6FAB"/>
                </a:solidFill>
                <a:latin typeface="Arial"/>
                <a:cs typeface="Arial"/>
              </a:rPr>
              <a:t>publication</a:t>
            </a:r>
            <a:r>
              <a:rPr lang="en-US" sz="1800" spc="-35">
                <a:solidFill>
                  <a:srgbClr val="2B6FAB"/>
                </a:solidFill>
                <a:latin typeface="Arial"/>
                <a:cs typeface="Arial"/>
              </a:rPr>
              <a:t> </a:t>
            </a:r>
            <a:r>
              <a:rPr lang="en-US" sz="1800" spc="-25">
                <a:solidFill>
                  <a:srgbClr val="2B6FAB"/>
                </a:solidFill>
                <a:latin typeface="Arial"/>
                <a:cs typeface="Arial"/>
              </a:rPr>
              <a:t>on </a:t>
            </a:r>
            <a:r>
              <a:rPr lang="en-US" sz="1800" spc="-10">
                <a:solidFill>
                  <a:srgbClr val="2B6FAB"/>
                </a:solidFill>
                <a:latin typeface="Arial"/>
                <a:cs typeface="Arial"/>
              </a:rPr>
              <a:t>Wiley.</a:t>
            </a:r>
            <a:endParaRPr lang="en-US" sz="1800">
              <a:solidFill>
                <a:srgbClr val="2B6FAB"/>
              </a:solidFill>
              <a:latin typeface="Arial"/>
              <a:cs typeface="Arial"/>
            </a:endParaRPr>
          </a:p>
        </p:txBody>
      </p:sp>
    </p:spTree>
    <p:extLst>
      <p:ext uri="{BB962C8B-B14F-4D97-AF65-F5344CB8AC3E}">
        <p14:creationId xmlns:p14="http://schemas.microsoft.com/office/powerpoint/2010/main" val="4123573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2B0AEFD1-88AE-2F27-F50F-4B7899A42FF5}"/>
              </a:ext>
            </a:extLst>
          </p:cNvPr>
          <p:cNvPicPr>
            <a:picLocks noGrp="1" noChangeAspect="1"/>
          </p:cNvPicPr>
          <p:nvPr>
            <p:ph type="pic" sz="quarter" idx="21"/>
          </p:nvPr>
        </p:nvPicPr>
        <p:blipFill>
          <a:blip r:embed="rId2"/>
          <a:srcRect t="1786" b="1786"/>
          <a:stretch/>
        </p:blipFill>
        <p:spPr/>
      </p:pic>
    </p:spTree>
    <p:extLst>
      <p:ext uri="{BB962C8B-B14F-4D97-AF65-F5344CB8AC3E}">
        <p14:creationId xmlns:p14="http://schemas.microsoft.com/office/powerpoint/2010/main" val="944925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17892B5E-C260-21FC-979E-0A70E1E90ADA}"/>
              </a:ext>
            </a:extLst>
          </p:cNvPr>
          <p:cNvSpPr>
            <a:spLocks noGrp="1"/>
          </p:cNvSpPr>
          <p:nvPr>
            <p:ph type="body" sz="quarter" idx="17"/>
          </p:nvPr>
        </p:nvSpPr>
        <p:spPr/>
        <p:txBody>
          <a:bodyPr/>
          <a:lstStyle/>
          <a:p>
            <a:endParaRPr lang="it-IT"/>
          </a:p>
        </p:txBody>
      </p:sp>
      <p:pic>
        <p:nvPicPr>
          <p:cNvPr id="3" name="Immagine 2" descr="Immagine che contiene testo, schermata, Pubblicità online, Sito Web&#10;&#10;Descrizione generata automaticamente">
            <a:extLst>
              <a:ext uri="{FF2B5EF4-FFF2-40B4-BE49-F238E27FC236}">
                <a16:creationId xmlns:a16="http://schemas.microsoft.com/office/drawing/2014/main" id="{AAE531F2-490F-385F-9646-D46BF04C79AF}"/>
              </a:ext>
            </a:extLst>
          </p:cNvPr>
          <p:cNvPicPr>
            <a:picLocks noChangeAspect="1"/>
          </p:cNvPicPr>
          <p:nvPr/>
        </p:nvPicPr>
        <p:blipFill>
          <a:blip r:embed="rId2"/>
          <a:stretch>
            <a:fillRect/>
          </a:stretch>
        </p:blipFill>
        <p:spPr>
          <a:xfrm>
            <a:off x="1835038" y="173293"/>
            <a:ext cx="8337568" cy="6499121"/>
          </a:xfrm>
          <a:prstGeom prst="rect">
            <a:avLst/>
          </a:prstGeom>
        </p:spPr>
      </p:pic>
      <p:sp>
        <p:nvSpPr>
          <p:cNvPr id="5" name="Freeform 5">
            <a:extLst>
              <a:ext uri="{FF2B5EF4-FFF2-40B4-BE49-F238E27FC236}">
                <a16:creationId xmlns:a16="http://schemas.microsoft.com/office/drawing/2014/main" id="{036DA1E9-5193-6EEB-082C-72E68BE5BBF2}"/>
              </a:ext>
            </a:extLst>
          </p:cNvPr>
          <p:cNvSpPr>
            <a:spLocks noChangeAspect="1"/>
          </p:cNvSpPr>
          <p:nvPr/>
        </p:nvSpPr>
        <p:spPr bwMode="auto">
          <a:xfrm rot="10800000" flipH="1" flipV="1">
            <a:off x="-1" y="2997198"/>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24965437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F6DDA-9165-793C-2963-BBFE62571D70}"/>
            </a:ext>
          </a:extLst>
        </p:cNvPr>
        <p:cNvGrpSpPr/>
        <p:nvPr/>
      </p:nvGrpSpPr>
      <p:grpSpPr>
        <a:xfrm>
          <a:off x="0" y="0"/>
          <a:ext cx="0" cy="0"/>
          <a:chOff x="0" y="0"/>
          <a:chExt cx="0" cy="0"/>
        </a:xfrm>
      </p:grpSpPr>
      <p:sp>
        <p:nvSpPr>
          <p:cNvPr id="11" name="Text Placeholder 3">
            <a:extLst>
              <a:ext uri="{FF2B5EF4-FFF2-40B4-BE49-F238E27FC236}">
                <a16:creationId xmlns:a16="http://schemas.microsoft.com/office/drawing/2014/main" id="{60DB3FDA-D026-6821-B1AC-2D2F99885992}"/>
              </a:ext>
            </a:extLst>
          </p:cNvPr>
          <p:cNvSpPr txBox="1">
            <a:spLocks/>
          </p:cNvSpPr>
          <p:nvPr/>
        </p:nvSpPr>
        <p:spPr>
          <a:xfrm>
            <a:off x="1543107" y="440267"/>
            <a:ext cx="8829925" cy="738664"/>
          </a:xfrm>
          <a:prstGeom prst="rect">
            <a:avLst/>
          </a:prstGeom>
        </p:spPr>
        <p:txBody>
          <a:bodyPr vert="horz" wrap="square" lIns="0" tIns="60960" rIns="0" bIns="6096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Clr>
                <a:srgbClr val="13B5EA"/>
              </a:buClr>
              <a:buNone/>
            </a:pPr>
            <a:r>
              <a:rPr lang="en-US" sz="4000" b="1">
                <a:solidFill>
                  <a:schemeClr val="bg1"/>
                </a:solidFill>
                <a:latin typeface="Arial" panose="020B0604020202020204" pitchFamily="34" charset="0"/>
                <a:cs typeface="Arial" panose="020B0604020202020204" pitchFamily="34" charset="0"/>
              </a:rPr>
              <a:t>Online</a:t>
            </a:r>
            <a:r>
              <a:rPr lang="en-US" sz="4000" b="1" spc="-80">
                <a:solidFill>
                  <a:schemeClr val="bg1"/>
                </a:solidFill>
                <a:latin typeface="Arial" panose="020B0604020202020204" pitchFamily="34" charset="0"/>
                <a:cs typeface="Arial" panose="020B0604020202020204" pitchFamily="34" charset="0"/>
              </a:rPr>
              <a:t> </a:t>
            </a:r>
            <a:r>
              <a:rPr lang="en-US" sz="4000" b="1">
                <a:solidFill>
                  <a:schemeClr val="bg1"/>
                </a:solidFill>
                <a:latin typeface="Arial" panose="020B0604020202020204" pitchFamily="34" charset="0"/>
                <a:cs typeface="Arial" panose="020B0604020202020204" pitchFamily="34" charset="0"/>
              </a:rPr>
              <a:t>CAB</a:t>
            </a:r>
            <a:r>
              <a:rPr lang="en-US" sz="4000" b="1" spc="-85">
                <a:solidFill>
                  <a:schemeClr val="bg1"/>
                </a:solidFill>
                <a:latin typeface="Arial" panose="020B0604020202020204" pitchFamily="34" charset="0"/>
                <a:cs typeface="Arial" panose="020B0604020202020204" pitchFamily="34" charset="0"/>
              </a:rPr>
              <a:t> </a:t>
            </a:r>
            <a:r>
              <a:rPr lang="en-US" sz="4000" b="1">
                <a:solidFill>
                  <a:schemeClr val="bg1"/>
                </a:solidFill>
                <a:latin typeface="Arial" panose="020B0604020202020204" pitchFamily="34" charset="0"/>
                <a:cs typeface="Arial" panose="020B0604020202020204" pitchFamily="34" charset="0"/>
              </a:rPr>
              <a:t>Rep</a:t>
            </a:r>
            <a:r>
              <a:rPr lang="en-US" sz="4000" b="1" spc="-65">
                <a:solidFill>
                  <a:schemeClr val="bg1"/>
                </a:solidFill>
                <a:latin typeface="Arial" panose="020B0604020202020204" pitchFamily="34" charset="0"/>
                <a:cs typeface="Arial" panose="020B0604020202020204" pitchFamily="34" charset="0"/>
              </a:rPr>
              <a:t> </a:t>
            </a:r>
            <a:r>
              <a:rPr lang="en-US" sz="4000" b="1">
                <a:solidFill>
                  <a:schemeClr val="bg1"/>
                </a:solidFill>
                <a:latin typeface="Arial" panose="020B0604020202020204" pitchFamily="34" charset="0"/>
                <a:cs typeface="Arial" panose="020B0604020202020204" pitchFamily="34" charset="0"/>
              </a:rPr>
              <a:t>Resources</a:t>
            </a:r>
            <a:r>
              <a:rPr lang="en-US" sz="4000" b="1" spc="-65">
                <a:solidFill>
                  <a:schemeClr val="bg1"/>
                </a:solidFill>
                <a:latin typeface="Arial" panose="020B0604020202020204" pitchFamily="34" charset="0"/>
                <a:cs typeface="Arial" panose="020B0604020202020204" pitchFamily="34" charset="0"/>
              </a:rPr>
              <a:t> </a:t>
            </a:r>
            <a:r>
              <a:rPr lang="en-US" sz="4000" b="1">
                <a:solidFill>
                  <a:schemeClr val="bg1"/>
                </a:solidFill>
                <a:latin typeface="Arial" panose="020B0604020202020204" pitchFamily="34" charset="0"/>
                <a:cs typeface="Arial" panose="020B0604020202020204" pitchFamily="34" charset="0"/>
              </a:rPr>
              <a:t>-</a:t>
            </a:r>
            <a:r>
              <a:rPr lang="en-US" sz="4000" b="1" spc="-80">
                <a:solidFill>
                  <a:schemeClr val="bg1"/>
                </a:solidFill>
                <a:latin typeface="Arial" panose="020B0604020202020204" pitchFamily="34" charset="0"/>
                <a:cs typeface="Arial" panose="020B0604020202020204" pitchFamily="34" charset="0"/>
              </a:rPr>
              <a:t> </a:t>
            </a:r>
            <a:r>
              <a:rPr lang="en-US" sz="4000" b="1" spc="-20" err="1">
                <a:solidFill>
                  <a:schemeClr val="bg1"/>
                </a:solidFill>
                <a:latin typeface="Arial" panose="020B0604020202020204" pitchFamily="34" charset="0"/>
                <a:cs typeface="Arial" panose="020B0604020202020204" pitchFamily="34" charset="0"/>
              </a:rPr>
              <a:t>iNet</a:t>
            </a:r>
            <a:endParaRPr lang="en-US" sz="4000" b="1" spc="-67">
              <a:solidFill>
                <a:schemeClr val="bg1"/>
              </a:solidFill>
              <a:latin typeface="Arial" panose="020B0604020202020204" pitchFamily="34" charset="0"/>
              <a:cs typeface="Arial" panose="020B0604020202020204" pitchFamily="34" charset="0"/>
            </a:endParaRPr>
          </a:p>
        </p:txBody>
      </p:sp>
      <p:sp>
        <p:nvSpPr>
          <p:cNvPr id="5" name="Freeform 5">
            <a:extLst>
              <a:ext uri="{FF2B5EF4-FFF2-40B4-BE49-F238E27FC236}">
                <a16:creationId xmlns:a16="http://schemas.microsoft.com/office/drawing/2014/main" id="{1890667C-A333-AAF3-D7F2-15CBAB70AAD1}"/>
              </a:ext>
            </a:extLst>
          </p:cNvPr>
          <p:cNvSpPr>
            <a:spLocks noChangeAspect="1"/>
          </p:cNvSpPr>
          <p:nvPr/>
        </p:nvSpPr>
        <p:spPr bwMode="auto">
          <a:xfrm rot="10800000" flipH="1" flipV="1">
            <a:off x="0" y="2997199"/>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6B011576-0FBB-6354-EF3F-56C55F006EEF}"/>
              </a:ext>
            </a:extLst>
          </p:cNvPr>
          <p:cNvSpPr txBox="1"/>
          <p:nvPr/>
        </p:nvSpPr>
        <p:spPr>
          <a:xfrm>
            <a:off x="1061884" y="1583481"/>
            <a:ext cx="10756490" cy="4119076"/>
          </a:xfrm>
          <a:prstGeom prst="rect">
            <a:avLst/>
          </a:prstGeom>
          <a:noFill/>
        </p:spPr>
        <p:txBody>
          <a:bodyPr wrap="square" lIns="91440" tIns="45720" rIns="91440" bIns="45720" anchor="t">
            <a:spAutoFit/>
          </a:bodyPr>
          <a:lstStyle/>
          <a:p>
            <a:pPr marL="469900" marR="402590" indent="-457200">
              <a:lnSpc>
                <a:spcPts val="3350"/>
              </a:lnSpc>
              <a:spcBef>
                <a:spcPts val="2595"/>
              </a:spcBef>
              <a:buChar char="•"/>
              <a:tabLst>
                <a:tab pos="469900" algn="l"/>
              </a:tabLst>
            </a:pPr>
            <a:r>
              <a:rPr lang="en-US" sz="2400">
                <a:solidFill>
                  <a:schemeClr val="bg1"/>
                </a:solidFill>
                <a:latin typeface="Arial"/>
                <a:cs typeface="Arial"/>
              </a:rPr>
              <a:t>The</a:t>
            </a:r>
            <a:r>
              <a:rPr lang="en-US" sz="2400" spc="-65">
                <a:solidFill>
                  <a:schemeClr val="bg1"/>
                </a:solidFill>
                <a:latin typeface="Arial"/>
                <a:cs typeface="Arial"/>
              </a:rPr>
              <a:t> </a:t>
            </a:r>
            <a:r>
              <a:rPr lang="en-US" sz="2400">
                <a:solidFill>
                  <a:schemeClr val="bg1"/>
                </a:solidFill>
                <a:latin typeface="Arial"/>
                <a:cs typeface="Arial"/>
              </a:rPr>
              <a:t>INCOSE</a:t>
            </a:r>
            <a:r>
              <a:rPr lang="en-US" sz="2400" spc="-70">
                <a:solidFill>
                  <a:schemeClr val="bg1"/>
                </a:solidFill>
                <a:latin typeface="Arial"/>
                <a:cs typeface="Arial"/>
              </a:rPr>
              <a:t> </a:t>
            </a:r>
            <a:r>
              <a:rPr lang="en-US" sz="2400">
                <a:solidFill>
                  <a:schemeClr val="bg1"/>
                </a:solidFill>
                <a:latin typeface="Arial"/>
                <a:cs typeface="Arial"/>
              </a:rPr>
              <a:t>iNet</a:t>
            </a:r>
            <a:r>
              <a:rPr lang="en-US" sz="2400" spc="-55">
                <a:solidFill>
                  <a:schemeClr val="bg1"/>
                </a:solidFill>
                <a:latin typeface="Arial"/>
                <a:cs typeface="Arial"/>
              </a:rPr>
              <a:t> </a:t>
            </a:r>
            <a:r>
              <a:rPr lang="en-US" sz="2400">
                <a:solidFill>
                  <a:schemeClr val="bg1"/>
                </a:solidFill>
                <a:latin typeface="Arial"/>
                <a:cs typeface="Arial"/>
              </a:rPr>
              <a:t>is</a:t>
            </a:r>
            <a:r>
              <a:rPr lang="en-US" sz="2400" spc="-55">
                <a:solidFill>
                  <a:schemeClr val="bg1"/>
                </a:solidFill>
                <a:latin typeface="Arial"/>
                <a:cs typeface="Arial"/>
              </a:rPr>
              <a:t> available to access CAB resources</a:t>
            </a:r>
            <a:endParaRPr lang="en-US" sz="2400">
              <a:solidFill>
                <a:schemeClr val="bg1"/>
              </a:solidFill>
              <a:latin typeface="Arial"/>
              <a:cs typeface="Arial"/>
            </a:endParaRPr>
          </a:p>
          <a:p>
            <a:pPr marL="1002665" marR="534670" indent="-381000">
              <a:lnSpc>
                <a:spcPts val="2920"/>
              </a:lnSpc>
              <a:spcBef>
                <a:spcPts val="655"/>
              </a:spcBef>
              <a:tabLst>
                <a:tab pos="1002665" algn="l"/>
              </a:tabLst>
            </a:pPr>
            <a:r>
              <a:rPr lang="en-US" sz="2000" spc="-50">
                <a:solidFill>
                  <a:schemeClr val="bg1"/>
                </a:solidFill>
                <a:latin typeface="Arial"/>
                <a:cs typeface="Arial"/>
              </a:rPr>
              <a:t>–</a:t>
            </a:r>
            <a:r>
              <a:rPr lang="en-US" sz="2000">
                <a:solidFill>
                  <a:schemeClr val="bg1"/>
                </a:solidFill>
                <a:latin typeface="Arial"/>
                <a:cs typeface="Arial"/>
              </a:rPr>
              <a:t>	Unlike</a:t>
            </a:r>
            <a:r>
              <a:rPr lang="en-US" sz="2000" spc="-110">
                <a:solidFill>
                  <a:schemeClr val="bg1"/>
                </a:solidFill>
                <a:latin typeface="Arial"/>
                <a:cs typeface="Arial"/>
              </a:rPr>
              <a:t> </a:t>
            </a:r>
            <a:r>
              <a:rPr lang="en-US" sz="2000">
                <a:solidFill>
                  <a:schemeClr val="bg1"/>
                </a:solidFill>
                <a:latin typeface="Arial"/>
                <a:cs typeface="Arial"/>
              </a:rPr>
              <a:t>Viva</a:t>
            </a:r>
            <a:r>
              <a:rPr lang="en-US" sz="2000" spc="-60">
                <a:solidFill>
                  <a:schemeClr val="bg1"/>
                </a:solidFill>
                <a:latin typeface="Arial"/>
                <a:cs typeface="Arial"/>
              </a:rPr>
              <a:t> </a:t>
            </a:r>
            <a:r>
              <a:rPr lang="en-US" sz="2000">
                <a:solidFill>
                  <a:schemeClr val="bg1"/>
                </a:solidFill>
                <a:latin typeface="Arial"/>
                <a:cs typeface="Arial"/>
              </a:rPr>
              <a:t>Engage,</a:t>
            </a:r>
            <a:r>
              <a:rPr lang="en-US" sz="2000" spc="-50">
                <a:solidFill>
                  <a:schemeClr val="bg1"/>
                </a:solidFill>
                <a:latin typeface="Arial"/>
                <a:cs typeface="Arial"/>
              </a:rPr>
              <a:t> </a:t>
            </a:r>
            <a:r>
              <a:rPr lang="en-US" sz="2000">
                <a:solidFill>
                  <a:schemeClr val="bg1"/>
                </a:solidFill>
                <a:latin typeface="Arial"/>
                <a:cs typeface="Arial"/>
              </a:rPr>
              <a:t>CAB</a:t>
            </a:r>
            <a:r>
              <a:rPr lang="en-US" sz="2000" spc="-180">
                <a:solidFill>
                  <a:schemeClr val="bg1"/>
                </a:solidFill>
                <a:latin typeface="Arial"/>
                <a:cs typeface="Arial"/>
              </a:rPr>
              <a:t> </a:t>
            </a:r>
            <a:r>
              <a:rPr lang="en-US" sz="2000">
                <a:solidFill>
                  <a:schemeClr val="bg1"/>
                </a:solidFill>
                <a:latin typeface="Arial"/>
                <a:cs typeface="Arial"/>
              </a:rPr>
              <a:t>Associates</a:t>
            </a:r>
            <a:r>
              <a:rPr lang="en-US" sz="2000" spc="-70">
                <a:solidFill>
                  <a:schemeClr val="bg1"/>
                </a:solidFill>
                <a:latin typeface="Arial"/>
                <a:cs typeface="Arial"/>
              </a:rPr>
              <a:t> </a:t>
            </a:r>
            <a:r>
              <a:rPr lang="en-US" sz="2000">
                <a:solidFill>
                  <a:schemeClr val="bg1"/>
                </a:solidFill>
                <a:latin typeface="Arial"/>
                <a:cs typeface="Arial"/>
              </a:rPr>
              <a:t>can </a:t>
            </a:r>
            <a:r>
              <a:rPr lang="en-US" sz="2000" spc="-10">
                <a:solidFill>
                  <a:schemeClr val="bg1"/>
                </a:solidFill>
                <a:latin typeface="Arial"/>
                <a:cs typeface="Arial"/>
              </a:rPr>
              <a:t>access </a:t>
            </a:r>
            <a:r>
              <a:rPr lang="en-US" sz="2000">
                <a:solidFill>
                  <a:schemeClr val="bg1"/>
                </a:solidFill>
                <a:latin typeface="Arial"/>
                <a:cs typeface="Arial"/>
              </a:rPr>
              <a:t>the</a:t>
            </a:r>
            <a:r>
              <a:rPr lang="en-US" sz="2000" spc="-40">
                <a:solidFill>
                  <a:schemeClr val="bg1"/>
                </a:solidFill>
                <a:latin typeface="Arial"/>
                <a:cs typeface="Arial"/>
              </a:rPr>
              <a:t> </a:t>
            </a:r>
            <a:r>
              <a:rPr lang="en-US" sz="2000">
                <a:solidFill>
                  <a:schemeClr val="bg1"/>
                </a:solidFill>
                <a:latin typeface="Arial"/>
                <a:cs typeface="Arial"/>
              </a:rPr>
              <a:t>iNet</a:t>
            </a:r>
            <a:r>
              <a:rPr lang="en-US" sz="2000" spc="-30">
                <a:solidFill>
                  <a:schemeClr val="bg1"/>
                </a:solidFill>
                <a:latin typeface="Arial"/>
                <a:cs typeface="Arial"/>
              </a:rPr>
              <a:t> </a:t>
            </a:r>
            <a:r>
              <a:rPr lang="en-US" sz="2000">
                <a:solidFill>
                  <a:schemeClr val="bg1"/>
                </a:solidFill>
                <a:latin typeface="Arial"/>
                <a:cs typeface="Arial"/>
              </a:rPr>
              <a:t>by</a:t>
            </a:r>
            <a:r>
              <a:rPr lang="en-US" sz="2000" spc="-20">
                <a:solidFill>
                  <a:schemeClr val="bg1"/>
                </a:solidFill>
                <a:latin typeface="Arial"/>
                <a:cs typeface="Arial"/>
              </a:rPr>
              <a:t> </a:t>
            </a:r>
            <a:r>
              <a:rPr lang="en-US" sz="2000">
                <a:solidFill>
                  <a:schemeClr val="bg1"/>
                </a:solidFill>
                <a:latin typeface="Arial"/>
                <a:cs typeface="Arial"/>
              </a:rPr>
              <a:t>logging</a:t>
            </a:r>
            <a:r>
              <a:rPr lang="en-US" sz="2000" spc="-40">
                <a:solidFill>
                  <a:schemeClr val="bg1"/>
                </a:solidFill>
                <a:latin typeface="Arial"/>
                <a:cs typeface="Arial"/>
              </a:rPr>
              <a:t> </a:t>
            </a:r>
            <a:r>
              <a:rPr lang="en-US" sz="2000">
                <a:solidFill>
                  <a:schemeClr val="bg1"/>
                </a:solidFill>
                <a:latin typeface="Arial"/>
                <a:cs typeface="Arial"/>
              </a:rPr>
              <a:t>into</a:t>
            </a:r>
            <a:r>
              <a:rPr lang="en-US" sz="2000" spc="-40">
                <a:solidFill>
                  <a:schemeClr val="bg1"/>
                </a:solidFill>
                <a:latin typeface="Arial"/>
                <a:cs typeface="Arial"/>
              </a:rPr>
              <a:t> </a:t>
            </a:r>
            <a:r>
              <a:rPr lang="en-US" sz="2000" u="sng">
                <a:solidFill>
                  <a:schemeClr val="bg1"/>
                </a:solidFill>
                <a:uFill>
                  <a:solidFill>
                    <a:srgbClr val="0562C1"/>
                  </a:solidFill>
                </a:uFill>
                <a:latin typeface="Arial"/>
                <a:cs typeface="Arial"/>
                <a:hlinkClick r:id="rId3">
                  <a:extLst>
                    <a:ext uri="{A12FA001-AC4F-418D-AE19-62706E023703}">
                      <ahyp:hlinkClr xmlns:ahyp="http://schemas.microsoft.com/office/drawing/2018/hyperlinkcolor" val="tx"/>
                    </a:ext>
                  </a:extLst>
                </a:hlinkClick>
              </a:rPr>
              <a:t>www.incose.org</a:t>
            </a:r>
            <a:r>
              <a:rPr lang="en-US" sz="2000" spc="-40">
                <a:solidFill>
                  <a:schemeClr val="bg1"/>
                </a:solidFill>
                <a:latin typeface="Arial"/>
                <a:cs typeface="Arial"/>
              </a:rPr>
              <a:t> </a:t>
            </a:r>
            <a:r>
              <a:rPr lang="en-US" sz="2000">
                <a:solidFill>
                  <a:schemeClr val="bg1"/>
                </a:solidFill>
                <a:latin typeface="Arial"/>
                <a:cs typeface="Arial"/>
              </a:rPr>
              <a:t>(the</a:t>
            </a:r>
            <a:r>
              <a:rPr lang="en-US" sz="2000" spc="-40">
                <a:solidFill>
                  <a:schemeClr val="bg1"/>
                </a:solidFill>
                <a:latin typeface="Arial"/>
                <a:cs typeface="Arial"/>
              </a:rPr>
              <a:t> </a:t>
            </a:r>
            <a:r>
              <a:rPr lang="en-US" sz="2000">
                <a:solidFill>
                  <a:schemeClr val="bg1"/>
                </a:solidFill>
                <a:latin typeface="Arial"/>
                <a:cs typeface="Arial"/>
              </a:rPr>
              <a:t>same</a:t>
            </a:r>
            <a:r>
              <a:rPr lang="en-US" sz="2000" spc="-40">
                <a:solidFill>
                  <a:schemeClr val="bg1"/>
                </a:solidFill>
                <a:latin typeface="Arial"/>
                <a:cs typeface="Arial"/>
              </a:rPr>
              <a:t> </a:t>
            </a:r>
            <a:r>
              <a:rPr lang="en-US" sz="2000">
                <a:solidFill>
                  <a:schemeClr val="bg1"/>
                </a:solidFill>
                <a:latin typeface="Arial"/>
                <a:cs typeface="Arial"/>
              </a:rPr>
              <a:t>way</a:t>
            </a:r>
            <a:r>
              <a:rPr lang="en-US" sz="2000" spc="-20">
                <a:solidFill>
                  <a:schemeClr val="bg1"/>
                </a:solidFill>
                <a:latin typeface="Arial"/>
                <a:cs typeface="Arial"/>
              </a:rPr>
              <a:t> they </a:t>
            </a:r>
            <a:r>
              <a:rPr lang="en-US" sz="2000">
                <a:solidFill>
                  <a:schemeClr val="bg1"/>
                </a:solidFill>
                <a:latin typeface="Arial"/>
                <a:cs typeface="Arial"/>
              </a:rPr>
              <a:t>would</a:t>
            </a:r>
            <a:r>
              <a:rPr lang="en-US" sz="2000" spc="-15">
                <a:solidFill>
                  <a:schemeClr val="bg1"/>
                </a:solidFill>
                <a:latin typeface="Arial"/>
                <a:cs typeface="Arial"/>
              </a:rPr>
              <a:t> </a:t>
            </a:r>
            <a:r>
              <a:rPr lang="en-US" sz="2000">
                <a:solidFill>
                  <a:schemeClr val="bg1"/>
                </a:solidFill>
                <a:latin typeface="Arial"/>
                <a:cs typeface="Arial"/>
              </a:rPr>
              <a:t>access</a:t>
            </a:r>
            <a:r>
              <a:rPr lang="en-US" sz="2000" spc="-25">
                <a:solidFill>
                  <a:schemeClr val="bg1"/>
                </a:solidFill>
                <a:latin typeface="Arial"/>
                <a:cs typeface="Arial"/>
              </a:rPr>
              <a:t> </a:t>
            </a:r>
            <a:r>
              <a:rPr lang="en-US" sz="2000">
                <a:solidFill>
                  <a:schemeClr val="bg1"/>
                </a:solidFill>
                <a:latin typeface="Arial"/>
                <a:cs typeface="Arial"/>
              </a:rPr>
              <a:t>the</a:t>
            </a:r>
            <a:r>
              <a:rPr lang="en-US" sz="2000" spc="-20">
                <a:solidFill>
                  <a:schemeClr val="bg1"/>
                </a:solidFill>
                <a:latin typeface="Arial"/>
                <a:cs typeface="Arial"/>
              </a:rPr>
              <a:t> </a:t>
            </a:r>
            <a:r>
              <a:rPr lang="en-US" sz="2000" spc="-10">
                <a:solidFill>
                  <a:schemeClr val="bg1"/>
                </a:solidFill>
                <a:latin typeface="Arial"/>
                <a:cs typeface="Arial"/>
              </a:rPr>
              <a:t>Store).</a:t>
            </a:r>
            <a:endParaRPr lang="en-US" sz="2000">
              <a:solidFill>
                <a:schemeClr val="bg1"/>
              </a:solidFill>
              <a:latin typeface="Arial"/>
              <a:cs typeface="Arial"/>
            </a:endParaRPr>
          </a:p>
          <a:p>
            <a:pPr marL="469900" marR="5080" indent="-457200">
              <a:lnSpc>
                <a:spcPts val="3350"/>
              </a:lnSpc>
              <a:spcBef>
                <a:spcPts val="725"/>
              </a:spcBef>
              <a:buChar char="•"/>
              <a:tabLst>
                <a:tab pos="469900" algn="l"/>
              </a:tabLst>
            </a:pPr>
            <a:r>
              <a:rPr lang="en-US" sz="2400">
                <a:solidFill>
                  <a:srgbClr val="F09456"/>
                </a:solidFill>
                <a:latin typeface="Arial"/>
                <a:cs typeface="Arial"/>
                <a:hlinkClick r:id="rId4">
                  <a:extLst>
                    <a:ext uri="{A12FA001-AC4F-418D-AE19-62706E023703}">
                      <ahyp:hlinkClr xmlns:ahyp="http://schemas.microsoft.com/office/drawing/2018/hyperlinkcolor" val="tx"/>
                    </a:ext>
                  </a:extLst>
                </a:hlinkClick>
              </a:rPr>
              <a:t>https://www.incose.org/inet/member-resources/cab-resources</a:t>
            </a:r>
            <a:endParaRPr lang="en-US" sz="2400">
              <a:solidFill>
                <a:srgbClr val="F09456"/>
              </a:solidFill>
              <a:latin typeface="Arial"/>
              <a:cs typeface="Arial"/>
            </a:endParaRPr>
          </a:p>
          <a:p>
            <a:pPr marL="469900" marR="5080" indent="-457200">
              <a:lnSpc>
                <a:spcPts val="3350"/>
              </a:lnSpc>
              <a:spcBef>
                <a:spcPts val="725"/>
              </a:spcBef>
              <a:buChar char="•"/>
              <a:tabLst>
                <a:tab pos="469900" algn="l"/>
              </a:tabLst>
            </a:pPr>
            <a:r>
              <a:rPr lang="en-US" sz="2400">
                <a:solidFill>
                  <a:schemeClr val="bg1"/>
                </a:solidFill>
                <a:latin typeface="Arial"/>
                <a:cs typeface="Arial"/>
              </a:rPr>
              <a:t>There</a:t>
            </a:r>
            <a:r>
              <a:rPr lang="en-US" sz="2400" spc="-70">
                <a:solidFill>
                  <a:schemeClr val="bg1"/>
                </a:solidFill>
                <a:latin typeface="Arial"/>
                <a:cs typeface="Arial"/>
              </a:rPr>
              <a:t> </a:t>
            </a:r>
            <a:r>
              <a:rPr lang="en-US" sz="2400">
                <a:solidFill>
                  <a:schemeClr val="bg1"/>
                </a:solidFill>
                <a:latin typeface="Arial"/>
                <a:cs typeface="Arial"/>
              </a:rPr>
              <a:t>are</a:t>
            </a:r>
            <a:r>
              <a:rPr lang="en-US" sz="2400" spc="-90">
                <a:solidFill>
                  <a:schemeClr val="bg1"/>
                </a:solidFill>
                <a:latin typeface="Arial"/>
                <a:cs typeface="Arial"/>
              </a:rPr>
              <a:t> additional </a:t>
            </a:r>
            <a:r>
              <a:rPr lang="en-US" sz="2400">
                <a:solidFill>
                  <a:schemeClr val="bg1"/>
                </a:solidFill>
                <a:latin typeface="Arial"/>
                <a:cs typeface="Arial"/>
              </a:rPr>
              <a:t>resources</a:t>
            </a:r>
            <a:r>
              <a:rPr lang="en-US" sz="2400" spc="-50">
                <a:solidFill>
                  <a:schemeClr val="bg1"/>
                </a:solidFill>
                <a:latin typeface="Arial"/>
                <a:cs typeface="Arial"/>
              </a:rPr>
              <a:t> </a:t>
            </a:r>
            <a:r>
              <a:rPr lang="en-US" sz="2400" spc="-20">
                <a:solidFill>
                  <a:schemeClr val="bg1"/>
                </a:solidFill>
                <a:latin typeface="Arial"/>
                <a:cs typeface="Arial"/>
              </a:rPr>
              <a:t>that </a:t>
            </a:r>
            <a:r>
              <a:rPr lang="en-US" sz="2400">
                <a:solidFill>
                  <a:schemeClr val="bg1"/>
                </a:solidFill>
                <a:latin typeface="Arial"/>
                <a:cs typeface="Arial"/>
              </a:rPr>
              <a:t>are</a:t>
            </a:r>
            <a:r>
              <a:rPr lang="en-US" sz="2400" spc="-95">
                <a:solidFill>
                  <a:schemeClr val="bg1"/>
                </a:solidFill>
                <a:latin typeface="Arial"/>
                <a:cs typeface="Arial"/>
              </a:rPr>
              <a:t> </a:t>
            </a:r>
            <a:r>
              <a:rPr lang="en-US" sz="2400">
                <a:solidFill>
                  <a:schemeClr val="bg1"/>
                </a:solidFill>
                <a:latin typeface="Arial"/>
                <a:cs typeface="Arial"/>
              </a:rPr>
              <a:t>available</a:t>
            </a:r>
            <a:r>
              <a:rPr lang="en-US" sz="2400" spc="-55">
                <a:solidFill>
                  <a:schemeClr val="bg1"/>
                </a:solidFill>
                <a:latin typeface="Arial"/>
                <a:cs typeface="Arial"/>
              </a:rPr>
              <a:t> </a:t>
            </a:r>
            <a:r>
              <a:rPr lang="en-US" sz="2400">
                <a:solidFill>
                  <a:schemeClr val="bg1"/>
                </a:solidFill>
                <a:latin typeface="Arial"/>
                <a:cs typeface="Arial"/>
              </a:rPr>
              <a:t>to</a:t>
            </a:r>
            <a:r>
              <a:rPr lang="en-US" sz="2400" spc="-85">
                <a:solidFill>
                  <a:schemeClr val="bg1"/>
                </a:solidFill>
                <a:latin typeface="Arial"/>
                <a:cs typeface="Arial"/>
              </a:rPr>
              <a:t> </a:t>
            </a:r>
            <a:r>
              <a:rPr lang="en-US" sz="2400">
                <a:solidFill>
                  <a:schemeClr val="bg1"/>
                </a:solidFill>
                <a:latin typeface="Arial"/>
                <a:cs typeface="Arial"/>
              </a:rPr>
              <a:t>all</a:t>
            </a:r>
            <a:r>
              <a:rPr lang="en-US" sz="2400" spc="-85">
                <a:solidFill>
                  <a:schemeClr val="bg1"/>
                </a:solidFill>
                <a:latin typeface="Arial"/>
                <a:cs typeface="Arial"/>
              </a:rPr>
              <a:t> </a:t>
            </a:r>
            <a:r>
              <a:rPr lang="en-US" sz="2400">
                <a:solidFill>
                  <a:schemeClr val="bg1"/>
                </a:solidFill>
                <a:latin typeface="Arial"/>
                <a:cs typeface="Arial"/>
              </a:rPr>
              <a:t>Members</a:t>
            </a:r>
            <a:r>
              <a:rPr lang="en-US" sz="2400" spc="-45">
                <a:solidFill>
                  <a:schemeClr val="bg1"/>
                </a:solidFill>
                <a:latin typeface="Arial"/>
                <a:cs typeface="Arial"/>
              </a:rPr>
              <a:t> </a:t>
            </a:r>
            <a:r>
              <a:rPr lang="en-US" sz="2400" spc="-10">
                <a:solidFill>
                  <a:schemeClr val="bg1"/>
                </a:solidFill>
                <a:latin typeface="Arial"/>
                <a:cs typeface="Arial"/>
              </a:rPr>
              <a:t>and</a:t>
            </a:r>
            <a:r>
              <a:rPr lang="en-US" sz="2400" spc="-204">
                <a:solidFill>
                  <a:schemeClr val="bg1"/>
                </a:solidFill>
                <a:latin typeface="Arial"/>
                <a:cs typeface="Arial"/>
              </a:rPr>
              <a:t> </a:t>
            </a:r>
            <a:r>
              <a:rPr lang="en-US" sz="2400" spc="-10">
                <a:solidFill>
                  <a:schemeClr val="bg1"/>
                </a:solidFill>
                <a:latin typeface="Arial"/>
                <a:cs typeface="Arial"/>
              </a:rPr>
              <a:t>Associates.</a:t>
            </a:r>
            <a:endParaRPr lang="en-US" sz="2400">
              <a:solidFill>
                <a:schemeClr val="bg1"/>
              </a:solidFill>
              <a:latin typeface="Arial"/>
              <a:cs typeface="Arial"/>
            </a:endParaRPr>
          </a:p>
          <a:p>
            <a:pPr marL="469900" marR="358775" indent="-457200">
              <a:lnSpc>
                <a:spcPts val="3350"/>
              </a:lnSpc>
              <a:spcBef>
                <a:spcPts val="735"/>
              </a:spcBef>
              <a:buChar char="•"/>
              <a:tabLst>
                <a:tab pos="469900" algn="l"/>
              </a:tabLst>
            </a:pPr>
            <a:r>
              <a:rPr lang="en-US" sz="2400">
                <a:solidFill>
                  <a:schemeClr val="bg1"/>
                </a:solidFill>
                <a:latin typeface="Arial"/>
                <a:cs typeface="Arial"/>
              </a:rPr>
              <a:t>Most</a:t>
            </a:r>
            <a:r>
              <a:rPr lang="en-US" sz="2400" spc="-75">
                <a:solidFill>
                  <a:schemeClr val="bg1"/>
                </a:solidFill>
                <a:latin typeface="Arial"/>
                <a:cs typeface="Arial"/>
              </a:rPr>
              <a:t> </a:t>
            </a:r>
            <a:r>
              <a:rPr lang="en-US" sz="2400">
                <a:solidFill>
                  <a:schemeClr val="bg1"/>
                </a:solidFill>
                <a:latin typeface="Arial"/>
                <a:cs typeface="Arial"/>
              </a:rPr>
              <a:t>of</a:t>
            </a:r>
            <a:r>
              <a:rPr lang="en-US" sz="2400" spc="-70">
                <a:solidFill>
                  <a:schemeClr val="bg1"/>
                </a:solidFill>
                <a:latin typeface="Arial"/>
                <a:cs typeface="Arial"/>
              </a:rPr>
              <a:t> </a:t>
            </a:r>
            <a:r>
              <a:rPr lang="en-US" sz="2400">
                <a:solidFill>
                  <a:schemeClr val="bg1"/>
                </a:solidFill>
                <a:latin typeface="Arial"/>
                <a:cs typeface="Arial"/>
              </a:rPr>
              <a:t>these</a:t>
            </a:r>
            <a:r>
              <a:rPr lang="en-US" sz="2400" spc="-65">
                <a:solidFill>
                  <a:schemeClr val="bg1"/>
                </a:solidFill>
                <a:latin typeface="Arial"/>
                <a:cs typeface="Arial"/>
              </a:rPr>
              <a:t> </a:t>
            </a:r>
            <a:r>
              <a:rPr lang="en-US" sz="2400">
                <a:solidFill>
                  <a:schemeClr val="bg1"/>
                </a:solidFill>
                <a:latin typeface="Arial"/>
                <a:cs typeface="Arial"/>
              </a:rPr>
              <a:t>resources</a:t>
            </a:r>
            <a:r>
              <a:rPr lang="en-US" sz="2400" spc="-40">
                <a:solidFill>
                  <a:schemeClr val="bg1"/>
                </a:solidFill>
                <a:latin typeface="Arial"/>
                <a:cs typeface="Arial"/>
              </a:rPr>
              <a:t> </a:t>
            </a:r>
            <a:r>
              <a:rPr lang="en-US" sz="2400">
                <a:solidFill>
                  <a:schemeClr val="bg1"/>
                </a:solidFill>
                <a:latin typeface="Arial"/>
                <a:cs typeface="Arial"/>
              </a:rPr>
              <a:t>are</a:t>
            </a:r>
            <a:r>
              <a:rPr lang="en-US" sz="2400" spc="-65">
                <a:solidFill>
                  <a:schemeClr val="bg1"/>
                </a:solidFill>
                <a:latin typeface="Arial"/>
                <a:cs typeface="Arial"/>
              </a:rPr>
              <a:t> </a:t>
            </a:r>
            <a:r>
              <a:rPr lang="en-US" sz="2400">
                <a:solidFill>
                  <a:schemeClr val="bg1"/>
                </a:solidFill>
                <a:latin typeface="Arial"/>
                <a:cs typeface="Arial"/>
              </a:rPr>
              <a:t>linked</a:t>
            </a:r>
            <a:r>
              <a:rPr lang="en-US" sz="2400" spc="-55">
                <a:solidFill>
                  <a:schemeClr val="bg1"/>
                </a:solidFill>
                <a:latin typeface="Arial"/>
                <a:cs typeface="Arial"/>
              </a:rPr>
              <a:t> </a:t>
            </a:r>
            <a:r>
              <a:rPr lang="en-US" sz="2400">
                <a:solidFill>
                  <a:schemeClr val="bg1"/>
                </a:solidFill>
                <a:latin typeface="Arial"/>
                <a:cs typeface="Arial"/>
              </a:rPr>
              <a:t>from</a:t>
            </a:r>
            <a:r>
              <a:rPr lang="en-US" sz="2400" spc="-60">
                <a:solidFill>
                  <a:schemeClr val="bg1"/>
                </a:solidFill>
                <a:latin typeface="Arial"/>
                <a:cs typeface="Arial"/>
              </a:rPr>
              <a:t> </a:t>
            </a:r>
            <a:r>
              <a:rPr lang="en-US" sz="2400">
                <a:solidFill>
                  <a:schemeClr val="bg1"/>
                </a:solidFill>
                <a:latin typeface="Arial"/>
                <a:cs typeface="Arial"/>
              </a:rPr>
              <a:t>the</a:t>
            </a:r>
            <a:r>
              <a:rPr lang="en-US" sz="2400" spc="-80">
                <a:solidFill>
                  <a:schemeClr val="bg1"/>
                </a:solidFill>
                <a:latin typeface="Arial"/>
                <a:cs typeface="Arial"/>
              </a:rPr>
              <a:t> </a:t>
            </a:r>
            <a:r>
              <a:rPr lang="en-US" sz="2400">
                <a:solidFill>
                  <a:schemeClr val="bg1"/>
                </a:solidFill>
                <a:latin typeface="Arial"/>
                <a:cs typeface="Arial"/>
              </a:rPr>
              <a:t>public</a:t>
            </a:r>
            <a:r>
              <a:rPr lang="en-US" sz="2400" spc="-55">
                <a:solidFill>
                  <a:schemeClr val="bg1"/>
                </a:solidFill>
                <a:latin typeface="Arial"/>
                <a:cs typeface="Arial"/>
              </a:rPr>
              <a:t> </a:t>
            </a:r>
            <a:r>
              <a:rPr lang="en-US" sz="2400" spc="-10">
                <a:solidFill>
                  <a:schemeClr val="bg1"/>
                </a:solidFill>
                <a:latin typeface="Arial"/>
                <a:cs typeface="Arial"/>
              </a:rPr>
              <a:t>pages </a:t>
            </a:r>
            <a:r>
              <a:rPr lang="en-US" sz="2400">
                <a:solidFill>
                  <a:schemeClr val="bg1"/>
                </a:solidFill>
                <a:latin typeface="Arial"/>
                <a:cs typeface="Arial"/>
              </a:rPr>
              <a:t>on</a:t>
            </a:r>
            <a:r>
              <a:rPr lang="en-US" sz="2400" spc="-85">
                <a:solidFill>
                  <a:schemeClr val="bg1"/>
                </a:solidFill>
                <a:latin typeface="Arial"/>
                <a:cs typeface="Arial"/>
              </a:rPr>
              <a:t> </a:t>
            </a:r>
            <a:r>
              <a:rPr lang="en-US" sz="2400" u="sng" spc="-20">
                <a:solidFill>
                  <a:schemeClr val="bg1"/>
                </a:solidFill>
                <a:uFill>
                  <a:solidFill>
                    <a:srgbClr val="0562C1"/>
                  </a:solidFill>
                </a:uFill>
                <a:latin typeface="Arial"/>
                <a:cs typeface="Arial"/>
                <a:hlinkClick r:id="rId3">
                  <a:extLst>
                    <a:ext uri="{A12FA001-AC4F-418D-AE19-62706E023703}">
                      <ahyp:hlinkClr xmlns:ahyp="http://schemas.microsoft.com/office/drawing/2018/hyperlinkcolor" val="tx"/>
                    </a:ext>
                  </a:extLst>
                </a:hlinkClick>
              </a:rPr>
              <a:t>www.incose.org</a:t>
            </a:r>
            <a:r>
              <a:rPr lang="en-US" sz="2400" spc="-35">
                <a:solidFill>
                  <a:schemeClr val="bg1"/>
                </a:solidFill>
                <a:latin typeface="Arial"/>
                <a:cs typeface="Arial"/>
              </a:rPr>
              <a:t> </a:t>
            </a:r>
            <a:r>
              <a:rPr lang="en-US" sz="2400">
                <a:solidFill>
                  <a:schemeClr val="bg1"/>
                </a:solidFill>
                <a:latin typeface="Arial"/>
                <a:cs typeface="Arial"/>
              </a:rPr>
              <a:t>(see</a:t>
            </a:r>
            <a:r>
              <a:rPr lang="en-US" sz="2400" spc="-65">
                <a:solidFill>
                  <a:schemeClr val="bg1"/>
                </a:solidFill>
                <a:latin typeface="Arial"/>
                <a:cs typeface="Arial"/>
              </a:rPr>
              <a:t> </a:t>
            </a:r>
            <a:r>
              <a:rPr lang="en-US" sz="2400">
                <a:solidFill>
                  <a:schemeClr val="bg1"/>
                </a:solidFill>
                <a:latin typeface="Arial"/>
                <a:cs typeface="Arial"/>
              </a:rPr>
              <a:t>next</a:t>
            </a:r>
            <a:r>
              <a:rPr lang="en-US" sz="2400" spc="-75">
                <a:solidFill>
                  <a:schemeClr val="bg1"/>
                </a:solidFill>
                <a:latin typeface="Arial"/>
                <a:cs typeface="Arial"/>
              </a:rPr>
              <a:t> </a:t>
            </a:r>
            <a:r>
              <a:rPr lang="en-US" sz="2400" spc="-10">
                <a:solidFill>
                  <a:schemeClr val="bg1"/>
                </a:solidFill>
                <a:latin typeface="Arial"/>
                <a:cs typeface="Arial"/>
              </a:rPr>
              <a:t>slide)</a:t>
            </a:r>
            <a:endParaRPr lang="en-US" sz="2400">
              <a:solidFill>
                <a:schemeClr val="bg1"/>
              </a:solidFill>
              <a:latin typeface="Arial"/>
              <a:cs typeface="Arial"/>
            </a:endParaRPr>
          </a:p>
          <a:p>
            <a:pPr marL="1243330" lvl="1" indent="-381000">
              <a:lnSpc>
                <a:spcPct val="100000"/>
              </a:lnSpc>
              <a:spcBef>
                <a:spcPts val="20"/>
              </a:spcBef>
              <a:buFont typeface="Arial"/>
              <a:buChar char="–"/>
              <a:tabLst>
                <a:tab pos="1243330" algn="l"/>
              </a:tabLst>
            </a:pPr>
            <a:endParaRPr lang="en-US" sz="2000">
              <a:solidFill>
                <a:schemeClr val="bg1"/>
              </a:solidFill>
            </a:endParaRPr>
          </a:p>
        </p:txBody>
      </p:sp>
    </p:spTree>
    <p:extLst>
      <p:ext uri="{BB962C8B-B14F-4D97-AF65-F5344CB8AC3E}">
        <p14:creationId xmlns:p14="http://schemas.microsoft.com/office/powerpoint/2010/main" val="29322618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a 3">
            <a:extLst>
              <a:ext uri="{FF2B5EF4-FFF2-40B4-BE49-F238E27FC236}">
                <a16:creationId xmlns:a16="http://schemas.microsoft.com/office/drawing/2014/main" id="{92CFC7BC-AD87-2FF0-EC18-C711FBDD7A96}"/>
              </a:ext>
            </a:extLst>
          </p:cNvPr>
          <p:cNvGraphicFramePr>
            <a:graphicFrameLocks noGrp="1"/>
          </p:cNvGraphicFramePr>
          <p:nvPr>
            <p:extLst>
              <p:ext uri="{D42A27DB-BD31-4B8C-83A1-F6EECF244321}">
                <p14:modId xmlns:p14="http://schemas.microsoft.com/office/powerpoint/2010/main" val="2064260541"/>
              </p:ext>
            </p:extLst>
          </p:nvPr>
        </p:nvGraphicFramePr>
        <p:xfrm>
          <a:off x="457901" y="1704543"/>
          <a:ext cx="11276197" cy="3486059"/>
        </p:xfrm>
        <a:graphic>
          <a:graphicData uri="http://schemas.openxmlformats.org/drawingml/2006/table">
            <a:tbl>
              <a:tblPr bandRow="1">
                <a:tableStyleId>{5C22544A-7EE6-4342-B048-85BDC9FD1C3A}</a:tableStyleId>
              </a:tblPr>
              <a:tblGrid>
                <a:gridCol w="4118435">
                  <a:extLst>
                    <a:ext uri="{9D8B030D-6E8A-4147-A177-3AD203B41FA5}">
                      <a16:colId xmlns:a16="http://schemas.microsoft.com/office/drawing/2014/main" val="3928687975"/>
                    </a:ext>
                  </a:extLst>
                </a:gridCol>
                <a:gridCol w="1522282">
                  <a:extLst>
                    <a:ext uri="{9D8B030D-6E8A-4147-A177-3AD203B41FA5}">
                      <a16:colId xmlns:a16="http://schemas.microsoft.com/office/drawing/2014/main" val="4035748359"/>
                    </a:ext>
                  </a:extLst>
                </a:gridCol>
                <a:gridCol w="1913268">
                  <a:extLst>
                    <a:ext uri="{9D8B030D-6E8A-4147-A177-3AD203B41FA5}">
                      <a16:colId xmlns:a16="http://schemas.microsoft.com/office/drawing/2014/main" val="4079825870"/>
                    </a:ext>
                  </a:extLst>
                </a:gridCol>
                <a:gridCol w="3722212">
                  <a:extLst>
                    <a:ext uri="{9D8B030D-6E8A-4147-A177-3AD203B41FA5}">
                      <a16:colId xmlns:a16="http://schemas.microsoft.com/office/drawing/2014/main" val="1519836308"/>
                    </a:ext>
                  </a:extLst>
                </a:gridCol>
              </a:tblGrid>
              <a:tr h="361937">
                <a:tc>
                  <a:txBody>
                    <a:bodyPr/>
                    <a:lstStyle/>
                    <a:p>
                      <a:pPr algn="ctr" fontAlgn="ctr"/>
                      <a:r>
                        <a:rPr lang="it-IT" sz="1600" b="1">
                          <a:solidFill>
                            <a:schemeClr val="bg1"/>
                          </a:solidFill>
                          <a:effectLst/>
                          <a:latin typeface="Calibri"/>
                        </a:rPr>
                        <a:t>INITIATION FEE (first </a:t>
                      </a:r>
                      <a:r>
                        <a:rPr lang="it-IT" sz="1600" b="1" err="1">
                          <a:solidFill>
                            <a:schemeClr val="bg1"/>
                          </a:solidFill>
                          <a:effectLst/>
                          <a:latin typeface="Calibri"/>
                        </a:rPr>
                        <a:t>year</a:t>
                      </a:r>
                      <a:r>
                        <a:rPr lang="it-IT" sz="1600" b="1">
                          <a:solidFill>
                            <a:schemeClr val="bg1"/>
                          </a:solidFill>
                          <a:effectLst/>
                          <a:latin typeface="Calibri"/>
                        </a:rPr>
                        <a:t> </a:t>
                      </a:r>
                      <a:r>
                        <a:rPr lang="it-IT" sz="1600" b="1" err="1">
                          <a:solidFill>
                            <a:schemeClr val="bg1"/>
                          </a:solidFill>
                          <a:effectLst/>
                          <a:latin typeface="Calibri"/>
                        </a:rPr>
                        <a:t>only</a:t>
                      </a:r>
                      <a:r>
                        <a:rPr lang="it-IT" sz="1600" b="1">
                          <a:solidFill>
                            <a:schemeClr val="bg1"/>
                          </a:solidFill>
                          <a:effectLst/>
                          <a:latin typeface="Calibri"/>
                        </a:rPr>
                        <a:t>) / ANNUAL MEMBERSHIP FEE</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endParaRPr lang="it-IT" sz="1600">
                        <a:solidFill>
                          <a:schemeClr val="bg1"/>
                        </a:solidFill>
                        <a:effectLst/>
                        <a:latin typeface="Calibri"/>
                      </a:endParaRP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endParaRPr lang="it-IT" sz="1600">
                        <a:solidFill>
                          <a:schemeClr val="bg1"/>
                        </a:solidFill>
                        <a:effectLst/>
                        <a:latin typeface="Calibri"/>
                      </a:endParaRP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endParaRPr lang="it-IT" sz="1600">
                        <a:solidFill>
                          <a:schemeClr val="bg1"/>
                        </a:solidFill>
                        <a:effectLst/>
                        <a:latin typeface="Calibri"/>
                      </a:endParaRP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822641717"/>
                  </a:ext>
                </a:extLst>
              </a:tr>
              <a:tr h="342887">
                <a:tc>
                  <a:txBody>
                    <a:bodyPr/>
                    <a:lstStyle/>
                    <a:p>
                      <a:pPr algn="ctr" fontAlgn="ctr"/>
                      <a:endParaRPr lang="it-IT" sz="1600">
                        <a:solidFill>
                          <a:schemeClr val="bg1"/>
                        </a:solidFill>
                        <a:effectLst/>
                        <a:latin typeface="Calibri"/>
                      </a:endParaRP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endParaRPr lang="it-IT" sz="1600">
                        <a:solidFill>
                          <a:schemeClr val="bg1"/>
                        </a:solidFill>
                        <a:effectLst/>
                        <a:latin typeface="Calibri"/>
                      </a:endParaRP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endParaRPr lang="it-IT" sz="1600">
                        <a:solidFill>
                          <a:schemeClr val="bg1"/>
                        </a:solidFill>
                        <a:effectLst/>
                        <a:latin typeface="Calibri"/>
                      </a:endParaRP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endParaRPr lang="it-IT" sz="1600">
                        <a:solidFill>
                          <a:schemeClr val="bg1"/>
                        </a:solidFill>
                        <a:effectLst/>
                        <a:latin typeface="Calibri"/>
                      </a:endParaRP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1208121076"/>
                  </a:ext>
                </a:extLst>
              </a:tr>
              <a:tr h="495283">
                <a:tc>
                  <a:txBody>
                    <a:bodyPr/>
                    <a:lstStyle/>
                    <a:p>
                      <a:pPr algn="ctr" fontAlgn="ctr"/>
                      <a:r>
                        <a:rPr lang="it-IT" sz="1600" b="1">
                          <a:solidFill>
                            <a:schemeClr val="bg1"/>
                          </a:solidFill>
                          <a:effectLst/>
                          <a:latin typeface="Calibri"/>
                        </a:rPr>
                        <a:t>Organization </a:t>
                      </a:r>
                      <a:r>
                        <a:rPr lang="it-IT" sz="1600" b="1" err="1">
                          <a:solidFill>
                            <a:schemeClr val="bg1"/>
                          </a:solidFill>
                          <a:effectLst/>
                          <a:latin typeface="Calibri"/>
                        </a:rPr>
                        <a:t>type</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r>
                        <a:rPr lang="it-IT" sz="1600" b="1" err="1">
                          <a:solidFill>
                            <a:schemeClr val="bg1"/>
                          </a:solidFill>
                          <a:effectLst/>
                          <a:latin typeface="Calibri"/>
                        </a:rPr>
                        <a:t>Annual</a:t>
                      </a:r>
                      <a:r>
                        <a:rPr lang="it-IT" sz="1600" b="1">
                          <a:solidFill>
                            <a:schemeClr val="bg1"/>
                          </a:solidFill>
                          <a:effectLst/>
                          <a:latin typeface="Calibri"/>
                        </a:rPr>
                        <a:t> </a:t>
                      </a:r>
                      <a:r>
                        <a:rPr lang="it-IT" sz="1600" b="1" err="1">
                          <a:solidFill>
                            <a:schemeClr val="bg1"/>
                          </a:solidFill>
                          <a:effectLst/>
                          <a:latin typeface="Calibri"/>
                        </a:rPr>
                        <a:t>fee</a:t>
                      </a:r>
                      <a:r>
                        <a:rPr lang="it-IT" sz="1600" b="1">
                          <a:solidFill>
                            <a:schemeClr val="bg1"/>
                          </a:solidFill>
                          <a:effectLst/>
                          <a:latin typeface="Calibri"/>
                        </a:rPr>
                        <a:t>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r>
                        <a:rPr lang="it-IT" sz="1600" b="1">
                          <a:solidFill>
                            <a:schemeClr val="bg1"/>
                          </a:solidFill>
                          <a:effectLst/>
                          <a:latin typeface="Calibri"/>
                        </a:rPr>
                        <a:t>First </a:t>
                      </a:r>
                      <a:r>
                        <a:rPr lang="it-IT" sz="1600" b="1" err="1">
                          <a:solidFill>
                            <a:schemeClr val="bg1"/>
                          </a:solidFill>
                          <a:effectLst/>
                          <a:latin typeface="Calibri"/>
                        </a:rPr>
                        <a:t>Year</a:t>
                      </a:r>
                      <a:r>
                        <a:rPr lang="it-IT" sz="1600" b="1">
                          <a:solidFill>
                            <a:schemeClr val="bg1"/>
                          </a:solidFill>
                          <a:effectLst/>
                          <a:latin typeface="Calibri"/>
                        </a:rPr>
                        <a:t> </a:t>
                      </a:r>
                      <a:r>
                        <a:rPr lang="it-IT" sz="1600" b="1" err="1">
                          <a:solidFill>
                            <a:schemeClr val="bg1"/>
                          </a:solidFill>
                          <a:effectLst/>
                          <a:latin typeface="Calibri"/>
                        </a:rPr>
                        <a:t>Initiation</a:t>
                      </a:r>
                      <a:r>
                        <a:rPr lang="it-IT" sz="1600" b="1">
                          <a:solidFill>
                            <a:schemeClr val="bg1"/>
                          </a:solidFill>
                          <a:effectLst/>
                          <a:latin typeface="Calibri"/>
                        </a:rPr>
                        <a:t> </a:t>
                      </a:r>
                      <a:r>
                        <a:rPr lang="it-IT" sz="1600" b="1" err="1">
                          <a:solidFill>
                            <a:schemeClr val="bg1"/>
                          </a:solidFill>
                          <a:effectLst/>
                          <a:latin typeface="Calibri"/>
                        </a:rPr>
                        <a:t>Fee</a:t>
                      </a:r>
                      <a:r>
                        <a:rPr lang="it-IT" sz="1600" b="1">
                          <a:solidFill>
                            <a:schemeClr val="bg1"/>
                          </a:solidFill>
                          <a:effectLst/>
                          <a:latin typeface="Calibri"/>
                        </a:rPr>
                        <a:t> (1x </a:t>
                      </a:r>
                      <a:r>
                        <a:rPr lang="it-IT" sz="1600" b="1" err="1">
                          <a:solidFill>
                            <a:schemeClr val="bg1"/>
                          </a:solidFill>
                          <a:effectLst/>
                          <a:latin typeface="Calibri"/>
                        </a:rPr>
                        <a:t>Only</a:t>
                      </a:r>
                      <a:r>
                        <a:rPr lang="it-IT" sz="1600" b="1">
                          <a:solidFill>
                            <a:schemeClr val="bg1"/>
                          </a:solidFill>
                          <a:effectLst/>
                          <a:latin typeface="Calibri"/>
                        </a:rPr>
                        <a:t>)</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r>
                        <a:rPr lang="it-IT" sz="1600" b="1" err="1">
                          <a:solidFill>
                            <a:schemeClr val="bg1"/>
                          </a:solidFill>
                          <a:effectLst/>
                          <a:latin typeface="Calibri"/>
                        </a:rPr>
                        <a:t>Number</a:t>
                      </a:r>
                      <a:r>
                        <a:rPr lang="it-IT" sz="1600" b="1">
                          <a:solidFill>
                            <a:schemeClr val="bg1"/>
                          </a:solidFill>
                          <a:effectLst/>
                          <a:latin typeface="Calibri"/>
                        </a:rPr>
                        <a:t> of CAB Associate Accounts </a:t>
                      </a:r>
                      <a:r>
                        <a:rPr lang="it-IT" sz="1600" b="1" err="1">
                          <a:solidFill>
                            <a:schemeClr val="bg1"/>
                          </a:solidFill>
                          <a:effectLst/>
                          <a:latin typeface="Calibri"/>
                        </a:rPr>
                        <a:t>Included</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3573042366"/>
                  </a:ext>
                </a:extLst>
              </a:tr>
              <a:tr h="342887">
                <a:tc>
                  <a:txBody>
                    <a:bodyPr/>
                    <a:lstStyle/>
                    <a:p>
                      <a:pPr algn="ctr" fontAlgn="ctr"/>
                      <a:r>
                        <a:rPr lang="it-IT" sz="1600" err="1">
                          <a:solidFill>
                            <a:schemeClr val="bg1"/>
                          </a:solidFill>
                          <a:effectLst/>
                          <a:latin typeface="Calibri"/>
                        </a:rPr>
                        <a:t>Academic</a:t>
                      </a:r>
                      <a:r>
                        <a:rPr lang="it-IT" sz="1600">
                          <a:solidFill>
                            <a:schemeClr val="bg1"/>
                          </a:solidFill>
                          <a:effectLst/>
                          <a:latin typeface="Calibri"/>
                        </a:rPr>
                        <a:t> Organization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r>
                        <a:rPr lang="it-IT" sz="1600">
                          <a:solidFill>
                            <a:schemeClr val="bg1"/>
                          </a:solidFill>
                          <a:effectLst/>
                          <a:latin typeface="Calibri"/>
                        </a:rPr>
                        <a:t> $5,225.00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r>
                        <a:rPr lang="it-IT" sz="1600">
                          <a:solidFill>
                            <a:schemeClr val="bg1"/>
                          </a:solidFill>
                          <a:effectLst/>
                          <a:latin typeface="Calibri"/>
                        </a:rPr>
                        <a:t> $-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r>
                        <a:rPr lang="it-IT" sz="1600">
                          <a:solidFill>
                            <a:schemeClr val="bg1"/>
                          </a:solidFill>
                          <a:effectLst/>
                          <a:latin typeface="Calibri"/>
                        </a:rPr>
                        <a:t>300</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1912008630"/>
                  </a:ext>
                </a:extLst>
              </a:tr>
              <a:tr h="342887">
                <a:tc>
                  <a:txBody>
                    <a:bodyPr/>
                    <a:lstStyle/>
                    <a:p>
                      <a:pPr algn="ctr" fontAlgn="ctr"/>
                      <a:r>
                        <a:rPr lang="it-IT" sz="1600" err="1">
                          <a:solidFill>
                            <a:schemeClr val="bg1"/>
                          </a:solidFill>
                          <a:effectLst/>
                          <a:latin typeface="Calibri"/>
                        </a:rPr>
                        <a:t>Very</a:t>
                      </a:r>
                      <a:r>
                        <a:rPr lang="it-IT" sz="1600">
                          <a:solidFill>
                            <a:schemeClr val="bg1"/>
                          </a:solidFill>
                          <a:effectLst/>
                          <a:latin typeface="Calibri"/>
                        </a:rPr>
                        <a:t> small Organization</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r>
                        <a:rPr lang="it-IT" sz="1600">
                          <a:solidFill>
                            <a:schemeClr val="bg1"/>
                          </a:solidFill>
                          <a:effectLst/>
                          <a:latin typeface="Calibri"/>
                        </a:rPr>
                        <a:t>$2,750.00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r>
                        <a:rPr lang="it-IT" sz="1600">
                          <a:solidFill>
                            <a:schemeClr val="bg1"/>
                          </a:solidFill>
                          <a:effectLst/>
                          <a:latin typeface="Calibri"/>
                        </a:rPr>
                        <a:t> $-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r>
                        <a:rPr lang="it-IT" sz="1600">
                          <a:solidFill>
                            <a:schemeClr val="bg1"/>
                          </a:solidFill>
                          <a:effectLst/>
                          <a:latin typeface="Calibri"/>
                        </a:rPr>
                        <a:t>20</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3473845404"/>
                  </a:ext>
                </a:extLst>
              </a:tr>
              <a:tr h="342887">
                <a:tc>
                  <a:txBody>
                    <a:bodyPr/>
                    <a:lstStyle/>
                    <a:p>
                      <a:pPr algn="ctr" fontAlgn="ctr"/>
                      <a:r>
                        <a:rPr lang="it-IT" sz="1600">
                          <a:solidFill>
                            <a:schemeClr val="bg1"/>
                          </a:solidFill>
                          <a:effectLst/>
                          <a:latin typeface="Calibri"/>
                        </a:rPr>
                        <a:t>Small Organization</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r>
                        <a:rPr lang="it-IT" sz="1600">
                          <a:solidFill>
                            <a:schemeClr val="bg1"/>
                          </a:solidFill>
                          <a:effectLst/>
                          <a:latin typeface="Calibri"/>
                        </a:rPr>
                        <a:t>$5,225.00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r>
                        <a:rPr lang="it-IT" sz="1600">
                          <a:solidFill>
                            <a:schemeClr val="bg1"/>
                          </a:solidFill>
                          <a:effectLst/>
                          <a:latin typeface="Calibri"/>
                        </a:rPr>
                        <a:t> $5,500.00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r>
                        <a:rPr lang="it-IT" sz="1600">
                          <a:solidFill>
                            <a:schemeClr val="bg1"/>
                          </a:solidFill>
                          <a:effectLst/>
                          <a:latin typeface="Calibri"/>
                        </a:rPr>
                        <a:t>150</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4060470437"/>
                  </a:ext>
                </a:extLst>
              </a:tr>
              <a:tr h="342887">
                <a:tc>
                  <a:txBody>
                    <a:bodyPr/>
                    <a:lstStyle/>
                    <a:p>
                      <a:pPr algn="ctr" fontAlgn="ctr"/>
                      <a:r>
                        <a:rPr lang="it-IT" sz="1600">
                          <a:solidFill>
                            <a:schemeClr val="bg1"/>
                          </a:solidFill>
                          <a:effectLst/>
                          <a:latin typeface="Calibri"/>
                        </a:rPr>
                        <a:t>Medium Organization</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r>
                        <a:rPr lang="it-IT" sz="1600">
                          <a:solidFill>
                            <a:schemeClr val="bg1"/>
                          </a:solidFill>
                          <a:effectLst/>
                          <a:latin typeface="Calibri"/>
                        </a:rPr>
                        <a:t>$6,600.00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r>
                        <a:rPr lang="it-IT" sz="1600">
                          <a:solidFill>
                            <a:schemeClr val="bg1"/>
                          </a:solidFill>
                          <a:effectLst/>
                          <a:latin typeface="Calibri"/>
                        </a:rPr>
                        <a:t> $6,500.00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r>
                        <a:rPr lang="it-IT" sz="1600">
                          <a:solidFill>
                            <a:schemeClr val="bg1"/>
                          </a:solidFill>
                          <a:effectLst/>
                          <a:latin typeface="Calibri"/>
                        </a:rPr>
                        <a:t>200</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2862917246"/>
                  </a:ext>
                </a:extLst>
              </a:tr>
              <a:tr h="342887">
                <a:tc>
                  <a:txBody>
                    <a:bodyPr/>
                    <a:lstStyle/>
                    <a:p>
                      <a:pPr algn="ctr" fontAlgn="ctr"/>
                      <a:r>
                        <a:rPr lang="it-IT" sz="1600">
                          <a:solidFill>
                            <a:schemeClr val="bg1"/>
                          </a:solidFill>
                          <a:effectLst/>
                          <a:latin typeface="Calibri"/>
                        </a:rPr>
                        <a:t>Large Organization</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r>
                        <a:rPr lang="it-IT" sz="1600">
                          <a:solidFill>
                            <a:schemeClr val="bg1"/>
                          </a:solidFill>
                          <a:effectLst/>
                          <a:latin typeface="Calibri"/>
                        </a:rPr>
                        <a:t>$8,000.00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r>
                        <a:rPr lang="it-IT" sz="1600">
                          <a:solidFill>
                            <a:schemeClr val="bg1"/>
                          </a:solidFill>
                          <a:effectLst/>
                          <a:latin typeface="Calibri"/>
                        </a:rPr>
                        <a:t> $7,500.00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r>
                        <a:rPr lang="it-IT" sz="1600">
                          <a:solidFill>
                            <a:schemeClr val="bg1"/>
                          </a:solidFill>
                          <a:effectLst/>
                          <a:latin typeface="Calibri"/>
                        </a:rPr>
                        <a:t>300</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3540804975"/>
                  </a:ext>
                </a:extLst>
              </a:tr>
              <a:tr h="342887">
                <a:tc>
                  <a:txBody>
                    <a:bodyPr/>
                    <a:lstStyle/>
                    <a:p>
                      <a:pPr algn="ctr" fontAlgn="ctr"/>
                      <a:r>
                        <a:rPr lang="it-IT" sz="1600" err="1">
                          <a:solidFill>
                            <a:schemeClr val="bg1"/>
                          </a:solidFill>
                          <a:effectLst/>
                          <a:latin typeface="Calibri"/>
                        </a:rPr>
                        <a:t>Additional</a:t>
                      </a:r>
                      <a:r>
                        <a:rPr lang="it-IT" sz="1600">
                          <a:solidFill>
                            <a:schemeClr val="bg1"/>
                          </a:solidFill>
                          <a:effectLst/>
                          <a:latin typeface="Calibri"/>
                        </a:rPr>
                        <a:t> CAB Associate Accounts</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endParaRPr lang="it-IT" sz="1600">
                        <a:solidFill>
                          <a:schemeClr val="bg1"/>
                        </a:solidFill>
                        <a:effectLst/>
                        <a:latin typeface="Calibri"/>
                      </a:endParaRP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endParaRPr lang="it-IT" sz="1600">
                        <a:solidFill>
                          <a:schemeClr val="bg1"/>
                        </a:solidFill>
                        <a:effectLst/>
                        <a:latin typeface="Calibri"/>
                      </a:endParaRP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ctr"/>
                      <a:r>
                        <a:rPr lang="it-IT" sz="1600">
                          <a:solidFill>
                            <a:schemeClr val="bg1"/>
                          </a:solidFill>
                          <a:effectLst/>
                          <a:latin typeface="Calibri"/>
                        </a:rPr>
                        <a:t>$35/person/year</a:t>
                      </a:r>
                      <a:endParaRPr lang="it-IT" sz="1600" err="1">
                        <a:solidFill>
                          <a:schemeClr val="bg1"/>
                        </a:solidFill>
                        <a:effectLst/>
                        <a:latin typeface="Calibri"/>
                      </a:endParaRP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3492526861"/>
                  </a:ext>
                </a:extLst>
              </a:tr>
            </a:tbl>
          </a:graphicData>
        </a:graphic>
      </p:graphicFrame>
      <p:sp>
        <p:nvSpPr>
          <p:cNvPr id="6" name="Titolo 4">
            <a:extLst>
              <a:ext uri="{FF2B5EF4-FFF2-40B4-BE49-F238E27FC236}">
                <a16:creationId xmlns:a16="http://schemas.microsoft.com/office/drawing/2014/main" id="{BEFBF47D-CE58-B9C1-D383-F5B231C00F71}"/>
              </a:ext>
            </a:extLst>
          </p:cNvPr>
          <p:cNvSpPr>
            <a:spLocks noGrp="1"/>
          </p:cNvSpPr>
          <p:nvPr/>
        </p:nvSpPr>
        <p:spPr>
          <a:xfrm>
            <a:off x="602673" y="3789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4000" b="1">
                <a:solidFill>
                  <a:srgbClr val="FFFFFF"/>
                </a:solidFill>
                <a:latin typeface="Calibri"/>
                <a:cs typeface="Calibri"/>
              </a:rPr>
              <a:t>CAB Membership Fees</a:t>
            </a:r>
          </a:p>
        </p:txBody>
      </p:sp>
      <p:sp>
        <p:nvSpPr>
          <p:cNvPr id="5" name="Freeform 5">
            <a:extLst>
              <a:ext uri="{FF2B5EF4-FFF2-40B4-BE49-F238E27FC236}">
                <a16:creationId xmlns:a16="http://schemas.microsoft.com/office/drawing/2014/main" id="{282FC007-9E3F-40D2-EF8A-8B8132BEBCF9}"/>
              </a:ext>
            </a:extLst>
          </p:cNvPr>
          <p:cNvSpPr>
            <a:spLocks noChangeAspect="1"/>
          </p:cNvSpPr>
          <p:nvPr/>
        </p:nvSpPr>
        <p:spPr bwMode="auto">
          <a:xfrm rot="10800000" flipH="1" flipV="1">
            <a:off x="0" y="2997199"/>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31436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95A64-8906-51D2-D63C-AF15321EC1C5}"/>
            </a:ext>
          </a:extLst>
        </p:cNvPr>
        <p:cNvGrpSpPr/>
        <p:nvPr/>
      </p:nvGrpSpPr>
      <p:grpSpPr>
        <a:xfrm>
          <a:off x="0" y="0"/>
          <a:ext cx="0" cy="0"/>
          <a:chOff x="0" y="0"/>
          <a:chExt cx="0" cy="0"/>
        </a:xfrm>
      </p:grpSpPr>
      <p:sp>
        <p:nvSpPr>
          <p:cNvPr id="11" name="Text Placeholder 3">
            <a:extLst>
              <a:ext uri="{FF2B5EF4-FFF2-40B4-BE49-F238E27FC236}">
                <a16:creationId xmlns:a16="http://schemas.microsoft.com/office/drawing/2014/main" id="{667AF8F6-5BDA-DA9C-F1E4-42834E5B0377}"/>
              </a:ext>
            </a:extLst>
          </p:cNvPr>
          <p:cNvSpPr txBox="1">
            <a:spLocks/>
          </p:cNvSpPr>
          <p:nvPr/>
        </p:nvSpPr>
        <p:spPr>
          <a:xfrm>
            <a:off x="1543107" y="219041"/>
            <a:ext cx="6411275" cy="738664"/>
          </a:xfrm>
          <a:prstGeom prst="rect">
            <a:avLst/>
          </a:prstGeom>
        </p:spPr>
        <p:txBody>
          <a:bodyPr vert="horz" wrap="square" lIns="0" tIns="60960" rIns="0" bIns="6096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Clr>
                <a:srgbClr val="13B5EA"/>
              </a:buClr>
              <a:buNone/>
            </a:pPr>
            <a:r>
              <a:rPr lang="en-US" sz="4000" b="1" spc="-67" dirty="0">
                <a:solidFill>
                  <a:schemeClr val="accent1"/>
                </a:solidFill>
                <a:latin typeface="Arial" panose="020B0604020202020204" pitchFamily="34" charset="0"/>
                <a:cs typeface="Arial" panose="020B0604020202020204" pitchFamily="34" charset="0"/>
              </a:rPr>
              <a:t>Introductions</a:t>
            </a:r>
          </a:p>
        </p:txBody>
      </p:sp>
      <p:sp>
        <p:nvSpPr>
          <p:cNvPr id="5" name="Freeform 5">
            <a:extLst>
              <a:ext uri="{FF2B5EF4-FFF2-40B4-BE49-F238E27FC236}">
                <a16:creationId xmlns:a16="http://schemas.microsoft.com/office/drawing/2014/main" id="{B43E66F4-0A66-B9F2-402A-1B6EDB4D7E11}"/>
              </a:ext>
            </a:extLst>
          </p:cNvPr>
          <p:cNvSpPr>
            <a:spLocks noChangeAspect="1"/>
          </p:cNvSpPr>
          <p:nvPr/>
        </p:nvSpPr>
        <p:spPr bwMode="auto">
          <a:xfrm rot="10800000" flipH="1" flipV="1">
            <a:off x="0" y="3665415"/>
            <a:ext cx="3251200" cy="3192585"/>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9D462143-5757-24D6-F12D-6A9E6631CBBC}"/>
              </a:ext>
            </a:extLst>
          </p:cNvPr>
          <p:cNvSpPr txBox="1"/>
          <p:nvPr/>
        </p:nvSpPr>
        <p:spPr>
          <a:xfrm>
            <a:off x="1585236" y="1382609"/>
            <a:ext cx="6327016" cy="4601260"/>
          </a:xfrm>
          <a:prstGeom prst="rect">
            <a:avLst/>
          </a:prstGeom>
          <a:noFill/>
        </p:spPr>
        <p:txBody>
          <a:bodyPr wrap="square" lIns="91440" tIns="45720" rIns="91440" bIns="45720" anchor="t">
            <a:spAutoFit/>
          </a:bodyPr>
          <a:lstStyle/>
          <a:p>
            <a:pPr marL="469900" indent="-457200">
              <a:spcBef>
                <a:spcPts val="540"/>
              </a:spcBef>
              <a:buFont typeface="Arial" panose="020B0604020202020204" pitchFamily="34" charset="0"/>
              <a:buChar char="•"/>
              <a:tabLst>
                <a:tab pos="469265" algn="l"/>
              </a:tabLst>
            </a:pPr>
            <a:r>
              <a:rPr lang="en-US" sz="1900" spc="-10" dirty="0">
                <a:solidFill>
                  <a:schemeClr val="accent1"/>
                </a:solidFill>
                <a:latin typeface="Arial"/>
                <a:cs typeface="Arial"/>
              </a:rPr>
              <a:t>Tomi Okey</a:t>
            </a:r>
          </a:p>
          <a:p>
            <a:pPr marL="927100" lvl="1" indent="-457200">
              <a:spcBef>
                <a:spcPts val="540"/>
              </a:spcBef>
              <a:buFont typeface="Arial" panose="020B0604020202020204" pitchFamily="34" charset="0"/>
              <a:buChar char="•"/>
              <a:tabLst>
                <a:tab pos="469265" algn="l"/>
              </a:tabLst>
            </a:pPr>
            <a:r>
              <a:rPr lang="en-US" spc="-10" dirty="0">
                <a:solidFill>
                  <a:schemeClr val="accent1"/>
                </a:solidFill>
                <a:latin typeface="Arial"/>
                <a:cs typeface="Arial"/>
              </a:rPr>
              <a:t>CAB Administrator</a:t>
            </a:r>
          </a:p>
          <a:p>
            <a:pPr marL="927100" lvl="1" indent="-457200">
              <a:spcBef>
                <a:spcPts val="540"/>
              </a:spcBef>
              <a:buFont typeface="Arial" panose="020B0604020202020204" pitchFamily="34" charset="0"/>
              <a:buChar char="•"/>
              <a:tabLst>
                <a:tab pos="469265" algn="l"/>
              </a:tabLst>
            </a:pPr>
            <a:r>
              <a:rPr lang="en-US" dirty="0">
                <a:solidFill>
                  <a:schemeClr val="accent1"/>
                </a:solidFill>
                <a:latin typeface="Arial" panose="020B0604020202020204" pitchFamily="34" charset="0"/>
                <a:cs typeface="Arial" panose="020B0604020202020204" pitchFamily="34" charset="0"/>
              </a:rPr>
              <a:t>Operations Administrator</a:t>
            </a:r>
            <a:endParaRPr lang="en-US" spc="-10" dirty="0">
              <a:solidFill>
                <a:schemeClr val="accent1"/>
              </a:solidFill>
              <a:latin typeface="Arial" panose="020B0604020202020204" pitchFamily="34" charset="0"/>
              <a:cs typeface="Arial" panose="020B0604020202020204" pitchFamily="34" charset="0"/>
            </a:endParaRPr>
          </a:p>
          <a:p>
            <a:pPr marL="927100" lvl="1" indent="-457200">
              <a:spcBef>
                <a:spcPts val="540"/>
              </a:spcBef>
              <a:buFont typeface="Arial" panose="020B0604020202020204" pitchFamily="34" charset="0"/>
              <a:buChar char="•"/>
              <a:tabLst>
                <a:tab pos="469265" algn="l"/>
              </a:tabLst>
            </a:pPr>
            <a:r>
              <a:rPr lang="en-US" spc="-10" dirty="0">
                <a:solidFill>
                  <a:schemeClr val="accent1"/>
                </a:solidFill>
                <a:latin typeface="Arial"/>
                <a:cs typeface="Arial"/>
              </a:rPr>
              <a:t>Helpdesk/</a:t>
            </a:r>
            <a:r>
              <a:rPr lang="en-US" spc="-10" dirty="0" err="1">
                <a:solidFill>
                  <a:schemeClr val="accent1"/>
                </a:solidFill>
                <a:latin typeface="Arial"/>
                <a:cs typeface="Arial"/>
              </a:rPr>
              <a:t>InfoDesk</a:t>
            </a:r>
            <a:endParaRPr lang="en-US" spc="-10" dirty="0">
              <a:solidFill>
                <a:schemeClr val="accent1"/>
              </a:solidFill>
              <a:latin typeface="Arial"/>
              <a:cs typeface="Arial"/>
            </a:endParaRPr>
          </a:p>
          <a:p>
            <a:pPr marL="927100" lvl="1" indent="-457200">
              <a:spcBef>
                <a:spcPts val="540"/>
              </a:spcBef>
              <a:buFont typeface="Arial" panose="020B0604020202020204" pitchFamily="34" charset="0"/>
              <a:buChar char="•"/>
              <a:tabLst>
                <a:tab pos="469265" algn="l"/>
              </a:tabLst>
            </a:pPr>
            <a:r>
              <a:rPr lang="en-US" spc="-10" dirty="0">
                <a:solidFill>
                  <a:schemeClr val="accent1"/>
                </a:solidFill>
                <a:latin typeface="Arial"/>
                <a:cs typeface="Arial"/>
              </a:rPr>
              <a:t>Advertising and Sponsorship Support</a:t>
            </a:r>
            <a:endParaRPr lang="en-US" dirty="0">
              <a:solidFill>
                <a:schemeClr val="accent1"/>
              </a:solidFill>
              <a:cs typeface="Calibri"/>
            </a:endParaRPr>
          </a:p>
          <a:p>
            <a:pPr marL="469900" indent="-457200">
              <a:spcBef>
                <a:spcPts val="540"/>
              </a:spcBef>
              <a:buFont typeface="Arial" panose="020B0604020202020204" pitchFamily="34" charset="0"/>
              <a:buChar char="•"/>
              <a:tabLst>
                <a:tab pos="469265" algn="l"/>
              </a:tabLst>
            </a:pPr>
            <a:r>
              <a:rPr lang="en-US" sz="1900" spc="-10" dirty="0">
                <a:solidFill>
                  <a:schemeClr val="accent1"/>
                </a:solidFill>
                <a:latin typeface="Arial"/>
                <a:cs typeface="Arial"/>
              </a:rPr>
              <a:t>Janeen Schuh</a:t>
            </a:r>
          </a:p>
          <a:p>
            <a:pPr marL="927100" lvl="1" indent="-457200">
              <a:spcBef>
                <a:spcPts val="540"/>
              </a:spcBef>
              <a:buFont typeface="Arial" panose="020B0604020202020204" pitchFamily="34" charset="0"/>
              <a:buChar char="•"/>
              <a:tabLst>
                <a:tab pos="469265" algn="l"/>
              </a:tabLst>
            </a:pPr>
            <a:r>
              <a:rPr lang="en-US" sz="1900" spc="-10" dirty="0">
                <a:solidFill>
                  <a:schemeClr val="accent1"/>
                </a:solidFill>
                <a:latin typeface="Arial"/>
                <a:cs typeface="Arial"/>
              </a:rPr>
              <a:t>Web Support</a:t>
            </a:r>
          </a:p>
          <a:p>
            <a:pPr marL="927100" lvl="1" indent="-457200">
              <a:spcBef>
                <a:spcPts val="540"/>
              </a:spcBef>
              <a:buFont typeface="Arial" panose="020B0604020202020204" pitchFamily="34" charset="0"/>
              <a:buChar char="•"/>
              <a:tabLst>
                <a:tab pos="469265" algn="l"/>
              </a:tabLst>
            </a:pPr>
            <a:r>
              <a:rPr lang="en-US" sz="1900" spc="-10" dirty="0">
                <a:solidFill>
                  <a:schemeClr val="accent1"/>
                </a:solidFill>
                <a:latin typeface="Arial"/>
                <a:cs typeface="Arial"/>
              </a:rPr>
              <a:t>Marcom Support</a:t>
            </a:r>
          </a:p>
          <a:p>
            <a:pPr marL="927100" lvl="1" indent="-457200">
              <a:spcBef>
                <a:spcPts val="540"/>
              </a:spcBef>
              <a:buFont typeface="Arial" panose="020B0604020202020204" pitchFamily="34" charset="0"/>
              <a:buChar char="•"/>
              <a:tabLst>
                <a:tab pos="469265" algn="l"/>
              </a:tabLst>
            </a:pPr>
            <a:r>
              <a:rPr lang="en-US" sz="1900" spc="-10" dirty="0">
                <a:solidFill>
                  <a:schemeClr val="accent1"/>
                </a:solidFill>
                <a:latin typeface="Arial"/>
                <a:cs typeface="Arial"/>
              </a:rPr>
              <a:t>Advertising and Sponsorship Support</a:t>
            </a:r>
          </a:p>
          <a:p>
            <a:pPr marL="469900" indent="-457200">
              <a:spcBef>
                <a:spcPts val="540"/>
              </a:spcBef>
              <a:buFont typeface="Arial" panose="020B0604020202020204" pitchFamily="34" charset="0"/>
              <a:buChar char="•"/>
              <a:tabLst>
                <a:tab pos="469265" algn="l"/>
              </a:tabLst>
            </a:pPr>
            <a:r>
              <a:rPr lang="en-US" sz="1900" spc="-10" dirty="0">
                <a:solidFill>
                  <a:schemeClr val="accent1"/>
                </a:solidFill>
                <a:latin typeface="Arial"/>
                <a:cs typeface="Arial"/>
              </a:rPr>
              <a:t>Honor Lind</a:t>
            </a:r>
          </a:p>
          <a:p>
            <a:pPr marL="927100" lvl="1" indent="-457200">
              <a:spcBef>
                <a:spcPts val="540"/>
              </a:spcBef>
              <a:buFont typeface="Arial" panose="020B0604020202020204" pitchFamily="34" charset="0"/>
              <a:buChar char="•"/>
              <a:tabLst>
                <a:tab pos="469265" algn="l"/>
              </a:tabLst>
            </a:pPr>
            <a:r>
              <a:rPr lang="en-US" sz="1900" spc="-10" dirty="0">
                <a:solidFill>
                  <a:schemeClr val="accent1"/>
                </a:solidFill>
                <a:latin typeface="Arial"/>
                <a:cs typeface="Arial"/>
              </a:rPr>
              <a:t>Head of Marcom and Business Development</a:t>
            </a:r>
          </a:p>
          <a:p>
            <a:pPr marL="927100" lvl="1" indent="-457200">
              <a:spcBef>
                <a:spcPts val="540"/>
              </a:spcBef>
              <a:buFont typeface="Arial" panose="020B0604020202020204" pitchFamily="34" charset="0"/>
              <a:buChar char="•"/>
              <a:tabLst>
                <a:tab pos="469265" algn="l"/>
              </a:tabLst>
            </a:pPr>
            <a:r>
              <a:rPr lang="en-US" sz="1900" spc="-10" dirty="0">
                <a:solidFill>
                  <a:schemeClr val="accent1"/>
                </a:solidFill>
                <a:latin typeface="Arial"/>
                <a:cs typeface="Arial"/>
              </a:rPr>
              <a:t>Branding, Marketing and Communications </a:t>
            </a:r>
          </a:p>
          <a:p>
            <a:pPr marL="927100" lvl="1" indent="-457200">
              <a:spcBef>
                <a:spcPts val="540"/>
              </a:spcBef>
              <a:buFont typeface="Arial" panose="020B0604020202020204" pitchFamily="34" charset="0"/>
              <a:buChar char="•"/>
              <a:tabLst>
                <a:tab pos="469265" algn="l"/>
              </a:tabLst>
            </a:pPr>
            <a:r>
              <a:rPr lang="en-US" sz="1900" spc="-10" dirty="0">
                <a:solidFill>
                  <a:schemeClr val="accent1"/>
                </a:solidFill>
                <a:latin typeface="Arial"/>
                <a:cs typeface="Arial"/>
              </a:rPr>
              <a:t>Sponsorship and Advertising</a:t>
            </a:r>
          </a:p>
        </p:txBody>
      </p:sp>
    </p:spTree>
    <p:extLst>
      <p:ext uri="{BB962C8B-B14F-4D97-AF65-F5344CB8AC3E}">
        <p14:creationId xmlns:p14="http://schemas.microsoft.com/office/powerpoint/2010/main" val="1723785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57279-668D-637D-A78E-7612FC943ED8}"/>
            </a:ext>
          </a:extLst>
        </p:cNvPr>
        <p:cNvGrpSpPr/>
        <p:nvPr/>
      </p:nvGrpSpPr>
      <p:grpSpPr>
        <a:xfrm>
          <a:off x="0" y="0"/>
          <a:ext cx="0" cy="0"/>
          <a:chOff x="0" y="0"/>
          <a:chExt cx="0" cy="0"/>
        </a:xfrm>
      </p:grpSpPr>
      <p:sp>
        <p:nvSpPr>
          <p:cNvPr id="11" name="Text Placeholder 3">
            <a:extLst>
              <a:ext uri="{FF2B5EF4-FFF2-40B4-BE49-F238E27FC236}">
                <a16:creationId xmlns:a16="http://schemas.microsoft.com/office/drawing/2014/main" id="{7ADA391A-A96A-B330-2D9F-528763DF4582}"/>
              </a:ext>
            </a:extLst>
          </p:cNvPr>
          <p:cNvSpPr txBox="1">
            <a:spLocks/>
          </p:cNvSpPr>
          <p:nvPr/>
        </p:nvSpPr>
        <p:spPr>
          <a:xfrm>
            <a:off x="1543106" y="219041"/>
            <a:ext cx="9063657" cy="738664"/>
          </a:xfrm>
          <a:prstGeom prst="rect">
            <a:avLst/>
          </a:prstGeom>
        </p:spPr>
        <p:txBody>
          <a:bodyPr vert="horz" wrap="square" lIns="0" tIns="60960" rIns="0" bIns="6096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Clr>
                <a:srgbClr val="13B5EA"/>
              </a:buClr>
              <a:buNone/>
            </a:pPr>
            <a:r>
              <a:rPr lang="en-US" sz="4000" b="1" spc="-67" dirty="0">
                <a:solidFill>
                  <a:schemeClr val="accent1"/>
                </a:solidFill>
                <a:latin typeface="Arial" panose="020B0604020202020204" pitchFamily="34" charset="0"/>
                <a:cs typeface="Arial" panose="020B0604020202020204" pitchFamily="34" charset="0"/>
              </a:rPr>
              <a:t>Tomi Okey – </a:t>
            </a:r>
            <a:r>
              <a:rPr lang="en-US" sz="4000" spc="-67" dirty="0">
                <a:solidFill>
                  <a:schemeClr val="accent1"/>
                </a:solidFill>
                <a:latin typeface="Arial" panose="020B0604020202020204" pitchFamily="34" charset="0"/>
                <a:cs typeface="Arial" panose="020B0604020202020204" pitchFamily="34" charset="0"/>
              </a:rPr>
              <a:t>CAB</a:t>
            </a:r>
            <a:r>
              <a:rPr lang="en-US" sz="4000" dirty="0">
                <a:solidFill>
                  <a:schemeClr val="accent1"/>
                </a:solidFill>
                <a:latin typeface="Arial" panose="020B0604020202020204" pitchFamily="34" charset="0"/>
                <a:cs typeface="Arial" panose="020B0604020202020204" pitchFamily="34" charset="0"/>
              </a:rPr>
              <a:t> Administrator</a:t>
            </a:r>
            <a:endParaRPr lang="en-US" sz="4000" b="1" spc="-67" dirty="0">
              <a:solidFill>
                <a:schemeClr val="accent1"/>
              </a:solidFill>
              <a:latin typeface="Arial" panose="020B0604020202020204" pitchFamily="34" charset="0"/>
              <a:cs typeface="Arial" panose="020B0604020202020204" pitchFamily="34" charset="0"/>
            </a:endParaRPr>
          </a:p>
        </p:txBody>
      </p:sp>
      <p:sp>
        <p:nvSpPr>
          <p:cNvPr id="5" name="Freeform 5">
            <a:extLst>
              <a:ext uri="{FF2B5EF4-FFF2-40B4-BE49-F238E27FC236}">
                <a16:creationId xmlns:a16="http://schemas.microsoft.com/office/drawing/2014/main" id="{DDBCA01F-BCF4-4B1E-D007-994344781671}"/>
              </a:ext>
            </a:extLst>
          </p:cNvPr>
          <p:cNvSpPr>
            <a:spLocks noChangeAspect="1"/>
          </p:cNvSpPr>
          <p:nvPr/>
        </p:nvSpPr>
        <p:spPr bwMode="auto">
          <a:xfrm rot="10800000" flipH="1" flipV="1">
            <a:off x="0" y="3665415"/>
            <a:ext cx="3251200" cy="3192585"/>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555FBF5D-4E12-C028-4A75-457223E9957C}"/>
              </a:ext>
            </a:extLst>
          </p:cNvPr>
          <p:cNvSpPr txBox="1"/>
          <p:nvPr/>
        </p:nvSpPr>
        <p:spPr>
          <a:xfrm>
            <a:off x="1585235" y="1382609"/>
            <a:ext cx="8954857" cy="4149854"/>
          </a:xfrm>
          <a:prstGeom prst="rect">
            <a:avLst/>
          </a:prstGeom>
          <a:noFill/>
        </p:spPr>
        <p:txBody>
          <a:bodyPr wrap="square" lIns="91440" tIns="45720" rIns="91440" bIns="45720" anchor="t">
            <a:spAutoFit/>
          </a:bodyPr>
          <a:lstStyle/>
          <a:p>
            <a:pPr marL="469900" indent="-457200">
              <a:spcBef>
                <a:spcPts val="540"/>
              </a:spcBef>
              <a:buFont typeface="Arial" panose="020B0604020202020204" pitchFamily="34" charset="0"/>
              <a:buChar char="•"/>
              <a:tabLst>
                <a:tab pos="469265" algn="l"/>
              </a:tabLst>
            </a:pPr>
            <a:r>
              <a:rPr lang="en-US" sz="1900" spc="-10" dirty="0">
                <a:solidFill>
                  <a:schemeClr val="accent1"/>
                </a:solidFill>
                <a:latin typeface="Arial"/>
                <a:cs typeface="Arial"/>
              </a:rPr>
              <a:t>Receives CAB Application</a:t>
            </a:r>
          </a:p>
          <a:p>
            <a:pPr marL="469900" indent="-457200">
              <a:spcBef>
                <a:spcPts val="540"/>
              </a:spcBef>
              <a:buFont typeface="Arial" panose="020B0604020202020204" pitchFamily="34" charset="0"/>
              <a:buChar char="•"/>
              <a:tabLst>
                <a:tab pos="469265" algn="l"/>
              </a:tabLst>
            </a:pPr>
            <a:r>
              <a:rPr lang="en-US" sz="1900" spc="-10" dirty="0">
                <a:solidFill>
                  <a:schemeClr val="accent1"/>
                </a:solidFill>
                <a:latin typeface="Arial"/>
                <a:cs typeface="Arial"/>
              </a:rPr>
              <a:t>Process CAB Member application and add to the website</a:t>
            </a:r>
          </a:p>
          <a:p>
            <a:pPr marL="469900" indent="-457200">
              <a:spcBef>
                <a:spcPts val="540"/>
              </a:spcBef>
              <a:buFont typeface="Arial" panose="020B0604020202020204" pitchFamily="34" charset="0"/>
              <a:buChar char="•"/>
              <a:tabLst>
                <a:tab pos="469265" algn="l"/>
              </a:tabLst>
            </a:pPr>
            <a:r>
              <a:rPr lang="en-US" sz="1900" spc="-10" dirty="0">
                <a:solidFill>
                  <a:schemeClr val="accent1"/>
                </a:solidFill>
                <a:latin typeface="Arial"/>
                <a:cs typeface="Arial"/>
              </a:rPr>
              <a:t>Initiate contact with CAB Representative, along with option for a 1 on 1 onboarding</a:t>
            </a:r>
          </a:p>
          <a:p>
            <a:pPr marL="469900" indent="-457200">
              <a:spcBef>
                <a:spcPts val="540"/>
              </a:spcBef>
              <a:buFont typeface="Arial" panose="020B0604020202020204" pitchFamily="34" charset="0"/>
              <a:buChar char="•"/>
              <a:tabLst>
                <a:tab pos="469265" algn="l"/>
              </a:tabLst>
            </a:pPr>
            <a:r>
              <a:rPr lang="en-US" sz="1900" spc="-10" dirty="0">
                <a:solidFill>
                  <a:schemeClr val="accent1"/>
                </a:solidFill>
                <a:latin typeface="Arial"/>
                <a:cs typeface="Arial"/>
              </a:rPr>
              <a:t>Send out Welcome Letter from INCOSE</a:t>
            </a:r>
          </a:p>
          <a:p>
            <a:pPr marL="469900" indent="-457200">
              <a:spcBef>
                <a:spcPts val="540"/>
              </a:spcBef>
              <a:buFont typeface="Arial" panose="020B0604020202020204" pitchFamily="34" charset="0"/>
              <a:buChar char="•"/>
              <a:tabLst>
                <a:tab pos="469265" algn="l"/>
              </a:tabLst>
            </a:pPr>
            <a:r>
              <a:rPr lang="en-US" sz="1900" spc="-10" dirty="0">
                <a:solidFill>
                  <a:schemeClr val="accent1"/>
                </a:solidFill>
                <a:latin typeface="Arial"/>
                <a:cs typeface="Arial"/>
              </a:rPr>
              <a:t>Maintain</a:t>
            </a:r>
          </a:p>
          <a:p>
            <a:pPr marL="927100" lvl="1" indent="-457200">
              <a:spcBef>
                <a:spcPts val="540"/>
              </a:spcBef>
              <a:buFont typeface="Arial" panose="020B0604020202020204" pitchFamily="34" charset="0"/>
              <a:buChar char="•"/>
              <a:tabLst>
                <a:tab pos="469265" algn="l"/>
              </a:tabLst>
            </a:pPr>
            <a:r>
              <a:rPr lang="en-US" spc="-10" dirty="0">
                <a:solidFill>
                  <a:schemeClr val="accent1"/>
                </a:solidFill>
                <a:latin typeface="Arial"/>
                <a:cs typeface="Arial"/>
              </a:rPr>
              <a:t>The information and logo on the website</a:t>
            </a:r>
          </a:p>
          <a:p>
            <a:pPr marL="927100" lvl="1" indent="-457200">
              <a:spcBef>
                <a:spcPts val="540"/>
              </a:spcBef>
              <a:buFont typeface="Arial" panose="020B0604020202020204" pitchFamily="34" charset="0"/>
              <a:buChar char="•"/>
              <a:tabLst>
                <a:tab pos="469265" algn="l"/>
              </a:tabLst>
            </a:pPr>
            <a:r>
              <a:rPr lang="en-US" spc="-10" dirty="0">
                <a:solidFill>
                  <a:schemeClr val="accent1"/>
                </a:solidFill>
                <a:latin typeface="Arial"/>
                <a:cs typeface="Arial"/>
              </a:rPr>
              <a:t>How to Guides on Viva Engage Community</a:t>
            </a:r>
          </a:p>
          <a:p>
            <a:pPr marL="927100" lvl="1" indent="-457200">
              <a:spcBef>
                <a:spcPts val="540"/>
              </a:spcBef>
              <a:buFont typeface="Arial" panose="020B0604020202020204" pitchFamily="34" charset="0"/>
              <a:buChar char="•"/>
              <a:tabLst>
                <a:tab pos="469265" algn="l"/>
              </a:tabLst>
            </a:pPr>
            <a:r>
              <a:rPr lang="en-US" spc="-10" dirty="0">
                <a:solidFill>
                  <a:schemeClr val="accent1"/>
                </a:solidFill>
                <a:latin typeface="Arial"/>
                <a:cs typeface="Arial"/>
              </a:rPr>
              <a:t>CAB Rep complimentary membership</a:t>
            </a:r>
          </a:p>
          <a:p>
            <a:pPr marL="927100" lvl="1" indent="-457200">
              <a:spcBef>
                <a:spcPts val="540"/>
              </a:spcBef>
              <a:buFont typeface="Arial" panose="020B0604020202020204" pitchFamily="34" charset="0"/>
              <a:buChar char="•"/>
              <a:tabLst>
                <a:tab pos="469265" algn="l"/>
              </a:tabLst>
            </a:pPr>
            <a:r>
              <a:rPr lang="en-US" spc="-10" dirty="0">
                <a:solidFill>
                  <a:schemeClr val="accent1"/>
                </a:solidFill>
                <a:latin typeface="Arial"/>
                <a:cs typeface="Arial"/>
              </a:rPr>
              <a:t>How to Manage CAB Associated/Reports </a:t>
            </a:r>
          </a:p>
          <a:p>
            <a:pPr marL="927100" lvl="1" indent="-457200">
              <a:spcBef>
                <a:spcPts val="540"/>
              </a:spcBef>
              <a:buFont typeface="Arial" panose="020B0604020202020204" pitchFamily="34" charset="0"/>
              <a:buChar char="•"/>
              <a:tabLst>
                <a:tab pos="469265" algn="l"/>
              </a:tabLst>
            </a:pPr>
            <a:r>
              <a:rPr lang="en-US" spc="-10" dirty="0">
                <a:solidFill>
                  <a:schemeClr val="accent1"/>
                </a:solidFill>
                <a:latin typeface="Arial"/>
                <a:cs typeface="Arial"/>
              </a:rPr>
              <a:t>CAB Associates</a:t>
            </a:r>
          </a:p>
          <a:p>
            <a:pPr marL="927100" lvl="1" indent="-457200">
              <a:spcBef>
                <a:spcPts val="540"/>
              </a:spcBef>
              <a:buFont typeface="Arial" panose="020B0604020202020204" pitchFamily="34" charset="0"/>
              <a:buChar char="•"/>
              <a:tabLst>
                <a:tab pos="469265" algn="l"/>
              </a:tabLst>
            </a:pPr>
            <a:r>
              <a:rPr lang="en-US" spc="-10" dirty="0">
                <a:solidFill>
                  <a:schemeClr val="accent1"/>
                </a:solidFill>
                <a:latin typeface="Arial"/>
                <a:cs typeface="Arial"/>
              </a:rPr>
              <a:t>Answer any questions at tomi.okey@incose.net</a:t>
            </a:r>
          </a:p>
        </p:txBody>
      </p:sp>
    </p:spTree>
    <p:extLst>
      <p:ext uri="{BB962C8B-B14F-4D97-AF65-F5344CB8AC3E}">
        <p14:creationId xmlns:p14="http://schemas.microsoft.com/office/powerpoint/2010/main" val="133516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D61E55CC-D087-0339-08F6-5200424C6A10}"/>
              </a:ext>
            </a:extLst>
          </p:cNvPr>
          <p:cNvSpPr txBox="1"/>
          <p:nvPr/>
        </p:nvSpPr>
        <p:spPr>
          <a:xfrm>
            <a:off x="1369046" y="350075"/>
            <a:ext cx="879814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4000" b="1" dirty="0">
                <a:solidFill>
                  <a:schemeClr val="accent1"/>
                </a:solidFill>
                <a:latin typeface="Arial" panose="020B0604020202020204" pitchFamily="34" charset="0"/>
                <a:cs typeface="Arial" panose="020B0604020202020204" pitchFamily="34" charset="0"/>
              </a:rPr>
              <a:t>Leverage yourself with INCOSE</a:t>
            </a:r>
          </a:p>
        </p:txBody>
      </p:sp>
      <p:sp>
        <p:nvSpPr>
          <p:cNvPr id="58" name="Text Placeholder 3">
            <a:extLst>
              <a:ext uri="{FF2B5EF4-FFF2-40B4-BE49-F238E27FC236}">
                <a16:creationId xmlns:a16="http://schemas.microsoft.com/office/drawing/2014/main" id="{24543A4E-DD88-4204-635B-DB730A089410}"/>
              </a:ext>
            </a:extLst>
          </p:cNvPr>
          <p:cNvSpPr txBox="1">
            <a:spLocks/>
          </p:cNvSpPr>
          <p:nvPr/>
        </p:nvSpPr>
        <p:spPr>
          <a:xfrm>
            <a:off x="1369046" y="1299838"/>
            <a:ext cx="10278668" cy="1354217"/>
          </a:xfrm>
          <a:prstGeom prst="rect">
            <a:avLst/>
          </a:prstGeom>
        </p:spPr>
        <p:txBody>
          <a:bodyPr vert="horz" wrap="square" lIns="0" tIns="60960" rIns="0" bIns="6096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ct val="100000"/>
              </a:lnSpc>
              <a:spcBef>
                <a:spcPts val="600"/>
              </a:spcBef>
              <a:spcAft>
                <a:spcPts val="600"/>
              </a:spcAft>
              <a:buNone/>
            </a:pPr>
            <a:r>
              <a:rPr lang="en-GB" sz="2000" b="0" u="none" strike="noStrike" baseline="0" dirty="0">
                <a:solidFill>
                  <a:schemeClr val="accent1"/>
                </a:solidFill>
                <a:latin typeface="Arial" panose="020B0604020202020204" pitchFamily="34" charset="0"/>
                <a:cs typeface="Arial" panose="020B0604020202020204" pitchFamily="34" charset="0"/>
              </a:rPr>
              <a:t>INCOSE is the premier choice of systems engineers for professional development.  </a:t>
            </a:r>
          </a:p>
          <a:p>
            <a:pPr marL="0" indent="0">
              <a:lnSpc>
                <a:spcPct val="100000"/>
              </a:lnSpc>
              <a:spcBef>
                <a:spcPts val="600"/>
              </a:spcBef>
              <a:spcAft>
                <a:spcPts val="600"/>
              </a:spcAft>
              <a:buNone/>
            </a:pPr>
            <a:r>
              <a:rPr lang="en-GB" sz="2000" b="0" u="none" strike="noStrike" baseline="0" dirty="0">
                <a:solidFill>
                  <a:schemeClr val="accent1"/>
                </a:solidFill>
                <a:latin typeface="Arial" panose="020B0604020202020204" pitchFamily="34" charset="0"/>
                <a:cs typeface="Arial" panose="020B0604020202020204" pitchFamily="34" charset="0"/>
              </a:rPr>
              <a:t>With over 30 years of experience, we are shaping the future of systems engineering.  </a:t>
            </a:r>
          </a:p>
          <a:p>
            <a:pPr marL="0" indent="0">
              <a:lnSpc>
                <a:spcPct val="100000"/>
              </a:lnSpc>
              <a:spcBef>
                <a:spcPts val="600"/>
              </a:spcBef>
              <a:spcAft>
                <a:spcPts val="600"/>
              </a:spcAft>
              <a:buNone/>
            </a:pPr>
            <a:r>
              <a:rPr lang="en-GB" sz="2000" b="0" u="none" strike="noStrike" baseline="0" dirty="0">
                <a:solidFill>
                  <a:schemeClr val="accent1"/>
                </a:solidFill>
                <a:latin typeface="Arial" panose="020B0604020202020204" pitchFamily="34" charset="0"/>
                <a:cs typeface="Arial" panose="020B0604020202020204" pitchFamily="34" charset="0"/>
              </a:rPr>
              <a:t>We interact with systems engineers across the globe on a daily basis to set standards.</a:t>
            </a:r>
            <a:endParaRPr lang="en-GB" sz="2000" b="0" dirty="0">
              <a:solidFill>
                <a:schemeClr val="accent1"/>
              </a:solidFill>
              <a:latin typeface="Arial" panose="020B0604020202020204" pitchFamily="34" charset="0"/>
              <a:cs typeface="Arial" panose="020B0604020202020204" pitchFamily="34" charset="0"/>
            </a:endParaRPr>
          </a:p>
        </p:txBody>
      </p:sp>
      <p:sp>
        <p:nvSpPr>
          <p:cNvPr id="60" name="Oval 2">
            <a:extLst>
              <a:ext uri="{FF2B5EF4-FFF2-40B4-BE49-F238E27FC236}">
                <a16:creationId xmlns:a16="http://schemas.microsoft.com/office/drawing/2014/main" id="{9FDB665E-5965-D915-45D8-372D131D3583}"/>
              </a:ext>
            </a:extLst>
          </p:cNvPr>
          <p:cNvSpPr/>
          <p:nvPr/>
        </p:nvSpPr>
        <p:spPr>
          <a:xfrm>
            <a:off x="1702038" y="2999231"/>
            <a:ext cx="1143473" cy="1082022"/>
          </a:xfrm>
          <a:prstGeom prst="ellipse">
            <a:avLst/>
          </a:prstGeom>
          <a:solidFill>
            <a:schemeClr val="accent5"/>
          </a:solidFill>
          <a:ln>
            <a:noFill/>
          </a:ln>
          <a:effectLst>
            <a:outerShdw blurRad="63500" dist="127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solidFill>
                <a:srgbClr val="FFFFFF"/>
              </a:solidFill>
            </a:endParaRPr>
          </a:p>
        </p:txBody>
      </p:sp>
      <p:pic>
        <p:nvPicPr>
          <p:cNvPr id="61" name="Picture 4">
            <a:extLst>
              <a:ext uri="{FF2B5EF4-FFF2-40B4-BE49-F238E27FC236}">
                <a16:creationId xmlns:a16="http://schemas.microsoft.com/office/drawing/2014/main" id="{506602C8-85D6-4BE1-2F64-1A14D00AF5C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732903" y="3150181"/>
            <a:ext cx="1039620" cy="632625"/>
          </a:xfrm>
          <a:prstGeom prst="rect">
            <a:avLst/>
          </a:prstGeom>
        </p:spPr>
      </p:pic>
      <p:sp>
        <p:nvSpPr>
          <p:cNvPr id="62" name="Oval 5">
            <a:extLst>
              <a:ext uri="{FF2B5EF4-FFF2-40B4-BE49-F238E27FC236}">
                <a16:creationId xmlns:a16="http://schemas.microsoft.com/office/drawing/2014/main" id="{82FB9A9D-67DE-1F7E-A51D-128E30A670E4}"/>
              </a:ext>
            </a:extLst>
          </p:cNvPr>
          <p:cNvSpPr/>
          <p:nvPr/>
        </p:nvSpPr>
        <p:spPr>
          <a:xfrm>
            <a:off x="5502493" y="3036102"/>
            <a:ext cx="1155763" cy="1082022"/>
          </a:xfrm>
          <a:prstGeom prst="ellipse">
            <a:avLst/>
          </a:prstGeom>
          <a:solidFill>
            <a:schemeClr val="accent5"/>
          </a:solidFill>
          <a:ln>
            <a:noFill/>
          </a:ln>
          <a:effectLst>
            <a:outerShdw blurRad="63500" dist="127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solidFill>
                <a:srgbClr val="FFFFFF"/>
              </a:solidFill>
            </a:endParaRPr>
          </a:p>
        </p:txBody>
      </p:sp>
      <p:sp>
        <p:nvSpPr>
          <p:cNvPr id="63" name="Oval 7">
            <a:extLst>
              <a:ext uri="{FF2B5EF4-FFF2-40B4-BE49-F238E27FC236}">
                <a16:creationId xmlns:a16="http://schemas.microsoft.com/office/drawing/2014/main" id="{E230E2E3-6737-9250-F8D2-51CEAFA7B541}"/>
              </a:ext>
            </a:extLst>
          </p:cNvPr>
          <p:cNvSpPr/>
          <p:nvPr/>
        </p:nvSpPr>
        <p:spPr>
          <a:xfrm>
            <a:off x="7533724" y="3036102"/>
            <a:ext cx="1155763" cy="1082022"/>
          </a:xfrm>
          <a:prstGeom prst="ellipse">
            <a:avLst/>
          </a:prstGeom>
          <a:solidFill>
            <a:schemeClr val="accent2"/>
          </a:solidFill>
          <a:ln>
            <a:noFill/>
          </a:ln>
          <a:effectLst>
            <a:outerShdw blurRad="63500" dist="127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solidFill>
                <a:srgbClr val="FFFFFF"/>
              </a:solidFill>
            </a:endParaRPr>
          </a:p>
        </p:txBody>
      </p:sp>
      <p:grpSp>
        <p:nvGrpSpPr>
          <p:cNvPr id="64" name="Group 8">
            <a:extLst>
              <a:ext uri="{FF2B5EF4-FFF2-40B4-BE49-F238E27FC236}">
                <a16:creationId xmlns:a16="http://schemas.microsoft.com/office/drawing/2014/main" id="{70DA3BAB-010E-2B1B-81A6-727309701365}"/>
              </a:ext>
            </a:extLst>
          </p:cNvPr>
          <p:cNvGrpSpPr/>
          <p:nvPr/>
        </p:nvGrpSpPr>
        <p:grpSpPr>
          <a:xfrm>
            <a:off x="1369046" y="4740416"/>
            <a:ext cx="1868712" cy="970943"/>
            <a:chOff x="213757" y="4187350"/>
            <a:chExt cx="2967005" cy="1137980"/>
          </a:xfrm>
        </p:grpSpPr>
        <p:sp>
          <p:nvSpPr>
            <p:cNvPr id="83" name="Rectangle 9">
              <a:extLst>
                <a:ext uri="{FF2B5EF4-FFF2-40B4-BE49-F238E27FC236}">
                  <a16:creationId xmlns:a16="http://schemas.microsoft.com/office/drawing/2014/main" id="{E27EE439-0F60-680B-1752-CD0C9583C475}"/>
                </a:ext>
              </a:extLst>
            </p:cNvPr>
            <p:cNvSpPr/>
            <p:nvPr/>
          </p:nvSpPr>
          <p:spPr>
            <a:xfrm>
              <a:off x="453016" y="4187350"/>
              <a:ext cx="2727746" cy="53334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800"/>
                </a:lnSpc>
              </a:pPr>
              <a:r>
                <a:rPr lang="en-US" sz="2800" b="1" dirty="0">
                  <a:solidFill>
                    <a:schemeClr val="accent1"/>
                  </a:solidFill>
                  <a:latin typeface="Arial" panose="020B0604020202020204" pitchFamily="34" charset="0"/>
                  <a:ea typeface="Open Sans" panose="020B0606030504020204" pitchFamily="34" charset="0"/>
                  <a:cs typeface="Arial" panose="020B0604020202020204" pitchFamily="34" charset="0"/>
                </a:rPr>
                <a:t>25,000+</a:t>
              </a:r>
            </a:p>
          </p:txBody>
        </p:sp>
        <p:sp>
          <p:nvSpPr>
            <p:cNvPr id="84" name="Rectangle 10">
              <a:extLst>
                <a:ext uri="{FF2B5EF4-FFF2-40B4-BE49-F238E27FC236}">
                  <a16:creationId xmlns:a16="http://schemas.microsoft.com/office/drawing/2014/main" id="{EA86BE7D-FBD3-3BB1-1CA4-FF07AEB7F382}"/>
                </a:ext>
              </a:extLst>
            </p:cNvPr>
            <p:cNvSpPr/>
            <p:nvPr/>
          </p:nvSpPr>
          <p:spPr>
            <a:xfrm>
              <a:off x="213757" y="4712097"/>
              <a:ext cx="2952326" cy="61323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accent1"/>
                  </a:solidFill>
                  <a:latin typeface="Arial" panose="020B0604020202020204" pitchFamily="34" charset="0"/>
                  <a:ea typeface="Open Sans" panose="020B0606030504020204" pitchFamily="34" charset="0"/>
                  <a:cs typeface="Arial" panose="020B0604020202020204" pitchFamily="34" charset="0"/>
                </a:rPr>
                <a:t>Members and </a:t>
              </a:r>
              <a:br>
                <a:rPr lang="en-GB" sz="1400" b="1">
                  <a:solidFill>
                    <a:schemeClr val="accent1"/>
                  </a:solidFill>
                  <a:latin typeface="Arial" panose="020B0604020202020204" pitchFamily="34" charset="0"/>
                  <a:ea typeface="Open Sans" panose="020B0606030504020204" pitchFamily="34" charset="0"/>
                  <a:cs typeface="Arial" panose="020B0604020202020204" pitchFamily="34" charset="0"/>
                </a:rPr>
              </a:br>
              <a:r>
                <a:rPr lang="en-GB" sz="1400" b="1">
                  <a:solidFill>
                    <a:schemeClr val="accent1"/>
                  </a:solidFill>
                  <a:latin typeface="Arial" panose="020B0604020202020204" pitchFamily="34" charset="0"/>
                  <a:ea typeface="Open Sans" panose="020B0606030504020204" pitchFamily="34" charset="0"/>
                  <a:cs typeface="Arial" panose="020B0604020202020204" pitchFamily="34" charset="0"/>
                </a:rPr>
                <a:t>CAB Associates</a:t>
              </a:r>
              <a:endParaRPr lang="en-US" sz="1400">
                <a:solidFill>
                  <a:schemeClr val="accent1"/>
                </a:solidFill>
                <a:latin typeface="Arial" panose="020B0604020202020204" pitchFamily="34" charset="0"/>
                <a:ea typeface="Open Sans" panose="020B0606030504020204" pitchFamily="34" charset="0"/>
                <a:cs typeface="Arial" panose="020B0604020202020204" pitchFamily="34" charset="0"/>
              </a:endParaRPr>
            </a:p>
          </p:txBody>
        </p:sp>
      </p:grpSp>
      <p:sp>
        <p:nvSpPr>
          <p:cNvPr id="65" name="Oval 11">
            <a:extLst>
              <a:ext uri="{FF2B5EF4-FFF2-40B4-BE49-F238E27FC236}">
                <a16:creationId xmlns:a16="http://schemas.microsoft.com/office/drawing/2014/main" id="{B9F2BBEA-84DE-644D-03D8-280560C7AC5F}"/>
              </a:ext>
            </a:extLst>
          </p:cNvPr>
          <p:cNvSpPr/>
          <p:nvPr/>
        </p:nvSpPr>
        <p:spPr>
          <a:xfrm>
            <a:off x="3655912" y="3036102"/>
            <a:ext cx="1143473" cy="1082022"/>
          </a:xfrm>
          <a:prstGeom prst="ellipse">
            <a:avLst/>
          </a:prstGeom>
          <a:solidFill>
            <a:schemeClr val="accent2"/>
          </a:solidFill>
          <a:ln>
            <a:noFill/>
          </a:ln>
          <a:effectLst>
            <a:outerShdw blurRad="63500" dist="127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solidFill>
                <a:srgbClr val="FFFFFF"/>
              </a:solidFill>
            </a:endParaRPr>
          </a:p>
        </p:txBody>
      </p:sp>
      <p:grpSp>
        <p:nvGrpSpPr>
          <p:cNvPr id="66" name="Group 12">
            <a:extLst>
              <a:ext uri="{FF2B5EF4-FFF2-40B4-BE49-F238E27FC236}">
                <a16:creationId xmlns:a16="http://schemas.microsoft.com/office/drawing/2014/main" id="{FDEA5343-6AD9-CB13-A2BB-DAFCD7F8A3A4}"/>
              </a:ext>
            </a:extLst>
          </p:cNvPr>
          <p:cNvGrpSpPr/>
          <p:nvPr/>
        </p:nvGrpSpPr>
        <p:grpSpPr>
          <a:xfrm>
            <a:off x="3280466" y="4764995"/>
            <a:ext cx="1858617" cy="1003621"/>
            <a:chOff x="2641371" y="4187350"/>
            <a:chExt cx="2952328" cy="1168083"/>
          </a:xfrm>
        </p:grpSpPr>
        <p:sp>
          <p:nvSpPr>
            <p:cNvPr id="81" name="Rectangle 13">
              <a:extLst>
                <a:ext uri="{FF2B5EF4-FFF2-40B4-BE49-F238E27FC236}">
                  <a16:creationId xmlns:a16="http://schemas.microsoft.com/office/drawing/2014/main" id="{AF4F952D-7CC6-94F8-08D2-CDF88B1E155F}"/>
                </a:ext>
              </a:extLst>
            </p:cNvPr>
            <p:cNvSpPr/>
            <p:nvPr/>
          </p:nvSpPr>
          <p:spPr>
            <a:xfrm>
              <a:off x="2942352" y="4187350"/>
              <a:ext cx="2538755" cy="52568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800"/>
                </a:lnSpc>
              </a:pPr>
              <a:r>
                <a:rPr lang="en-US" sz="2800" b="1" dirty="0">
                  <a:solidFill>
                    <a:schemeClr val="accent1"/>
                  </a:solidFill>
                  <a:latin typeface="Arial" panose="020B0604020202020204" pitchFamily="34" charset="0"/>
                  <a:ea typeface="Open Sans" panose="020B0606030504020204" pitchFamily="34" charset="0"/>
                  <a:cs typeface="Arial" panose="020B0604020202020204" pitchFamily="34" charset="0"/>
                </a:rPr>
                <a:t>140+</a:t>
              </a:r>
            </a:p>
          </p:txBody>
        </p:sp>
        <p:sp>
          <p:nvSpPr>
            <p:cNvPr id="82" name="Rectangle 14">
              <a:extLst>
                <a:ext uri="{FF2B5EF4-FFF2-40B4-BE49-F238E27FC236}">
                  <a16:creationId xmlns:a16="http://schemas.microsoft.com/office/drawing/2014/main" id="{6D5A5FC7-5D30-C869-0082-EE8403162C4B}"/>
                </a:ext>
              </a:extLst>
            </p:cNvPr>
            <p:cNvSpPr/>
            <p:nvPr/>
          </p:nvSpPr>
          <p:spPr>
            <a:xfrm>
              <a:off x="2641371" y="4746474"/>
              <a:ext cx="2952328" cy="60895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accent1"/>
                  </a:solidFill>
                  <a:latin typeface="Arial" panose="020B0604020202020204" pitchFamily="34" charset="0"/>
                  <a:ea typeface="Open Sans" panose="020B0606030504020204" pitchFamily="34" charset="0"/>
                  <a:cs typeface="Arial" panose="020B0604020202020204" pitchFamily="34" charset="0"/>
                </a:rPr>
                <a:t>Corporate Members</a:t>
              </a:r>
              <a:endParaRPr lang="en-US" sz="1400">
                <a:solidFill>
                  <a:schemeClr val="accent1"/>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67" name="Group 15">
            <a:extLst>
              <a:ext uri="{FF2B5EF4-FFF2-40B4-BE49-F238E27FC236}">
                <a16:creationId xmlns:a16="http://schemas.microsoft.com/office/drawing/2014/main" id="{A55D4F1A-1FBE-D34B-CF41-053775145922}"/>
              </a:ext>
            </a:extLst>
          </p:cNvPr>
          <p:cNvGrpSpPr/>
          <p:nvPr/>
        </p:nvGrpSpPr>
        <p:grpSpPr>
          <a:xfrm>
            <a:off x="5181792" y="4752703"/>
            <a:ext cx="1858617" cy="874574"/>
            <a:chOff x="5058890" y="4187350"/>
            <a:chExt cx="2952328" cy="1023396"/>
          </a:xfrm>
        </p:grpSpPr>
        <p:sp>
          <p:nvSpPr>
            <p:cNvPr id="79" name="Rectangle 16">
              <a:extLst>
                <a:ext uri="{FF2B5EF4-FFF2-40B4-BE49-F238E27FC236}">
                  <a16:creationId xmlns:a16="http://schemas.microsoft.com/office/drawing/2014/main" id="{D9C60E49-963C-CE30-3D2F-21715CBECEFD}"/>
                </a:ext>
              </a:extLst>
            </p:cNvPr>
            <p:cNvSpPr/>
            <p:nvPr/>
          </p:nvSpPr>
          <p:spPr>
            <a:xfrm>
              <a:off x="5298149" y="4187350"/>
              <a:ext cx="2538755" cy="52978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800"/>
                </a:lnSpc>
              </a:pPr>
              <a:r>
                <a:rPr lang="en-US" sz="2800" b="1" dirty="0">
                  <a:solidFill>
                    <a:schemeClr val="accent1"/>
                  </a:solidFill>
                  <a:latin typeface="Arial" panose="020B0604020202020204" pitchFamily="34" charset="0"/>
                  <a:ea typeface="Open Sans" panose="020B0606030504020204" pitchFamily="34" charset="0"/>
                  <a:cs typeface="Arial" panose="020B0604020202020204" pitchFamily="34" charset="0"/>
                </a:rPr>
                <a:t>52</a:t>
              </a:r>
            </a:p>
          </p:txBody>
        </p:sp>
        <p:sp>
          <p:nvSpPr>
            <p:cNvPr id="80" name="Rectangle 17">
              <a:extLst>
                <a:ext uri="{FF2B5EF4-FFF2-40B4-BE49-F238E27FC236}">
                  <a16:creationId xmlns:a16="http://schemas.microsoft.com/office/drawing/2014/main" id="{E86B1F83-A9E9-EBAF-1BA7-5FCA45418531}"/>
                </a:ext>
              </a:extLst>
            </p:cNvPr>
            <p:cNvSpPr/>
            <p:nvPr/>
          </p:nvSpPr>
          <p:spPr>
            <a:xfrm>
              <a:off x="5058890" y="4850596"/>
              <a:ext cx="2952328" cy="36015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accent1"/>
                  </a:solidFill>
                  <a:latin typeface="Arial" panose="020B0604020202020204" pitchFamily="34" charset="0"/>
                  <a:ea typeface="Open Sans" panose="020B0606030504020204" pitchFamily="34" charset="0"/>
                  <a:cs typeface="Arial" panose="020B0604020202020204" pitchFamily="34" charset="0"/>
                </a:rPr>
                <a:t>Working Groups</a:t>
              </a:r>
              <a:endParaRPr lang="en-US" sz="1400">
                <a:solidFill>
                  <a:schemeClr val="accent1"/>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68" name="Group 18">
            <a:extLst>
              <a:ext uri="{FF2B5EF4-FFF2-40B4-BE49-F238E27FC236}">
                <a16:creationId xmlns:a16="http://schemas.microsoft.com/office/drawing/2014/main" id="{1A6B5E48-03FB-75CA-C987-70861ED90D23}"/>
              </a:ext>
            </a:extLst>
          </p:cNvPr>
          <p:cNvGrpSpPr/>
          <p:nvPr/>
        </p:nvGrpSpPr>
        <p:grpSpPr>
          <a:xfrm>
            <a:off x="7196495" y="4777287"/>
            <a:ext cx="1858617" cy="1056890"/>
            <a:chOff x="7540626" y="4187350"/>
            <a:chExt cx="2952328" cy="1233836"/>
          </a:xfrm>
        </p:grpSpPr>
        <p:sp>
          <p:nvSpPr>
            <p:cNvPr id="77" name="Rectangle 19">
              <a:extLst>
                <a:ext uri="{FF2B5EF4-FFF2-40B4-BE49-F238E27FC236}">
                  <a16:creationId xmlns:a16="http://schemas.microsoft.com/office/drawing/2014/main" id="{77202670-5AF6-5EDC-617D-FD26F20B3B4A}"/>
                </a:ext>
              </a:extLst>
            </p:cNvPr>
            <p:cNvSpPr/>
            <p:nvPr/>
          </p:nvSpPr>
          <p:spPr>
            <a:xfrm>
              <a:off x="7764451" y="4187350"/>
              <a:ext cx="2538755" cy="52808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800"/>
                </a:lnSpc>
              </a:pPr>
              <a:r>
                <a:rPr lang="en-US" sz="2800" b="1">
                  <a:solidFill>
                    <a:schemeClr val="accent1"/>
                  </a:solidFill>
                  <a:latin typeface="Arial" panose="020B0604020202020204" pitchFamily="34" charset="0"/>
                  <a:ea typeface="Open Sans" panose="020B0606030504020204" pitchFamily="34" charset="0"/>
                  <a:cs typeface="Arial" panose="020B0604020202020204" pitchFamily="34" charset="0"/>
                </a:rPr>
                <a:t>65</a:t>
              </a:r>
            </a:p>
          </p:txBody>
        </p:sp>
        <p:sp>
          <p:nvSpPr>
            <p:cNvPr id="78" name="Rectangle 20">
              <a:extLst>
                <a:ext uri="{FF2B5EF4-FFF2-40B4-BE49-F238E27FC236}">
                  <a16:creationId xmlns:a16="http://schemas.microsoft.com/office/drawing/2014/main" id="{BC5FCDF3-CDA3-1691-CA19-6316BB1986A4}"/>
                </a:ext>
              </a:extLst>
            </p:cNvPr>
            <p:cNvSpPr/>
            <p:nvPr/>
          </p:nvSpPr>
          <p:spPr>
            <a:xfrm>
              <a:off x="7540626" y="4810368"/>
              <a:ext cx="2952328" cy="61081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accent1"/>
                  </a:solidFill>
                  <a:latin typeface="Arial" panose="020B0604020202020204" pitchFamily="34" charset="0"/>
                  <a:ea typeface="Open Sans" panose="020B0606030504020204" pitchFamily="34" charset="0"/>
                  <a:cs typeface="Arial" panose="020B0604020202020204" pitchFamily="34" charset="0"/>
                </a:rPr>
                <a:t>Chapters Worldwide</a:t>
              </a:r>
              <a:endParaRPr lang="en-US" sz="1400">
                <a:solidFill>
                  <a:schemeClr val="accent1"/>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69" name="Group 21">
            <a:extLst>
              <a:ext uri="{FF2B5EF4-FFF2-40B4-BE49-F238E27FC236}">
                <a16:creationId xmlns:a16="http://schemas.microsoft.com/office/drawing/2014/main" id="{4A2573EE-89A7-11C2-98A5-E85FCEF1E717}"/>
              </a:ext>
            </a:extLst>
          </p:cNvPr>
          <p:cNvGrpSpPr/>
          <p:nvPr/>
        </p:nvGrpSpPr>
        <p:grpSpPr>
          <a:xfrm>
            <a:off x="9029971" y="4777286"/>
            <a:ext cx="1858617" cy="1055485"/>
            <a:chOff x="9976327" y="4187350"/>
            <a:chExt cx="2952328" cy="1235447"/>
          </a:xfrm>
        </p:grpSpPr>
        <p:sp>
          <p:nvSpPr>
            <p:cNvPr id="75" name="Rectangle 22">
              <a:extLst>
                <a:ext uri="{FF2B5EF4-FFF2-40B4-BE49-F238E27FC236}">
                  <a16:creationId xmlns:a16="http://schemas.microsoft.com/office/drawing/2014/main" id="{2F7BDF03-8818-5BF5-5C9C-B704F34D2BB8}"/>
                </a:ext>
              </a:extLst>
            </p:cNvPr>
            <p:cNvSpPr/>
            <p:nvPr/>
          </p:nvSpPr>
          <p:spPr>
            <a:xfrm>
              <a:off x="10215586" y="4187350"/>
              <a:ext cx="2538755" cy="52808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800"/>
                </a:lnSpc>
              </a:pPr>
              <a:r>
                <a:rPr lang="en-US" sz="2800" b="1">
                  <a:solidFill>
                    <a:schemeClr val="accent1"/>
                  </a:solidFill>
                  <a:latin typeface="Arial" panose="020B0604020202020204" pitchFamily="34" charset="0"/>
                  <a:ea typeface="Open Sans" panose="020B0606030504020204" pitchFamily="34" charset="0"/>
                  <a:cs typeface="Arial" panose="020B0604020202020204" pitchFamily="34" charset="0"/>
                </a:rPr>
                <a:t>76</a:t>
              </a:r>
            </a:p>
          </p:txBody>
        </p:sp>
        <p:sp>
          <p:nvSpPr>
            <p:cNvPr id="76" name="Rectangle 23">
              <a:extLst>
                <a:ext uri="{FF2B5EF4-FFF2-40B4-BE49-F238E27FC236}">
                  <a16:creationId xmlns:a16="http://schemas.microsoft.com/office/drawing/2014/main" id="{2E1A8F70-BCAA-B07B-0687-8B4632CDE471}"/>
                </a:ext>
              </a:extLst>
            </p:cNvPr>
            <p:cNvSpPr/>
            <p:nvPr/>
          </p:nvSpPr>
          <p:spPr>
            <a:xfrm>
              <a:off x="9976327" y="4810367"/>
              <a:ext cx="2952328" cy="61243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accent1"/>
                  </a:solidFill>
                  <a:latin typeface="Arial" panose="020B0604020202020204" pitchFamily="34" charset="0"/>
                  <a:ea typeface="Open Sans" panose="020B0606030504020204" pitchFamily="34" charset="0"/>
                  <a:cs typeface="Arial" panose="020B0604020202020204" pitchFamily="34" charset="0"/>
                </a:rPr>
                <a:t>Countries with Active Members</a:t>
              </a:r>
              <a:endParaRPr lang="en-US" sz="1400">
                <a:solidFill>
                  <a:schemeClr val="accent1"/>
                </a:solidFill>
                <a:latin typeface="Arial" panose="020B0604020202020204" pitchFamily="34" charset="0"/>
                <a:ea typeface="Open Sans" panose="020B0606030504020204" pitchFamily="34" charset="0"/>
                <a:cs typeface="Arial" panose="020B0604020202020204" pitchFamily="34" charset="0"/>
              </a:endParaRPr>
            </a:p>
          </p:txBody>
        </p:sp>
      </p:grpSp>
      <p:sp>
        <p:nvSpPr>
          <p:cNvPr id="70" name="Oval 24">
            <a:extLst>
              <a:ext uri="{FF2B5EF4-FFF2-40B4-BE49-F238E27FC236}">
                <a16:creationId xmlns:a16="http://schemas.microsoft.com/office/drawing/2014/main" id="{06544BA1-6D3F-2993-2A2F-24B245A1CB6E}"/>
              </a:ext>
            </a:extLst>
          </p:cNvPr>
          <p:cNvSpPr/>
          <p:nvPr/>
        </p:nvSpPr>
        <p:spPr>
          <a:xfrm>
            <a:off x="9350673" y="3023812"/>
            <a:ext cx="1155763" cy="1082022"/>
          </a:xfrm>
          <a:prstGeom prst="ellipse">
            <a:avLst/>
          </a:prstGeom>
          <a:solidFill>
            <a:schemeClr val="accent5"/>
          </a:solidFill>
          <a:ln>
            <a:noFill/>
          </a:ln>
          <a:effectLst>
            <a:outerShdw blurRad="63500" dist="127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solidFill>
                <a:srgbClr val="FFFFFF"/>
              </a:solidFill>
            </a:endParaRPr>
          </a:p>
        </p:txBody>
      </p:sp>
      <p:pic>
        <p:nvPicPr>
          <p:cNvPr id="71" name="Picture 25">
            <a:extLst>
              <a:ext uri="{FF2B5EF4-FFF2-40B4-BE49-F238E27FC236}">
                <a16:creationId xmlns:a16="http://schemas.microsoft.com/office/drawing/2014/main" id="{CF30769B-35F8-7507-117F-F3DD4B3FAEC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639275" y="3187052"/>
            <a:ext cx="1039620" cy="632625"/>
          </a:xfrm>
          <a:prstGeom prst="rect">
            <a:avLst/>
          </a:prstGeom>
        </p:spPr>
      </p:pic>
      <p:pic>
        <p:nvPicPr>
          <p:cNvPr id="72" name="Picture 26">
            <a:extLst>
              <a:ext uri="{FF2B5EF4-FFF2-40B4-BE49-F238E27FC236}">
                <a16:creationId xmlns:a16="http://schemas.microsoft.com/office/drawing/2014/main" id="{85C90F27-7B64-738B-C080-89F52A615C2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557901" y="3297665"/>
            <a:ext cx="1039620" cy="632625"/>
          </a:xfrm>
          <a:prstGeom prst="rect">
            <a:avLst/>
          </a:prstGeom>
        </p:spPr>
      </p:pic>
      <p:pic>
        <p:nvPicPr>
          <p:cNvPr id="73" name="Picture 27">
            <a:extLst>
              <a:ext uri="{FF2B5EF4-FFF2-40B4-BE49-F238E27FC236}">
                <a16:creationId xmlns:a16="http://schemas.microsoft.com/office/drawing/2014/main" id="{D7AAECC5-D703-073F-CE57-4F5E41F3078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605994" y="3260794"/>
            <a:ext cx="1039620" cy="632625"/>
          </a:xfrm>
          <a:prstGeom prst="rect">
            <a:avLst/>
          </a:prstGeom>
        </p:spPr>
      </p:pic>
      <p:pic>
        <p:nvPicPr>
          <p:cNvPr id="74" name="Picture 28">
            <a:extLst>
              <a:ext uri="{FF2B5EF4-FFF2-40B4-BE49-F238E27FC236}">
                <a16:creationId xmlns:a16="http://schemas.microsoft.com/office/drawing/2014/main" id="{F9D178AA-E6FA-434D-CC75-4A149C80694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432582" y="3248504"/>
            <a:ext cx="1039620" cy="632625"/>
          </a:xfrm>
          <a:prstGeom prst="rect">
            <a:avLst/>
          </a:prstGeom>
        </p:spPr>
      </p:pic>
      <p:sp>
        <p:nvSpPr>
          <p:cNvPr id="86" name="Freeform 5">
            <a:extLst>
              <a:ext uri="{FF2B5EF4-FFF2-40B4-BE49-F238E27FC236}">
                <a16:creationId xmlns:a16="http://schemas.microsoft.com/office/drawing/2014/main" id="{B9E3F80D-ED03-EF39-D919-96EFDE108A15}"/>
              </a:ext>
            </a:extLst>
          </p:cNvPr>
          <p:cNvSpPr>
            <a:spLocks noChangeAspect="1"/>
          </p:cNvSpPr>
          <p:nvPr/>
        </p:nvSpPr>
        <p:spPr bwMode="auto">
          <a:xfrm rot="10800000" flipH="1" flipV="1">
            <a:off x="0" y="3034070"/>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063880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899794" y="224720"/>
            <a:ext cx="4991617" cy="635846"/>
          </a:xfrm>
        </p:spPr>
        <p:txBody>
          <a:bodyPr>
            <a:normAutofit/>
          </a:bodyPr>
          <a:lstStyle/>
          <a:p>
            <a:r>
              <a:rPr lang="en-US" sz="4000" dirty="0">
                <a:solidFill>
                  <a:schemeClr val="accent1"/>
                </a:solidFill>
                <a:latin typeface="Arial" panose="020B0604020202020204" pitchFamily="34" charset="0"/>
              </a:rPr>
              <a:t>Why Join INCOSE?</a:t>
            </a:r>
            <a:endParaRPr lang="en-GB" sz="4000" dirty="0">
              <a:solidFill>
                <a:schemeClr val="accent1"/>
              </a:solidFill>
              <a:latin typeface="Arial" panose="020B0604020202020204" pitchFamily="34" charset="0"/>
            </a:endParaRPr>
          </a:p>
        </p:txBody>
      </p:sp>
      <p:pic>
        <p:nvPicPr>
          <p:cNvPr id="8" name="Picture Placeholder 7" descr="A person wearing glasses&#10;&#10;Description automatically generated with low confidence">
            <a:extLst>
              <a:ext uri="{FF2B5EF4-FFF2-40B4-BE49-F238E27FC236}">
                <a16:creationId xmlns:a16="http://schemas.microsoft.com/office/drawing/2014/main" id="{DED9BFEB-0895-9F8A-5A79-6499C07798A6}"/>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l="24991" r="24991"/>
          <a:stretch>
            <a:fillRect/>
          </a:stretch>
        </p:blipFill>
        <p:spPr/>
      </p:pic>
      <p:graphicFrame>
        <p:nvGraphicFramePr>
          <p:cNvPr id="16" name="Text Placeholder 5">
            <a:extLst>
              <a:ext uri="{FF2B5EF4-FFF2-40B4-BE49-F238E27FC236}">
                <a16:creationId xmlns:a16="http://schemas.microsoft.com/office/drawing/2014/main" id="{37189F9F-485F-307E-8B3F-409A4B3750A3}"/>
              </a:ext>
            </a:extLst>
          </p:cNvPr>
          <p:cNvGraphicFramePr/>
          <p:nvPr>
            <p:extLst>
              <p:ext uri="{D42A27DB-BD31-4B8C-83A1-F6EECF244321}">
                <p14:modId xmlns:p14="http://schemas.microsoft.com/office/powerpoint/2010/main" val="3229381952"/>
              </p:ext>
            </p:extLst>
          </p:nvPr>
        </p:nvGraphicFramePr>
        <p:xfrm>
          <a:off x="197295" y="860295"/>
          <a:ext cx="5698761" cy="52297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Freeform 5">
            <a:extLst>
              <a:ext uri="{FF2B5EF4-FFF2-40B4-BE49-F238E27FC236}">
                <a16:creationId xmlns:a16="http://schemas.microsoft.com/office/drawing/2014/main" id="{A4EC5D72-B718-632B-FB39-203308189D2C}"/>
              </a:ext>
            </a:extLst>
          </p:cNvPr>
          <p:cNvSpPr>
            <a:spLocks noChangeAspect="1"/>
          </p:cNvSpPr>
          <p:nvPr/>
        </p:nvSpPr>
        <p:spPr bwMode="auto">
          <a:xfrm rot="10800000" flipH="1" flipV="1">
            <a:off x="0" y="4636217"/>
            <a:ext cx="2221782" cy="2221782"/>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1012280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40149821-95FC-9941-8C23-A12812696E2F}"/>
              </a:ext>
            </a:extLst>
          </p:cNvPr>
          <p:cNvSpPr>
            <a:spLocks noChangeAspect="1"/>
          </p:cNvSpPr>
          <p:nvPr/>
        </p:nvSpPr>
        <p:spPr bwMode="auto">
          <a:xfrm rot="10800000" flipH="1" flipV="1">
            <a:off x="0" y="2997199"/>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Text Placeholder 3">
            <a:extLst>
              <a:ext uri="{FF2B5EF4-FFF2-40B4-BE49-F238E27FC236}">
                <a16:creationId xmlns:a16="http://schemas.microsoft.com/office/drawing/2014/main" id="{671BA737-99BC-CF5E-6464-3E0E8D3BF866}"/>
              </a:ext>
            </a:extLst>
          </p:cNvPr>
          <p:cNvSpPr txBox="1">
            <a:spLocks/>
          </p:cNvSpPr>
          <p:nvPr/>
        </p:nvSpPr>
        <p:spPr>
          <a:xfrm>
            <a:off x="1687092" y="454798"/>
            <a:ext cx="8607352" cy="777329"/>
          </a:xfrm>
          <a:prstGeom prst="rect">
            <a:avLst/>
          </a:prstGeom>
        </p:spPr>
        <p:txBody>
          <a:bodyPr vert="horz" wrap="square" lIns="0" tIns="60960" rIns="0" bIns="6096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ts val="5333"/>
              </a:lnSpc>
              <a:buClr>
                <a:srgbClr val="13B5EA"/>
              </a:buClr>
              <a:buNone/>
            </a:pPr>
            <a:r>
              <a:rPr lang="en-US" sz="4000" b="1" spc="-67" dirty="0">
                <a:solidFill>
                  <a:schemeClr val="accent1"/>
                </a:solidFill>
                <a:latin typeface="Arial"/>
                <a:cs typeface="Arial"/>
              </a:rPr>
              <a:t>Membership Benefits</a:t>
            </a:r>
          </a:p>
        </p:txBody>
      </p:sp>
      <p:sp>
        <p:nvSpPr>
          <p:cNvPr id="6" name="Freeform 5">
            <a:extLst>
              <a:ext uri="{FF2B5EF4-FFF2-40B4-BE49-F238E27FC236}">
                <a16:creationId xmlns:a16="http://schemas.microsoft.com/office/drawing/2014/main" id="{B459B19A-3272-1CDC-2B24-67A9FCC548E8}"/>
              </a:ext>
            </a:extLst>
          </p:cNvPr>
          <p:cNvSpPr>
            <a:spLocks noChangeAspect="1"/>
          </p:cNvSpPr>
          <p:nvPr/>
        </p:nvSpPr>
        <p:spPr bwMode="auto">
          <a:xfrm rot="10800000" flipH="1" flipV="1">
            <a:off x="0" y="2997199"/>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Oval 2">
            <a:extLst>
              <a:ext uri="{FF2B5EF4-FFF2-40B4-BE49-F238E27FC236}">
                <a16:creationId xmlns:a16="http://schemas.microsoft.com/office/drawing/2014/main" id="{16975587-3982-456C-822B-3812B8D13F76}"/>
              </a:ext>
            </a:extLst>
          </p:cNvPr>
          <p:cNvSpPr/>
          <p:nvPr/>
        </p:nvSpPr>
        <p:spPr>
          <a:xfrm>
            <a:off x="1384246" y="1364571"/>
            <a:ext cx="929545" cy="929545"/>
          </a:xfrm>
          <a:prstGeom prst="ellipse">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E07509"/>
              </a:solidFill>
              <a:cs typeface="Calibri"/>
            </a:endParaRPr>
          </a:p>
        </p:txBody>
      </p:sp>
      <p:sp>
        <p:nvSpPr>
          <p:cNvPr id="8" name="Oval 4">
            <a:extLst>
              <a:ext uri="{FF2B5EF4-FFF2-40B4-BE49-F238E27FC236}">
                <a16:creationId xmlns:a16="http://schemas.microsoft.com/office/drawing/2014/main" id="{57F8AAD5-2CEE-4B6B-80E3-73AD1CBD7FA6}"/>
              </a:ext>
            </a:extLst>
          </p:cNvPr>
          <p:cNvSpPr/>
          <p:nvPr/>
        </p:nvSpPr>
        <p:spPr>
          <a:xfrm>
            <a:off x="7245188" y="1362108"/>
            <a:ext cx="929545" cy="929545"/>
          </a:xfrm>
          <a:prstGeom prst="ellipse">
            <a:avLst/>
          </a:prstGeom>
          <a:solidFill>
            <a:schemeClr val="bg1"/>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accent6"/>
              </a:solidFill>
            </a:endParaRPr>
          </a:p>
        </p:txBody>
      </p:sp>
      <p:sp>
        <p:nvSpPr>
          <p:cNvPr id="9" name="Oval 5">
            <a:extLst>
              <a:ext uri="{FF2B5EF4-FFF2-40B4-BE49-F238E27FC236}">
                <a16:creationId xmlns:a16="http://schemas.microsoft.com/office/drawing/2014/main" id="{865401A8-4395-4E7F-B960-A48AFB732B8E}"/>
              </a:ext>
            </a:extLst>
          </p:cNvPr>
          <p:cNvSpPr/>
          <p:nvPr/>
        </p:nvSpPr>
        <p:spPr>
          <a:xfrm>
            <a:off x="7245188" y="2597051"/>
            <a:ext cx="929545" cy="929545"/>
          </a:xfrm>
          <a:prstGeom prst="ellipse">
            <a:avLst/>
          </a:prstGeom>
          <a:solidFill>
            <a:schemeClr val="bg1"/>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TextBox 178">
            <a:extLst>
              <a:ext uri="{FF2B5EF4-FFF2-40B4-BE49-F238E27FC236}">
                <a16:creationId xmlns:a16="http://schemas.microsoft.com/office/drawing/2014/main" id="{5D126EE6-8743-4686-9956-6B03F6033EA9}"/>
              </a:ext>
            </a:extLst>
          </p:cNvPr>
          <p:cNvSpPr txBox="1"/>
          <p:nvPr/>
        </p:nvSpPr>
        <p:spPr>
          <a:xfrm>
            <a:off x="2668618" y="1531004"/>
            <a:ext cx="3427382" cy="58477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1600">
                <a:solidFill>
                  <a:schemeClr val="accent2"/>
                </a:solidFill>
                <a:latin typeface="Arial"/>
                <a:ea typeface="Open Sans"/>
                <a:cs typeface="Arial"/>
              </a:rPr>
              <a:t>A global network of colleagues who understand systems engineering</a:t>
            </a:r>
          </a:p>
        </p:txBody>
      </p:sp>
      <p:sp>
        <p:nvSpPr>
          <p:cNvPr id="11" name="TextBox 181">
            <a:extLst>
              <a:ext uri="{FF2B5EF4-FFF2-40B4-BE49-F238E27FC236}">
                <a16:creationId xmlns:a16="http://schemas.microsoft.com/office/drawing/2014/main" id="{9B0787D4-D825-4EAF-A1EC-F166401C5115}"/>
              </a:ext>
            </a:extLst>
          </p:cNvPr>
          <p:cNvSpPr txBox="1"/>
          <p:nvPr/>
        </p:nvSpPr>
        <p:spPr>
          <a:xfrm>
            <a:off x="2668618" y="2782885"/>
            <a:ext cx="3427382" cy="3385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1600">
                <a:solidFill>
                  <a:schemeClr val="bg1"/>
                </a:solidFill>
                <a:latin typeface="Arial"/>
                <a:ea typeface="Open Sans"/>
                <a:cs typeface="Arial"/>
              </a:rPr>
              <a:t>Certification Opportunities</a:t>
            </a:r>
          </a:p>
        </p:txBody>
      </p:sp>
      <p:sp>
        <p:nvSpPr>
          <p:cNvPr id="12" name="TextBox 184">
            <a:extLst>
              <a:ext uri="{FF2B5EF4-FFF2-40B4-BE49-F238E27FC236}">
                <a16:creationId xmlns:a16="http://schemas.microsoft.com/office/drawing/2014/main" id="{FCAE8E6A-8936-4730-A5BF-B1DE0181A131}"/>
              </a:ext>
            </a:extLst>
          </p:cNvPr>
          <p:cNvSpPr txBox="1"/>
          <p:nvPr/>
        </p:nvSpPr>
        <p:spPr>
          <a:xfrm>
            <a:off x="8509879" y="1528541"/>
            <a:ext cx="3427382" cy="58477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1600">
                <a:solidFill>
                  <a:schemeClr val="accent6">
                    <a:lumMod val="75000"/>
                  </a:schemeClr>
                </a:solidFill>
                <a:latin typeface="Arial"/>
                <a:ea typeface="Open Sans"/>
                <a:cs typeface="Arial"/>
              </a:rPr>
              <a:t>Collaborate with experts and practitioners </a:t>
            </a:r>
            <a:r>
              <a:rPr lang="en-US" sz="1600" b="1">
                <a:solidFill>
                  <a:schemeClr val="accent6">
                    <a:lumMod val="75000"/>
                  </a:schemeClr>
                </a:solidFill>
                <a:latin typeface="Arial"/>
                <a:ea typeface="Open Sans"/>
                <a:cs typeface="Arial"/>
              </a:rPr>
              <a:t>worldwide</a:t>
            </a:r>
            <a:endParaRPr lang="en-US" sz="1600">
              <a:solidFill>
                <a:schemeClr val="accent6">
                  <a:lumMod val="75000"/>
                </a:schemeClr>
              </a:solidFill>
              <a:latin typeface="Arial" panose="020B0604020202020204" pitchFamily="34" charset="0"/>
              <a:ea typeface="Open Sans" pitchFamily="2" charset="0"/>
              <a:cs typeface="Arial" panose="020B0604020202020204" pitchFamily="34" charset="0"/>
            </a:endParaRPr>
          </a:p>
        </p:txBody>
      </p:sp>
      <p:sp>
        <p:nvSpPr>
          <p:cNvPr id="13" name="TextBox 187">
            <a:extLst>
              <a:ext uri="{FF2B5EF4-FFF2-40B4-BE49-F238E27FC236}">
                <a16:creationId xmlns:a16="http://schemas.microsoft.com/office/drawing/2014/main" id="{89E1DFB3-A4D1-429C-AE71-7D9BE2EE6D05}"/>
              </a:ext>
            </a:extLst>
          </p:cNvPr>
          <p:cNvSpPr txBox="1"/>
          <p:nvPr/>
        </p:nvSpPr>
        <p:spPr>
          <a:xfrm>
            <a:off x="8509879" y="2646325"/>
            <a:ext cx="3427382" cy="8309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1600">
                <a:solidFill>
                  <a:schemeClr val="bg1"/>
                </a:solidFill>
                <a:latin typeface="Arial"/>
                <a:ea typeface="Open Sans"/>
                <a:cs typeface="Arial"/>
              </a:rPr>
              <a:t>Exclusive access to INCOSE iNet and Viva Engage, the collaborative space for </a:t>
            </a:r>
            <a:r>
              <a:rPr lang="en-US" sz="1600" b="1">
                <a:solidFill>
                  <a:schemeClr val="bg1"/>
                </a:solidFill>
                <a:latin typeface="Arial"/>
                <a:ea typeface="Open Sans"/>
                <a:cs typeface="Arial"/>
              </a:rPr>
              <a:t>INCOSE </a:t>
            </a:r>
            <a:r>
              <a:rPr lang="en-US" sz="1600">
                <a:solidFill>
                  <a:schemeClr val="bg1"/>
                </a:solidFill>
                <a:latin typeface="Arial"/>
                <a:ea typeface="Open Sans"/>
                <a:cs typeface="Arial"/>
              </a:rPr>
              <a:t>Members Only</a:t>
            </a:r>
          </a:p>
        </p:txBody>
      </p:sp>
      <p:sp>
        <p:nvSpPr>
          <p:cNvPr id="14" name="Oval 11">
            <a:extLst>
              <a:ext uri="{FF2B5EF4-FFF2-40B4-BE49-F238E27FC236}">
                <a16:creationId xmlns:a16="http://schemas.microsoft.com/office/drawing/2014/main" id="{EAAF6C8D-E0AA-1D76-5E84-9D1B91BB5DDF}"/>
              </a:ext>
            </a:extLst>
          </p:cNvPr>
          <p:cNvSpPr/>
          <p:nvPr/>
        </p:nvSpPr>
        <p:spPr>
          <a:xfrm>
            <a:off x="1384246" y="3825394"/>
            <a:ext cx="929545" cy="929545"/>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TextBox 6">
            <a:extLst>
              <a:ext uri="{FF2B5EF4-FFF2-40B4-BE49-F238E27FC236}">
                <a16:creationId xmlns:a16="http://schemas.microsoft.com/office/drawing/2014/main" id="{65EB88DD-E2A7-5BB1-DA04-6C3649730CF9}"/>
              </a:ext>
            </a:extLst>
          </p:cNvPr>
          <p:cNvSpPr txBox="1"/>
          <p:nvPr/>
        </p:nvSpPr>
        <p:spPr>
          <a:xfrm>
            <a:off x="2668617" y="3991827"/>
            <a:ext cx="4193155" cy="58477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1600">
                <a:solidFill>
                  <a:srgbClr val="C4AC21"/>
                </a:solidFill>
                <a:latin typeface="Arial"/>
                <a:ea typeface="Open Sans"/>
                <a:cs typeface="Arial"/>
              </a:rPr>
              <a:t>Access to quarterly e-Publications, </a:t>
            </a:r>
            <a:r>
              <a:rPr lang="en-US" sz="1600" i="1">
                <a:solidFill>
                  <a:srgbClr val="C4AC21"/>
                </a:solidFill>
                <a:latin typeface="Arial"/>
                <a:ea typeface="Open Sans"/>
                <a:cs typeface="Arial"/>
              </a:rPr>
              <a:t>INSIGHT</a:t>
            </a:r>
            <a:r>
              <a:rPr lang="en-US" sz="1600">
                <a:solidFill>
                  <a:srgbClr val="C4AC21"/>
                </a:solidFill>
                <a:latin typeface="Arial"/>
                <a:ea typeface="Open Sans"/>
                <a:cs typeface="Arial"/>
              </a:rPr>
              <a:t> and </a:t>
            </a:r>
            <a:r>
              <a:rPr lang="en-US" sz="1600" i="1">
                <a:solidFill>
                  <a:srgbClr val="C4AC21"/>
                </a:solidFill>
                <a:latin typeface="Arial"/>
                <a:ea typeface="Open Sans"/>
                <a:cs typeface="Arial"/>
              </a:rPr>
              <a:t>Journal of Systems Engineering</a:t>
            </a:r>
            <a:endParaRPr lang="en-US" sz="1600">
              <a:solidFill>
                <a:srgbClr val="C4AC21"/>
              </a:solidFill>
              <a:latin typeface="Arial"/>
              <a:ea typeface="Open Sans"/>
              <a:cs typeface="Arial"/>
            </a:endParaRPr>
          </a:p>
        </p:txBody>
      </p:sp>
      <p:pic>
        <p:nvPicPr>
          <p:cNvPr id="16" name="Graphic 8" descr="Users with solid fill">
            <a:extLst>
              <a:ext uri="{FF2B5EF4-FFF2-40B4-BE49-F238E27FC236}">
                <a16:creationId xmlns:a16="http://schemas.microsoft.com/office/drawing/2014/main" id="{7ED4551C-572B-5855-33CB-B65FD2D94B7D}"/>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8335" y="1485344"/>
            <a:ext cx="725167" cy="725167"/>
          </a:xfrm>
          <a:prstGeom prst="rect">
            <a:avLst/>
          </a:prstGeom>
        </p:spPr>
      </p:pic>
      <p:sp>
        <p:nvSpPr>
          <p:cNvPr id="17" name="Oval 14">
            <a:extLst>
              <a:ext uri="{FF2B5EF4-FFF2-40B4-BE49-F238E27FC236}">
                <a16:creationId xmlns:a16="http://schemas.microsoft.com/office/drawing/2014/main" id="{85B00E70-4677-7EFA-AEDC-031D538C3919}"/>
              </a:ext>
            </a:extLst>
          </p:cNvPr>
          <p:cNvSpPr/>
          <p:nvPr/>
        </p:nvSpPr>
        <p:spPr>
          <a:xfrm>
            <a:off x="1384246" y="5085577"/>
            <a:ext cx="929545" cy="929545"/>
          </a:xfrm>
          <a:prstGeom prst="ellipse">
            <a:avLst/>
          </a:prstGeom>
          <a:solidFill>
            <a:schemeClr val="bg1"/>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TextBox 12">
            <a:extLst>
              <a:ext uri="{FF2B5EF4-FFF2-40B4-BE49-F238E27FC236}">
                <a16:creationId xmlns:a16="http://schemas.microsoft.com/office/drawing/2014/main" id="{302C340E-BC89-5C93-A575-F897A6577503}"/>
              </a:ext>
            </a:extLst>
          </p:cNvPr>
          <p:cNvSpPr txBox="1"/>
          <p:nvPr/>
        </p:nvSpPr>
        <p:spPr>
          <a:xfrm>
            <a:off x="2668618" y="5252010"/>
            <a:ext cx="3427382" cy="58477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1600">
                <a:solidFill>
                  <a:schemeClr val="bg1"/>
                </a:solidFill>
                <a:latin typeface="Arial"/>
                <a:ea typeface="Open Sans"/>
                <a:cs typeface="Arial"/>
              </a:rPr>
              <a:t>Electronic version of the Systems Engineering Handbook</a:t>
            </a:r>
          </a:p>
        </p:txBody>
      </p:sp>
      <p:sp>
        <p:nvSpPr>
          <p:cNvPr id="19" name="Oval 16">
            <a:extLst>
              <a:ext uri="{FF2B5EF4-FFF2-40B4-BE49-F238E27FC236}">
                <a16:creationId xmlns:a16="http://schemas.microsoft.com/office/drawing/2014/main" id="{92FE553A-7C97-6E30-42CD-0D218CF17EF3}"/>
              </a:ext>
            </a:extLst>
          </p:cNvPr>
          <p:cNvSpPr/>
          <p:nvPr/>
        </p:nvSpPr>
        <p:spPr>
          <a:xfrm>
            <a:off x="7216598" y="3822931"/>
            <a:ext cx="929545" cy="929545"/>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TextBox 15">
            <a:extLst>
              <a:ext uri="{FF2B5EF4-FFF2-40B4-BE49-F238E27FC236}">
                <a16:creationId xmlns:a16="http://schemas.microsoft.com/office/drawing/2014/main" id="{4A896F79-ED43-384A-D33F-6A1F00813064}"/>
              </a:ext>
            </a:extLst>
          </p:cNvPr>
          <p:cNvSpPr txBox="1"/>
          <p:nvPr/>
        </p:nvSpPr>
        <p:spPr>
          <a:xfrm>
            <a:off x="8500970" y="3989364"/>
            <a:ext cx="3427382" cy="8309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1600">
                <a:solidFill>
                  <a:schemeClr val="tx1">
                    <a:lumMod val="85000"/>
                    <a:lumOff val="15000"/>
                  </a:schemeClr>
                </a:solidFill>
                <a:latin typeface="Arial"/>
                <a:ea typeface="Open Sans"/>
                <a:cs typeface="Arial"/>
              </a:rPr>
              <a:t>Member discounted registration to the International Workshop and International Symposium.</a:t>
            </a:r>
          </a:p>
        </p:txBody>
      </p:sp>
      <p:pic>
        <p:nvPicPr>
          <p:cNvPr id="21" name="Graphic 19" descr="Gears with solid fill">
            <a:extLst>
              <a:ext uri="{FF2B5EF4-FFF2-40B4-BE49-F238E27FC236}">
                <a16:creationId xmlns:a16="http://schemas.microsoft.com/office/drawing/2014/main" id="{2CCF2502-8E32-C17F-0E8C-3B2B6BA5033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52112" y="3893260"/>
            <a:ext cx="793811" cy="793811"/>
          </a:xfrm>
          <a:prstGeom prst="rect">
            <a:avLst/>
          </a:prstGeom>
        </p:spPr>
      </p:pic>
      <p:pic>
        <p:nvPicPr>
          <p:cNvPr id="22" name="Graphic 21" descr="Laptop with solid fill">
            <a:extLst>
              <a:ext uri="{FF2B5EF4-FFF2-40B4-BE49-F238E27FC236}">
                <a16:creationId xmlns:a16="http://schemas.microsoft.com/office/drawing/2014/main" id="{8AD4C057-5FA6-2F06-9D05-3DEFC00715D3}"/>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459197" y="5159519"/>
            <a:ext cx="755827" cy="755827"/>
          </a:xfrm>
          <a:prstGeom prst="rect">
            <a:avLst/>
          </a:prstGeom>
        </p:spPr>
      </p:pic>
      <p:pic>
        <p:nvPicPr>
          <p:cNvPr id="23" name="Graphic 4" descr="North America with solid fill">
            <a:extLst>
              <a:ext uri="{FF2B5EF4-FFF2-40B4-BE49-F238E27FC236}">
                <a16:creationId xmlns:a16="http://schemas.microsoft.com/office/drawing/2014/main" id="{2146AEFF-8166-8426-D7F6-351AE2AD2A1D}"/>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300397" y="1474991"/>
            <a:ext cx="819125" cy="819125"/>
          </a:xfrm>
          <a:prstGeom prst="rect">
            <a:avLst/>
          </a:prstGeom>
        </p:spPr>
      </p:pic>
      <p:pic>
        <p:nvPicPr>
          <p:cNvPr id="24" name="Graphic 5" descr="Connections with solid fill">
            <a:extLst>
              <a:ext uri="{FF2B5EF4-FFF2-40B4-BE49-F238E27FC236}">
                <a16:creationId xmlns:a16="http://schemas.microsoft.com/office/drawing/2014/main" id="{34B5FAAC-32ED-F1D7-44A6-5E3C606791CF}"/>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332045" y="2683910"/>
            <a:ext cx="755827" cy="755827"/>
          </a:xfrm>
          <a:prstGeom prst="rect">
            <a:avLst/>
          </a:prstGeom>
        </p:spPr>
      </p:pic>
      <p:pic>
        <p:nvPicPr>
          <p:cNvPr id="25" name="Graphic 7" descr="Handshake with solid fill">
            <a:extLst>
              <a:ext uri="{FF2B5EF4-FFF2-40B4-BE49-F238E27FC236}">
                <a16:creationId xmlns:a16="http://schemas.microsoft.com/office/drawing/2014/main" id="{64376636-15C2-62D1-36F6-E0A34E6F6878}"/>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299647" y="3917593"/>
            <a:ext cx="834883" cy="834883"/>
          </a:xfrm>
          <a:prstGeom prst="rect">
            <a:avLst/>
          </a:prstGeom>
        </p:spPr>
      </p:pic>
      <p:sp>
        <p:nvSpPr>
          <p:cNvPr id="26" name="Oval 44">
            <a:extLst>
              <a:ext uri="{FF2B5EF4-FFF2-40B4-BE49-F238E27FC236}">
                <a16:creationId xmlns:a16="http://schemas.microsoft.com/office/drawing/2014/main" id="{35D354FB-AAD8-4B65-92BD-B73E36E6356B}"/>
              </a:ext>
            </a:extLst>
          </p:cNvPr>
          <p:cNvSpPr/>
          <p:nvPr/>
        </p:nvSpPr>
        <p:spPr>
          <a:xfrm>
            <a:off x="1384243" y="2565211"/>
            <a:ext cx="929545" cy="929545"/>
          </a:xfrm>
          <a:prstGeom prst="ellipse">
            <a:avLst/>
          </a:prstGeom>
          <a:solidFill>
            <a:schemeClr val="bg1"/>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2">
                  <a:lumMod val="50000"/>
                </a:schemeClr>
              </a:solidFill>
            </a:endParaRPr>
          </a:p>
        </p:txBody>
      </p:sp>
      <p:pic>
        <p:nvPicPr>
          <p:cNvPr id="27" name="Graphic 17" descr="Ribbon with solid fill">
            <a:extLst>
              <a:ext uri="{FF2B5EF4-FFF2-40B4-BE49-F238E27FC236}">
                <a16:creationId xmlns:a16="http://schemas.microsoft.com/office/drawing/2014/main" id="{A9B7E341-53FB-CB55-33BF-F9FDF2B26D02}"/>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471103" y="2642499"/>
            <a:ext cx="777112" cy="777112"/>
          </a:xfrm>
          <a:prstGeom prst="rect">
            <a:avLst/>
          </a:prstGeom>
        </p:spPr>
      </p:pic>
      <p:sp>
        <p:nvSpPr>
          <p:cNvPr id="28" name="TextBox 18">
            <a:extLst>
              <a:ext uri="{FF2B5EF4-FFF2-40B4-BE49-F238E27FC236}">
                <a16:creationId xmlns:a16="http://schemas.microsoft.com/office/drawing/2014/main" id="{BA525F7D-CDC2-B1FD-7B5B-3F9D7A85CA92}"/>
              </a:ext>
            </a:extLst>
          </p:cNvPr>
          <p:cNvSpPr txBox="1"/>
          <p:nvPr/>
        </p:nvSpPr>
        <p:spPr>
          <a:xfrm>
            <a:off x="8509879" y="5252010"/>
            <a:ext cx="3186605" cy="83099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1600">
                <a:solidFill>
                  <a:srgbClr val="F09456"/>
                </a:solidFill>
                <a:latin typeface="Arial"/>
                <a:ea typeface="Open Sans"/>
                <a:cs typeface="Arial"/>
              </a:rPr>
              <a:t>Access to a range of systems engineering technical products, resources and training.</a:t>
            </a:r>
          </a:p>
        </p:txBody>
      </p:sp>
      <p:sp>
        <p:nvSpPr>
          <p:cNvPr id="35" name="Oval 14">
            <a:extLst>
              <a:ext uri="{FF2B5EF4-FFF2-40B4-BE49-F238E27FC236}">
                <a16:creationId xmlns:a16="http://schemas.microsoft.com/office/drawing/2014/main" id="{CA498C63-B515-100D-FBC6-0DD7D732D8F5}"/>
              </a:ext>
            </a:extLst>
          </p:cNvPr>
          <p:cNvSpPr/>
          <p:nvPr/>
        </p:nvSpPr>
        <p:spPr>
          <a:xfrm>
            <a:off x="7218308" y="5204640"/>
            <a:ext cx="929545" cy="929545"/>
          </a:xfrm>
          <a:prstGeom prst="ellipse">
            <a:avLst/>
          </a:prstGeom>
          <a:solidFill>
            <a:schemeClr val="bg1"/>
          </a:solidFill>
          <a:ln w="57150">
            <a:solidFill>
              <a:srgbClr val="E075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 name="Shape 2646">
            <a:extLst>
              <a:ext uri="{FF2B5EF4-FFF2-40B4-BE49-F238E27FC236}">
                <a16:creationId xmlns:a16="http://schemas.microsoft.com/office/drawing/2014/main" id="{F8FF5FE8-9498-585D-AC7C-17EB023E14FA}"/>
              </a:ext>
            </a:extLst>
          </p:cNvPr>
          <p:cNvSpPr/>
          <p:nvPr/>
        </p:nvSpPr>
        <p:spPr>
          <a:xfrm>
            <a:off x="7355780" y="5344251"/>
            <a:ext cx="661933" cy="745275"/>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2" y="20618"/>
                  <a:pt x="6873" y="20838"/>
                  <a:pt x="6873" y="21109"/>
                </a:cubicBezTo>
                <a:cubicBezTo>
                  <a:pt x="6873" y="21381"/>
                  <a:pt x="7092" y="21600"/>
                  <a:pt x="7364" y="21600"/>
                </a:cubicBezTo>
                <a:lnTo>
                  <a:pt x="14236" y="21600"/>
                </a:lnTo>
                <a:cubicBezTo>
                  <a:pt x="14508" y="21600"/>
                  <a:pt x="14727" y="21381"/>
                  <a:pt x="14727" y="21109"/>
                </a:cubicBezTo>
                <a:cubicBezTo>
                  <a:pt x="14727" y="20838"/>
                  <a:pt x="14508"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path>
            </a:pathLst>
          </a:custGeom>
          <a:solidFill>
            <a:schemeClr val="tx1"/>
          </a:solidFill>
          <a:ln w="12700">
            <a:solidFill>
              <a:srgbClr val="E07509"/>
            </a:solidFill>
            <a:miter lim="400000"/>
          </a:ln>
        </p:spPr>
        <p:txBody>
          <a:bodyPr lIns="14284" tIns="14284" rIns="14284" bIns="14284"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Tree>
    <p:extLst>
      <p:ext uri="{BB962C8B-B14F-4D97-AF65-F5344CB8AC3E}">
        <p14:creationId xmlns:p14="http://schemas.microsoft.com/office/powerpoint/2010/main" val="2463999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0DB73C8F-C0BB-E26E-C952-74A698D37BA5}"/>
              </a:ext>
            </a:extLst>
          </p:cNvPr>
          <p:cNvSpPr>
            <a:spLocks noChangeAspect="1"/>
          </p:cNvSpPr>
          <p:nvPr/>
        </p:nvSpPr>
        <p:spPr bwMode="auto">
          <a:xfrm rot="10800000" flipH="1" flipV="1">
            <a:off x="1" y="5110671"/>
            <a:ext cx="1747329" cy="1747329"/>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pic>
        <p:nvPicPr>
          <p:cNvPr id="2" name="Immagine 1" descr="Immagine che contiene testo, schermata, diagramma, Carattere&#10;&#10;Descrizione generata automaticamente">
            <a:extLst>
              <a:ext uri="{FF2B5EF4-FFF2-40B4-BE49-F238E27FC236}">
                <a16:creationId xmlns:a16="http://schemas.microsoft.com/office/drawing/2014/main" id="{13E5BC99-5B2B-A1FA-B32C-555461F2FB41}"/>
              </a:ext>
            </a:extLst>
          </p:cNvPr>
          <p:cNvPicPr>
            <a:picLocks noChangeAspect="1"/>
          </p:cNvPicPr>
          <p:nvPr/>
        </p:nvPicPr>
        <p:blipFill>
          <a:blip r:embed="rId2"/>
          <a:stretch>
            <a:fillRect/>
          </a:stretch>
        </p:blipFill>
        <p:spPr>
          <a:xfrm>
            <a:off x="7414676" y="8229600"/>
            <a:ext cx="5309218" cy="4114800"/>
          </a:xfrm>
          <a:prstGeom prst="rect">
            <a:avLst/>
          </a:prstGeom>
        </p:spPr>
      </p:pic>
      <p:pic>
        <p:nvPicPr>
          <p:cNvPr id="4" name="Immagine 3" descr="Immagine che contiene testo, schermata, diagramma, Carattere&#10;&#10;Descrizione generata automaticamente">
            <a:extLst>
              <a:ext uri="{FF2B5EF4-FFF2-40B4-BE49-F238E27FC236}">
                <a16:creationId xmlns:a16="http://schemas.microsoft.com/office/drawing/2014/main" id="{A165F2C3-39D7-12E8-AC65-7C3E3772CA85}"/>
              </a:ext>
            </a:extLst>
          </p:cNvPr>
          <p:cNvPicPr>
            <a:picLocks noChangeAspect="1"/>
          </p:cNvPicPr>
          <p:nvPr/>
        </p:nvPicPr>
        <p:blipFill>
          <a:blip r:embed="rId2"/>
          <a:stretch>
            <a:fillRect/>
          </a:stretch>
        </p:blipFill>
        <p:spPr>
          <a:xfrm>
            <a:off x="2775856" y="1118400"/>
            <a:ext cx="6836229" cy="5358864"/>
          </a:xfrm>
          <a:prstGeom prst="rect">
            <a:avLst/>
          </a:prstGeom>
        </p:spPr>
      </p:pic>
      <p:sp>
        <p:nvSpPr>
          <p:cNvPr id="7" name="Freeform 5">
            <a:extLst>
              <a:ext uri="{FF2B5EF4-FFF2-40B4-BE49-F238E27FC236}">
                <a16:creationId xmlns:a16="http://schemas.microsoft.com/office/drawing/2014/main" id="{7DBABE84-A5BE-86CA-C2D4-31C040DAFBF9}"/>
              </a:ext>
            </a:extLst>
          </p:cNvPr>
          <p:cNvSpPr>
            <a:spLocks noChangeAspect="1"/>
          </p:cNvSpPr>
          <p:nvPr/>
        </p:nvSpPr>
        <p:spPr bwMode="auto">
          <a:xfrm rot="10800000" flipH="1" flipV="1">
            <a:off x="0" y="2997199"/>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 name="CasellaDiTesto 4">
            <a:extLst>
              <a:ext uri="{FF2B5EF4-FFF2-40B4-BE49-F238E27FC236}">
                <a16:creationId xmlns:a16="http://schemas.microsoft.com/office/drawing/2014/main" id="{BB1E8E78-CF42-775D-B937-2760E7247C8E}"/>
              </a:ext>
            </a:extLst>
          </p:cNvPr>
          <p:cNvSpPr txBox="1"/>
          <p:nvPr/>
        </p:nvSpPr>
        <p:spPr>
          <a:xfrm>
            <a:off x="609178" y="380736"/>
            <a:ext cx="1158282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4000" b="1" dirty="0">
                <a:solidFill>
                  <a:schemeClr val="accent1"/>
                </a:solidFill>
                <a:latin typeface="Arial" panose="020B0604020202020204" pitchFamily="34" charset="0"/>
                <a:cs typeface="Arial" panose="020B0604020202020204" pitchFamily="34" charset="0"/>
              </a:rPr>
              <a:t>What is the Corporate Advisory Board (CAB)?</a:t>
            </a:r>
          </a:p>
        </p:txBody>
      </p:sp>
    </p:spTree>
    <p:extLst>
      <p:ext uri="{BB962C8B-B14F-4D97-AF65-F5344CB8AC3E}">
        <p14:creationId xmlns:p14="http://schemas.microsoft.com/office/powerpoint/2010/main" val="13126515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9cf2a3c-b60d-47ef-9e1f-72f12bdb5c83">
      <Terms xmlns="http://schemas.microsoft.com/office/infopath/2007/PartnerControls"/>
    </lcf76f155ced4ddcb4097134ff3c332f>
    <TaxCatchAll xmlns="fc2917d1-a4cc-4d01-a789-74f4920c82eb" xsi:nil="true"/>
    <use xmlns="09cf2a3c-b60d-47ef-9e1f-72f12bdb5c83">false</use>
    <MediaLengthInSeconds xmlns="09cf2a3c-b60d-47ef-9e1f-72f12bdb5c83" xsi:nil="true"/>
    <SharedWithUsers xmlns="fc2917d1-a4cc-4d01-a789-74f4920c82eb">
      <UserInfo>
        <DisplayName>MARCOM and CAB Members</DisplayName>
        <AccountId>587</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84C8A843D6CDE41A9E13BCEBAE83F20" ma:contentTypeVersion="19" ma:contentTypeDescription="Create a new document." ma:contentTypeScope="" ma:versionID="881230a8445e932bb52044f33501269f">
  <xsd:schema xmlns:xsd="http://www.w3.org/2001/XMLSchema" xmlns:xs="http://www.w3.org/2001/XMLSchema" xmlns:p="http://schemas.microsoft.com/office/2006/metadata/properties" xmlns:ns2="09cf2a3c-b60d-47ef-9e1f-72f12bdb5c83" xmlns:ns3="fc2917d1-a4cc-4d01-a789-74f4920c82eb" targetNamespace="http://schemas.microsoft.com/office/2006/metadata/properties" ma:root="true" ma:fieldsID="c556774c8fc200da964c8918f00e790d" ns2:_="" ns3:_="">
    <xsd:import namespace="09cf2a3c-b60d-47ef-9e1f-72f12bdb5c83"/>
    <xsd:import namespace="fc2917d1-a4cc-4d01-a789-74f4920c82eb"/>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Location" minOccurs="0"/>
                <xsd:element ref="ns2:us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cf2a3c-b60d-47ef-9e1f-72f12bdb5c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05bfa5e-0804-4ef2-ba09-c663ae3aebb6"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dexed="true" ma:internalName="MediaServiceLocation" ma:readOnly="true">
      <xsd:simpleType>
        <xsd:restriction base="dms:Text"/>
      </xsd:simpleType>
    </xsd:element>
    <xsd:element name="use" ma:index="23" nillable="true" ma:displayName="use" ma:default="0" ma:format="Dropdown" ma:internalName="use">
      <xsd:simpleType>
        <xsd:restriction base="dms:Boolea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c2917d1-a4cc-4d01-a789-74f4920c82e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7a88204e-c1d0-4dbd-be29-f6bb360fe61d}" ma:internalName="TaxCatchAll" ma:showField="CatchAllData" ma:web="fc2917d1-a4cc-4d01-a789-74f4920c82e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677E37-BEB1-4E30-87BC-79882DE4547F}">
  <ds:schemaRefs>
    <ds:schemaRef ds:uri="fc2917d1-a4cc-4d01-a789-74f4920c82eb"/>
    <ds:schemaRef ds:uri="http://schemas.microsoft.com/office/infopath/2007/PartnerControls"/>
    <ds:schemaRef ds:uri="http://schemas.openxmlformats.org/package/2006/metadata/core-properties"/>
    <ds:schemaRef ds:uri="http://schemas.microsoft.com/office/2006/documentManagement/types"/>
    <ds:schemaRef ds:uri="http://www.w3.org/XML/1998/namespace"/>
    <ds:schemaRef ds:uri="http://purl.org/dc/elements/1.1/"/>
    <ds:schemaRef ds:uri="http://purl.org/dc/terms/"/>
    <ds:schemaRef ds:uri="09cf2a3c-b60d-47ef-9e1f-72f12bdb5c83"/>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7A02C821-D04A-4A98-9E75-656E52A968D1}">
  <ds:schemaRefs>
    <ds:schemaRef ds:uri="http://schemas.microsoft.com/sharepoint/v3/contenttype/forms"/>
  </ds:schemaRefs>
</ds:datastoreItem>
</file>

<file path=customXml/itemProps3.xml><?xml version="1.0" encoding="utf-8"?>
<ds:datastoreItem xmlns:ds="http://schemas.openxmlformats.org/officeDocument/2006/customXml" ds:itemID="{549660F0-418A-43DB-95BE-CAA127474CED}">
  <ds:schemaRefs>
    <ds:schemaRef ds:uri="09cf2a3c-b60d-47ef-9e1f-72f12bdb5c83"/>
    <ds:schemaRef ds:uri="fc2917d1-a4cc-4d01-a789-74f4920c82e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13396</TotalTime>
  <Words>2418</Words>
  <Application>Microsoft Office PowerPoint</Application>
  <PresentationFormat>Widescreen</PresentationFormat>
  <Paragraphs>390</Paragraphs>
  <Slides>37</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Aptos Narrow</vt:lpstr>
      <vt:lpstr>Arial</vt:lpstr>
      <vt:lpstr>Arial,Sans-Serif</vt:lpstr>
      <vt:lpstr>Calibri</vt:lpstr>
      <vt:lpstr>Calibri Light</vt:lpstr>
      <vt:lpstr>Segoe UI Black</vt:lpstr>
      <vt:lpstr>Wingdings</vt:lpstr>
      <vt:lpstr>Office Theme</vt:lpstr>
      <vt:lpstr>CAB Representatives Orientation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CAB Rep iNet Resources</vt:lpstr>
      <vt:lpstr>CAB Rep Marcom iNet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be an Effective and Efficient CAB Representative</dc:title>
  <dc:creator>Janeen Schuh</dc:creator>
  <cp:lastModifiedBy>Janeen Schuh</cp:lastModifiedBy>
  <cp:revision>11</cp:revision>
  <dcterms:created xsi:type="dcterms:W3CDTF">2024-03-27T19:55:58Z</dcterms:created>
  <dcterms:modified xsi:type="dcterms:W3CDTF">2024-11-15T13:15:32Z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0x010100484C8A843D6CDE41A9E13BCEBAE83F20</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