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1286" r:id="rId5"/>
    <p:sldId id="1287" r:id="rId6"/>
    <p:sldId id="1289" r:id="rId7"/>
    <p:sldId id="1305" r:id="rId8"/>
    <p:sldId id="1192" r:id="rId9"/>
    <p:sldId id="1306" r:id="rId10"/>
    <p:sldId id="1307" r:id="rId11"/>
    <p:sldId id="1333" r:id="rId12"/>
    <p:sldId id="1316" r:id="rId13"/>
    <p:sldId id="1290" r:id="rId14"/>
    <p:sldId id="1309" r:id="rId15"/>
    <p:sldId id="1304" r:id="rId16"/>
    <p:sldId id="1321" r:id="rId17"/>
    <p:sldId id="1292" r:id="rId18"/>
    <p:sldId id="1324" r:id="rId19"/>
    <p:sldId id="1326" r:id="rId20"/>
    <p:sldId id="1325" r:id="rId21"/>
    <p:sldId id="1323" r:id="rId22"/>
    <p:sldId id="1322" r:id="rId23"/>
    <p:sldId id="1331" r:id="rId24"/>
    <p:sldId id="1332" r:id="rId25"/>
    <p:sldId id="1336" r:id="rId26"/>
    <p:sldId id="1335" r:id="rId27"/>
    <p:sldId id="1263" r:id="rId28"/>
    <p:sldId id="1028" r:id="rId29"/>
    <p:sldId id="1297" r:id="rId30"/>
    <p:sldId id="1308" r:id="rId31"/>
    <p:sldId id="1298" r:id="rId32"/>
    <p:sldId id="973" r:id="rId33"/>
    <p:sldId id="1293" r:id="rId34"/>
    <p:sldId id="1294" r:id="rId35"/>
    <p:sldId id="1314" r:id="rId36"/>
    <p:sldId id="1319" r:id="rId37"/>
    <p:sldId id="1320" r:id="rId38"/>
    <p:sldId id="1295" r:id="rId39"/>
    <p:sldId id="1303" r:id="rId40"/>
    <p:sldId id="1311" r:id="rId41"/>
    <p:sldId id="1317" r:id="rId42"/>
    <p:sldId id="1301" r:id="rId43"/>
    <p:sldId id="1318" r:id="rId44"/>
    <p:sldId id="1300" r:id="rId45"/>
    <p:sldId id="129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42E257-ADF3-430D-8507-FE9B8CF87B2A}">
          <p14:sldIdLst>
            <p14:sldId id="1286"/>
            <p14:sldId id="1287"/>
            <p14:sldId id="1289"/>
            <p14:sldId id="1305"/>
            <p14:sldId id="1192"/>
            <p14:sldId id="1306"/>
            <p14:sldId id="1307"/>
            <p14:sldId id="1333"/>
            <p14:sldId id="1316"/>
            <p14:sldId id="1290"/>
            <p14:sldId id="1309"/>
            <p14:sldId id="1304"/>
            <p14:sldId id="1321"/>
            <p14:sldId id="1292"/>
            <p14:sldId id="1324"/>
            <p14:sldId id="1326"/>
            <p14:sldId id="1325"/>
            <p14:sldId id="1323"/>
            <p14:sldId id="1322"/>
            <p14:sldId id="1331"/>
            <p14:sldId id="1332"/>
            <p14:sldId id="1336"/>
            <p14:sldId id="1335"/>
            <p14:sldId id="1263"/>
            <p14:sldId id="1028"/>
          </p14:sldIdLst>
        </p14:section>
        <p14:section name="back-up slides" id="{3F9172B3-4B71-499D-B1B6-44B730E3EB1A}">
          <p14:sldIdLst>
            <p14:sldId id="1297"/>
            <p14:sldId id="1308"/>
            <p14:sldId id="1298"/>
            <p14:sldId id="973"/>
            <p14:sldId id="1293"/>
            <p14:sldId id="1294"/>
            <p14:sldId id="1314"/>
            <p14:sldId id="1319"/>
            <p14:sldId id="1320"/>
            <p14:sldId id="1295"/>
            <p14:sldId id="1303"/>
            <p14:sldId id="1311"/>
            <p14:sldId id="1317"/>
            <p14:sldId id="1301"/>
            <p14:sldId id="1318"/>
            <p14:sldId id="1300"/>
            <p14:sldId id="1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FAB"/>
    <a:srgbClr val="C4AC21"/>
    <a:srgbClr val="BFBFBF"/>
    <a:srgbClr val="F5F5F5"/>
    <a:srgbClr val="F09456"/>
    <a:srgbClr val="E075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AECF18-FE93-DCAE-4FED-7135AFCA151A}" v="24" dt="2024-06-28T11:30:59.826"/>
    <p1510:client id="{D8D708EA-F567-49C6-83AC-71A7D286043D}" v="2023" dt="2024-06-27T14:11:28.112"/>
    <p1510:client id="{E82A8170-6B43-D48B-E0DD-32D16D5B9F45}" v="6" dt="2024-06-28T12:59:01.305"/>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obilita" userId="S::claudia.cobilita@incose.net::f766f094-5447-4232-b8a9-9ae7ffff0208" providerId="AD" clId="Web-{4AAECF18-FE93-DCAE-4FED-7135AFCA151A}"/>
    <pc:docChg chg="addSld delSld modSld sldOrd modSection">
      <pc:chgData name="Claudia Cobilita" userId="S::claudia.cobilita@incose.net::f766f094-5447-4232-b8a9-9ae7ffff0208" providerId="AD" clId="Web-{4AAECF18-FE93-DCAE-4FED-7135AFCA151A}" dt="2024-06-28T11:30:59.826" v="398" actId="1076"/>
      <pc:docMkLst>
        <pc:docMk/>
      </pc:docMkLst>
      <pc:sldChg chg="modSp">
        <pc:chgData name="Claudia Cobilita" userId="S::claudia.cobilita@incose.net::f766f094-5447-4232-b8a9-9ae7ffff0208" providerId="AD" clId="Web-{4AAECF18-FE93-DCAE-4FED-7135AFCA151A}" dt="2024-06-26T13:15:31.078" v="240" actId="20577"/>
        <pc:sldMkLst>
          <pc:docMk/>
          <pc:sldMk cId="2856832" sldId="1286"/>
        </pc:sldMkLst>
        <pc:spChg chg="mod">
          <ac:chgData name="Claudia Cobilita" userId="S::claudia.cobilita@incose.net::f766f094-5447-4232-b8a9-9ae7ffff0208" providerId="AD" clId="Web-{4AAECF18-FE93-DCAE-4FED-7135AFCA151A}" dt="2024-06-26T13:15:31.078" v="240" actId="20577"/>
          <ac:spMkLst>
            <pc:docMk/>
            <pc:sldMk cId="2856832" sldId="1286"/>
            <ac:spMk id="5" creationId="{CC6C09FC-B395-E04E-AF6A-95B3BCA160CF}"/>
          </ac:spMkLst>
        </pc:spChg>
      </pc:sldChg>
      <pc:sldChg chg="modSp ord">
        <pc:chgData name="Claudia Cobilita" userId="S::claudia.cobilita@incose.net::f766f094-5447-4232-b8a9-9ae7ffff0208" providerId="AD" clId="Web-{4AAECF18-FE93-DCAE-4FED-7135AFCA151A}" dt="2024-06-26T11:26:16.747" v="21"/>
        <pc:sldMkLst>
          <pc:docMk/>
          <pc:sldMk cId="831109304" sldId="1289"/>
        </pc:sldMkLst>
        <pc:spChg chg="mod">
          <ac:chgData name="Claudia Cobilita" userId="S::claudia.cobilita@incose.net::f766f094-5447-4232-b8a9-9ae7ffff0208" providerId="AD" clId="Web-{4AAECF18-FE93-DCAE-4FED-7135AFCA151A}" dt="2024-06-26T11:23:31.243" v="19" actId="1076"/>
          <ac:spMkLst>
            <pc:docMk/>
            <pc:sldMk cId="831109304" sldId="1289"/>
            <ac:spMk id="3" creationId="{C4186353-07DC-3C42-EA5E-8D2A1049D6BF}"/>
          </ac:spMkLst>
        </pc:spChg>
      </pc:sldChg>
      <pc:sldChg chg="modSp">
        <pc:chgData name="Claudia Cobilita" userId="S::claudia.cobilita@incose.net::f766f094-5447-4232-b8a9-9ae7ffff0208" providerId="AD" clId="Web-{4AAECF18-FE93-DCAE-4FED-7135AFCA151A}" dt="2024-06-28T11:30:28.981" v="393" actId="1076"/>
        <pc:sldMkLst>
          <pc:docMk/>
          <pc:sldMk cId="2122318627" sldId="1290"/>
        </pc:sldMkLst>
        <pc:spChg chg="mod">
          <ac:chgData name="Claudia Cobilita" userId="S::claudia.cobilita@incose.net::f766f094-5447-4232-b8a9-9ae7ffff0208" providerId="AD" clId="Web-{4AAECF18-FE93-DCAE-4FED-7135AFCA151A}" dt="2024-06-26T12:20:48.068" v="195" actId="20577"/>
          <ac:spMkLst>
            <pc:docMk/>
            <pc:sldMk cId="2122318627" sldId="1290"/>
            <ac:spMk id="3" creationId="{55346ED8-58BC-0A8F-4BFC-486776F66F09}"/>
          </ac:spMkLst>
        </pc:spChg>
        <pc:spChg chg="mod">
          <ac:chgData name="Claudia Cobilita" userId="S::claudia.cobilita@incose.net::f766f094-5447-4232-b8a9-9ae7ffff0208" providerId="AD" clId="Web-{4AAECF18-FE93-DCAE-4FED-7135AFCA151A}" dt="2024-06-28T11:30:28.981" v="393" actId="1076"/>
          <ac:spMkLst>
            <pc:docMk/>
            <pc:sldMk cId="2122318627" sldId="1290"/>
            <ac:spMk id="11" creationId="{38933A57-E712-DC55-07B0-AA6C6D65527C}"/>
          </ac:spMkLst>
        </pc:spChg>
      </pc:sldChg>
      <pc:sldChg chg="modSp">
        <pc:chgData name="Claudia Cobilita" userId="S::claudia.cobilita@incose.net::f766f094-5447-4232-b8a9-9ae7ffff0208" providerId="AD" clId="Web-{4AAECF18-FE93-DCAE-4FED-7135AFCA151A}" dt="2024-06-26T12:21:54.038" v="219" actId="20577"/>
        <pc:sldMkLst>
          <pc:docMk/>
          <pc:sldMk cId="4025186394" sldId="1291"/>
        </pc:sldMkLst>
        <pc:spChg chg="mod">
          <ac:chgData name="Claudia Cobilita" userId="S::claudia.cobilita@incose.net::f766f094-5447-4232-b8a9-9ae7ffff0208" providerId="AD" clId="Web-{4AAECF18-FE93-DCAE-4FED-7135AFCA151A}" dt="2024-06-26T12:21:54.038" v="219" actId="20577"/>
          <ac:spMkLst>
            <pc:docMk/>
            <pc:sldMk cId="4025186394" sldId="1291"/>
            <ac:spMk id="3" creationId="{91E53FD6-039A-6C5E-D766-5BD24E4999DE}"/>
          </ac:spMkLst>
        </pc:spChg>
      </pc:sldChg>
      <pc:sldChg chg="addSp delSp modSp">
        <pc:chgData name="Claudia Cobilita" userId="S::claudia.cobilita@incose.net::f766f094-5447-4232-b8a9-9ae7ffff0208" providerId="AD" clId="Web-{4AAECF18-FE93-DCAE-4FED-7135AFCA151A}" dt="2024-06-26T12:22:49.477" v="223" actId="20577"/>
        <pc:sldMkLst>
          <pc:docMk/>
          <pc:sldMk cId="1284824008" sldId="1299"/>
        </pc:sldMkLst>
        <pc:spChg chg="mod">
          <ac:chgData name="Claudia Cobilita" userId="S::claudia.cobilita@incose.net::f766f094-5447-4232-b8a9-9ae7ffff0208" providerId="AD" clId="Web-{4AAECF18-FE93-DCAE-4FED-7135AFCA151A}" dt="2024-06-26T12:22:08.085" v="221" actId="20577"/>
          <ac:spMkLst>
            <pc:docMk/>
            <pc:sldMk cId="1284824008" sldId="1299"/>
            <ac:spMk id="3" creationId="{7C9AAE6B-5539-165F-7352-F148CD10D1C3}"/>
          </ac:spMkLst>
        </pc:spChg>
        <pc:spChg chg="mod">
          <ac:chgData name="Claudia Cobilita" userId="S::claudia.cobilita@incose.net::f766f094-5447-4232-b8a9-9ae7ffff0208" providerId="AD" clId="Web-{4AAECF18-FE93-DCAE-4FED-7135AFCA151A}" dt="2024-06-26T12:22:49.477" v="223" actId="20577"/>
          <ac:spMkLst>
            <pc:docMk/>
            <pc:sldMk cId="1284824008" sldId="1299"/>
            <ac:spMk id="7" creationId="{FDEC8CD4-0439-60AF-F536-8AE6A11E93C5}"/>
          </ac:spMkLst>
        </pc:spChg>
        <pc:picChg chg="add mod">
          <ac:chgData name="Claudia Cobilita" userId="S::claudia.cobilita@incose.net::f766f094-5447-4232-b8a9-9ae7ffff0208" providerId="AD" clId="Web-{4AAECF18-FE93-DCAE-4FED-7135AFCA151A}" dt="2024-06-26T12:18:21.564" v="192" actId="14100"/>
          <ac:picMkLst>
            <pc:docMk/>
            <pc:sldMk cId="1284824008" sldId="1299"/>
            <ac:picMk id="2" creationId="{EBD20736-BDD0-D755-DA78-8E00829BB9C8}"/>
          </ac:picMkLst>
        </pc:picChg>
        <pc:picChg chg="del">
          <ac:chgData name="Claudia Cobilita" userId="S::claudia.cobilita@incose.net::f766f094-5447-4232-b8a9-9ae7ffff0208" providerId="AD" clId="Web-{4AAECF18-FE93-DCAE-4FED-7135AFCA151A}" dt="2024-06-26T11:56:05.275" v="133"/>
          <ac:picMkLst>
            <pc:docMk/>
            <pc:sldMk cId="1284824008" sldId="1299"/>
            <ac:picMk id="9" creationId="{9D52F30C-1E5A-5CBA-7644-29EFC0F70D35}"/>
          </ac:picMkLst>
        </pc:picChg>
      </pc:sldChg>
      <pc:sldChg chg="addSp delSp modSp">
        <pc:chgData name="Claudia Cobilita" userId="S::claudia.cobilita@incose.net::f766f094-5447-4232-b8a9-9ae7ffff0208" providerId="AD" clId="Web-{4AAECF18-FE93-DCAE-4FED-7135AFCA151A}" dt="2024-06-26T13:27:46.856" v="349"/>
        <pc:sldMkLst>
          <pc:docMk/>
          <pc:sldMk cId="2816341113" sldId="1304"/>
        </pc:sldMkLst>
        <pc:spChg chg="mod">
          <ac:chgData name="Claudia Cobilita" userId="S::claudia.cobilita@incose.net::f766f094-5447-4232-b8a9-9ae7ffff0208" providerId="AD" clId="Web-{4AAECF18-FE93-DCAE-4FED-7135AFCA151A}" dt="2024-06-26T13:21:17.763" v="242" actId="1076"/>
          <ac:spMkLst>
            <pc:docMk/>
            <pc:sldMk cId="2816341113" sldId="1304"/>
            <ac:spMk id="3" creationId="{4973D9C2-3E45-910E-7824-1D49C189A555}"/>
          </ac:spMkLst>
        </pc:spChg>
        <pc:spChg chg="del">
          <ac:chgData name="Claudia Cobilita" userId="S::claudia.cobilita@incose.net::f766f094-5447-4232-b8a9-9ae7ffff0208" providerId="AD" clId="Web-{4AAECF18-FE93-DCAE-4FED-7135AFCA151A}" dt="2024-06-26T13:27:46.044" v="348"/>
          <ac:spMkLst>
            <pc:docMk/>
            <pc:sldMk cId="2816341113" sldId="1304"/>
            <ac:spMk id="5" creationId="{ED19DE00-C9E0-336D-605A-20AAAC1569E9}"/>
          </ac:spMkLst>
        </pc:spChg>
        <pc:spChg chg="add mod">
          <ac:chgData name="Claudia Cobilita" userId="S::claudia.cobilita@incose.net::f766f094-5447-4232-b8a9-9ae7ffff0208" providerId="AD" clId="Web-{4AAECF18-FE93-DCAE-4FED-7135AFCA151A}" dt="2024-06-26T13:27:37.528" v="346" actId="20577"/>
          <ac:spMkLst>
            <pc:docMk/>
            <pc:sldMk cId="2816341113" sldId="1304"/>
            <ac:spMk id="6" creationId="{128FC199-378B-E828-FFEB-C6275D02CA65}"/>
          </ac:spMkLst>
        </pc:spChg>
        <pc:spChg chg="add">
          <ac:chgData name="Claudia Cobilita" userId="S::claudia.cobilita@incose.net::f766f094-5447-4232-b8a9-9ae7ffff0208" providerId="AD" clId="Web-{4AAECF18-FE93-DCAE-4FED-7135AFCA151A}" dt="2024-06-26T13:27:46.856" v="349"/>
          <ac:spMkLst>
            <pc:docMk/>
            <pc:sldMk cId="2816341113" sldId="1304"/>
            <ac:spMk id="7" creationId="{ED19DE00-C9E0-336D-605A-20AAAC1569E9}"/>
          </ac:spMkLst>
        </pc:spChg>
        <pc:picChg chg="mod">
          <ac:chgData name="Claudia Cobilita" userId="S::claudia.cobilita@incose.net::f766f094-5447-4232-b8a9-9ae7ffff0208" providerId="AD" clId="Web-{4AAECF18-FE93-DCAE-4FED-7135AFCA151A}" dt="2024-06-26T13:27:41.903" v="347" actId="1076"/>
          <ac:picMkLst>
            <pc:docMk/>
            <pc:sldMk cId="2816341113" sldId="1304"/>
            <ac:picMk id="4" creationId="{4BDB6726-1C07-4B71-FC1C-5070D63840A8}"/>
          </ac:picMkLst>
        </pc:picChg>
      </pc:sldChg>
      <pc:sldChg chg="modSp">
        <pc:chgData name="Claudia Cobilita" userId="S::claudia.cobilita@incose.net::f766f094-5447-4232-b8a9-9ae7ffff0208" providerId="AD" clId="Web-{4AAECF18-FE93-DCAE-4FED-7135AFCA151A}" dt="2024-06-28T11:30:59.826" v="398" actId="1076"/>
        <pc:sldMkLst>
          <pc:docMk/>
          <pc:sldMk cId="2463999185" sldId="1306"/>
        </pc:sldMkLst>
        <pc:spChg chg="mod">
          <ac:chgData name="Claudia Cobilita" userId="S::claudia.cobilita@incose.net::f766f094-5447-4232-b8a9-9ae7ffff0208" providerId="AD" clId="Web-{4AAECF18-FE93-DCAE-4FED-7135AFCA151A}" dt="2024-06-28T11:30:59.826" v="398" actId="1076"/>
          <ac:spMkLst>
            <pc:docMk/>
            <pc:sldMk cId="2463999185" sldId="1306"/>
            <ac:spMk id="5" creationId="{671BA737-99BC-CF5E-6464-3E0E8D3BF866}"/>
          </ac:spMkLst>
        </pc:spChg>
      </pc:sldChg>
      <pc:sldChg chg="modSp">
        <pc:chgData name="Claudia Cobilita" userId="S::claudia.cobilita@incose.net::f766f094-5447-4232-b8a9-9ae7ffff0208" providerId="AD" clId="Web-{4AAECF18-FE93-DCAE-4FED-7135AFCA151A}" dt="2024-06-28T11:30:52.795" v="397" actId="1076"/>
        <pc:sldMkLst>
          <pc:docMk/>
          <pc:sldMk cId="1312651581" sldId="1307"/>
        </pc:sldMkLst>
        <pc:spChg chg="mod">
          <ac:chgData name="Claudia Cobilita" userId="S::claudia.cobilita@incose.net::f766f094-5447-4232-b8a9-9ae7ffff0208" providerId="AD" clId="Web-{4AAECF18-FE93-DCAE-4FED-7135AFCA151A}" dt="2024-06-28T11:30:51.357" v="396" actId="1076"/>
          <ac:spMkLst>
            <pc:docMk/>
            <pc:sldMk cId="1312651581" sldId="1307"/>
            <ac:spMk id="6" creationId="{281DD507-943D-15C2-A9AD-503869F8059B}"/>
          </ac:spMkLst>
        </pc:spChg>
        <pc:picChg chg="mod">
          <ac:chgData name="Claudia Cobilita" userId="S::claudia.cobilita@incose.net::f766f094-5447-4232-b8a9-9ae7ffff0208" providerId="AD" clId="Web-{4AAECF18-FE93-DCAE-4FED-7135AFCA151A}" dt="2024-06-28T11:30:52.795" v="397" actId="1076"/>
          <ac:picMkLst>
            <pc:docMk/>
            <pc:sldMk cId="1312651581" sldId="1307"/>
            <ac:picMk id="4" creationId="{A165F2C3-39D7-12E8-AC65-7C3E3772CA85}"/>
          </ac:picMkLst>
        </pc:picChg>
      </pc:sldChg>
      <pc:sldChg chg="modSp">
        <pc:chgData name="Claudia Cobilita" userId="S::claudia.cobilita@incose.net::f766f094-5447-4232-b8a9-9ae7ffff0208" providerId="AD" clId="Web-{4AAECF18-FE93-DCAE-4FED-7135AFCA151A}" dt="2024-06-28T11:30:23.044" v="392" actId="1076"/>
        <pc:sldMkLst>
          <pc:docMk/>
          <pc:sldMk cId="2496543765" sldId="1309"/>
        </pc:sldMkLst>
        <pc:spChg chg="mod">
          <ac:chgData name="Claudia Cobilita" userId="S::claudia.cobilita@incose.net::f766f094-5447-4232-b8a9-9ae7ffff0208" providerId="AD" clId="Web-{4AAECF18-FE93-DCAE-4FED-7135AFCA151A}" dt="2024-06-28T11:30:23.044" v="392" actId="1076"/>
          <ac:spMkLst>
            <pc:docMk/>
            <pc:sldMk cId="2496543765" sldId="1309"/>
            <ac:spMk id="6" creationId="{21AA6E12-3967-3D7C-3321-F61AEE199428}"/>
          </ac:spMkLst>
        </pc:spChg>
      </pc:sldChg>
      <pc:sldChg chg="modSp">
        <pc:chgData name="Claudia Cobilita" userId="S::claudia.cobilita@incose.net::f766f094-5447-4232-b8a9-9ae7ffff0208" providerId="AD" clId="Web-{4AAECF18-FE93-DCAE-4FED-7135AFCA151A}" dt="2024-06-28T11:30:45.341" v="395" actId="1076"/>
        <pc:sldMkLst>
          <pc:docMk/>
          <pc:sldMk cId="4067540074" sldId="1316"/>
        </pc:sldMkLst>
        <pc:spChg chg="mod">
          <ac:chgData name="Claudia Cobilita" userId="S::claudia.cobilita@incose.net::f766f094-5447-4232-b8a9-9ae7ffff0208" providerId="AD" clId="Web-{4AAECF18-FE93-DCAE-4FED-7135AFCA151A}" dt="2024-06-28T11:30:45.341" v="395" actId="1076"/>
          <ac:spMkLst>
            <pc:docMk/>
            <pc:sldMk cId="4067540074" sldId="1316"/>
            <ac:spMk id="3" creationId="{4A2DB9E3-15B8-CDA0-12CC-7BA0219D6F7D}"/>
          </ac:spMkLst>
        </pc:spChg>
      </pc:sldChg>
      <pc:sldChg chg="del ord">
        <pc:chgData name="Claudia Cobilita" userId="S::claudia.cobilita@incose.net::f766f094-5447-4232-b8a9-9ae7ffff0208" providerId="AD" clId="Web-{4AAECF18-FE93-DCAE-4FED-7135AFCA151A}" dt="2024-06-26T12:13:28.854" v="163"/>
        <pc:sldMkLst>
          <pc:docMk/>
          <pc:sldMk cId="944925647" sldId="1317"/>
        </pc:sldMkLst>
      </pc:sldChg>
      <pc:sldChg chg="ord">
        <pc:chgData name="Claudia Cobilita" userId="S::claudia.cobilita@incose.net::f766f094-5447-4232-b8a9-9ae7ffff0208" providerId="AD" clId="Web-{4AAECF18-FE93-DCAE-4FED-7135AFCA151A}" dt="2024-06-26T12:28:55.627" v="224"/>
        <pc:sldMkLst>
          <pc:docMk/>
          <pc:sldMk cId="131436941" sldId="1318"/>
        </pc:sldMkLst>
      </pc:sldChg>
      <pc:sldChg chg="addSp delSp modSp">
        <pc:chgData name="Claudia Cobilita" userId="S::claudia.cobilita@incose.net::f766f094-5447-4232-b8a9-9ae7ffff0208" providerId="AD" clId="Web-{4AAECF18-FE93-DCAE-4FED-7135AFCA151A}" dt="2024-06-26T12:11:16.038" v="161" actId="14100"/>
        <pc:sldMkLst>
          <pc:docMk/>
          <pc:sldMk cId="640152816" sldId="1321"/>
        </pc:sldMkLst>
        <pc:spChg chg="del mod">
          <ac:chgData name="Claudia Cobilita" userId="S::claudia.cobilita@incose.net::f766f094-5447-4232-b8a9-9ae7ffff0208" providerId="AD" clId="Web-{4AAECF18-FE93-DCAE-4FED-7135AFCA151A}" dt="2024-06-26T12:08:17.350" v="136"/>
          <ac:spMkLst>
            <pc:docMk/>
            <pc:sldMk cId="640152816" sldId="1321"/>
            <ac:spMk id="2" creationId="{9ADF165D-F174-8AC7-5D58-C8CDC4295A58}"/>
          </ac:spMkLst>
        </pc:spChg>
        <pc:spChg chg="del">
          <ac:chgData name="Claudia Cobilita" userId="S::claudia.cobilita@incose.net::f766f094-5447-4232-b8a9-9ae7ffff0208" providerId="AD" clId="Web-{4AAECF18-FE93-DCAE-4FED-7135AFCA151A}" dt="2024-06-26T12:09:40.520" v="149"/>
          <ac:spMkLst>
            <pc:docMk/>
            <pc:sldMk cId="640152816" sldId="1321"/>
            <ac:spMk id="5" creationId="{ED19DE00-C9E0-336D-605A-20AAAC1569E9}"/>
          </ac:spMkLst>
        </pc:spChg>
        <pc:spChg chg="add mod">
          <ac:chgData name="Claudia Cobilita" userId="S::claudia.cobilita@incose.net::f766f094-5447-4232-b8a9-9ae7ffff0208" providerId="AD" clId="Web-{4AAECF18-FE93-DCAE-4FED-7135AFCA151A}" dt="2024-06-26T12:08:17.350" v="136"/>
          <ac:spMkLst>
            <pc:docMk/>
            <pc:sldMk cId="640152816" sldId="1321"/>
            <ac:spMk id="6" creationId="{FCEDC1BA-3D29-B098-C248-5908195452E3}"/>
          </ac:spMkLst>
        </pc:spChg>
        <pc:spChg chg="add">
          <ac:chgData name="Claudia Cobilita" userId="S::claudia.cobilita@incose.net::f766f094-5447-4232-b8a9-9ae7ffff0208" providerId="AD" clId="Web-{4AAECF18-FE93-DCAE-4FED-7135AFCA151A}" dt="2024-06-26T12:09:40.942" v="150"/>
          <ac:spMkLst>
            <pc:docMk/>
            <pc:sldMk cId="640152816" sldId="1321"/>
            <ac:spMk id="8" creationId="{ED19DE00-C9E0-336D-605A-20AAAC1569E9}"/>
          </ac:spMkLst>
        </pc:spChg>
        <pc:spChg chg="add mod">
          <ac:chgData name="Claudia Cobilita" userId="S::claudia.cobilita@incose.net::f766f094-5447-4232-b8a9-9ae7ffff0208" providerId="AD" clId="Web-{4AAECF18-FE93-DCAE-4FED-7135AFCA151A}" dt="2024-06-26T12:11:16.038" v="161" actId="14100"/>
          <ac:spMkLst>
            <pc:docMk/>
            <pc:sldMk cId="640152816" sldId="1321"/>
            <ac:spMk id="9" creationId="{2ABC02EF-2155-EE18-6CBD-6464F0438A0A}"/>
          </ac:spMkLst>
        </pc:spChg>
        <pc:picChg chg="add mod">
          <ac:chgData name="Claudia Cobilita" userId="S::claudia.cobilita@incose.net::f766f094-5447-4232-b8a9-9ae7ffff0208" providerId="AD" clId="Web-{4AAECF18-FE93-DCAE-4FED-7135AFCA151A}" dt="2024-06-26T12:09:08.145" v="139" actId="14100"/>
          <ac:picMkLst>
            <pc:docMk/>
            <pc:sldMk cId="640152816" sldId="1321"/>
            <ac:picMk id="7" creationId="{EE746951-1020-C11A-EFCD-54FF61F5B990}"/>
          </ac:picMkLst>
        </pc:picChg>
      </pc:sldChg>
      <pc:sldChg chg="addSp delSp modSp">
        <pc:chgData name="Claudia Cobilita" userId="S::claudia.cobilita@incose.net::f766f094-5447-4232-b8a9-9ae7ffff0208" providerId="AD" clId="Web-{4AAECF18-FE93-DCAE-4FED-7135AFCA151A}" dt="2024-06-28T11:29:56.887" v="388" actId="1076"/>
        <pc:sldMkLst>
          <pc:docMk/>
          <pc:sldMk cId="2863806512" sldId="1322"/>
        </pc:sldMkLst>
        <pc:spChg chg="mod">
          <ac:chgData name="Claudia Cobilita" userId="S::claudia.cobilita@incose.net::f766f094-5447-4232-b8a9-9ae7ffff0208" providerId="AD" clId="Web-{4AAECF18-FE93-DCAE-4FED-7135AFCA151A}" dt="2024-06-28T11:29:56.887" v="388" actId="1076"/>
          <ac:spMkLst>
            <pc:docMk/>
            <pc:sldMk cId="2863806512" sldId="1322"/>
            <ac:spMk id="3" creationId="{4973D9C2-3E45-910E-7824-1D49C189A555}"/>
          </ac:spMkLst>
        </pc:spChg>
        <pc:spChg chg="del">
          <ac:chgData name="Claudia Cobilita" userId="S::claudia.cobilita@incose.net::f766f094-5447-4232-b8a9-9ae7ffff0208" providerId="AD" clId="Web-{4AAECF18-FE93-DCAE-4FED-7135AFCA151A}" dt="2024-06-26T11:52:57.881" v="96"/>
          <ac:spMkLst>
            <pc:docMk/>
            <pc:sldMk cId="2863806512" sldId="1322"/>
            <ac:spMk id="5" creationId="{ED19DE00-C9E0-336D-605A-20AAAC1569E9}"/>
          </ac:spMkLst>
        </pc:spChg>
        <pc:spChg chg="add mod">
          <ac:chgData name="Claudia Cobilita" userId="S::claudia.cobilita@incose.net::f766f094-5447-4232-b8a9-9ae7ffff0208" providerId="AD" clId="Web-{4AAECF18-FE93-DCAE-4FED-7135AFCA151A}" dt="2024-06-26T11:51:37.472" v="84" actId="14100"/>
          <ac:spMkLst>
            <pc:docMk/>
            <pc:sldMk cId="2863806512" sldId="1322"/>
            <ac:spMk id="8" creationId="{FA79B866-0EFA-E485-7DA6-8906F1FCC5FE}"/>
          </ac:spMkLst>
        </pc:spChg>
        <pc:spChg chg="add mod">
          <ac:chgData name="Claudia Cobilita" userId="S::claudia.cobilita@incose.net::f766f094-5447-4232-b8a9-9ae7ffff0208" providerId="AD" clId="Web-{4AAECF18-FE93-DCAE-4FED-7135AFCA151A}" dt="2024-06-26T11:52:15.551" v="90" actId="1076"/>
          <ac:spMkLst>
            <pc:docMk/>
            <pc:sldMk cId="2863806512" sldId="1322"/>
            <ac:spMk id="10" creationId="{77752379-F89F-5923-3DFC-6516EFBD1D03}"/>
          </ac:spMkLst>
        </pc:spChg>
        <pc:spChg chg="add">
          <ac:chgData name="Claudia Cobilita" userId="S::claudia.cobilita@incose.net::f766f094-5447-4232-b8a9-9ae7ffff0208" providerId="AD" clId="Web-{4AAECF18-FE93-DCAE-4FED-7135AFCA151A}" dt="2024-06-26T11:52:58.802" v="97"/>
          <ac:spMkLst>
            <pc:docMk/>
            <pc:sldMk cId="2863806512" sldId="1322"/>
            <ac:spMk id="11" creationId="{ED19DE00-C9E0-336D-605A-20AAAC1569E9}"/>
          </ac:spMkLst>
        </pc:spChg>
        <pc:spChg chg="mod">
          <ac:chgData name="Claudia Cobilita" userId="S::claudia.cobilita@incose.net::f766f094-5447-4232-b8a9-9ae7ffff0208" providerId="AD" clId="Web-{4AAECF18-FE93-DCAE-4FED-7135AFCA151A}" dt="2024-06-26T14:07:35.514" v="374" actId="20577"/>
          <ac:spMkLst>
            <pc:docMk/>
            <pc:sldMk cId="2863806512" sldId="1322"/>
            <ac:spMk id="12" creationId="{B8F69368-43EC-62A8-8373-F46E14A99543}"/>
          </ac:spMkLst>
        </pc:spChg>
        <pc:picChg chg="add del mod">
          <ac:chgData name="Claudia Cobilita" userId="S::claudia.cobilita@incose.net::f766f094-5447-4232-b8a9-9ae7ffff0208" providerId="AD" clId="Web-{4AAECF18-FE93-DCAE-4FED-7135AFCA151A}" dt="2024-06-26T11:50:47.189" v="75"/>
          <ac:picMkLst>
            <pc:docMk/>
            <pc:sldMk cId="2863806512" sldId="1322"/>
            <ac:picMk id="4" creationId="{22DB3CD5-6937-385F-E5E9-A12FFD92A677}"/>
          </ac:picMkLst>
        </pc:picChg>
        <pc:picChg chg="add mod">
          <ac:chgData name="Claudia Cobilita" userId="S::claudia.cobilita@incose.net::f766f094-5447-4232-b8a9-9ae7ffff0208" providerId="AD" clId="Web-{4AAECF18-FE93-DCAE-4FED-7135AFCA151A}" dt="2024-06-26T11:51:41.972" v="85" actId="1076"/>
          <ac:picMkLst>
            <pc:docMk/>
            <pc:sldMk cId="2863806512" sldId="1322"/>
            <ac:picMk id="6" creationId="{8024E8DF-8E5C-C38F-56AD-A1E1814746B0}"/>
          </ac:picMkLst>
        </pc:picChg>
        <pc:picChg chg="mod">
          <ac:chgData name="Claudia Cobilita" userId="S::claudia.cobilita@incose.net::f766f094-5447-4232-b8a9-9ae7ffff0208" providerId="AD" clId="Web-{4AAECF18-FE93-DCAE-4FED-7135AFCA151A}" dt="2024-06-26T14:07:44.983" v="376" actId="1076"/>
          <ac:picMkLst>
            <pc:docMk/>
            <pc:sldMk cId="2863806512" sldId="1322"/>
            <ac:picMk id="7" creationId="{D7AA5C13-86E7-3779-50BF-B2C96DD80B87}"/>
          </ac:picMkLst>
        </pc:picChg>
      </pc:sldChg>
      <pc:sldChg chg="addSp delSp modSp">
        <pc:chgData name="Claudia Cobilita" userId="S::claudia.cobilita@incose.net::f766f094-5447-4232-b8a9-9ae7ffff0208" providerId="AD" clId="Web-{4AAECF18-FE93-DCAE-4FED-7135AFCA151A}" dt="2024-06-28T11:30:01.730" v="389" actId="1076"/>
        <pc:sldMkLst>
          <pc:docMk/>
          <pc:sldMk cId="1512321598" sldId="1323"/>
        </pc:sldMkLst>
        <pc:spChg chg="add mod">
          <ac:chgData name="Claudia Cobilita" userId="S::claudia.cobilita@incose.net::f766f094-5447-4232-b8a9-9ae7ffff0208" providerId="AD" clId="Web-{4AAECF18-FE93-DCAE-4FED-7135AFCA151A}" dt="2024-06-26T14:07:00.716" v="369" actId="1076"/>
          <ac:spMkLst>
            <pc:docMk/>
            <pc:sldMk cId="1512321598" sldId="1323"/>
            <ac:spMk id="2" creationId="{3C253027-AF52-72AF-BFFF-CBB546AE0419}"/>
          </ac:spMkLst>
        </pc:spChg>
        <pc:spChg chg="mod">
          <ac:chgData name="Claudia Cobilita" userId="S::claudia.cobilita@incose.net::f766f094-5447-4232-b8a9-9ae7ffff0208" providerId="AD" clId="Web-{4AAECF18-FE93-DCAE-4FED-7135AFCA151A}" dt="2024-06-28T11:30:01.730" v="389" actId="1076"/>
          <ac:spMkLst>
            <pc:docMk/>
            <pc:sldMk cId="1512321598" sldId="1323"/>
            <ac:spMk id="3" creationId="{4973D9C2-3E45-910E-7824-1D49C189A555}"/>
          </ac:spMkLst>
        </pc:spChg>
        <pc:spChg chg="add del">
          <ac:chgData name="Claudia Cobilita" userId="S::claudia.cobilita@incose.net::f766f094-5447-4232-b8a9-9ae7ffff0208" providerId="AD" clId="Web-{4AAECF18-FE93-DCAE-4FED-7135AFCA151A}" dt="2024-06-26T14:06:52.950" v="367"/>
          <ac:spMkLst>
            <pc:docMk/>
            <pc:sldMk cId="1512321598" sldId="1323"/>
            <ac:spMk id="4" creationId="{ED19DE00-C9E0-336D-605A-20AAAC1569E9}"/>
          </ac:spMkLst>
        </pc:spChg>
        <pc:spChg chg="add mod">
          <ac:chgData name="Claudia Cobilita" userId="S::claudia.cobilita@incose.net::f766f094-5447-4232-b8a9-9ae7ffff0208" providerId="AD" clId="Web-{4AAECF18-FE93-DCAE-4FED-7135AFCA151A}" dt="2024-06-26T14:05:56.417" v="355" actId="20577"/>
          <ac:spMkLst>
            <pc:docMk/>
            <pc:sldMk cId="1512321598" sldId="1323"/>
            <ac:spMk id="5" creationId="{D56677CA-D675-A460-1C9C-63C929A4F21D}"/>
          </ac:spMkLst>
        </pc:spChg>
        <pc:spChg chg="del">
          <ac:chgData name="Claudia Cobilita" userId="S::claudia.cobilita@incose.net::f766f094-5447-4232-b8a9-9ae7ffff0208" providerId="AD" clId="Web-{4AAECF18-FE93-DCAE-4FED-7135AFCA151A}" dt="2024-06-26T11:53:31.099" v="106"/>
          <ac:spMkLst>
            <pc:docMk/>
            <pc:sldMk cId="1512321598" sldId="1323"/>
            <ac:spMk id="5" creationId="{ED19DE00-C9E0-336D-605A-20AAAC1569E9}"/>
          </ac:spMkLst>
        </pc:spChg>
        <pc:spChg chg="add mod">
          <ac:chgData name="Claudia Cobilita" userId="S::claudia.cobilita@incose.net::f766f094-5447-4232-b8a9-9ae7ffff0208" providerId="AD" clId="Web-{4AAECF18-FE93-DCAE-4FED-7135AFCA151A}" dt="2024-06-26T11:54:03.210" v="111"/>
          <ac:spMkLst>
            <pc:docMk/>
            <pc:sldMk cId="1512321598" sldId="1323"/>
            <ac:spMk id="6" creationId="{A4FD9A84-5CCC-BB4F-791B-90C24F85FFF9}"/>
          </ac:spMkLst>
        </pc:spChg>
        <pc:spChg chg="add mod">
          <ac:chgData name="Claudia Cobilita" userId="S::claudia.cobilita@incose.net::f766f094-5447-4232-b8a9-9ae7ffff0208" providerId="AD" clId="Web-{4AAECF18-FE93-DCAE-4FED-7135AFCA151A}" dt="2024-06-26T14:07:03.044" v="370" actId="1076"/>
          <ac:spMkLst>
            <pc:docMk/>
            <pc:sldMk cId="1512321598" sldId="1323"/>
            <ac:spMk id="6" creationId="{ED19DE00-C9E0-336D-605A-20AAAC1569E9}"/>
          </ac:spMkLst>
        </pc:spChg>
        <pc:spChg chg="add del">
          <ac:chgData name="Claudia Cobilita" userId="S::claudia.cobilita@incose.net::f766f094-5447-4232-b8a9-9ae7ffff0208" providerId="AD" clId="Web-{4AAECF18-FE93-DCAE-4FED-7135AFCA151A}" dt="2024-06-26T11:54:11.475" v="113"/>
          <ac:spMkLst>
            <pc:docMk/>
            <pc:sldMk cId="1512321598" sldId="1323"/>
            <ac:spMk id="7" creationId="{ED19DE00-C9E0-336D-605A-20AAAC1569E9}"/>
          </ac:spMkLst>
        </pc:spChg>
        <pc:spChg chg="add mod">
          <ac:chgData name="Claudia Cobilita" userId="S::claudia.cobilita@incose.net::f766f094-5447-4232-b8a9-9ae7ffff0208" providerId="AD" clId="Web-{4AAECF18-FE93-DCAE-4FED-7135AFCA151A}" dt="2024-06-26T11:54:26.648" v="117" actId="1076"/>
          <ac:spMkLst>
            <pc:docMk/>
            <pc:sldMk cId="1512321598" sldId="1323"/>
            <ac:spMk id="8" creationId="{FD15AD06-15CD-C193-00E0-F180A94BEF31}"/>
          </ac:spMkLst>
        </pc:spChg>
        <pc:picChg chg="add mod">
          <ac:chgData name="Claudia Cobilita" userId="S::claudia.cobilita@incose.net::f766f094-5447-4232-b8a9-9ae7ffff0208" providerId="AD" clId="Web-{4AAECF18-FE93-DCAE-4FED-7135AFCA151A}" dt="2024-06-26T11:53:28.021" v="105" actId="1076"/>
          <ac:picMkLst>
            <pc:docMk/>
            <pc:sldMk cId="1512321598" sldId="1323"/>
            <ac:picMk id="2" creationId="{ACBBA80C-8656-F764-8844-8C67D90CA615}"/>
          </ac:picMkLst>
        </pc:picChg>
        <pc:picChg chg="mod">
          <ac:chgData name="Claudia Cobilita" userId="S::claudia.cobilita@incose.net::f766f094-5447-4232-b8a9-9ae7ffff0208" providerId="AD" clId="Web-{4AAECF18-FE93-DCAE-4FED-7135AFCA151A}" dt="2024-06-26T14:07:13.638" v="373" actId="1076"/>
          <ac:picMkLst>
            <pc:docMk/>
            <pc:sldMk cId="1512321598" sldId="1323"/>
            <ac:picMk id="7" creationId="{31A9FE3C-DEC8-0E55-838E-D7DBD8D2C9B7}"/>
          </ac:picMkLst>
        </pc:picChg>
      </pc:sldChg>
      <pc:sldChg chg="addSp delSp modSp">
        <pc:chgData name="Claudia Cobilita" userId="S::claudia.cobilita@incose.net::f766f094-5447-4232-b8a9-9ae7ffff0208" providerId="AD" clId="Web-{4AAECF18-FE93-DCAE-4FED-7135AFCA151A}" dt="2024-06-28T11:28:32.462" v="381" actId="1076"/>
        <pc:sldMkLst>
          <pc:docMk/>
          <pc:sldMk cId="1019751325" sldId="1324"/>
        </pc:sldMkLst>
        <pc:spChg chg="del">
          <ac:chgData name="Claudia Cobilita" userId="S::claudia.cobilita@incose.net::f766f094-5447-4232-b8a9-9ae7ffff0208" providerId="AD" clId="Web-{4AAECF18-FE93-DCAE-4FED-7135AFCA151A}" dt="2024-06-26T11:45:22.134" v="22"/>
          <ac:spMkLst>
            <pc:docMk/>
            <pc:sldMk cId="1019751325" sldId="1324"/>
            <ac:spMk id="2" creationId="{9ADF165D-F174-8AC7-5D58-C8CDC4295A58}"/>
          </ac:spMkLst>
        </pc:spChg>
        <pc:spChg chg="del">
          <ac:chgData name="Claudia Cobilita" userId="S::claudia.cobilita@incose.net::f766f094-5447-4232-b8a9-9ae7ffff0208" providerId="AD" clId="Web-{4AAECF18-FE93-DCAE-4FED-7135AFCA151A}" dt="2024-06-26T11:46:25.964" v="31"/>
          <ac:spMkLst>
            <pc:docMk/>
            <pc:sldMk cId="1019751325" sldId="1324"/>
            <ac:spMk id="5" creationId="{ED19DE00-C9E0-336D-605A-20AAAC1569E9}"/>
          </ac:spMkLst>
        </pc:spChg>
        <pc:spChg chg="add mod">
          <ac:chgData name="Claudia Cobilita" userId="S::claudia.cobilita@incose.net::f766f094-5447-4232-b8a9-9ae7ffff0208" providerId="AD" clId="Web-{4AAECF18-FE93-DCAE-4FED-7135AFCA151A}" dt="2024-06-26T11:45:22.134" v="22"/>
          <ac:spMkLst>
            <pc:docMk/>
            <pc:sldMk cId="1019751325" sldId="1324"/>
            <ac:spMk id="6" creationId="{7FBBA607-753A-46AE-E879-CA2CB2A14BCA}"/>
          </ac:spMkLst>
        </pc:spChg>
        <pc:spChg chg="add">
          <ac:chgData name="Claudia Cobilita" userId="S::claudia.cobilita@incose.net::f766f094-5447-4232-b8a9-9ae7ffff0208" providerId="AD" clId="Web-{4AAECF18-FE93-DCAE-4FED-7135AFCA151A}" dt="2024-06-26T11:46:26.886" v="32"/>
          <ac:spMkLst>
            <pc:docMk/>
            <pc:sldMk cId="1019751325" sldId="1324"/>
            <ac:spMk id="8" creationId="{ED19DE00-C9E0-336D-605A-20AAAC1569E9}"/>
          </ac:spMkLst>
        </pc:spChg>
        <pc:spChg chg="add mod">
          <ac:chgData name="Claudia Cobilita" userId="S::claudia.cobilita@incose.net::f766f094-5447-4232-b8a9-9ae7ffff0208" providerId="AD" clId="Web-{4AAECF18-FE93-DCAE-4FED-7135AFCA151A}" dt="2024-06-28T11:28:32.462" v="381" actId="1076"/>
          <ac:spMkLst>
            <pc:docMk/>
            <pc:sldMk cId="1019751325" sldId="1324"/>
            <ac:spMk id="9" creationId="{A61E4A38-3899-5FEA-0874-AF94BDE4BF79}"/>
          </ac:spMkLst>
        </pc:spChg>
        <pc:spChg chg="add mod">
          <ac:chgData name="Claudia Cobilita" userId="S::claudia.cobilita@incose.net::f766f094-5447-4232-b8a9-9ae7ffff0208" providerId="AD" clId="Web-{4AAECF18-FE93-DCAE-4FED-7135AFCA151A}" dt="2024-06-26T11:47:07.731" v="40" actId="14100"/>
          <ac:spMkLst>
            <pc:docMk/>
            <pc:sldMk cId="1019751325" sldId="1324"/>
            <ac:spMk id="10" creationId="{D56F45A8-77F7-1746-D0A2-C0A039E267EB}"/>
          </ac:spMkLst>
        </pc:spChg>
        <pc:picChg chg="add mod">
          <ac:chgData name="Claudia Cobilita" userId="S::claudia.cobilita@incose.net::f766f094-5447-4232-b8a9-9ae7ffff0208" providerId="AD" clId="Web-{4AAECF18-FE93-DCAE-4FED-7135AFCA151A}" dt="2024-06-26T11:47:11.856" v="41" actId="1076"/>
          <ac:picMkLst>
            <pc:docMk/>
            <pc:sldMk cId="1019751325" sldId="1324"/>
            <ac:picMk id="7" creationId="{4E374858-BB65-225A-81A1-CF29DEA8515B}"/>
          </ac:picMkLst>
        </pc:picChg>
      </pc:sldChg>
      <pc:sldChg chg="addSp delSp modSp">
        <pc:chgData name="Claudia Cobilita" userId="S::claudia.cobilita@incose.net::f766f094-5447-4232-b8a9-9ae7ffff0208" providerId="AD" clId="Web-{4AAECF18-FE93-DCAE-4FED-7135AFCA151A}" dt="2024-06-28T11:30:08.434" v="390" actId="1076"/>
        <pc:sldMkLst>
          <pc:docMk/>
          <pc:sldMk cId="3477719246" sldId="1325"/>
        </pc:sldMkLst>
        <pc:spChg chg="del">
          <ac:chgData name="Claudia Cobilita" userId="S::claudia.cobilita@incose.net::f766f094-5447-4232-b8a9-9ae7ffff0208" providerId="AD" clId="Web-{4AAECF18-FE93-DCAE-4FED-7135AFCA151A}" dt="2024-06-26T11:48:22.811" v="55"/>
          <ac:spMkLst>
            <pc:docMk/>
            <pc:sldMk cId="3477719246" sldId="1325"/>
            <ac:spMk id="2" creationId="{9ADF165D-F174-8AC7-5D58-C8CDC4295A58}"/>
          </ac:spMkLst>
        </pc:spChg>
        <pc:spChg chg="mod">
          <ac:chgData name="Claudia Cobilita" userId="S::claudia.cobilita@incose.net::f766f094-5447-4232-b8a9-9ae7ffff0208" providerId="AD" clId="Web-{4AAECF18-FE93-DCAE-4FED-7135AFCA151A}" dt="2024-06-28T11:30:08.434" v="390" actId="1076"/>
          <ac:spMkLst>
            <pc:docMk/>
            <pc:sldMk cId="3477719246" sldId="1325"/>
            <ac:spMk id="3" creationId="{4973D9C2-3E45-910E-7824-1D49C189A555}"/>
          </ac:spMkLst>
        </pc:spChg>
        <pc:spChg chg="add mod">
          <ac:chgData name="Claudia Cobilita" userId="S::claudia.cobilita@incose.net::f766f094-5447-4232-b8a9-9ae7ffff0208" providerId="AD" clId="Web-{4AAECF18-FE93-DCAE-4FED-7135AFCA151A}" dt="2024-06-26T11:48:22.811" v="55"/>
          <ac:spMkLst>
            <pc:docMk/>
            <pc:sldMk cId="3477719246" sldId="1325"/>
            <ac:spMk id="6" creationId="{D3BAAA38-37CC-2245-2007-910FF40EC90A}"/>
          </ac:spMkLst>
        </pc:spChg>
        <pc:spChg chg="add del">
          <ac:chgData name="Claudia Cobilita" userId="S::claudia.cobilita@incose.net::f766f094-5447-4232-b8a9-9ae7ffff0208" providerId="AD" clId="Web-{4AAECF18-FE93-DCAE-4FED-7135AFCA151A}" dt="2024-06-26T11:49:21.687" v="63"/>
          <ac:spMkLst>
            <pc:docMk/>
            <pc:sldMk cId="3477719246" sldId="1325"/>
            <ac:spMk id="9" creationId="{C999487D-66BE-C391-768A-C0C2684596C7}"/>
          </ac:spMkLst>
        </pc:spChg>
        <pc:spChg chg="add mod">
          <ac:chgData name="Claudia Cobilita" userId="S::claudia.cobilita@incose.net::f766f094-5447-4232-b8a9-9ae7ffff0208" providerId="AD" clId="Web-{4AAECF18-FE93-DCAE-4FED-7135AFCA151A}" dt="2024-06-26T11:49:38.344" v="66" actId="14100"/>
          <ac:spMkLst>
            <pc:docMk/>
            <pc:sldMk cId="3477719246" sldId="1325"/>
            <ac:spMk id="11" creationId="{10998F77-3114-815C-FF10-331630B482E6}"/>
          </ac:spMkLst>
        </pc:spChg>
        <pc:picChg chg="add mod">
          <ac:chgData name="Claudia Cobilita" userId="S::claudia.cobilita@incose.net::f766f094-5447-4232-b8a9-9ae7ffff0208" providerId="AD" clId="Web-{4AAECF18-FE93-DCAE-4FED-7135AFCA151A}" dt="2024-06-26T11:49:17.468" v="61" actId="1076"/>
          <ac:picMkLst>
            <pc:docMk/>
            <pc:sldMk cId="3477719246" sldId="1325"/>
            <ac:picMk id="7" creationId="{29802812-1187-5268-48D3-84389DC8F479}"/>
          </ac:picMkLst>
        </pc:picChg>
      </pc:sldChg>
      <pc:sldChg chg="addSp modSp new">
        <pc:chgData name="Claudia Cobilita" userId="S::claudia.cobilita@incose.net::f766f094-5447-4232-b8a9-9ae7ffff0208" providerId="AD" clId="Web-{4AAECF18-FE93-DCAE-4FED-7135AFCA151A}" dt="2024-06-26T11:48:14.185" v="54" actId="1076"/>
        <pc:sldMkLst>
          <pc:docMk/>
          <pc:sldMk cId="2365573211" sldId="1326"/>
        </pc:sldMkLst>
        <pc:spChg chg="add">
          <ac:chgData name="Claudia Cobilita" userId="S::claudia.cobilita@incose.net::f766f094-5447-4232-b8a9-9ae7ffff0208" providerId="AD" clId="Web-{4AAECF18-FE93-DCAE-4FED-7135AFCA151A}" dt="2024-06-26T11:47:37.263" v="44"/>
          <ac:spMkLst>
            <pc:docMk/>
            <pc:sldMk cId="2365573211" sldId="1326"/>
            <ac:spMk id="5" creationId="{DD4BA5C8-198C-383F-01E6-828609E26AA1}"/>
          </ac:spMkLst>
        </pc:spChg>
        <pc:spChg chg="add mod">
          <ac:chgData name="Claudia Cobilita" userId="S::claudia.cobilita@incose.net::f766f094-5447-4232-b8a9-9ae7ffff0208" providerId="AD" clId="Web-{4AAECF18-FE93-DCAE-4FED-7135AFCA151A}" dt="2024-06-26T11:48:10.373" v="53" actId="1076"/>
          <ac:spMkLst>
            <pc:docMk/>
            <pc:sldMk cId="2365573211" sldId="1326"/>
            <ac:spMk id="7" creationId="{3DA2B6B7-6E32-6C39-9FBA-B7CEF15EC22F}"/>
          </ac:spMkLst>
        </pc:spChg>
        <pc:picChg chg="add mod">
          <ac:chgData name="Claudia Cobilita" userId="S::claudia.cobilita@incose.net::f766f094-5447-4232-b8a9-9ae7ffff0208" providerId="AD" clId="Web-{4AAECF18-FE93-DCAE-4FED-7135AFCA151A}" dt="2024-06-26T11:48:14.185" v="54" actId="1076"/>
          <ac:picMkLst>
            <pc:docMk/>
            <pc:sldMk cId="2365573211" sldId="1326"/>
            <ac:picMk id="3" creationId="{31495843-20FF-D145-35A5-34FEA8484F6E}"/>
          </ac:picMkLst>
        </pc:picChg>
      </pc:sldChg>
      <pc:sldChg chg="addSp modSp new">
        <pc:chgData name="Claudia Cobilita" userId="S::claudia.cobilita@incose.net::f766f094-5447-4232-b8a9-9ae7ffff0208" providerId="AD" clId="Web-{4AAECF18-FE93-DCAE-4FED-7135AFCA151A}" dt="2024-06-26T11:50:27.439" v="72"/>
        <pc:sldMkLst>
          <pc:docMk/>
          <pc:sldMk cId="2723749694" sldId="1327"/>
        </pc:sldMkLst>
        <pc:spChg chg="add">
          <ac:chgData name="Claudia Cobilita" userId="S::claudia.cobilita@incose.net::f766f094-5447-4232-b8a9-9ae7ffff0208" providerId="AD" clId="Web-{4AAECF18-FE93-DCAE-4FED-7135AFCA151A}" dt="2024-06-26T11:50:27.439" v="72"/>
          <ac:spMkLst>
            <pc:docMk/>
            <pc:sldMk cId="2723749694" sldId="1327"/>
            <ac:spMk id="5" creationId="{287A9B78-A4D5-4CCE-BCCB-F7A74A5106AF}"/>
          </ac:spMkLst>
        </pc:spChg>
        <pc:picChg chg="add mod">
          <ac:chgData name="Claudia Cobilita" userId="S::claudia.cobilita@incose.net::f766f094-5447-4232-b8a9-9ae7ffff0208" providerId="AD" clId="Web-{4AAECF18-FE93-DCAE-4FED-7135AFCA151A}" dt="2024-06-26T11:50:20.188" v="71" actId="1076"/>
          <ac:picMkLst>
            <pc:docMk/>
            <pc:sldMk cId="2723749694" sldId="1327"/>
            <ac:picMk id="3" creationId="{B45AE507-780C-12DE-6DD1-DC94D7E9A654}"/>
          </ac:picMkLst>
        </pc:picChg>
      </pc:sldChg>
      <pc:sldChg chg="addSp modSp new">
        <pc:chgData name="Claudia Cobilita" userId="S::claudia.cobilita@incose.net::f766f094-5447-4232-b8a9-9ae7ffff0208" providerId="AD" clId="Web-{4AAECF18-FE93-DCAE-4FED-7135AFCA151A}" dt="2024-06-26T11:53:03.255" v="98"/>
        <pc:sldMkLst>
          <pc:docMk/>
          <pc:sldMk cId="51970145" sldId="1328"/>
        </pc:sldMkLst>
        <pc:spChg chg="add">
          <ac:chgData name="Claudia Cobilita" userId="S::claudia.cobilita@incose.net::f766f094-5447-4232-b8a9-9ae7ffff0208" providerId="AD" clId="Web-{4AAECF18-FE93-DCAE-4FED-7135AFCA151A}" dt="2024-06-26T11:53:03.255" v="98"/>
          <ac:spMkLst>
            <pc:docMk/>
            <pc:sldMk cId="51970145" sldId="1328"/>
            <ac:spMk id="4" creationId="{ED19DE00-C9E0-336D-605A-20AAAC1569E9}"/>
          </ac:spMkLst>
        </pc:spChg>
        <pc:picChg chg="add mod">
          <ac:chgData name="Claudia Cobilita" userId="S::claudia.cobilita@incose.net::f766f094-5447-4232-b8a9-9ae7ffff0208" providerId="AD" clId="Web-{4AAECF18-FE93-DCAE-4FED-7135AFCA151A}" dt="2024-06-26T11:52:53.755" v="95" actId="1076"/>
          <ac:picMkLst>
            <pc:docMk/>
            <pc:sldMk cId="51970145" sldId="1328"/>
            <ac:picMk id="3" creationId="{CCF12DAA-7011-2406-3617-EDDBB5C1C5DF}"/>
          </ac:picMkLst>
        </pc:picChg>
      </pc:sldChg>
      <pc:sldChg chg="addSp modSp new">
        <pc:chgData name="Claudia Cobilita" userId="S::claudia.cobilita@incose.net::f766f094-5447-4232-b8a9-9ae7ffff0208" providerId="AD" clId="Web-{4AAECF18-FE93-DCAE-4FED-7135AFCA151A}" dt="2024-06-26T11:54:54.461" v="124"/>
        <pc:sldMkLst>
          <pc:docMk/>
          <pc:sldMk cId="1746308765" sldId="1329"/>
        </pc:sldMkLst>
        <pc:spChg chg="add">
          <ac:chgData name="Claudia Cobilita" userId="S::claudia.cobilita@incose.net::f766f094-5447-4232-b8a9-9ae7ffff0208" providerId="AD" clId="Web-{4AAECF18-FE93-DCAE-4FED-7135AFCA151A}" dt="2024-06-26T11:54:54.461" v="124"/>
          <ac:spMkLst>
            <pc:docMk/>
            <pc:sldMk cId="1746308765" sldId="1329"/>
            <ac:spMk id="5" creationId="{F3FB6931-291F-4E95-0CD0-7C761EE065AA}"/>
          </ac:spMkLst>
        </pc:spChg>
        <pc:picChg chg="add mod">
          <ac:chgData name="Claudia Cobilita" userId="S::claudia.cobilita@incose.net::f766f094-5447-4232-b8a9-9ae7ffff0208" providerId="AD" clId="Web-{4AAECF18-FE93-DCAE-4FED-7135AFCA151A}" dt="2024-06-26T11:54:47.195" v="123" actId="14100"/>
          <ac:picMkLst>
            <pc:docMk/>
            <pc:sldMk cId="1746308765" sldId="1329"/>
            <ac:picMk id="3" creationId="{68DF0F8F-7B55-D367-E40F-D279BB8402B0}"/>
          </ac:picMkLst>
        </pc:picChg>
      </pc:sldChg>
      <pc:sldChg chg="addSp modSp new">
        <pc:chgData name="Claudia Cobilita" userId="S::claudia.cobilita@incose.net::f766f094-5447-4232-b8a9-9ae7ffff0208" providerId="AD" clId="Web-{4AAECF18-FE93-DCAE-4FED-7135AFCA151A}" dt="2024-06-26T12:16:56.328" v="187"/>
        <pc:sldMkLst>
          <pc:docMk/>
          <pc:sldMk cId="44863154" sldId="1330"/>
        </pc:sldMkLst>
        <pc:spChg chg="add">
          <ac:chgData name="Claudia Cobilita" userId="S::claudia.cobilita@incose.net::f766f094-5447-4232-b8a9-9ae7ffff0208" providerId="AD" clId="Web-{4AAECF18-FE93-DCAE-4FED-7135AFCA151A}" dt="2024-06-26T12:09:43.317" v="151"/>
          <ac:spMkLst>
            <pc:docMk/>
            <pc:sldMk cId="44863154" sldId="1330"/>
            <ac:spMk id="4" creationId="{ED19DE00-C9E0-336D-605A-20AAAC1569E9}"/>
          </ac:spMkLst>
        </pc:spChg>
        <pc:spChg chg="add mod">
          <ac:chgData name="Claudia Cobilita" userId="S::claudia.cobilita@incose.net::f766f094-5447-4232-b8a9-9ae7ffff0208" providerId="AD" clId="Web-{4AAECF18-FE93-DCAE-4FED-7135AFCA151A}" dt="2024-06-26T12:16:56.328" v="187"/>
          <ac:spMkLst>
            <pc:docMk/>
            <pc:sldMk cId="44863154" sldId="1330"/>
            <ac:spMk id="5" creationId="{D640520E-0E7A-1177-DE23-A366A95EF3F2}"/>
          </ac:spMkLst>
        </pc:spChg>
        <pc:picChg chg="add mod">
          <ac:chgData name="Claudia Cobilita" userId="S::claudia.cobilita@incose.net::f766f094-5447-4232-b8a9-9ae7ffff0208" providerId="AD" clId="Web-{4AAECF18-FE93-DCAE-4FED-7135AFCA151A}" dt="2024-06-26T12:15:10.060" v="164" actId="1076"/>
          <ac:picMkLst>
            <pc:docMk/>
            <pc:sldMk cId="44863154" sldId="1330"/>
            <ac:picMk id="3" creationId="{BB7ECF27-2655-043A-8FA3-1C82C2933387}"/>
          </ac:picMkLst>
        </pc:picChg>
      </pc:sldChg>
      <pc:sldChg chg="addSp modSp new del">
        <pc:chgData name="Claudia Cobilita" userId="S::claudia.cobilita@incose.net::f766f094-5447-4232-b8a9-9ae7ffff0208" providerId="AD" clId="Web-{4AAECF18-FE93-DCAE-4FED-7135AFCA151A}" dt="2024-06-26T12:17:16.203" v="188"/>
        <pc:sldMkLst>
          <pc:docMk/>
          <pc:sldMk cId="876021179" sldId="1331"/>
        </pc:sldMkLst>
        <pc:spChg chg="add">
          <ac:chgData name="Claudia Cobilita" userId="S::claudia.cobilita@incose.net::f766f094-5447-4232-b8a9-9ae7ffff0208" providerId="AD" clId="Web-{4AAECF18-FE93-DCAE-4FED-7135AFCA151A}" dt="2024-06-26T12:09:45.474" v="152"/>
          <ac:spMkLst>
            <pc:docMk/>
            <pc:sldMk cId="876021179" sldId="1331"/>
            <ac:spMk id="4" creationId="{ED19DE00-C9E0-336D-605A-20AAAC1569E9}"/>
          </ac:spMkLst>
        </pc:spChg>
        <pc:picChg chg="add mod">
          <ac:chgData name="Claudia Cobilita" userId="S::claudia.cobilita@incose.net::f766f094-5447-4232-b8a9-9ae7ffff0208" providerId="AD" clId="Web-{4AAECF18-FE93-DCAE-4FED-7135AFCA151A}" dt="2024-06-26T12:09:34.692" v="148" actId="1076"/>
          <ac:picMkLst>
            <pc:docMk/>
            <pc:sldMk cId="876021179" sldId="1331"/>
            <ac:picMk id="3" creationId="{C6F53DB7-DD92-AC2C-B777-33A1B634C40B}"/>
          </ac:picMkLst>
        </pc:picChg>
      </pc:sldChg>
      <pc:sldChg chg="addSp delSp modSp">
        <pc:chgData name="Claudia Cobilita" userId="S::claudia.cobilita@incose.net::f766f094-5447-4232-b8a9-9ae7ffff0208" providerId="AD" clId="Web-{4AAECF18-FE93-DCAE-4FED-7135AFCA151A}" dt="2024-06-26T12:34:15.119" v="234"/>
        <pc:sldMkLst>
          <pc:docMk/>
          <pc:sldMk cId="3947367269" sldId="1331"/>
        </pc:sldMkLst>
        <pc:spChg chg="mod">
          <ac:chgData name="Claudia Cobilita" userId="S::claudia.cobilita@incose.net::f766f094-5447-4232-b8a9-9ae7ffff0208" providerId="AD" clId="Web-{4AAECF18-FE93-DCAE-4FED-7135AFCA151A}" dt="2024-06-26T12:34:05.494" v="229" actId="1076"/>
          <ac:spMkLst>
            <pc:docMk/>
            <pc:sldMk cId="3947367269" sldId="1331"/>
            <ac:spMk id="4" creationId="{9D121ECC-C231-0056-865C-3598A52FA6BA}"/>
          </ac:spMkLst>
        </pc:spChg>
        <pc:spChg chg="del">
          <ac:chgData name="Claudia Cobilita" userId="S::claudia.cobilita@incose.net::f766f094-5447-4232-b8a9-9ae7ffff0208" providerId="AD" clId="Web-{4AAECF18-FE93-DCAE-4FED-7135AFCA151A}" dt="2024-06-26T12:34:14.431" v="233"/>
          <ac:spMkLst>
            <pc:docMk/>
            <pc:sldMk cId="3947367269" sldId="1331"/>
            <ac:spMk id="5" creationId="{F3FB6931-291F-4E95-0CD0-7C761EE065AA}"/>
          </ac:spMkLst>
        </pc:spChg>
        <pc:spChg chg="add">
          <ac:chgData name="Claudia Cobilita" userId="S::claudia.cobilita@incose.net::f766f094-5447-4232-b8a9-9ae7ffff0208" providerId="AD" clId="Web-{4AAECF18-FE93-DCAE-4FED-7135AFCA151A}" dt="2024-06-26T12:34:15.119" v="234"/>
          <ac:spMkLst>
            <pc:docMk/>
            <pc:sldMk cId="3947367269" sldId="1331"/>
            <ac:spMk id="7" creationId="{F3FB6931-291F-4E95-0CD0-7C761EE065AA}"/>
          </ac:spMkLst>
        </pc:spChg>
        <pc:picChg chg="add mod">
          <ac:chgData name="Claudia Cobilita" userId="S::claudia.cobilita@incose.net::f766f094-5447-4232-b8a9-9ae7ffff0208" providerId="AD" clId="Web-{4AAECF18-FE93-DCAE-4FED-7135AFCA151A}" dt="2024-06-26T12:34:11.853" v="232" actId="1076"/>
          <ac:picMkLst>
            <pc:docMk/>
            <pc:sldMk cId="3947367269" sldId="1331"/>
            <ac:picMk id="6" creationId="{1F455B3F-EE50-5E12-3F31-F3168E0CB7B1}"/>
          </ac:picMkLst>
        </pc:picChg>
      </pc:sldChg>
      <pc:sldChg chg="modSp">
        <pc:chgData name="Claudia Cobilita" userId="S::claudia.cobilita@incose.net::f766f094-5447-4232-b8a9-9ae7ffff0208" providerId="AD" clId="Web-{4AAECF18-FE93-DCAE-4FED-7135AFCA151A}" dt="2024-06-28T11:29:46.808" v="387" actId="1076"/>
        <pc:sldMkLst>
          <pc:docMk/>
          <pc:sldMk cId="970339960" sldId="1332"/>
        </pc:sldMkLst>
        <pc:spChg chg="mod">
          <ac:chgData name="Claudia Cobilita" userId="S::claudia.cobilita@incose.net::f766f094-5447-4232-b8a9-9ae7ffff0208" providerId="AD" clId="Web-{4AAECF18-FE93-DCAE-4FED-7135AFCA151A}" dt="2024-06-28T11:29:46.808" v="387" actId="1076"/>
          <ac:spMkLst>
            <pc:docMk/>
            <pc:sldMk cId="970339960" sldId="1332"/>
            <ac:spMk id="4" creationId="{9D121ECC-C231-0056-865C-3598A52FA6BA}"/>
          </ac:spMkLst>
        </pc:spChg>
        <pc:spChg chg="mod">
          <ac:chgData name="Claudia Cobilita" userId="S::claudia.cobilita@incose.net::f766f094-5447-4232-b8a9-9ae7ffff0208" providerId="AD" clId="Web-{4AAECF18-FE93-DCAE-4FED-7135AFCA151A}" dt="2024-06-28T11:29:04.213" v="384"/>
          <ac:spMkLst>
            <pc:docMk/>
            <pc:sldMk cId="970339960" sldId="1332"/>
            <ac:spMk id="9" creationId="{BDF58A98-5E37-EEDE-483B-17C995EF5192}"/>
          </ac:spMkLst>
        </pc:spChg>
      </pc:sldChg>
      <pc:sldChg chg="modSp">
        <pc:chgData name="Claudia Cobilita" userId="S::claudia.cobilita@incose.net::f766f094-5447-4232-b8a9-9ae7ffff0208" providerId="AD" clId="Web-{4AAECF18-FE93-DCAE-4FED-7135AFCA151A}" dt="2024-06-28T11:30:37.966" v="394" actId="1076"/>
        <pc:sldMkLst>
          <pc:docMk/>
          <pc:sldMk cId="1488608629" sldId="1333"/>
        </pc:sldMkLst>
        <pc:spChg chg="mod">
          <ac:chgData name="Claudia Cobilita" userId="S::claudia.cobilita@incose.net::f766f094-5447-4232-b8a9-9ae7ffff0208" providerId="AD" clId="Web-{4AAECF18-FE93-DCAE-4FED-7135AFCA151A}" dt="2024-06-28T11:30:37.966" v="394" actId="1076"/>
          <ac:spMkLst>
            <pc:docMk/>
            <pc:sldMk cId="1488608629" sldId="1333"/>
            <ac:spMk id="4" creationId="{D56A5AC0-F3A4-30C3-6F54-E625BC447E67}"/>
          </ac:spMkLst>
        </pc:spChg>
      </pc:sldChg>
      <pc:sldChg chg="modSp">
        <pc:chgData name="Claudia Cobilita" userId="S::claudia.cobilita@incose.net::f766f094-5447-4232-b8a9-9ae7ffff0208" providerId="AD" clId="Web-{4AAECF18-FE93-DCAE-4FED-7135AFCA151A}" dt="2024-06-28T11:29:29.479" v="385"/>
        <pc:sldMkLst>
          <pc:docMk/>
          <pc:sldMk cId="460551340" sldId="1335"/>
        </pc:sldMkLst>
        <pc:spChg chg="mod">
          <ac:chgData name="Claudia Cobilita" userId="S::claudia.cobilita@incose.net::f766f094-5447-4232-b8a9-9ae7ffff0208" providerId="AD" clId="Web-{4AAECF18-FE93-DCAE-4FED-7135AFCA151A}" dt="2024-06-28T11:29:29.479" v="385"/>
          <ac:spMkLst>
            <pc:docMk/>
            <pc:sldMk cId="460551340" sldId="1335"/>
            <ac:spMk id="6" creationId="{1BFC8341-E0F1-83C3-9E7F-AEC6D48DF0CB}"/>
          </ac:spMkLst>
        </pc:spChg>
      </pc:sldChg>
    </pc:docChg>
  </pc:docChgLst>
  <pc:docChgLst>
    <pc:chgData name="Claudia Cobilita" userId="S::claudia.cobilita@incose.net::f766f094-5447-4232-b8a9-9ae7ffff0208" providerId="AD" clId="Web-{E82A8170-6B43-D48B-E0DD-32D16D5B9F45}"/>
    <pc:docChg chg="modSld">
      <pc:chgData name="Claudia Cobilita" userId="S::claudia.cobilita@incose.net::f766f094-5447-4232-b8a9-9ae7ffff0208" providerId="AD" clId="Web-{E82A8170-6B43-D48B-E0DD-32D16D5B9F45}" dt="2024-06-28T12:59:01.305" v="2"/>
      <pc:docMkLst>
        <pc:docMk/>
      </pc:docMkLst>
      <pc:sldChg chg="addSp delSp modSp">
        <pc:chgData name="Claudia Cobilita" userId="S::claudia.cobilita@incose.net::f766f094-5447-4232-b8a9-9ae7ffff0208" providerId="AD" clId="Web-{E82A8170-6B43-D48B-E0DD-32D16D5B9F45}" dt="2024-06-28T12:59:01.305" v="2"/>
        <pc:sldMkLst>
          <pc:docMk/>
          <pc:sldMk cId="970339960" sldId="1332"/>
        </pc:sldMkLst>
        <pc:spChg chg="add">
          <ac:chgData name="Claudia Cobilita" userId="S::claudia.cobilita@incose.net::f766f094-5447-4232-b8a9-9ae7ffff0208" providerId="AD" clId="Web-{E82A8170-6B43-D48B-E0DD-32D16D5B9F45}" dt="2024-06-28T12:59:01.305" v="2"/>
          <ac:spMkLst>
            <pc:docMk/>
            <pc:sldMk cId="970339960" sldId="1332"/>
            <ac:spMk id="2" creationId="{F3FB6931-291F-4E95-0CD0-7C761EE065AA}"/>
          </ac:spMkLst>
        </pc:spChg>
        <pc:spChg chg="del">
          <ac:chgData name="Claudia Cobilita" userId="S::claudia.cobilita@incose.net::f766f094-5447-4232-b8a9-9ae7ffff0208" providerId="AD" clId="Web-{E82A8170-6B43-D48B-E0DD-32D16D5B9F45}" dt="2024-06-28T12:59:00.774" v="1"/>
          <ac:spMkLst>
            <pc:docMk/>
            <pc:sldMk cId="970339960" sldId="1332"/>
            <ac:spMk id="7" creationId="{F3FB6931-291F-4E95-0CD0-7C761EE065AA}"/>
          </ac:spMkLst>
        </pc:spChg>
        <pc:spChg chg="mod">
          <ac:chgData name="Claudia Cobilita" userId="S::claudia.cobilita@incose.net::f766f094-5447-4232-b8a9-9ae7ffff0208" providerId="AD" clId="Web-{E82A8170-6B43-D48B-E0DD-32D16D5B9F45}" dt="2024-06-28T12:58:15.194" v="0" actId="20577"/>
          <ac:spMkLst>
            <pc:docMk/>
            <pc:sldMk cId="970339960" sldId="1332"/>
            <ac:spMk id="9" creationId="{BDF58A98-5E37-EEDE-483B-17C995EF5192}"/>
          </ac:spMkLst>
        </pc:spChg>
      </pc:sldChg>
    </pc:docChg>
  </pc:docChgLst>
  <pc:docChgLst>
    <pc:chgData name="Janeen Schuh" userId="b333c9bc-995f-4e7b-84e7-0f7883b0e6ca" providerId="ADAL" clId="{22C041D4-A5AC-4245-8EA2-6800DABA8E85}"/>
    <pc:docChg chg="custSel addSld modSld modSection">
      <pc:chgData name="Janeen Schuh" userId="b333c9bc-995f-4e7b-84e7-0f7883b0e6ca" providerId="ADAL" clId="{22C041D4-A5AC-4245-8EA2-6800DABA8E85}" dt="2024-06-25T14:39:13.142" v="318" actId="20577"/>
      <pc:docMkLst>
        <pc:docMk/>
      </pc:docMkLst>
      <pc:sldChg chg="delSp modSp mod">
        <pc:chgData name="Janeen Schuh" userId="b333c9bc-995f-4e7b-84e7-0f7883b0e6ca" providerId="ADAL" clId="{22C041D4-A5AC-4245-8EA2-6800DABA8E85}" dt="2024-06-25T14:34:43.113" v="93" actId="255"/>
        <pc:sldMkLst>
          <pc:docMk/>
          <pc:sldMk cId="640152816" sldId="1321"/>
        </pc:sldMkLst>
        <pc:spChg chg="mod">
          <ac:chgData name="Janeen Schuh" userId="b333c9bc-995f-4e7b-84e7-0f7883b0e6ca" providerId="ADAL" clId="{22C041D4-A5AC-4245-8EA2-6800DABA8E85}" dt="2024-06-25T14:34:43.113" v="93" actId="255"/>
          <ac:spMkLst>
            <pc:docMk/>
            <pc:sldMk cId="640152816" sldId="1321"/>
            <ac:spMk id="2" creationId="{9ADF165D-F174-8AC7-5D58-C8CDC4295A58}"/>
          </ac:spMkLst>
        </pc:spChg>
        <pc:spChg chg="mod">
          <ac:chgData name="Janeen Schuh" userId="b333c9bc-995f-4e7b-84e7-0f7883b0e6ca" providerId="ADAL" clId="{22C041D4-A5AC-4245-8EA2-6800DABA8E85}" dt="2024-06-25T14:31:11.330" v="18" actId="20577"/>
          <ac:spMkLst>
            <pc:docMk/>
            <pc:sldMk cId="640152816" sldId="1321"/>
            <ac:spMk id="3" creationId="{4973D9C2-3E45-910E-7824-1D49C189A555}"/>
          </ac:spMkLst>
        </pc:spChg>
        <pc:picChg chg="del">
          <ac:chgData name="Janeen Schuh" userId="b333c9bc-995f-4e7b-84e7-0f7883b0e6ca" providerId="ADAL" clId="{22C041D4-A5AC-4245-8EA2-6800DABA8E85}" dt="2024-06-25T14:31:04.535" v="0" actId="478"/>
          <ac:picMkLst>
            <pc:docMk/>
            <pc:sldMk cId="640152816" sldId="1321"/>
            <ac:picMk id="4" creationId="{4BDB6726-1C07-4B71-FC1C-5070D63840A8}"/>
          </ac:picMkLst>
        </pc:picChg>
      </pc:sldChg>
      <pc:sldChg chg="delSp modSp mod">
        <pc:chgData name="Janeen Schuh" userId="b333c9bc-995f-4e7b-84e7-0f7883b0e6ca" providerId="ADAL" clId="{22C041D4-A5AC-4245-8EA2-6800DABA8E85}" dt="2024-06-25T14:35:05.478" v="115" actId="20577"/>
        <pc:sldMkLst>
          <pc:docMk/>
          <pc:sldMk cId="2863806512" sldId="1322"/>
        </pc:sldMkLst>
        <pc:spChg chg="mod">
          <ac:chgData name="Janeen Schuh" userId="b333c9bc-995f-4e7b-84e7-0f7883b0e6ca" providerId="ADAL" clId="{22C041D4-A5AC-4245-8EA2-6800DABA8E85}" dt="2024-06-25T14:35:05.478" v="115" actId="20577"/>
          <ac:spMkLst>
            <pc:docMk/>
            <pc:sldMk cId="2863806512" sldId="1322"/>
            <ac:spMk id="3" creationId="{4973D9C2-3E45-910E-7824-1D49C189A555}"/>
          </ac:spMkLst>
        </pc:spChg>
        <pc:picChg chg="del">
          <ac:chgData name="Janeen Schuh" userId="b333c9bc-995f-4e7b-84e7-0f7883b0e6ca" providerId="ADAL" clId="{22C041D4-A5AC-4245-8EA2-6800DABA8E85}" dt="2024-06-25T14:34:51.124" v="94" actId="478"/>
          <ac:picMkLst>
            <pc:docMk/>
            <pc:sldMk cId="2863806512" sldId="1322"/>
            <ac:picMk id="4" creationId="{4BDB6726-1C07-4B71-FC1C-5070D63840A8}"/>
          </ac:picMkLst>
        </pc:picChg>
      </pc:sldChg>
      <pc:sldChg chg="delSp modSp add mod">
        <pc:chgData name="Janeen Schuh" userId="b333c9bc-995f-4e7b-84e7-0f7883b0e6ca" providerId="ADAL" clId="{22C041D4-A5AC-4245-8EA2-6800DABA8E85}" dt="2024-06-25T14:36:38.267" v="213" actId="478"/>
        <pc:sldMkLst>
          <pc:docMk/>
          <pc:sldMk cId="1512321598" sldId="1323"/>
        </pc:sldMkLst>
        <pc:spChg chg="del">
          <ac:chgData name="Janeen Schuh" userId="b333c9bc-995f-4e7b-84e7-0f7883b0e6ca" providerId="ADAL" clId="{22C041D4-A5AC-4245-8EA2-6800DABA8E85}" dt="2024-06-25T14:36:38.267" v="213" actId="478"/>
          <ac:spMkLst>
            <pc:docMk/>
            <pc:sldMk cId="1512321598" sldId="1323"/>
            <ac:spMk id="2" creationId="{9ADF165D-F174-8AC7-5D58-C8CDC4295A58}"/>
          </ac:spMkLst>
        </pc:spChg>
        <pc:spChg chg="mod">
          <ac:chgData name="Janeen Schuh" userId="b333c9bc-995f-4e7b-84e7-0f7883b0e6ca" providerId="ADAL" clId="{22C041D4-A5AC-4245-8EA2-6800DABA8E85}" dt="2024-06-25T14:36:11.843" v="212" actId="20577"/>
          <ac:spMkLst>
            <pc:docMk/>
            <pc:sldMk cId="1512321598" sldId="1323"/>
            <ac:spMk id="3" creationId="{4973D9C2-3E45-910E-7824-1D49C189A555}"/>
          </ac:spMkLst>
        </pc:spChg>
      </pc:sldChg>
      <pc:sldChg chg="modSp add mod">
        <pc:chgData name="Janeen Schuh" userId="b333c9bc-995f-4e7b-84e7-0f7883b0e6ca" providerId="ADAL" clId="{22C041D4-A5AC-4245-8EA2-6800DABA8E85}" dt="2024-06-25T14:38:16.506" v="311" actId="6549"/>
        <pc:sldMkLst>
          <pc:docMk/>
          <pc:sldMk cId="1019751325" sldId="1324"/>
        </pc:sldMkLst>
        <pc:spChg chg="mod">
          <ac:chgData name="Janeen Schuh" userId="b333c9bc-995f-4e7b-84e7-0f7883b0e6ca" providerId="ADAL" clId="{22C041D4-A5AC-4245-8EA2-6800DABA8E85}" dt="2024-06-25T14:38:16.506" v="311" actId="6549"/>
          <ac:spMkLst>
            <pc:docMk/>
            <pc:sldMk cId="1019751325" sldId="1324"/>
            <ac:spMk id="2" creationId="{9ADF165D-F174-8AC7-5D58-C8CDC4295A58}"/>
          </ac:spMkLst>
        </pc:spChg>
        <pc:spChg chg="mod">
          <ac:chgData name="Janeen Schuh" userId="b333c9bc-995f-4e7b-84e7-0f7883b0e6ca" providerId="ADAL" clId="{22C041D4-A5AC-4245-8EA2-6800DABA8E85}" dt="2024-06-25T14:38:02.668" v="264" actId="20577"/>
          <ac:spMkLst>
            <pc:docMk/>
            <pc:sldMk cId="1019751325" sldId="1324"/>
            <ac:spMk id="3" creationId="{4973D9C2-3E45-910E-7824-1D49C189A555}"/>
          </ac:spMkLst>
        </pc:spChg>
      </pc:sldChg>
      <pc:sldChg chg="modSp add mod">
        <pc:chgData name="Janeen Schuh" userId="b333c9bc-995f-4e7b-84e7-0f7883b0e6ca" providerId="ADAL" clId="{22C041D4-A5AC-4245-8EA2-6800DABA8E85}" dt="2024-06-25T14:39:13.142" v="318" actId="20577"/>
        <pc:sldMkLst>
          <pc:docMk/>
          <pc:sldMk cId="3477719246" sldId="1325"/>
        </pc:sldMkLst>
        <pc:spChg chg="mod">
          <ac:chgData name="Janeen Schuh" userId="b333c9bc-995f-4e7b-84e7-0f7883b0e6ca" providerId="ADAL" clId="{22C041D4-A5AC-4245-8EA2-6800DABA8E85}" dt="2024-06-25T14:39:13.142" v="318" actId="20577"/>
          <ac:spMkLst>
            <pc:docMk/>
            <pc:sldMk cId="3477719246" sldId="1325"/>
            <ac:spMk id="2" creationId="{9ADF165D-F174-8AC7-5D58-C8CDC4295A58}"/>
          </ac:spMkLst>
        </pc:spChg>
        <pc:spChg chg="mod">
          <ac:chgData name="Janeen Schuh" userId="b333c9bc-995f-4e7b-84e7-0f7883b0e6ca" providerId="ADAL" clId="{22C041D4-A5AC-4245-8EA2-6800DABA8E85}" dt="2024-06-25T14:39:09.794" v="315" actId="20577"/>
          <ac:spMkLst>
            <pc:docMk/>
            <pc:sldMk cId="3477719246" sldId="1325"/>
            <ac:spMk id="3" creationId="{4973D9C2-3E45-910E-7824-1D49C189A555}"/>
          </ac:spMkLst>
        </pc:spChg>
      </pc:sldChg>
    </pc:docChg>
  </pc:docChgLst>
  <pc:docChgLst>
    <pc:chgData name="Janeen Schuh" userId="b333c9bc-995f-4e7b-84e7-0f7883b0e6ca" providerId="ADAL" clId="{D8D708EA-F567-49C6-83AC-71A7D286043D}"/>
    <pc:docChg chg="custSel addSld delSld modSld sldOrd modSection">
      <pc:chgData name="Janeen Schuh" userId="b333c9bc-995f-4e7b-84e7-0f7883b0e6ca" providerId="ADAL" clId="{D8D708EA-F567-49C6-83AC-71A7D286043D}" dt="2024-06-27T14:12:25.550" v="2032" actId="1076"/>
      <pc:docMkLst>
        <pc:docMk/>
      </pc:docMkLst>
      <pc:sldChg chg="modSp mod">
        <pc:chgData name="Janeen Schuh" userId="b333c9bc-995f-4e7b-84e7-0f7883b0e6ca" providerId="ADAL" clId="{D8D708EA-F567-49C6-83AC-71A7D286043D}" dt="2024-06-26T12:56:41.962" v="611" actId="255"/>
        <pc:sldMkLst>
          <pc:docMk/>
          <pc:sldMk cId="831109304" sldId="1289"/>
        </pc:sldMkLst>
        <pc:spChg chg="mod">
          <ac:chgData name="Janeen Schuh" userId="b333c9bc-995f-4e7b-84e7-0f7883b0e6ca" providerId="ADAL" clId="{D8D708EA-F567-49C6-83AC-71A7D286043D}" dt="2024-06-26T12:56:41.962" v="611" actId="255"/>
          <ac:spMkLst>
            <pc:docMk/>
            <pc:sldMk cId="831109304" sldId="1289"/>
            <ac:spMk id="3" creationId="{C4186353-07DC-3C42-EA5E-8D2A1049D6BF}"/>
          </ac:spMkLst>
        </pc:spChg>
      </pc:sldChg>
      <pc:sldChg chg="ord">
        <pc:chgData name="Janeen Schuh" userId="b333c9bc-995f-4e7b-84e7-0f7883b0e6ca" providerId="ADAL" clId="{D8D708EA-F567-49C6-83AC-71A7D286043D}" dt="2024-06-26T12:59:14.768" v="684"/>
        <pc:sldMkLst>
          <pc:docMk/>
          <pc:sldMk cId="2122318627" sldId="1290"/>
        </pc:sldMkLst>
      </pc:sldChg>
      <pc:sldChg chg="ord">
        <pc:chgData name="Janeen Schuh" userId="b333c9bc-995f-4e7b-84e7-0f7883b0e6ca" providerId="ADAL" clId="{D8D708EA-F567-49C6-83AC-71A7D286043D}" dt="2024-06-26T13:01:41.080" v="692"/>
        <pc:sldMkLst>
          <pc:docMk/>
          <pc:sldMk cId="4025186394" sldId="1291"/>
        </pc:sldMkLst>
      </pc:sldChg>
      <pc:sldChg chg="del">
        <pc:chgData name="Janeen Schuh" userId="b333c9bc-995f-4e7b-84e7-0f7883b0e6ca" providerId="ADAL" clId="{D8D708EA-F567-49C6-83AC-71A7D286043D}" dt="2024-06-27T14:11:32.181" v="2026" actId="47"/>
        <pc:sldMkLst>
          <pc:docMk/>
          <pc:sldMk cId="1284824008" sldId="1299"/>
        </pc:sldMkLst>
      </pc:sldChg>
      <pc:sldChg chg="delSp mod ord">
        <pc:chgData name="Janeen Schuh" userId="b333c9bc-995f-4e7b-84e7-0f7883b0e6ca" providerId="ADAL" clId="{D8D708EA-F567-49C6-83AC-71A7D286043D}" dt="2024-06-26T13:18:36.325" v="904" actId="478"/>
        <pc:sldMkLst>
          <pc:docMk/>
          <pc:sldMk cId="2816341113" sldId="1304"/>
        </pc:sldMkLst>
        <pc:spChg chg="del">
          <ac:chgData name="Janeen Schuh" userId="b333c9bc-995f-4e7b-84e7-0f7883b0e6ca" providerId="ADAL" clId="{D8D708EA-F567-49C6-83AC-71A7D286043D}" dt="2024-06-26T13:18:36.325" v="904" actId="478"/>
          <ac:spMkLst>
            <pc:docMk/>
            <pc:sldMk cId="2816341113" sldId="1304"/>
            <ac:spMk id="2" creationId="{9ADF165D-F174-8AC7-5D58-C8CDC4295A58}"/>
          </ac:spMkLst>
        </pc:spChg>
      </pc:sldChg>
      <pc:sldChg chg="ord">
        <pc:chgData name="Janeen Schuh" userId="b333c9bc-995f-4e7b-84e7-0f7883b0e6ca" providerId="ADAL" clId="{D8D708EA-F567-49C6-83AC-71A7D286043D}" dt="2024-06-26T12:19:47.950" v="1"/>
        <pc:sldMkLst>
          <pc:docMk/>
          <pc:sldMk cId="4063880801" sldId="1305"/>
        </pc:sldMkLst>
      </pc:sldChg>
      <pc:sldChg chg="addSp modSp mod">
        <pc:chgData name="Janeen Schuh" userId="b333c9bc-995f-4e7b-84e7-0f7883b0e6ca" providerId="ADAL" clId="{D8D708EA-F567-49C6-83AC-71A7D286043D}" dt="2024-06-26T13:15:22.933" v="895" actId="14100"/>
        <pc:sldMkLst>
          <pc:docMk/>
          <pc:sldMk cId="1312651581" sldId="1307"/>
        </pc:sldMkLst>
        <pc:spChg chg="add mod">
          <ac:chgData name="Janeen Schuh" userId="b333c9bc-995f-4e7b-84e7-0f7883b0e6ca" providerId="ADAL" clId="{D8D708EA-F567-49C6-83AC-71A7D286043D}" dt="2024-06-26T12:57:30.373" v="660" actId="14100"/>
          <ac:spMkLst>
            <pc:docMk/>
            <pc:sldMk cId="1312651581" sldId="1307"/>
            <ac:spMk id="6" creationId="{281DD507-943D-15C2-A9AD-503869F8059B}"/>
          </ac:spMkLst>
        </pc:spChg>
        <pc:picChg chg="mod">
          <ac:chgData name="Janeen Schuh" userId="b333c9bc-995f-4e7b-84e7-0f7883b0e6ca" providerId="ADAL" clId="{D8D708EA-F567-49C6-83AC-71A7D286043D}" dt="2024-06-26T13:15:22.933" v="895" actId="14100"/>
          <ac:picMkLst>
            <pc:docMk/>
            <pc:sldMk cId="1312651581" sldId="1307"/>
            <ac:picMk id="4" creationId="{A165F2C3-39D7-12E8-AC65-7C3E3772CA85}"/>
          </ac:picMkLst>
        </pc:picChg>
      </pc:sldChg>
      <pc:sldChg chg="addSp modSp mod">
        <pc:chgData name="Janeen Schuh" userId="b333c9bc-995f-4e7b-84e7-0f7883b0e6ca" providerId="ADAL" clId="{D8D708EA-F567-49C6-83AC-71A7D286043D}" dt="2024-06-26T12:59:31.362" v="690" actId="20577"/>
        <pc:sldMkLst>
          <pc:docMk/>
          <pc:sldMk cId="2496543765" sldId="1309"/>
        </pc:sldMkLst>
        <pc:spChg chg="add mod">
          <ac:chgData name="Janeen Schuh" userId="b333c9bc-995f-4e7b-84e7-0f7883b0e6ca" providerId="ADAL" clId="{D8D708EA-F567-49C6-83AC-71A7D286043D}" dt="2024-06-26T12:59:31.362" v="690" actId="20577"/>
          <ac:spMkLst>
            <pc:docMk/>
            <pc:sldMk cId="2496543765" sldId="1309"/>
            <ac:spMk id="6" creationId="{21AA6E12-3967-3D7C-3321-F61AEE199428}"/>
          </ac:spMkLst>
        </pc:spChg>
        <pc:picChg chg="mod">
          <ac:chgData name="Janeen Schuh" userId="b333c9bc-995f-4e7b-84e7-0f7883b0e6ca" providerId="ADAL" clId="{D8D708EA-F567-49C6-83AC-71A7D286043D}" dt="2024-06-26T12:58:28.822" v="682" actId="1076"/>
          <ac:picMkLst>
            <pc:docMk/>
            <pc:sldMk cId="2496543765" sldId="1309"/>
            <ac:picMk id="3" creationId="{AAE531F2-490F-385F-9646-D46BF04C79AF}"/>
          </ac:picMkLst>
        </pc:picChg>
      </pc:sldChg>
      <pc:sldChg chg="modSp del mod">
        <pc:chgData name="Janeen Schuh" userId="b333c9bc-995f-4e7b-84e7-0f7883b0e6ca" providerId="ADAL" clId="{D8D708EA-F567-49C6-83AC-71A7D286043D}" dt="2024-06-26T16:25:01.161" v="2025" actId="2696"/>
        <pc:sldMkLst>
          <pc:docMk/>
          <pc:sldMk cId="1363066972" sldId="1315"/>
        </pc:sldMkLst>
        <pc:spChg chg="mod">
          <ac:chgData name="Janeen Schuh" userId="b333c9bc-995f-4e7b-84e7-0f7883b0e6ca" providerId="ADAL" clId="{D8D708EA-F567-49C6-83AC-71A7D286043D}" dt="2024-06-26T12:31:53.236" v="160" actId="14100"/>
          <ac:spMkLst>
            <pc:docMk/>
            <pc:sldMk cId="1363066972" sldId="1315"/>
            <ac:spMk id="16" creationId="{82799591-BC5A-F685-9A58-3B7AE8F2282B}"/>
          </ac:spMkLst>
        </pc:spChg>
      </pc:sldChg>
      <pc:sldChg chg="addSp delSp modSp mod ord">
        <pc:chgData name="Janeen Schuh" userId="b333c9bc-995f-4e7b-84e7-0f7883b0e6ca" providerId="ADAL" clId="{D8D708EA-F567-49C6-83AC-71A7D286043D}" dt="2024-06-26T13:19:17.956" v="907" actId="14100"/>
        <pc:sldMkLst>
          <pc:docMk/>
          <pc:sldMk cId="640152816" sldId="1321"/>
        </pc:sldMkLst>
        <pc:spChg chg="add mod">
          <ac:chgData name="Janeen Schuh" userId="b333c9bc-995f-4e7b-84e7-0f7883b0e6ca" providerId="ADAL" clId="{D8D708EA-F567-49C6-83AC-71A7D286043D}" dt="2024-06-26T13:04:19.828" v="797" actId="14100"/>
          <ac:spMkLst>
            <pc:docMk/>
            <pc:sldMk cId="640152816" sldId="1321"/>
            <ac:spMk id="2" creationId="{F3FDAC07-302E-D0F4-A472-5FF2D29B3C5D}"/>
          </ac:spMkLst>
        </pc:spChg>
        <pc:spChg chg="mod">
          <ac:chgData name="Janeen Schuh" userId="b333c9bc-995f-4e7b-84e7-0f7883b0e6ca" providerId="ADAL" clId="{D8D708EA-F567-49C6-83AC-71A7D286043D}" dt="2024-06-26T13:19:17.956" v="907" actId="14100"/>
          <ac:spMkLst>
            <pc:docMk/>
            <pc:sldMk cId="640152816" sldId="1321"/>
            <ac:spMk id="3" creationId="{4973D9C2-3E45-910E-7824-1D49C189A555}"/>
          </ac:spMkLst>
        </pc:spChg>
        <pc:spChg chg="add mod">
          <ac:chgData name="Janeen Schuh" userId="b333c9bc-995f-4e7b-84e7-0f7883b0e6ca" providerId="ADAL" clId="{D8D708EA-F567-49C6-83AC-71A7D286043D}" dt="2024-06-26T13:06:27.940" v="817" actId="14100"/>
          <ac:spMkLst>
            <pc:docMk/>
            <pc:sldMk cId="640152816" sldId="1321"/>
            <ac:spMk id="4" creationId="{05D22C06-5B56-8039-E9AD-4FFF9028BBA1}"/>
          </ac:spMkLst>
        </pc:spChg>
        <pc:spChg chg="del">
          <ac:chgData name="Janeen Schuh" userId="b333c9bc-995f-4e7b-84e7-0f7883b0e6ca" providerId="ADAL" clId="{D8D708EA-F567-49C6-83AC-71A7D286043D}" dt="2024-06-26T13:03:52.924" v="792" actId="478"/>
          <ac:spMkLst>
            <pc:docMk/>
            <pc:sldMk cId="640152816" sldId="1321"/>
            <ac:spMk id="6" creationId="{FCEDC1BA-3D29-B098-C248-5908195452E3}"/>
          </ac:spMkLst>
        </pc:spChg>
        <pc:spChg chg="mod">
          <ac:chgData name="Janeen Schuh" userId="b333c9bc-995f-4e7b-84e7-0f7883b0e6ca" providerId="ADAL" clId="{D8D708EA-F567-49C6-83AC-71A7D286043D}" dt="2024-06-26T13:03:59.413" v="793" actId="1076"/>
          <ac:spMkLst>
            <pc:docMk/>
            <pc:sldMk cId="640152816" sldId="1321"/>
            <ac:spMk id="9" creationId="{2ABC02EF-2155-EE18-6CBD-6464F0438A0A}"/>
          </ac:spMkLst>
        </pc:spChg>
        <pc:picChg chg="mod">
          <ac:chgData name="Janeen Schuh" userId="b333c9bc-995f-4e7b-84e7-0f7883b0e6ca" providerId="ADAL" clId="{D8D708EA-F567-49C6-83AC-71A7D286043D}" dt="2024-06-26T13:03:49.444" v="791" actId="1076"/>
          <ac:picMkLst>
            <pc:docMk/>
            <pc:sldMk cId="640152816" sldId="1321"/>
            <ac:picMk id="7" creationId="{EE746951-1020-C11A-EFCD-54FF61F5B990}"/>
          </ac:picMkLst>
        </pc:picChg>
      </pc:sldChg>
      <pc:sldChg chg="addSp delSp modSp mod">
        <pc:chgData name="Janeen Schuh" userId="b333c9bc-995f-4e7b-84e7-0f7883b0e6ca" providerId="ADAL" clId="{D8D708EA-F567-49C6-83AC-71A7D286043D}" dt="2024-06-27T14:12:25.550" v="2032" actId="1076"/>
        <pc:sldMkLst>
          <pc:docMk/>
          <pc:sldMk cId="2863806512" sldId="1322"/>
        </pc:sldMkLst>
        <pc:spChg chg="del mod">
          <ac:chgData name="Janeen Schuh" userId="b333c9bc-995f-4e7b-84e7-0f7883b0e6ca" providerId="ADAL" clId="{D8D708EA-F567-49C6-83AC-71A7D286043D}" dt="2024-06-26T13:30:10.647" v="999" actId="478"/>
          <ac:spMkLst>
            <pc:docMk/>
            <pc:sldMk cId="2863806512" sldId="1322"/>
            <ac:spMk id="2" creationId="{9ADF165D-F174-8AC7-5D58-C8CDC4295A58}"/>
          </ac:spMkLst>
        </pc:spChg>
        <pc:spChg chg="mod">
          <ac:chgData name="Janeen Schuh" userId="b333c9bc-995f-4e7b-84e7-0f7883b0e6ca" providerId="ADAL" clId="{D8D708EA-F567-49C6-83AC-71A7D286043D}" dt="2024-06-26T13:29:54.583" v="994" actId="6549"/>
          <ac:spMkLst>
            <pc:docMk/>
            <pc:sldMk cId="2863806512" sldId="1322"/>
            <ac:spMk id="3" creationId="{4973D9C2-3E45-910E-7824-1D49C189A555}"/>
          </ac:spMkLst>
        </pc:spChg>
        <pc:spChg chg="add mod">
          <ac:chgData name="Janeen Schuh" userId="b333c9bc-995f-4e7b-84e7-0f7883b0e6ca" providerId="ADAL" clId="{D8D708EA-F567-49C6-83AC-71A7D286043D}" dt="2024-06-27T14:12:20.717" v="2031" actId="14100"/>
          <ac:spMkLst>
            <pc:docMk/>
            <pc:sldMk cId="2863806512" sldId="1322"/>
            <ac:spMk id="4" creationId="{61F50F94-832A-A1CC-E986-D8E2D7567FA9}"/>
          </ac:spMkLst>
        </pc:spChg>
        <pc:spChg chg="del mod">
          <ac:chgData name="Janeen Schuh" userId="b333c9bc-995f-4e7b-84e7-0f7883b0e6ca" providerId="ADAL" clId="{D8D708EA-F567-49C6-83AC-71A7D286043D}" dt="2024-06-26T13:32:07.569" v="1111" actId="478"/>
          <ac:spMkLst>
            <pc:docMk/>
            <pc:sldMk cId="2863806512" sldId="1322"/>
            <ac:spMk id="8" creationId="{FA79B866-0EFA-E485-7DA6-8906F1FCC5FE}"/>
          </ac:spMkLst>
        </pc:spChg>
        <pc:spChg chg="del mod">
          <ac:chgData name="Janeen Schuh" userId="b333c9bc-995f-4e7b-84e7-0f7883b0e6ca" providerId="ADAL" clId="{D8D708EA-F567-49C6-83AC-71A7D286043D}" dt="2024-06-26T13:32:06.185" v="1110" actId="478"/>
          <ac:spMkLst>
            <pc:docMk/>
            <pc:sldMk cId="2863806512" sldId="1322"/>
            <ac:spMk id="10" creationId="{77752379-F89F-5923-3DFC-6516EFBD1D03}"/>
          </ac:spMkLst>
        </pc:spChg>
        <pc:spChg chg="add mod">
          <ac:chgData name="Janeen Schuh" userId="b333c9bc-995f-4e7b-84e7-0f7883b0e6ca" providerId="ADAL" clId="{D8D708EA-F567-49C6-83AC-71A7D286043D}" dt="2024-06-27T14:12:25.550" v="2032" actId="1076"/>
          <ac:spMkLst>
            <pc:docMk/>
            <pc:sldMk cId="2863806512" sldId="1322"/>
            <ac:spMk id="12" creationId="{B8F69368-43EC-62A8-8373-F46E14A99543}"/>
          </ac:spMkLst>
        </pc:spChg>
        <pc:picChg chg="del mod">
          <ac:chgData name="Janeen Schuh" userId="b333c9bc-995f-4e7b-84e7-0f7883b0e6ca" providerId="ADAL" clId="{D8D708EA-F567-49C6-83AC-71A7D286043D}" dt="2024-06-26T13:31:59.899" v="1107" actId="478"/>
          <ac:picMkLst>
            <pc:docMk/>
            <pc:sldMk cId="2863806512" sldId="1322"/>
            <ac:picMk id="6" creationId="{8024E8DF-8E5C-C38F-56AD-A1E1814746B0}"/>
          </ac:picMkLst>
        </pc:picChg>
        <pc:picChg chg="add mod">
          <ac:chgData name="Janeen Schuh" userId="b333c9bc-995f-4e7b-84e7-0f7883b0e6ca" providerId="ADAL" clId="{D8D708EA-F567-49C6-83AC-71A7D286043D}" dt="2024-06-26T13:33:28.629" v="1123" actId="1076"/>
          <ac:picMkLst>
            <pc:docMk/>
            <pc:sldMk cId="2863806512" sldId="1322"/>
            <ac:picMk id="7" creationId="{D7AA5C13-86E7-3779-50BF-B2C96DD80B87}"/>
          </ac:picMkLst>
        </pc:picChg>
      </pc:sldChg>
      <pc:sldChg chg="addSp delSp modSp mod ord">
        <pc:chgData name="Janeen Schuh" userId="b333c9bc-995f-4e7b-84e7-0f7883b0e6ca" providerId="ADAL" clId="{D8D708EA-F567-49C6-83AC-71A7D286043D}" dt="2024-06-26T14:01:41.339" v="2024" actId="6549"/>
        <pc:sldMkLst>
          <pc:docMk/>
          <pc:sldMk cId="1512321598" sldId="1323"/>
        </pc:sldMkLst>
        <pc:spChg chg="mod">
          <ac:chgData name="Janeen Schuh" userId="b333c9bc-995f-4e7b-84e7-0f7883b0e6ca" providerId="ADAL" clId="{D8D708EA-F567-49C6-83AC-71A7D286043D}" dt="2024-06-26T14:01:41.339" v="2024" actId="6549"/>
          <ac:spMkLst>
            <pc:docMk/>
            <pc:sldMk cId="1512321598" sldId="1323"/>
            <ac:spMk id="3" creationId="{4973D9C2-3E45-910E-7824-1D49C189A555}"/>
          </ac:spMkLst>
        </pc:spChg>
        <pc:spChg chg="del">
          <ac:chgData name="Janeen Schuh" userId="b333c9bc-995f-4e7b-84e7-0f7883b0e6ca" providerId="ADAL" clId="{D8D708EA-F567-49C6-83AC-71A7D286043D}" dt="2024-06-26T13:32:33.282" v="1114" actId="478"/>
          <ac:spMkLst>
            <pc:docMk/>
            <pc:sldMk cId="1512321598" sldId="1323"/>
            <ac:spMk id="6" creationId="{A4FD9A84-5CCC-BB4F-791B-90C24F85FFF9}"/>
          </ac:spMkLst>
        </pc:spChg>
        <pc:spChg chg="del">
          <ac:chgData name="Janeen Schuh" userId="b333c9bc-995f-4e7b-84e7-0f7883b0e6ca" providerId="ADAL" clId="{D8D708EA-F567-49C6-83AC-71A7D286043D}" dt="2024-06-26T13:32:34.429" v="1115" actId="478"/>
          <ac:spMkLst>
            <pc:docMk/>
            <pc:sldMk cId="1512321598" sldId="1323"/>
            <ac:spMk id="8" creationId="{FD15AD06-15CD-C193-00E0-F180A94BEF31}"/>
          </ac:spMkLst>
        </pc:spChg>
        <pc:picChg chg="del">
          <ac:chgData name="Janeen Schuh" userId="b333c9bc-995f-4e7b-84e7-0f7883b0e6ca" providerId="ADAL" clId="{D8D708EA-F567-49C6-83AC-71A7D286043D}" dt="2024-06-26T13:32:29.211" v="1113" actId="478"/>
          <ac:picMkLst>
            <pc:docMk/>
            <pc:sldMk cId="1512321598" sldId="1323"/>
            <ac:picMk id="2" creationId="{ACBBA80C-8656-F764-8844-8C67D90CA615}"/>
          </ac:picMkLst>
        </pc:picChg>
        <pc:picChg chg="add mod">
          <ac:chgData name="Janeen Schuh" userId="b333c9bc-995f-4e7b-84e7-0f7883b0e6ca" providerId="ADAL" clId="{D8D708EA-F567-49C6-83AC-71A7D286043D}" dt="2024-06-26T13:32:56.741" v="1120" actId="1076"/>
          <ac:picMkLst>
            <pc:docMk/>
            <pc:sldMk cId="1512321598" sldId="1323"/>
            <ac:picMk id="7" creationId="{31A9FE3C-DEC8-0E55-838E-D7DBD8D2C9B7}"/>
          </ac:picMkLst>
        </pc:picChg>
      </pc:sldChg>
      <pc:sldChg chg="delSp modSp mod">
        <pc:chgData name="Janeen Schuh" userId="b333c9bc-995f-4e7b-84e7-0f7883b0e6ca" providerId="ADAL" clId="{D8D708EA-F567-49C6-83AC-71A7D286043D}" dt="2024-06-26T13:20:31.262" v="909" actId="1076"/>
        <pc:sldMkLst>
          <pc:docMk/>
          <pc:sldMk cId="1019751325" sldId="1324"/>
        </pc:sldMkLst>
        <pc:spChg chg="mod">
          <ac:chgData name="Janeen Schuh" userId="b333c9bc-995f-4e7b-84e7-0f7883b0e6ca" providerId="ADAL" clId="{D8D708EA-F567-49C6-83AC-71A7D286043D}" dt="2024-06-26T12:44:58.629" v="241" actId="6549"/>
          <ac:spMkLst>
            <pc:docMk/>
            <pc:sldMk cId="1019751325" sldId="1324"/>
            <ac:spMk id="3" creationId="{4973D9C2-3E45-910E-7824-1D49C189A555}"/>
          </ac:spMkLst>
        </pc:spChg>
        <pc:spChg chg="del">
          <ac:chgData name="Janeen Schuh" userId="b333c9bc-995f-4e7b-84e7-0f7883b0e6ca" providerId="ADAL" clId="{D8D708EA-F567-49C6-83AC-71A7D286043D}" dt="2024-06-26T12:46:09.298" v="244" actId="478"/>
          <ac:spMkLst>
            <pc:docMk/>
            <pc:sldMk cId="1019751325" sldId="1324"/>
            <ac:spMk id="6" creationId="{7FBBA607-753A-46AE-E879-CA2CB2A14BCA}"/>
          </ac:spMkLst>
        </pc:spChg>
        <pc:spChg chg="mod">
          <ac:chgData name="Janeen Schuh" userId="b333c9bc-995f-4e7b-84e7-0f7883b0e6ca" providerId="ADAL" clId="{D8D708EA-F567-49C6-83AC-71A7D286043D}" dt="2024-06-26T13:20:27.908" v="908" actId="1076"/>
          <ac:spMkLst>
            <pc:docMk/>
            <pc:sldMk cId="1019751325" sldId="1324"/>
            <ac:spMk id="9" creationId="{A61E4A38-3899-5FEA-0874-AF94BDE4BF79}"/>
          </ac:spMkLst>
        </pc:spChg>
        <pc:spChg chg="mod">
          <ac:chgData name="Janeen Schuh" userId="b333c9bc-995f-4e7b-84e7-0f7883b0e6ca" providerId="ADAL" clId="{D8D708EA-F567-49C6-83AC-71A7D286043D}" dt="2024-06-26T13:20:31.262" v="909" actId="1076"/>
          <ac:spMkLst>
            <pc:docMk/>
            <pc:sldMk cId="1019751325" sldId="1324"/>
            <ac:spMk id="10" creationId="{D56F45A8-77F7-1746-D0A2-C0A039E267EB}"/>
          </ac:spMkLst>
        </pc:spChg>
        <pc:picChg chg="mod">
          <ac:chgData name="Janeen Schuh" userId="b333c9bc-995f-4e7b-84e7-0f7883b0e6ca" providerId="ADAL" clId="{D8D708EA-F567-49C6-83AC-71A7D286043D}" dt="2024-06-26T12:46:06.534" v="243" actId="1076"/>
          <ac:picMkLst>
            <pc:docMk/>
            <pc:sldMk cId="1019751325" sldId="1324"/>
            <ac:picMk id="7" creationId="{4E374858-BB65-225A-81A1-CF29DEA8515B}"/>
          </ac:picMkLst>
        </pc:picChg>
      </pc:sldChg>
      <pc:sldChg chg="addSp delSp modSp mod">
        <pc:chgData name="Janeen Schuh" userId="b333c9bc-995f-4e7b-84e7-0f7883b0e6ca" providerId="ADAL" clId="{D8D708EA-F567-49C6-83AC-71A7D286043D}" dt="2024-06-26T13:10:59.671" v="881" actId="6549"/>
        <pc:sldMkLst>
          <pc:docMk/>
          <pc:sldMk cId="3477719246" sldId="1325"/>
        </pc:sldMkLst>
        <pc:spChg chg="add mod">
          <ac:chgData name="Janeen Schuh" userId="b333c9bc-995f-4e7b-84e7-0f7883b0e6ca" providerId="ADAL" clId="{D8D708EA-F567-49C6-83AC-71A7D286043D}" dt="2024-06-26T13:10:59.671" v="881" actId="6549"/>
          <ac:spMkLst>
            <pc:docMk/>
            <pc:sldMk cId="3477719246" sldId="1325"/>
            <ac:spMk id="4" creationId="{C823BEE7-99AB-1272-30EE-18A7E100F765}"/>
          </ac:spMkLst>
        </pc:spChg>
        <pc:spChg chg="del">
          <ac:chgData name="Janeen Schuh" userId="b333c9bc-995f-4e7b-84e7-0f7883b0e6ca" providerId="ADAL" clId="{D8D708EA-F567-49C6-83AC-71A7D286043D}" dt="2024-06-26T13:07:24.787" v="820" actId="478"/>
          <ac:spMkLst>
            <pc:docMk/>
            <pc:sldMk cId="3477719246" sldId="1325"/>
            <ac:spMk id="6" creationId="{D3BAAA38-37CC-2245-2007-910FF40EC90A}"/>
          </ac:spMkLst>
        </pc:spChg>
        <pc:spChg chg="del mod">
          <ac:chgData name="Janeen Schuh" userId="b333c9bc-995f-4e7b-84e7-0f7883b0e6ca" providerId="ADAL" clId="{D8D708EA-F567-49C6-83AC-71A7D286043D}" dt="2024-06-26T13:10:31.101" v="874" actId="478"/>
          <ac:spMkLst>
            <pc:docMk/>
            <pc:sldMk cId="3477719246" sldId="1325"/>
            <ac:spMk id="11" creationId="{10998F77-3114-815C-FF10-331630B482E6}"/>
          </ac:spMkLst>
        </pc:spChg>
        <pc:picChg chg="del mod">
          <ac:chgData name="Janeen Schuh" userId="b333c9bc-995f-4e7b-84e7-0f7883b0e6ca" providerId="ADAL" clId="{D8D708EA-F567-49C6-83AC-71A7D286043D}" dt="2024-06-26T13:08:55.835" v="822" actId="478"/>
          <ac:picMkLst>
            <pc:docMk/>
            <pc:sldMk cId="3477719246" sldId="1325"/>
            <ac:picMk id="7" creationId="{29802812-1187-5268-48D3-84389DC8F479}"/>
          </ac:picMkLst>
        </pc:picChg>
        <pc:picChg chg="add del mod">
          <ac:chgData name="Janeen Schuh" userId="b333c9bc-995f-4e7b-84e7-0f7883b0e6ca" providerId="ADAL" clId="{D8D708EA-F567-49C6-83AC-71A7D286043D}" dt="2024-06-26T13:09:53.629" v="865" actId="478"/>
          <ac:picMkLst>
            <pc:docMk/>
            <pc:sldMk cId="3477719246" sldId="1325"/>
            <ac:picMk id="9" creationId="{D6B090DA-C26C-9DDA-054B-DE4CB24DC113}"/>
          </ac:picMkLst>
        </pc:picChg>
        <pc:picChg chg="add mod">
          <ac:chgData name="Janeen Schuh" userId="b333c9bc-995f-4e7b-84e7-0f7883b0e6ca" providerId="ADAL" clId="{D8D708EA-F567-49C6-83AC-71A7D286043D}" dt="2024-06-26T13:10:28.844" v="873" actId="1076"/>
          <ac:picMkLst>
            <pc:docMk/>
            <pc:sldMk cId="3477719246" sldId="1325"/>
            <ac:picMk id="12" creationId="{25753624-52F7-6BC7-518E-7B5F9055FAAC}"/>
          </ac:picMkLst>
        </pc:picChg>
      </pc:sldChg>
      <pc:sldChg chg="addSp delSp modSp mod">
        <pc:chgData name="Janeen Schuh" userId="b333c9bc-995f-4e7b-84e7-0f7883b0e6ca" providerId="ADAL" clId="{D8D708EA-F567-49C6-83AC-71A7D286043D}" dt="2024-06-26T13:22:53.228" v="928" actId="1076"/>
        <pc:sldMkLst>
          <pc:docMk/>
          <pc:sldMk cId="2365573211" sldId="1326"/>
        </pc:sldMkLst>
        <pc:spChg chg="del">
          <ac:chgData name="Janeen Schuh" userId="b333c9bc-995f-4e7b-84e7-0f7883b0e6ca" providerId="ADAL" clId="{D8D708EA-F567-49C6-83AC-71A7D286043D}" dt="2024-06-26T12:50:46.174" v="370" actId="478"/>
          <ac:spMkLst>
            <pc:docMk/>
            <pc:sldMk cId="2365573211" sldId="1326"/>
            <ac:spMk id="2" creationId="{9A14F2EB-6A32-DC3D-EB4E-C44F365ED359}"/>
          </ac:spMkLst>
        </pc:spChg>
        <pc:spChg chg="add mod">
          <ac:chgData name="Janeen Schuh" userId="b333c9bc-995f-4e7b-84e7-0f7883b0e6ca" providerId="ADAL" clId="{D8D708EA-F567-49C6-83AC-71A7D286043D}" dt="2024-06-26T13:13:58.901" v="891"/>
          <ac:spMkLst>
            <pc:docMk/>
            <pc:sldMk cId="2365573211" sldId="1326"/>
            <ac:spMk id="4" creationId="{1829E151-EEA8-CE68-C83D-0B3AB5349FED}"/>
          </ac:spMkLst>
        </pc:spChg>
        <pc:spChg chg="mod">
          <ac:chgData name="Janeen Schuh" userId="b333c9bc-995f-4e7b-84e7-0f7883b0e6ca" providerId="ADAL" clId="{D8D708EA-F567-49C6-83AC-71A7D286043D}" dt="2024-06-26T12:47:52.057" v="245" actId="6549"/>
          <ac:spMkLst>
            <pc:docMk/>
            <pc:sldMk cId="2365573211" sldId="1326"/>
            <ac:spMk id="7" creationId="{3DA2B6B7-6E32-6C39-9FBA-B7CEF15EC22F}"/>
          </ac:spMkLst>
        </pc:spChg>
        <pc:spChg chg="add mod">
          <ac:chgData name="Janeen Schuh" userId="b333c9bc-995f-4e7b-84e7-0f7883b0e6ca" providerId="ADAL" clId="{D8D708EA-F567-49C6-83AC-71A7D286043D}" dt="2024-06-26T13:22:53.228" v="928" actId="1076"/>
          <ac:spMkLst>
            <pc:docMk/>
            <pc:sldMk cId="2365573211" sldId="1326"/>
            <ac:spMk id="11" creationId="{C7C9A483-8349-3868-57EF-C2E99BF7054A}"/>
          </ac:spMkLst>
        </pc:spChg>
        <pc:picChg chg="del mod">
          <ac:chgData name="Janeen Schuh" userId="b333c9bc-995f-4e7b-84e7-0f7883b0e6ca" providerId="ADAL" clId="{D8D708EA-F567-49C6-83AC-71A7D286043D}" dt="2024-06-26T13:13:33.318" v="885" actId="478"/>
          <ac:picMkLst>
            <pc:docMk/>
            <pc:sldMk cId="2365573211" sldId="1326"/>
            <ac:picMk id="3" creationId="{31495843-20FF-D145-35A5-34FEA8484F6E}"/>
          </ac:picMkLst>
        </pc:picChg>
        <pc:picChg chg="add mod">
          <ac:chgData name="Janeen Schuh" userId="b333c9bc-995f-4e7b-84e7-0f7883b0e6ca" providerId="ADAL" clId="{D8D708EA-F567-49C6-83AC-71A7D286043D}" dt="2024-06-26T13:22:44.149" v="927" actId="1076"/>
          <ac:picMkLst>
            <pc:docMk/>
            <pc:sldMk cId="2365573211" sldId="1326"/>
            <ac:picMk id="8" creationId="{B85A264E-C413-ABA1-2D94-8DA10CE3C2E5}"/>
          </ac:picMkLst>
        </pc:picChg>
        <pc:picChg chg="add del mod">
          <ac:chgData name="Janeen Schuh" userId="b333c9bc-995f-4e7b-84e7-0f7883b0e6ca" providerId="ADAL" clId="{D8D708EA-F567-49C6-83AC-71A7D286043D}" dt="2024-06-26T13:22:11.588" v="921" actId="478"/>
          <ac:picMkLst>
            <pc:docMk/>
            <pc:sldMk cId="2365573211" sldId="1326"/>
            <ac:picMk id="10" creationId="{AB1EA336-98FE-3339-0F07-65D2F58439A0}"/>
          </ac:picMkLst>
        </pc:picChg>
        <pc:picChg chg="add del mod">
          <ac:chgData name="Janeen Schuh" userId="b333c9bc-995f-4e7b-84e7-0f7883b0e6ca" providerId="ADAL" clId="{D8D708EA-F567-49C6-83AC-71A7D286043D}" dt="2024-06-26T13:22:37.572" v="924" actId="478"/>
          <ac:picMkLst>
            <pc:docMk/>
            <pc:sldMk cId="2365573211" sldId="1326"/>
            <ac:picMk id="13" creationId="{F5491AEA-AB94-070B-CB52-39076F51B13A}"/>
          </ac:picMkLst>
        </pc:picChg>
      </pc:sldChg>
      <pc:sldChg chg="addSp modSp del mod">
        <pc:chgData name="Janeen Schuh" userId="b333c9bc-995f-4e7b-84e7-0f7883b0e6ca" providerId="ADAL" clId="{D8D708EA-F567-49C6-83AC-71A7D286043D}" dt="2024-06-26T13:29:32.714" v="976" actId="47"/>
        <pc:sldMkLst>
          <pc:docMk/>
          <pc:sldMk cId="2723749694" sldId="1327"/>
        </pc:sldMkLst>
        <pc:spChg chg="add mod">
          <ac:chgData name="Janeen Schuh" userId="b333c9bc-995f-4e7b-84e7-0f7883b0e6ca" providerId="ADAL" clId="{D8D708EA-F567-49C6-83AC-71A7D286043D}" dt="2024-06-26T13:29:19.602" v="975" actId="20577"/>
          <ac:spMkLst>
            <pc:docMk/>
            <pc:sldMk cId="2723749694" sldId="1327"/>
            <ac:spMk id="6" creationId="{1ABEB908-AAC1-BEF7-9C30-F32B385EB163}"/>
          </ac:spMkLst>
        </pc:spChg>
      </pc:sldChg>
      <pc:sldChg chg="modSp del mod">
        <pc:chgData name="Janeen Schuh" userId="b333c9bc-995f-4e7b-84e7-0f7883b0e6ca" providerId="ADAL" clId="{D8D708EA-F567-49C6-83AC-71A7D286043D}" dt="2024-06-26T13:33:13.692" v="1122" actId="47"/>
        <pc:sldMkLst>
          <pc:docMk/>
          <pc:sldMk cId="51970145" sldId="1328"/>
        </pc:sldMkLst>
        <pc:picChg chg="mod">
          <ac:chgData name="Janeen Schuh" userId="b333c9bc-995f-4e7b-84e7-0f7883b0e6ca" providerId="ADAL" clId="{D8D708EA-F567-49C6-83AC-71A7D286043D}" dt="2024-06-26T12:23:03.725" v="13" actId="1076"/>
          <ac:picMkLst>
            <pc:docMk/>
            <pc:sldMk cId="51970145" sldId="1328"/>
            <ac:picMk id="3" creationId="{CCF12DAA-7011-2406-3617-EDDBB5C1C5DF}"/>
          </ac:picMkLst>
        </pc:picChg>
      </pc:sldChg>
      <pc:sldChg chg="del">
        <pc:chgData name="Janeen Schuh" userId="b333c9bc-995f-4e7b-84e7-0f7883b0e6ca" providerId="ADAL" clId="{D8D708EA-F567-49C6-83AC-71A7D286043D}" dt="2024-06-26T13:33:08.396" v="1121" actId="47"/>
        <pc:sldMkLst>
          <pc:docMk/>
          <pc:sldMk cId="1746308765" sldId="1329"/>
        </pc:sldMkLst>
      </pc:sldChg>
      <pc:sldChg chg="addSp delSp modSp del mod ord">
        <pc:chgData name="Janeen Schuh" userId="b333c9bc-995f-4e7b-84e7-0f7883b0e6ca" providerId="ADAL" clId="{D8D708EA-F567-49C6-83AC-71A7D286043D}" dt="2024-06-26T13:48:18.472" v="2020" actId="2696"/>
        <pc:sldMkLst>
          <pc:docMk/>
          <pc:sldMk cId="44863154" sldId="1330"/>
        </pc:sldMkLst>
        <pc:spChg chg="add del mod">
          <ac:chgData name="Janeen Schuh" userId="b333c9bc-995f-4e7b-84e7-0f7883b0e6ca" providerId="ADAL" clId="{D8D708EA-F567-49C6-83AC-71A7D286043D}" dt="2024-06-26T13:36:56.571" v="1131"/>
          <ac:spMkLst>
            <pc:docMk/>
            <pc:sldMk cId="44863154" sldId="1330"/>
            <ac:spMk id="6" creationId="{23A2556A-EE2B-09F2-53F5-B8C00B67EEC7}"/>
          </ac:spMkLst>
        </pc:spChg>
        <pc:picChg chg="mod">
          <ac:chgData name="Janeen Schuh" userId="b333c9bc-995f-4e7b-84e7-0f7883b0e6ca" providerId="ADAL" clId="{D8D708EA-F567-49C6-83AC-71A7D286043D}" dt="2024-06-26T13:36:43.141" v="1128" actId="1076"/>
          <ac:picMkLst>
            <pc:docMk/>
            <pc:sldMk cId="44863154" sldId="1330"/>
            <ac:picMk id="3" creationId="{BB7ECF27-2655-043A-8FA3-1C82C2933387}"/>
          </ac:picMkLst>
        </pc:picChg>
      </pc:sldChg>
      <pc:sldChg chg="addSp delSp modSp mod">
        <pc:chgData name="Janeen Schuh" userId="b333c9bc-995f-4e7b-84e7-0f7883b0e6ca" providerId="ADAL" clId="{D8D708EA-F567-49C6-83AC-71A7D286043D}" dt="2024-06-27T14:12:01.588" v="2029" actId="1076"/>
        <pc:sldMkLst>
          <pc:docMk/>
          <pc:sldMk cId="3947367269" sldId="1331"/>
        </pc:sldMkLst>
        <pc:spChg chg="del">
          <ac:chgData name="Janeen Schuh" userId="b333c9bc-995f-4e7b-84e7-0f7883b0e6ca" providerId="ADAL" clId="{D8D708EA-F567-49C6-83AC-71A7D286043D}" dt="2024-06-26T12:33:31.437" v="192" actId="478"/>
          <ac:spMkLst>
            <pc:docMk/>
            <pc:sldMk cId="3947367269" sldId="1331"/>
            <ac:spMk id="2" creationId="{E4FF165B-1EDE-6D08-0009-41F28780B6E3}"/>
          </ac:spMkLst>
        </pc:spChg>
        <pc:spChg chg="add mod">
          <ac:chgData name="Janeen Schuh" userId="b333c9bc-995f-4e7b-84e7-0f7883b0e6ca" providerId="ADAL" clId="{D8D708EA-F567-49C6-83AC-71A7D286043D}" dt="2024-06-27T14:11:53.883" v="2027" actId="2711"/>
          <ac:spMkLst>
            <pc:docMk/>
            <pc:sldMk cId="3947367269" sldId="1331"/>
            <ac:spMk id="4" creationId="{9D121ECC-C231-0056-865C-3598A52FA6BA}"/>
          </ac:spMkLst>
        </pc:spChg>
        <pc:picChg chg="del">
          <ac:chgData name="Janeen Schuh" userId="b333c9bc-995f-4e7b-84e7-0f7883b0e6ca" providerId="ADAL" clId="{D8D708EA-F567-49C6-83AC-71A7D286043D}" dt="2024-06-26T12:32:53.275" v="161" actId="478"/>
          <ac:picMkLst>
            <pc:docMk/>
            <pc:sldMk cId="3947367269" sldId="1331"/>
            <ac:picMk id="3" creationId="{68DF0F8F-7B55-D367-E40F-D279BB8402B0}"/>
          </ac:picMkLst>
        </pc:picChg>
        <pc:picChg chg="mod">
          <ac:chgData name="Janeen Schuh" userId="b333c9bc-995f-4e7b-84e7-0f7883b0e6ca" providerId="ADAL" clId="{D8D708EA-F567-49C6-83AC-71A7D286043D}" dt="2024-06-27T14:12:01.588" v="2029" actId="1076"/>
          <ac:picMkLst>
            <pc:docMk/>
            <pc:sldMk cId="3947367269" sldId="1331"/>
            <ac:picMk id="6" creationId="{1F455B3F-EE50-5E12-3F31-F3168E0CB7B1}"/>
          </ac:picMkLst>
        </pc:picChg>
      </pc:sldChg>
      <pc:sldChg chg="addSp delSp modSp mod">
        <pc:chgData name="Janeen Schuh" userId="b333c9bc-995f-4e7b-84e7-0f7883b0e6ca" providerId="ADAL" clId="{D8D708EA-F567-49C6-83AC-71A7D286043D}" dt="2024-06-26T13:47:34.596" v="2019" actId="1076"/>
        <pc:sldMkLst>
          <pc:docMk/>
          <pc:sldMk cId="970339960" sldId="1332"/>
        </pc:sldMkLst>
        <pc:spChg chg="add del mod">
          <ac:chgData name="Janeen Schuh" userId="b333c9bc-995f-4e7b-84e7-0f7883b0e6ca" providerId="ADAL" clId="{D8D708EA-F567-49C6-83AC-71A7D286043D}" dt="2024-06-26T13:46:50.681" v="2013" actId="478"/>
          <ac:spMkLst>
            <pc:docMk/>
            <pc:sldMk cId="970339960" sldId="1332"/>
            <ac:spMk id="3" creationId="{76D9094A-F835-98E3-7D88-4C02743AE434}"/>
          </ac:spMkLst>
        </pc:spChg>
        <pc:spChg chg="mod">
          <ac:chgData name="Janeen Schuh" userId="b333c9bc-995f-4e7b-84e7-0f7883b0e6ca" providerId="ADAL" clId="{D8D708EA-F567-49C6-83AC-71A7D286043D}" dt="2024-06-26T13:37:24.285" v="1199" actId="14100"/>
          <ac:spMkLst>
            <pc:docMk/>
            <pc:sldMk cId="970339960" sldId="1332"/>
            <ac:spMk id="4" creationId="{9D121ECC-C231-0056-865C-3598A52FA6BA}"/>
          </ac:spMkLst>
        </pc:spChg>
        <pc:spChg chg="add mod">
          <ac:chgData name="Janeen Schuh" userId="b333c9bc-995f-4e7b-84e7-0f7883b0e6ca" providerId="ADAL" clId="{D8D708EA-F567-49C6-83AC-71A7D286043D}" dt="2024-06-26T13:47:09.952" v="2017" actId="255"/>
          <ac:spMkLst>
            <pc:docMk/>
            <pc:sldMk cId="970339960" sldId="1332"/>
            <ac:spMk id="9" creationId="{BDF58A98-5E37-EEDE-483B-17C995EF5192}"/>
          </ac:spMkLst>
        </pc:spChg>
        <pc:picChg chg="del mod">
          <ac:chgData name="Janeen Schuh" userId="b333c9bc-995f-4e7b-84e7-0f7883b0e6ca" providerId="ADAL" clId="{D8D708EA-F567-49C6-83AC-71A7D286043D}" dt="2024-06-26T12:42:22.172" v="239" actId="478"/>
          <ac:picMkLst>
            <pc:docMk/>
            <pc:sldMk cId="970339960" sldId="1332"/>
            <ac:picMk id="6" creationId="{1F455B3F-EE50-5E12-3F31-F3168E0CB7B1}"/>
          </ac:picMkLst>
        </pc:picChg>
        <pc:picChg chg="add mod">
          <ac:chgData name="Janeen Schuh" userId="b333c9bc-995f-4e7b-84e7-0f7883b0e6ca" providerId="ADAL" clId="{D8D708EA-F567-49C6-83AC-71A7D286043D}" dt="2024-06-26T13:47:34.596" v="2019" actId="1076"/>
          <ac:picMkLst>
            <pc:docMk/>
            <pc:sldMk cId="970339960" sldId="1332"/>
            <ac:picMk id="8" creationId="{023D841F-2714-9877-5906-C9E4F1F77AF4}"/>
          </ac:picMkLst>
        </pc:picChg>
      </pc:sldChg>
      <pc:sldChg chg="addSp delSp modSp add mod">
        <pc:chgData name="Janeen Schuh" userId="b333c9bc-995f-4e7b-84e7-0f7883b0e6ca" providerId="ADAL" clId="{D8D708EA-F567-49C6-83AC-71A7D286043D}" dt="2024-06-26T13:17:34.838" v="903" actId="14100"/>
        <pc:sldMkLst>
          <pc:docMk/>
          <pc:sldMk cId="1488608629" sldId="1333"/>
        </pc:sldMkLst>
        <pc:spChg chg="add del mod">
          <ac:chgData name="Janeen Schuh" userId="b333c9bc-995f-4e7b-84e7-0f7883b0e6ca" providerId="ADAL" clId="{D8D708EA-F567-49C6-83AC-71A7D286043D}" dt="2024-06-26T13:16:58.603" v="899" actId="478"/>
          <ac:spMkLst>
            <pc:docMk/>
            <pc:sldMk cId="1488608629" sldId="1333"/>
            <ac:spMk id="2" creationId="{225B90C2-319D-98FC-B297-579F8DDC3F3E}"/>
          </ac:spMkLst>
        </pc:spChg>
        <pc:spChg chg="add mod">
          <ac:chgData name="Janeen Schuh" userId="b333c9bc-995f-4e7b-84e7-0f7883b0e6ca" providerId="ADAL" clId="{D8D708EA-F567-49C6-83AC-71A7D286043D}" dt="2024-06-26T13:16:48.382" v="898"/>
          <ac:spMkLst>
            <pc:docMk/>
            <pc:sldMk cId="1488608629" sldId="1333"/>
            <ac:spMk id="3" creationId="{CBC8BB47-172E-7633-342F-F6B6E1A4FABE}"/>
          </ac:spMkLst>
        </pc:spChg>
        <pc:spChg chg="mod">
          <ac:chgData name="Janeen Schuh" userId="b333c9bc-995f-4e7b-84e7-0f7883b0e6ca" providerId="ADAL" clId="{D8D708EA-F567-49C6-83AC-71A7D286043D}" dt="2024-06-26T13:17:34.838" v="903" actId="14100"/>
          <ac:spMkLst>
            <pc:docMk/>
            <pc:sldMk cId="1488608629" sldId="1333"/>
            <ac:spMk id="4" creationId="{D56A5AC0-F3A4-30C3-6F54-E625BC447E67}"/>
          </ac:spMkLst>
        </pc:spChg>
        <pc:spChg chg="del">
          <ac:chgData name="Janeen Schuh" userId="b333c9bc-995f-4e7b-84e7-0f7883b0e6ca" providerId="ADAL" clId="{D8D708EA-F567-49C6-83AC-71A7D286043D}" dt="2024-06-26T13:16:45.549" v="897" actId="478"/>
          <ac:spMkLst>
            <pc:docMk/>
            <pc:sldMk cId="1488608629" sldId="1333"/>
            <ac:spMk id="6" creationId="{DA869CC4-4361-942E-C4AE-816D5D1B94E7}"/>
          </ac:spMkLst>
        </pc:spChg>
        <pc:spChg chg="del">
          <ac:chgData name="Janeen Schuh" userId="b333c9bc-995f-4e7b-84e7-0f7883b0e6ca" providerId="ADAL" clId="{D8D708EA-F567-49C6-83AC-71A7D286043D}" dt="2024-06-26T13:16:45.549" v="897" actId="478"/>
          <ac:spMkLst>
            <pc:docMk/>
            <pc:sldMk cId="1488608629" sldId="1333"/>
            <ac:spMk id="10" creationId="{7FD32387-4065-8BBA-3B8C-5DE47EE2D353}"/>
          </ac:spMkLst>
        </pc:spChg>
        <pc:spChg chg="del">
          <ac:chgData name="Janeen Schuh" userId="b333c9bc-995f-4e7b-84e7-0f7883b0e6ca" providerId="ADAL" clId="{D8D708EA-F567-49C6-83AC-71A7D286043D}" dt="2024-06-26T13:16:45.549" v="897" actId="478"/>
          <ac:spMkLst>
            <pc:docMk/>
            <pc:sldMk cId="1488608629" sldId="1333"/>
            <ac:spMk id="11" creationId="{32F53F8E-7489-5149-CB9D-7C9C5FBA7CCB}"/>
          </ac:spMkLst>
        </pc:spChg>
        <pc:spChg chg="del">
          <ac:chgData name="Janeen Schuh" userId="b333c9bc-995f-4e7b-84e7-0f7883b0e6ca" providerId="ADAL" clId="{D8D708EA-F567-49C6-83AC-71A7D286043D}" dt="2024-06-26T13:16:45.549" v="897" actId="478"/>
          <ac:spMkLst>
            <pc:docMk/>
            <pc:sldMk cId="1488608629" sldId="1333"/>
            <ac:spMk id="13" creationId="{AD017071-2C62-5C61-0036-6C1DB60443E4}"/>
          </ac:spMkLst>
        </pc:spChg>
        <pc:spChg chg="del">
          <ac:chgData name="Janeen Schuh" userId="b333c9bc-995f-4e7b-84e7-0f7883b0e6ca" providerId="ADAL" clId="{D8D708EA-F567-49C6-83AC-71A7D286043D}" dt="2024-06-26T13:16:45.549" v="897" actId="478"/>
          <ac:spMkLst>
            <pc:docMk/>
            <pc:sldMk cId="1488608629" sldId="1333"/>
            <ac:spMk id="16" creationId="{82799591-BC5A-F685-9A58-3B7AE8F2282B}"/>
          </ac:spMkLst>
        </pc:spChg>
        <pc:spChg chg="del">
          <ac:chgData name="Janeen Schuh" userId="b333c9bc-995f-4e7b-84e7-0f7883b0e6ca" providerId="ADAL" clId="{D8D708EA-F567-49C6-83AC-71A7D286043D}" dt="2024-06-26T13:16:45.549" v="897" actId="478"/>
          <ac:spMkLst>
            <pc:docMk/>
            <pc:sldMk cId="1488608629" sldId="1333"/>
            <ac:spMk id="17" creationId="{8516164E-505B-B9C1-9C78-EF64E0FB11AF}"/>
          </ac:spMkLst>
        </pc:spChg>
        <pc:spChg chg="del">
          <ac:chgData name="Janeen Schuh" userId="b333c9bc-995f-4e7b-84e7-0f7883b0e6ca" providerId="ADAL" clId="{D8D708EA-F567-49C6-83AC-71A7D286043D}" dt="2024-06-26T13:16:45.549" v="897" actId="478"/>
          <ac:spMkLst>
            <pc:docMk/>
            <pc:sldMk cId="1488608629" sldId="1333"/>
            <ac:spMk id="18" creationId="{88EE20A2-4A21-A9CD-6852-8C6B06E08979}"/>
          </ac:spMkLst>
        </pc:spChg>
        <pc:spChg chg="del">
          <ac:chgData name="Janeen Schuh" userId="b333c9bc-995f-4e7b-84e7-0f7883b0e6ca" providerId="ADAL" clId="{D8D708EA-F567-49C6-83AC-71A7D286043D}" dt="2024-06-26T13:16:45.549" v="897" actId="478"/>
          <ac:spMkLst>
            <pc:docMk/>
            <pc:sldMk cId="1488608629" sldId="1333"/>
            <ac:spMk id="19" creationId="{1B6F8D7D-43AD-DA7B-0B28-87BB3AEDDCC6}"/>
          </ac:spMkLst>
        </pc:spChg>
        <pc:spChg chg="del">
          <ac:chgData name="Janeen Schuh" userId="b333c9bc-995f-4e7b-84e7-0f7883b0e6ca" providerId="ADAL" clId="{D8D708EA-F567-49C6-83AC-71A7D286043D}" dt="2024-06-26T13:16:45.549" v="897" actId="478"/>
          <ac:spMkLst>
            <pc:docMk/>
            <pc:sldMk cId="1488608629" sldId="1333"/>
            <ac:spMk id="20" creationId="{B4B84555-21E1-5AEE-6061-9FE494729FD1}"/>
          </ac:spMkLst>
        </pc:spChg>
        <pc:spChg chg="del">
          <ac:chgData name="Janeen Schuh" userId="b333c9bc-995f-4e7b-84e7-0f7883b0e6ca" providerId="ADAL" clId="{D8D708EA-F567-49C6-83AC-71A7D286043D}" dt="2024-06-26T13:16:45.549" v="897" actId="478"/>
          <ac:spMkLst>
            <pc:docMk/>
            <pc:sldMk cId="1488608629" sldId="1333"/>
            <ac:spMk id="21" creationId="{6145D831-28CD-1999-2BF1-1EE7A86B349F}"/>
          </ac:spMkLst>
        </pc:spChg>
        <pc:spChg chg="del">
          <ac:chgData name="Janeen Schuh" userId="b333c9bc-995f-4e7b-84e7-0f7883b0e6ca" providerId="ADAL" clId="{D8D708EA-F567-49C6-83AC-71A7D286043D}" dt="2024-06-26T13:16:45.549" v="897" actId="478"/>
          <ac:spMkLst>
            <pc:docMk/>
            <pc:sldMk cId="1488608629" sldId="1333"/>
            <ac:spMk id="22" creationId="{8B942FD3-F556-8920-1788-60812740B536}"/>
          </ac:spMkLst>
        </pc:spChg>
        <pc:spChg chg="del">
          <ac:chgData name="Janeen Schuh" userId="b333c9bc-995f-4e7b-84e7-0f7883b0e6ca" providerId="ADAL" clId="{D8D708EA-F567-49C6-83AC-71A7D286043D}" dt="2024-06-26T13:16:45.549" v="897" actId="478"/>
          <ac:spMkLst>
            <pc:docMk/>
            <pc:sldMk cId="1488608629" sldId="1333"/>
            <ac:spMk id="26" creationId="{99A7EBA0-4163-712D-DF15-B62C9051BC3E}"/>
          </ac:spMkLst>
        </pc:spChg>
        <pc:spChg chg="del">
          <ac:chgData name="Janeen Schuh" userId="b333c9bc-995f-4e7b-84e7-0f7883b0e6ca" providerId="ADAL" clId="{D8D708EA-F567-49C6-83AC-71A7D286043D}" dt="2024-06-26T13:16:45.549" v="897" actId="478"/>
          <ac:spMkLst>
            <pc:docMk/>
            <pc:sldMk cId="1488608629" sldId="1333"/>
            <ac:spMk id="27" creationId="{D4D30334-C5CF-1C08-DD14-C91945DC16B0}"/>
          </ac:spMkLst>
        </pc:spChg>
        <pc:spChg chg="del">
          <ac:chgData name="Janeen Schuh" userId="b333c9bc-995f-4e7b-84e7-0f7883b0e6ca" providerId="ADAL" clId="{D8D708EA-F567-49C6-83AC-71A7D286043D}" dt="2024-06-26T13:16:45.549" v="897" actId="478"/>
          <ac:spMkLst>
            <pc:docMk/>
            <pc:sldMk cId="1488608629" sldId="1333"/>
            <ac:spMk id="29" creationId="{BD28B750-57E7-7910-963C-1D45BA4F736D}"/>
          </ac:spMkLst>
        </pc:spChg>
        <pc:spChg chg="del">
          <ac:chgData name="Janeen Schuh" userId="b333c9bc-995f-4e7b-84e7-0f7883b0e6ca" providerId="ADAL" clId="{D8D708EA-F567-49C6-83AC-71A7D286043D}" dt="2024-06-26T13:16:45.549" v="897" actId="478"/>
          <ac:spMkLst>
            <pc:docMk/>
            <pc:sldMk cId="1488608629" sldId="1333"/>
            <ac:spMk id="30" creationId="{77B6701F-86BC-CBAC-6884-4E6935639F6C}"/>
          </ac:spMkLst>
        </pc:spChg>
        <pc:spChg chg="mod">
          <ac:chgData name="Janeen Schuh" userId="b333c9bc-995f-4e7b-84e7-0f7883b0e6ca" providerId="ADAL" clId="{D8D708EA-F567-49C6-83AC-71A7D286043D}" dt="2024-06-26T13:16:48.382" v="898"/>
          <ac:spMkLst>
            <pc:docMk/>
            <pc:sldMk cId="1488608629" sldId="1333"/>
            <ac:spMk id="43" creationId="{7CA6A806-C45B-13C6-764F-8ED674ECE927}"/>
          </ac:spMkLst>
        </pc:spChg>
        <pc:spChg chg="add mod">
          <ac:chgData name="Janeen Schuh" userId="b333c9bc-995f-4e7b-84e7-0f7883b0e6ca" providerId="ADAL" clId="{D8D708EA-F567-49C6-83AC-71A7D286043D}" dt="2024-06-26T13:16:48.382" v="898"/>
          <ac:spMkLst>
            <pc:docMk/>
            <pc:sldMk cId="1488608629" sldId="1333"/>
            <ac:spMk id="46" creationId="{CFF0B9FC-7C38-8DC1-1336-4083A26BB5BC}"/>
          </ac:spMkLst>
        </pc:spChg>
        <pc:spChg chg="add mod">
          <ac:chgData name="Janeen Schuh" userId="b333c9bc-995f-4e7b-84e7-0f7883b0e6ca" providerId="ADAL" clId="{D8D708EA-F567-49C6-83AC-71A7D286043D}" dt="2024-06-26T13:16:48.382" v="898"/>
          <ac:spMkLst>
            <pc:docMk/>
            <pc:sldMk cId="1488608629" sldId="1333"/>
            <ac:spMk id="47" creationId="{E47B9FB7-4925-6EE5-31B0-9F2A583D33BF}"/>
          </ac:spMkLst>
        </pc:spChg>
        <pc:spChg chg="mod">
          <ac:chgData name="Janeen Schuh" userId="b333c9bc-995f-4e7b-84e7-0f7883b0e6ca" providerId="ADAL" clId="{D8D708EA-F567-49C6-83AC-71A7D286043D}" dt="2024-06-26T13:16:48.382" v="898"/>
          <ac:spMkLst>
            <pc:docMk/>
            <pc:sldMk cId="1488608629" sldId="1333"/>
            <ac:spMk id="49" creationId="{73AC9A87-7FC4-A209-E734-BBB8619B263F}"/>
          </ac:spMkLst>
        </pc:spChg>
        <pc:spChg chg="mod">
          <ac:chgData name="Janeen Schuh" userId="b333c9bc-995f-4e7b-84e7-0f7883b0e6ca" providerId="ADAL" clId="{D8D708EA-F567-49C6-83AC-71A7D286043D}" dt="2024-06-26T13:16:48.382" v="898"/>
          <ac:spMkLst>
            <pc:docMk/>
            <pc:sldMk cId="1488608629" sldId="1333"/>
            <ac:spMk id="50" creationId="{19DE5A58-6D08-CDB8-DE67-CB5AF2FAA17D}"/>
          </ac:spMkLst>
        </pc:spChg>
        <pc:spChg chg="add mod">
          <ac:chgData name="Janeen Schuh" userId="b333c9bc-995f-4e7b-84e7-0f7883b0e6ca" providerId="ADAL" clId="{D8D708EA-F567-49C6-83AC-71A7D286043D}" dt="2024-06-26T13:16:48.382" v="898"/>
          <ac:spMkLst>
            <pc:docMk/>
            <pc:sldMk cId="1488608629" sldId="1333"/>
            <ac:spMk id="51" creationId="{2014193B-A24C-4519-4C56-ED3178F95663}"/>
          </ac:spMkLst>
        </pc:spChg>
        <pc:spChg chg="add mod">
          <ac:chgData name="Janeen Schuh" userId="b333c9bc-995f-4e7b-84e7-0f7883b0e6ca" providerId="ADAL" clId="{D8D708EA-F567-49C6-83AC-71A7D286043D}" dt="2024-06-26T13:16:48.382" v="898"/>
          <ac:spMkLst>
            <pc:docMk/>
            <pc:sldMk cId="1488608629" sldId="1333"/>
            <ac:spMk id="54" creationId="{A1B6299D-F308-E7B4-96EF-A46A0E547D0F}"/>
          </ac:spMkLst>
        </pc:spChg>
        <pc:spChg chg="add mod">
          <ac:chgData name="Janeen Schuh" userId="b333c9bc-995f-4e7b-84e7-0f7883b0e6ca" providerId="ADAL" clId="{D8D708EA-F567-49C6-83AC-71A7D286043D}" dt="2024-06-26T13:16:48.382" v="898"/>
          <ac:spMkLst>
            <pc:docMk/>
            <pc:sldMk cId="1488608629" sldId="1333"/>
            <ac:spMk id="55" creationId="{55FF193F-D8C5-9BDB-BE66-43D4E6B4CD9E}"/>
          </ac:spMkLst>
        </pc:spChg>
        <pc:spChg chg="add mod">
          <ac:chgData name="Janeen Schuh" userId="b333c9bc-995f-4e7b-84e7-0f7883b0e6ca" providerId="ADAL" clId="{D8D708EA-F567-49C6-83AC-71A7D286043D}" dt="2024-06-26T13:16:48.382" v="898"/>
          <ac:spMkLst>
            <pc:docMk/>
            <pc:sldMk cId="1488608629" sldId="1333"/>
            <ac:spMk id="56" creationId="{6FAE58B9-6B0C-5BAA-8B59-59D801B48431}"/>
          </ac:spMkLst>
        </pc:spChg>
        <pc:spChg chg="add mod">
          <ac:chgData name="Janeen Schuh" userId="b333c9bc-995f-4e7b-84e7-0f7883b0e6ca" providerId="ADAL" clId="{D8D708EA-F567-49C6-83AC-71A7D286043D}" dt="2024-06-26T13:16:48.382" v="898"/>
          <ac:spMkLst>
            <pc:docMk/>
            <pc:sldMk cId="1488608629" sldId="1333"/>
            <ac:spMk id="57" creationId="{928C34A0-E44D-EDBD-015F-71A5B2702479}"/>
          </ac:spMkLst>
        </pc:spChg>
        <pc:spChg chg="add mod">
          <ac:chgData name="Janeen Schuh" userId="b333c9bc-995f-4e7b-84e7-0f7883b0e6ca" providerId="ADAL" clId="{D8D708EA-F567-49C6-83AC-71A7D286043D}" dt="2024-06-26T13:16:48.382" v="898"/>
          <ac:spMkLst>
            <pc:docMk/>
            <pc:sldMk cId="1488608629" sldId="1333"/>
            <ac:spMk id="58" creationId="{7FE3E04A-979E-ED89-401D-C2773E2DA6DC}"/>
          </ac:spMkLst>
        </pc:spChg>
        <pc:spChg chg="add mod">
          <ac:chgData name="Janeen Schuh" userId="b333c9bc-995f-4e7b-84e7-0f7883b0e6ca" providerId="ADAL" clId="{D8D708EA-F567-49C6-83AC-71A7D286043D}" dt="2024-06-26T13:16:48.382" v="898"/>
          <ac:spMkLst>
            <pc:docMk/>
            <pc:sldMk cId="1488608629" sldId="1333"/>
            <ac:spMk id="59" creationId="{9BCAD242-CD54-E928-B0FC-02899FDF75AE}"/>
          </ac:spMkLst>
        </pc:spChg>
        <pc:spChg chg="add mod">
          <ac:chgData name="Janeen Schuh" userId="b333c9bc-995f-4e7b-84e7-0f7883b0e6ca" providerId="ADAL" clId="{D8D708EA-F567-49C6-83AC-71A7D286043D}" dt="2024-06-26T13:16:48.382" v="898"/>
          <ac:spMkLst>
            <pc:docMk/>
            <pc:sldMk cId="1488608629" sldId="1333"/>
            <ac:spMk id="60" creationId="{53CFA427-91F1-6AAE-1B31-FEDE20B9D43C}"/>
          </ac:spMkLst>
        </pc:spChg>
        <pc:spChg chg="mod">
          <ac:chgData name="Janeen Schuh" userId="b333c9bc-995f-4e7b-84e7-0f7883b0e6ca" providerId="ADAL" clId="{D8D708EA-F567-49C6-83AC-71A7D286043D}" dt="2024-06-26T13:16:48.382" v="898"/>
          <ac:spMkLst>
            <pc:docMk/>
            <pc:sldMk cId="1488608629" sldId="1333"/>
            <ac:spMk id="64" creationId="{7AE36D18-C674-F86A-9BE9-D48A9946BADD}"/>
          </ac:spMkLst>
        </pc:spChg>
        <pc:spChg chg="add mod">
          <ac:chgData name="Janeen Schuh" userId="b333c9bc-995f-4e7b-84e7-0f7883b0e6ca" providerId="ADAL" clId="{D8D708EA-F567-49C6-83AC-71A7D286043D}" dt="2024-06-26T13:16:48.382" v="898"/>
          <ac:spMkLst>
            <pc:docMk/>
            <pc:sldMk cId="1488608629" sldId="1333"/>
            <ac:spMk id="66" creationId="{48A62C0B-C0ED-4380-9DB7-01A0A4EFD8EC}"/>
          </ac:spMkLst>
        </pc:spChg>
        <pc:spChg chg="add mod">
          <ac:chgData name="Janeen Schuh" userId="b333c9bc-995f-4e7b-84e7-0f7883b0e6ca" providerId="ADAL" clId="{D8D708EA-F567-49C6-83AC-71A7D286043D}" dt="2024-06-26T13:16:48.382" v="898"/>
          <ac:spMkLst>
            <pc:docMk/>
            <pc:sldMk cId="1488608629" sldId="1333"/>
            <ac:spMk id="67" creationId="{7D22A438-9D91-5B15-91FF-FA7879ABEA24}"/>
          </ac:spMkLst>
        </pc:spChg>
        <pc:spChg chg="add mod">
          <ac:chgData name="Janeen Schuh" userId="b333c9bc-995f-4e7b-84e7-0f7883b0e6ca" providerId="ADAL" clId="{D8D708EA-F567-49C6-83AC-71A7D286043D}" dt="2024-06-26T13:16:48.382" v="898"/>
          <ac:spMkLst>
            <pc:docMk/>
            <pc:sldMk cId="1488608629" sldId="1333"/>
            <ac:spMk id="69" creationId="{790B19B4-2C22-0F12-F373-0E2D7F381739}"/>
          </ac:spMkLst>
        </pc:spChg>
        <pc:spChg chg="add mod">
          <ac:chgData name="Janeen Schuh" userId="b333c9bc-995f-4e7b-84e7-0f7883b0e6ca" providerId="ADAL" clId="{D8D708EA-F567-49C6-83AC-71A7D286043D}" dt="2024-06-26T13:16:48.382" v="898"/>
          <ac:spMkLst>
            <pc:docMk/>
            <pc:sldMk cId="1488608629" sldId="1333"/>
            <ac:spMk id="70" creationId="{A1BDFB0B-0FED-948F-F858-A5AFACB6F8BC}"/>
          </ac:spMkLst>
        </pc:spChg>
        <pc:grpChg chg="del">
          <ac:chgData name="Janeen Schuh" userId="b333c9bc-995f-4e7b-84e7-0f7883b0e6ca" providerId="ADAL" clId="{D8D708EA-F567-49C6-83AC-71A7D286043D}" dt="2024-06-26T13:16:45.549" v="897" actId="478"/>
          <ac:grpSpMkLst>
            <pc:docMk/>
            <pc:sldMk cId="1488608629" sldId="1333"/>
            <ac:grpSpMk id="8" creationId="{3D7B478C-7962-65E8-5822-A0E5B63FB09C}"/>
          </ac:grpSpMkLst>
        </pc:grpChg>
        <pc:grpChg chg="del">
          <ac:chgData name="Janeen Schuh" userId="b333c9bc-995f-4e7b-84e7-0f7883b0e6ca" providerId="ADAL" clId="{D8D708EA-F567-49C6-83AC-71A7D286043D}" dt="2024-06-26T13:16:45.549" v="897" actId="478"/>
          <ac:grpSpMkLst>
            <pc:docMk/>
            <pc:sldMk cId="1488608629" sldId="1333"/>
            <ac:grpSpMk id="12" creationId="{DD4738B8-680A-4FE9-5159-22F3047D5D59}"/>
          </ac:grpSpMkLst>
        </pc:grpChg>
        <pc:grpChg chg="del">
          <ac:chgData name="Janeen Schuh" userId="b333c9bc-995f-4e7b-84e7-0f7883b0e6ca" providerId="ADAL" clId="{D8D708EA-F567-49C6-83AC-71A7D286043D}" dt="2024-06-26T13:16:45.549" v="897" actId="478"/>
          <ac:grpSpMkLst>
            <pc:docMk/>
            <pc:sldMk cId="1488608629" sldId="1333"/>
            <ac:grpSpMk id="25" creationId="{E1884C45-7917-3DDC-C7D6-DFFE175644F1}"/>
          </ac:grpSpMkLst>
        </pc:grpChg>
        <pc:grpChg chg="add mod">
          <ac:chgData name="Janeen Schuh" userId="b333c9bc-995f-4e7b-84e7-0f7883b0e6ca" providerId="ADAL" clId="{D8D708EA-F567-49C6-83AC-71A7D286043D}" dt="2024-06-26T13:16:48.382" v="898"/>
          <ac:grpSpMkLst>
            <pc:docMk/>
            <pc:sldMk cId="1488608629" sldId="1333"/>
            <ac:grpSpMk id="41" creationId="{42CEEEC7-DC56-F416-7641-DA2A8A2EE02F}"/>
          </ac:grpSpMkLst>
        </pc:grpChg>
        <pc:grpChg chg="add mod">
          <ac:chgData name="Janeen Schuh" userId="b333c9bc-995f-4e7b-84e7-0f7883b0e6ca" providerId="ADAL" clId="{D8D708EA-F567-49C6-83AC-71A7D286043D}" dt="2024-06-26T13:16:48.382" v="898"/>
          <ac:grpSpMkLst>
            <pc:docMk/>
            <pc:sldMk cId="1488608629" sldId="1333"/>
            <ac:grpSpMk id="48" creationId="{DAD1E6AC-861A-57A8-A188-2806AED68071}"/>
          </ac:grpSpMkLst>
        </pc:grpChg>
        <pc:grpChg chg="add mod">
          <ac:chgData name="Janeen Schuh" userId="b333c9bc-995f-4e7b-84e7-0f7883b0e6ca" providerId="ADAL" clId="{D8D708EA-F567-49C6-83AC-71A7D286043D}" dt="2024-06-26T13:16:48.382" v="898"/>
          <ac:grpSpMkLst>
            <pc:docMk/>
            <pc:sldMk cId="1488608629" sldId="1333"/>
            <ac:grpSpMk id="63" creationId="{4564775D-27F7-D3A1-7B04-E46A7C609D7C}"/>
          </ac:grpSpMkLst>
        </pc:grpChg>
        <pc:picChg chg="add mod">
          <ac:chgData name="Janeen Schuh" userId="b333c9bc-995f-4e7b-84e7-0f7883b0e6ca" providerId="ADAL" clId="{D8D708EA-F567-49C6-83AC-71A7D286043D}" dt="2024-06-26T13:16:48.382" v="898"/>
          <ac:picMkLst>
            <pc:docMk/>
            <pc:sldMk cId="1488608629" sldId="1333"/>
            <ac:picMk id="5" creationId="{1FA5AB3E-5DDF-2C8C-B7CE-1B1CCB34D354}"/>
          </ac:picMkLst>
        </pc:picChg>
        <pc:picChg chg="del">
          <ac:chgData name="Janeen Schuh" userId="b333c9bc-995f-4e7b-84e7-0f7883b0e6ca" providerId="ADAL" clId="{D8D708EA-F567-49C6-83AC-71A7D286043D}" dt="2024-06-26T13:16:45.549" v="897" actId="478"/>
          <ac:picMkLst>
            <pc:docMk/>
            <pc:sldMk cId="1488608629" sldId="1333"/>
            <ac:picMk id="7" creationId="{31EF7F1F-01E6-966A-8822-C5D0BE9313B7}"/>
          </ac:picMkLst>
        </pc:picChg>
        <pc:picChg chg="del">
          <ac:chgData name="Janeen Schuh" userId="b333c9bc-995f-4e7b-84e7-0f7883b0e6ca" providerId="ADAL" clId="{D8D708EA-F567-49C6-83AC-71A7D286043D}" dt="2024-06-26T13:16:45.549" v="897" actId="478"/>
          <ac:picMkLst>
            <pc:docMk/>
            <pc:sldMk cId="1488608629" sldId="1333"/>
            <ac:picMk id="9" creationId="{B731ED21-0336-C5A6-AF82-0E4C6E5E0E43}"/>
          </ac:picMkLst>
        </pc:picChg>
        <pc:picChg chg="del">
          <ac:chgData name="Janeen Schuh" userId="b333c9bc-995f-4e7b-84e7-0f7883b0e6ca" providerId="ADAL" clId="{D8D708EA-F567-49C6-83AC-71A7D286043D}" dt="2024-06-26T13:16:45.549" v="897" actId="478"/>
          <ac:picMkLst>
            <pc:docMk/>
            <pc:sldMk cId="1488608629" sldId="1333"/>
            <ac:picMk id="23" creationId="{59CBD921-3E61-74BE-93CC-D97A6759A464}"/>
          </ac:picMkLst>
        </pc:picChg>
        <pc:picChg chg="del">
          <ac:chgData name="Janeen Schuh" userId="b333c9bc-995f-4e7b-84e7-0f7883b0e6ca" providerId="ADAL" clId="{D8D708EA-F567-49C6-83AC-71A7D286043D}" dt="2024-06-26T13:16:45.549" v="897" actId="478"/>
          <ac:picMkLst>
            <pc:docMk/>
            <pc:sldMk cId="1488608629" sldId="1333"/>
            <ac:picMk id="24" creationId="{E835C2ED-8D61-DA93-9681-9C3E016CE3AD}"/>
          </ac:picMkLst>
        </pc:picChg>
        <pc:picChg chg="del">
          <ac:chgData name="Janeen Schuh" userId="b333c9bc-995f-4e7b-84e7-0f7883b0e6ca" providerId="ADAL" clId="{D8D708EA-F567-49C6-83AC-71A7D286043D}" dt="2024-06-26T13:16:45.549" v="897" actId="478"/>
          <ac:picMkLst>
            <pc:docMk/>
            <pc:sldMk cId="1488608629" sldId="1333"/>
            <ac:picMk id="31" creationId="{FDAAC8F8-3E3C-1C07-D45E-2F87C60D244D}"/>
          </ac:picMkLst>
        </pc:picChg>
        <pc:picChg chg="del">
          <ac:chgData name="Janeen Schuh" userId="b333c9bc-995f-4e7b-84e7-0f7883b0e6ca" providerId="ADAL" clId="{D8D708EA-F567-49C6-83AC-71A7D286043D}" dt="2024-06-26T13:16:45.549" v="897" actId="478"/>
          <ac:picMkLst>
            <pc:docMk/>
            <pc:sldMk cId="1488608629" sldId="1333"/>
            <ac:picMk id="32" creationId="{160483FA-BBDD-5A27-9F06-5D16B41506C1}"/>
          </ac:picMkLst>
        </pc:picChg>
        <pc:picChg chg="del">
          <ac:chgData name="Janeen Schuh" userId="b333c9bc-995f-4e7b-84e7-0f7883b0e6ca" providerId="ADAL" clId="{D8D708EA-F567-49C6-83AC-71A7D286043D}" dt="2024-06-26T13:16:45.549" v="897" actId="478"/>
          <ac:picMkLst>
            <pc:docMk/>
            <pc:sldMk cId="1488608629" sldId="1333"/>
            <ac:picMk id="33" creationId="{E186781C-945E-8A9C-F3CA-FAD1B0F8EC76}"/>
          </ac:picMkLst>
        </pc:picChg>
        <pc:picChg chg="del">
          <ac:chgData name="Janeen Schuh" userId="b333c9bc-995f-4e7b-84e7-0f7883b0e6ca" providerId="ADAL" clId="{D8D708EA-F567-49C6-83AC-71A7D286043D}" dt="2024-06-26T13:16:45.549" v="897" actId="478"/>
          <ac:picMkLst>
            <pc:docMk/>
            <pc:sldMk cId="1488608629" sldId="1333"/>
            <ac:picMk id="34" creationId="{5F989E99-B9FF-4980-BC5B-5687D6681ED1}"/>
          </ac:picMkLst>
        </pc:picChg>
        <pc:picChg chg="mod">
          <ac:chgData name="Janeen Schuh" userId="b333c9bc-995f-4e7b-84e7-0f7883b0e6ca" providerId="ADAL" clId="{D8D708EA-F567-49C6-83AC-71A7D286043D}" dt="2024-06-26T13:16:48.382" v="898"/>
          <ac:picMkLst>
            <pc:docMk/>
            <pc:sldMk cId="1488608629" sldId="1333"/>
            <ac:picMk id="44" creationId="{AB95D834-67FF-482F-F998-A59B2B03206B}"/>
          </ac:picMkLst>
        </pc:picChg>
        <pc:picChg chg="add mod">
          <ac:chgData name="Janeen Schuh" userId="b333c9bc-995f-4e7b-84e7-0f7883b0e6ca" providerId="ADAL" clId="{D8D708EA-F567-49C6-83AC-71A7D286043D}" dt="2024-06-26T13:16:48.382" v="898"/>
          <ac:picMkLst>
            <pc:docMk/>
            <pc:sldMk cId="1488608629" sldId="1333"/>
            <ac:picMk id="45" creationId="{CD393D3C-361E-4ECE-CDA1-4FDFF1984699}"/>
          </ac:picMkLst>
        </pc:picChg>
        <pc:picChg chg="add mod">
          <ac:chgData name="Janeen Schuh" userId="b333c9bc-995f-4e7b-84e7-0f7883b0e6ca" providerId="ADAL" clId="{D8D708EA-F567-49C6-83AC-71A7D286043D}" dt="2024-06-26T13:16:48.382" v="898"/>
          <ac:picMkLst>
            <pc:docMk/>
            <pc:sldMk cId="1488608629" sldId="1333"/>
            <ac:picMk id="61" creationId="{642FCB60-FA4B-463B-257A-811B5D223486}"/>
          </ac:picMkLst>
        </pc:picChg>
        <pc:picChg chg="add mod">
          <ac:chgData name="Janeen Schuh" userId="b333c9bc-995f-4e7b-84e7-0f7883b0e6ca" providerId="ADAL" clId="{D8D708EA-F567-49C6-83AC-71A7D286043D}" dt="2024-06-26T13:16:48.382" v="898"/>
          <ac:picMkLst>
            <pc:docMk/>
            <pc:sldMk cId="1488608629" sldId="1333"/>
            <ac:picMk id="62" creationId="{D9DE6CA7-4A33-FBD4-B4D7-D01F21E56E54}"/>
          </ac:picMkLst>
        </pc:picChg>
        <pc:picChg chg="mod">
          <ac:chgData name="Janeen Schuh" userId="b333c9bc-995f-4e7b-84e7-0f7883b0e6ca" providerId="ADAL" clId="{D8D708EA-F567-49C6-83AC-71A7D286043D}" dt="2024-06-26T13:16:48.382" v="898"/>
          <ac:picMkLst>
            <pc:docMk/>
            <pc:sldMk cId="1488608629" sldId="1333"/>
            <ac:picMk id="65" creationId="{0E9A6B24-0120-B5B2-CEDF-B7D6DB8FD437}"/>
          </ac:picMkLst>
        </pc:picChg>
        <pc:picChg chg="add mod">
          <ac:chgData name="Janeen Schuh" userId="b333c9bc-995f-4e7b-84e7-0f7883b0e6ca" providerId="ADAL" clId="{D8D708EA-F567-49C6-83AC-71A7D286043D}" dt="2024-06-26T13:16:48.382" v="898"/>
          <ac:picMkLst>
            <pc:docMk/>
            <pc:sldMk cId="1488608629" sldId="1333"/>
            <ac:picMk id="71" creationId="{087C2BB3-57DF-08B7-8340-189D10ADD9E1}"/>
          </ac:picMkLst>
        </pc:picChg>
        <pc:picChg chg="add mod">
          <ac:chgData name="Janeen Schuh" userId="b333c9bc-995f-4e7b-84e7-0f7883b0e6ca" providerId="ADAL" clId="{D8D708EA-F567-49C6-83AC-71A7D286043D}" dt="2024-06-26T13:16:48.382" v="898"/>
          <ac:picMkLst>
            <pc:docMk/>
            <pc:sldMk cId="1488608629" sldId="1333"/>
            <ac:picMk id="72" creationId="{D7955BAA-9CCB-2B45-6B55-3403BA88A3D8}"/>
          </ac:picMkLst>
        </pc:picChg>
        <pc:picChg chg="add mod">
          <ac:chgData name="Janeen Schuh" userId="b333c9bc-995f-4e7b-84e7-0f7883b0e6ca" providerId="ADAL" clId="{D8D708EA-F567-49C6-83AC-71A7D286043D}" dt="2024-06-26T13:16:48.382" v="898"/>
          <ac:picMkLst>
            <pc:docMk/>
            <pc:sldMk cId="1488608629" sldId="1333"/>
            <ac:picMk id="73" creationId="{D2EAE3DD-40F0-D04E-2E38-1D72D6C7A74E}"/>
          </ac:picMkLst>
        </pc:picChg>
        <pc:picChg chg="add mod">
          <ac:chgData name="Janeen Schuh" userId="b333c9bc-995f-4e7b-84e7-0f7883b0e6ca" providerId="ADAL" clId="{D8D708EA-F567-49C6-83AC-71A7D286043D}" dt="2024-06-26T13:17:14.026" v="900"/>
          <ac:picMkLst>
            <pc:docMk/>
            <pc:sldMk cId="1488608629" sldId="1333"/>
            <ac:picMk id="74" creationId="{49AC126F-9977-06AB-E67B-C09F0084D84F}"/>
          </ac:picMkLst>
        </pc:picChg>
        <pc:cxnChg chg="del">
          <ac:chgData name="Janeen Schuh" userId="b333c9bc-995f-4e7b-84e7-0f7883b0e6ca" providerId="ADAL" clId="{D8D708EA-F567-49C6-83AC-71A7D286043D}" dt="2024-06-26T13:16:45.549" v="897" actId="478"/>
          <ac:cxnSpMkLst>
            <pc:docMk/>
            <pc:sldMk cId="1488608629" sldId="1333"/>
            <ac:cxnSpMk id="14" creationId="{D9A2ACBA-073E-A9E6-51DC-1D05A0030414}"/>
          </ac:cxnSpMkLst>
        </pc:cxnChg>
        <pc:cxnChg chg="del">
          <ac:chgData name="Janeen Schuh" userId="b333c9bc-995f-4e7b-84e7-0f7883b0e6ca" providerId="ADAL" clId="{D8D708EA-F567-49C6-83AC-71A7D286043D}" dt="2024-06-26T13:16:45.549" v="897" actId="478"/>
          <ac:cxnSpMkLst>
            <pc:docMk/>
            <pc:sldMk cId="1488608629" sldId="1333"/>
            <ac:cxnSpMk id="15" creationId="{99BB9E2E-6533-6726-5C91-18154E5A71CB}"/>
          </ac:cxnSpMkLst>
        </pc:cxnChg>
        <pc:cxnChg chg="del">
          <ac:chgData name="Janeen Schuh" userId="b333c9bc-995f-4e7b-84e7-0f7883b0e6ca" providerId="ADAL" clId="{D8D708EA-F567-49C6-83AC-71A7D286043D}" dt="2024-06-26T13:16:45.549" v="897" actId="478"/>
          <ac:cxnSpMkLst>
            <pc:docMk/>
            <pc:sldMk cId="1488608629" sldId="1333"/>
            <ac:cxnSpMk id="28" creationId="{BA1F0657-0FA7-4C93-348B-D478041C1149}"/>
          </ac:cxnSpMkLst>
        </pc:cxnChg>
        <pc:cxnChg chg="add mod">
          <ac:chgData name="Janeen Schuh" userId="b333c9bc-995f-4e7b-84e7-0f7883b0e6ca" providerId="ADAL" clId="{D8D708EA-F567-49C6-83AC-71A7D286043D}" dt="2024-06-26T13:16:48.382" v="898"/>
          <ac:cxnSpMkLst>
            <pc:docMk/>
            <pc:sldMk cId="1488608629" sldId="1333"/>
            <ac:cxnSpMk id="52" creationId="{5B4F1AAE-22AD-EBA0-56FC-77EECE56619A}"/>
          </ac:cxnSpMkLst>
        </pc:cxnChg>
        <pc:cxnChg chg="add mod">
          <ac:chgData name="Janeen Schuh" userId="b333c9bc-995f-4e7b-84e7-0f7883b0e6ca" providerId="ADAL" clId="{D8D708EA-F567-49C6-83AC-71A7D286043D}" dt="2024-06-26T13:16:48.382" v="898"/>
          <ac:cxnSpMkLst>
            <pc:docMk/>
            <pc:sldMk cId="1488608629" sldId="1333"/>
            <ac:cxnSpMk id="53" creationId="{461AB435-34BC-56BA-79EB-AA26B67A7371}"/>
          </ac:cxnSpMkLst>
        </pc:cxnChg>
        <pc:cxnChg chg="add mod">
          <ac:chgData name="Janeen Schuh" userId="b333c9bc-995f-4e7b-84e7-0f7883b0e6ca" providerId="ADAL" clId="{D8D708EA-F567-49C6-83AC-71A7D286043D}" dt="2024-06-26T13:16:48.382" v="898"/>
          <ac:cxnSpMkLst>
            <pc:docMk/>
            <pc:sldMk cId="1488608629" sldId="1333"/>
            <ac:cxnSpMk id="68" creationId="{8D353503-7435-190C-81E7-302A0D5F03CF}"/>
          </ac:cxnSpMkLst>
        </pc:cxnChg>
      </pc:sldChg>
    </pc:docChg>
  </pc:docChgLst>
  <pc:docChgLst>
    <pc:chgData name="Claudia Cobilita" userId="S::claudia.cobilita@incose.net::f766f094-5447-4232-b8a9-9ae7ffff0208" providerId="AD" clId="Web-{751A4FEB-6334-3ACA-3C31-217FA0B697F2}"/>
    <pc:docChg chg="addSld delSld modSld sldOrd modSection">
      <pc:chgData name="Claudia Cobilita" userId="S::claudia.cobilita@incose.net::f766f094-5447-4232-b8a9-9ae7ffff0208" providerId="AD" clId="Web-{751A4FEB-6334-3ACA-3C31-217FA0B697F2}" dt="2024-06-25T14:28:44.804" v="43"/>
      <pc:docMkLst>
        <pc:docMk/>
      </pc:docMkLst>
      <pc:sldChg chg="ord">
        <pc:chgData name="Claudia Cobilita" userId="S::claudia.cobilita@incose.net::f766f094-5447-4232-b8a9-9ae7ffff0208" providerId="AD" clId="Web-{751A4FEB-6334-3ACA-3C31-217FA0B697F2}" dt="2024-06-25T14:21:20.615" v="5"/>
        <pc:sldMkLst>
          <pc:docMk/>
          <pc:sldMk cId="3949867965" sldId="973"/>
        </pc:sldMkLst>
      </pc:sldChg>
      <pc:sldChg chg="ord">
        <pc:chgData name="Claudia Cobilita" userId="S::claudia.cobilita@incose.net::f766f094-5447-4232-b8a9-9ae7ffff0208" providerId="AD" clId="Web-{751A4FEB-6334-3ACA-3C31-217FA0B697F2}" dt="2024-06-25T14:22:59.619" v="17"/>
        <pc:sldMkLst>
          <pc:docMk/>
          <pc:sldMk cId="2122318627" sldId="1290"/>
        </pc:sldMkLst>
      </pc:sldChg>
      <pc:sldChg chg="ord">
        <pc:chgData name="Claudia Cobilita" userId="S::claudia.cobilita@incose.net::f766f094-5447-4232-b8a9-9ae7ffff0208" providerId="AD" clId="Web-{751A4FEB-6334-3ACA-3C31-217FA0B697F2}" dt="2024-06-25T14:22:59.619" v="16"/>
        <pc:sldMkLst>
          <pc:docMk/>
          <pc:sldMk cId="4025186394" sldId="1291"/>
        </pc:sldMkLst>
      </pc:sldChg>
      <pc:sldChg chg="ord">
        <pc:chgData name="Claudia Cobilita" userId="S::claudia.cobilita@incose.net::f766f094-5447-4232-b8a9-9ae7ffff0208" providerId="AD" clId="Web-{751A4FEB-6334-3ACA-3C31-217FA0B697F2}" dt="2024-06-25T14:22:59.619" v="15"/>
        <pc:sldMkLst>
          <pc:docMk/>
          <pc:sldMk cId="412357354" sldId="1292"/>
        </pc:sldMkLst>
      </pc:sldChg>
      <pc:sldChg chg="ord">
        <pc:chgData name="Claudia Cobilita" userId="S::claudia.cobilita@incose.net::f766f094-5447-4232-b8a9-9ae7ffff0208" providerId="AD" clId="Web-{751A4FEB-6334-3ACA-3C31-217FA0B697F2}" dt="2024-06-25T14:21:20.615" v="4"/>
        <pc:sldMkLst>
          <pc:docMk/>
          <pc:sldMk cId="927438399" sldId="1293"/>
        </pc:sldMkLst>
      </pc:sldChg>
      <pc:sldChg chg="ord">
        <pc:chgData name="Claudia Cobilita" userId="S::claudia.cobilita@incose.net::f766f094-5447-4232-b8a9-9ae7ffff0208" providerId="AD" clId="Web-{751A4FEB-6334-3ACA-3C31-217FA0B697F2}" dt="2024-06-25T14:21:20.615" v="3"/>
        <pc:sldMkLst>
          <pc:docMk/>
          <pc:sldMk cId="958315040" sldId="1294"/>
        </pc:sldMkLst>
      </pc:sldChg>
      <pc:sldChg chg="ord">
        <pc:chgData name="Claudia Cobilita" userId="S::claudia.cobilita@incose.net::f766f094-5447-4232-b8a9-9ae7ffff0208" providerId="AD" clId="Web-{751A4FEB-6334-3ACA-3C31-217FA0B697F2}" dt="2024-06-25T14:21:54.866" v="11"/>
        <pc:sldMkLst>
          <pc:docMk/>
          <pc:sldMk cId="3916802320" sldId="1297"/>
        </pc:sldMkLst>
      </pc:sldChg>
      <pc:sldChg chg="ord">
        <pc:chgData name="Claudia Cobilita" userId="S::claudia.cobilita@incose.net::f766f094-5447-4232-b8a9-9ae7ffff0208" providerId="AD" clId="Web-{751A4FEB-6334-3ACA-3C31-217FA0B697F2}" dt="2024-06-25T14:21:20.615" v="6"/>
        <pc:sldMkLst>
          <pc:docMk/>
          <pc:sldMk cId="1177700780" sldId="1298"/>
        </pc:sldMkLst>
      </pc:sldChg>
      <pc:sldChg chg="ord">
        <pc:chgData name="Claudia Cobilita" userId="S::claudia.cobilita@incose.net::f766f094-5447-4232-b8a9-9ae7ffff0208" providerId="AD" clId="Web-{751A4FEB-6334-3ACA-3C31-217FA0B697F2}" dt="2024-06-25T14:28:44.804" v="41"/>
        <pc:sldMkLst>
          <pc:docMk/>
          <pc:sldMk cId="1980217217" sldId="1300"/>
        </pc:sldMkLst>
      </pc:sldChg>
      <pc:sldChg chg="ord">
        <pc:chgData name="Claudia Cobilita" userId="S::claudia.cobilita@incose.net::f766f094-5447-4232-b8a9-9ae7ffff0208" providerId="AD" clId="Web-{751A4FEB-6334-3ACA-3C31-217FA0B697F2}" dt="2024-06-25T14:28:44.804" v="42"/>
        <pc:sldMkLst>
          <pc:docMk/>
          <pc:sldMk cId="3239386895" sldId="1301"/>
        </pc:sldMkLst>
      </pc:sldChg>
      <pc:sldChg chg="ord">
        <pc:chgData name="Claudia Cobilita" userId="S::claudia.cobilita@incose.net::f766f094-5447-4232-b8a9-9ae7ffff0208" providerId="AD" clId="Web-{751A4FEB-6334-3ACA-3C31-217FA0B697F2}" dt="2024-06-25T14:28:25.100" v="40"/>
        <pc:sldMkLst>
          <pc:docMk/>
          <pc:sldMk cId="1320247832" sldId="1303"/>
        </pc:sldMkLst>
      </pc:sldChg>
      <pc:sldChg chg="modSp">
        <pc:chgData name="Claudia Cobilita" userId="S::claudia.cobilita@incose.net::f766f094-5447-4232-b8a9-9ae7ffff0208" providerId="AD" clId="Web-{751A4FEB-6334-3ACA-3C31-217FA0B697F2}" dt="2024-06-25T14:28:17.193" v="39" actId="20577"/>
        <pc:sldMkLst>
          <pc:docMk/>
          <pc:sldMk cId="2816341113" sldId="1304"/>
        </pc:sldMkLst>
        <pc:spChg chg="mod">
          <ac:chgData name="Claudia Cobilita" userId="S::claudia.cobilita@incose.net::f766f094-5447-4232-b8a9-9ae7ffff0208" providerId="AD" clId="Web-{751A4FEB-6334-3ACA-3C31-217FA0B697F2}" dt="2024-06-25T14:28:17.193" v="39" actId="20577"/>
          <ac:spMkLst>
            <pc:docMk/>
            <pc:sldMk cId="2816341113" sldId="1304"/>
            <ac:spMk id="3" creationId="{4973D9C2-3E45-910E-7824-1D49C189A555}"/>
          </ac:spMkLst>
        </pc:spChg>
      </pc:sldChg>
      <pc:sldChg chg="ord">
        <pc:chgData name="Claudia Cobilita" userId="S::claudia.cobilita@incose.net::f766f094-5447-4232-b8a9-9ae7ffff0208" providerId="AD" clId="Web-{751A4FEB-6334-3ACA-3C31-217FA0B697F2}" dt="2024-06-25T14:21:20.615" v="7"/>
        <pc:sldMkLst>
          <pc:docMk/>
          <pc:sldMk cId="1735986621" sldId="1308"/>
        </pc:sldMkLst>
      </pc:sldChg>
      <pc:sldChg chg="ord">
        <pc:chgData name="Claudia Cobilita" userId="S::claudia.cobilita@incose.net::f766f094-5447-4232-b8a9-9ae7ffff0208" providerId="AD" clId="Web-{751A4FEB-6334-3ACA-3C31-217FA0B697F2}" dt="2024-06-25T14:22:21.383" v="13"/>
        <pc:sldMkLst>
          <pc:docMk/>
          <pc:sldMk cId="2496543765" sldId="1309"/>
        </pc:sldMkLst>
      </pc:sldChg>
      <pc:sldChg chg="ord">
        <pc:chgData name="Claudia Cobilita" userId="S::claudia.cobilita@incose.net::f766f094-5447-4232-b8a9-9ae7ffff0208" providerId="AD" clId="Web-{751A4FEB-6334-3ACA-3C31-217FA0B697F2}" dt="2024-06-25T14:28:44.804" v="43"/>
        <pc:sldMkLst>
          <pc:docMk/>
          <pc:sldMk cId="2310141107" sldId="1311"/>
        </pc:sldMkLst>
      </pc:sldChg>
      <pc:sldChg chg="ord">
        <pc:chgData name="Claudia Cobilita" userId="S::claudia.cobilita@incose.net::f766f094-5447-4232-b8a9-9ae7ffff0208" providerId="AD" clId="Web-{751A4FEB-6334-3ACA-3C31-217FA0B697F2}" dt="2024-06-25T14:21:20.615" v="2"/>
        <pc:sldMkLst>
          <pc:docMk/>
          <pc:sldMk cId="2385772716" sldId="1314"/>
        </pc:sldMkLst>
      </pc:sldChg>
      <pc:sldChg chg="ord">
        <pc:chgData name="Claudia Cobilita" userId="S::claudia.cobilita@incose.net::f766f094-5447-4232-b8a9-9ae7ffff0208" providerId="AD" clId="Web-{751A4FEB-6334-3ACA-3C31-217FA0B697F2}" dt="2024-06-25T14:22:59.619" v="14"/>
        <pc:sldMkLst>
          <pc:docMk/>
          <pc:sldMk cId="944925647" sldId="1317"/>
        </pc:sldMkLst>
      </pc:sldChg>
      <pc:sldChg chg="ord">
        <pc:chgData name="Claudia Cobilita" userId="S::claudia.cobilita@incose.net::f766f094-5447-4232-b8a9-9ae7ffff0208" providerId="AD" clId="Web-{751A4FEB-6334-3ACA-3C31-217FA0B697F2}" dt="2024-06-25T14:21:20.615" v="1"/>
        <pc:sldMkLst>
          <pc:docMk/>
          <pc:sldMk cId="3303472996" sldId="1319"/>
        </pc:sldMkLst>
      </pc:sldChg>
      <pc:sldChg chg="ord">
        <pc:chgData name="Claudia Cobilita" userId="S::claudia.cobilita@incose.net::f766f094-5447-4232-b8a9-9ae7ffff0208" providerId="AD" clId="Web-{751A4FEB-6334-3ACA-3C31-217FA0B697F2}" dt="2024-06-25T14:21:20.615" v="0"/>
        <pc:sldMkLst>
          <pc:docMk/>
          <pc:sldMk cId="3897971899" sldId="1320"/>
        </pc:sldMkLst>
      </pc:sldChg>
      <pc:sldChg chg="add del ord replId">
        <pc:chgData name="Claudia Cobilita" userId="S::claudia.cobilita@incose.net::f766f094-5447-4232-b8a9-9ae7ffff0208" providerId="AD" clId="Web-{751A4FEB-6334-3ACA-3C31-217FA0B697F2}" dt="2024-06-25T14:22:08.835" v="12"/>
        <pc:sldMkLst>
          <pc:docMk/>
          <pc:sldMk cId="1016805665" sldId="132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66969-870B-48C2-A4DC-F3307DB14285}" type="doc">
      <dgm:prSet loTypeId="urn:microsoft.com/office/officeart/2005/8/layout/vList2" loCatId="list" qsTypeId="urn:microsoft.com/office/officeart/2005/8/quickstyle/simple3" qsCatId="simple" csTypeId="urn:microsoft.com/office/officeart/2005/8/colors/accent0_3" csCatId="mainScheme" phldr="1"/>
      <dgm:spPr/>
      <dgm:t>
        <a:bodyPr/>
        <a:lstStyle/>
        <a:p>
          <a:endParaRPr lang="en-US"/>
        </a:p>
      </dgm:t>
    </dgm:pt>
    <dgm:pt modelId="{4AF70854-E4FA-4F24-BE0A-51434AEACF45}">
      <dgm:prSet/>
      <dgm:spPr/>
      <dgm:t>
        <a:bodyPr/>
        <a:lstStyle/>
        <a:p>
          <a:r>
            <a:rPr lang="en-US" baseline="0"/>
            <a:t>INCOSE is the global Systems Engineering professional society – providing the </a:t>
          </a:r>
          <a:r>
            <a:rPr lang="en-US" b="1" baseline="0"/>
            <a:t>opportunity for life-long learnin</a:t>
          </a:r>
          <a:r>
            <a:rPr lang="en-US" baseline="0"/>
            <a:t>g in systems approaches.</a:t>
          </a:r>
          <a:endParaRPr lang="en-US"/>
        </a:p>
      </dgm:t>
    </dgm:pt>
    <dgm:pt modelId="{A98EE04D-687F-46BB-BC6C-07D68B37ACC7}" type="parTrans" cxnId="{EFCB1F0D-0FBF-4190-A18B-7C688A37A053}">
      <dgm:prSet/>
      <dgm:spPr/>
      <dgm:t>
        <a:bodyPr/>
        <a:lstStyle/>
        <a:p>
          <a:endParaRPr lang="en-US"/>
        </a:p>
      </dgm:t>
    </dgm:pt>
    <dgm:pt modelId="{CBAA646D-3101-488C-8EF8-B26F08D1DA31}" type="sibTrans" cxnId="{EFCB1F0D-0FBF-4190-A18B-7C688A37A053}">
      <dgm:prSet/>
      <dgm:spPr/>
      <dgm:t>
        <a:bodyPr/>
        <a:lstStyle/>
        <a:p>
          <a:endParaRPr lang="en-US"/>
        </a:p>
      </dgm:t>
    </dgm:pt>
    <dgm:pt modelId="{73F5750C-0AF7-457F-8913-A41B4B972483}">
      <dgm:prSet/>
      <dgm:spPr/>
      <dgm:t>
        <a:bodyPr/>
        <a:lstStyle/>
        <a:p>
          <a:r>
            <a:rPr lang="en-US" baseline="0"/>
            <a:t>A community of peers, </a:t>
          </a:r>
          <a:r>
            <a:rPr lang="en-US" b="1" baseline="0"/>
            <a:t>resources</a:t>
          </a:r>
          <a:r>
            <a:rPr lang="en-US" baseline="0"/>
            <a:t> for your </a:t>
          </a:r>
          <a:r>
            <a:rPr lang="en-US" b="1" baseline="0"/>
            <a:t>career</a:t>
          </a:r>
          <a:r>
            <a:rPr lang="en-US" baseline="0"/>
            <a:t>, and a place </a:t>
          </a:r>
          <a:br>
            <a:rPr lang="en-US" baseline="0"/>
          </a:br>
          <a:r>
            <a:rPr lang="en-US" baseline="0"/>
            <a:t>to be a </a:t>
          </a:r>
          <a:r>
            <a:rPr lang="en-US" b="1" baseline="0"/>
            <a:t>leader.</a:t>
          </a:r>
          <a:endParaRPr lang="en-US"/>
        </a:p>
      </dgm:t>
    </dgm:pt>
    <dgm:pt modelId="{8B176F56-0253-4AA3-987B-2C65FD1B43A8}" type="parTrans" cxnId="{69546896-4E9C-49D7-A836-3C745B3C943C}">
      <dgm:prSet/>
      <dgm:spPr/>
      <dgm:t>
        <a:bodyPr/>
        <a:lstStyle/>
        <a:p>
          <a:endParaRPr lang="en-US"/>
        </a:p>
      </dgm:t>
    </dgm:pt>
    <dgm:pt modelId="{3A9EE33A-CF15-44B0-9BF8-7C099A5E3E3F}" type="sibTrans" cxnId="{69546896-4E9C-49D7-A836-3C745B3C943C}">
      <dgm:prSet/>
      <dgm:spPr/>
      <dgm:t>
        <a:bodyPr/>
        <a:lstStyle/>
        <a:p>
          <a:endParaRPr lang="en-US"/>
        </a:p>
      </dgm:t>
    </dgm:pt>
    <dgm:pt modelId="{B35B6470-FBB3-426F-9DD2-ABB84FE1E731}">
      <dgm:prSet/>
      <dgm:spPr/>
      <dgm:t>
        <a:bodyPr/>
        <a:lstStyle/>
        <a:p>
          <a:pPr rtl="0"/>
          <a:r>
            <a:rPr lang="en-US" baseline="0">
              <a:latin typeface="Calibri Light" panose="020F0302020204030204"/>
            </a:rPr>
            <a:t>Our</a:t>
          </a:r>
          <a:r>
            <a:rPr lang="en-US" baseline="0"/>
            <a:t> members stand out and are often sought after as </a:t>
          </a:r>
          <a:r>
            <a:rPr lang="en-US" b="1" baseline="0"/>
            <a:t>experts</a:t>
          </a:r>
          <a:r>
            <a:rPr lang="en-US" baseline="0"/>
            <a:t>. </a:t>
          </a:r>
          <a:br>
            <a:rPr lang="en-US" baseline="0"/>
          </a:br>
          <a:r>
            <a:rPr lang="en-US" baseline="0">
              <a:latin typeface="Calibri Light" panose="020F0302020204030204"/>
            </a:rPr>
            <a:t>They also</a:t>
          </a:r>
          <a:r>
            <a:rPr lang="en-US" baseline="0"/>
            <a:t> share practices and learn from each other. </a:t>
          </a:r>
          <a:r>
            <a:rPr lang="en-US" baseline="0">
              <a:latin typeface="Calibri Light" panose="020F0302020204030204"/>
            </a:rPr>
            <a:t> </a:t>
          </a:r>
          <a:endParaRPr lang="en-US"/>
        </a:p>
      </dgm:t>
    </dgm:pt>
    <dgm:pt modelId="{ED111878-8BF8-4966-8EF6-B37EF3EF2767}" type="parTrans" cxnId="{EFC995CB-58A8-4E17-AB56-686F84E262B8}">
      <dgm:prSet/>
      <dgm:spPr/>
      <dgm:t>
        <a:bodyPr/>
        <a:lstStyle/>
        <a:p>
          <a:endParaRPr lang="en-US"/>
        </a:p>
      </dgm:t>
    </dgm:pt>
    <dgm:pt modelId="{58E18AE8-56A4-4D51-BD87-D1C7332E4A35}" type="sibTrans" cxnId="{EFC995CB-58A8-4E17-AB56-686F84E262B8}">
      <dgm:prSet/>
      <dgm:spPr/>
      <dgm:t>
        <a:bodyPr/>
        <a:lstStyle/>
        <a:p>
          <a:endParaRPr lang="en-US"/>
        </a:p>
      </dgm:t>
    </dgm:pt>
    <dgm:pt modelId="{FB0381C2-B2A8-4ADD-A4A1-B8AF786DC8DC}">
      <dgm:prSet/>
      <dgm:spPr/>
      <dgm:t>
        <a:bodyPr/>
        <a:lstStyle/>
        <a:p>
          <a:pPr rtl="0"/>
          <a:r>
            <a:rPr lang="en-US" baseline="0">
              <a:latin typeface="Calibri Light" panose="020F0302020204030204"/>
            </a:rPr>
            <a:t>Members</a:t>
          </a:r>
          <a:r>
            <a:rPr lang="en-US" baseline="0"/>
            <a:t> create </a:t>
          </a:r>
          <a:r>
            <a:rPr lang="en-US" b="1" baseline="0"/>
            <a:t>products</a:t>
          </a:r>
          <a:r>
            <a:rPr lang="en-US" baseline="0"/>
            <a:t>, produce </a:t>
          </a:r>
          <a:r>
            <a:rPr lang="en-US" b="1" baseline="0"/>
            <a:t>events</a:t>
          </a:r>
          <a:r>
            <a:rPr lang="en-US" baseline="0"/>
            <a:t> and represent </a:t>
          </a:r>
          <a:br>
            <a:rPr lang="en-US" baseline="0"/>
          </a:br>
          <a:r>
            <a:rPr lang="en-US" baseline="0"/>
            <a:t>the organization in international forums. </a:t>
          </a:r>
          <a:r>
            <a:rPr lang="en-US" baseline="0">
              <a:latin typeface="Calibri Light" panose="020F0302020204030204"/>
            </a:rPr>
            <a:t> </a:t>
          </a:r>
          <a:endParaRPr lang="en-US" b="0" baseline="0">
            <a:latin typeface="Calibri Light" panose="020F0302020204030204"/>
          </a:endParaRPr>
        </a:p>
      </dgm:t>
    </dgm:pt>
    <dgm:pt modelId="{9CD8CD5D-DE71-442D-9C24-5523436AAA89}" type="parTrans" cxnId="{CBE93D03-7059-49FC-A183-9D9C2151E693}">
      <dgm:prSet/>
      <dgm:spPr/>
      <dgm:t>
        <a:bodyPr/>
        <a:lstStyle/>
        <a:p>
          <a:endParaRPr lang="en-US"/>
        </a:p>
      </dgm:t>
    </dgm:pt>
    <dgm:pt modelId="{AB94D52A-F9FE-4E61-A7F9-6088212D6D03}" type="sibTrans" cxnId="{CBE93D03-7059-49FC-A183-9D9C2151E693}">
      <dgm:prSet/>
      <dgm:spPr/>
      <dgm:t>
        <a:bodyPr/>
        <a:lstStyle/>
        <a:p>
          <a:endParaRPr lang="en-US"/>
        </a:p>
      </dgm:t>
    </dgm:pt>
    <dgm:pt modelId="{C0FB40C6-B5E1-4BED-9086-D96ED0AD8678}">
      <dgm:prSet/>
      <dgm:spPr/>
      <dgm:t>
        <a:bodyPr/>
        <a:lstStyle/>
        <a:p>
          <a:r>
            <a:rPr lang="en-US" baseline="0"/>
            <a:t>Increase your professional stature with the INCOSE Systems Engineering Professional </a:t>
          </a:r>
          <a:r>
            <a:rPr lang="en-US" b="1" baseline="0"/>
            <a:t>Certification.</a:t>
          </a:r>
          <a:endParaRPr lang="en-US"/>
        </a:p>
      </dgm:t>
    </dgm:pt>
    <dgm:pt modelId="{7C119D76-606D-4F01-8D5F-6E6B2115D7BB}" type="parTrans" cxnId="{55434AEC-1431-48F4-9C75-BC7911D8888E}">
      <dgm:prSet/>
      <dgm:spPr/>
      <dgm:t>
        <a:bodyPr/>
        <a:lstStyle/>
        <a:p>
          <a:endParaRPr lang="en-US"/>
        </a:p>
      </dgm:t>
    </dgm:pt>
    <dgm:pt modelId="{5008B4C6-59F1-4EEA-B303-4CFAC7211485}" type="sibTrans" cxnId="{55434AEC-1431-48F4-9C75-BC7911D8888E}">
      <dgm:prSet/>
      <dgm:spPr/>
      <dgm:t>
        <a:bodyPr/>
        <a:lstStyle/>
        <a:p>
          <a:endParaRPr lang="en-US"/>
        </a:p>
      </dgm:t>
    </dgm:pt>
    <dgm:pt modelId="{C6C5F8D0-EE8D-42D2-9EA1-E38BFAB999E7}">
      <dgm:prSet phldr="0"/>
      <dgm:spPr/>
      <dgm:t>
        <a:bodyPr/>
        <a:lstStyle/>
        <a:p>
          <a:pPr rtl="0"/>
          <a:r>
            <a:rPr lang="en-US" baseline="0">
              <a:latin typeface="Calibri"/>
              <a:cs typeface="Calibri"/>
            </a:rPr>
            <a:t>Affiliates expand the body of knowledge and advance </a:t>
          </a:r>
          <a:br>
            <a:rPr lang="en-US" baseline="0">
              <a:latin typeface="Calibri"/>
              <a:cs typeface="Calibri"/>
            </a:rPr>
          </a:br>
          <a:r>
            <a:rPr lang="en-US" baseline="0">
              <a:latin typeface="Calibri"/>
              <a:cs typeface="Calibri"/>
            </a:rPr>
            <a:t>the practice of systems engineering.</a:t>
          </a:r>
        </a:p>
      </dgm:t>
    </dgm:pt>
    <dgm:pt modelId="{A3FFF504-E91E-49BB-AE7F-08C730063DB5}" type="parTrans" cxnId="{AABC0D10-A894-435D-80F7-1D6B795987D7}">
      <dgm:prSet/>
      <dgm:spPr/>
    </dgm:pt>
    <dgm:pt modelId="{501138E0-120F-4B87-9B95-76AE18D47C57}" type="sibTrans" cxnId="{AABC0D10-A894-435D-80F7-1D6B795987D7}">
      <dgm:prSet/>
      <dgm:spPr/>
    </dgm:pt>
    <dgm:pt modelId="{E29A0B68-41C5-41D4-96D7-CD04827403A6}">
      <dgm:prSet phldr="0"/>
      <dgm:spPr/>
      <dgm:t>
        <a:bodyPr/>
        <a:lstStyle/>
        <a:p>
          <a:r>
            <a:rPr lang="en-US" b="1" baseline="0"/>
            <a:t>Network</a:t>
          </a:r>
          <a:r>
            <a:rPr lang="en-US" baseline="0"/>
            <a:t> with over 23,000 members in 76 countries.</a:t>
          </a:r>
          <a:endParaRPr lang="it-IT"/>
        </a:p>
      </dgm:t>
    </dgm:pt>
    <dgm:pt modelId="{C52B0699-A7D5-46DA-B5DD-3F552B2A6272}" type="parTrans" cxnId="{3EBB4BCE-4F64-4594-9AEA-B4A136BA8C2C}">
      <dgm:prSet/>
      <dgm:spPr/>
    </dgm:pt>
    <dgm:pt modelId="{F6D91FA4-AB2E-41CC-BE9E-9F81A24E8C4E}" type="sibTrans" cxnId="{3EBB4BCE-4F64-4594-9AEA-B4A136BA8C2C}">
      <dgm:prSet/>
      <dgm:spPr/>
    </dgm:pt>
    <dgm:pt modelId="{3EC77D01-5616-4A8E-A532-801B6B72C52D}" type="pres">
      <dgm:prSet presAssocID="{F9966969-870B-48C2-A4DC-F3307DB14285}" presName="linear" presStyleCnt="0">
        <dgm:presLayoutVars>
          <dgm:animLvl val="lvl"/>
          <dgm:resizeHandles val="exact"/>
        </dgm:presLayoutVars>
      </dgm:prSet>
      <dgm:spPr/>
    </dgm:pt>
    <dgm:pt modelId="{707D84CF-6FDE-4BC5-8B7D-FB262738E8FA}" type="pres">
      <dgm:prSet presAssocID="{4AF70854-E4FA-4F24-BE0A-51434AEACF45}" presName="parentText" presStyleLbl="node1" presStyleIdx="0" presStyleCnt="7">
        <dgm:presLayoutVars>
          <dgm:chMax val="0"/>
          <dgm:bulletEnabled val="1"/>
        </dgm:presLayoutVars>
      </dgm:prSet>
      <dgm:spPr/>
    </dgm:pt>
    <dgm:pt modelId="{FC500D73-0CFF-4704-9AF2-013E919A151D}" type="pres">
      <dgm:prSet presAssocID="{CBAA646D-3101-488C-8EF8-B26F08D1DA31}" presName="spacer" presStyleCnt="0"/>
      <dgm:spPr/>
    </dgm:pt>
    <dgm:pt modelId="{380E4397-BE81-477F-99CC-1288D06A17AE}" type="pres">
      <dgm:prSet presAssocID="{73F5750C-0AF7-457F-8913-A41B4B972483}" presName="parentText" presStyleLbl="node1" presStyleIdx="1" presStyleCnt="7">
        <dgm:presLayoutVars>
          <dgm:chMax val="0"/>
          <dgm:bulletEnabled val="1"/>
        </dgm:presLayoutVars>
      </dgm:prSet>
      <dgm:spPr/>
    </dgm:pt>
    <dgm:pt modelId="{546BBED0-8D37-4E06-9197-CB4B70048968}" type="pres">
      <dgm:prSet presAssocID="{3A9EE33A-CF15-44B0-9BF8-7C099A5E3E3F}" presName="spacer" presStyleCnt="0"/>
      <dgm:spPr/>
    </dgm:pt>
    <dgm:pt modelId="{4B698203-62D3-40EF-A81C-20D0365254B2}" type="pres">
      <dgm:prSet presAssocID="{B35B6470-FBB3-426F-9DD2-ABB84FE1E731}" presName="parentText" presStyleLbl="node1" presStyleIdx="2" presStyleCnt="7">
        <dgm:presLayoutVars>
          <dgm:chMax val="0"/>
          <dgm:bulletEnabled val="1"/>
        </dgm:presLayoutVars>
      </dgm:prSet>
      <dgm:spPr/>
    </dgm:pt>
    <dgm:pt modelId="{65294B29-E168-433A-AC31-C0C23E17D5D2}" type="pres">
      <dgm:prSet presAssocID="{58E18AE8-56A4-4D51-BD87-D1C7332E4A35}" presName="spacer" presStyleCnt="0"/>
      <dgm:spPr/>
    </dgm:pt>
    <dgm:pt modelId="{B78EF122-ABC2-4E60-A66A-0D5BABD1B8DC}" type="pres">
      <dgm:prSet presAssocID="{C6C5F8D0-EE8D-42D2-9EA1-E38BFAB999E7}" presName="parentText" presStyleLbl="node1" presStyleIdx="3" presStyleCnt="7">
        <dgm:presLayoutVars>
          <dgm:chMax val="0"/>
          <dgm:bulletEnabled val="1"/>
        </dgm:presLayoutVars>
      </dgm:prSet>
      <dgm:spPr/>
    </dgm:pt>
    <dgm:pt modelId="{DF292981-0848-4060-BB52-443B08BC5BCA}" type="pres">
      <dgm:prSet presAssocID="{501138E0-120F-4B87-9B95-76AE18D47C57}" presName="spacer" presStyleCnt="0"/>
      <dgm:spPr/>
    </dgm:pt>
    <dgm:pt modelId="{6B81A656-DB18-4ADC-81F9-62D5DF65B05F}" type="pres">
      <dgm:prSet presAssocID="{FB0381C2-B2A8-4ADD-A4A1-B8AF786DC8DC}" presName="parentText" presStyleLbl="node1" presStyleIdx="4" presStyleCnt="7">
        <dgm:presLayoutVars>
          <dgm:chMax val="0"/>
          <dgm:bulletEnabled val="1"/>
        </dgm:presLayoutVars>
      </dgm:prSet>
      <dgm:spPr/>
    </dgm:pt>
    <dgm:pt modelId="{EB7ECCB2-AB76-4343-8C12-10CA66212D2D}" type="pres">
      <dgm:prSet presAssocID="{AB94D52A-F9FE-4E61-A7F9-6088212D6D03}" presName="spacer" presStyleCnt="0"/>
      <dgm:spPr/>
    </dgm:pt>
    <dgm:pt modelId="{B4FBAA08-7F96-4105-B827-EEDFE8109C8E}" type="pres">
      <dgm:prSet presAssocID="{E29A0B68-41C5-41D4-96D7-CD04827403A6}" presName="parentText" presStyleLbl="node1" presStyleIdx="5" presStyleCnt="7">
        <dgm:presLayoutVars>
          <dgm:chMax val="0"/>
          <dgm:bulletEnabled val="1"/>
        </dgm:presLayoutVars>
      </dgm:prSet>
      <dgm:spPr/>
    </dgm:pt>
    <dgm:pt modelId="{F0869AEE-DAAF-4612-960E-0E786B5FC3CF}" type="pres">
      <dgm:prSet presAssocID="{F6D91FA4-AB2E-41CC-BE9E-9F81A24E8C4E}" presName="spacer" presStyleCnt="0"/>
      <dgm:spPr/>
    </dgm:pt>
    <dgm:pt modelId="{D034F7E3-0329-4FCD-BAFA-AF16FD9E0064}" type="pres">
      <dgm:prSet presAssocID="{C0FB40C6-B5E1-4BED-9086-D96ED0AD8678}" presName="parentText" presStyleLbl="node1" presStyleIdx="6" presStyleCnt="7">
        <dgm:presLayoutVars>
          <dgm:chMax val="0"/>
          <dgm:bulletEnabled val="1"/>
        </dgm:presLayoutVars>
      </dgm:prSet>
      <dgm:spPr/>
    </dgm:pt>
  </dgm:ptLst>
  <dgm:cxnLst>
    <dgm:cxn modelId="{CBE93D03-7059-49FC-A183-9D9C2151E693}" srcId="{F9966969-870B-48C2-A4DC-F3307DB14285}" destId="{FB0381C2-B2A8-4ADD-A4A1-B8AF786DC8DC}" srcOrd="4" destOrd="0" parTransId="{9CD8CD5D-DE71-442D-9C24-5523436AAA89}" sibTransId="{AB94D52A-F9FE-4E61-A7F9-6088212D6D03}"/>
    <dgm:cxn modelId="{7867B00A-72CB-479A-B91F-FC8F2B2D1C83}" type="presOf" srcId="{C6C5F8D0-EE8D-42D2-9EA1-E38BFAB999E7}" destId="{B78EF122-ABC2-4E60-A66A-0D5BABD1B8DC}" srcOrd="0" destOrd="0" presId="urn:microsoft.com/office/officeart/2005/8/layout/vList2"/>
    <dgm:cxn modelId="{EFCB1F0D-0FBF-4190-A18B-7C688A37A053}" srcId="{F9966969-870B-48C2-A4DC-F3307DB14285}" destId="{4AF70854-E4FA-4F24-BE0A-51434AEACF45}" srcOrd="0" destOrd="0" parTransId="{A98EE04D-687F-46BB-BC6C-07D68B37ACC7}" sibTransId="{CBAA646D-3101-488C-8EF8-B26F08D1DA31}"/>
    <dgm:cxn modelId="{AABC0D10-A894-435D-80F7-1D6B795987D7}" srcId="{F9966969-870B-48C2-A4DC-F3307DB14285}" destId="{C6C5F8D0-EE8D-42D2-9EA1-E38BFAB999E7}" srcOrd="3" destOrd="0" parTransId="{A3FFF504-E91E-49BB-AE7F-08C730063DB5}" sibTransId="{501138E0-120F-4B87-9B95-76AE18D47C57}"/>
    <dgm:cxn modelId="{CF20E44F-52B9-4AD3-9379-D7E3936928AD}" type="presOf" srcId="{B35B6470-FBB3-426F-9DD2-ABB84FE1E731}" destId="{4B698203-62D3-40EF-A81C-20D0365254B2}" srcOrd="0" destOrd="0" presId="urn:microsoft.com/office/officeart/2005/8/layout/vList2"/>
    <dgm:cxn modelId="{B25B1D82-3148-4E43-A890-5AAC49A793F2}" type="presOf" srcId="{FB0381C2-B2A8-4ADD-A4A1-B8AF786DC8DC}" destId="{6B81A656-DB18-4ADC-81F9-62D5DF65B05F}" srcOrd="0" destOrd="0" presId="urn:microsoft.com/office/officeart/2005/8/layout/vList2"/>
    <dgm:cxn modelId="{FF8D5C91-718E-4916-8E0B-648168B83DD6}" type="presOf" srcId="{C0FB40C6-B5E1-4BED-9086-D96ED0AD8678}" destId="{D034F7E3-0329-4FCD-BAFA-AF16FD9E0064}" srcOrd="0" destOrd="0" presId="urn:microsoft.com/office/officeart/2005/8/layout/vList2"/>
    <dgm:cxn modelId="{69546896-4E9C-49D7-A836-3C745B3C943C}" srcId="{F9966969-870B-48C2-A4DC-F3307DB14285}" destId="{73F5750C-0AF7-457F-8913-A41B4B972483}" srcOrd="1" destOrd="0" parTransId="{8B176F56-0253-4AA3-987B-2C65FD1B43A8}" sibTransId="{3A9EE33A-CF15-44B0-9BF8-7C099A5E3E3F}"/>
    <dgm:cxn modelId="{520F549A-EECE-44AB-B7E5-6C3AA7EF7A18}" type="presOf" srcId="{F9966969-870B-48C2-A4DC-F3307DB14285}" destId="{3EC77D01-5616-4A8E-A532-801B6B72C52D}" srcOrd="0" destOrd="0" presId="urn:microsoft.com/office/officeart/2005/8/layout/vList2"/>
    <dgm:cxn modelId="{EE39E4AF-E802-4653-BDE5-00BF335C2294}" type="presOf" srcId="{4AF70854-E4FA-4F24-BE0A-51434AEACF45}" destId="{707D84CF-6FDE-4BC5-8B7D-FB262738E8FA}" srcOrd="0" destOrd="0" presId="urn:microsoft.com/office/officeart/2005/8/layout/vList2"/>
    <dgm:cxn modelId="{899F9DB6-BBD2-448D-818A-0C4EBA6F2E2B}" type="presOf" srcId="{73F5750C-0AF7-457F-8913-A41B4B972483}" destId="{380E4397-BE81-477F-99CC-1288D06A17AE}" srcOrd="0" destOrd="0" presId="urn:microsoft.com/office/officeart/2005/8/layout/vList2"/>
    <dgm:cxn modelId="{EFC995CB-58A8-4E17-AB56-686F84E262B8}" srcId="{F9966969-870B-48C2-A4DC-F3307DB14285}" destId="{B35B6470-FBB3-426F-9DD2-ABB84FE1E731}" srcOrd="2" destOrd="0" parTransId="{ED111878-8BF8-4966-8EF6-B37EF3EF2767}" sibTransId="{58E18AE8-56A4-4D51-BD87-D1C7332E4A35}"/>
    <dgm:cxn modelId="{3EBB4BCE-4F64-4594-9AEA-B4A136BA8C2C}" srcId="{F9966969-870B-48C2-A4DC-F3307DB14285}" destId="{E29A0B68-41C5-41D4-96D7-CD04827403A6}" srcOrd="5" destOrd="0" parTransId="{C52B0699-A7D5-46DA-B5DD-3F552B2A6272}" sibTransId="{F6D91FA4-AB2E-41CC-BE9E-9F81A24E8C4E}"/>
    <dgm:cxn modelId="{CCE815D7-4A27-4755-AD44-6C7F2A1CCF3A}" type="presOf" srcId="{E29A0B68-41C5-41D4-96D7-CD04827403A6}" destId="{B4FBAA08-7F96-4105-B827-EEDFE8109C8E}" srcOrd="0" destOrd="0" presId="urn:microsoft.com/office/officeart/2005/8/layout/vList2"/>
    <dgm:cxn modelId="{55434AEC-1431-48F4-9C75-BC7911D8888E}" srcId="{F9966969-870B-48C2-A4DC-F3307DB14285}" destId="{C0FB40C6-B5E1-4BED-9086-D96ED0AD8678}" srcOrd="6" destOrd="0" parTransId="{7C119D76-606D-4F01-8D5F-6E6B2115D7BB}" sibTransId="{5008B4C6-59F1-4EEA-B303-4CFAC7211485}"/>
    <dgm:cxn modelId="{E08943D6-14B2-4824-A1AB-73AB086B3F1E}" type="presParOf" srcId="{3EC77D01-5616-4A8E-A532-801B6B72C52D}" destId="{707D84CF-6FDE-4BC5-8B7D-FB262738E8FA}" srcOrd="0" destOrd="0" presId="urn:microsoft.com/office/officeart/2005/8/layout/vList2"/>
    <dgm:cxn modelId="{8A165444-18DA-4327-B9F0-782851457980}" type="presParOf" srcId="{3EC77D01-5616-4A8E-A532-801B6B72C52D}" destId="{FC500D73-0CFF-4704-9AF2-013E919A151D}" srcOrd="1" destOrd="0" presId="urn:microsoft.com/office/officeart/2005/8/layout/vList2"/>
    <dgm:cxn modelId="{1FD30184-1CDE-46CC-8E3B-FDFD5F81E638}" type="presParOf" srcId="{3EC77D01-5616-4A8E-A532-801B6B72C52D}" destId="{380E4397-BE81-477F-99CC-1288D06A17AE}" srcOrd="2" destOrd="0" presId="urn:microsoft.com/office/officeart/2005/8/layout/vList2"/>
    <dgm:cxn modelId="{132F856B-3EDD-4EB9-88F6-30A3A68B5DB3}" type="presParOf" srcId="{3EC77D01-5616-4A8E-A532-801B6B72C52D}" destId="{546BBED0-8D37-4E06-9197-CB4B70048968}" srcOrd="3" destOrd="0" presId="urn:microsoft.com/office/officeart/2005/8/layout/vList2"/>
    <dgm:cxn modelId="{9B845EBD-65C3-44E4-BBCD-8A0B0118ECC2}" type="presParOf" srcId="{3EC77D01-5616-4A8E-A532-801B6B72C52D}" destId="{4B698203-62D3-40EF-A81C-20D0365254B2}" srcOrd="4" destOrd="0" presId="urn:microsoft.com/office/officeart/2005/8/layout/vList2"/>
    <dgm:cxn modelId="{46ACA75E-0956-4B93-9870-9D116C9126E0}" type="presParOf" srcId="{3EC77D01-5616-4A8E-A532-801B6B72C52D}" destId="{65294B29-E168-433A-AC31-C0C23E17D5D2}" srcOrd="5" destOrd="0" presId="urn:microsoft.com/office/officeart/2005/8/layout/vList2"/>
    <dgm:cxn modelId="{27B6B035-2B8A-402D-BBE9-42F0EA5A148B}" type="presParOf" srcId="{3EC77D01-5616-4A8E-A532-801B6B72C52D}" destId="{B78EF122-ABC2-4E60-A66A-0D5BABD1B8DC}" srcOrd="6" destOrd="0" presId="urn:microsoft.com/office/officeart/2005/8/layout/vList2"/>
    <dgm:cxn modelId="{F86C1C28-E382-4A17-98E4-56192E0B878C}" type="presParOf" srcId="{3EC77D01-5616-4A8E-A532-801B6B72C52D}" destId="{DF292981-0848-4060-BB52-443B08BC5BCA}" srcOrd="7" destOrd="0" presId="urn:microsoft.com/office/officeart/2005/8/layout/vList2"/>
    <dgm:cxn modelId="{4B08613B-36C6-4F77-BF63-AEA056E879CA}" type="presParOf" srcId="{3EC77D01-5616-4A8E-A532-801B6B72C52D}" destId="{6B81A656-DB18-4ADC-81F9-62D5DF65B05F}" srcOrd="8" destOrd="0" presId="urn:microsoft.com/office/officeart/2005/8/layout/vList2"/>
    <dgm:cxn modelId="{9B585752-41D1-4EEB-8EFB-5250F044734B}" type="presParOf" srcId="{3EC77D01-5616-4A8E-A532-801B6B72C52D}" destId="{EB7ECCB2-AB76-4343-8C12-10CA66212D2D}" srcOrd="9" destOrd="0" presId="urn:microsoft.com/office/officeart/2005/8/layout/vList2"/>
    <dgm:cxn modelId="{CEDC1D76-6231-42F7-828F-A6599E854985}" type="presParOf" srcId="{3EC77D01-5616-4A8E-A532-801B6B72C52D}" destId="{B4FBAA08-7F96-4105-B827-EEDFE8109C8E}" srcOrd="10" destOrd="0" presId="urn:microsoft.com/office/officeart/2005/8/layout/vList2"/>
    <dgm:cxn modelId="{E1D6217D-9F51-43DB-AAB8-86B8EAFA0676}" type="presParOf" srcId="{3EC77D01-5616-4A8E-A532-801B6B72C52D}" destId="{F0869AEE-DAAF-4612-960E-0E786B5FC3CF}" srcOrd="11" destOrd="0" presId="urn:microsoft.com/office/officeart/2005/8/layout/vList2"/>
    <dgm:cxn modelId="{59EE9A8D-147F-450E-A9B1-0255159A51B2}" type="presParOf" srcId="{3EC77D01-5616-4A8E-A532-801B6B72C52D}" destId="{D034F7E3-0329-4FCD-BAFA-AF16FD9E0064}"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D84CF-6FDE-4BC5-8B7D-FB262738E8FA}">
      <dsp:nvSpPr>
        <dsp:cNvPr id="0" name=""/>
        <dsp:cNvSpPr/>
      </dsp:nvSpPr>
      <dsp:spPr>
        <a:xfrm>
          <a:off x="0" y="3968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INCOSE is the global Systems Engineering professional society – providing the </a:t>
          </a:r>
          <a:r>
            <a:rPr lang="en-US" sz="1500" b="1" kern="1200" baseline="0"/>
            <a:t>opportunity for life-long learnin</a:t>
          </a:r>
          <a:r>
            <a:rPr lang="en-US" sz="1500" kern="1200" baseline="0"/>
            <a:t>g in systems approaches.</a:t>
          </a:r>
          <a:endParaRPr lang="en-US" sz="1500" kern="1200"/>
        </a:p>
      </dsp:txBody>
      <dsp:txXfrm>
        <a:off x="29128" y="425975"/>
        <a:ext cx="5640504" cy="538444"/>
      </dsp:txXfrm>
    </dsp:sp>
    <dsp:sp modelId="{380E4397-BE81-477F-99CC-1288D06A17AE}">
      <dsp:nvSpPr>
        <dsp:cNvPr id="0" name=""/>
        <dsp:cNvSpPr/>
      </dsp:nvSpPr>
      <dsp:spPr>
        <a:xfrm>
          <a:off x="0" y="10367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A community of peers, </a:t>
          </a:r>
          <a:r>
            <a:rPr lang="en-US" sz="1500" b="1" kern="1200" baseline="0"/>
            <a:t>resources</a:t>
          </a:r>
          <a:r>
            <a:rPr lang="en-US" sz="1500" kern="1200" baseline="0"/>
            <a:t> for your </a:t>
          </a:r>
          <a:r>
            <a:rPr lang="en-US" sz="1500" b="1" kern="1200" baseline="0"/>
            <a:t>career</a:t>
          </a:r>
          <a:r>
            <a:rPr lang="en-US" sz="1500" kern="1200" baseline="0"/>
            <a:t>, and a place </a:t>
          </a:r>
          <a:br>
            <a:rPr lang="en-US" sz="1500" kern="1200" baseline="0"/>
          </a:br>
          <a:r>
            <a:rPr lang="en-US" sz="1500" kern="1200" baseline="0"/>
            <a:t>to be a </a:t>
          </a:r>
          <a:r>
            <a:rPr lang="en-US" sz="1500" b="1" kern="1200" baseline="0"/>
            <a:t>leader.</a:t>
          </a:r>
          <a:endParaRPr lang="en-US" sz="1500" kern="1200"/>
        </a:p>
      </dsp:txBody>
      <dsp:txXfrm>
        <a:off x="29128" y="1065875"/>
        <a:ext cx="5640504" cy="538444"/>
      </dsp:txXfrm>
    </dsp:sp>
    <dsp:sp modelId="{4B698203-62D3-40EF-A81C-20D0365254B2}">
      <dsp:nvSpPr>
        <dsp:cNvPr id="0" name=""/>
        <dsp:cNvSpPr/>
      </dsp:nvSpPr>
      <dsp:spPr>
        <a:xfrm>
          <a:off x="0" y="16766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baseline="0">
              <a:latin typeface="Calibri Light" panose="020F0302020204030204"/>
            </a:rPr>
            <a:t>Our</a:t>
          </a:r>
          <a:r>
            <a:rPr lang="en-US" sz="1500" kern="1200" baseline="0"/>
            <a:t> members stand out and are often sought after as </a:t>
          </a:r>
          <a:r>
            <a:rPr lang="en-US" sz="1500" b="1" kern="1200" baseline="0"/>
            <a:t>experts</a:t>
          </a:r>
          <a:r>
            <a:rPr lang="en-US" sz="1500" kern="1200" baseline="0"/>
            <a:t>. </a:t>
          </a:r>
          <a:br>
            <a:rPr lang="en-US" sz="1500" kern="1200" baseline="0"/>
          </a:br>
          <a:r>
            <a:rPr lang="en-US" sz="1500" kern="1200" baseline="0">
              <a:latin typeface="Calibri Light" panose="020F0302020204030204"/>
            </a:rPr>
            <a:t>They also</a:t>
          </a:r>
          <a:r>
            <a:rPr lang="en-US" sz="1500" kern="1200" baseline="0"/>
            <a:t> share practices and learn from each other. </a:t>
          </a:r>
          <a:r>
            <a:rPr lang="en-US" sz="1500" kern="1200" baseline="0">
              <a:latin typeface="Calibri Light" panose="020F0302020204030204"/>
            </a:rPr>
            <a:t> </a:t>
          </a:r>
          <a:endParaRPr lang="en-US" sz="1500" kern="1200"/>
        </a:p>
      </dsp:txBody>
      <dsp:txXfrm>
        <a:off x="29128" y="1705775"/>
        <a:ext cx="5640504" cy="538444"/>
      </dsp:txXfrm>
    </dsp:sp>
    <dsp:sp modelId="{B78EF122-ABC2-4E60-A66A-0D5BABD1B8DC}">
      <dsp:nvSpPr>
        <dsp:cNvPr id="0" name=""/>
        <dsp:cNvSpPr/>
      </dsp:nvSpPr>
      <dsp:spPr>
        <a:xfrm>
          <a:off x="0" y="23165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baseline="0">
              <a:latin typeface="Calibri"/>
              <a:cs typeface="Calibri"/>
            </a:rPr>
            <a:t>Affiliates expand the body of knowledge and advance </a:t>
          </a:r>
          <a:br>
            <a:rPr lang="en-US" sz="1500" kern="1200" baseline="0">
              <a:latin typeface="Calibri"/>
              <a:cs typeface="Calibri"/>
            </a:rPr>
          </a:br>
          <a:r>
            <a:rPr lang="en-US" sz="1500" kern="1200" baseline="0">
              <a:latin typeface="Calibri"/>
              <a:cs typeface="Calibri"/>
            </a:rPr>
            <a:t>the practice of systems engineering.</a:t>
          </a:r>
        </a:p>
      </dsp:txBody>
      <dsp:txXfrm>
        <a:off x="29128" y="2345675"/>
        <a:ext cx="5640504" cy="538444"/>
      </dsp:txXfrm>
    </dsp:sp>
    <dsp:sp modelId="{6B81A656-DB18-4ADC-81F9-62D5DF65B05F}">
      <dsp:nvSpPr>
        <dsp:cNvPr id="0" name=""/>
        <dsp:cNvSpPr/>
      </dsp:nvSpPr>
      <dsp:spPr>
        <a:xfrm>
          <a:off x="0" y="29564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baseline="0">
              <a:latin typeface="Calibri Light" panose="020F0302020204030204"/>
            </a:rPr>
            <a:t>Members</a:t>
          </a:r>
          <a:r>
            <a:rPr lang="en-US" sz="1500" kern="1200" baseline="0"/>
            <a:t> create </a:t>
          </a:r>
          <a:r>
            <a:rPr lang="en-US" sz="1500" b="1" kern="1200" baseline="0"/>
            <a:t>products</a:t>
          </a:r>
          <a:r>
            <a:rPr lang="en-US" sz="1500" kern="1200" baseline="0"/>
            <a:t>, produce </a:t>
          </a:r>
          <a:r>
            <a:rPr lang="en-US" sz="1500" b="1" kern="1200" baseline="0"/>
            <a:t>events</a:t>
          </a:r>
          <a:r>
            <a:rPr lang="en-US" sz="1500" kern="1200" baseline="0"/>
            <a:t> and represent </a:t>
          </a:r>
          <a:br>
            <a:rPr lang="en-US" sz="1500" kern="1200" baseline="0"/>
          </a:br>
          <a:r>
            <a:rPr lang="en-US" sz="1500" kern="1200" baseline="0"/>
            <a:t>the organization in international forums. </a:t>
          </a:r>
          <a:r>
            <a:rPr lang="en-US" sz="1500" kern="1200" baseline="0">
              <a:latin typeface="Calibri Light" panose="020F0302020204030204"/>
            </a:rPr>
            <a:t> </a:t>
          </a:r>
          <a:endParaRPr lang="en-US" sz="1500" b="0" kern="1200" baseline="0">
            <a:latin typeface="Calibri Light" panose="020F0302020204030204"/>
          </a:endParaRPr>
        </a:p>
      </dsp:txBody>
      <dsp:txXfrm>
        <a:off x="29128" y="2985575"/>
        <a:ext cx="5640504" cy="538444"/>
      </dsp:txXfrm>
    </dsp:sp>
    <dsp:sp modelId="{B4FBAA08-7F96-4105-B827-EEDFE8109C8E}">
      <dsp:nvSpPr>
        <dsp:cNvPr id="0" name=""/>
        <dsp:cNvSpPr/>
      </dsp:nvSpPr>
      <dsp:spPr>
        <a:xfrm>
          <a:off x="0" y="35963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baseline="0"/>
            <a:t>Network</a:t>
          </a:r>
          <a:r>
            <a:rPr lang="en-US" sz="1500" kern="1200" baseline="0"/>
            <a:t> with over 23,000 members in 76 countries.</a:t>
          </a:r>
          <a:endParaRPr lang="it-IT" sz="1500" kern="1200"/>
        </a:p>
      </dsp:txBody>
      <dsp:txXfrm>
        <a:off x="29128" y="3625475"/>
        <a:ext cx="5640504" cy="538444"/>
      </dsp:txXfrm>
    </dsp:sp>
    <dsp:sp modelId="{D034F7E3-0329-4FCD-BAFA-AF16FD9E0064}">
      <dsp:nvSpPr>
        <dsp:cNvPr id="0" name=""/>
        <dsp:cNvSpPr/>
      </dsp:nvSpPr>
      <dsp:spPr>
        <a:xfrm>
          <a:off x="0" y="42362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Increase your professional stature with the INCOSE Systems Engineering Professional </a:t>
          </a:r>
          <a:r>
            <a:rPr lang="en-US" sz="1500" b="1" kern="1200" baseline="0"/>
            <a:t>Certification.</a:t>
          </a:r>
          <a:endParaRPr lang="en-US" sz="1500" kern="1200"/>
        </a:p>
      </dsp:txBody>
      <dsp:txXfrm>
        <a:off x="29128" y="4265375"/>
        <a:ext cx="5640504" cy="5384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C693F-F17E-44D1-A516-99BD01E4DF16}"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78476-D46F-45CB-A9FB-573B0104312D}" type="slidenum">
              <a:rPr lang="en-US" smtClean="0"/>
              <a:t>‹N›</a:t>
            </a:fld>
            <a:endParaRPr lang="en-US"/>
          </a:p>
        </p:txBody>
      </p:sp>
    </p:spTree>
    <p:extLst>
      <p:ext uri="{BB962C8B-B14F-4D97-AF65-F5344CB8AC3E}">
        <p14:creationId xmlns:p14="http://schemas.microsoft.com/office/powerpoint/2010/main" val="420721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Slalom</a:t>
            </a:r>
          </a:p>
        </p:txBody>
      </p:sp>
    </p:spTree>
    <p:extLst>
      <p:ext uri="{BB962C8B-B14F-4D97-AF65-F5344CB8AC3E}">
        <p14:creationId xmlns:p14="http://schemas.microsoft.com/office/powerpoint/2010/main" val="960959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0614F-8E03-4D7C-029C-9D9F70B84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C9B6E-A4A0-D1F1-271E-79DF50A45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24EF1-95B3-79BA-D806-54ED65194788}"/>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9354A6AE-14CB-5D55-1A9A-335EA0ABFA43}"/>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552722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7091-2A1B-6610-C53E-8F8826CE0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FEF0F-AE29-561B-0889-B31341683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CC8CF-82CF-4321-A9D1-1663321F0273}"/>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510D48CD-CAA4-299F-8D62-3DFD238DAADF}"/>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3647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735043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CF1B8-A33C-1447-E132-BE4C76F9B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B1EF2-A8DE-EE98-F168-C4E294EAC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3C479-7C67-6A82-9C07-86198B8D9C60}"/>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FF87A7EA-87E8-6528-20DD-4294213FF5BA}"/>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921300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BF2B2-2C66-54A0-EEEE-BF0DE70BF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21171-D432-BD86-A8C4-89B87A136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6AB9D-B474-84D8-DB67-7E861B510C0B}"/>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9C4A988E-EB2A-6162-005F-5387B1605658}"/>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280858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7AAB-4BE9-9FFE-C417-4E275A5DF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99F94-4AFD-3099-1394-799EA5BC3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02763-6954-06F4-D528-B62E2777B872}"/>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DF9640D6-C266-1E66-2831-C434992F8AA7}"/>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127169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Slalom</a:t>
            </a:r>
          </a:p>
        </p:txBody>
      </p:sp>
    </p:spTree>
    <p:extLst>
      <p:ext uri="{BB962C8B-B14F-4D97-AF65-F5344CB8AC3E}">
        <p14:creationId xmlns:p14="http://schemas.microsoft.com/office/powerpoint/2010/main" val="411753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FA6E9-F4FD-5B5A-05EF-8ED9502F2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27570-2C2E-6AB1-51D3-A80FDCF90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27E12-C664-6CBC-5151-C0706DFC1CD5}"/>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8694EA34-E5A0-25B5-8A98-EE63ECC24DEB}"/>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1746905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DAA90-A22A-2035-D5F2-AE69239B8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D2150-ECEB-9668-08E3-74BB03B6B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DA2B0-09C9-92FC-B4D2-E7DB25F1FB6B}"/>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6CA921EE-F06C-8AEC-E9F2-8D11CCB3EA75}"/>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3165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4B23F-630C-DFB0-7D7B-9812E2E70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E7D72-2948-4F70-4899-DF76EB2CA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DFF32-26BD-E754-8E1C-84A32DE2ABB7}"/>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B00A0427-523F-87C3-F567-D084A52D9014}"/>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4294439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90556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FA6E9-F4FD-5B5A-05EF-8ED9502F2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27570-2C2E-6AB1-51D3-A80FDCF90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27E12-C664-6CBC-5151-C0706DFC1CD5}"/>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8694EA34-E5A0-25B5-8A98-EE63ECC24DEB}"/>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09827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27B35-E46D-53B6-BE7B-CA4E9BD12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78932-7DE3-D67A-DD52-2CF16F232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559E8-C850-0756-44B1-36B67E7A97FF}"/>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7109A79E-4239-13F2-C2AB-BA9396128E27}"/>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64603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978476-D46F-45CB-A9FB-573B0104312D}" type="slidenum">
              <a:rPr lang="en-US" smtClean="0"/>
              <a:t>16</a:t>
            </a:fld>
            <a:endParaRPr lang="en-US"/>
          </a:p>
        </p:txBody>
      </p:sp>
    </p:spTree>
    <p:extLst>
      <p:ext uri="{BB962C8B-B14F-4D97-AF65-F5344CB8AC3E}">
        <p14:creationId xmlns:p14="http://schemas.microsoft.com/office/powerpoint/2010/main" val="3543593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4529-3114-1BF9-BDF3-A8971CBCA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4C217-6DBF-A3E1-7B2A-41D558699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1993C-F0DA-8BD7-9240-1BA265346C72}"/>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0E131667-9A6E-27B1-E6FD-42A9B9F263BE}"/>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574075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4529-3114-1BF9-BDF3-A8971CBCA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4C217-6DBF-A3E1-7B2A-41D558699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1993C-F0DA-8BD7-9240-1BA265346C72}"/>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0E131667-9A6E-27B1-E6FD-42A9B9F263BE}"/>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63132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65004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3BF5-85C7-6BE6-1EAE-DEE6FF0573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DF24C0-ACC1-A2A5-2400-E4E438EFC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6E7FB-338D-66A5-2C6D-794444C5CF3E}"/>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5" name="Footer Placeholder 4">
            <a:extLst>
              <a:ext uri="{FF2B5EF4-FFF2-40B4-BE49-F238E27FC236}">
                <a16:creationId xmlns:a16="http://schemas.microsoft.com/office/drawing/2014/main" id="{0112442E-9593-BBF0-964F-8F4E335CB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D650A-A2EC-0197-A808-DE4F70F2B9A5}"/>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230744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F871-518C-18DF-6602-8984ACEC46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62CA7C-D0A7-6C61-0612-3A25AAD99E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AEA64-9C01-CEFD-A26B-BD159F0ED7C9}"/>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5" name="Footer Placeholder 4">
            <a:extLst>
              <a:ext uri="{FF2B5EF4-FFF2-40B4-BE49-F238E27FC236}">
                <a16:creationId xmlns:a16="http://schemas.microsoft.com/office/drawing/2014/main" id="{E227682B-E0B4-36DA-CA37-284DA8165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A07B5-85A4-221C-CEC3-2550AD14360F}"/>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355843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74E04-EEFE-BCC6-F95F-5B2923475E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0CE99-AE53-C3D5-952A-FF61558D85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D275A-4D89-F178-2AD9-9020EE1FCE24}"/>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5" name="Footer Placeholder 4">
            <a:extLst>
              <a:ext uri="{FF2B5EF4-FFF2-40B4-BE49-F238E27FC236}">
                <a16:creationId xmlns:a16="http://schemas.microsoft.com/office/drawing/2014/main" id="{33B93DDC-8BDF-B6B2-F217-54F463AB1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17330-63FD-6690-1498-13CDD6798807}"/>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3577780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Main Title whit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09600" y="584202"/>
            <a:ext cx="5486400" cy="3217732"/>
          </a:xfrm>
          <a:prstGeom prst="rect">
            <a:avLst/>
          </a:prstGeom>
        </p:spPr>
        <p:txBody>
          <a:bodyPr vert="horz" lIns="0" tIns="45720" rIns="91440" bIns="45720" rtlCol="0" anchor="b">
            <a:noAutofit/>
          </a:bodyPr>
          <a:lstStyle>
            <a:lvl1pPr algn="l" defTabSz="914309" rtl="0" eaLnBrk="1" latinLnBrk="0" hangingPunct="1">
              <a:lnSpc>
                <a:spcPct val="80000"/>
              </a:lnSpc>
              <a:spcBef>
                <a:spcPct val="0"/>
              </a:spcBef>
              <a:buNone/>
              <a:defRPr lang="en-US" sz="9600" b="1" kern="1200" spc="-267"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a:t>Insert title here. </a:t>
            </a:r>
          </a:p>
        </p:txBody>
      </p:sp>
      <p:sp>
        <p:nvSpPr>
          <p:cNvPr id="6" name="Text Placeholder 10"/>
          <p:cNvSpPr>
            <a:spLocks noGrp="1"/>
          </p:cNvSpPr>
          <p:nvPr>
            <p:ph type="body" sz="quarter" idx="15" hasCustomPrompt="1"/>
          </p:nvPr>
        </p:nvSpPr>
        <p:spPr>
          <a:xfrm>
            <a:off x="621341" y="3950830"/>
            <a:ext cx="5474659" cy="1510172"/>
          </a:xfrm>
        </p:spPr>
        <p:txBody>
          <a:bodyPr lIns="0" tIns="0" rIns="0" bIns="0">
            <a:noAutofit/>
          </a:bodyPr>
          <a:lstStyle>
            <a:lvl1pPr marL="0" indent="0" algn="l" defTabSz="1219140" rtl="0" eaLnBrk="1" latinLnBrk="0" hangingPunct="1">
              <a:lnSpc>
                <a:spcPct val="130000"/>
              </a:lnSpc>
              <a:spcBef>
                <a:spcPts val="0"/>
              </a:spcBef>
              <a:spcAft>
                <a:spcPts val="100"/>
              </a:spcAft>
              <a:buClr>
                <a:srgbClr val="0072C8"/>
              </a:buClr>
              <a:buSzPct val="110000"/>
              <a:buFont typeface="Arial" panose="020B0604020202020204" pitchFamily="34" charset="0"/>
              <a:buNone/>
              <a:defRPr lang="en-US" sz="1467"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1219140" rtl="0" eaLnBrk="1" latinLnBrk="0" hangingPunct="1">
              <a:lnSpc>
                <a:spcPct val="130000"/>
              </a:lnSpc>
              <a:spcBef>
                <a:spcPts val="0"/>
              </a:spcBef>
              <a:spcAft>
                <a:spcPts val="100"/>
              </a:spcAft>
              <a:buClr>
                <a:srgbClr val="0072C8"/>
              </a:buClr>
              <a:buSzPct val="110000"/>
              <a:buFont typeface="Arial" panose="020B0604020202020204" pitchFamily="34" charset="0"/>
              <a:buNone/>
            </a:pPr>
            <a:r>
              <a:rPr lang="en-US"/>
              <a:t>Enter a subtitle here. </a:t>
            </a:r>
          </a:p>
        </p:txBody>
      </p:sp>
      <p:sp>
        <p:nvSpPr>
          <p:cNvPr id="19" name="Text Placeholder 3"/>
          <p:cNvSpPr>
            <a:spLocks noGrp="1"/>
          </p:cNvSpPr>
          <p:nvPr>
            <p:ph type="body" sz="quarter" idx="17" hasCustomPrompt="1"/>
          </p:nvPr>
        </p:nvSpPr>
        <p:spPr>
          <a:xfrm>
            <a:off x="622302" y="5929648"/>
            <a:ext cx="2430780" cy="240845"/>
          </a:xfrm>
        </p:spPr>
        <p:txBody>
          <a:bodyPr tIns="0" bIns="0" anchor="b"/>
          <a:lstStyle>
            <a:lvl1pPr marL="0" indent="0">
              <a:buNone/>
              <a:defRPr sz="1067">
                <a:solidFill>
                  <a:schemeClr val="accent1"/>
                </a:solidFill>
              </a:defRPr>
            </a:lvl1pPr>
          </a:lstStyle>
          <a:p>
            <a:pPr lvl="0"/>
            <a:r>
              <a:rPr lang="en-US"/>
              <a:t>Optional small text </a:t>
            </a:r>
            <a:endParaRPr lang="en-GB"/>
          </a:p>
        </p:txBody>
      </p:sp>
      <p:pic>
        <p:nvPicPr>
          <p:cNvPr id="2" name="Picture 1" descr="A picture containing logo&#10;&#10;Description automatically generated">
            <a:extLst>
              <a:ext uri="{FF2B5EF4-FFF2-40B4-BE49-F238E27FC236}">
                <a16:creationId xmlns:a16="http://schemas.microsoft.com/office/drawing/2014/main" id="{2B32E02D-29DC-15CF-1587-28CDCA13D8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
        <p:nvSpPr>
          <p:cNvPr id="3" name="TextBox 2">
            <a:extLst>
              <a:ext uri="{FF2B5EF4-FFF2-40B4-BE49-F238E27FC236}">
                <a16:creationId xmlns:a16="http://schemas.microsoft.com/office/drawing/2014/main" id="{EC8F67DE-7F29-7652-E4EE-002C300632A0}"/>
              </a:ext>
            </a:extLst>
          </p:cNvPr>
          <p:cNvSpPr txBox="1"/>
          <p:nvPr userDrawn="1"/>
        </p:nvSpPr>
        <p:spPr>
          <a:xfrm>
            <a:off x="10997184" y="6250432"/>
            <a:ext cx="0" cy="0"/>
          </a:xfrm>
          <a:prstGeom prst="rect">
            <a:avLst/>
          </a:prstGeom>
          <a:noFill/>
        </p:spPr>
        <p:txBody>
          <a:bodyPr wrap="none" rtlCol="0">
            <a:noAutofit/>
          </a:bodyPr>
          <a:lstStyle/>
          <a:p>
            <a:pPr>
              <a:spcBef>
                <a:spcPts val="1000"/>
              </a:spcBef>
              <a:buClr>
                <a:schemeClr val="accent2"/>
              </a:buClr>
              <a:buSzPct val="100000"/>
            </a:pPr>
            <a:endParaRPr lang="en-US" sz="1867"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16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Photo">
    <p:spTree>
      <p:nvGrpSpPr>
        <p:cNvPr id="1" name=""/>
        <p:cNvGrpSpPr/>
        <p:nvPr/>
      </p:nvGrpSpPr>
      <p:grpSpPr>
        <a:xfrm>
          <a:off x="0" y="0"/>
          <a:ext cx="0" cy="0"/>
          <a:chOff x="0" y="0"/>
          <a:chExt cx="0" cy="0"/>
        </a:xfrm>
      </p:grpSpPr>
      <p:sp>
        <p:nvSpPr>
          <p:cNvPr id="4" name="Picture Placeholder 4"/>
          <p:cNvSpPr>
            <a:spLocks noGrp="1"/>
          </p:cNvSpPr>
          <p:nvPr>
            <p:ph type="pic" sz="quarter" idx="21"/>
          </p:nvPr>
        </p:nvSpPr>
        <p:spPr>
          <a:xfrm>
            <a:off x="0" y="0"/>
            <a:ext cx="12192000" cy="6858000"/>
          </a:xfrm>
          <a:prstGeom prst="rect">
            <a:avLst/>
          </a:prstGeom>
          <a:solidFill>
            <a:schemeClr val="accent5"/>
          </a:solidFill>
        </p:spPr>
        <p:txBody>
          <a:bodyPr vert="horz" wrap="square" lIns="0" tIns="914400" rIns="0" bIns="45720" rtlCol="0" anchor="ctr">
            <a:noAutofit/>
          </a:bodyPr>
          <a:lstStyle>
            <a:lvl1pPr marL="0" indent="0" algn="ctr">
              <a:buNone/>
              <a:defRPr lang="en-US">
                <a:solidFill>
                  <a:schemeClr val="bg1"/>
                </a:solidFill>
              </a:defRPr>
            </a:lvl1pPr>
          </a:lstStyle>
          <a:p>
            <a:pPr marL="230712" lvl="0" indent="-230712" algn="ctr"/>
            <a:r>
              <a:rPr lang="en-US"/>
              <a:t>Click icon to add picture</a:t>
            </a:r>
          </a:p>
        </p:txBody>
      </p:sp>
      <p:sp>
        <p:nvSpPr>
          <p:cNvPr id="3" name="Title Placeholder 1"/>
          <p:cNvSpPr>
            <a:spLocks noGrp="1"/>
          </p:cNvSpPr>
          <p:nvPr>
            <p:ph type="title" hasCustomPrompt="1"/>
          </p:nvPr>
        </p:nvSpPr>
        <p:spPr>
          <a:xfrm>
            <a:off x="622469" y="584201"/>
            <a:ext cx="4391491" cy="3083004"/>
          </a:xfrm>
          <a:prstGeom prst="rect">
            <a:avLst/>
          </a:prstGeom>
        </p:spPr>
        <p:txBody>
          <a:bodyPr vert="horz" lIns="0" tIns="0" rIns="91440" bIns="45720" rtlCol="0" anchor="t">
            <a:noAutofit/>
          </a:bodyPr>
          <a:lstStyle>
            <a:lvl1pPr marL="0" algn="l" defTabSz="1219170" rtl="0" eaLnBrk="1" latinLnBrk="0" hangingPunct="1">
              <a:lnSpc>
                <a:spcPct val="80000"/>
              </a:lnSpc>
              <a:spcBef>
                <a:spcPct val="0"/>
              </a:spcBef>
              <a:buNone/>
              <a:defRPr lang="en-US" sz="5333" b="1" kern="0" spc="-200" baseline="0" dirty="0">
                <a:solidFill>
                  <a:schemeClr val="bg1"/>
                </a:solidFill>
                <a:latin typeface="+mj-lt"/>
                <a:ea typeface="Roboto Medium" panose="02000000000000000000" pitchFamily="2" charset="0"/>
                <a:cs typeface="Arial" panose="020B0604020202020204" pitchFamily="34" charset="0"/>
              </a:defRPr>
            </a:lvl1pPr>
          </a:lstStyle>
          <a:p>
            <a:r>
              <a:rPr lang="en-US"/>
              <a:t>Enter text to edit master style </a:t>
            </a:r>
          </a:p>
        </p:txBody>
      </p:sp>
      <p:pic>
        <p:nvPicPr>
          <p:cNvPr id="2" name="Picture 1" descr="A picture containing logo&#10;&#10;Description automatically generated">
            <a:extLst>
              <a:ext uri="{FF2B5EF4-FFF2-40B4-BE49-F238E27FC236}">
                <a16:creationId xmlns:a16="http://schemas.microsoft.com/office/drawing/2014/main" id="{53194470-EBBE-42DA-EAEF-AF95C99E9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Tree>
    <p:extLst>
      <p:ext uri="{BB962C8B-B14F-4D97-AF65-F5344CB8AC3E}">
        <p14:creationId xmlns:p14="http://schemas.microsoft.com/office/powerpoint/2010/main" val="13843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_dark">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622301" y="6131859"/>
            <a:ext cx="2430780" cy="147917"/>
          </a:xfrm>
        </p:spPr>
        <p:txBody>
          <a:bodyPr tIns="0" bIns="0" anchor="b"/>
          <a:lstStyle>
            <a:lvl1pPr marL="0" indent="0">
              <a:buNone/>
              <a:defRPr sz="1067">
                <a:solidFill>
                  <a:schemeClr val="bg1"/>
                </a:solidFill>
              </a:defRPr>
            </a:lvl1pPr>
          </a:lstStyle>
          <a:p>
            <a:pPr lvl="0"/>
            <a:r>
              <a:rPr lang="en-US"/>
              <a:t>Optional small text </a:t>
            </a:r>
            <a:endParaRPr lang="en-GB"/>
          </a:p>
        </p:txBody>
      </p:sp>
      <p:pic>
        <p:nvPicPr>
          <p:cNvPr id="3" name="Picture 2" descr="A picture containing logo&#10;&#10;Description automatically generated">
            <a:extLst>
              <a:ext uri="{FF2B5EF4-FFF2-40B4-BE49-F238E27FC236}">
                <a16:creationId xmlns:a16="http://schemas.microsoft.com/office/drawing/2014/main" id="{65F7ABFF-241B-CE08-0E0F-2AA3E115B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Tree>
    <p:extLst>
      <p:ext uri="{BB962C8B-B14F-4D97-AF65-F5344CB8AC3E}">
        <p14:creationId xmlns:p14="http://schemas.microsoft.com/office/powerpoint/2010/main" val="967593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hotographic background">
    <p:spTree>
      <p:nvGrpSpPr>
        <p:cNvPr id="1" name=""/>
        <p:cNvGrpSpPr/>
        <p:nvPr/>
      </p:nvGrpSpPr>
      <p:grpSpPr>
        <a:xfrm>
          <a:off x="0" y="0"/>
          <a:ext cx="0" cy="0"/>
          <a:chOff x="0" y="0"/>
          <a:chExt cx="0" cy="0"/>
        </a:xfrm>
      </p:grpSpPr>
      <p:sp>
        <p:nvSpPr>
          <p:cNvPr id="9" name="Picture Placeholder 4"/>
          <p:cNvSpPr>
            <a:spLocks noGrp="1"/>
          </p:cNvSpPr>
          <p:nvPr>
            <p:ph type="pic" sz="quarter" idx="21"/>
          </p:nvPr>
        </p:nvSpPr>
        <p:spPr>
          <a:xfrm>
            <a:off x="0" y="0"/>
            <a:ext cx="12192000" cy="6858000"/>
          </a:xfrm>
          <a:prstGeom prst="rect">
            <a:avLst/>
          </a:prstGeom>
          <a:solidFill>
            <a:schemeClr val="accent1"/>
          </a:solidFill>
        </p:spPr>
        <p:txBody>
          <a:bodyPr vert="horz" wrap="square" lIns="0" tIns="914400" rIns="0" bIns="45720" rtlCol="0" anchor="ctr">
            <a:noAutofit/>
          </a:bodyPr>
          <a:lstStyle>
            <a:lvl1pPr marL="0" indent="0" algn="ctr">
              <a:buNone/>
              <a:defRPr lang="en-US">
                <a:solidFill>
                  <a:schemeClr val="bg1"/>
                </a:solidFill>
              </a:defRPr>
            </a:lvl1pPr>
          </a:lstStyle>
          <a:p>
            <a:pPr marL="230712" lvl="0" indent="-230712" algn="ctr"/>
            <a:r>
              <a:rPr lang="en-US"/>
              <a:t>Click icon to add picture</a:t>
            </a:r>
          </a:p>
        </p:txBody>
      </p:sp>
    </p:spTree>
    <p:extLst>
      <p:ext uri="{BB962C8B-B14F-4D97-AF65-F5344CB8AC3E}">
        <p14:creationId xmlns:p14="http://schemas.microsoft.com/office/powerpoint/2010/main" val="133679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er_subhead_photo">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6096000" y="0"/>
            <a:ext cx="6096000" cy="6858000"/>
          </a:xfrm>
          <a:prstGeom prst="rect">
            <a:avLst/>
          </a:prstGeom>
          <a:solidFill>
            <a:srgbClr val="2B6FAB"/>
          </a:solidFill>
        </p:spPr>
        <p:txBody>
          <a:bodyPr vert="horz" wrap="square" lIns="0" tIns="1005840" rIns="0" bIns="45720" rtlCol="0" anchor="ctr">
            <a:noAutofit/>
          </a:bodyPr>
          <a:lstStyle>
            <a:lvl1pPr marL="0" indent="0" algn="ctr">
              <a:buNone/>
              <a:defRPr lang="en-US">
                <a:solidFill>
                  <a:schemeClr val="bg1"/>
                </a:solidFill>
              </a:defRPr>
            </a:lvl1pPr>
          </a:lstStyle>
          <a:p>
            <a:pPr marL="230712" lvl="0" indent="-230712" algn="ctr"/>
            <a:r>
              <a:rPr lang="en-US"/>
              <a:t>Click icon to add picture</a:t>
            </a:r>
          </a:p>
        </p:txBody>
      </p:sp>
      <p:sp>
        <p:nvSpPr>
          <p:cNvPr id="10" name="Text Placeholder 4"/>
          <p:cNvSpPr>
            <a:spLocks noGrp="1"/>
          </p:cNvSpPr>
          <p:nvPr>
            <p:ph type="body" sz="quarter" idx="16"/>
          </p:nvPr>
        </p:nvSpPr>
        <p:spPr>
          <a:xfrm>
            <a:off x="619325" y="1969707"/>
            <a:ext cx="4364155" cy="1129940"/>
          </a:xfrm>
        </p:spPr>
        <p:txBody>
          <a:bodyPr tIns="0"/>
          <a:lstStyle>
            <a:lvl1pPr marL="0" indent="0">
              <a:lnSpc>
                <a:spcPct val="150000"/>
              </a:lnSpc>
              <a:buNone/>
              <a:defRPr lang="en-US" sz="1467" kern="1200" spc="0" baseline="0" dirty="0" smtClean="0">
                <a:solidFill>
                  <a:schemeClr val="accent5"/>
                </a:solidFill>
                <a:latin typeface="Arial" panose="020B0604020202020204" pitchFamily="34" charset="0"/>
                <a:ea typeface="+mn-ea"/>
                <a:cs typeface="Arial" panose="020B0604020202020204" pitchFamily="34" charset="0"/>
              </a:defRPr>
            </a:lvl1pPr>
            <a:lvl2pPr marL="230710" indent="0">
              <a:buNone/>
              <a:defRPr/>
            </a:lvl2pPr>
            <a:lvl3pPr marL="431789" indent="0">
              <a:buNone/>
              <a:defRPr/>
            </a:lvl3pPr>
            <a:lvl4pPr marL="609585" indent="0">
              <a:buNone/>
              <a:defRPr/>
            </a:lvl4pPr>
            <a:lvl5pPr marL="791614" indent="0">
              <a:buNone/>
              <a:defRPr/>
            </a:lvl5pPr>
          </a:lstStyle>
          <a:p>
            <a:pPr marL="0" lvl="0" indent="0" algn="l" defTabSz="1219170" rtl="0" eaLnBrk="1" latinLnBrk="0" hangingPunct="1">
              <a:lnSpc>
                <a:spcPct val="90000"/>
              </a:lnSpc>
              <a:spcBef>
                <a:spcPts val="1600"/>
              </a:spcBef>
              <a:buClr>
                <a:srgbClr val="0072C8"/>
              </a:buClr>
              <a:buSzPct val="110000"/>
              <a:buFont typeface="Wingdings" panose="05000000000000000000" pitchFamily="2" charset="2"/>
              <a:buNone/>
            </a:pPr>
            <a:r>
              <a:rPr lang="en-US"/>
              <a:t>Click to edit Master text styles</a:t>
            </a:r>
          </a:p>
        </p:txBody>
      </p:sp>
      <p:sp>
        <p:nvSpPr>
          <p:cNvPr id="11" name="Text Placeholder 7"/>
          <p:cNvSpPr>
            <a:spLocks noGrp="1"/>
          </p:cNvSpPr>
          <p:nvPr>
            <p:ph type="body" sz="quarter" idx="11" hasCustomPrompt="1"/>
          </p:nvPr>
        </p:nvSpPr>
        <p:spPr>
          <a:xfrm>
            <a:off x="619325" y="584201"/>
            <a:ext cx="4364156" cy="1211580"/>
          </a:xfrm>
        </p:spPr>
        <p:txBody>
          <a:bodyPr tIns="0" bIns="0" anchor="t"/>
          <a:lstStyle>
            <a:lvl1pPr marL="0" indent="0" algn="l" defTabSz="1219170" rtl="0" eaLnBrk="1" latinLnBrk="0" hangingPunct="1">
              <a:lnSpc>
                <a:spcPct val="90000"/>
              </a:lnSpc>
              <a:spcBef>
                <a:spcPct val="0"/>
              </a:spcBef>
              <a:buNone/>
              <a:defRPr lang="en-US" sz="4267" b="1" kern="0" spc="-2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1219170" rtl="0" eaLnBrk="1" latinLnBrk="0" hangingPunct="1">
              <a:lnSpc>
                <a:spcPct val="90000"/>
              </a:lnSpc>
              <a:spcBef>
                <a:spcPct val="0"/>
              </a:spcBef>
              <a:buNone/>
              <a:defRPr lang="en-GB" sz="5333" b="1" kern="0" spc="-20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this text box</a:t>
            </a:r>
            <a:endParaRPr lang="en-GB"/>
          </a:p>
        </p:txBody>
      </p:sp>
      <p:sp>
        <p:nvSpPr>
          <p:cNvPr id="5" name="Text Placeholder 3"/>
          <p:cNvSpPr>
            <a:spLocks noGrp="1"/>
          </p:cNvSpPr>
          <p:nvPr>
            <p:ph type="body" sz="quarter" idx="17" hasCustomPrompt="1"/>
          </p:nvPr>
        </p:nvSpPr>
        <p:spPr>
          <a:xfrm>
            <a:off x="622301" y="6131859"/>
            <a:ext cx="2430780" cy="147917"/>
          </a:xfrm>
        </p:spPr>
        <p:txBody>
          <a:bodyPr tIns="0" bIns="0" anchor="b"/>
          <a:lstStyle>
            <a:lvl1pPr marL="0" indent="0">
              <a:buNone/>
              <a:defRPr sz="1067">
                <a:solidFill>
                  <a:schemeClr val="accent5"/>
                </a:solidFill>
              </a:defRPr>
            </a:lvl1pPr>
          </a:lstStyle>
          <a:p>
            <a:pPr lvl="0"/>
            <a:r>
              <a:rPr lang="en-US"/>
              <a:t>Optional small text </a:t>
            </a:r>
            <a:endParaRPr lang="en-GB"/>
          </a:p>
        </p:txBody>
      </p:sp>
      <p:pic>
        <p:nvPicPr>
          <p:cNvPr id="2" name="Picture 1" descr="A picture containing logo&#10;&#10;Description automatically generated">
            <a:extLst>
              <a:ext uri="{FF2B5EF4-FFF2-40B4-BE49-F238E27FC236}">
                <a16:creationId xmlns:a16="http://schemas.microsoft.com/office/drawing/2014/main" id="{5EF3DE71-F3FD-DAF8-2251-67DEE0C6B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
        <p:nvSpPr>
          <p:cNvPr id="3" name="TextBox 2">
            <a:extLst>
              <a:ext uri="{FF2B5EF4-FFF2-40B4-BE49-F238E27FC236}">
                <a16:creationId xmlns:a16="http://schemas.microsoft.com/office/drawing/2014/main" id="{9F6D98FC-A04F-F001-C845-DA1647943D51}"/>
              </a:ext>
            </a:extLst>
          </p:cNvPr>
          <p:cNvSpPr txBox="1"/>
          <p:nvPr userDrawn="1"/>
        </p:nvSpPr>
        <p:spPr>
          <a:xfrm>
            <a:off x="10507405" y="6080196"/>
            <a:ext cx="1073800" cy="228600"/>
          </a:xfrm>
          <a:prstGeom prst="rect">
            <a:avLst/>
          </a:prstGeom>
          <a:noFill/>
        </p:spPr>
        <p:txBody>
          <a:bodyPr wrap="square" lIns="0" tIns="0" rIns="0" bIns="0" rtlCol="0" anchor="b">
            <a:noAutofit/>
          </a:bodyPr>
          <a:lstStyle/>
          <a:p>
            <a:pPr algn="r">
              <a:lnSpc>
                <a:spcPct val="150000"/>
              </a:lnSpc>
              <a:spcBef>
                <a:spcPts val="1600"/>
              </a:spcBef>
              <a:buClr>
                <a:srgbClr val="CC0000"/>
              </a:buClr>
              <a:buSzPct val="110000"/>
            </a:pPr>
            <a:r>
              <a:rPr lang="en-GB" sz="1067" spc="0" baseline="0" err="1">
                <a:solidFill>
                  <a:schemeClr val="bg1"/>
                </a:solidFill>
                <a:latin typeface="Arial" panose="020B0604020202020204" pitchFamily="34" charset="0"/>
                <a:cs typeface="Arial" panose="020B0604020202020204" pitchFamily="34" charset="0"/>
              </a:rPr>
              <a:t>incose.org</a:t>
            </a:r>
            <a:r>
              <a:rPr lang="en-GB" sz="1067" spc="0" baseline="0">
                <a:solidFill>
                  <a:schemeClr val="bg1"/>
                </a:solidFill>
                <a:latin typeface="Arial" panose="020B0604020202020204" pitchFamily="34" charset="0"/>
                <a:cs typeface="Arial" panose="020B0604020202020204" pitchFamily="34" charset="0"/>
              </a:rPr>
              <a:t> | </a:t>
            </a:r>
            <a:fld id="{A86CDF6F-2953-460E-BD1D-295C411077A7}" type="slidenum">
              <a:rPr lang="en-GB" sz="1067" spc="0" baseline="0" smtClean="0">
                <a:solidFill>
                  <a:schemeClr val="bg1"/>
                </a:solidFill>
                <a:latin typeface="Arial" panose="020B0604020202020204" pitchFamily="34" charset="0"/>
                <a:cs typeface="Arial" panose="020B0604020202020204" pitchFamily="34" charset="0"/>
              </a:rPr>
              <a:pPr algn="r">
                <a:lnSpc>
                  <a:spcPct val="150000"/>
                </a:lnSpc>
                <a:spcBef>
                  <a:spcPts val="1600"/>
                </a:spcBef>
                <a:buClr>
                  <a:srgbClr val="CC0000"/>
                </a:buClr>
                <a:buSzPct val="110000"/>
              </a:pPr>
              <a:t>‹N›</a:t>
            </a:fld>
            <a:endParaRPr lang="en-GB" sz="1067" spc="0" baseline="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912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_gray">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622301" y="6131859"/>
            <a:ext cx="2430780" cy="147917"/>
          </a:xfrm>
        </p:spPr>
        <p:txBody>
          <a:bodyPr tIns="0" bIns="0" anchor="b"/>
          <a:lstStyle>
            <a:lvl1pPr marL="0" indent="0">
              <a:buNone/>
              <a:defRPr sz="1067">
                <a:solidFill>
                  <a:schemeClr val="tx1"/>
                </a:solidFill>
              </a:defRPr>
            </a:lvl1pPr>
          </a:lstStyle>
          <a:p>
            <a:pPr lvl="0"/>
            <a:r>
              <a:rPr lang="en-US"/>
              <a:t>Optional small text </a:t>
            </a:r>
            <a:endParaRPr lang="en-GB"/>
          </a:p>
        </p:txBody>
      </p:sp>
      <p:pic>
        <p:nvPicPr>
          <p:cNvPr id="5" name="Picture 4" descr="A picture containing logo&#10;&#10;Description automatically generated">
            <a:extLst>
              <a:ext uri="{FF2B5EF4-FFF2-40B4-BE49-F238E27FC236}">
                <a16:creationId xmlns:a16="http://schemas.microsoft.com/office/drawing/2014/main" id="{F644F747-4869-2C9A-29DC-7412B5DC3D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9073" y="126123"/>
            <a:ext cx="477963" cy="312028"/>
          </a:xfrm>
          <a:prstGeom prst="rect">
            <a:avLst/>
          </a:prstGeom>
        </p:spPr>
      </p:pic>
    </p:spTree>
    <p:extLst>
      <p:ext uri="{BB962C8B-B14F-4D97-AF65-F5344CB8AC3E}">
        <p14:creationId xmlns:p14="http://schemas.microsoft.com/office/powerpoint/2010/main" val="31594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416D-C63B-FD08-E805-8B671EB8C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E131D-A193-0773-43D0-1087D06CCE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EAC09-6541-A6A4-1DC1-1002DAE4CCE8}"/>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5" name="Footer Placeholder 4">
            <a:extLst>
              <a:ext uri="{FF2B5EF4-FFF2-40B4-BE49-F238E27FC236}">
                <a16:creationId xmlns:a16="http://schemas.microsoft.com/office/drawing/2014/main" id="{8617E88D-15D4-151F-2D96-E6F500A42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FD429-23BE-B678-1C06-D1FBB6D60017}"/>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114352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65C5-5A1B-61F1-B49A-89431DD15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1E7198-D407-2D34-3469-04AC791BC9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60F512-0521-046F-39E8-6DA84267EC12}"/>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5" name="Footer Placeholder 4">
            <a:extLst>
              <a:ext uri="{FF2B5EF4-FFF2-40B4-BE49-F238E27FC236}">
                <a16:creationId xmlns:a16="http://schemas.microsoft.com/office/drawing/2014/main" id="{F1D57D5E-EE84-9941-4067-C1A4CC171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920D6-9CC9-EF57-59A9-18662EA9FC03}"/>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342072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4717-BCBD-C628-7DF8-2A58E6F24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3281B-4FAC-54B1-F007-46720925CC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E3967C-6792-ACB1-9E10-1D2760FDDE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393C3C-4646-858D-D66B-7CB303AEB846}"/>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6" name="Footer Placeholder 5">
            <a:extLst>
              <a:ext uri="{FF2B5EF4-FFF2-40B4-BE49-F238E27FC236}">
                <a16:creationId xmlns:a16="http://schemas.microsoft.com/office/drawing/2014/main" id="{2A2B8D4B-F5E2-588A-1A41-0B9BDC8B99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C31B6-1704-E426-6605-336F49999DBA}"/>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1582561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B2AC-6D40-97BC-3F4A-D382AAF95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1F22A7-4779-9719-C60A-579B79476C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4A8C1-C81E-0C0E-8D3B-F2E4284203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482879-6CE1-13D9-602C-C151CDBDC8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042380-CF85-4447-1B61-37CFAE9889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028046-3EC0-C05C-1334-779D5EA312C0}"/>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8" name="Footer Placeholder 7">
            <a:extLst>
              <a:ext uri="{FF2B5EF4-FFF2-40B4-BE49-F238E27FC236}">
                <a16:creationId xmlns:a16="http://schemas.microsoft.com/office/drawing/2014/main" id="{665D5BDB-9B9A-D68F-AA51-E77C601869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3C8D28-CBA5-4909-962D-4D2544E313B6}"/>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139986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04149-A4C7-61CB-EEF9-09815F7F41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2F14FD-175D-31AB-7B07-B3473AE70541}"/>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4" name="Footer Placeholder 3">
            <a:extLst>
              <a:ext uri="{FF2B5EF4-FFF2-40B4-BE49-F238E27FC236}">
                <a16:creationId xmlns:a16="http://schemas.microsoft.com/office/drawing/2014/main" id="{C6CC2A43-5E00-2551-092E-9181518EA1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07D815-2825-1331-1EA3-1E8C1750BA70}"/>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161393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FF415-58A4-5FC2-3B99-BC391948437B}"/>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3" name="Footer Placeholder 2">
            <a:extLst>
              <a:ext uri="{FF2B5EF4-FFF2-40B4-BE49-F238E27FC236}">
                <a16:creationId xmlns:a16="http://schemas.microsoft.com/office/drawing/2014/main" id="{CF9312CE-B781-8D43-EE4E-E432FB3C63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A27344-1E47-23FD-FD45-2161BFBA0739}"/>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394300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859F-936E-F427-8954-E82CAA0B6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915357-8B57-AF49-FEF1-A9610C9000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70557-4E70-D546-0ADC-833860329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64A2B-5059-DD77-508D-BC2C0CE9C28F}"/>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6" name="Footer Placeholder 5">
            <a:extLst>
              <a:ext uri="{FF2B5EF4-FFF2-40B4-BE49-F238E27FC236}">
                <a16:creationId xmlns:a16="http://schemas.microsoft.com/office/drawing/2014/main" id="{6188C3B2-2F29-BB6D-FA92-B83B69FCB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E7775-E49D-AF45-D717-0B67238B3E7A}"/>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2792468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5DD99-67E5-1A79-4372-C97159E1B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8FBCA8-2935-0C3B-ED44-5202B0E06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4BBDE8-B24D-2F25-C2E8-81F07D899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E6262-2479-40D6-5700-183FC9BAF3A8}"/>
              </a:ext>
            </a:extLst>
          </p:cNvPr>
          <p:cNvSpPr>
            <a:spLocks noGrp="1"/>
          </p:cNvSpPr>
          <p:nvPr>
            <p:ph type="dt" sz="half" idx="10"/>
          </p:nvPr>
        </p:nvSpPr>
        <p:spPr/>
        <p:txBody>
          <a:bodyPr/>
          <a:lstStyle/>
          <a:p>
            <a:fld id="{C895CD89-6CB1-46B1-B2E7-4E5863BD0488}" type="datetimeFigureOut">
              <a:rPr lang="en-US" smtClean="0"/>
              <a:t>6/28/2024</a:t>
            </a:fld>
            <a:endParaRPr lang="en-US"/>
          </a:p>
        </p:txBody>
      </p:sp>
      <p:sp>
        <p:nvSpPr>
          <p:cNvPr id="6" name="Footer Placeholder 5">
            <a:extLst>
              <a:ext uri="{FF2B5EF4-FFF2-40B4-BE49-F238E27FC236}">
                <a16:creationId xmlns:a16="http://schemas.microsoft.com/office/drawing/2014/main" id="{4CC0EE32-5597-9006-960F-82B35A1751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0C43B3-7463-AD2A-8919-8F764825A778}"/>
              </a:ext>
            </a:extLst>
          </p:cNvPr>
          <p:cNvSpPr>
            <a:spLocks noGrp="1"/>
          </p:cNvSpPr>
          <p:nvPr>
            <p:ph type="sldNum" sz="quarter" idx="12"/>
          </p:nvPr>
        </p:nvSpPr>
        <p:spPr/>
        <p:txBody>
          <a:bodyPr/>
          <a:lstStyle/>
          <a:p>
            <a:fld id="{88C77EBF-E542-4595-B748-C80476817357}" type="slidenum">
              <a:rPr lang="en-US" smtClean="0"/>
              <a:t>‹N›</a:t>
            </a:fld>
            <a:endParaRPr lang="en-US"/>
          </a:p>
        </p:txBody>
      </p:sp>
    </p:spTree>
    <p:extLst>
      <p:ext uri="{BB962C8B-B14F-4D97-AF65-F5344CB8AC3E}">
        <p14:creationId xmlns:p14="http://schemas.microsoft.com/office/powerpoint/2010/main" val="197724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8F3EA7-8C63-8DCE-603E-35B1F9C8C5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EEF914-3A1F-57EE-3F3D-EAEAA3AD5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367E5-DBF6-4B54-6858-E90DD7EA4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95CD89-6CB1-46B1-B2E7-4E5863BD0488}" type="datetimeFigureOut">
              <a:rPr lang="en-US" smtClean="0"/>
              <a:t>6/28/2024</a:t>
            </a:fld>
            <a:endParaRPr lang="en-US"/>
          </a:p>
        </p:txBody>
      </p:sp>
      <p:sp>
        <p:nvSpPr>
          <p:cNvPr id="5" name="Footer Placeholder 4">
            <a:extLst>
              <a:ext uri="{FF2B5EF4-FFF2-40B4-BE49-F238E27FC236}">
                <a16:creationId xmlns:a16="http://schemas.microsoft.com/office/drawing/2014/main" id="{028F0FA2-4610-0EAB-317A-4B9F18933D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F6E452-B4BD-059D-4733-47BE2DE4CA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77EBF-E542-4595-B748-C80476817357}" type="slidenum">
              <a:rPr lang="en-US" smtClean="0"/>
              <a:t>‹N›</a:t>
            </a:fld>
            <a:endParaRPr lang="en-US"/>
          </a:p>
        </p:txBody>
      </p:sp>
    </p:spTree>
    <p:extLst>
      <p:ext uri="{BB962C8B-B14F-4D97-AF65-F5344CB8AC3E}">
        <p14:creationId xmlns:p14="http://schemas.microsoft.com/office/powerpoint/2010/main" val="2471517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incose.org/"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www.incose.org/inet/member-publications/se-journal" TargetMode="External"/><Relationship Id="rId5" Type="http://schemas.openxmlformats.org/officeDocument/2006/relationships/hyperlink" Target="https://www.incose.org/2023_redesign/publications/se-journal" TargetMode="Externa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cose.org/publications/papers-presentations-library"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incose.org/learn/incose-pdp"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incose.org/publications/members-newsletter" TargetMode="External"/><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www.incose.org/docs/default-source/2023-member-how-tos/howto_transitiontoindividualmembership.pdf?sfvrsn=34067cc7_2" TargetMode="External"/><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mailto:helpdesk@incose.net"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mailto:Robert.Bordley@incose.net"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hyperlink" Target="mailto:Michael.Dahlberg@incose.net"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hyperlink" Target="mailto:accounting@incose.net"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incose-org.zoom.us/j/92474096481?pwd=UUVCTElVK3l3S29sUndqOXhoVXR5dz09"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web.yammer.com/main/org/incose.net/groups/eyJfdHlwZSI6Ikdyb3VwIiwiaWQiOiI5ODEzNDUyMzkwNCJ9/all"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hyperlink" Target="mailto:info@incose.net" TargetMode="External"/><Relationship Id="rId4" Type="http://schemas.openxmlformats.org/officeDocument/2006/relationships/hyperlink" Target="mailto:first.last@incose.ne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hyperlink" Target="https://incose2.sharepoint.com/sites/cabrepresentatives/Shared%20Documents/Forms/AllItems.aspx?viewid=c4515538%2Da700%2D4470%2D9905%2D13cb07e9b406" TargetMode="Externa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hyperlink" Target="http://www.incose.org/"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hyperlink" Target="https://www.incose.org/inet/member-resources/cab-resourc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cose.org/inet/member-resources/cab-resources"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hyperlink" Target="https://web.yammer.com/main/org/incose.net/groups/eyJfdHlwZSI6Ikdyb3VwIiwiaWQiOiI5ODEzNDUyMzkwNCJ9/all"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hyperlink" Target="mailto:helpdesk@incose.net" TargetMode="External"/><Relationship Id="rId4" Type="http://schemas.openxmlformats.org/officeDocument/2006/relationships/hyperlink" Target="https://incose2.sharepoint.com/sites/cabrepresentatives/Shared%20Documents/Forms/AllItems.aspx?viewid=c4515538%2Da700%2D4470%2D9905%2D13cb07e9b406"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6C09FC-B395-E04E-AF6A-95B3BCA160CF}"/>
              </a:ext>
            </a:extLst>
          </p:cNvPr>
          <p:cNvSpPr>
            <a:spLocks noGrp="1"/>
          </p:cNvSpPr>
          <p:nvPr>
            <p:ph type="title"/>
          </p:nvPr>
        </p:nvSpPr>
        <p:spPr>
          <a:xfrm>
            <a:off x="1207303" y="2080234"/>
            <a:ext cx="9565967" cy="3217732"/>
          </a:xfrm>
        </p:spPr>
        <p:txBody>
          <a:bodyPr/>
          <a:lstStyle/>
          <a:p>
            <a:r>
              <a:rPr lang="en-US" sz="8000" spc="-200">
                <a:solidFill>
                  <a:srgbClr val="2B6FAB"/>
                </a:solidFill>
                <a:latin typeface="Arial"/>
                <a:ea typeface="Roboto Medium"/>
                <a:cs typeface="Arial"/>
              </a:rPr>
              <a:t>Onboarding CAB Associates</a:t>
            </a:r>
          </a:p>
        </p:txBody>
      </p:sp>
      <p:sp>
        <p:nvSpPr>
          <p:cNvPr id="7" name="Text Placeholder 6">
            <a:extLst>
              <a:ext uri="{FF2B5EF4-FFF2-40B4-BE49-F238E27FC236}">
                <a16:creationId xmlns:a16="http://schemas.microsoft.com/office/drawing/2014/main" id="{80B44DAC-6238-0E44-8C0C-617885E1E09C}"/>
              </a:ext>
            </a:extLst>
          </p:cNvPr>
          <p:cNvSpPr>
            <a:spLocks noGrp="1"/>
          </p:cNvSpPr>
          <p:nvPr>
            <p:ph type="body" sz="quarter" idx="17"/>
          </p:nvPr>
        </p:nvSpPr>
        <p:spPr/>
        <p:txBody>
          <a:bodyPr/>
          <a:lstStyle/>
          <a:p>
            <a:r>
              <a:rPr lang="en-US" sz="1467" err="1">
                <a:solidFill>
                  <a:srgbClr val="0563C1"/>
                </a:solidFill>
                <a:hlinkClick r:id="rId3">
                  <a:extLst>
                    <a:ext uri="{A12FA001-AC4F-418D-AE19-62706E023703}">
                      <ahyp:hlinkClr xmlns:ahyp="http://schemas.microsoft.com/office/drawing/2018/hyperlinkcolor" val="tx"/>
                    </a:ext>
                  </a:extLst>
                </a:hlinkClick>
              </a:rPr>
              <a:t>i</a:t>
            </a:r>
            <a:r>
              <a:rPr lang="en-US" sz="1467" err="1">
                <a:solidFill>
                  <a:srgbClr val="2B6FAB"/>
                </a:solidFill>
                <a:hlinkClick r:id="rId3">
                  <a:extLst>
                    <a:ext uri="{A12FA001-AC4F-418D-AE19-62706E023703}">
                      <ahyp:hlinkClr xmlns:ahyp="http://schemas.microsoft.com/office/drawing/2018/hyperlinkcolor" val="tx"/>
                    </a:ext>
                  </a:extLst>
                </a:hlinkClick>
              </a:rPr>
              <a:t>ncose.org</a:t>
            </a:r>
            <a:endParaRPr lang="en-US" sz="1467">
              <a:solidFill>
                <a:srgbClr val="2B6FAB"/>
              </a:solidFill>
            </a:endParaRPr>
          </a:p>
        </p:txBody>
      </p:sp>
      <p:pic>
        <p:nvPicPr>
          <p:cNvPr id="2" name="Content Placeholder 3">
            <a:extLst>
              <a:ext uri="{FF2B5EF4-FFF2-40B4-BE49-F238E27FC236}">
                <a16:creationId xmlns:a16="http://schemas.microsoft.com/office/drawing/2014/main" id="{332031A7-1945-BBB9-7C8F-2FCD3FA1E2A5}"/>
              </a:ext>
            </a:extLst>
          </p:cNvPr>
          <p:cNvPicPr>
            <a:picLocks noChangeAspect="1"/>
          </p:cNvPicPr>
          <p:nvPr/>
        </p:nvPicPr>
        <p:blipFill rotWithShape="1">
          <a:blip r:embed="rId4">
            <a:clrChange>
              <a:clrFrom>
                <a:srgbClr val="FCFEFF"/>
              </a:clrFrom>
              <a:clrTo>
                <a:srgbClr val="FCFEFF">
                  <a:alpha val="0"/>
                </a:srgbClr>
              </a:clrTo>
            </a:clrChange>
          </a:blip>
          <a:srcRect l="7473" t="17166" r="8705" b="18313"/>
          <a:stretch/>
        </p:blipFill>
        <p:spPr>
          <a:xfrm>
            <a:off x="394789" y="325120"/>
            <a:ext cx="1869440" cy="1143973"/>
          </a:xfrm>
          <a:prstGeom prst="rect">
            <a:avLst/>
          </a:prstGeom>
        </p:spPr>
      </p:pic>
      <p:sp>
        <p:nvSpPr>
          <p:cNvPr id="3" name="TextBox 2">
            <a:extLst>
              <a:ext uri="{FF2B5EF4-FFF2-40B4-BE49-F238E27FC236}">
                <a16:creationId xmlns:a16="http://schemas.microsoft.com/office/drawing/2014/main" id="{51067F47-FE59-25FD-1E0D-F7D7E64973F7}"/>
              </a:ext>
            </a:extLst>
          </p:cNvPr>
          <p:cNvSpPr txBox="1"/>
          <p:nvPr/>
        </p:nvSpPr>
        <p:spPr>
          <a:xfrm>
            <a:off x="2368735" y="661146"/>
            <a:ext cx="3622763" cy="441211"/>
          </a:xfrm>
          <a:prstGeom prst="rect">
            <a:avLst/>
          </a:prstGeom>
          <a:noFill/>
        </p:spPr>
        <p:txBody>
          <a:bodyPr wrap="square" rtlCol="0">
            <a:spAutoFit/>
          </a:bodyPr>
          <a:lstStyle/>
          <a:p>
            <a:pPr algn="ctr"/>
            <a:r>
              <a:rPr lang="en-US" sz="1200" b="1"/>
              <a:t>International Council on Systems Engineering</a:t>
            </a:r>
          </a:p>
          <a:p>
            <a:pPr algn="ctr"/>
            <a:r>
              <a:rPr lang="en-US" sz="1067" i="1"/>
              <a:t>A better world through a systems approach</a:t>
            </a:r>
          </a:p>
        </p:txBody>
      </p:sp>
      <p:sp>
        <p:nvSpPr>
          <p:cNvPr id="4" name="Rectangle 3">
            <a:extLst>
              <a:ext uri="{FF2B5EF4-FFF2-40B4-BE49-F238E27FC236}">
                <a16:creationId xmlns:a16="http://schemas.microsoft.com/office/drawing/2014/main" id="{837D8559-680B-88F6-0115-3500539B77A4}"/>
              </a:ext>
            </a:extLst>
          </p:cNvPr>
          <p:cNvSpPr/>
          <p:nvPr/>
        </p:nvSpPr>
        <p:spPr>
          <a:xfrm>
            <a:off x="11303725" y="116116"/>
            <a:ext cx="725715"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algn="ctr"/>
            <a:endParaRPr lang="en-US" sz="1867">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85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79D57-2478-5B14-8FAF-21C9CF5F7506}"/>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8933A57-E712-DC55-07B0-AA6C6D65527C}"/>
              </a:ext>
            </a:extLst>
          </p:cNvPr>
          <p:cNvSpPr txBox="1">
            <a:spLocks/>
          </p:cNvSpPr>
          <p:nvPr/>
        </p:nvSpPr>
        <p:spPr>
          <a:xfrm>
            <a:off x="916301" y="317364"/>
            <a:ext cx="8849590" cy="10592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95"/>
              </a:spcBef>
              <a:buNone/>
            </a:pPr>
            <a:r>
              <a:rPr lang="en-US" sz="4000" b="1">
                <a:solidFill>
                  <a:schemeClr val="bg1"/>
                </a:solidFill>
                <a:latin typeface="Arial"/>
                <a:cs typeface="Arial"/>
              </a:rPr>
              <a:t>CAB</a:t>
            </a:r>
            <a:r>
              <a:rPr lang="en-US" sz="4000" b="1" spc="-280">
                <a:solidFill>
                  <a:schemeClr val="bg1"/>
                </a:solidFill>
                <a:latin typeface="Arial"/>
                <a:cs typeface="Arial"/>
              </a:rPr>
              <a:t> </a:t>
            </a:r>
            <a:r>
              <a:rPr lang="en-US" sz="4000" b="1">
                <a:solidFill>
                  <a:schemeClr val="bg1"/>
                </a:solidFill>
                <a:latin typeface="Arial"/>
                <a:cs typeface="Arial"/>
              </a:rPr>
              <a:t>Associate</a:t>
            </a:r>
            <a:r>
              <a:rPr lang="en-US" sz="4000" b="1" spc="-95">
                <a:solidFill>
                  <a:schemeClr val="bg1"/>
                </a:solidFill>
                <a:latin typeface="Arial"/>
                <a:cs typeface="Arial"/>
              </a:rPr>
              <a:t> </a:t>
            </a:r>
            <a:r>
              <a:rPr lang="en-US" sz="4000" b="1" spc="-10">
                <a:solidFill>
                  <a:schemeClr val="bg1"/>
                </a:solidFill>
                <a:latin typeface="Arial"/>
                <a:cs typeface="Arial"/>
              </a:rPr>
              <a:t>Overview</a:t>
            </a:r>
            <a:endParaRPr lang="en-US" sz="4000" b="1">
              <a:solidFill>
                <a:schemeClr val="bg1"/>
              </a:solidFill>
              <a:latin typeface="Arial"/>
              <a:cs typeface="Arial"/>
            </a:endParaRPr>
          </a:p>
          <a:p>
            <a:pPr marL="0" indent="0">
              <a:lnSpc>
                <a:spcPct val="100000"/>
              </a:lnSpc>
              <a:spcBef>
                <a:spcPts val="50"/>
              </a:spcBef>
              <a:buNone/>
            </a:pPr>
            <a:r>
              <a:rPr lang="en-US" b="1">
                <a:solidFill>
                  <a:schemeClr val="bg1"/>
                </a:solidFill>
                <a:latin typeface="Arial"/>
                <a:cs typeface="Arial"/>
              </a:rPr>
              <a:t>Depending</a:t>
            </a:r>
            <a:r>
              <a:rPr lang="en-US" b="1" spc="-10">
                <a:solidFill>
                  <a:schemeClr val="bg1"/>
                </a:solidFill>
                <a:latin typeface="Arial"/>
                <a:cs typeface="Arial"/>
              </a:rPr>
              <a:t> </a:t>
            </a:r>
            <a:r>
              <a:rPr lang="en-US" b="1">
                <a:solidFill>
                  <a:schemeClr val="bg1"/>
                </a:solidFill>
                <a:latin typeface="Arial"/>
                <a:cs typeface="Arial"/>
              </a:rPr>
              <a:t>on</a:t>
            </a:r>
            <a:r>
              <a:rPr lang="en-US" b="1" spc="-50">
                <a:solidFill>
                  <a:schemeClr val="bg1"/>
                </a:solidFill>
                <a:latin typeface="Arial"/>
                <a:cs typeface="Arial"/>
              </a:rPr>
              <a:t> </a:t>
            </a:r>
            <a:r>
              <a:rPr lang="en-US" b="1">
                <a:solidFill>
                  <a:schemeClr val="bg1"/>
                </a:solidFill>
                <a:latin typeface="Arial"/>
                <a:cs typeface="Arial"/>
              </a:rPr>
              <a:t>the</a:t>
            </a:r>
            <a:r>
              <a:rPr lang="en-US" b="1" spc="-60">
                <a:solidFill>
                  <a:schemeClr val="bg1"/>
                </a:solidFill>
                <a:latin typeface="Arial"/>
                <a:cs typeface="Arial"/>
              </a:rPr>
              <a:t> </a:t>
            </a:r>
            <a:r>
              <a:rPr lang="en-US" b="1">
                <a:solidFill>
                  <a:schemeClr val="bg1"/>
                </a:solidFill>
                <a:latin typeface="Arial"/>
                <a:cs typeface="Arial"/>
              </a:rPr>
              <a:t>size</a:t>
            </a:r>
            <a:r>
              <a:rPr lang="en-US" b="1" spc="-40">
                <a:solidFill>
                  <a:schemeClr val="bg1"/>
                </a:solidFill>
                <a:latin typeface="Arial"/>
                <a:cs typeface="Arial"/>
              </a:rPr>
              <a:t> </a:t>
            </a:r>
            <a:r>
              <a:rPr lang="en-US" b="1">
                <a:solidFill>
                  <a:schemeClr val="bg1"/>
                </a:solidFill>
                <a:latin typeface="Arial"/>
                <a:cs typeface="Arial"/>
              </a:rPr>
              <a:t>/</a:t>
            </a:r>
            <a:r>
              <a:rPr lang="en-US" b="1" spc="-65">
                <a:solidFill>
                  <a:schemeClr val="bg1"/>
                </a:solidFill>
                <a:latin typeface="Arial"/>
                <a:cs typeface="Arial"/>
              </a:rPr>
              <a:t> </a:t>
            </a:r>
            <a:r>
              <a:rPr lang="en-US" b="1">
                <a:solidFill>
                  <a:schemeClr val="bg1"/>
                </a:solidFill>
                <a:latin typeface="Arial"/>
                <a:cs typeface="Arial"/>
              </a:rPr>
              <a:t>type</a:t>
            </a:r>
            <a:r>
              <a:rPr lang="en-US" b="1" spc="-55">
                <a:solidFill>
                  <a:schemeClr val="bg1"/>
                </a:solidFill>
                <a:latin typeface="Arial"/>
                <a:cs typeface="Arial"/>
              </a:rPr>
              <a:t> </a:t>
            </a:r>
            <a:r>
              <a:rPr lang="en-US" b="1">
                <a:solidFill>
                  <a:schemeClr val="bg1"/>
                </a:solidFill>
                <a:latin typeface="Arial"/>
                <a:cs typeface="Arial"/>
              </a:rPr>
              <a:t>of</a:t>
            </a:r>
            <a:r>
              <a:rPr lang="en-US" b="1" spc="-55">
                <a:solidFill>
                  <a:schemeClr val="bg1"/>
                </a:solidFill>
                <a:latin typeface="Arial"/>
                <a:cs typeface="Arial"/>
              </a:rPr>
              <a:t> </a:t>
            </a:r>
            <a:r>
              <a:rPr lang="en-US" b="1">
                <a:solidFill>
                  <a:schemeClr val="bg1"/>
                </a:solidFill>
                <a:latin typeface="Arial"/>
                <a:cs typeface="Arial"/>
              </a:rPr>
              <a:t>organization,</a:t>
            </a:r>
            <a:r>
              <a:rPr lang="en-US" b="1" spc="-20">
                <a:solidFill>
                  <a:schemeClr val="bg1"/>
                </a:solidFill>
                <a:latin typeface="Arial"/>
                <a:cs typeface="Arial"/>
              </a:rPr>
              <a:t> </a:t>
            </a:r>
            <a:r>
              <a:rPr lang="en-US" b="1">
                <a:solidFill>
                  <a:schemeClr val="bg1"/>
                </a:solidFill>
                <a:latin typeface="Arial"/>
                <a:cs typeface="Arial"/>
              </a:rPr>
              <a:t>you</a:t>
            </a:r>
            <a:r>
              <a:rPr lang="en-US" b="1" spc="-55">
                <a:solidFill>
                  <a:schemeClr val="bg1"/>
                </a:solidFill>
                <a:latin typeface="Arial"/>
                <a:cs typeface="Arial"/>
              </a:rPr>
              <a:t> </a:t>
            </a:r>
            <a:r>
              <a:rPr lang="en-US" b="1" spc="-10">
                <a:solidFill>
                  <a:schemeClr val="bg1"/>
                </a:solidFill>
                <a:latin typeface="Arial"/>
                <a:cs typeface="Arial"/>
              </a:rPr>
              <a:t>receive…</a:t>
            </a:r>
            <a:endParaRPr lang="en-US" b="1" spc="-67">
              <a:solidFill>
                <a:schemeClr val="bg1"/>
              </a:solidFill>
              <a:latin typeface="Arial"/>
              <a:cs typeface="Arial"/>
            </a:endParaRPr>
          </a:p>
        </p:txBody>
      </p:sp>
      <p:sp>
        <p:nvSpPr>
          <p:cNvPr id="5" name="Freeform 5">
            <a:extLst>
              <a:ext uri="{FF2B5EF4-FFF2-40B4-BE49-F238E27FC236}">
                <a16:creationId xmlns:a16="http://schemas.microsoft.com/office/drawing/2014/main" id="{CEB823D7-EFE3-8313-FA91-937DD570597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55346ED8-58BC-0A8F-4BFC-486776F66F09}"/>
              </a:ext>
            </a:extLst>
          </p:cNvPr>
          <p:cNvSpPr txBox="1"/>
          <p:nvPr/>
        </p:nvSpPr>
        <p:spPr>
          <a:xfrm>
            <a:off x="758751" y="1936254"/>
            <a:ext cx="10432027" cy="2977738"/>
          </a:xfrm>
          <a:prstGeom prst="rect">
            <a:avLst/>
          </a:prstGeom>
          <a:noFill/>
        </p:spPr>
        <p:txBody>
          <a:bodyPr wrap="square" lIns="91440" tIns="45720" rIns="91440" bIns="45720" anchor="t">
            <a:spAutoFit/>
          </a:bodyPr>
          <a:lstStyle/>
          <a:p>
            <a:pPr marL="27305" algn="l" fontAlgn="t">
              <a:lnSpc>
                <a:spcPts val="2655"/>
              </a:lnSpc>
              <a:spcBef>
                <a:spcPts val="0"/>
              </a:spcBef>
              <a:spcAft>
                <a:spcPts val="0"/>
              </a:spcAft>
            </a:pPr>
            <a:r>
              <a:rPr lang="en-US" sz="2000" b="1" i="0" u="sng" strike="noStrike" spc="-10">
                <a:solidFill>
                  <a:schemeClr val="accent1"/>
                </a:solidFill>
                <a:effectLst/>
                <a:uFill>
                  <a:solidFill>
                    <a:srgbClr val="000000"/>
                  </a:solidFill>
                </a:uFill>
                <a:latin typeface="Arial"/>
                <a:cs typeface="Arial"/>
              </a:rPr>
              <a:t>Organization</a:t>
            </a:r>
            <a:r>
              <a:rPr lang="en-US" sz="2000" b="1" i="0" u="sng" strike="noStrike" spc="-110">
                <a:solidFill>
                  <a:schemeClr val="accent1"/>
                </a:solidFill>
                <a:effectLst/>
                <a:uFill>
                  <a:solidFill>
                    <a:srgbClr val="000000"/>
                  </a:solidFill>
                </a:uFill>
                <a:latin typeface="Arial"/>
                <a:cs typeface="Arial"/>
              </a:rPr>
              <a:t> </a:t>
            </a:r>
            <a:r>
              <a:rPr lang="en-US" sz="2000" b="1" i="0" u="sng" strike="noStrike" spc="-20">
                <a:solidFill>
                  <a:schemeClr val="accent1"/>
                </a:solidFill>
                <a:effectLst/>
                <a:uFill>
                  <a:solidFill>
                    <a:srgbClr val="000000"/>
                  </a:solidFill>
                </a:uFill>
                <a:latin typeface="Arial"/>
                <a:cs typeface="Arial"/>
              </a:rPr>
              <a:t>Type			</a:t>
            </a:r>
            <a:r>
              <a:rPr lang="en-US" sz="2000" b="1" i="0" u="sng" strike="noStrike">
                <a:solidFill>
                  <a:schemeClr val="accent1"/>
                </a:solidFill>
                <a:effectLst/>
                <a:uFill>
                  <a:solidFill>
                    <a:srgbClr val="000000"/>
                  </a:solidFill>
                </a:uFill>
                <a:latin typeface="Arial"/>
                <a:cs typeface="Arial"/>
              </a:rPr>
              <a:t>Number</a:t>
            </a:r>
            <a:r>
              <a:rPr lang="en-US" sz="2000" b="1" i="0" u="sng" strike="noStrike" spc="-70">
                <a:solidFill>
                  <a:schemeClr val="accent1"/>
                </a:solidFill>
                <a:effectLst/>
                <a:uFill>
                  <a:solidFill>
                    <a:srgbClr val="000000"/>
                  </a:solidFill>
                </a:uFill>
                <a:latin typeface="Arial"/>
                <a:cs typeface="Arial"/>
              </a:rPr>
              <a:t> </a:t>
            </a:r>
            <a:r>
              <a:rPr lang="en-US" sz="2000" b="1" i="0" u="sng" strike="noStrike">
                <a:solidFill>
                  <a:schemeClr val="accent1"/>
                </a:solidFill>
                <a:effectLst/>
                <a:uFill>
                  <a:solidFill>
                    <a:srgbClr val="000000"/>
                  </a:solidFill>
                </a:uFill>
                <a:latin typeface="Arial"/>
                <a:cs typeface="Arial"/>
              </a:rPr>
              <a:t>of</a:t>
            </a:r>
            <a:r>
              <a:rPr lang="en-US" sz="2000" b="1" i="0" u="sng" strike="noStrike" spc="-55">
                <a:solidFill>
                  <a:schemeClr val="accent1"/>
                </a:solidFill>
                <a:effectLst/>
                <a:uFill>
                  <a:solidFill>
                    <a:srgbClr val="000000"/>
                  </a:solidFill>
                </a:uFill>
                <a:latin typeface="Arial"/>
                <a:cs typeface="Arial"/>
              </a:rPr>
              <a:t> </a:t>
            </a:r>
            <a:r>
              <a:rPr lang="en-US" sz="2000" b="1" i="0" u="sng" strike="noStrike">
                <a:solidFill>
                  <a:schemeClr val="accent1"/>
                </a:solidFill>
                <a:effectLst/>
                <a:uFill>
                  <a:solidFill>
                    <a:srgbClr val="000000"/>
                  </a:solidFill>
                </a:uFill>
                <a:latin typeface="Arial"/>
                <a:cs typeface="Arial"/>
              </a:rPr>
              <a:t>CAB</a:t>
            </a:r>
            <a:r>
              <a:rPr lang="en-US" sz="2000" b="1" i="0" u="sng" strike="noStrike" spc="-50">
                <a:solidFill>
                  <a:schemeClr val="accent1"/>
                </a:solidFill>
                <a:effectLst/>
                <a:uFill>
                  <a:solidFill>
                    <a:srgbClr val="000000"/>
                  </a:solidFill>
                </a:uFill>
                <a:latin typeface="Arial"/>
                <a:cs typeface="Arial"/>
              </a:rPr>
              <a:t> </a:t>
            </a:r>
            <a:r>
              <a:rPr lang="en-US" sz="2000" b="1" i="0" u="sng" strike="noStrike">
                <a:solidFill>
                  <a:schemeClr val="accent1"/>
                </a:solidFill>
                <a:effectLst/>
                <a:uFill>
                  <a:solidFill>
                    <a:srgbClr val="000000"/>
                  </a:solidFill>
                </a:uFill>
                <a:latin typeface="Arial"/>
                <a:cs typeface="Arial"/>
              </a:rPr>
              <a:t>Associate</a:t>
            </a:r>
            <a:r>
              <a:rPr lang="en-US" sz="2000" b="1" i="0" u="sng" strike="noStrike" spc="-60">
                <a:solidFill>
                  <a:schemeClr val="accent1"/>
                </a:solidFill>
                <a:effectLst/>
                <a:uFill>
                  <a:solidFill>
                    <a:srgbClr val="000000"/>
                  </a:solidFill>
                </a:uFill>
                <a:latin typeface="Arial"/>
                <a:cs typeface="Arial"/>
              </a:rPr>
              <a:t> </a:t>
            </a:r>
            <a:r>
              <a:rPr lang="en-US" sz="2000" b="1" i="0" u="sng" strike="noStrike">
                <a:solidFill>
                  <a:schemeClr val="accent1"/>
                </a:solidFill>
                <a:effectLst/>
                <a:uFill>
                  <a:solidFill>
                    <a:srgbClr val="000000"/>
                  </a:solidFill>
                </a:uFill>
                <a:latin typeface="Arial"/>
                <a:cs typeface="Arial"/>
              </a:rPr>
              <a:t>Accounts</a:t>
            </a:r>
            <a:r>
              <a:rPr lang="en-US" sz="2000" b="1" i="0" u="sng" strike="noStrike" spc="-65">
                <a:solidFill>
                  <a:schemeClr val="accent1"/>
                </a:solidFill>
                <a:effectLst/>
                <a:uFill>
                  <a:solidFill>
                    <a:srgbClr val="000000"/>
                  </a:solidFill>
                </a:uFill>
                <a:latin typeface="Arial"/>
                <a:cs typeface="Arial"/>
              </a:rPr>
              <a:t> </a:t>
            </a:r>
            <a:r>
              <a:rPr lang="en-US" sz="2000" b="1" i="0" u="sng" strike="noStrike" spc="-10">
                <a:solidFill>
                  <a:schemeClr val="accent1"/>
                </a:solidFill>
                <a:effectLst/>
                <a:uFill>
                  <a:solidFill>
                    <a:srgbClr val="000000"/>
                  </a:solidFill>
                </a:uFill>
                <a:latin typeface="Arial"/>
                <a:cs typeface="Arial"/>
              </a:rPr>
              <a:t>Included</a:t>
            </a:r>
            <a:endParaRPr lang="en-US" sz="2000" b="0" i="0" u="sng" strike="noStrike">
              <a:solidFill>
                <a:schemeClr val="accent1"/>
              </a:solidFill>
              <a:effectLst/>
              <a:latin typeface="Arial"/>
              <a:cs typeface="Arial"/>
            </a:endParaRPr>
          </a:p>
          <a:p>
            <a:pPr marL="27305" algn="l" fontAlgn="t">
              <a:lnSpc>
                <a:spcPts val="2865"/>
              </a:lnSpc>
              <a:spcBef>
                <a:spcPts val="0"/>
              </a:spcBef>
              <a:spcAft>
                <a:spcPts val="0"/>
              </a:spcAft>
            </a:pPr>
            <a:r>
              <a:rPr lang="en-US" sz="2000" b="0" i="0" u="none" strike="noStrike">
                <a:solidFill>
                  <a:schemeClr val="bg1"/>
                </a:solidFill>
                <a:effectLst/>
                <a:latin typeface="Arial"/>
                <a:cs typeface="Arial"/>
              </a:rPr>
              <a:t>Academic</a:t>
            </a:r>
            <a:r>
              <a:rPr lang="en-US" sz="2000" b="0" i="0" u="none" strike="noStrike" spc="-85">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b="0" i="0" u="none" strike="noStrike" spc="-25">
                <a:solidFill>
                  <a:schemeClr val="bg1"/>
                </a:solidFill>
                <a:effectLst/>
                <a:latin typeface="Arial"/>
                <a:cs typeface="Arial"/>
              </a:rPr>
              <a:t>300</a:t>
            </a:r>
            <a:endParaRPr lang="en-US" sz="2000" b="0" i="0" u="none" strike="noStrike">
              <a:solidFill>
                <a:schemeClr val="bg1"/>
              </a:solidFill>
              <a:effectLst/>
              <a:latin typeface="Arial"/>
              <a:cs typeface="Arial"/>
            </a:endParaRPr>
          </a:p>
          <a:p>
            <a:pPr marL="27305" fontAlgn="t">
              <a:lnSpc>
                <a:spcPts val="2875"/>
              </a:lnSpc>
            </a:pPr>
            <a:r>
              <a:rPr lang="en-US" sz="2000" b="0" i="0" u="none" strike="noStrike" spc="-10">
                <a:solidFill>
                  <a:schemeClr val="bg1"/>
                </a:solidFill>
                <a:effectLst/>
                <a:latin typeface="Arial"/>
                <a:cs typeface="Arial"/>
              </a:rPr>
              <a:t>Very</a:t>
            </a:r>
            <a:r>
              <a:rPr lang="en-US" sz="2000" b="0" i="0" u="none" strike="noStrike" spc="-60">
                <a:solidFill>
                  <a:schemeClr val="bg1"/>
                </a:solidFill>
                <a:effectLst/>
                <a:latin typeface="Arial"/>
                <a:cs typeface="Arial"/>
              </a:rPr>
              <a:t> </a:t>
            </a:r>
            <a:r>
              <a:rPr lang="en-US" sz="2000" b="0" i="0" u="none" strike="noStrike">
                <a:solidFill>
                  <a:schemeClr val="bg1"/>
                </a:solidFill>
                <a:effectLst/>
                <a:latin typeface="Arial"/>
                <a:cs typeface="Arial"/>
              </a:rPr>
              <a:t>Small</a:t>
            </a:r>
            <a:r>
              <a:rPr lang="en-US" sz="2000" b="0" i="0" u="none" strike="noStrike" spc="-85">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spc="-10">
                <a:solidFill>
                  <a:schemeClr val="bg1"/>
                </a:solidFill>
                <a:latin typeface="Arial"/>
                <a:cs typeface="Arial"/>
              </a:rPr>
              <a:t> </a:t>
            </a:r>
            <a:r>
              <a:rPr lang="en-US" sz="2000" b="0" i="0" u="none" strike="noStrike" spc="-10">
                <a:solidFill>
                  <a:schemeClr val="bg1"/>
                </a:solidFill>
                <a:effectLst/>
                <a:latin typeface="Arial"/>
                <a:cs typeface="Arial"/>
              </a:rPr>
              <a:t> </a:t>
            </a:r>
            <a:r>
              <a:rPr lang="en-US" sz="2000" b="0" i="0" u="none" strike="noStrike" spc="-25">
                <a:solidFill>
                  <a:schemeClr val="bg1"/>
                </a:solidFill>
                <a:effectLst/>
                <a:latin typeface="Arial"/>
                <a:cs typeface="Arial"/>
              </a:rPr>
              <a:t>20</a:t>
            </a:r>
            <a:endParaRPr lang="en-US" sz="2000" b="0" i="0" u="none" strike="noStrike">
              <a:solidFill>
                <a:schemeClr val="bg1"/>
              </a:solidFill>
              <a:effectLst/>
              <a:latin typeface="Arial"/>
              <a:cs typeface="Arial"/>
            </a:endParaRPr>
          </a:p>
          <a:p>
            <a:pPr marL="27305" algn="l" fontAlgn="t">
              <a:spcBef>
                <a:spcPts val="0"/>
              </a:spcBef>
              <a:spcAft>
                <a:spcPts val="0"/>
              </a:spcAft>
            </a:pPr>
            <a:r>
              <a:rPr lang="en-US" sz="2000" b="0" i="0" u="none" strike="noStrike">
                <a:solidFill>
                  <a:schemeClr val="bg1"/>
                </a:solidFill>
                <a:effectLst/>
                <a:latin typeface="Arial"/>
                <a:cs typeface="Arial"/>
              </a:rPr>
              <a:t>Small</a:t>
            </a:r>
            <a:r>
              <a:rPr lang="en-US" sz="2000" b="0" i="0" u="none" strike="noStrike" spc="-30">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b="0" i="0" u="none" strike="noStrike" spc="-25">
                <a:solidFill>
                  <a:schemeClr val="bg1"/>
                </a:solidFill>
                <a:effectLst/>
                <a:latin typeface="Arial"/>
                <a:cs typeface="Arial"/>
              </a:rPr>
              <a:t>150</a:t>
            </a:r>
            <a:endParaRPr lang="en-US" sz="2000" b="0" i="0" u="none" strike="noStrike">
              <a:solidFill>
                <a:schemeClr val="bg1"/>
              </a:solidFill>
              <a:effectLst/>
              <a:latin typeface="Arial"/>
              <a:cs typeface="Arial"/>
            </a:endParaRPr>
          </a:p>
          <a:p>
            <a:pPr marL="27305" algn="l" fontAlgn="t">
              <a:lnSpc>
                <a:spcPts val="2875"/>
              </a:lnSpc>
              <a:spcBef>
                <a:spcPts val="0"/>
              </a:spcBef>
              <a:spcAft>
                <a:spcPts val="0"/>
              </a:spcAft>
            </a:pPr>
            <a:r>
              <a:rPr lang="en-US" sz="2000" b="0" i="0" u="none" strike="noStrike">
                <a:solidFill>
                  <a:schemeClr val="bg1"/>
                </a:solidFill>
                <a:effectLst/>
                <a:latin typeface="Arial"/>
                <a:cs typeface="Arial"/>
              </a:rPr>
              <a:t>Medium</a:t>
            </a:r>
            <a:r>
              <a:rPr lang="en-US" sz="2000" b="0" i="0" u="none" strike="noStrike" spc="-70">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b="0" i="0" u="none" strike="noStrike" spc="-25">
                <a:solidFill>
                  <a:schemeClr val="bg1"/>
                </a:solidFill>
                <a:effectLst/>
                <a:latin typeface="Arial"/>
                <a:cs typeface="Arial"/>
              </a:rPr>
              <a:t>200</a:t>
            </a:r>
            <a:endParaRPr lang="en-US" sz="2000" b="0" i="0" u="none" strike="noStrike">
              <a:solidFill>
                <a:schemeClr val="bg1"/>
              </a:solidFill>
              <a:effectLst/>
              <a:latin typeface="Arial"/>
              <a:cs typeface="Arial"/>
            </a:endParaRPr>
          </a:p>
          <a:p>
            <a:pPr marL="27305" algn="l" fontAlgn="t">
              <a:lnSpc>
                <a:spcPts val="2875"/>
              </a:lnSpc>
              <a:spcBef>
                <a:spcPts val="0"/>
              </a:spcBef>
              <a:spcAft>
                <a:spcPts val="0"/>
              </a:spcAft>
            </a:pPr>
            <a:r>
              <a:rPr lang="en-US" sz="2000" b="0" i="0" u="none" strike="noStrike">
                <a:solidFill>
                  <a:schemeClr val="bg1"/>
                </a:solidFill>
                <a:effectLst/>
                <a:latin typeface="Arial"/>
                <a:cs typeface="Arial"/>
              </a:rPr>
              <a:t>Large</a:t>
            </a:r>
            <a:r>
              <a:rPr lang="en-US" sz="2000" b="0" i="0" u="none" strike="noStrike" spc="-114">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b="0" i="0" u="none" strike="noStrike" spc="-25">
                <a:solidFill>
                  <a:schemeClr val="bg1"/>
                </a:solidFill>
                <a:effectLst/>
                <a:latin typeface="Arial"/>
                <a:cs typeface="Arial"/>
              </a:rPr>
              <a:t>300</a:t>
            </a:r>
            <a:endParaRPr lang="en-US" sz="2000" spc="-25">
              <a:solidFill>
                <a:schemeClr val="bg1"/>
              </a:solidFill>
              <a:latin typeface="Arial"/>
              <a:cs typeface="Arial"/>
            </a:endParaRPr>
          </a:p>
          <a:p>
            <a:pPr marL="27305" algn="l" fontAlgn="t">
              <a:lnSpc>
                <a:spcPts val="2875"/>
              </a:lnSpc>
              <a:spcBef>
                <a:spcPts val="0"/>
              </a:spcBef>
              <a:spcAft>
                <a:spcPts val="0"/>
              </a:spcAft>
            </a:pPr>
            <a:endParaRPr lang="en-US" sz="2000" b="0" i="0" u="none" strike="noStrike" spc="-25">
              <a:solidFill>
                <a:schemeClr val="bg1"/>
              </a:solidFill>
              <a:effectLst/>
              <a:latin typeface="Calibri" panose="020F0502020204030204" pitchFamily="34" charset="0"/>
              <a:cs typeface="Calibri" panose="020F0502020204030204" pitchFamily="34" charset="0"/>
            </a:endParaRPr>
          </a:p>
          <a:p>
            <a:pPr marL="27305" algn="l" fontAlgn="t">
              <a:lnSpc>
                <a:spcPts val="2875"/>
              </a:lnSpc>
              <a:spcBef>
                <a:spcPts val="0"/>
              </a:spcBef>
              <a:spcAft>
                <a:spcPts val="0"/>
              </a:spcAft>
            </a:pPr>
            <a:r>
              <a:rPr lang="en-US" sz="2000" spc="-25">
                <a:solidFill>
                  <a:schemeClr val="bg1"/>
                </a:solidFill>
                <a:latin typeface="Calibri"/>
                <a:cs typeface="Calibri"/>
              </a:rPr>
              <a:t>***Additional Accounts			$35 USD per account</a:t>
            </a:r>
            <a:endParaRPr lang="en-US" sz="1800" b="0" i="0" u="none" strike="noStrike">
              <a:solidFill>
                <a:schemeClr val="bg1"/>
              </a:solidFill>
              <a:effectLst/>
              <a:latin typeface="Calibri"/>
              <a:cs typeface="Calibri"/>
            </a:endParaRPr>
          </a:p>
        </p:txBody>
      </p:sp>
    </p:spTree>
    <p:extLst>
      <p:ext uri="{BB962C8B-B14F-4D97-AF65-F5344CB8AC3E}">
        <p14:creationId xmlns:p14="http://schemas.microsoft.com/office/powerpoint/2010/main" val="2122318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7892B5E-C260-21FC-979E-0A70E1E90ADA}"/>
              </a:ext>
            </a:extLst>
          </p:cNvPr>
          <p:cNvSpPr>
            <a:spLocks noGrp="1"/>
          </p:cNvSpPr>
          <p:nvPr>
            <p:ph type="body" sz="quarter" idx="17"/>
          </p:nvPr>
        </p:nvSpPr>
        <p:spPr/>
        <p:txBody>
          <a:bodyPr/>
          <a:lstStyle/>
          <a:p>
            <a:endParaRPr lang="it-IT"/>
          </a:p>
        </p:txBody>
      </p:sp>
      <p:pic>
        <p:nvPicPr>
          <p:cNvPr id="3" name="Immagine 2" descr="Immagine che contiene testo, schermata, Pubblicità online, Sito Web&#10;&#10;Descrizione generata automaticamente">
            <a:extLst>
              <a:ext uri="{FF2B5EF4-FFF2-40B4-BE49-F238E27FC236}">
                <a16:creationId xmlns:a16="http://schemas.microsoft.com/office/drawing/2014/main" id="{AAE531F2-490F-385F-9646-D46BF04C79AF}"/>
              </a:ext>
            </a:extLst>
          </p:cNvPr>
          <p:cNvPicPr>
            <a:picLocks noChangeAspect="1"/>
          </p:cNvPicPr>
          <p:nvPr/>
        </p:nvPicPr>
        <p:blipFill>
          <a:blip r:embed="rId2"/>
          <a:stretch>
            <a:fillRect/>
          </a:stretch>
        </p:blipFill>
        <p:spPr>
          <a:xfrm>
            <a:off x="3164114" y="1611364"/>
            <a:ext cx="6311805" cy="4920042"/>
          </a:xfrm>
          <a:prstGeom prst="rect">
            <a:avLst/>
          </a:prstGeom>
        </p:spPr>
      </p:pic>
      <p:sp>
        <p:nvSpPr>
          <p:cNvPr id="5" name="Freeform 5">
            <a:extLst>
              <a:ext uri="{FF2B5EF4-FFF2-40B4-BE49-F238E27FC236}">
                <a16:creationId xmlns:a16="http://schemas.microsoft.com/office/drawing/2014/main" id="{036DA1E9-5193-6EEB-082C-72E68BE5BBF2}"/>
              </a:ext>
            </a:extLst>
          </p:cNvPr>
          <p:cNvSpPr>
            <a:spLocks noChangeAspect="1"/>
          </p:cNvSpPr>
          <p:nvPr/>
        </p:nvSpPr>
        <p:spPr bwMode="auto">
          <a:xfrm rot="10800000" flipH="1" flipV="1">
            <a:off x="-1" y="2997198"/>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21AA6E12-3967-3D7C-3321-F61AEE199428}"/>
              </a:ext>
            </a:extLst>
          </p:cNvPr>
          <p:cNvSpPr txBox="1"/>
          <p:nvPr/>
        </p:nvSpPr>
        <p:spPr>
          <a:xfrm>
            <a:off x="623997" y="186182"/>
            <a:ext cx="10349154" cy="1200329"/>
          </a:xfrm>
          <a:prstGeom prst="rect">
            <a:avLst/>
          </a:prstGeom>
          <a:noFill/>
        </p:spPr>
        <p:txBody>
          <a:bodyPr wrap="square">
            <a:spAutoFit/>
          </a:bodyPr>
          <a:lstStyle/>
          <a:p>
            <a:pPr marL="0" indent="0">
              <a:lnSpc>
                <a:spcPct val="90000"/>
              </a:lnSpc>
              <a:spcBef>
                <a:spcPct val="0"/>
              </a:spcBef>
              <a:spcAft>
                <a:spcPts val="600"/>
              </a:spcAft>
              <a:buNone/>
            </a:pPr>
            <a:r>
              <a:rPr lang="en-US" sz="4000" b="1">
                <a:solidFill>
                  <a:srgbClr val="FFFFFF"/>
                </a:solidFill>
                <a:latin typeface="Arial" panose="020B0604020202020204" pitchFamily="34" charset="0"/>
                <a:ea typeface="+mj-ea"/>
                <a:cs typeface="Arial" panose="020B0604020202020204" pitchFamily="34" charset="0"/>
              </a:rPr>
              <a:t>What are the Corporate Advisory Board (CAB) Associates?</a:t>
            </a:r>
          </a:p>
        </p:txBody>
      </p:sp>
    </p:spTree>
    <p:extLst>
      <p:ext uri="{BB962C8B-B14F-4D97-AF65-F5344CB8AC3E}">
        <p14:creationId xmlns:p14="http://schemas.microsoft.com/office/powerpoint/2010/main" val="2496543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973D9C2-3E45-910E-7824-1D49C189A555}"/>
              </a:ext>
            </a:extLst>
          </p:cNvPr>
          <p:cNvSpPr txBox="1">
            <a:spLocks/>
          </p:cNvSpPr>
          <p:nvPr/>
        </p:nvSpPr>
        <p:spPr>
          <a:xfrm>
            <a:off x="153378" y="3793"/>
            <a:ext cx="9587009" cy="1508105"/>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defRPr/>
            </a:pPr>
            <a:r>
              <a:rPr lang="en-US" sz="4000" b="1" spc="-67">
                <a:solidFill>
                  <a:prstClr val="white"/>
                </a:solidFill>
                <a:latin typeface="Arial"/>
                <a:cs typeface="Arial"/>
              </a:rPr>
              <a:t>Onboarding CAB Associates</a:t>
            </a:r>
          </a:p>
          <a:p>
            <a:pPr marL="0" indent="0">
              <a:lnSpc>
                <a:spcPct val="100000"/>
              </a:lnSpc>
              <a:buNone/>
              <a:defRPr/>
            </a:pPr>
            <a:endParaRPr lang="en-US" sz="4000" b="1" spc="-67">
              <a:solidFill>
                <a:prstClr val="white"/>
              </a:solidFill>
              <a:latin typeface="Arial"/>
              <a:cs typeface="Arial"/>
            </a:endParaRPr>
          </a:p>
        </p:txBody>
      </p:sp>
      <p:pic>
        <p:nvPicPr>
          <p:cNvPr id="4" name="Immagine 3" descr="Immagine che contiene calzature, testo, vestiti, schermata&#10;&#10;Descrizione generata automaticamente">
            <a:extLst>
              <a:ext uri="{FF2B5EF4-FFF2-40B4-BE49-F238E27FC236}">
                <a16:creationId xmlns:a16="http://schemas.microsoft.com/office/drawing/2014/main" id="{4BDB6726-1C07-4B71-FC1C-5070D63840A8}"/>
              </a:ext>
            </a:extLst>
          </p:cNvPr>
          <p:cNvPicPr>
            <a:picLocks noChangeAspect="1"/>
          </p:cNvPicPr>
          <p:nvPr/>
        </p:nvPicPr>
        <p:blipFill>
          <a:blip r:embed="rId2"/>
          <a:stretch>
            <a:fillRect/>
          </a:stretch>
        </p:blipFill>
        <p:spPr>
          <a:xfrm>
            <a:off x="2294032" y="1515680"/>
            <a:ext cx="6646046" cy="5251938"/>
          </a:xfrm>
          <a:prstGeom prst="rect">
            <a:avLst/>
          </a:prstGeom>
        </p:spPr>
      </p:pic>
      <p:sp>
        <p:nvSpPr>
          <p:cNvPr id="6" name="CasellaDiTesto 5">
            <a:extLst>
              <a:ext uri="{FF2B5EF4-FFF2-40B4-BE49-F238E27FC236}">
                <a16:creationId xmlns:a16="http://schemas.microsoft.com/office/drawing/2014/main" id="{128FC199-378B-E828-FFEB-C6275D02CA65}"/>
              </a:ext>
            </a:extLst>
          </p:cNvPr>
          <p:cNvSpPr txBox="1"/>
          <p:nvPr/>
        </p:nvSpPr>
        <p:spPr>
          <a:xfrm>
            <a:off x="306331" y="816882"/>
            <a:ext cx="115997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solidFill>
                  <a:srgbClr val="FFFFFF"/>
                </a:solidFill>
                <a:cs typeface="Calibri"/>
              </a:rPr>
              <a:t>INCOSE </a:t>
            </a:r>
            <a:r>
              <a:rPr lang="it-IT" err="1">
                <a:solidFill>
                  <a:srgbClr val="FFFFFF"/>
                </a:solidFill>
                <a:cs typeface="Calibri"/>
              </a:rPr>
              <a:t>will</a:t>
            </a:r>
            <a:r>
              <a:rPr lang="it-IT">
                <a:solidFill>
                  <a:srgbClr val="FFFFFF"/>
                </a:solidFill>
                <a:cs typeface="Calibri"/>
              </a:rPr>
              <a:t> </a:t>
            </a:r>
            <a:r>
              <a:rPr lang="it-IT" err="1">
                <a:solidFill>
                  <a:srgbClr val="FFFFFF"/>
                </a:solidFill>
                <a:cs typeface="Calibri"/>
              </a:rPr>
              <a:t>host</a:t>
            </a:r>
            <a:r>
              <a:rPr lang="it-IT">
                <a:solidFill>
                  <a:srgbClr val="FFFFFF"/>
                </a:solidFill>
                <a:cs typeface="Calibri"/>
              </a:rPr>
              <a:t> </a:t>
            </a:r>
            <a:r>
              <a:rPr lang="it-IT" err="1">
                <a:solidFill>
                  <a:srgbClr val="FFFFFF"/>
                </a:solidFill>
                <a:cs typeface="Calibri"/>
              </a:rPr>
              <a:t>twice</a:t>
            </a:r>
            <a:r>
              <a:rPr lang="it-IT">
                <a:solidFill>
                  <a:srgbClr val="FFFFFF"/>
                </a:solidFill>
                <a:cs typeface="Calibri"/>
              </a:rPr>
              <a:t> a </a:t>
            </a:r>
            <a:r>
              <a:rPr lang="it-IT" err="1">
                <a:solidFill>
                  <a:srgbClr val="FFFFFF"/>
                </a:solidFill>
                <a:cs typeface="Calibri"/>
              </a:rPr>
              <a:t>year</a:t>
            </a:r>
            <a:r>
              <a:rPr lang="it-IT">
                <a:solidFill>
                  <a:srgbClr val="FFFFFF"/>
                </a:solidFill>
                <a:cs typeface="Calibri"/>
              </a:rPr>
              <a:t> a </a:t>
            </a:r>
            <a:r>
              <a:rPr lang="it-IT" err="1">
                <a:solidFill>
                  <a:srgbClr val="FFFFFF"/>
                </a:solidFill>
                <a:cs typeface="Calibri"/>
              </a:rPr>
              <a:t>virtual</a:t>
            </a:r>
            <a:r>
              <a:rPr lang="it-IT">
                <a:solidFill>
                  <a:srgbClr val="FFFFFF"/>
                </a:solidFill>
                <a:cs typeface="Calibri"/>
              </a:rPr>
              <a:t> </a:t>
            </a:r>
            <a:r>
              <a:rPr lang="it-IT" err="1">
                <a:solidFill>
                  <a:srgbClr val="FFFFFF"/>
                </a:solidFill>
                <a:cs typeface="Calibri"/>
              </a:rPr>
              <a:t>onboarding</a:t>
            </a:r>
            <a:r>
              <a:rPr lang="it-IT">
                <a:solidFill>
                  <a:srgbClr val="FFFFFF"/>
                </a:solidFill>
                <a:cs typeface="Calibri"/>
              </a:rPr>
              <a:t> for CAB Associates. </a:t>
            </a:r>
            <a:endParaRPr lang="it-IT"/>
          </a:p>
          <a:p>
            <a:r>
              <a:rPr lang="it-IT">
                <a:solidFill>
                  <a:srgbClr val="FFFFFF"/>
                </a:solidFill>
                <a:cs typeface="Calibri"/>
              </a:rPr>
              <a:t>CAB Associates are </a:t>
            </a:r>
            <a:r>
              <a:rPr lang="it-IT" err="1">
                <a:solidFill>
                  <a:srgbClr val="FFFFFF"/>
                </a:solidFill>
                <a:cs typeface="Calibri"/>
              </a:rPr>
              <a:t>encouraged</a:t>
            </a:r>
            <a:r>
              <a:rPr lang="it-IT">
                <a:solidFill>
                  <a:srgbClr val="FFFFFF"/>
                </a:solidFill>
                <a:cs typeface="Calibri"/>
              </a:rPr>
              <a:t> to </a:t>
            </a:r>
            <a:r>
              <a:rPr lang="it-IT" err="1">
                <a:solidFill>
                  <a:srgbClr val="FFFFFF"/>
                </a:solidFill>
                <a:cs typeface="Calibri"/>
              </a:rPr>
              <a:t>learn</a:t>
            </a:r>
            <a:r>
              <a:rPr lang="it-IT">
                <a:solidFill>
                  <a:srgbClr val="FFFFFF"/>
                </a:solidFill>
                <a:cs typeface="Calibri"/>
              </a:rPr>
              <a:t> </a:t>
            </a:r>
            <a:r>
              <a:rPr lang="it-IT" err="1">
                <a:solidFill>
                  <a:srgbClr val="FFFFFF"/>
                </a:solidFill>
                <a:cs typeface="Calibri"/>
              </a:rPr>
              <a:t>about</a:t>
            </a:r>
            <a:r>
              <a:rPr lang="it-IT">
                <a:solidFill>
                  <a:srgbClr val="FFFFFF"/>
                </a:solidFill>
                <a:cs typeface="Calibri"/>
              </a:rPr>
              <a:t> the INCOSE benefits.</a:t>
            </a:r>
            <a:endParaRPr lang="it-IT"/>
          </a:p>
        </p:txBody>
      </p:sp>
      <p:sp>
        <p:nvSpPr>
          <p:cNvPr id="7" name="Freeform 5">
            <a:extLst>
              <a:ext uri="{FF2B5EF4-FFF2-40B4-BE49-F238E27FC236}">
                <a16:creationId xmlns:a16="http://schemas.microsoft.com/office/drawing/2014/main" id="{ED19DE00-C9E0-336D-605A-20AAAC1569E9}"/>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816341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973D9C2-3E45-910E-7824-1D49C189A555}"/>
              </a:ext>
            </a:extLst>
          </p:cNvPr>
          <p:cNvSpPr txBox="1">
            <a:spLocks/>
          </p:cNvSpPr>
          <p:nvPr/>
        </p:nvSpPr>
        <p:spPr>
          <a:xfrm>
            <a:off x="622301" y="402378"/>
            <a:ext cx="10492013" cy="1354217"/>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defRPr/>
            </a:pPr>
            <a:r>
              <a:rPr lang="en-US" sz="4000" b="1" spc="-67">
                <a:solidFill>
                  <a:prstClr val="white"/>
                </a:solidFill>
                <a:latin typeface="Arial"/>
                <a:cs typeface="Arial"/>
              </a:rPr>
              <a:t>Here is how to find access to the INCOSE resources.</a:t>
            </a:r>
          </a:p>
        </p:txBody>
      </p:sp>
      <p:pic>
        <p:nvPicPr>
          <p:cNvPr id="7" name="Immagine 6" descr="Immagine che contiene testo, schermata&#10;&#10;Descrizione generata automaticamente">
            <a:extLst>
              <a:ext uri="{FF2B5EF4-FFF2-40B4-BE49-F238E27FC236}">
                <a16:creationId xmlns:a16="http://schemas.microsoft.com/office/drawing/2014/main" id="{EE746951-1020-C11A-EFCD-54FF61F5B990}"/>
              </a:ext>
            </a:extLst>
          </p:cNvPr>
          <p:cNvPicPr>
            <a:picLocks noChangeAspect="1"/>
          </p:cNvPicPr>
          <p:nvPr/>
        </p:nvPicPr>
        <p:blipFill>
          <a:blip r:embed="rId2"/>
          <a:stretch>
            <a:fillRect/>
          </a:stretch>
        </p:blipFill>
        <p:spPr>
          <a:xfrm>
            <a:off x="1837691" y="1915232"/>
            <a:ext cx="9367790" cy="4272748"/>
          </a:xfrm>
          <a:prstGeom prst="rect">
            <a:avLst/>
          </a:prstGeom>
        </p:spPr>
      </p:pic>
      <p:sp>
        <p:nvSpPr>
          <p:cNvPr id="8" name="Freeform 5">
            <a:extLst>
              <a:ext uri="{FF2B5EF4-FFF2-40B4-BE49-F238E27FC236}">
                <a16:creationId xmlns:a16="http://schemas.microsoft.com/office/drawing/2014/main" id="{ED19DE00-C9E0-336D-605A-20AAAC1569E9}"/>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Ovale 8">
            <a:extLst>
              <a:ext uri="{FF2B5EF4-FFF2-40B4-BE49-F238E27FC236}">
                <a16:creationId xmlns:a16="http://schemas.microsoft.com/office/drawing/2014/main" id="{2ABC02EF-2155-EE18-6CBD-6464F0438A0A}"/>
              </a:ext>
            </a:extLst>
          </p:cNvPr>
          <p:cNvSpPr/>
          <p:nvPr/>
        </p:nvSpPr>
        <p:spPr>
          <a:xfrm>
            <a:off x="9156006" y="1808469"/>
            <a:ext cx="457409" cy="53130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Ovale 8">
            <a:extLst>
              <a:ext uri="{FF2B5EF4-FFF2-40B4-BE49-F238E27FC236}">
                <a16:creationId xmlns:a16="http://schemas.microsoft.com/office/drawing/2014/main" id="{F3FDAC07-302E-D0F4-A472-5FF2D29B3C5D}"/>
              </a:ext>
            </a:extLst>
          </p:cNvPr>
          <p:cNvSpPr/>
          <p:nvPr/>
        </p:nvSpPr>
        <p:spPr>
          <a:xfrm>
            <a:off x="6684949" y="2449286"/>
            <a:ext cx="826194" cy="4491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8">
            <a:extLst>
              <a:ext uri="{FF2B5EF4-FFF2-40B4-BE49-F238E27FC236}">
                <a16:creationId xmlns:a16="http://schemas.microsoft.com/office/drawing/2014/main" id="{05D22C06-5B56-8039-E9AD-4FFF9028BBA1}"/>
              </a:ext>
            </a:extLst>
          </p:cNvPr>
          <p:cNvSpPr/>
          <p:nvPr/>
        </p:nvSpPr>
        <p:spPr>
          <a:xfrm>
            <a:off x="8219834" y="2449286"/>
            <a:ext cx="652023" cy="4491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4015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ED91B-9D8C-728B-5C41-CA39AB9EA321}"/>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A40FAEAB-EBAE-BF33-967C-0D2BC7D613C3}"/>
              </a:ext>
            </a:extLst>
          </p:cNvPr>
          <p:cNvSpPr txBox="1">
            <a:spLocks/>
          </p:cNvSpPr>
          <p:nvPr/>
        </p:nvSpPr>
        <p:spPr>
          <a:xfrm>
            <a:off x="1543107" y="440267"/>
            <a:ext cx="8466132"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a:solidFill>
                  <a:schemeClr val="bg1"/>
                </a:solidFill>
                <a:latin typeface="Arial"/>
                <a:cs typeface="Arial"/>
              </a:rPr>
              <a:t>CAB Associate Benefits Overview </a:t>
            </a:r>
            <a:endParaRPr lang="en-US" sz="4000" b="1" spc="-67">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1BDCB512-D21B-F16A-091A-1863A2B62A7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16A1FAF0-7D03-AB14-9242-6D9A5D89439C}"/>
              </a:ext>
            </a:extLst>
          </p:cNvPr>
          <p:cNvSpPr txBox="1"/>
          <p:nvPr/>
        </p:nvSpPr>
        <p:spPr>
          <a:xfrm>
            <a:off x="918110" y="1310311"/>
            <a:ext cx="3898490" cy="2074927"/>
          </a:xfrm>
          <a:prstGeom prst="rect">
            <a:avLst/>
          </a:prstGeom>
          <a:noFill/>
        </p:spPr>
        <p:txBody>
          <a:bodyPr wrap="square" lIns="91440" tIns="45720" rIns="91440" bIns="45720" anchor="t">
            <a:spAutoFit/>
          </a:bodyPr>
          <a:lstStyle/>
          <a:p>
            <a:pPr marL="12700" marR="583565">
              <a:lnSpc>
                <a:spcPct val="100000"/>
              </a:lnSpc>
              <a:spcBef>
                <a:spcPts val="100"/>
              </a:spcBef>
            </a:pPr>
            <a:r>
              <a:rPr lang="en-US" sz="2000">
                <a:solidFill>
                  <a:schemeClr val="bg1"/>
                </a:solidFill>
                <a:latin typeface="Arial"/>
                <a:cs typeface="Arial"/>
              </a:rPr>
              <a:t>Employees</a:t>
            </a:r>
            <a:r>
              <a:rPr lang="en-US" sz="2000" spc="-25">
                <a:solidFill>
                  <a:schemeClr val="bg1"/>
                </a:solidFill>
                <a:latin typeface="Arial"/>
                <a:cs typeface="Arial"/>
              </a:rPr>
              <a:t> </a:t>
            </a:r>
            <a:r>
              <a:rPr lang="en-US" sz="2000">
                <a:solidFill>
                  <a:schemeClr val="bg1"/>
                </a:solidFill>
                <a:latin typeface="Arial"/>
                <a:cs typeface="Arial"/>
              </a:rPr>
              <a:t>/</a:t>
            </a:r>
            <a:r>
              <a:rPr lang="en-US" sz="2000" spc="-65">
                <a:solidFill>
                  <a:schemeClr val="bg1"/>
                </a:solidFill>
                <a:latin typeface="Arial"/>
                <a:cs typeface="Arial"/>
              </a:rPr>
              <a:t> </a:t>
            </a:r>
            <a:r>
              <a:rPr lang="en-US" sz="2000">
                <a:solidFill>
                  <a:schemeClr val="bg1"/>
                </a:solidFill>
                <a:latin typeface="Arial"/>
                <a:cs typeface="Arial"/>
              </a:rPr>
              <a:t>Students</a:t>
            </a:r>
            <a:r>
              <a:rPr lang="en-US" sz="2000" spc="-40">
                <a:solidFill>
                  <a:schemeClr val="bg1"/>
                </a:solidFill>
                <a:latin typeface="Arial"/>
                <a:cs typeface="Arial"/>
              </a:rPr>
              <a:t> </a:t>
            </a:r>
            <a:r>
              <a:rPr lang="en-US" sz="2000">
                <a:solidFill>
                  <a:schemeClr val="bg1"/>
                </a:solidFill>
                <a:latin typeface="Arial"/>
                <a:cs typeface="Arial"/>
              </a:rPr>
              <a:t>can</a:t>
            </a:r>
            <a:r>
              <a:rPr lang="en-US" sz="2000" spc="-50">
                <a:solidFill>
                  <a:schemeClr val="bg1"/>
                </a:solidFill>
                <a:latin typeface="Arial"/>
                <a:cs typeface="Arial"/>
              </a:rPr>
              <a:t> </a:t>
            </a:r>
            <a:r>
              <a:rPr lang="en-US" sz="2000">
                <a:solidFill>
                  <a:schemeClr val="bg1"/>
                </a:solidFill>
                <a:latin typeface="Arial"/>
                <a:cs typeface="Arial"/>
              </a:rPr>
              <a:t>gain</a:t>
            </a:r>
            <a:r>
              <a:rPr lang="en-US" sz="2000" spc="-20">
                <a:solidFill>
                  <a:schemeClr val="bg1"/>
                </a:solidFill>
                <a:latin typeface="Arial"/>
                <a:cs typeface="Arial"/>
              </a:rPr>
              <a:t> </a:t>
            </a:r>
            <a:r>
              <a:rPr lang="en-US" sz="2000">
                <a:solidFill>
                  <a:schemeClr val="bg1"/>
                </a:solidFill>
                <a:latin typeface="Arial"/>
                <a:cs typeface="Arial"/>
              </a:rPr>
              <a:t>access</a:t>
            </a:r>
            <a:r>
              <a:rPr lang="en-US" sz="2000" spc="-45">
                <a:solidFill>
                  <a:schemeClr val="bg1"/>
                </a:solidFill>
                <a:latin typeface="Arial"/>
                <a:cs typeface="Arial"/>
              </a:rPr>
              <a:t> </a:t>
            </a:r>
            <a:r>
              <a:rPr lang="en-US" sz="2000">
                <a:solidFill>
                  <a:schemeClr val="bg1"/>
                </a:solidFill>
                <a:latin typeface="Arial"/>
                <a:cs typeface="Arial"/>
              </a:rPr>
              <a:t>to</a:t>
            </a:r>
            <a:r>
              <a:rPr lang="en-US" sz="2000" spc="-55">
                <a:solidFill>
                  <a:schemeClr val="bg1"/>
                </a:solidFill>
                <a:latin typeface="Arial"/>
                <a:cs typeface="Arial"/>
              </a:rPr>
              <a:t> </a:t>
            </a:r>
            <a:r>
              <a:rPr lang="en-US" sz="2000">
                <a:solidFill>
                  <a:schemeClr val="bg1"/>
                </a:solidFill>
                <a:latin typeface="Arial"/>
                <a:cs typeface="Arial"/>
              </a:rPr>
              <a:t>some</a:t>
            </a:r>
            <a:r>
              <a:rPr lang="en-US" sz="2000" spc="-60">
                <a:solidFill>
                  <a:schemeClr val="bg1"/>
                </a:solidFill>
                <a:latin typeface="Arial"/>
                <a:cs typeface="Arial"/>
              </a:rPr>
              <a:t> </a:t>
            </a:r>
            <a:r>
              <a:rPr lang="en-US" sz="2000">
                <a:solidFill>
                  <a:schemeClr val="bg1"/>
                </a:solidFill>
                <a:latin typeface="Arial"/>
                <a:cs typeface="Arial"/>
              </a:rPr>
              <a:t>of</a:t>
            </a:r>
            <a:r>
              <a:rPr lang="en-US" sz="2000" spc="-50">
                <a:solidFill>
                  <a:schemeClr val="bg1"/>
                </a:solidFill>
                <a:latin typeface="Arial"/>
                <a:cs typeface="Arial"/>
              </a:rPr>
              <a:t> </a:t>
            </a:r>
            <a:r>
              <a:rPr lang="en-US" sz="2000">
                <a:solidFill>
                  <a:schemeClr val="bg1"/>
                </a:solidFill>
                <a:latin typeface="Arial"/>
                <a:cs typeface="Arial"/>
              </a:rPr>
              <a:t>INCOSE’s</a:t>
            </a:r>
            <a:r>
              <a:rPr lang="en-US" sz="2000" spc="-35">
                <a:solidFill>
                  <a:schemeClr val="bg1"/>
                </a:solidFill>
                <a:latin typeface="Arial"/>
                <a:cs typeface="Arial"/>
              </a:rPr>
              <a:t> </a:t>
            </a:r>
            <a:r>
              <a:rPr lang="en-US" sz="2000" spc="-10">
                <a:solidFill>
                  <a:schemeClr val="bg1"/>
                </a:solidFill>
                <a:latin typeface="Arial"/>
                <a:cs typeface="Arial"/>
              </a:rPr>
              <a:t>state-of-</a:t>
            </a:r>
            <a:r>
              <a:rPr lang="en-US" sz="2000">
                <a:solidFill>
                  <a:schemeClr val="bg1"/>
                </a:solidFill>
                <a:latin typeface="Arial"/>
                <a:cs typeface="Arial"/>
              </a:rPr>
              <a:t>the</a:t>
            </a:r>
            <a:r>
              <a:rPr lang="en-US" sz="2000" spc="-70">
                <a:solidFill>
                  <a:schemeClr val="bg1"/>
                </a:solidFill>
                <a:latin typeface="Arial"/>
                <a:cs typeface="Arial"/>
              </a:rPr>
              <a:t> </a:t>
            </a:r>
            <a:r>
              <a:rPr lang="en-US" sz="2000" spc="-25">
                <a:solidFill>
                  <a:schemeClr val="bg1"/>
                </a:solidFill>
                <a:latin typeface="Arial"/>
                <a:cs typeface="Arial"/>
              </a:rPr>
              <a:t>art </a:t>
            </a:r>
            <a:r>
              <a:rPr lang="en-US" sz="2000">
                <a:solidFill>
                  <a:schemeClr val="bg1"/>
                </a:solidFill>
                <a:latin typeface="Arial"/>
                <a:cs typeface="Arial"/>
              </a:rPr>
              <a:t>products</a:t>
            </a:r>
            <a:r>
              <a:rPr lang="en-US" sz="2000" spc="-75">
                <a:solidFill>
                  <a:schemeClr val="bg1"/>
                </a:solidFill>
                <a:latin typeface="Arial"/>
                <a:cs typeface="Arial"/>
              </a:rPr>
              <a:t> </a:t>
            </a:r>
            <a:r>
              <a:rPr lang="en-US" sz="2000">
                <a:solidFill>
                  <a:schemeClr val="bg1"/>
                </a:solidFill>
                <a:latin typeface="Arial"/>
                <a:cs typeface="Arial"/>
              </a:rPr>
              <a:t>&amp;</a:t>
            </a:r>
            <a:r>
              <a:rPr lang="en-US" sz="2000" spc="-90">
                <a:solidFill>
                  <a:schemeClr val="bg1"/>
                </a:solidFill>
                <a:latin typeface="Arial"/>
                <a:cs typeface="Arial"/>
              </a:rPr>
              <a:t> </a:t>
            </a:r>
            <a:r>
              <a:rPr lang="en-US" sz="2000">
                <a:solidFill>
                  <a:schemeClr val="bg1"/>
                </a:solidFill>
                <a:latin typeface="Arial"/>
                <a:cs typeface="Arial"/>
              </a:rPr>
              <a:t>publications</a:t>
            </a:r>
            <a:r>
              <a:rPr lang="en-US" sz="2000" spc="-30">
                <a:solidFill>
                  <a:schemeClr val="bg1"/>
                </a:solidFill>
                <a:latin typeface="Arial"/>
                <a:cs typeface="Arial"/>
              </a:rPr>
              <a:t> </a:t>
            </a:r>
            <a:r>
              <a:rPr lang="en-US" sz="2000">
                <a:solidFill>
                  <a:schemeClr val="bg1"/>
                </a:solidFill>
                <a:latin typeface="Arial"/>
                <a:cs typeface="Arial"/>
              </a:rPr>
              <a:t>through</a:t>
            </a:r>
            <a:r>
              <a:rPr lang="en-US" sz="2000" spc="-75">
                <a:solidFill>
                  <a:schemeClr val="bg1"/>
                </a:solidFill>
                <a:latin typeface="Arial"/>
                <a:cs typeface="Arial"/>
              </a:rPr>
              <a:t> </a:t>
            </a:r>
            <a:r>
              <a:rPr lang="en-US" sz="2000">
                <a:solidFill>
                  <a:schemeClr val="bg1"/>
                </a:solidFill>
                <a:latin typeface="Arial"/>
                <a:cs typeface="Arial"/>
              </a:rPr>
              <a:t>these</a:t>
            </a:r>
            <a:r>
              <a:rPr lang="en-US" sz="2000" spc="-80">
                <a:solidFill>
                  <a:schemeClr val="bg1"/>
                </a:solidFill>
                <a:latin typeface="Arial"/>
                <a:cs typeface="Arial"/>
              </a:rPr>
              <a:t> </a:t>
            </a:r>
            <a:r>
              <a:rPr lang="en-US" sz="2000" spc="-10">
                <a:solidFill>
                  <a:schemeClr val="bg1"/>
                </a:solidFill>
                <a:latin typeface="Arial"/>
                <a:cs typeface="Arial"/>
              </a:rPr>
              <a:t>accounts.</a:t>
            </a:r>
          </a:p>
          <a:p>
            <a:pPr marL="12700" marR="583565">
              <a:lnSpc>
                <a:spcPct val="100000"/>
              </a:lnSpc>
              <a:spcBef>
                <a:spcPts val="100"/>
              </a:spcBef>
              <a:tabLst>
                <a:tab pos="469265" algn="l"/>
              </a:tabLst>
            </a:pPr>
            <a:endParaRPr lang="en-US" sz="2400">
              <a:solidFill>
                <a:schemeClr val="bg1"/>
              </a:solidFill>
              <a:latin typeface="Calibri"/>
              <a:cs typeface="Calibri"/>
            </a:endParaRPr>
          </a:p>
        </p:txBody>
      </p:sp>
      <p:pic>
        <p:nvPicPr>
          <p:cNvPr id="8" name="Picture 22" descr="Immagine che contiene testo, schermata, Sito Web, Pagina Web&#10;&#10;Descrizione generata automaticamente">
            <a:extLst>
              <a:ext uri="{FF2B5EF4-FFF2-40B4-BE49-F238E27FC236}">
                <a16:creationId xmlns:a16="http://schemas.microsoft.com/office/drawing/2014/main" id="{EA733086-C19E-7352-9FA7-C04E78CB579D}"/>
              </a:ext>
            </a:extLst>
          </p:cNvPr>
          <p:cNvPicPr>
            <a:picLocks noChangeAspect="1"/>
          </p:cNvPicPr>
          <p:nvPr/>
        </p:nvPicPr>
        <p:blipFill>
          <a:blip r:embed="rId3"/>
          <a:stretch>
            <a:fillRect/>
          </a:stretch>
        </p:blipFill>
        <p:spPr>
          <a:xfrm>
            <a:off x="916384" y="3794669"/>
            <a:ext cx="5611008" cy="2962688"/>
          </a:xfrm>
          <a:prstGeom prst="rect">
            <a:avLst/>
          </a:prstGeom>
        </p:spPr>
      </p:pic>
      <p:grpSp>
        <p:nvGrpSpPr>
          <p:cNvPr id="14" name="object 11">
            <a:extLst>
              <a:ext uri="{FF2B5EF4-FFF2-40B4-BE49-F238E27FC236}">
                <a16:creationId xmlns:a16="http://schemas.microsoft.com/office/drawing/2014/main" id="{A7B735DC-746A-62CF-527F-6ECAFC6EB289}"/>
              </a:ext>
            </a:extLst>
          </p:cNvPr>
          <p:cNvGrpSpPr/>
          <p:nvPr/>
        </p:nvGrpSpPr>
        <p:grpSpPr>
          <a:xfrm>
            <a:off x="6526044" y="3934524"/>
            <a:ext cx="3555423" cy="1989365"/>
            <a:chOff x="6372747" y="3918965"/>
            <a:chExt cx="3793476" cy="2350542"/>
          </a:xfrm>
        </p:grpSpPr>
        <p:sp>
          <p:nvSpPr>
            <p:cNvPr id="10" name="object 14">
              <a:extLst>
                <a:ext uri="{FF2B5EF4-FFF2-40B4-BE49-F238E27FC236}">
                  <a16:creationId xmlns:a16="http://schemas.microsoft.com/office/drawing/2014/main" id="{5A1BE610-BC6E-D40C-34CF-BDA6FD801023}"/>
                </a:ext>
              </a:extLst>
            </p:cNvPr>
            <p:cNvSpPr/>
            <p:nvPr/>
          </p:nvSpPr>
          <p:spPr>
            <a:xfrm>
              <a:off x="6372747" y="5588151"/>
              <a:ext cx="879475" cy="681355"/>
            </a:xfrm>
            <a:custGeom>
              <a:avLst/>
              <a:gdLst/>
              <a:ahLst/>
              <a:cxnLst/>
              <a:rect l="l" t="t" r="r" b="b"/>
              <a:pathLst>
                <a:path w="879475" h="681354">
                  <a:moveTo>
                    <a:pt x="791006" y="0"/>
                  </a:moveTo>
                  <a:lnTo>
                    <a:pt x="83375" y="489775"/>
                  </a:lnTo>
                  <a:lnTo>
                    <a:pt x="39255" y="426021"/>
                  </a:lnTo>
                  <a:lnTo>
                    <a:pt x="0" y="641769"/>
                  </a:lnTo>
                  <a:lnTo>
                    <a:pt x="215747" y="681024"/>
                  </a:lnTo>
                  <a:lnTo>
                    <a:pt x="171627" y="617270"/>
                  </a:lnTo>
                  <a:lnTo>
                    <a:pt x="879259" y="127495"/>
                  </a:lnTo>
                  <a:lnTo>
                    <a:pt x="791006" y="0"/>
                  </a:lnTo>
                  <a:close/>
                </a:path>
              </a:pathLst>
            </a:custGeom>
            <a:solidFill>
              <a:srgbClr val="FF0000"/>
            </a:solidFill>
          </p:spPr>
          <p:txBody>
            <a:bodyPr wrap="square" lIns="0" tIns="0" rIns="0" bIns="0" rtlCol="0"/>
            <a:lstStyle/>
            <a:p>
              <a:endParaRPr/>
            </a:p>
          </p:txBody>
        </p:sp>
        <p:sp>
          <p:nvSpPr>
            <p:cNvPr id="12" name="object 15">
              <a:extLst>
                <a:ext uri="{FF2B5EF4-FFF2-40B4-BE49-F238E27FC236}">
                  <a16:creationId xmlns:a16="http://schemas.microsoft.com/office/drawing/2014/main" id="{B1843846-D791-62C8-3B69-4D6D53C519B4}"/>
                </a:ext>
              </a:extLst>
            </p:cNvPr>
            <p:cNvSpPr/>
            <p:nvPr/>
          </p:nvSpPr>
          <p:spPr>
            <a:xfrm>
              <a:off x="6372747" y="5588152"/>
              <a:ext cx="879475" cy="681355"/>
            </a:xfrm>
            <a:custGeom>
              <a:avLst/>
              <a:gdLst/>
              <a:ahLst/>
              <a:cxnLst/>
              <a:rect l="l" t="t" r="r" b="b"/>
              <a:pathLst>
                <a:path w="879475" h="681354">
                  <a:moveTo>
                    <a:pt x="215747" y="681024"/>
                  </a:moveTo>
                  <a:lnTo>
                    <a:pt x="0" y="641769"/>
                  </a:lnTo>
                  <a:lnTo>
                    <a:pt x="39255" y="426021"/>
                  </a:lnTo>
                  <a:lnTo>
                    <a:pt x="83375" y="489775"/>
                  </a:lnTo>
                  <a:lnTo>
                    <a:pt x="791006" y="0"/>
                  </a:lnTo>
                  <a:lnTo>
                    <a:pt x="879259" y="127495"/>
                  </a:lnTo>
                  <a:lnTo>
                    <a:pt x="171627" y="617270"/>
                  </a:lnTo>
                  <a:lnTo>
                    <a:pt x="215747" y="681024"/>
                  </a:lnTo>
                  <a:close/>
                </a:path>
              </a:pathLst>
            </a:custGeom>
            <a:ln w="25400">
              <a:solidFill>
                <a:srgbClr val="FF0000"/>
              </a:solidFill>
            </a:ln>
          </p:spPr>
          <p:txBody>
            <a:bodyPr wrap="square" lIns="0" tIns="0" rIns="0" bIns="0" rtlCol="0"/>
            <a:lstStyle/>
            <a:p>
              <a:endParaRPr/>
            </a:p>
          </p:txBody>
        </p:sp>
        <p:sp>
          <p:nvSpPr>
            <p:cNvPr id="13" name="object 16">
              <a:extLst>
                <a:ext uri="{FF2B5EF4-FFF2-40B4-BE49-F238E27FC236}">
                  <a16:creationId xmlns:a16="http://schemas.microsoft.com/office/drawing/2014/main" id="{C5B9F118-0A44-9408-29B1-3F0B2FF88090}"/>
                </a:ext>
              </a:extLst>
            </p:cNvPr>
            <p:cNvSpPr/>
            <p:nvPr/>
          </p:nvSpPr>
          <p:spPr>
            <a:xfrm>
              <a:off x="7024878" y="3918965"/>
              <a:ext cx="3141345" cy="2246630"/>
            </a:xfrm>
            <a:custGeom>
              <a:avLst/>
              <a:gdLst/>
              <a:ahLst/>
              <a:cxnLst/>
              <a:rect l="l" t="t" r="r" b="b"/>
              <a:pathLst>
                <a:path w="3141345" h="2246629">
                  <a:moveTo>
                    <a:pt x="3140964" y="0"/>
                  </a:moveTo>
                  <a:lnTo>
                    <a:pt x="0" y="0"/>
                  </a:lnTo>
                  <a:lnTo>
                    <a:pt x="0" y="2246375"/>
                  </a:lnTo>
                  <a:lnTo>
                    <a:pt x="3140964" y="2246375"/>
                  </a:lnTo>
                  <a:lnTo>
                    <a:pt x="3140964" y="0"/>
                  </a:lnTo>
                  <a:close/>
                </a:path>
              </a:pathLst>
            </a:custGeom>
            <a:solidFill>
              <a:srgbClr val="FFFFFF"/>
            </a:solidFill>
          </p:spPr>
          <p:txBody>
            <a:bodyPr wrap="square" lIns="0" tIns="0" rIns="0" bIns="0" rtlCol="0"/>
            <a:lstStyle/>
            <a:p>
              <a:endParaRPr>
                <a:solidFill>
                  <a:schemeClr val="accent2"/>
                </a:solidFill>
              </a:endParaRPr>
            </a:p>
          </p:txBody>
        </p:sp>
      </p:grpSp>
      <p:pic>
        <p:nvPicPr>
          <p:cNvPr id="16" name="Picture 24" descr="Immagine che contiene testo, schermata, Carattere&#10;&#10;Descrizione generata automaticamente">
            <a:extLst>
              <a:ext uri="{FF2B5EF4-FFF2-40B4-BE49-F238E27FC236}">
                <a16:creationId xmlns:a16="http://schemas.microsoft.com/office/drawing/2014/main" id="{4CFEE7D5-EAAF-F434-A722-233D5010888E}"/>
              </a:ext>
            </a:extLst>
          </p:cNvPr>
          <p:cNvPicPr>
            <a:picLocks noChangeAspect="1"/>
          </p:cNvPicPr>
          <p:nvPr/>
        </p:nvPicPr>
        <p:blipFill>
          <a:blip r:embed="rId4"/>
          <a:stretch>
            <a:fillRect/>
          </a:stretch>
        </p:blipFill>
        <p:spPr>
          <a:xfrm>
            <a:off x="9445199" y="2089235"/>
            <a:ext cx="2614102" cy="1804607"/>
          </a:xfrm>
          <a:prstGeom prst="rect">
            <a:avLst/>
          </a:prstGeom>
        </p:spPr>
      </p:pic>
      <p:grpSp>
        <p:nvGrpSpPr>
          <p:cNvPr id="22" name="object 11">
            <a:extLst>
              <a:ext uri="{FF2B5EF4-FFF2-40B4-BE49-F238E27FC236}">
                <a16:creationId xmlns:a16="http://schemas.microsoft.com/office/drawing/2014/main" id="{AC84958F-7FAB-3900-3F7B-7881BF5A035E}"/>
              </a:ext>
            </a:extLst>
          </p:cNvPr>
          <p:cNvGrpSpPr/>
          <p:nvPr/>
        </p:nvGrpSpPr>
        <p:grpSpPr>
          <a:xfrm rot="10800000">
            <a:off x="6385426" y="1365845"/>
            <a:ext cx="3057980" cy="1601596"/>
            <a:chOff x="5975357" y="3883471"/>
            <a:chExt cx="3262726" cy="2051040"/>
          </a:xfrm>
        </p:grpSpPr>
        <p:sp>
          <p:nvSpPr>
            <p:cNvPr id="20" name="object 14">
              <a:extLst>
                <a:ext uri="{FF2B5EF4-FFF2-40B4-BE49-F238E27FC236}">
                  <a16:creationId xmlns:a16="http://schemas.microsoft.com/office/drawing/2014/main" id="{E732EC27-F3EE-B4BD-DCA7-A2943E55FD8E}"/>
                </a:ext>
              </a:extLst>
            </p:cNvPr>
            <p:cNvSpPr/>
            <p:nvPr/>
          </p:nvSpPr>
          <p:spPr>
            <a:xfrm rot="4717738">
              <a:off x="5796023" y="4062805"/>
              <a:ext cx="973938" cy="615270"/>
            </a:xfrm>
            <a:custGeom>
              <a:avLst/>
              <a:gdLst/>
              <a:ahLst/>
              <a:cxnLst/>
              <a:rect l="l" t="t" r="r" b="b"/>
              <a:pathLst>
                <a:path w="879475" h="681354">
                  <a:moveTo>
                    <a:pt x="791006" y="0"/>
                  </a:moveTo>
                  <a:lnTo>
                    <a:pt x="83375" y="489775"/>
                  </a:lnTo>
                  <a:lnTo>
                    <a:pt x="39255" y="426021"/>
                  </a:lnTo>
                  <a:lnTo>
                    <a:pt x="0" y="641769"/>
                  </a:lnTo>
                  <a:lnTo>
                    <a:pt x="215747" y="681024"/>
                  </a:lnTo>
                  <a:lnTo>
                    <a:pt x="171627" y="617270"/>
                  </a:lnTo>
                  <a:lnTo>
                    <a:pt x="879259" y="127495"/>
                  </a:lnTo>
                  <a:lnTo>
                    <a:pt x="791006" y="0"/>
                  </a:lnTo>
                  <a:close/>
                </a:path>
              </a:pathLst>
            </a:custGeom>
            <a:solidFill>
              <a:srgbClr val="FF0000"/>
            </a:solidFill>
          </p:spPr>
          <p:txBody>
            <a:bodyPr wrap="square" lIns="0" tIns="0" rIns="0" bIns="0" rtlCol="0"/>
            <a:lstStyle/>
            <a:p>
              <a:endParaRPr>
                <a:solidFill>
                  <a:srgbClr val="000000"/>
                </a:solidFill>
              </a:endParaRPr>
            </a:p>
          </p:txBody>
        </p:sp>
        <p:sp>
          <p:nvSpPr>
            <p:cNvPr id="21" name="object 16">
              <a:extLst>
                <a:ext uri="{FF2B5EF4-FFF2-40B4-BE49-F238E27FC236}">
                  <a16:creationId xmlns:a16="http://schemas.microsoft.com/office/drawing/2014/main" id="{D334A120-AF16-D83A-3691-DA0168479CB6}"/>
                </a:ext>
              </a:extLst>
            </p:cNvPr>
            <p:cNvSpPr/>
            <p:nvPr/>
          </p:nvSpPr>
          <p:spPr>
            <a:xfrm>
              <a:off x="6795390" y="4305664"/>
              <a:ext cx="2442693" cy="1628847"/>
            </a:xfrm>
            <a:custGeom>
              <a:avLst/>
              <a:gdLst/>
              <a:ahLst/>
              <a:cxnLst/>
              <a:rect l="l" t="t" r="r" b="b"/>
              <a:pathLst>
                <a:path w="3141345" h="2246629">
                  <a:moveTo>
                    <a:pt x="3140964" y="0"/>
                  </a:moveTo>
                  <a:lnTo>
                    <a:pt x="0" y="0"/>
                  </a:lnTo>
                  <a:lnTo>
                    <a:pt x="0" y="2246375"/>
                  </a:lnTo>
                  <a:lnTo>
                    <a:pt x="3140964" y="2246375"/>
                  </a:lnTo>
                  <a:lnTo>
                    <a:pt x="3140964" y="0"/>
                  </a:lnTo>
                  <a:close/>
                </a:path>
              </a:pathLst>
            </a:custGeom>
            <a:solidFill>
              <a:srgbClr val="FFFFFF"/>
            </a:solidFill>
          </p:spPr>
          <p:txBody>
            <a:bodyPr wrap="square" lIns="0" tIns="0" rIns="0" bIns="0" rtlCol="0"/>
            <a:lstStyle/>
            <a:p>
              <a:endParaRPr>
                <a:solidFill>
                  <a:srgbClr val="000000"/>
                </a:solidFill>
              </a:endParaRPr>
            </a:p>
          </p:txBody>
        </p:sp>
      </p:grpSp>
      <p:sp>
        <p:nvSpPr>
          <p:cNvPr id="23" name="TextBox 15">
            <a:extLst>
              <a:ext uri="{FF2B5EF4-FFF2-40B4-BE49-F238E27FC236}">
                <a16:creationId xmlns:a16="http://schemas.microsoft.com/office/drawing/2014/main" id="{9798BC4A-EA31-8357-1C3B-8A3B0632D8D9}"/>
              </a:ext>
            </a:extLst>
          </p:cNvPr>
          <p:cNvSpPr txBox="1"/>
          <p:nvPr/>
        </p:nvSpPr>
        <p:spPr>
          <a:xfrm>
            <a:off x="6318136" y="1372476"/>
            <a:ext cx="2450538"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535" marR="124460" algn="just">
              <a:lnSpc>
                <a:spcPct val="100000"/>
              </a:lnSpc>
              <a:spcBef>
                <a:spcPts val="295"/>
              </a:spcBef>
            </a:pPr>
            <a:r>
              <a:rPr lang="en-US" sz="1800">
                <a:solidFill>
                  <a:srgbClr val="2B6FAB"/>
                </a:solidFill>
                <a:latin typeface="Arial"/>
                <a:cs typeface="Arial"/>
              </a:rPr>
              <a:t>On</a:t>
            </a:r>
            <a:r>
              <a:rPr lang="en-US" sz="1800" spc="-20">
                <a:solidFill>
                  <a:srgbClr val="2B6FAB"/>
                </a:solidFill>
                <a:latin typeface="Arial"/>
                <a:cs typeface="Arial"/>
              </a:rPr>
              <a:t> </a:t>
            </a:r>
            <a:r>
              <a:rPr lang="en-US" sz="1800">
                <a:solidFill>
                  <a:srgbClr val="2B6FAB"/>
                </a:solidFill>
                <a:latin typeface="Arial"/>
                <a:cs typeface="Arial"/>
              </a:rPr>
              <a:t>the</a:t>
            </a:r>
            <a:r>
              <a:rPr lang="en-US" sz="1800" spc="-20">
                <a:solidFill>
                  <a:srgbClr val="2B6FAB"/>
                </a:solidFill>
                <a:latin typeface="Arial"/>
                <a:cs typeface="Arial"/>
              </a:rPr>
              <a:t> </a:t>
            </a:r>
            <a:r>
              <a:rPr lang="en-US" sz="1800">
                <a:solidFill>
                  <a:srgbClr val="2B6FAB"/>
                </a:solidFill>
                <a:latin typeface="Arial"/>
                <a:cs typeface="Arial"/>
              </a:rPr>
              <a:t>public</a:t>
            </a:r>
            <a:r>
              <a:rPr lang="en-US" sz="1800" spc="-15">
                <a:solidFill>
                  <a:srgbClr val="2B6FAB"/>
                </a:solidFill>
                <a:latin typeface="Arial"/>
                <a:cs typeface="Arial"/>
              </a:rPr>
              <a:t> </a:t>
            </a:r>
            <a:r>
              <a:rPr lang="en-US" sz="1800">
                <a:solidFill>
                  <a:srgbClr val="2B6FAB"/>
                </a:solidFill>
                <a:latin typeface="Arial"/>
                <a:cs typeface="Arial"/>
              </a:rPr>
              <a:t>page</a:t>
            </a:r>
            <a:r>
              <a:rPr lang="en-US" sz="1800" spc="-15">
                <a:solidFill>
                  <a:srgbClr val="2B6FAB"/>
                </a:solidFill>
                <a:latin typeface="Arial"/>
                <a:cs typeface="Arial"/>
              </a:rPr>
              <a:t> </a:t>
            </a:r>
            <a:r>
              <a:rPr lang="en-US" sz="1800">
                <a:solidFill>
                  <a:srgbClr val="2B6FAB"/>
                </a:solidFill>
                <a:latin typeface="Arial"/>
                <a:cs typeface="Arial"/>
              </a:rPr>
              <a:t>for</a:t>
            </a:r>
            <a:r>
              <a:rPr lang="en-US" sz="1800" spc="-30">
                <a:solidFill>
                  <a:srgbClr val="2B6FAB"/>
                </a:solidFill>
                <a:latin typeface="Arial"/>
                <a:cs typeface="Arial"/>
              </a:rPr>
              <a:t> </a:t>
            </a:r>
            <a:r>
              <a:rPr lang="en-US" sz="1800" spc="-25">
                <a:solidFill>
                  <a:srgbClr val="2B6FAB"/>
                </a:solidFill>
                <a:latin typeface="Arial"/>
                <a:cs typeface="Arial"/>
              </a:rPr>
              <a:t>the </a:t>
            </a:r>
            <a:r>
              <a:rPr lang="en-US" sz="1800" u="sng">
                <a:solidFill>
                  <a:srgbClr val="2B6FAB"/>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SE</a:t>
            </a:r>
            <a:r>
              <a:rPr lang="en-US" sz="1800" u="sng" spc="-15">
                <a:solidFill>
                  <a:srgbClr val="2B6FAB"/>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 </a:t>
            </a:r>
            <a:r>
              <a:rPr lang="en-US" sz="1800" u="sng">
                <a:solidFill>
                  <a:srgbClr val="2B6FAB"/>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Journal</a:t>
            </a:r>
            <a:r>
              <a:rPr lang="en-US" sz="1800">
                <a:solidFill>
                  <a:srgbClr val="2B6FAB"/>
                </a:solidFill>
                <a:latin typeface="Arial"/>
                <a:cs typeface="Arial"/>
              </a:rPr>
              <a:t>,</a:t>
            </a:r>
            <a:r>
              <a:rPr lang="en-US" sz="1800" spc="-60">
                <a:solidFill>
                  <a:srgbClr val="2B6FAB"/>
                </a:solidFill>
                <a:latin typeface="Arial"/>
                <a:cs typeface="Arial"/>
              </a:rPr>
              <a:t> </a:t>
            </a:r>
            <a:r>
              <a:rPr lang="en-US" sz="1800">
                <a:solidFill>
                  <a:srgbClr val="2B6FAB"/>
                </a:solidFill>
                <a:latin typeface="Arial"/>
                <a:cs typeface="Arial"/>
              </a:rPr>
              <a:t>there</a:t>
            </a:r>
            <a:r>
              <a:rPr lang="en-US" sz="1800" spc="-40">
                <a:solidFill>
                  <a:srgbClr val="2B6FAB"/>
                </a:solidFill>
                <a:latin typeface="Arial"/>
                <a:cs typeface="Arial"/>
              </a:rPr>
              <a:t> </a:t>
            </a:r>
            <a:r>
              <a:rPr lang="en-US" sz="1800">
                <a:solidFill>
                  <a:srgbClr val="2B6FAB"/>
                </a:solidFill>
                <a:latin typeface="Arial"/>
                <a:cs typeface="Arial"/>
              </a:rPr>
              <a:t>is</a:t>
            </a:r>
            <a:r>
              <a:rPr lang="en-US" sz="1800" spc="-15">
                <a:solidFill>
                  <a:srgbClr val="2B6FAB"/>
                </a:solidFill>
                <a:latin typeface="Arial"/>
                <a:cs typeface="Arial"/>
              </a:rPr>
              <a:t> </a:t>
            </a:r>
            <a:r>
              <a:rPr lang="en-US" sz="1800">
                <a:solidFill>
                  <a:srgbClr val="2B6FAB"/>
                </a:solidFill>
                <a:latin typeface="Arial"/>
                <a:cs typeface="Arial"/>
              </a:rPr>
              <a:t>a</a:t>
            </a:r>
            <a:r>
              <a:rPr lang="en-US" sz="1800" spc="-20">
                <a:solidFill>
                  <a:srgbClr val="2B6FAB"/>
                </a:solidFill>
                <a:latin typeface="Arial"/>
                <a:cs typeface="Arial"/>
              </a:rPr>
              <a:t> link </a:t>
            </a:r>
            <a:r>
              <a:rPr lang="en-US" sz="1800">
                <a:solidFill>
                  <a:srgbClr val="2B6FAB"/>
                </a:solidFill>
                <a:latin typeface="Arial"/>
                <a:cs typeface="Arial"/>
              </a:rPr>
              <a:t>to</a:t>
            </a:r>
            <a:r>
              <a:rPr lang="en-US" sz="1800" spc="-25">
                <a:solidFill>
                  <a:srgbClr val="2B6FAB"/>
                </a:solidFill>
                <a:latin typeface="Arial"/>
                <a:cs typeface="Arial"/>
              </a:rPr>
              <a:t> </a:t>
            </a:r>
            <a:r>
              <a:rPr lang="en-US" sz="1800">
                <a:solidFill>
                  <a:srgbClr val="2B6FAB"/>
                </a:solidFill>
                <a:latin typeface="Arial"/>
                <a:cs typeface="Arial"/>
              </a:rPr>
              <a:t>the</a:t>
            </a:r>
            <a:r>
              <a:rPr lang="en-US" sz="1800" spc="-25">
                <a:solidFill>
                  <a:srgbClr val="2B6FAB"/>
                </a:solidFill>
                <a:latin typeface="Arial"/>
                <a:cs typeface="Arial"/>
              </a:rPr>
              <a:t> </a:t>
            </a:r>
            <a:r>
              <a:rPr lang="en-US" sz="1800">
                <a:solidFill>
                  <a:srgbClr val="2B6FAB"/>
                </a:solidFill>
                <a:latin typeface="Arial"/>
                <a:cs typeface="Arial"/>
              </a:rPr>
              <a:t>iNet</a:t>
            </a:r>
            <a:r>
              <a:rPr lang="en-US" sz="1800" spc="-25">
                <a:solidFill>
                  <a:srgbClr val="2B6FAB"/>
                </a:solidFill>
                <a:latin typeface="Arial"/>
                <a:cs typeface="Arial"/>
              </a:rPr>
              <a:t> </a:t>
            </a:r>
            <a:r>
              <a:rPr lang="en-US" sz="1800" spc="-10">
                <a:solidFill>
                  <a:srgbClr val="2B6FAB"/>
                </a:solidFill>
                <a:latin typeface="Arial"/>
                <a:cs typeface="Arial"/>
              </a:rPr>
              <a:t>page.</a:t>
            </a:r>
            <a:endParaRPr lang="en-US" sz="1800">
              <a:solidFill>
                <a:srgbClr val="2B6FAB"/>
              </a:solidFill>
              <a:latin typeface="Arial"/>
              <a:cs typeface="Arial"/>
            </a:endParaRPr>
          </a:p>
        </p:txBody>
      </p:sp>
      <p:sp>
        <p:nvSpPr>
          <p:cNvPr id="25" name="TextBox 13">
            <a:extLst>
              <a:ext uri="{FF2B5EF4-FFF2-40B4-BE49-F238E27FC236}">
                <a16:creationId xmlns:a16="http://schemas.microsoft.com/office/drawing/2014/main" id="{D7030DDC-7066-7BA8-31E8-F75A9D1730FC}"/>
              </a:ext>
            </a:extLst>
          </p:cNvPr>
          <p:cNvSpPr txBox="1"/>
          <p:nvPr/>
        </p:nvSpPr>
        <p:spPr>
          <a:xfrm>
            <a:off x="7084092" y="4049081"/>
            <a:ext cx="2988343" cy="1754326"/>
          </a:xfrm>
          <a:prstGeom prst="rect">
            <a:avLst/>
          </a:prstGeom>
          <a:noFill/>
        </p:spPr>
        <p:txBody>
          <a:bodyPr wrap="square" lIns="91440" tIns="45720" rIns="91440" bIns="45720" anchor="t">
            <a:spAutoFit/>
          </a:bodyPr>
          <a:lstStyle/>
          <a:p>
            <a:pPr marL="90805" marR="173990">
              <a:lnSpc>
                <a:spcPct val="100000"/>
              </a:lnSpc>
              <a:spcBef>
                <a:spcPts val="295"/>
              </a:spcBef>
            </a:pPr>
            <a:r>
              <a:rPr lang="en-US" sz="1800">
                <a:solidFill>
                  <a:srgbClr val="2B6FAB"/>
                </a:solidFill>
                <a:latin typeface="Arial"/>
                <a:cs typeface="Arial"/>
              </a:rPr>
              <a:t>Clicking</a:t>
            </a:r>
            <a:r>
              <a:rPr lang="en-US" sz="1800" spc="-40">
                <a:solidFill>
                  <a:srgbClr val="2B6FAB"/>
                </a:solidFill>
                <a:latin typeface="Arial"/>
                <a:cs typeface="Arial"/>
              </a:rPr>
              <a:t> </a:t>
            </a:r>
            <a:r>
              <a:rPr lang="en-US" sz="1800">
                <a:solidFill>
                  <a:srgbClr val="2B6FAB"/>
                </a:solidFill>
                <a:latin typeface="Arial"/>
                <a:cs typeface="Arial"/>
              </a:rPr>
              <a:t>on</a:t>
            </a:r>
            <a:r>
              <a:rPr lang="en-US" sz="1800" spc="-35">
                <a:solidFill>
                  <a:srgbClr val="2B6FAB"/>
                </a:solidFill>
                <a:latin typeface="Arial"/>
                <a:cs typeface="Arial"/>
              </a:rPr>
              <a:t> </a:t>
            </a:r>
            <a:r>
              <a:rPr lang="en-US" sz="1800">
                <a:solidFill>
                  <a:srgbClr val="2B6FAB"/>
                </a:solidFill>
                <a:latin typeface="Arial"/>
                <a:cs typeface="Arial"/>
              </a:rPr>
              <a:t>this</a:t>
            </a:r>
            <a:r>
              <a:rPr lang="en-US" sz="1800" spc="-25">
                <a:solidFill>
                  <a:srgbClr val="2B6FAB"/>
                </a:solidFill>
                <a:latin typeface="Arial"/>
                <a:cs typeface="Arial"/>
              </a:rPr>
              <a:t> </a:t>
            </a:r>
            <a:r>
              <a:rPr lang="en-US" sz="1800">
                <a:solidFill>
                  <a:srgbClr val="2B6FAB"/>
                </a:solidFill>
                <a:latin typeface="Arial"/>
                <a:cs typeface="Arial"/>
              </a:rPr>
              <a:t>link</a:t>
            </a:r>
            <a:r>
              <a:rPr lang="en-US" sz="1800" spc="-20">
                <a:solidFill>
                  <a:srgbClr val="2B6FAB"/>
                </a:solidFill>
                <a:latin typeface="Arial"/>
                <a:cs typeface="Arial"/>
              </a:rPr>
              <a:t> will </a:t>
            </a:r>
            <a:r>
              <a:rPr lang="en-US" sz="1800">
                <a:solidFill>
                  <a:srgbClr val="2B6FAB"/>
                </a:solidFill>
                <a:latin typeface="Arial"/>
                <a:cs typeface="Arial"/>
                <a:hlinkClick r:id="rId6">
                  <a:extLst>
                    <a:ext uri="{A12FA001-AC4F-418D-AE19-62706E023703}">
                      <ahyp:hlinkClr xmlns:ahyp="http://schemas.microsoft.com/office/drawing/2018/hyperlinkcolor" val="tx"/>
                    </a:ext>
                  </a:extLst>
                </a:hlinkClick>
              </a:rPr>
              <a:t>open</a:t>
            </a:r>
            <a:r>
              <a:rPr lang="en-US" sz="1800" spc="-25">
                <a:solidFill>
                  <a:srgbClr val="2B6FAB"/>
                </a:solidFill>
                <a:latin typeface="Arial"/>
                <a:cs typeface="Arial"/>
                <a:hlinkClick r:id="rId6">
                  <a:extLst>
                    <a:ext uri="{A12FA001-AC4F-418D-AE19-62706E023703}">
                      <ahyp:hlinkClr xmlns:ahyp="http://schemas.microsoft.com/office/drawing/2018/hyperlinkcolor" val="tx"/>
                    </a:ext>
                  </a:extLst>
                </a:hlinkClick>
              </a:rPr>
              <a:t> </a:t>
            </a:r>
            <a:r>
              <a:rPr lang="en-US" sz="1800">
                <a:solidFill>
                  <a:srgbClr val="2B6FAB"/>
                </a:solidFill>
                <a:latin typeface="Arial"/>
                <a:cs typeface="Arial"/>
                <a:hlinkClick r:id="rId6">
                  <a:extLst>
                    <a:ext uri="{A12FA001-AC4F-418D-AE19-62706E023703}">
                      <ahyp:hlinkClr xmlns:ahyp="http://schemas.microsoft.com/office/drawing/2018/hyperlinkcolor" val="tx"/>
                    </a:ext>
                  </a:extLst>
                </a:hlinkClick>
              </a:rPr>
              <a:t>the</a:t>
            </a:r>
            <a:r>
              <a:rPr lang="en-US" sz="1800" spc="-25">
                <a:solidFill>
                  <a:srgbClr val="2B6FAB"/>
                </a:solidFill>
                <a:latin typeface="Arial"/>
                <a:cs typeface="Arial"/>
                <a:hlinkClick r:id="rId6">
                  <a:extLst>
                    <a:ext uri="{A12FA001-AC4F-418D-AE19-62706E023703}">
                      <ahyp:hlinkClr xmlns:ahyp="http://schemas.microsoft.com/office/drawing/2018/hyperlinkcolor" val="tx"/>
                    </a:ext>
                  </a:extLst>
                </a:hlinkClick>
              </a:rPr>
              <a:t> </a:t>
            </a:r>
            <a:r>
              <a:rPr lang="en-US" sz="1800" u="sng">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SE</a:t>
            </a:r>
            <a:r>
              <a:rPr lang="en-US" sz="1800" u="sng" spc="-10">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 Journal</a:t>
            </a:r>
            <a:r>
              <a:rPr lang="en-US" sz="1800" spc="-10">
                <a:solidFill>
                  <a:srgbClr val="2B6FAB"/>
                </a:solidFill>
                <a:latin typeface="Arial"/>
                <a:cs typeface="Arial"/>
                <a:hlinkClick r:id="rId6">
                  <a:extLst>
                    <a:ext uri="{A12FA001-AC4F-418D-AE19-62706E023703}">
                      <ahyp:hlinkClr xmlns:ahyp="http://schemas.microsoft.com/office/drawing/2018/hyperlinkcolor" val="tx"/>
                    </a:ext>
                  </a:extLst>
                </a:hlinkClick>
              </a:rPr>
              <a:t> </a:t>
            </a:r>
            <a:r>
              <a:rPr lang="en-US" sz="1800" u="sng">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iNet</a:t>
            </a:r>
            <a:r>
              <a:rPr lang="en-US" sz="1800" u="sng" spc="-30">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 </a:t>
            </a:r>
            <a:r>
              <a:rPr lang="en-US" sz="1800" u="sng">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Page</a:t>
            </a:r>
            <a:r>
              <a:rPr lang="en-US" sz="1800" spc="-35">
                <a:solidFill>
                  <a:srgbClr val="2B6FAB"/>
                </a:solidFill>
                <a:latin typeface="Arial"/>
                <a:cs typeface="Arial"/>
                <a:hlinkClick r:id="rId6">
                  <a:extLst>
                    <a:ext uri="{A12FA001-AC4F-418D-AE19-62706E023703}">
                      <ahyp:hlinkClr xmlns:ahyp="http://schemas.microsoft.com/office/drawing/2018/hyperlinkcolor" val="tx"/>
                    </a:ext>
                  </a:extLst>
                </a:hlinkClick>
              </a:rPr>
              <a:t> </a:t>
            </a:r>
            <a:r>
              <a:rPr lang="en-US" sz="1800">
                <a:solidFill>
                  <a:srgbClr val="2B6FAB"/>
                </a:solidFill>
                <a:latin typeface="Arial"/>
                <a:cs typeface="Arial"/>
              </a:rPr>
              <a:t>which</a:t>
            </a:r>
            <a:r>
              <a:rPr lang="en-US" sz="1800" spc="-45">
                <a:solidFill>
                  <a:srgbClr val="2B6FAB"/>
                </a:solidFill>
                <a:latin typeface="Arial"/>
                <a:cs typeface="Arial"/>
              </a:rPr>
              <a:t> </a:t>
            </a:r>
            <a:r>
              <a:rPr lang="en-US" sz="1800">
                <a:solidFill>
                  <a:srgbClr val="2B6FAB"/>
                </a:solidFill>
                <a:latin typeface="Arial"/>
                <a:cs typeface="Arial"/>
              </a:rPr>
              <a:t>will</a:t>
            </a:r>
            <a:r>
              <a:rPr lang="en-US" sz="1800" spc="-25">
                <a:solidFill>
                  <a:srgbClr val="2B6FAB"/>
                </a:solidFill>
                <a:latin typeface="Arial"/>
                <a:cs typeface="Arial"/>
              </a:rPr>
              <a:t> </a:t>
            </a:r>
            <a:r>
              <a:rPr lang="en-US" sz="1800" spc="-20">
                <a:solidFill>
                  <a:srgbClr val="2B6FAB"/>
                </a:solidFill>
                <a:latin typeface="Arial"/>
                <a:cs typeface="Arial"/>
              </a:rPr>
              <a:t>allow </a:t>
            </a:r>
            <a:r>
              <a:rPr lang="en-US" sz="1800">
                <a:solidFill>
                  <a:srgbClr val="2B6FAB"/>
                </a:solidFill>
                <a:latin typeface="Arial"/>
                <a:cs typeface="Arial"/>
              </a:rPr>
              <a:t>them</a:t>
            </a:r>
            <a:r>
              <a:rPr lang="en-US" sz="1800" spc="-40">
                <a:solidFill>
                  <a:srgbClr val="2B6FAB"/>
                </a:solidFill>
                <a:latin typeface="Arial"/>
                <a:cs typeface="Arial"/>
              </a:rPr>
              <a:t> </a:t>
            </a:r>
            <a:r>
              <a:rPr lang="en-US" sz="1800">
                <a:solidFill>
                  <a:srgbClr val="2B6FAB"/>
                </a:solidFill>
                <a:latin typeface="Arial"/>
                <a:cs typeface="Arial"/>
              </a:rPr>
              <a:t>to</a:t>
            </a:r>
            <a:r>
              <a:rPr lang="en-US" sz="1800" spc="-35">
                <a:solidFill>
                  <a:srgbClr val="2B6FAB"/>
                </a:solidFill>
                <a:latin typeface="Arial"/>
                <a:cs typeface="Arial"/>
              </a:rPr>
              <a:t> </a:t>
            </a:r>
            <a:r>
              <a:rPr lang="en-US" sz="1800">
                <a:solidFill>
                  <a:srgbClr val="2B6FAB"/>
                </a:solidFill>
                <a:latin typeface="Arial"/>
                <a:cs typeface="Arial"/>
              </a:rPr>
              <a:t>utilize</a:t>
            </a:r>
            <a:r>
              <a:rPr lang="en-US" sz="1800" spc="-25">
                <a:solidFill>
                  <a:srgbClr val="2B6FAB"/>
                </a:solidFill>
                <a:latin typeface="Arial"/>
                <a:cs typeface="Arial"/>
              </a:rPr>
              <a:t> </a:t>
            </a:r>
            <a:r>
              <a:rPr lang="en-US" sz="1800">
                <a:solidFill>
                  <a:srgbClr val="2B6FAB"/>
                </a:solidFill>
                <a:latin typeface="Arial"/>
                <a:cs typeface="Arial"/>
              </a:rPr>
              <a:t>SSO</a:t>
            </a:r>
            <a:r>
              <a:rPr lang="en-US" sz="1800" spc="-25">
                <a:solidFill>
                  <a:srgbClr val="2B6FAB"/>
                </a:solidFill>
                <a:latin typeface="Arial"/>
                <a:cs typeface="Arial"/>
              </a:rPr>
              <a:t> to </a:t>
            </a:r>
            <a:r>
              <a:rPr lang="en-US" sz="1800">
                <a:solidFill>
                  <a:srgbClr val="2B6FAB"/>
                </a:solidFill>
                <a:latin typeface="Arial"/>
                <a:cs typeface="Arial"/>
              </a:rPr>
              <a:t>access</a:t>
            </a:r>
            <a:r>
              <a:rPr lang="en-US" sz="1800" spc="-45">
                <a:solidFill>
                  <a:srgbClr val="2B6FAB"/>
                </a:solidFill>
                <a:latin typeface="Arial"/>
                <a:cs typeface="Arial"/>
              </a:rPr>
              <a:t> </a:t>
            </a:r>
            <a:r>
              <a:rPr lang="en-US" sz="1800">
                <a:solidFill>
                  <a:srgbClr val="2B6FAB"/>
                </a:solidFill>
                <a:latin typeface="Arial"/>
                <a:cs typeface="Arial"/>
              </a:rPr>
              <a:t>the</a:t>
            </a:r>
            <a:r>
              <a:rPr lang="en-US" sz="1800" spc="-20">
                <a:solidFill>
                  <a:srgbClr val="2B6FAB"/>
                </a:solidFill>
                <a:latin typeface="Arial"/>
                <a:cs typeface="Arial"/>
              </a:rPr>
              <a:t> </a:t>
            </a:r>
            <a:r>
              <a:rPr lang="en-US" sz="1800">
                <a:solidFill>
                  <a:srgbClr val="2B6FAB"/>
                </a:solidFill>
                <a:latin typeface="Arial"/>
                <a:cs typeface="Arial"/>
              </a:rPr>
              <a:t>publication</a:t>
            </a:r>
            <a:r>
              <a:rPr lang="en-US" sz="1800" spc="-35">
                <a:solidFill>
                  <a:srgbClr val="2B6FAB"/>
                </a:solidFill>
                <a:latin typeface="Arial"/>
                <a:cs typeface="Arial"/>
              </a:rPr>
              <a:t> </a:t>
            </a:r>
            <a:r>
              <a:rPr lang="en-US" sz="1800" spc="-25">
                <a:solidFill>
                  <a:srgbClr val="2B6FAB"/>
                </a:solidFill>
                <a:latin typeface="Arial"/>
                <a:cs typeface="Arial"/>
              </a:rPr>
              <a:t>on </a:t>
            </a:r>
            <a:r>
              <a:rPr lang="en-US" sz="1800" spc="-10">
                <a:solidFill>
                  <a:srgbClr val="2B6FAB"/>
                </a:solidFill>
                <a:latin typeface="Arial"/>
                <a:cs typeface="Arial"/>
              </a:rPr>
              <a:t>Wiley.</a:t>
            </a:r>
            <a:endParaRPr lang="en-US" sz="1800">
              <a:solidFill>
                <a:srgbClr val="2B6FAB"/>
              </a:solidFill>
              <a:latin typeface="Arial"/>
              <a:cs typeface="Arial"/>
            </a:endParaRPr>
          </a:p>
        </p:txBody>
      </p:sp>
    </p:spTree>
    <p:extLst>
      <p:ext uri="{BB962C8B-B14F-4D97-AF65-F5344CB8AC3E}">
        <p14:creationId xmlns:p14="http://schemas.microsoft.com/office/powerpoint/2010/main" val="412357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973D9C2-3E45-910E-7824-1D49C189A555}"/>
              </a:ext>
            </a:extLst>
          </p:cNvPr>
          <p:cNvSpPr txBox="1">
            <a:spLocks/>
          </p:cNvSpPr>
          <p:nvPr/>
        </p:nvSpPr>
        <p:spPr>
          <a:xfrm>
            <a:off x="622301" y="402378"/>
            <a:ext cx="11065227"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defRPr/>
            </a:pPr>
            <a:r>
              <a:rPr lang="en-US" sz="4000" b="1" spc="-67">
                <a:solidFill>
                  <a:prstClr val="white"/>
                </a:solidFill>
                <a:latin typeface="Arial"/>
                <a:cs typeface="Arial"/>
              </a:rPr>
              <a:t>How to access the INCOSE Content Library</a:t>
            </a:r>
          </a:p>
        </p:txBody>
      </p:sp>
      <p:pic>
        <p:nvPicPr>
          <p:cNvPr id="7" name="Immagine 6" descr="Immagine che contiene testo, Viso umano, schermata, uomo&#10;&#10;Descrizione generata automaticamente">
            <a:extLst>
              <a:ext uri="{FF2B5EF4-FFF2-40B4-BE49-F238E27FC236}">
                <a16:creationId xmlns:a16="http://schemas.microsoft.com/office/drawing/2014/main" id="{4E374858-BB65-225A-81A1-CF29DEA8515B}"/>
              </a:ext>
            </a:extLst>
          </p:cNvPr>
          <p:cNvPicPr>
            <a:picLocks noChangeAspect="1"/>
          </p:cNvPicPr>
          <p:nvPr/>
        </p:nvPicPr>
        <p:blipFill>
          <a:blip r:embed="rId2"/>
          <a:stretch>
            <a:fillRect/>
          </a:stretch>
        </p:blipFill>
        <p:spPr>
          <a:xfrm>
            <a:off x="1119243" y="1209990"/>
            <a:ext cx="10750060" cy="4438020"/>
          </a:xfrm>
          <a:prstGeom prst="rect">
            <a:avLst/>
          </a:prstGeom>
        </p:spPr>
      </p:pic>
      <p:sp>
        <p:nvSpPr>
          <p:cNvPr id="8" name="Freeform 5">
            <a:extLst>
              <a:ext uri="{FF2B5EF4-FFF2-40B4-BE49-F238E27FC236}">
                <a16:creationId xmlns:a16="http://schemas.microsoft.com/office/drawing/2014/main" id="{ED19DE00-C9E0-336D-605A-20AAAC1569E9}"/>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Ovale 8">
            <a:extLst>
              <a:ext uri="{FF2B5EF4-FFF2-40B4-BE49-F238E27FC236}">
                <a16:creationId xmlns:a16="http://schemas.microsoft.com/office/drawing/2014/main" id="{A61E4A38-3899-5FEA-0874-AF94BDE4BF79}"/>
              </a:ext>
            </a:extLst>
          </p:cNvPr>
          <p:cNvSpPr/>
          <p:nvPr/>
        </p:nvSpPr>
        <p:spPr>
          <a:xfrm>
            <a:off x="6736736" y="1468602"/>
            <a:ext cx="941248" cy="48234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D56F45A8-77F7-1746-D0A2-C0A039E267EB}"/>
              </a:ext>
            </a:extLst>
          </p:cNvPr>
          <p:cNvSpPr/>
          <p:nvPr/>
        </p:nvSpPr>
        <p:spPr>
          <a:xfrm>
            <a:off x="6552068" y="3926453"/>
            <a:ext cx="1312983" cy="46892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19751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DD4BA5C8-198C-383F-01E6-828609E26AA1}"/>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Text Placeholder 3">
            <a:extLst>
              <a:ext uri="{FF2B5EF4-FFF2-40B4-BE49-F238E27FC236}">
                <a16:creationId xmlns:a16="http://schemas.microsoft.com/office/drawing/2014/main" id="{3DA2B6B7-6E32-6C39-9FBA-B7CEF15EC22F}"/>
              </a:ext>
            </a:extLst>
          </p:cNvPr>
          <p:cNvSpPr txBox="1">
            <a:spLocks/>
          </p:cNvSpPr>
          <p:nvPr/>
        </p:nvSpPr>
        <p:spPr>
          <a:xfrm>
            <a:off x="352671" y="203085"/>
            <a:ext cx="11040670"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defRPr/>
            </a:pPr>
            <a:r>
              <a:rPr lang="en-US" sz="4000" b="1" spc="-67">
                <a:solidFill>
                  <a:prstClr val="white"/>
                </a:solidFill>
                <a:latin typeface="Arial"/>
                <a:cs typeface="Arial"/>
              </a:rPr>
              <a:t>How to access the INCOSE Content Library</a:t>
            </a:r>
          </a:p>
        </p:txBody>
      </p:sp>
      <p:sp>
        <p:nvSpPr>
          <p:cNvPr id="4" name="TextBox 3">
            <a:extLst>
              <a:ext uri="{FF2B5EF4-FFF2-40B4-BE49-F238E27FC236}">
                <a16:creationId xmlns:a16="http://schemas.microsoft.com/office/drawing/2014/main" id="{1829E151-EEA8-CE68-C83D-0B3AB5349FED}"/>
              </a:ext>
            </a:extLst>
          </p:cNvPr>
          <p:cNvSpPr txBox="1"/>
          <p:nvPr/>
        </p:nvSpPr>
        <p:spPr>
          <a:xfrm>
            <a:off x="891932" y="1046195"/>
            <a:ext cx="10734011" cy="1323439"/>
          </a:xfrm>
          <a:prstGeom prst="rect">
            <a:avLst/>
          </a:prstGeom>
          <a:noFill/>
        </p:spPr>
        <p:txBody>
          <a:bodyPr wrap="square" rtlCol="0">
            <a:spAutoFit/>
          </a:bodyPr>
          <a:lstStyle/>
          <a:p>
            <a:r>
              <a:rPr lang="en-US" sz="2000">
                <a:solidFill>
                  <a:schemeClr val="bg1"/>
                </a:solidFill>
              </a:rPr>
              <a:t>From the Home Page navigation bar, Click on </a:t>
            </a:r>
            <a:r>
              <a:rPr lang="en-US" sz="2000" b="1">
                <a:solidFill>
                  <a:schemeClr val="bg1"/>
                </a:solidFill>
              </a:rPr>
              <a:t>Publications</a:t>
            </a:r>
            <a:r>
              <a:rPr lang="en-US" sz="2000">
                <a:solidFill>
                  <a:schemeClr val="bg1"/>
                </a:solidFill>
              </a:rPr>
              <a:t> and from the drop down menu, select </a:t>
            </a:r>
            <a:r>
              <a:rPr lang="en-US" sz="2000" b="1">
                <a:solidFill>
                  <a:schemeClr val="bg1"/>
                </a:solidFill>
              </a:rPr>
              <a:t>Content Library</a:t>
            </a:r>
          </a:p>
          <a:p>
            <a:r>
              <a:rPr lang="en-US" sz="2000" b="1">
                <a:solidFill>
                  <a:schemeClr val="bg1"/>
                </a:solidFill>
                <a:hlinkClick r:id="rId3"/>
              </a:rPr>
              <a:t>https://www.incose.org/publications/papers-presentations-library</a:t>
            </a:r>
            <a:endParaRPr lang="en-US" sz="2000" b="1">
              <a:solidFill>
                <a:schemeClr val="bg1"/>
              </a:solidFill>
            </a:endParaRPr>
          </a:p>
          <a:p>
            <a:endParaRPr lang="en-US" sz="2000" b="1">
              <a:solidFill>
                <a:schemeClr val="bg1"/>
              </a:solidFill>
            </a:endParaRPr>
          </a:p>
        </p:txBody>
      </p:sp>
      <p:pic>
        <p:nvPicPr>
          <p:cNvPr id="8" name="Picture 7">
            <a:extLst>
              <a:ext uri="{FF2B5EF4-FFF2-40B4-BE49-F238E27FC236}">
                <a16:creationId xmlns:a16="http://schemas.microsoft.com/office/drawing/2014/main" id="{B85A264E-C413-ABA1-2D94-8DA10CE3C2E5}"/>
              </a:ext>
            </a:extLst>
          </p:cNvPr>
          <p:cNvPicPr>
            <a:picLocks noChangeAspect="1"/>
          </p:cNvPicPr>
          <p:nvPr/>
        </p:nvPicPr>
        <p:blipFill>
          <a:blip r:embed="rId4"/>
          <a:stretch>
            <a:fillRect/>
          </a:stretch>
        </p:blipFill>
        <p:spPr>
          <a:xfrm>
            <a:off x="3328778" y="2273703"/>
            <a:ext cx="5534443" cy="4466886"/>
          </a:xfrm>
          <a:prstGeom prst="rect">
            <a:avLst/>
          </a:prstGeom>
        </p:spPr>
      </p:pic>
      <p:sp>
        <p:nvSpPr>
          <p:cNvPr id="11" name="Ovale 8">
            <a:extLst>
              <a:ext uri="{FF2B5EF4-FFF2-40B4-BE49-F238E27FC236}">
                <a16:creationId xmlns:a16="http://schemas.microsoft.com/office/drawing/2014/main" id="{C7C9A483-8349-3868-57EF-C2E99BF7054A}"/>
              </a:ext>
            </a:extLst>
          </p:cNvPr>
          <p:cNvSpPr/>
          <p:nvPr/>
        </p:nvSpPr>
        <p:spPr>
          <a:xfrm>
            <a:off x="6335485" y="2578827"/>
            <a:ext cx="468086" cy="33858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6557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973D9C2-3E45-910E-7824-1D49C189A555}"/>
              </a:ext>
            </a:extLst>
          </p:cNvPr>
          <p:cNvSpPr txBox="1">
            <a:spLocks/>
          </p:cNvSpPr>
          <p:nvPr/>
        </p:nvSpPr>
        <p:spPr>
          <a:xfrm>
            <a:off x="818946" y="218023"/>
            <a:ext cx="9587009" cy="1508105"/>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defRPr/>
            </a:pPr>
            <a:r>
              <a:rPr lang="en-US" sz="4000" b="1" spc="-67">
                <a:solidFill>
                  <a:prstClr val="white"/>
                </a:solidFill>
                <a:latin typeface="Arial"/>
                <a:cs typeface="Arial"/>
              </a:rPr>
              <a:t>How to access PDP</a:t>
            </a:r>
          </a:p>
          <a:p>
            <a:pPr marL="0" indent="0">
              <a:lnSpc>
                <a:spcPct val="100000"/>
              </a:lnSpc>
              <a:buNone/>
              <a:defRPr/>
            </a:pPr>
            <a:endParaRPr lang="en-US" sz="4000" b="1" spc="-67">
              <a:solidFill>
                <a:prstClr val="white"/>
              </a:solidFill>
              <a:latin typeface="Arial"/>
              <a:cs typeface="Arial"/>
            </a:endParaRPr>
          </a:p>
        </p:txBody>
      </p:sp>
      <p:sp>
        <p:nvSpPr>
          <p:cNvPr id="5" name="Freeform 5">
            <a:extLst>
              <a:ext uri="{FF2B5EF4-FFF2-40B4-BE49-F238E27FC236}">
                <a16:creationId xmlns:a16="http://schemas.microsoft.com/office/drawing/2014/main" id="{ED19DE00-C9E0-336D-605A-20AAAC1569E9}"/>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823BEE7-99AB-1272-30EE-18A7E100F765}"/>
              </a:ext>
            </a:extLst>
          </p:cNvPr>
          <p:cNvSpPr txBox="1"/>
          <p:nvPr/>
        </p:nvSpPr>
        <p:spPr>
          <a:xfrm>
            <a:off x="812801" y="1108537"/>
            <a:ext cx="10127342" cy="1015663"/>
          </a:xfrm>
          <a:prstGeom prst="rect">
            <a:avLst/>
          </a:prstGeom>
          <a:noFill/>
        </p:spPr>
        <p:txBody>
          <a:bodyPr wrap="square">
            <a:spAutoFit/>
          </a:bodyPr>
          <a:lstStyle/>
          <a:p>
            <a:r>
              <a:rPr lang="en-US" sz="2000">
                <a:solidFill>
                  <a:schemeClr val="bg1"/>
                </a:solidFill>
              </a:rPr>
              <a:t>From the Home Page navigation bar, Click on </a:t>
            </a:r>
            <a:r>
              <a:rPr lang="en-US" sz="2000" b="1">
                <a:solidFill>
                  <a:schemeClr val="bg1"/>
                </a:solidFill>
              </a:rPr>
              <a:t>Learn</a:t>
            </a:r>
            <a:r>
              <a:rPr lang="en-US" sz="2000">
                <a:solidFill>
                  <a:schemeClr val="bg1"/>
                </a:solidFill>
              </a:rPr>
              <a:t> and from the drop down menu, select Professional Development Portal (PDP).</a:t>
            </a:r>
          </a:p>
          <a:p>
            <a:r>
              <a:rPr lang="en-US" sz="2000">
                <a:solidFill>
                  <a:schemeClr val="bg1"/>
                </a:solidFill>
                <a:hlinkClick r:id="rId2"/>
              </a:rPr>
              <a:t>https://www.incose.org/learn/incose-pdp</a:t>
            </a:r>
            <a:endParaRPr lang="en-US" sz="2000">
              <a:solidFill>
                <a:schemeClr val="bg1"/>
              </a:solidFill>
            </a:endParaRPr>
          </a:p>
        </p:txBody>
      </p:sp>
      <p:pic>
        <p:nvPicPr>
          <p:cNvPr id="12" name="Picture 11">
            <a:extLst>
              <a:ext uri="{FF2B5EF4-FFF2-40B4-BE49-F238E27FC236}">
                <a16:creationId xmlns:a16="http://schemas.microsoft.com/office/drawing/2014/main" id="{25753624-52F7-6BC7-518E-7B5F9055FAAC}"/>
              </a:ext>
            </a:extLst>
          </p:cNvPr>
          <p:cNvPicPr>
            <a:picLocks noChangeAspect="1"/>
          </p:cNvPicPr>
          <p:nvPr/>
        </p:nvPicPr>
        <p:blipFill>
          <a:blip r:embed="rId3"/>
          <a:stretch>
            <a:fillRect/>
          </a:stretch>
        </p:blipFill>
        <p:spPr>
          <a:xfrm>
            <a:off x="2461596" y="2124200"/>
            <a:ext cx="8319959" cy="4551861"/>
          </a:xfrm>
          <a:prstGeom prst="rect">
            <a:avLst/>
          </a:prstGeom>
        </p:spPr>
      </p:pic>
    </p:spTree>
    <p:extLst>
      <p:ext uri="{BB962C8B-B14F-4D97-AF65-F5344CB8AC3E}">
        <p14:creationId xmlns:p14="http://schemas.microsoft.com/office/powerpoint/2010/main" val="3477719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973D9C2-3E45-910E-7824-1D49C189A555}"/>
              </a:ext>
            </a:extLst>
          </p:cNvPr>
          <p:cNvSpPr txBox="1">
            <a:spLocks/>
          </p:cNvSpPr>
          <p:nvPr/>
        </p:nvSpPr>
        <p:spPr>
          <a:xfrm>
            <a:off x="634591" y="254894"/>
            <a:ext cx="9587009"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defRPr/>
            </a:pPr>
            <a:r>
              <a:rPr lang="en-US" sz="4000" b="1" spc="-67">
                <a:solidFill>
                  <a:prstClr val="white"/>
                </a:solidFill>
                <a:latin typeface="Arial"/>
                <a:cs typeface="Arial"/>
              </a:rPr>
              <a:t>Access to the INCOSE Newsletter</a:t>
            </a:r>
          </a:p>
        </p:txBody>
      </p:sp>
      <p:pic>
        <p:nvPicPr>
          <p:cNvPr id="7" name="Picture 6" descr="A group of hands holding a globe&#10;&#10;Description automatically generated">
            <a:extLst>
              <a:ext uri="{FF2B5EF4-FFF2-40B4-BE49-F238E27FC236}">
                <a16:creationId xmlns:a16="http://schemas.microsoft.com/office/drawing/2014/main" id="{31A9FE3C-DEC8-0E55-838E-D7DBD8D2C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955" y="1707365"/>
            <a:ext cx="3292254" cy="4624899"/>
          </a:xfrm>
          <a:prstGeom prst="rect">
            <a:avLst/>
          </a:prstGeom>
        </p:spPr>
      </p:pic>
      <p:sp>
        <p:nvSpPr>
          <p:cNvPr id="2" name="CasellaDiTesto 1">
            <a:extLst>
              <a:ext uri="{FF2B5EF4-FFF2-40B4-BE49-F238E27FC236}">
                <a16:creationId xmlns:a16="http://schemas.microsoft.com/office/drawing/2014/main" id="{3C253027-AF52-72AF-BFFF-CBB546AE0419}"/>
              </a:ext>
            </a:extLst>
          </p:cNvPr>
          <p:cNvSpPr txBox="1"/>
          <p:nvPr/>
        </p:nvSpPr>
        <p:spPr>
          <a:xfrm>
            <a:off x="5422195" y="2129198"/>
            <a:ext cx="67451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2400" b="0" i="0">
                <a:solidFill>
                  <a:srgbClr val="FFFFFF"/>
                </a:solidFill>
                <a:latin typeface="Arial"/>
                <a:ea typeface="Arial"/>
                <a:cs typeface="Arial"/>
              </a:rPr>
              <a:t>The INCOSE Members Newsletter is published every quarter and seeks articles and news items of interest. The Newsletter is focused on happenings of interest from across the systems community. Packed with events from around the world, news from working groups, insights on the upcoming standards, and items of interest from beyond INCOSE’s borders, this quarterly newsletter adds new depth as we share the latest news in the world of systems.</a:t>
            </a:r>
            <a:endParaRPr lang="it-IT" sz="2400">
              <a:solidFill>
                <a:srgbClr val="FFFFFF"/>
              </a:solidFill>
            </a:endParaRPr>
          </a:p>
        </p:txBody>
      </p:sp>
      <p:sp>
        <p:nvSpPr>
          <p:cNvPr id="5" name="CasellaDiTesto 4">
            <a:extLst>
              <a:ext uri="{FF2B5EF4-FFF2-40B4-BE49-F238E27FC236}">
                <a16:creationId xmlns:a16="http://schemas.microsoft.com/office/drawing/2014/main" id="{D56677CA-D675-A460-1C9C-63C929A4F21D}"/>
              </a:ext>
            </a:extLst>
          </p:cNvPr>
          <p:cNvSpPr txBox="1"/>
          <p:nvPr/>
        </p:nvSpPr>
        <p:spPr>
          <a:xfrm>
            <a:off x="571817" y="1184480"/>
            <a:ext cx="10864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a:ea typeface="+mn-lt"/>
                <a:cs typeface="+mn-lt"/>
                <a:hlinkClick r:id="rId3"/>
              </a:rPr>
              <a:t>https://www.incose.org/publications/members-newsletter</a:t>
            </a:r>
            <a:endParaRPr lang="it-IT"/>
          </a:p>
        </p:txBody>
      </p:sp>
      <p:sp>
        <p:nvSpPr>
          <p:cNvPr id="6" name="Freeform 5">
            <a:extLst>
              <a:ext uri="{FF2B5EF4-FFF2-40B4-BE49-F238E27FC236}">
                <a16:creationId xmlns:a16="http://schemas.microsoft.com/office/drawing/2014/main" id="{ED19DE00-C9E0-336D-605A-20AAAC1569E9}"/>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512321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973D9C2-3E45-910E-7824-1D49C189A555}"/>
              </a:ext>
            </a:extLst>
          </p:cNvPr>
          <p:cNvSpPr txBox="1">
            <a:spLocks/>
          </p:cNvSpPr>
          <p:nvPr/>
        </p:nvSpPr>
        <p:spPr>
          <a:xfrm>
            <a:off x="622301" y="181152"/>
            <a:ext cx="9587009"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defRPr/>
            </a:pPr>
            <a:r>
              <a:rPr lang="en-US" sz="4000" b="1" spc="-67">
                <a:solidFill>
                  <a:prstClr val="white"/>
                </a:solidFill>
                <a:latin typeface="Arial"/>
                <a:cs typeface="Arial"/>
              </a:rPr>
              <a:t>How to find Handbook V5</a:t>
            </a:r>
          </a:p>
        </p:txBody>
      </p:sp>
      <p:sp>
        <p:nvSpPr>
          <p:cNvPr id="11" name="Freeform 5">
            <a:extLst>
              <a:ext uri="{FF2B5EF4-FFF2-40B4-BE49-F238E27FC236}">
                <a16:creationId xmlns:a16="http://schemas.microsoft.com/office/drawing/2014/main" id="{ED19DE00-C9E0-336D-605A-20AAAC1569E9}"/>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Box 3">
            <a:extLst>
              <a:ext uri="{FF2B5EF4-FFF2-40B4-BE49-F238E27FC236}">
                <a16:creationId xmlns:a16="http://schemas.microsoft.com/office/drawing/2014/main" id="{61F50F94-832A-A1CC-E986-D8E2D7567FA9}"/>
              </a:ext>
            </a:extLst>
          </p:cNvPr>
          <p:cNvSpPr txBox="1"/>
          <p:nvPr/>
        </p:nvSpPr>
        <p:spPr>
          <a:xfrm>
            <a:off x="1066800" y="1141042"/>
            <a:ext cx="9960429"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As a CAB Associate, you can access and download a copy of the Systems Engineering Handbook V5.</a:t>
            </a:r>
          </a:p>
        </p:txBody>
      </p:sp>
      <p:pic>
        <p:nvPicPr>
          <p:cNvPr id="7" name="Picture 6">
            <a:extLst>
              <a:ext uri="{FF2B5EF4-FFF2-40B4-BE49-F238E27FC236}">
                <a16:creationId xmlns:a16="http://schemas.microsoft.com/office/drawing/2014/main" id="{D7AA5C13-86E7-3779-50BF-B2C96DD80B87}"/>
              </a:ext>
            </a:extLst>
          </p:cNvPr>
          <p:cNvPicPr>
            <a:picLocks noChangeAspect="1"/>
          </p:cNvPicPr>
          <p:nvPr/>
        </p:nvPicPr>
        <p:blipFill>
          <a:blip r:embed="rId2"/>
          <a:stretch>
            <a:fillRect/>
          </a:stretch>
        </p:blipFill>
        <p:spPr>
          <a:xfrm>
            <a:off x="4224396" y="2279816"/>
            <a:ext cx="3078275" cy="4403760"/>
          </a:xfrm>
          <a:prstGeom prst="rect">
            <a:avLst/>
          </a:prstGeom>
        </p:spPr>
      </p:pic>
      <p:sp>
        <p:nvSpPr>
          <p:cNvPr id="12" name="TextBox 11">
            <a:extLst>
              <a:ext uri="{FF2B5EF4-FFF2-40B4-BE49-F238E27FC236}">
                <a16:creationId xmlns:a16="http://schemas.microsoft.com/office/drawing/2014/main" id="{B8F69368-43EC-62A8-8373-F46E14A99543}"/>
              </a:ext>
            </a:extLst>
          </p:cNvPr>
          <p:cNvSpPr txBox="1"/>
          <p:nvPr/>
        </p:nvSpPr>
        <p:spPr>
          <a:xfrm>
            <a:off x="1066800" y="1879706"/>
            <a:ext cx="6096000" cy="369332"/>
          </a:xfrm>
          <a:prstGeom prst="rect">
            <a:avLst/>
          </a:prstGeom>
          <a:noFill/>
        </p:spPr>
        <p:txBody>
          <a:bodyPr wrap="square" lIns="91440" tIns="45720" rIns="91440" bIns="45720" anchor="t">
            <a:spAutoFit/>
          </a:bodyPr>
          <a:lstStyle/>
          <a:p>
            <a:r>
              <a:rPr lang="en-US">
                <a:solidFill>
                  <a:srgbClr val="2B6FAB"/>
                </a:solidFill>
              </a:rPr>
              <a:t>https://www.incose.org/publications/se-handbook-v5</a:t>
            </a:r>
            <a:endParaRPr lang="en-US">
              <a:solidFill>
                <a:srgbClr val="2B6FAB"/>
              </a:solidFill>
              <a:cs typeface="Calibri"/>
            </a:endParaRPr>
          </a:p>
        </p:txBody>
      </p:sp>
    </p:spTree>
    <p:extLst>
      <p:ext uri="{BB962C8B-B14F-4D97-AF65-F5344CB8AC3E}">
        <p14:creationId xmlns:p14="http://schemas.microsoft.com/office/powerpoint/2010/main" val="2863806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looking at a computer screen&#10;&#10;Description automatically generated with low confidence">
            <a:extLst>
              <a:ext uri="{FF2B5EF4-FFF2-40B4-BE49-F238E27FC236}">
                <a16:creationId xmlns:a16="http://schemas.microsoft.com/office/drawing/2014/main" id="{FE19F2AA-25F0-43C0-49EC-83BC4C3351D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2588" b="2588"/>
          <a:stretch>
            <a:fillRect/>
          </a:stretch>
        </p:blipFill>
        <p:spPr/>
      </p:pic>
      <p:pic>
        <p:nvPicPr>
          <p:cNvPr id="8" name="Picture 7" descr="A picture containing logo&#10;&#10;Description automatically generated">
            <a:extLst>
              <a:ext uri="{FF2B5EF4-FFF2-40B4-BE49-F238E27FC236}">
                <a16:creationId xmlns:a16="http://schemas.microsoft.com/office/drawing/2014/main" id="{62884DF7-A952-223A-62A4-2E58F8378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
        <p:nvSpPr>
          <p:cNvPr id="2" name="TextBox 1">
            <a:extLst>
              <a:ext uri="{FF2B5EF4-FFF2-40B4-BE49-F238E27FC236}">
                <a16:creationId xmlns:a16="http://schemas.microsoft.com/office/drawing/2014/main" id="{4F2B3E01-BD79-BE9B-82F2-01794B81E8E7}"/>
              </a:ext>
            </a:extLst>
          </p:cNvPr>
          <p:cNvSpPr txBox="1"/>
          <p:nvPr/>
        </p:nvSpPr>
        <p:spPr>
          <a:xfrm>
            <a:off x="10507405" y="6080196"/>
            <a:ext cx="1073800" cy="228600"/>
          </a:xfrm>
          <a:prstGeom prst="rect">
            <a:avLst/>
          </a:prstGeom>
          <a:noFill/>
        </p:spPr>
        <p:txBody>
          <a:bodyPr wrap="square" lIns="0" tIns="0" rIns="0" bIns="0" rtlCol="0" anchor="b">
            <a:noAutofit/>
          </a:bodyPr>
          <a:lstStyle/>
          <a:p>
            <a:pPr algn="r">
              <a:lnSpc>
                <a:spcPct val="150000"/>
              </a:lnSpc>
              <a:spcBef>
                <a:spcPts val="1600"/>
              </a:spcBef>
              <a:buClr>
                <a:srgbClr val="CC0000"/>
              </a:buClr>
              <a:buSzPct val="110000"/>
            </a:pPr>
            <a:r>
              <a:rPr lang="en-GB" sz="1067" err="1">
                <a:solidFill>
                  <a:schemeClr val="bg1"/>
                </a:solidFill>
                <a:latin typeface="Arial" panose="020B0604020202020204" pitchFamily="34" charset="0"/>
                <a:cs typeface="Arial" panose="020B0604020202020204" pitchFamily="34" charset="0"/>
              </a:rPr>
              <a:t>incose.org</a:t>
            </a:r>
            <a:r>
              <a:rPr lang="en-GB" sz="1067">
                <a:solidFill>
                  <a:schemeClr val="bg1"/>
                </a:solidFill>
                <a:latin typeface="Arial" panose="020B0604020202020204" pitchFamily="34" charset="0"/>
                <a:cs typeface="Arial" panose="020B0604020202020204" pitchFamily="34" charset="0"/>
              </a:rPr>
              <a:t> | </a:t>
            </a:r>
            <a:fld id="{A86CDF6F-2953-460E-BD1D-295C411077A7}" type="slidenum">
              <a:rPr lang="en-GB" sz="1067">
                <a:solidFill>
                  <a:schemeClr val="bg1"/>
                </a:solidFill>
                <a:latin typeface="Arial" panose="020B0604020202020204" pitchFamily="34" charset="0"/>
                <a:cs typeface="Arial" panose="020B0604020202020204" pitchFamily="34" charset="0"/>
              </a:rPr>
              <a:pPr algn="r">
                <a:lnSpc>
                  <a:spcPct val="150000"/>
                </a:lnSpc>
                <a:spcBef>
                  <a:spcPts val="1600"/>
                </a:spcBef>
                <a:buClr>
                  <a:srgbClr val="CC0000"/>
                </a:buClr>
                <a:buSzPct val="110000"/>
              </a:pPr>
              <a:t>2</a:t>
            </a:fld>
            <a:endParaRPr lang="en-GB" sz="106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662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121ECC-C231-0056-865C-3598A52FA6BA}"/>
              </a:ext>
            </a:extLst>
          </p:cNvPr>
          <p:cNvSpPr txBox="1"/>
          <p:nvPr/>
        </p:nvSpPr>
        <p:spPr>
          <a:xfrm>
            <a:off x="710293" y="370114"/>
            <a:ext cx="6616235" cy="707886"/>
          </a:xfrm>
          <a:prstGeom prst="rect">
            <a:avLst/>
          </a:prstGeom>
          <a:noFill/>
        </p:spPr>
        <p:txBody>
          <a:bodyPr wrap="none" rtlCol="0">
            <a:spAutoFit/>
          </a:bodyPr>
          <a:lstStyle/>
          <a:p>
            <a:r>
              <a:rPr lang="en-US" sz="4000" b="1" dirty="0">
                <a:solidFill>
                  <a:schemeClr val="bg1"/>
                </a:solidFill>
                <a:latin typeface="Arial" panose="020B0604020202020204" pitchFamily="34" charset="0"/>
                <a:cs typeface="Arial" panose="020B0604020202020204" pitchFamily="34" charset="0"/>
              </a:rPr>
              <a:t>What is SEP Certification?</a:t>
            </a:r>
          </a:p>
        </p:txBody>
      </p:sp>
      <p:pic>
        <p:nvPicPr>
          <p:cNvPr id="6" name="Immagine 5" descr="Immagine che contiene testo, schermata, Pubblicità online, Sito Web&#10;&#10;Descrizione generata automaticamente">
            <a:extLst>
              <a:ext uri="{FF2B5EF4-FFF2-40B4-BE49-F238E27FC236}">
                <a16:creationId xmlns:a16="http://schemas.microsoft.com/office/drawing/2014/main" id="{1F455B3F-EE50-5E12-3F31-F3168E0CB7B1}"/>
              </a:ext>
            </a:extLst>
          </p:cNvPr>
          <p:cNvPicPr>
            <a:picLocks noChangeAspect="1"/>
          </p:cNvPicPr>
          <p:nvPr/>
        </p:nvPicPr>
        <p:blipFill>
          <a:blip r:embed="rId2"/>
          <a:stretch>
            <a:fillRect/>
          </a:stretch>
        </p:blipFill>
        <p:spPr>
          <a:xfrm>
            <a:off x="2431288" y="1248769"/>
            <a:ext cx="6843341" cy="5239117"/>
          </a:xfrm>
          <a:prstGeom prst="rect">
            <a:avLst/>
          </a:prstGeom>
        </p:spPr>
      </p:pic>
      <p:sp>
        <p:nvSpPr>
          <p:cNvPr id="7" name="Freeform 5">
            <a:extLst>
              <a:ext uri="{FF2B5EF4-FFF2-40B4-BE49-F238E27FC236}">
                <a16:creationId xmlns:a16="http://schemas.microsoft.com/office/drawing/2014/main" id="{F3FB6931-291F-4E95-0CD0-7C761EE065AA}"/>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947367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121ECC-C231-0056-865C-3598A52FA6BA}"/>
              </a:ext>
            </a:extLst>
          </p:cNvPr>
          <p:cNvSpPr txBox="1"/>
          <p:nvPr/>
        </p:nvSpPr>
        <p:spPr>
          <a:xfrm>
            <a:off x="489068" y="382404"/>
            <a:ext cx="11209564" cy="1323439"/>
          </a:xfrm>
          <a:prstGeom prst="rect">
            <a:avLst/>
          </a:prstGeom>
          <a:noFill/>
        </p:spPr>
        <p:txBody>
          <a:bodyPr wrap="square" lIns="91440" tIns="45720" rIns="91440" bIns="45720" rtlCol="0" anchor="t">
            <a:spAutoFit/>
          </a:bodyPr>
          <a:lstStyle/>
          <a:p>
            <a:r>
              <a:rPr lang="en-US" sz="4000" b="1" dirty="0">
                <a:solidFill>
                  <a:schemeClr val="bg1"/>
                </a:solidFill>
                <a:latin typeface="Arial"/>
                <a:cs typeface="Arial"/>
              </a:rPr>
              <a:t>How to transition from a CAB Associate to an</a:t>
            </a:r>
            <a:endParaRPr lang="it-IT" dirty="0">
              <a:solidFill>
                <a:schemeClr val="bg1"/>
              </a:solidFill>
              <a:latin typeface="Arial"/>
              <a:cs typeface="Arial"/>
            </a:endParaRPr>
          </a:p>
          <a:p>
            <a:r>
              <a:rPr lang="en-US" sz="4000" b="1" dirty="0">
                <a:solidFill>
                  <a:schemeClr val="bg1"/>
                </a:solidFill>
                <a:latin typeface="Arial"/>
                <a:cs typeface="Arial"/>
              </a:rPr>
              <a:t> INCOSE Member</a:t>
            </a:r>
            <a:endParaRPr lang="en-US" dirty="0">
              <a:solidFill>
                <a:schemeClr val="bg1"/>
              </a:solidFill>
              <a:latin typeface="Arial"/>
              <a:cs typeface="Arial"/>
            </a:endParaRPr>
          </a:p>
        </p:txBody>
      </p:sp>
      <p:pic>
        <p:nvPicPr>
          <p:cNvPr id="8" name="Picture 7">
            <a:extLst>
              <a:ext uri="{FF2B5EF4-FFF2-40B4-BE49-F238E27FC236}">
                <a16:creationId xmlns:a16="http://schemas.microsoft.com/office/drawing/2014/main" id="{023D841F-2714-9877-5906-C9E4F1F77AF4}"/>
              </a:ext>
            </a:extLst>
          </p:cNvPr>
          <p:cNvPicPr>
            <a:picLocks noChangeAspect="1"/>
          </p:cNvPicPr>
          <p:nvPr/>
        </p:nvPicPr>
        <p:blipFill>
          <a:blip r:embed="rId2"/>
          <a:stretch>
            <a:fillRect/>
          </a:stretch>
        </p:blipFill>
        <p:spPr>
          <a:xfrm>
            <a:off x="637006" y="2317186"/>
            <a:ext cx="5458994" cy="3558550"/>
          </a:xfrm>
          <a:prstGeom prst="rect">
            <a:avLst/>
          </a:prstGeom>
        </p:spPr>
      </p:pic>
      <p:sp>
        <p:nvSpPr>
          <p:cNvPr id="9" name="TextBox 8">
            <a:extLst>
              <a:ext uri="{FF2B5EF4-FFF2-40B4-BE49-F238E27FC236}">
                <a16:creationId xmlns:a16="http://schemas.microsoft.com/office/drawing/2014/main" id="{BDF58A98-5E37-EEDE-483B-17C995EF5192}"/>
              </a:ext>
            </a:extLst>
          </p:cNvPr>
          <p:cNvSpPr txBox="1"/>
          <p:nvPr/>
        </p:nvSpPr>
        <p:spPr>
          <a:xfrm>
            <a:off x="6479724" y="1773919"/>
            <a:ext cx="5548990" cy="4708981"/>
          </a:xfrm>
          <a:prstGeom prst="rect">
            <a:avLst/>
          </a:prstGeom>
          <a:noFill/>
        </p:spPr>
        <p:txBody>
          <a:bodyPr wrap="square" lIns="91440" tIns="45720" rIns="91440" bIns="45720" rtlCol="0" anchor="t">
            <a:spAutoFit/>
          </a:bodyPr>
          <a:lstStyle/>
          <a:p>
            <a:r>
              <a:rPr lang="en-US" sz="2000" dirty="0">
                <a:solidFill>
                  <a:srgbClr val="FFFFFF"/>
                </a:solidFill>
              </a:rPr>
              <a:t>A CAB Associate account does not allow you to join a chapter, join a Working Group or apply for a certification.  However, you may upgrade to a regular individual member at a discounted transition fee if you decide you are ready to become an INCOSE member.  Only CAB Associates joining INCOSE for the first time (does not include previous regular individual members) are eligible for the discounted Transition rate.  </a:t>
            </a:r>
            <a:br>
              <a:rPr lang="en-US" sz="2000" dirty="0"/>
            </a:br>
            <a:r>
              <a:rPr lang="en-US" sz="2000" b="1" dirty="0">
                <a:solidFill>
                  <a:srgbClr val="FFFFFF"/>
                </a:solidFill>
              </a:rPr>
              <a:t>Transitioning to Regular Member: </a:t>
            </a:r>
            <a:r>
              <a:rPr lang="en-US" sz="2000" dirty="0">
                <a:solidFill>
                  <a:srgbClr val="FFFFFF"/>
                </a:solidFill>
              </a:rPr>
              <a:t>CAB Associates with an active account AND who have never been an INCOSE Individual Member at a discounted Transition Fee ($115); to take advantage of this offer, please follow the directions in this </a:t>
            </a:r>
            <a:r>
              <a:rPr lang="en-US" sz="2000" dirty="0">
                <a:solidFill>
                  <a:srgbClr val="FFFFFF"/>
                </a:solidFill>
                <a:hlinkClick r:id="rId3">
                  <a:extLst>
                    <a:ext uri="{A12FA001-AC4F-418D-AE19-62706E023703}">
                      <ahyp:hlinkClr xmlns:ahyp="http://schemas.microsoft.com/office/drawing/2018/hyperlinkcolor" val="tx"/>
                    </a:ext>
                  </a:extLst>
                </a:hlinkClick>
              </a:rPr>
              <a:t>How to Guide</a:t>
            </a:r>
            <a:r>
              <a:rPr lang="en-US" sz="2000" dirty="0">
                <a:solidFill>
                  <a:srgbClr val="FFFFFF"/>
                </a:solidFill>
              </a:rPr>
              <a:t>.</a:t>
            </a:r>
          </a:p>
        </p:txBody>
      </p:sp>
      <p:sp>
        <p:nvSpPr>
          <p:cNvPr id="2" name="Freeform 5">
            <a:extLst>
              <a:ext uri="{FF2B5EF4-FFF2-40B4-BE49-F238E27FC236}">
                <a16:creationId xmlns:a16="http://schemas.microsoft.com/office/drawing/2014/main" id="{F3FB6931-291F-4E95-0CD0-7C761EE065AA}"/>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970339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F44C5-D50E-65CA-8FE2-06F223B62963}"/>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3B19742-7857-E134-F33E-B9AB0767F473}"/>
              </a:ext>
            </a:extLst>
          </p:cNvPr>
          <p:cNvSpPr txBox="1">
            <a:spLocks/>
          </p:cNvSpPr>
          <p:nvPr/>
        </p:nvSpPr>
        <p:spPr>
          <a:xfrm>
            <a:off x="1543107" y="440267"/>
            <a:ext cx="7945022"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a:solidFill>
                  <a:schemeClr val="bg1"/>
                </a:solidFill>
                <a:latin typeface="Arial" panose="020B0604020202020204" pitchFamily="34" charset="0"/>
                <a:cs typeface="Arial" panose="020B0604020202020204" pitchFamily="34" charset="0"/>
              </a:rPr>
              <a:t>Need</a:t>
            </a:r>
            <a:r>
              <a:rPr lang="en-US" sz="4000" b="1" spc="-280">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Assistance?</a:t>
            </a:r>
            <a:r>
              <a:rPr lang="en-US" sz="4000" b="1" spc="-90">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Contact</a:t>
            </a:r>
            <a:r>
              <a:rPr lang="en-US" sz="4000" b="1" spc="-45">
                <a:solidFill>
                  <a:schemeClr val="bg1"/>
                </a:solidFill>
                <a:latin typeface="Arial" panose="020B0604020202020204" pitchFamily="34" charset="0"/>
                <a:cs typeface="Arial" panose="020B0604020202020204" pitchFamily="34" charset="0"/>
              </a:rPr>
              <a:t> </a:t>
            </a:r>
            <a:r>
              <a:rPr lang="en-US" sz="4000" b="1" spc="-25">
                <a:solidFill>
                  <a:schemeClr val="bg1"/>
                </a:solidFill>
                <a:latin typeface="Arial" panose="020B0604020202020204" pitchFamily="34" charset="0"/>
                <a:cs typeface="Arial" panose="020B0604020202020204" pitchFamily="34" charset="0"/>
              </a:rPr>
              <a:t>Us!</a:t>
            </a:r>
            <a:endParaRPr lang="en-US" sz="4000" b="1" spc="-67">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D5D5591B-D309-877D-FBEE-EB6E4E8EFE99}"/>
              </a:ext>
            </a:extLst>
          </p:cNvPr>
          <p:cNvSpPr>
            <a:spLocks noChangeAspect="1"/>
          </p:cNvSpPr>
          <p:nvPr/>
        </p:nvSpPr>
        <p:spPr bwMode="auto">
          <a:xfrm rot="10800000" flipH="1" flipV="1">
            <a:off x="0" y="2992997"/>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C9AAE6B-5539-165F-7352-F148CD10D1C3}"/>
              </a:ext>
            </a:extLst>
          </p:cNvPr>
          <p:cNvSpPr txBox="1"/>
          <p:nvPr/>
        </p:nvSpPr>
        <p:spPr>
          <a:xfrm>
            <a:off x="1435490" y="1718397"/>
            <a:ext cx="8057372" cy="3494867"/>
          </a:xfrm>
          <a:prstGeom prst="rect">
            <a:avLst/>
          </a:prstGeom>
          <a:noFill/>
        </p:spPr>
        <p:txBody>
          <a:bodyPr wrap="square" lIns="91440" tIns="45720" rIns="91440" bIns="45720" anchor="t">
            <a:spAutoFit/>
          </a:bodyPr>
          <a:lstStyle/>
          <a:p>
            <a:pPr marL="469265" indent="-456565">
              <a:spcBef>
                <a:spcPts val="95"/>
              </a:spcBef>
              <a:buFont typeface="Arial"/>
              <a:buChar char="•"/>
              <a:tabLst>
                <a:tab pos="469265" algn="l"/>
              </a:tabLst>
            </a:pPr>
            <a:r>
              <a:rPr lang="en-US" sz="3400">
                <a:solidFill>
                  <a:schemeClr val="bg1"/>
                </a:solidFill>
                <a:latin typeface="Calibri"/>
                <a:cs typeface="Calibri"/>
              </a:rPr>
              <a:t>CAB</a:t>
            </a:r>
            <a:r>
              <a:rPr lang="en-US" sz="3400" spc="-75">
                <a:solidFill>
                  <a:schemeClr val="bg1"/>
                </a:solidFill>
                <a:latin typeface="Calibri"/>
                <a:cs typeface="Calibri"/>
              </a:rPr>
              <a:t> </a:t>
            </a:r>
            <a:r>
              <a:rPr lang="en-US" sz="3400" spc="-10">
                <a:solidFill>
                  <a:schemeClr val="bg1"/>
                </a:solidFill>
                <a:latin typeface="Calibri"/>
                <a:cs typeface="Calibri"/>
              </a:rPr>
              <a:t>Administration</a:t>
            </a:r>
            <a:r>
              <a:rPr lang="en-US" sz="3400" spc="-90">
                <a:solidFill>
                  <a:schemeClr val="bg1"/>
                </a:solidFill>
                <a:latin typeface="Calibri"/>
                <a:cs typeface="Calibri"/>
              </a:rPr>
              <a:t> </a:t>
            </a:r>
            <a:r>
              <a:rPr lang="en-US" sz="3400" spc="-10">
                <a:solidFill>
                  <a:schemeClr val="bg1"/>
                </a:solidFill>
                <a:latin typeface="Calibri"/>
                <a:cs typeface="Calibri"/>
              </a:rPr>
              <a:t>Questions? You can reach out via : </a:t>
            </a:r>
          </a:p>
          <a:p>
            <a:pPr marL="1002665" lvl="1" indent="-380365">
              <a:lnSpc>
                <a:spcPts val="3590"/>
              </a:lnSpc>
              <a:spcBef>
                <a:spcPts val="15"/>
              </a:spcBef>
              <a:buFont typeface="Arial"/>
              <a:buChar char="–"/>
              <a:tabLst>
                <a:tab pos="1002665" algn="l"/>
              </a:tabLst>
            </a:pPr>
            <a:r>
              <a:rPr lang="en-US" sz="3400" spc="-35">
                <a:solidFill>
                  <a:schemeClr val="bg1"/>
                </a:solidFill>
                <a:latin typeface="Calibri"/>
                <a:cs typeface="Calibri"/>
              </a:rPr>
              <a:t>Teams</a:t>
            </a:r>
            <a:r>
              <a:rPr lang="en-US" sz="3400" spc="-80">
                <a:solidFill>
                  <a:schemeClr val="bg1"/>
                </a:solidFill>
                <a:latin typeface="Calibri"/>
                <a:cs typeface="Calibri"/>
              </a:rPr>
              <a:t> </a:t>
            </a:r>
          </a:p>
          <a:p>
            <a:pPr marL="1002665" lvl="1" indent="-380365">
              <a:lnSpc>
                <a:spcPts val="3590"/>
              </a:lnSpc>
              <a:spcBef>
                <a:spcPts val="15"/>
              </a:spcBef>
              <a:buFont typeface="Arial"/>
              <a:buChar char="–"/>
              <a:tabLst>
                <a:tab pos="1002665" algn="l"/>
              </a:tabLst>
            </a:pPr>
            <a:r>
              <a:rPr lang="en-US" sz="3400">
                <a:solidFill>
                  <a:schemeClr val="bg1"/>
                </a:solidFill>
                <a:latin typeface="Calibri"/>
                <a:cs typeface="Calibri"/>
              </a:rPr>
              <a:t>iNet</a:t>
            </a:r>
            <a:r>
              <a:rPr lang="en-US" sz="3400" spc="-80">
                <a:solidFill>
                  <a:schemeClr val="bg1"/>
                </a:solidFill>
                <a:latin typeface="Calibri"/>
                <a:cs typeface="Calibri"/>
              </a:rPr>
              <a:t> </a:t>
            </a:r>
            <a:endParaRPr lang="en-US">
              <a:solidFill>
                <a:schemeClr val="bg1"/>
              </a:solidFill>
              <a:latin typeface="Aptos" panose="02110004020202020204"/>
              <a:cs typeface="Calibri"/>
            </a:endParaRPr>
          </a:p>
          <a:p>
            <a:pPr marL="1002665" lvl="1" indent="-380365">
              <a:lnSpc>
                <a:spcPts val="3590"/>
              </a:lnSpc>
              <a:spcBef>
                <a:spcPts val="15"/>
              </a:spcBef>
              <a:buFont typeface="Arial"/>
              <a:buChar char="–"/>
              <a:tabLst>
                <a:tab pos="1002665" algn="l"/>
              </a:tabLst>
            </a:pPr>
            <a:r>
              <a:rPr lang="en-US" sz="3400" spc="-10">
                <a:solidFill>
                  <a:schemeClr val="bg1"/>
                </a:solidFill>
                <a:latin typeface="Calibri"/>
                <a:cs typeface="Calibri"/>
              </a:rPr>
              <a:t>SharePoint</a:t>
            </a:r>
            <a:endParaRPr lang="en-US" sz="3000" kern="0">
              <a:solidFill>
                <a:schemeClr val="bg1"/>
              </a:solidFill>
              <a:latin typeface="Calibri"/>
              <a:cs typeface="Calibri"/>
            </a:endParaRPr>
          </a:p>
          <a:p>
            <a:pPr marL="1002665" lvl="1" indent="-380365">
              <a:lnSpc>
                <a:spcPts val="3590"/>
              </a:lnSpc>
              <a:spcBef>
                <a:spcPts val="15"/>
              </a:spcBef>
              <a:buFont typeface="Arial"/>
              <a:buChar char="–"/>
              <a:tabLst>
                <a:tab pos="1002665" algn="l"/>
              </a:tabLst>
            </a:pPr>
            <a:r>
              <a:rPr lang="en-US" sz="3400" spc="-10">
                <a:solidFill>
                  <a:schemeClr val="bg1"/>
                </a:solidFill>
                <a:latin typeface="Calibri"/>
                <a:cs typeface="Calibri"/>
              </a:rPr>
              <a:t> </a:t>
            </a:r>
            <a:r>
              <a:rPr kumimoji="0" lang="en-US" sz="3000" b="0" i="0" u="sng" strike="noStrike" kern="0" cap="none" spc="-10" normalizeH="0" baseline="0" noProof="0">
                <a:ln>
                  <a:noFill/>
                </a:ln>
                <a:solidFill>
                  <a:srgbClr val="0070C0"/>
                </a:solidFill>
                <a:effectLst/>
                <a:uLnTx/>
                <a:uFill>
                  <a:solidFill>
                    <a:srgbClr val="0562C1"/>
                  </a:solidFill>
                </a:uFill>
                <a:latin typeface="Calibri"/>
                <a:cs typeface="Calibri"/>
                <a:hlinkClick r:id="rId3">
                  <a:extLst>
                    <a:ext uri="{A12FA001-AC4F-418D-AE19-62706E023703}">
                      <ahyp:hlinkClr xmlns:ahyp="http://schemas.microsoft.com/office/drawing/2018/hyperlinkcolor" val="tx"/>
                    </a:ext>
                  </a:extLst>
                </a:hlinkClick>
              </a:rPr>
              <a:t>helpdesk@incose.net</a:t>
            </a:r>
            <a:endParaRPr lang="en-US" sz="3000" b="0" i="0" u="none" strike="noStrike" kern="0" cap="none" spc="0" normalizeH="0" baseline="0" noProof="0">
              <a:ln>
                <a:noFill/>
              </a:ln>
              <a:solidFill>
                <a:srgbClr val="0070C0"/>
              </a:solidFill>
              <a:effectLst/>
              <a:uLnTx/>
              <a:uFillTx/>
              <a:latin typeface="Calibri"/>
              <a:cs typeface="Calibri"/>
            </a:endParaRPr>
          </a:p>
          <a:p>
            <a:pPr marL="12700">
              <a:lnSpc>
                <a:spcPts val="4070"/>
              </a:lnSpc>
              <a:tabLst>
                <a:tab pos="1002665" algn="l"/>
              </a:tabLst>
            </a:pPr>
            <a:endParaRPr lang="en-US" sz="3400">
              <a:solidFill>
                <a:schemeClr val="bg1"/>
              </a:solidFill>
              <a:latin typeface="Calibri"/>
              <a:cs typeface="Calibri"/>
            </a:endParaRPr>
          </a:p>
        </p:txBody>
      </p:sp>
    </p:spTree>
    <p:extLst>
      <p:ext uri="{BB962C8B-B14F-4D97-AF65-F5344CB8AC3E}">
        <p14:creationId xmlns:p14="http://schemas.microsoft.com/office/powerpoint/2010/main" val="3200178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F44C5-D50E-65CA-8FE2-06F223B62963}"/>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D5D5591B-D309-877D-FBEE-EB6E4E8EFE99}"/>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C9AAE6B-5539-165F-7352-F148CD10D1C3}"/>
              </a:ext>
            </a:extLst>
          </p:cNvPr>
          <p:cNvSpPr txBox="1"/>
          <p:nvPr/>
        </p:nvSpPr>
        <p:spPr>
          <a:xfrm>
            <a:off x="1492999" y="1445227"/>
            <a:ext cx="8057372" cy="3166572"/>
          </a:xfrm>
          <a:prstGeom prst="rect">
            <a:avLst/>
          </a:prstGeom>
          <a:noFill/>
        </p:spPr>
        <p:txBody>
          <a:bodyPr wrap="square" lIns="91440" tIns="45720" rIns="91440" bIns="45720" anchor="t">
            <a:spAutoFit/>
          </a:bodyPr>
          <a:lstStyle/>
          <a:p>
            <a:pPr marL="622300">
              <a:lnSpc>
                <a:spcPts val="3590"/>
              </a:lnSpc>
              <a:spcBef>
                <a:spcPts val="15"/>
              </a:spcBef>
              <a:tabLst>
                <a:tab pos="469265" algn="l"/>
              </a:tabLst>
            </a:pPr>
            <a:r>
              <a:rPr lang="en-US" sz="3400">
                <a:solidFill>
                  <a:schemeClr val="bg1"/>
                </a:solidFill>
                <a:latin typeface="Calibri"/>
                <a:cs typeface="Calibri"/>
              </a:rPr>
              <a:t> Chair</a:t>
            </a:r>
            <a:r>
              <a:rPr lang="en-US" sz="3400" spc="-45">
                <a:solidFill>
                  <a:schemeClr val="bg1"/>
                </a:solidFill>
                <a:latin typeface="Calibri"/>
                <a:cs typeface="Calibri"/>
              </a:rPr>
              <a:t>                                 </a:t>
            </a:r>
            <a:r>
              <a:rPr lang="en-US" sz="3400" spc="-10">
                <a:solidFill>
                  <a:schemeClr val="bg1"/>
                </a:solidFill>
                <a:latin typeface="Calibri"/>
                <a:cs typeface="Calibri"/>
              </a:rPr>
              <a:t>Co-Chair</a:t>
            </a:r>
            <a:endParaRPr lang="it-IT">
              <a:solidFill>
                <a:schemeClr val="bg1"/>
              </a:solidFill>
            </a:endParaRPr>
          </a:p>
          <a:p>
            <a:pPr marL="12700">
              <a:lnSpc>
                <a:spcPts val="4070"/>
              </a:lnSpc>
              <a:tabLst>
                <a:tab pos="469265" algn="l"/>
              </a:tabLst>
            </a:pPr>
            <a:r>
              <a:rPr lang="en-US" sz="3000" kern="0">
                <a:solidFill>
                  <a:schemeClr val="bg1"/>
                </a:solidFill>
                <a:latin typeface="Calibri"/>
                <a:cs typeface="Calibri"/>
              </a:rPr>
              <a:t>       </a:t>
            </a:r>
            <a:endParaRPr lang="en-US" sz="3000" i="0" u="none" strike="noStrike" kern="0" cap="none" spc="0" normalizeH="0" baseline="0" noProof="0">
              <a:ln>
                <a:noFill/>
              </a:ln>
              <a:solidFill>
                <a:schemeClr val="bg1"/>
              </a:solidFill>
              <a:effectLst/>
              <a:uLnTx/>
              <a:uFillTx/>
              <a:latin typeface="Calibri"/>
              <a:cs typeface="Calibri"/>
            </a:endParaRPr>
          </a:p>
          <a:p>
            <a:pPr marL="12700">
              <a:lnSpc>
                <a:spcPts val="4070"/>
              </a:lnSpc>
              <a:tabLst>
                <a:tab pos="469265" algn="l"/>
              </a:tabLst>
            </a:pPr>
            <a:endParaRPr lang="en-US" sz="3000" kern="0">
              <a:solidFill>
                <a:schemeClr val="bg1"/>
              </a:solidFill>
              <a:latin typeface="Calibri"/>
              <a:cs typeface="Calibri"/>
            </a:endParaRPr>
          </a:p>
          <a:p>
            <a:pPr marL="12700">
              <a:lnSpc>
                <a:spcPts val="4070"/>
              </a:lnSpc>
              <a:tabLst>
                <a:tab pos="469265" algn="l"/>
              </a:tabLst>
            </a:pPr>
            <a:endParaRPr kumimoji="0" lang="en-US" sz="3000" i="0" u="none" strike="noStrike" kern="0" cap="none" spc="0" normalizeH="0" baseline="0" noProof="0">
              <a:ln>
                <a:noFill/>
              </a:ln>
              <a:solidFill>
                <a:schemeClr val="bg1"/>
              </a:solidFill>
              <a:effectLst/>
              <a:uLnTx/>
              <a:uFillTx/>
              <a:latin typeface="Calibri"/>
              <a:cs typeface="Calibri"/>
            </a:endParaRPr>
          </a:p>
          <a:p>
            <a:pPr marL="12700">
              <a:lnSpc>
                <a:spcPts val="4070"/>
              </a:lnSpc>
              <a:tabLst>
                <a:tab pos="469265" algn="l"/>
              </a:tabLst>
            </a:pPr>
            <a:endParaRPr lang="en-US" sz="3000" u="sng" kern="0" spc="-10">
              <a:solidFill>
                <a:schemeClr val="bg1"/>
              </a:solidFill>
              <a:uFill>
                <a:solidFill>
                  <a:srgbClr val="0562C1"/>
                </a:solidFill>
              </a:uFill>
              <a:latin typeface="Calibri"/>
              <a:cs typeface="Calibri"/>
            </a:endParaRPr>
          </a:p>
          <a:p>
            <a:pPr marL="12700">
              <a:lnSpc>
                <a:spcPts val="4070"/>
              </a:lnSpc>
              <a:tabLst>
                <a:tab pos="469265" algn="l"/>
              </a:tabLst>
            </a:pPr>
            <a:endParaRPr lang="en-US" sz="3400">
              <a:solidFill>
                <a:schemeClr val="bg1"/>
              </a:solidFill>
              <a:latin typeface="Calibri"/>
              <a:cs typeface="Calibri"/>
            </a:endParaRPr>
          </a:p>
        </p:txBody>
      </p:sp>
      <p:sp>
        <p:nvSpPr>
          <p:cNvPr id="4" name="TextBox 3">
            <a:extLst>
              <a:ext uri="{FF2B5EF4-FFF2-40B4-BE49-F238E27FC236}">
                <a16:creationId xmlns:a16="http://schemas.microsoft.com/office/drawing/2014/main" id="{1BCC7298-F2FA-F47D-3548-73392D4EDC83}"/>
              </a:ext>
            </a:extLst>
          </p:cNvPr>
          <p:cNvSpPr txBox="1"/>
          <p:nvPr/>
        </p:nvSpPr>
        <p:spPr>
          <a:xfrm>
            <a:off x="6098458" y="4479631"/>
            <a:ext cx="4268861" cy="958660"/>
          </a:xfrm>
          <a:prstGeom prst="rect">
            <a:avLst/>
          </a:prstGeom>
          <a:noFill/>
        </p:spPr>
        <p:txBody>
          <a:bodyPr wrap="square" lIns="91440" tIns="45720" rIns="91440" bIns="45720" anchor="t">
            <a:spAutoFit/>
          </a:bodyPr>
          <a:lstStyle/>
          <a:p>
            <a:pPr marL="622300" lvl="1">
              <a:lnSpc>
                <a:spcPct val="150000"/>
              </a:lnSpc>
              <a:spcBef>
                <a:spcPts val="20"/>
              </a:spcBef>
              <a:tabLst>
                <a:tab pos="1002665" algn="l"/>
              </a:tabLst>
            </a:pPr>
            <a:r>
              <a:rPr lang="en-US" sz="2000">
                <a:solidFill>
                  <a:schemeClr val="bg1"/>
                </a:solidFill>
                <a:latin typeface="Arial" panose="020B0604020202020204" pitchFamily="34" charset="0"/>
                <a:cs typeface="Arial" panose="020B0604020202020204" pitchFamily="34" charset="0"/>
              </a:rPr>
              <a:t>Robert </a:t>
            </a:r>
            <a:r>
              <a:rPr lang="en-US" sz="2000" err="1">
                <a:solidFill>
                  <a:schemeClr val="bg1"/>
                </a:solidFill>
                <a:latin typeface="Arial" panose="020B0604020202020204" pitchFamily="34" charset="0"/>
                <a:cs typeface="Arial" panose="020B0604020202020204" pitchFamily="34" charset="0"/>
              </a:rPr>
              <a:t>Bordley</a:t>
            </a:r>
            <a:endParaRPr lang="en-US" sz="2000" spc="-120">
              <a:solidFill>
                <a:schemeClr val="bg1"/>
              </a:solidFill>
              <a:latin typeface="Arial" panose="020B0604020202020204" pitchFamily="34" charset="0"/>
              <a:cs typeface="Arial" panose="020B0604020202020204" pitchFamily="34" charset="0"/>
            </a:endParaRPr>
          </a:p>
          <a:p>
            <a:pPr marL="622300" lvl="1">
              <a:lnSpc>
                <a:spcPct val="150000"/>
              </a:lnSpc>
              <a:spcBef>
                <a:spcPts val="20"/>
              </a:spcBef>
              <a:tabLst>
                <a:tab pos="1002665" algn="l"/>
              </a:tabLst>
            </a:pPr>
            <a:r>
              <a:rPr lang="en-US" sz="2000" spc="-1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Robert.Bordley@incose.net</a:t>
            </a:r>
            <a:endParaRPr lang="en-US" sz="20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DEC8CD4-0439-60AF-F536-8AE6A11E93C5}"/>
              </a:ext>
            </a:extLst>
          </p:cNvPr>
          <p:cNvSpPr txBox="1"/>
          <p:nvPr/>
        </p:nvSpPr>
        <p:spPr>
          <a:xfrm>
            <a:off x="1539317" y="4462708"/>
            <a:ext cx="4468313" cy="970522"/>
          </a:xfrm>
          <a:prstGeom prst="rect">
            <a:avLst/>
          </a:prstGeom>
          <a:noFill/>
        </p:spPr>
        <p:txBody>
          <a:bodyPr wrap="square" lIns="91440" tIns="45720" rIns="91440" bIns="45720" anchor="t">
            <a:spAutoFit/>
          </a:bodyPr>
          <a:lstStyle/>
          <a:p>
            <a:pPr marL="12700">
              <a:lnSpc>
                <a:spcPct val="150000"/>
              </a:lnSpc>
              <a:tabLst>
                <a:tab pos="469265" algn="l"/>
              </a:tabLst>
            </a:pPr>
            <a:r>
              <a:rPr kumimoji="0" lang="en-US" sz="20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Michael</a:t>
            </a:r>
            <a:r>
              <a:rPr kumimoji="0" lang="en-US" sz="2000" i="0" u="none" strike="noStrike" kern="0" cap="none" spc="-125" normalizeH="0" baseline="0" noProof="0">
                <a:ln>
                  <a:noFill/>
                </a:ln>
                <a:solidFill>
                  <a:schemeClr val="bg1"/>
                </a:solidFill>
                <a:effectLst/>
                <a:uLnTx/>
                <a:uFillTx/>
                <a:latin typeface="Arial" panose="020B0604020202020204" pitchFamily="34" charset="0"/>
                <a:cs typeface="Arial" panose="020B0604020202020204" pitchFamily="34" charset="0"/>
              </a:rPr>
              <a:t> </a:t>
            </a:r>
            <a:r>
              <a:rPr kumimoji="0" lang="en-US" sz="20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Dahlberg</a:t>
            </a:r>
            <a:r>
              <a:rPr lang="en-US" sz="2000" kern="0" spc="-114">
                <a:solidFill>
                  <a:schemeClr val="bg1"/>
                </a:solidFill>
                <a:latin typeface="Arial" panose="020B0604020202020204" pitchFamily="34" charset="0"/>
                <a:cs typeface="Arial" panose="020B0604020202020204" pitchFamily="34" charset="0"/>
              </a:rPr>
              <a:t> </a:t>
            </a:r>
            <a:endParaRPr lang="en-US" sz="2000" u="sng" kern="0" spc="-10">
              <a:solidFill>
                <a:schemeClr val="bg1"/>
              </a:solidFill>
              <a:uFill>
                <a:solidFill>
                  <a:srgbClr val="0562C1"/>
                </a:solidFill>
              </a:uFill>
              <a:latin typeface="Arial" panose="020B0604020202020204" pitchFamily="34" charset="0"/>
              <a:cs typeface="Arial" panose="020B0604020202020204" pitchFamily="34" charset="0"/>
            </a:endParaRPr>
          </a:p>
          <a:p>
            <a:pPr marL="12700">
              <a:lnSpc>
                <a:spcPct val="150000"/>
              </a:lnSpc>
              <a:tabLst>
                <a:tab pos="469265" algn="l"/>
              </a:tabLst>
            </a:pPr>
            <a:r>
              <a:rPr lang="en-US" sz="2000" kern="0" spc="-10">
                <a:solidFill>
                  <a:schemeClr val="bg1"/>
                </a:solidFill>
                <a:uFill>
                  <a:solidFill>
                    <a:srgbClr val="0562C1"/>
                  </a:solidFill>
                </a:u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Michael.Dahlberg@incose.net</a:t>
            </a:r>
            <a:endParaRPr lang="en-US" sz="2000">
              <a:solidFill>
                <a:schemeClr val="bg1"/>
              </a:solidFill>
              <a:latin typeface="Arial" panose="020B0604020202020204" pitchFamily="34" charset="0"/>
              <a:cs typeface="Arial" panose="020B0604020202020204" pitchFamily="34" charset="0"/>
            </a:endParaRPr>
          </a:p>
        </p:txBody>
      </p:sp>
      <p:pic>
        <p:nvPicPr>
          <p:cNvPr id="8" name="Picture 7" descr="A person in a suit&#10;&#10;Description automatically generated">
            <a:extLst>
              <a:ext uri="{FF2B5EF4-FFF2-40B4-BE49-F238E27FC236}">
                <a16:creationId xmlns:a16="http://schemas.microsoft.com/office/drawing/2014/main" id="{0B60C104-2B9F-E21C-C2DD-57BA80B64253}"/>
              </a:ext>
            </a:extLst>
          </p:cNvPr>
          <p:cNvPicPr>
            <a:picLocks noGrp="1" noChangeAspect="1"/>
          </p:cNvPicPr>
          <p:nvPr/>
        </p:nvPicPr>
        <p:blipFill>
          <a:blip r:embed="rId5">
            <a:extLst>
              <a:ext uri="{28A0092B-C50C-407E-A947-70E740481C1C}">
                <a14:useLocalDpi xmlns:a14="http://schemas.microsoft.com/office/drawing/2010/main" val="0"/>
              </a:ext>
            </a:extLst>
          </a:blip>
          <a:srcRect l="8350" r="8350"/>
          <a:stretch>
            <a:fillRect/>
          </a:stretch>
        </p:blipFill>
        <p:spPr>
          <a:xfrm>
            <a:off x="2113371" y="2264140"/>
            <a:ext cx="1879600" cy="1879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Immagine 1" descr="Immagine che contiene persona, Viso umano, cravatta, sorriso&#10;&#10;Descrizione generata automaticamente">
            <a:extLst>
              <a:ext uri="{FF2B5EF4-FFF2-40B4-BE49-F238E27FC236}">
                <a16:creationId xmlns:a16="http://schemas.microsoft.com/office/drawing/2014/main" id="{EBD20736-BDD0-D755-DA78-8E00829BB9C8}"/>
              </a:ext>
            </a:extLst>
          </p:cNvPr>
          <p:cNvPicPr>
            <a:picLocks noChangeAspect="1"/>
          </p:cNvPicPr>
          <p:nvPr/>
        </p:nvPicPr>
        <p:blipFill>
          <a:blip r:embed="rId6"/>
          <a:stretch>
            <a:fillRect/>
          </a:stretch>
        </p:blipFill>
        <p:spPr>
          <a:xfrm>
            <a:off x="6680841" y="2269008"/>
            <a:ext cx="2026833" cy="18874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CasellaDiTesto 5">
            <a:extLst>
              <a:ext uri="{FF2B5EF4-FFF2-40B4-BE49-F238E27FC236}">
                <a16:creationId xmlns:a16="http://schemas.microsoft.com/office/drawing/2014/main" id="{1BFC8341-E0F1-83C3-9E7F-AEC6D48DF0CB}"/>
              </a:ext>
            </a:extLst>
          </p:cNvPr>
          <p:cNvSpPr txBox="1"/>
          <p:nvPr/>
        </p:nvSpPr>
        <p:spPr>
          <a:xfrm>
            <a:off x="318303" y="231493"/>
            <a:ext cx="1108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b="1">
                <a:solidFill>
                  <a:srgbClr val="FFFFFF"/>
                </a:solidFill>
                <a:latin typeface="Arial"/>
                <a:cs typeface="Arial"/>
              </a:rPr>
              <a:t>Corporate </a:t>
            </a:r>
            <a:r>
              <a:rPr lang="it-IT" sz="4000" b="1" err="1">
                <a:solidFill>
                  <a:srgbClr val="FFFFFF"/>
                </a:solidFill>
                <a:latin typeface="Arial"/>
                <a:cs typeface="Arial"/>
              </a:rPr>
              <a:t>Advisory</a:t>
            </a:r>
            <a:r>
              <a:rPr lang="it-IT" sz="4000" b="1">
                <a:solidFill>
                  <a:srgbClr val="FFFFFF"/>
                </a:solidFill>
                <a:latin typeface="Arial"/>
                <a:cs typeface="Arial"/>
              </a:rPr>
              <a:t> Board Leadership</a:t>
            </a:r>
          </a:p>
        </p:txBody>
      </p:sp>
    </p:spTree>
    <p:extLst>
      <p:ext uri="{BB962C8B-B14F-4D97-AF65-F5344CB8AC3E}">
        <p14:creationId xmlns:p14="http://schemas.microsoft.com/office/powerpoint/2010/main" val="46055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iew of the earth from space&#10;&#10;Description automatically generated with medium confidence">
            <a:extLst>
              <a:ext uri="{FF2B5EF4-FFF2-40B4-BE49-F238E27FC236}">
                <a16:creationId xmlns:a16="http://schemas.microsoft.com/office/drawing/2014/main" id="{55E23150-41E7-12EF-2D5F-DB02CE304E62}"/>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5556" r="5556"/>
          <a:stretch>
            <a:fillRect/>
          </a:stretch>
        </p:blipFill>
        <p:spPr/>
      </p:pic>
      <p:sp>
        <p:nvSpPr>
          <p:cNvPr id="17" name="Title 16"/>
          <p:cNvSpPr>
            <a:spLocks noGrp="1"/>
          </p:cNvSpPr>
          <p:nvPr>
            <p:ph type="title"/>
          </p:nvPr>
        </p:nvSpPr>
        <p:spPr>
          <a:xfrm>
            <a:off x="622469" y="3130551"/>
            <a:ext cx="4391491" cy="596900"/>
          </a:xfrm>
        </p:spPr>
        <p:txBody>
          <a:bodyPr/>
          <a:lstStyle/>
          <a:p>
            <a:r>
              <a:rPr lang="en-US"/>
              <a:t>Thank you</a:t>
            </a:r>
            <a:endParaRPr lang="en-GB"/>
          </a:p>
        </p:txBody>
      </p:sp>
    </p:spTree>
    <p:extLst>
      <p:ext uri="{BB962C8B-B14F-4D97-AF65-F5344CB8AC3E}">
        <p14:creationId xmlns:p14="http://schemas.microsoft.com/office/powerpoint/2010/main" val="527696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outdoor object, Ferris wheel, ride&#10;&#10;Description automatically generated">
            <a:extLst>
              <a:ext uri="{FF2B5EF4-FFF2-40B4-BE49-F238E27FC236}">
                <a16:creationId xmlns:a16="http://schemas.microsoft.com/office/drawing/2014/main" id="{97AC4800-A721-D1F8-4BBF-DBFC1F1EC82C}"/>
              </a:ext>
            </a:extLst>
          </p:cNvPr>
          <p:cNvPicPr>
            <a:picLocks noGrp="1" noChangeAspect="1"/>
          </p:cNvPicPr>
          <p:nvPr>
            <p:ph type="pic" sz="quarter" idx="21"/>
          </p:nvPr>
        </p:nvPicPr>
        <p:blipFill>
          <a:blip r:embed="rId3">
            <a:alphaModFix amt="5000"/>
            <a:extLst>
              <a:ext uri="{28A0092B-C50C-407E-A947-70E740481C1C}">
                <a14:useLocalDpi xmlns:a14="http://schemas.microsoft.com/office/drawing/2010/main" val="0"/>
              </a:ext>
            </a:extLst>
          </a:blip>
          <a:srcRect/>
          <a:stretch>
            <a:fillRect/>
          </a:stretch>
        </p:blipFill>
        <p:spPr/>
      </p:pic>
      <p:sp>
        <p:nvSpPr>
          <p:cNvPr id="27" name="Text Box 3"/>
          <p:cNvSpPr txBox="1">
            <a:spLocks noChangeArrowheads="1"/>
          </p:cNvSpPr>
          <p:nvPr userDrawn="1"/>
        </p:nvSpPr>
        <p:spPr bwMode="blackWhite">
          <a:xfrm>
            <a:off x="3537460" y="5352985"/>
            <a:ext cx="5117080" cy="456593"/>
          </a:xfrm>
          <a:prstGeom prst="rect">
            <a:avLst/>
          </a:prstGeom>
          <a:noFill/>
          <a:ln w="12700">
            <a:noFill/>
            <a:miter lim="800000"/>
            <a:headEnd type="none" w="sm" len="sm"/>
            <a:tailEnd type="none" w="sm" len="sm"/>
          </a:ln>
          <a:effectLst/>
        </p:spPr>
        <p:txBody>
          <a:bodyPr wrap="square" lIns="0" tIns="45713" rIns="0" bIns="182880" anchor="b" anchorCtr="0">
            <a:spAutoFit/>
          </a:bodyPr>
          <a:lstStyle/>
          <a:p>
            <a:pPr algn="ctr" defTabSz="914076" eaLnBrk="0" hangingPunct="0">
              <a:defRPr/>
            </a:pPr>
            <a:r>
              <a:rPr lang="en-US" sz="1467">
                <a:gradFill>
                  <a:gsLst>
                    <a:gs pos="5417">
                      <a:srgbClr val="FFFFFF"/>
                    </a:gs>
                    <a:gs pos="13333">
                      <a:srgbClr val="FFFFFF"/>
                    </a:gs>
                  </a:gsLst>
                  <a:lin ang="5400000" scaled="0"/>
                </a:gradFill>
                <a:latin typeface="Arial" panose="020B0604020202020204" pitchFamily="34" charset="0"/>
                <a:cs typeface="Arial" panose="020B0604020202020204" pitchFamily="34" charset="0"/>
              </a:rPr>
              <a:t>© 2024 INCOSE. All rights reserved. </a:t>
            </a:r>
          </a:p>
        </p:txBody>
      </p:sp>
      <p:sp>
        <p:nvSpPr>
          <p:cNvPr id="9" name="TextBox 8"/>
          <p:cNvSpPr txBox="1"/>
          <p:nvPr/>
        </p:nvSpPr>
        <p:spPr>
          <a:xfrm>
            <a:off x="5551299" y="5806661"/>
            <a:ext cx="1089401" cy="261610"/>
          </a:xfrm>
          <a:prstGeom prst="rect">
            <a:avLst/>
          </a:prstGeom>
          <a:noFill/>
        </p:spPr>
        <p:txBody>
          <a:bodyPr wrap="none" lIns="0" bIns="0" rtlCol="0" anchor="b" anchorCtr="0">
            <a:spAutoFit/>
          </a:bodyPr>
          <a:lstStyle/>
          <a:p>
            <a:pPr algn="ctr" defTabSz="914317"/>
            <a:r>
              <a:rPr lang="en-AU" sz="1400" err="1">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rPr>
              <a:t>INCOSE.org</a:t>
            </a:r>
            <a:endParaRPr lang="en-AU" sz="140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361CD845-AF2B-6FC7-F76F-8C7B88F71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334" y="1964267"/>
            <a:ext cx="4487333" cy="2929467"/>
          </a:xfrm>
          <a:prstGeom prst="rect">
            <a:avLst/>
          </a:prstGeom>
        </p:spPr>
      </p:pic>
    </p:spTree>
    <p:extLst>
      <p:ext uri="{BB962C8B-B14F-4D97-AF65-F5344CB8AC3E}">
        <p14:creationId xmlns:p14="http://schemas.microsoft.com/office/powerpoint/2010/main" val="226245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93036-94E9-47F6-8448-474ED730B0F3}"/>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A530C128-552C-1345-8C71-4BC6BA2A95B0}"/>
              </a:ext>
            </a:extLst>
          </p:cNvPr>
          <p:cNvSpPr txBox="1">
            <a:spLocks/>
          </p:cNvSpPr>
          <p:nvPr/>
        </p:nvSpPr>
        <p:spPr>
          <a:xfrm>
            <a:off x="1543107" y="440267"/>
            <a:ext cx="9714828" cy="1354217"/>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a:solidFill>
                  <a:schemeClr val="bg1"/>
                </a:solidFill>
                <a:latin typeface="Arial" panose="020B0604020202020204" pitchFamily="34" charset="0"/>
                <a:cs typeface="Arial" panose="020B0604020202020204" pitchFamily="34" charset="0"/>
              </a:rPr>
              <a:t>Annual</a:t>
            </a:r>
            <a:r>
              <a:rPr lang="en-US" sz="4000" b="1" spc="-114">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CAB</a:t>
            </a:r>
            <a:r>
              <a:rPr lang="en-US" sz="4000" b="1" spc="-130">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Membership</a:t>
            </a:r>
            <a:r>
              <a:rPr lang="en-US" sz="4000" b="1" spc="-80">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Payment</a:t>
            </a:r>
            <a:r>
              <a:rPr lang="en-US" sz="4000" b="1" spc="-105">
                <a:solidFill>
                  <a:schemeClr val="bg1"/>
                </a:solidFill>
                <a:latin typeface="Arial" panose="020B0604020202020204" pitchFamily="34" charset="0"/>
                <a:cs typeface="Arial" panose="020B0604020202020204" pitchFamily="34" charset="0"/>
              </a:rPr>
              <a:t> </a:t>
            </a:r>
            <a:r>
              <a:rPr lang="en-US" sz="4000" b="1" spc="-10">
                <a:solidFill>
                  <a:schemeClr val="bg1"/>
                </a:solidFill>
                <a:latin typeface="Arial" panose="020B0604020202020204" pitchFamily="34" charset="0"/>
                <a:cs typeface="Arial" panose="020B0604020202020204" pitchFamily="34" charset="0"/>
              </a:rPr>
              <a:t>Information</a:t>
            </a:r>
            <a:endParaRPr lang="en-US" sz="4000" b="1" spc="-67">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543062A5-20F5-EA16-443F-FD475E1C26E6}"/>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DCABED18-449A-C638-3482-DEEE6762BC99}"/>
              </a:ext>
            </a:extLst>
          </p:cNvPr>
          <p:cNvSpPr txBox="1"/>
          <p:nvPr/>
        </p:nvSpPr>
        <p:spPr>
          <a:xfrm>
            <a:off x="1022276" y="1898114"/>
            <a:ext cx="10756490" cy="3511218"/>
          </a:xfrm>
          <a:prstGeom prst="rect">
            <a:avLst/>
          </a:prstGeom>
          <a:noFill/>
        </p:spPr>
        <p:txBody>
          <a:bodyPr wrap="square" lIns="91440" tIns="45720" rIns="91440" bIns="45720" anchor="t">
            <a:spAutoFit/>
          </a:bodyPr>
          <a:lstStyle/>
          <a:p>
            <a:pPr marL="532765" indent="-456565">
              <a:lnSpc>
                <a:spcPct val="100000"/>
              </a:lnSpc>
              <a:spcBef>
                <a:spcPts val="95"/>
              </a:spcBef>
              <a:buFont typeface="Arial"/>
              <a:buChar char="•"/>
              <a:tabLst>
                <a:tab pos="532765" algn="l"/>
              </a:tabLst>
            </a:pPr>
            <a:r>
              <a:rPr lang="en-US" sz="2400" b="1">
                <a:solidFill>
                  <a:schemeClr val="bg1"/>
                </a:solidFill>
                <a:latin typeface="Arial"/>
                <a:cs typeface="Arial"/>
              </a:rPr>
              <a:t>CAB</a:t>
            </a:r>
            <a:r>
              <a:rPr lang="en-US" sz="2400" b="1" spc="-95">
                <a:solidFill>
                  <a:schemeClr val="bg1"/>
                </a:solidFill>
                <a:latin typeface="Arial"/>
                <a:cs typeface="Arial"/>
              </a:rPr>
              <a:t> </a:t>
            </a:r>
            <a:r>
              <a:rPr lang="en-US" sz="2400" b="1" spc="-10">
                <a:solidFill>
                  <a:schemeClr val="bg1"/>
                </a:solidFill>
                <a:latin typeface="Arial"/>
                <a:cs typeface="Arial"/>
              </a:rPr>
              <a:t>Invoices</a:t>
            </a:r>
            <a:r>
              <a:rPr lang="en-US" sz="2400" b="1" spc="-95">
                <a:solidFill>
                  <a:schemeClr val="bg1"/>
                </a:solidFill>
                <a:latin typeface="Arial"/>
                <a:cs typeface="Arial"/>
              </a:rPr>
              <a:t> </a:t>
            </a:r>
            <a:r>
              <a:rPr lang="en-US" sz="2400" b="1">
                <a:solidFill>
                  <a:schemeClr val="bg1"/>
                </a:solidFill>
                <a:latin typeface="Arial"/>
                <a:cs typeface="Arial"/>
              </a:rPr>
              <a:t>sent</a:t>
            </a:r>
            <a:r>
              <a:rPr lang="en-US" sz="2400" b="1" spc="-90">
                <a:solidFill>
                  <a:schemeClr val="bg1"/>
                </a:solidFill>
                <a:latin typeface="Arial"/>
                <a:cs typeface="Arial"/>
              </a:rPr>
              <a:t> </a:t>
            </a:r>
            <a:r>
              <a:rPr lang="en-US" sz="2400" b="1">
                <a:solidFill>
                  <a:schemeClr val="bg1"/>
                </a:solidFill>
                <a:latin typeface="Arial"/>
                <a:cs typeface="Arial"/>
              </a:rPr>
              <a:t>in</a:t>
            </a:r>
            <a:r>
              <a:rPr lang="en-US" sz="2400" b="1" spc="-95">
                <a:solidFill>
                  <a:schemeClr val="bg1"/>
                </a:solidFill>
                <a:latin typeface="Arial"/>
                <a:cs typeface="Arial"/>
              </a:rPr>
              <a:t> </a:t>
            </a:r>
            <a:r>
              <a:rPr lang="en-US" sz="2400" b="1">
                <a:solidFill>
                  <a:schemeClr val="bg1"/>
                </a:solidFill>
                <a:latin typeface="Arial"/>
                <a:cs typeface="Arial"/>
              </a:rPr>
              <a:t>Q4</a:t>
            </a:r>
            <a:r>
              <a:rPr lang="en-US" sz="2400" b="1" spc="-90">
                <a:solidFill>
                  <a:schemeClr val="bg1"/>
                </a:solidFill>
                <a:latin typeface="Arial"/>
                <a:cs typeface="Arial"/>
              </a:rPr>
              <a:t> </a:t>
            </a:r>
            <a:r>
              <a:rPr lang="en-US" sz="2400" b="1">
                <a:solidFill>
                  <a:schemeClr val="bg1"/>
                </a:solidFill>
                <a:latin typeface="Arial"/>
                <a:cs typeface="Arial"/>
              </a:rPr>
              <a:t>for</a:t>
            </a:r>
            <a:r>
              <a:rPr lang="en-US" sz="2400" b="1" spc="-90">
                <a:solidFill>
                  <a:schemeClr val="bg1"/>
                </a:solidFill>
                <a:latin typeface="Arial"/>
                <a:cs typeface="Arial"/>
              </a:rPr>
              <a:t> </a:t>
            </a:r>
            <a:r>
              <a:rPr lang="en-US" sz="2400" b="1">
                <a:solidFill>
                  <a:schemeClr val="bg1"/>
                </a:solidFill>
                <a:latin typeface="Arial"/>
                <a:cs typeface="Arial"/>
              </a:rPr>
              <a:t>the</a:t>
            </a:r>
            <a:r>
              <a:rPr lang="en-US" sz="2400" b="1" spc="-90">
                <a:solidFill>
                  <a:schemeClr val="bg1"/>
                </a:solidFill>
                <a:latin typeface="Arial"/>
                <a:cs typeface="Arial"/>
              </a:rPr>
              <a:t> </a:t>
            </a:r>
            <a:r>
              <a:rPr lang="en-US" sz="2400" b="1">
                <a:solidFill>
                  <a:schemeClr val="bg1"/>
                </a:solidFill>
                <a:latin typeface="Arial"/>
                <a:cs typeface="Arial"/>
              </a:rPr>
              <a:t>upcoming</a:t>
            </a:r>
            <a:r>
              <a:rPr lang="en-US" sz="2400" b="1" spc="-85">
                <a:solidFill>
                  <a:schemeClr val="bg1"/>
                </a:solidFill>
                <a:latin typeface="Arial"/>
                <a:cs typeface="Arial"/>
              </a:rPr>
              <a:t> </a:t>
            </a:r>
            <a:r>
              <a:rPr lang="en-US" sz="2400" b="1">
                <a:solidFill>
                  <a:schemeClr val="bg1"/>
                </a:solidFill>
                <a:latin typeface="Arial"/>
                <a:cs typeface="Arial"/>
              </a:rPr>
              <a:t>year’s</a:t>
            </a:r>
            <a:r>
              <a:rPr lang="en-US" sz="2400" b="1" spc="-100">
                <a:solidFill>
                  <a:schemeClr val="bg1"/>
                </a:solidFill>
                <a:latin typeface="Arial"/>
                <a:cs typeface="Arial"/>
              </a:rPr>
              <a:t> </a:t>
            </a:r>
            <a:r>
              <a:rPr lang="en-US" sz="2400" b="1" spc="-20">
                <a:solidFill>
                  <a:schemeClr val="bg1"/>
                </a:solidFill>
                <a:latin typeface="Arial"/>
                <a:cs typeface="Arial"/>
              </a:rPr>
              <a:t>fees</a:t>
            </a:r>
            <a:endParaRPr lang="en-US" sz="2400">
              <a:solidFill>
                <a:schemeClr val="bg1"/>
              </a:solidFill>
              <a:latin typeface="Arial"/>
              <a:cs typeface="Arial"/>
            </a:endParaRPr>
          </a:p>
          <a:p>
            <a:pPr marL="532765" indent="-456565">
              <a:lnSpc>
                <a:spcPct val="100000"/>
              </a:lnSpc>
              <a:buFont typeface="Arial"/>
              <a:buChar char="•"/>
              <a:tabLst>
                <a:tab pos="532765" algn="l"/>
              </a:tabLst>
            </a:pPr>
            <a:r>
              <a:rPr lang="en-US" sz="2400" b="1">
                <a:solidFill>
                  <a:schemeClr val="bg1"/>
                </a:solidFill>
                <a:latin typeface="Arial"/>
                <a:cs typeface="Arial"/>
              </a:rPr>
              <a:t>These</a:t>
            </a:r>
            <a:r>
              <a:rPr lang="en-US" sz="2400" b="1" spc="-100">
                <a:solidFill>
                  <a:schemeClr val="bg1"/>
                </a:solidFill>
                <a:latin typeface="Arial"/>
                <a:cs typeface="Arial"/>
              </a:rPr>
              <a:t> </a:t>
            </a:r>
            <a:r>
              <a:rPr lang="en-US" sz="2400" b="1" spc="-10">
                <a:solidFill>
                  <a:schemeClr val="bg1"/>
                </a:solidFill>
                <a:latin typeface="Arial"/>
                <a:cs typeface="Arial"/>
              </a:rPr>
              <a:t>payments</a:t>
            </a:r>
            <a:r>
              <a:rPr lang="en-US" sz="2400" b="1" spc="-85">
                <a:solidFill>
                  <a:schemeClr val="bg1"/>
                </a:solidFill>
                <a:latin typeface="Arial"/>
                <a:cs typeface="Arial"/>
              </a:rPr>
              <a:t> </a:t>
            </a:r>
            <a:r>
              <a:rPr lang="en-US" sz="2400" b="1">
                <a:solidFill>
                  <a:schemeClr val="bg1"/>
                </a:solidFill>
                <a:latin typeface="Arial"/>
                <a:cs typeface="Arial"/>
              </a:rPr>
              <a:t>are</a:t>
            </a:r>
            <a:r>
              <a:rPr lang="en-US" sz="2400" b="1" spc="-105">
                <a:solidFill>
                  <a:schemeClr val="bg1"/>
                </a:solidFill>
                <a:latin typeface="Arial"/>
                <a:cs typeface="Arial"/>
              </a:rPr>
              <a:t> </a:t>
            </a:r>
            <a:r>
              <a:rPr lang="en-US" sz="2400" b="1">
                <a:solidFill>
                  <a:schemeClr val="bg1"/>
                </a:solidFill>
                <a:latin typeface="Arial"/>
                <a:cs typeface="Arial"/>
              </a:rPr>
              <a:t>due</a:t>
            </a:r>
            <a:r>
              <a:rPr lang="en-US" sz="2400" b="1" spc="-100">
                <a:solidFill>
                  <a:schemeClr val="bg1"/>
                </a:solidFill>
                <a:latin typeface="Arial"/>
                <a:cs typeface="Arial"/>
              </a:rPr>
              <a:t> </a:t>
            </a:r>
            <a:r>
              <a:rPr lang="en-US" sz="2400" b="1">
                <a:solidFill>
                  <a:schemeClr val="bg1"/>
                </a:solidFill>
                <a:latin typeface="Arial"/>
                <a:cs typeface="Arial"/>
              </a:rPr>
              <a:t>by</a:t>
            </a:r>
            <a:r>
              <a:rPr lang="en-US" sz="2400" b="1" spc="-95">
                <a:solidFill>
                  <a:schemeClr val="bg1"/>
                </a:solidFill>
                <a:latin typeface="Arial"/>
                <a:cs typeface="Arial"/>
              </a:rPr>
              <a:t> </a:t>
            </a:r>
            <a:r>
              <a:rPr lang="en-US" sz="2400" b="1">
                <a:solidFill>
                  <a:schemeClr val="bg1"/>
                </a:solidFill>
                <a:latin typeface="Arial"/>
                <a:cs typeface="Arial"/>
              </a:rPr>
              <a:t>March</a:t>
            </a:r>
            <a:r>
              <a:rPr lang="en-US" sz="2400" b="1" spc="-95">
                <a:solidFill>
                  <a:schemeClr val="bg1"/>
                </a:solidFill>
                <a:latin typeface="Arial"/>
                <a:cs typeface="Arial"/>
              </a:rPr>
              <a:t> </a:t>
            </a:r>
            <a:r>
              <a:rPr lang="en-US" sz="2400" b="1" spc="-20">
                <a:solidFill>
                  <a:schemeClr val="bg1"/>
                </a:solidFill>
                <a:latin typeface="Arial"/>
                <a:cs typeface="Arial"/>
              </a:rPr>
              <a:t>1</a:t>
            </a:r>
            <a:r>
              <a:rPr lang="en-US" sz="2400" b="1" spc="-30" baseline="24943">
                <a:solidFill>
                  <a:schemeClr val="bg1"/>
                </a:solidFill>
                <a:latin typeface="Arial"/>
                <a:cs typeface="Arial"/>
              </a:rPr>
              <a:t>st</a:t>
            </a:r>
            <a:r>
              <a:rPr lang="en-US" sz="2400" b="1" spc="-20">
                <a:solidFill>
                  <a:schemeClr val="bg1"/>
                </a:solidFill>
                <a:latin typeface="Arial"/>
                <a:cs typeface="Arial"/>
              </a:rPr>
              <a:t>!</a:t>
            </a:r>
            <a:endParaRPr lang="en-US" sz="2400">
              <a:solidFill>
                <a:schemeClr val="bg1"/>
              </a:solidFill>
              <a:latin typeface="Arial"/>
              <a:cs typeface="Arial"/>
            </a:endParaRPr>
          </a:p>
          <a:p>
            <a:pPr marL="1066165" lvl="1" indent="-380365">
              <a:lnSpc>
                <a:spcPct val="100000"/>
              </a:lnSpc>
              <a:spcBef>
                <a:spcPts val="4485"/>
              </a:spcBef>
              <a:buFont typeface="Arial"/>
              <a:buChar char="–"/>
              <a:tabLst>
                <a:tab pos="1066165" algn="l"/>
              </a:tabLst>
            </a:pPr>
            <a:r>
              <a:rPr lang="en-US" sz="2000">
                <a:solidFill>
                  <a:schemeClr val="bg1"/>
                </a:solidFill>
                <a:latin typeface="Arial"/>
                <a:cs typeface="Arial"/>
              </a:rPr>
              <a:t>5%</a:t>
            </a:r>
            <a:r>
              <a:rPr lang="en-US" sz="2000" spc="-65">
                <a:solidFill>
                  <a:schemeClr val="bg1"/>
                </a:solidFill>
                <a:latin typeface="Arial"/>
                <a:cs typeface="Arial"/>
              </a:rPr>
              <a:t> </a:t>
            </a:r>
            <a:r>
              <a:rPr lang="en-US" sz="2000">
                <a:solidFill>
                  <a:schemeClr val="bg1"/>
                </a:solidFill>
                <a:latin typeface="Arial"/>
                <a:cs typeface="Arial"/>
              </a:rPr>
              <a:t>Discount</a:t>
            </a:r>
            <a:r>
              <a:rPr lang="en-US" sz="2000" spc="-50">
                <a:solidFill>
                  <a:schemeClr val="bg1"/>
                </a:solidFill>
                <a:latin typeface="Arial"/>
                <a:cs typeface="Arial"/>
              </a:rPr>
              <a:t> </a:t>
            </a:r>
            <a:r>
              <a:rPr lang="en-US" sz="2000">
                <a:solidFill>
                  <a:schemeClr val="bg1"/>
                </a:solidFill>
                <a:latin typeface="Arial"/>
                <a:cs typeface="Arial"/>
              </a:rPr>
              <a:t>if</a:t>
            </a:r>
            <a:r>
              <a:rPr lang="en-US" sz="2000" spc="-75">
                <a:solidFill>
                  <a:schemeClr val="bg1"/>
                </a:solidFill>
                <a:latin typeface="Arial"/>
                <a:cs typeface="Arial"/>
              </a:rPr>
              <a:t> </a:t>
            </a:r>
            <a:r>
              <a:rPr lang="en-US" sz="2000" spc="-10">
                <a:solidFill>
                  <a:schemeClr val="bg1"/>
                </a:solidFill>
                <a:latin typeface="Arial"/>
                <a:cs typeface="Arial"/>
              </a:rPr>
              <a:t>organization</a:t>
            </a:r>
            <a:r>
              <a:rPr lang="en-US" sz="2000" spc="-85">
                <a:solidFill>
                  <a:schemeClr val="bg1"/>
                </a:solidFill>
                <a:latin typeface="Arial"/>
                <a:cs typeface="Arial"/>
              </a:rPr>
              <a:t> </a:t>
            </a:r>
            <a:r>
              <a:rPr lang="en-US" sz="2000">
                <a:solidFill>
                  <a:schemeClr val="bg1"/>
                </a:solidFill>
                <a:latin typeface="Arial"/>
                <a:cs typeface="Arial"/>
              </a:rPr>
              <a:t>pays</a:t>
            </a:r>
            <a:r>
              <a:rPr lang="en-US" sz="2000" spc="-70">
                <a:solidFill>
                  <a:schemeClr val="bg1"/>
                </a:solidFill>
                <a:latin typeface="Arial"/>
                <a:cs typeface="Arial"/>
              </a:rPr>
              <a:t> </a:t>
            </a:r>
            <a:r>
              <a:rPr lang="en-US" sz="2000">
                <a:solidFill>
                  <a:schemeClr val="bg1"/>
                </a:solidFill>
                <a:latin typeface="Arial"/>
                <a:cs typeface="Arial"/>
              </a:rPr>
              <a:t>for</a:t>
            </a:r>
            <a:r>
              <a:rPr lang="en-US" sz="2000" spc="-85">
                <a:solidFill>
                  <a:schemeClr val="bg1"/>
                </a:solidFill>
                <a:latin typeface="Arial"/>
                <a:cs typeface="Arial"/>
              </a:rPr>
              <a:t> </a:t>
            </a:r>
            <a:r>
              <a:rPr lang="en-US" sz="2000">
                <a:solidFill>
                  <a:schemeClr val="bg1"/>
                </a:solidFill>
                <a:latin typeface="Arial"/>
                <a:cs typeface="Arial"/>
              </a:rPr>
              <a:t>3</a:t>
            </a:r>
            <a:r>
              <a:rPr lang="en-US" sz="2000" spc="-70">
                <a:solidFill>
                  <a:schemeClr val="bg1"/>
                </a:solidFill>
                <a:latin typeface="Arial"/>
                <a:cs typeface="Arial"/>
              </a:rPr>
              <a:t> </a:t>
            </a:r>
            <a:r>
              <a:rPr lang="en-US" sz="2000" spc="-10">
                <a:solidFill>
                  <a:schemeClr val="bg1"/>
                </a:solidFill>
                <a:latin typeface="Arial"/>
                <a:cs typeface="Arial"/>
              </a:rPr>
              <a:t>years</a:t>
            </a:r>
            <a:endParaRPr lang="en-US" sz="2000">
              <a:solidFill>
                <a:schemeClr val="bg1"/>
              </a:solidFill>
              <a:latin typeface="Arial"/>
              <a:cs typeface="Arial"/>
            </a:endParaRPr>
          </a:p>
          <a:p>
            <a:pPr marL="1066165" lvl="1" indent="-380365">
              <a:lnSpc>
                <a:spcPct val="100000"/>
              </a:lnSpc>
              <a:spcBef>
                <a:spcPts val="3360"/>
              </a:spcBef>
              <a:buFont typeface="Arial"/>
              <a:buChar char="–"/>
              <a:tabLst>
                <a:tab pos="1066165" algn="l"/>
              </a:tabLst>
            </a:pPr>
            <a:r>
              <a:rPr lang="en-US" sz="2000">
                <a:solidFill>
                  <a:schemeClr val="bg1"/>
                </a:solidFill>
                <a:latin typeface="Arial"/>
                <a:cs typeface="Arial"/>
              </a:rPr>
              <a:t>10%</a:t>
            </a:r>
            <a:r>
              <a:rPr lang="en-US" sz="2000" spc="-65">
                <a:solidFill>
                  <a:schemeClr val="bg1"/>
                </a:solidFill>
                <a:latin typeface="Arial"/>
                <a:cs typeface="Arial"/>
              </a:rPr>
              <a:t> </a:t>
            </a:r>
            <a:r>
              <a:rPr lang="en-US" sz="2000">
                <a:solidFill>
                  <a:schemeClr val="bg1"/>
                </a:solidFill>
                <a:latin typeface="Arial"/>
                <a:cs typeface="Arial"/>
              </a:rPr>
              <a:t>Discount</a:t>
            </a:r>
            <a:r>
              <a:rPr lang="en-US" sz="2000" spc="-40">
                <a:solidFill>
                  <a:schemeClr val="bg1"/>
                </a:solidFill>
                <a:latin typeface="Arial"/>
                <a:cs typeface="Arial"/>
              </a:rPr>
              <a:t> </a:t>
            </a:r>
            <a:r>
              <a:rPr lang="en-US" sz="2000">
                <a:solidFill>
                  <a:schemeClr val="bg1"/>
                </a:solidFill>
                <a:latin typeface="Arial"/>
                <a:cs typeface="Arial"/>
              </a:rPr>
              <a:t>if</a:t>
            </a:r>
            <a:r>
              <a:rPr lang="en-US" sz="2000" spc="-85">
                <a:solidFill>
                  <a:schemeClr val="bg1"/>
                </a:solidFill>
                <a:latin typeface="Arial"/>
                <a:cs typeface="Arial"/>
              </a:rPr>
              <a:t> </a:t>
            </a:r>
            <a:r>
              <a:rPr lang="en-US" sz="2000" spc="-10">
                <a:solidFill>
                  <a:schemeClr val="bg1"/>
                </a:solidFill>
                <a:latin typeface="Arial"/>
                <a:cs typeface="Arial"/>
              </a:rPr>
              <a:t>organizations</a:t>
            </a:r>
            <a:r>
              <a:rPr lang="en-US" sz="2000" spc="-80">
                <a:solidFill>
                  <a:schemeClr val="bg1"/>
                </a:solidFill>
                <a:latin typeface="Arial"/>
                <a:cs typeface="Arial"/>
              </a:rPr>
              <a:t> </a:t>
            </a:r>
            <a:r>
              <a:rPr lang="en-US" sz="2000">
                <a:solidFill>
                  <a:schemeClr val="bg1"/>
                </a:solidFill>
                <a:latin typeface="Arial"/>
                <a:cs typeface="Arial"/>
              </a:rPr>
              <a:t>pays</a:t>
            </a:r>
            <a:r>
              <a:rPr lang="en-US" sz="2000" spc="-75">
                <a:solidFill>
                  <a:schemeClr val="bg1"/>
                </a:solidFill>
                <a:latin typeface="Arial"/>
                <a:cs typeface="Arial"/>
              </a:rPr>
              <a:t> </a:t>
            </a:r>
            <a:r>
              <a:rPr lang="en-US" sz="2000">
                <a:solidFill>
                  <a:schemeClr val="bg1"/>
                </a:solidFill>
                <a:latin typeface="Arial"/>
                <a:cs typeface="Arial"/>
              </a:rPr>
              <a:t>for</a:t>
            </a:r>
            <a:r>
              <a:rPr lang="en-US" sz="2000" spc="-85">
                <a:solidFill>
                  <a:schemeClr val="bg1"/>
                </a:solidFill>
                <a:latin typeface="Arial"/>
                <a:cs typeface="Arial"/>
              </a:rPr>
              <a:t> </a:t>
            </a:r>
            <a:r>
              <a:rPr lang="en-US" sz="2000">
                <a:solidFill>
                  <a:schemeClr val="bg1"/>
                </a:solidFill>
                <a:latin typeface="Arial"/>
                <a:cs typeface="Arial"/>
              </a:rPr>
              <a:t>5</a:t>
            </a:r>
            <a:r>
              <a:rPr lang="en-US" sz="2000" spc="-75">
                <a:solidFill>
                  <a:schemeClr val="bg1"/>
                </a:solidFill>
                <a:latin typeface="Arial"/>
                <a:cs typeface="Arial"/>
              </a:rPr>
              <a:t> </a:t>
            </a:r>
            <a:r>
              <a:rPr lang="en-US" sz="2000" spc="-10">
                <a:solidFill>
                  <a:schemeClr val="bg1"/>
                </a:solidFill>
                <a:latin typeface="Arial"/>
                <a:cs typeface="Arial"/>
              </a:rPr>
              <a:t>years</a:t>
            </a:r>
            <a:endParaRPr lang="en-US" sz="2000">
              <a:solidFill>
                <a:schemeClr val="bg1"/>
              </a:solidFill>
              <a:latin typeface="Arial"/>
              <a:cs typeface="Arial"/>
            </a:endParaRPr>
          </a:p>
          <a:p>
            <a:pPr marL="1066165" marR="406400" lvl="1" indent="-381000">
              <a:lnSpc>
                <a:spcPct val="100000"/>
              </a:lnSpc>
              <a:spcBef>
                <a:spcPts val="3360"/>
              </a:spcBef>
              <a:buFont typeface="Arial"/>
              <a:buChar char="–"/>
              <a:tabLst>
                <a:tab pos="1066165" algn="l"/>
              </a:tabLst>
            </a:pPr>
            <a:r>
              <a:rPr lang="en-US" sz="2000">
                <a:solidFill>
                  <a:schemeClr val="bg1"/>
                </a:solidFill>
                <a:latin typeface="Arial"/>
                <a:cs typeface="Arial"/>
              </a:rPr>
              <a:t>Please</a:t>
            </a:r>
            <a:r>
              <a:rPr lang="en-US" sz="2000" spc="-85">
                <a:solidFill>
                  <a:schemeClr val="bg1"/>
                </a:solidFill>
                <a:latin typeface="Arial"/>
                <a:cs typeface="Arial"/>
              </a:rPr>
              <a:t> </a:t>
            </a:r>
            <a:r>
              <a:rPr lang="en-US" sz="2000">
                <a:solidFill>
                  <a:schemeClr val="bg1"/>
                </a:solidFill>
                <a:latin typeface="Arial"/>
                <a:cs typeface="Arial"/>
              </a:rPr>
              <a:t>contact</a:t>
            </a:r>
            <a:r>
              <a:rPr lang="en-US" sz="2000" spc="-70">
                <a:solidFill>
                  <a:schemeClr val="bg1"/>
                </a:solidFill>
                <a:latin typeface="Arial"/>
                <a:cs typeface="Arial"/>
              </a:rPr>
              <a:t> John Hedrick</a:t>
            </a:r>
            <a:r>
              <a:rPr lang="en-US" sz="2000" spc="-80">
                <a:solidFill>
                  <a:schemeClr val="bg1"/>
                </a:solidFill>
                <a:latin typeface="Arial"/>
                <a:cs typeface="Arial"/>
              </a:rPr>
              <a:t> </a:t>
            </a:r>
            <a:r>
              <a:rPr lang="en-US" sz="2000" spc="-80">
                <a:latin typeface="Arial"/>
                <a:cs typeface="Arial"/>
              </a:rPr>
              <a:t>(</a:t>
            </a:r>
            <a:r>
              <a:rPr lang="en-US" sz="2000" spc="-80">
                <a:latin typeface="Arial"/>
                <a:cs typeface="Arial"/>
                <a:hlinkClick r:id="rId3">
                  <a:extLst>
                    <a:ext uri="{A12FA001-AC4F-418D-AE19-62706E023703}">
                      <ahyp:hlinkClr xmlns:ahyp="http://schemas.microsoft.com/office/drawing/2018/hyperlinkcolor" val="tx"/>
                    </a:ext>
                  </a:extLst>
                </a:hlinkClick>
              </a:rPr>
              <a:t>accounting@incose.net</a:t>
            </a:r>
            <a:r>
              <a:rPr lang="en-US" sz="2000" spc="-80">
                <a:latin typeface="Arial"/>
                <a:cs typeface="Arial"/>
              </a:rPr>
              <a:t>)</a:t>
            </a:r>
            <a:r>
              <a:rPr lang="en-US" sz="2000" spc="-80">
                <a:solidFill>
                  <a:schemeClr val="accent2"/>
                </a:solidFill>
                <a:latin typeface="Arial"/>
                <a:cs typeface="Arial"/>
              </a:rPr>
              <a:t> </a:t>
            </a:r>
            <a:r>
              <a:rPr lang="en-US" sz="2000">
                <a:solidFill>
                  <a:schemeClr val="bg1"/>
                </a:solidFill>
                <a:latin typeface="Arial"/>
                <a:cs typeface="Arial"/>
              </a:rPr>
              <a:t>for</a:t>
            </a:r>
            <a:r>
              <a:rPr lang="en-US" sz="2000" spc="-85">
                <a:solidFill>
                  <a:schemeClr val="bg1"/>
                </a:solidFill>
                <a:latin typeface="Arial"/>
                <a:cs typeface="Arial"/>
              </a:rPr>
              <a:t> </a:t>
            </a:r>
            <a:r>
              <a:rPr lang="en-US" sz="2000" spc="-10">
                <a:solidFill>
                  <a:schemeClr val="bg1"/>
                </a:solidFill>
                <a:latin typeface="Arial"/>
                <a:cs typeface="Arial"/>
              </a:rPr>
              <a:t>further details</a:t>
            </a:r>
            <a:endParaRPr lang="en-US" sz="2000">
              <a:solidFill>
                <a:schemeClr val="bg1"/>
              </a:solidFill>
              <a:latin typeface="Arial"/>
              <a:cs typeface="Arial"/>
            </a:endParaRPr>
          </a:p>
          <a:p>
            <a:pPr marL="1243330" lvl="1" indent="-381000">
              <a:lnSpc>
                <a:spcPct val="100000"/>
              </a:lnSpc>
              <a:spcBef>
                <a:spcPts val="20"/>
              </a:spcBef>
              <a:buFont typeface="Arial"/>
              <a:buChar char="–"/>
              <a:tabLst>
                <a:tab pos="1243330" algn="l"/>
              </a:tabLst>
            </a:pPr>
            <a:endParaRPr lang="en-US" sz="2000">
              <a:solidFill>
                <a:schemeClr val="bg1"/>
              </a:solidFill>
            </a:endParaRPr>
          </a:p>
        </p:txBody>
      </p:sp>
    </p:spTree>
    <p:extLst>
      <p:ext uri="{BB962C8B-B14F-4D97-AF65-F5344CB8AC3E}">
        <p14:creationId xmlns:p14="http://schemas.microsoft.com/office/powerpoint/2010/main" val="3916802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Pubblicità online, Sito Web&#10;&#10;Descrizione generata automaticamente">
            <a:extLst>
              <a:ext uri="{FF2B5EF4-FFF2-40B4-BE49-F238E27FC236}">
                <a16:creationId xmlns:a16="http://schemas.microsoft.com/office/drawing/2014/main" id="{34828735-7C10-DF86-34B1-84EBE0AD780B}"/>
              </a:ext>
            </a:extLst>
          </p:cNvPr>
          <p:cNvPicPr>
            <a:picLocks noChangeAspect="1"/>
          </p:cNvPicPr>
          <p:nvPr/>
        </p:nvPicPr>
        <p:blipFill>
          <a:blip r:embed="rId2"/>
          <a:stretch>
            <a:fillRect/>
          </a:stretch>
        </p:blipFill>
        <p:spPr>
          <a:xfrm>
            <a:off x="1928890" y="136423"/>
            <a:ext cx="8420251" cy="6572864"/>
          </a:xfrm>
          <a:prstGeom prst="rect">
            <a:avLst/>
          </a:prstGeom>
        </p:spPr>
      </p:pic>
      <p:sp>
        <p:nvSpPr>
          <p:cNvPr id="3" name="Freeform 5">
            <a:extLst>
              <a:ext uri="{FF2B5EF4-FFF2-40B4-BE49-F238E27FC236}">
                <a16:creationId xmlns:a16="http://schemas.microsoft.com/office/drawing/2014/main" id="{A35B18A3-07CE-1F34-EB4E-4D02DA863932}"/>
              </a:ext>
            </a:extLst>
          </p:cNvPr>
          <p:cNvSpPr>
            <a:spLocks noChangeAspect="1"/>
          </p:cNvSpPr>
          <p:nvPr/>
        </p:nvSpPr>
        <p:spPr bwMode="auto">
          <a:xfrm rot="10800000" flipH="1" flipV="1">
            <a:off x="0" y="2997198"/>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735986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41F6-695C-9F8D-949B-079FFA3DBF18}"/>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B303D4AF-F82D-6489-26E7-FB608C080B9A}"/>
              </a:ext>
            </a:extLst>
          </p:cNvPr>
          <p:cNvSpPr txBox="1">
            <a:spLocks/>
          </p:cNvSpPr>
          <p:nvPr/>
        </p:nvSpPr>
        <p:spPr>
          <a:xfrm>
            <a:off x="1543107" y="440267"/>
            <a:ext cx="9065899" cy="1354217"/>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a:solidFill>
                  <a:schemeClr val="bg1"/>
                </a:solidFill>
                <a:latin typeface="Arial" panose="020B0604020202020204" pitchFamily="34" charset="0"/>
                <a:cs typeface="Arial" panose="020B0604020202020204" pitchFamily="34" charset="0"/>
              </a:rPr>
              <a:t>Benefits</a:t>
            </a:r>
            <a:r>
              <a:rPr lang="en-US" sz="4000" b="1" spc="-6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of</a:t>
            </a:r>
            <a:r>
              <a:rPr lang="en-US" sz="4000" b="1" spc="-6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CAB</a:t>
            </a:r>
            <a:r>
              <a:rPr lang="en-US" sz="4000" b="1" spc="-7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Membership</a:t>
            </a:r>
            <a:r>
              <a:rPr lang="en-US" sz="4000" b="1" spc="-30">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for</a:t>
            </a:r>
            <a:r>
              <a:rPr lang="en-US" sz="4000" b="1" spc="-6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the</a:t>
            </a:r>
            <a:r>
              <a:rPr lang="en-US" sz="4000" b="1" spc="-7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CAB</a:t>
            </a:r>
            <a:r>
              <a:rPr lang="en-US" sz="4000" b="1" spc="-60">
                <a:solidFill>
                  <a:schemeClr val="bg1"/>
                </a:solidFill>
                <a:latin typeface="Arial" panose="020B0604020202020204" pitchFamily="34" charset="0"/>
                <a:cs typeface="Arial" panose="020B0604020202020204" pitchFamily="34" charset="0"/>
              </a:rPr>
              <a:t> </a:t>
            </a:r>
            <a:r>
              <a:rPr lang="en-US" sz="4000" b="1" spc="-25">
                <a:solidFill>
                  <a:schemeClr val="bg1"/>
                </a:solidFill>
                <a:latin typeface="Arial" panose="020B0604020202020204" pitchFamily="34" charset="0"/>
                <a:cs typeface="Arial" panose="020B0604020202020204" pitchFamily="34" charset="0"/>
              </a:rPr>
              <a:t>Rep</a:t>
            </a:r>
            <a:endParaRPr lang="en-US" sz="4000" b="1" spc="-67">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535CE7D1-041C-2F54-2A93-EFA7735A257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1C6FDECF-EAE4-63F3-42B1-58E3326047BF}"/>
              </a:ext>
            </a:extLst>
          </p:cNvPr>
          <p:cNvSpPr txBox="1"/>
          <p:nvPr/>
        </p:nvSpPr>
        <p:spPr>
          <a:xfrm>
            <a:off x="1219201" y="1794484"/>
            <a:ext cx="10756490" cy="4639732"/>
          </a:xfrm>
          <a:prstGeom prst="rect">
            <a:avLst/>
          </a:prstGeom>
          <a:noFill/>
        </p:spPr>
        <p:txBody>
          <a:bodyPr wrap="square">
            <a:spAutoFit/>
          </a:bodyPr>
          <a:lstStyle/>
          <a:p>
            <a:pPr marL="469265" marR="558165" indent="-457200">
              <a:lnSpc>
                <a:spcPts val="2500"/>
              </a:lnSpc>
              <a:spcBef>
                <a:spcPts val="705"/>
              </a:spcBef>
              <a:buFont typeface="Arial"/>
              <a:buChar char="•"/>
              <a:tabLst>
                <a:tab pos="469265" algn="l"/>
              </a:tabLst>
            </a:pPr>
            <a:r>
              <a:rPr lang="en-US" sz="2600">
                <a:solidFill>
                  <a:schemeClr val="bg1"/>
                </a:solidFill>
                <a:latin typeface="Calibri"/>
                <a:cs typeface="Calibri"/>
              </a:rPr>
              <a:t>Complimentary</a:t>
            </a:r>
            <a:r>
              <a:rPr lang="en-US" sz="2600" spc="-80">
                <a:solidFill>
                  <a:schemeClr val="bg1"/>
                </a:solidFill>
                <a:latin typeface="Calibri"/>
                <a:cs typeface="Calibri"/>
              </a:rPr>
              <a:t> </a:t>
            </a:r>
            <a:r>
              <a:rPr lang="en-US" sz="2600">
                <a:solidFill>
                  <a:schemeClr val="bg1"/>
                </a:solidFill>
                <a:latin typeface="Calibri"/>
                <a:cs typeface="Calibri"/>
              </a:rPr>
              <a:t>Individual</a:t>
            </a:r>
            <a:r>
              <a:rPr lang="en-US" sz="2600" spc="-95">
                <a:solidFill>
                  <a:schemeClr val="bg1"/>
                </a:solidFill>
                <a:latin typeface="Calibri"/>
                <a:cs typeface="Calibri"/>
              </a:rPr>
              <a:t> </a:t>
            </a:r>
            <a:r>
              <a:rPr lang="en-US" sz="2600">
                <a:solidFill>
                  <a:schemeClr val="bg1"/>
                </a:solidFill>
                <a:latin typeface="Calibri"/>
                <a:cs typeface="Calibri"/>
              </a:rPr>
              <a:t>INCOSE</a:t>
            </a:r>
            <a:r>
              <a:rPr lang="en-US" sz="2600" spc="-75">
                <a:solidFill>
                  <a:schemeClr val="bg1"/>
                </a:solidFill>
                <a:latin typeface="Calibri"/>
                <a:cs typeface="Calibri"/>
              </a:rPr>
              <a:t> </a:t>
            </a:r>
            <a:r>
              <a:rPr lang="en-US" sz="2600">
                <a:solidFill>
                  <a:schemeClr val="bg1"/>
                </a:solidFill>
                <a:latin typeface="Calibri"/>
                <a:cs typeface="Calibri"/>
              </a:rPr>
              <a:t>Membership,</a:t>
            </a:r>
            <a:r>
              <a:rPr lang="en-US" sz="2600" spc="-95">
                <a:solidFill>
                  <a:schemeClr val="bg1"/>
                </a:solidFill>
                <a:latin typeface="Calibri"/>
                <a:cs typeface="Calibri"/>
              </a:rPr>
              <a:t> </a:t>
            </a:r>
            <a:r>
              <a:rPr lang="en-US" sz="2600">
                <a:solidFill>
                  <a:schemeClr val="bg1"/>
                </a:solidFill>
                <a:latin typeface="Calibri"/>
                <a:cs typeface="Calibri"/>
              </a:rPr>
              <a:t>while</a:t>
            </a:r>
            <a:r>
              <a:rPr lang="en-US" sz="2600" spc="-80">
                <a:solidFill>
                  <a:schemeClr val="bg1"/>
                </a:solidFill>
                <a:latin typeface="Calibri"/>
                <a:cs typeface="Calibri"/>
              </a:rPr>
              <a:t> </a:t>
            </a:r>
            <a:r>
              <a:rPr lang="en-US" sz="2600">
                <a:solidFill>
                  <a:schemeClr val="bg1"/>
                </a:solidFill>
                <a:latin typeface="Calibri"/>
                <a:cs typeface="Calibri"/>
              </a:rPr>
              <a:t>you</a:t>
            </a:r>
            <a:r>
              <a:rPr lang="en-US" sz="2600" spc="-65">
                <a:solidFill>
                  <a:schemeClr val="bg1"/>
                </a:solidFill>
                <a:latin typeface="Calibri"/>
                <a:cs typeface="Calibri"/>
              </a:rPr>
              <a:t> </a:t>
            </a:r>
            <a:r>
              <a:rPr lang="en-US" sz="2600">
                <a:solidFill>
                  <a:schemeClr val="bg1"/>
                </a:solidFill>
                <a:latin typeface="Calibri"/>
                <a:cs typeface="Calibri"/>
              </a:rPr>
              <a:t>remain</a:t>
            </a:r>
            <a:r>
              <a:rPr lang="en-US" sz="2600" spc="-70">
                <a:solidFill>
                  <a:schemeClr val="bg1"/>
                </a:solidFill>
                <a:latin typeface="Calibri"/>
                <a:cs typeface="Calibri"/>
              </a:rPr>
              <a:t> </a:t>
            </a:r>
            <a:r>
              <a:rPr lang="en-US" sz="2600">
                <a:solidFill>
                  <a:schemeClr val="bg1"/>
                </a:solidFill>
                <a:latin typeface="Calibri"/>
                <a:cs typeface="Calibri"/>
              </a:rPr>
              <a:t>as</a:t>
            </a:r>
            <a:r>
              <a:rPr lang="en-US" sz="2600" spc="-75">
                <a:solidFill>
                  <a:schemeClr val="bg1"/>
                </a:solidFill>
                <a:latin typeface="Calibri"/>
                <a:cs typeface="Calibri"/>
              </a:rPr>
              <a:t> </a:t>
            </a:r>
            <a:r>
              <a:rPr lang="en-US" sz="2600" spc="-25">
                <a:solidFill>
                  <a:schemeClr val="bg1"/>
                </a:solidFill>
                <a:latin typeface="Calibri"/>
                <a:cs typeface="Calibri"/>
              </a:rPr>
              <a:t>the </a:t>
            </a:r>
            <a:r>
              <a:rPr lang="en-US" sz="2600">
                <a:solidFill>
                  <a:schemeClr val="bg1"/>
                </a:solidFill>
                <a:latin typeface="Calibri"/>
                <a:cs typeface="Calibri"/>
              </a:rPr>
              <a:t>CAB</a:t>
            </a:r>
            <a:r>
              <a:rPr lang="en-US" sz="2600" spc="-20">
                <a:solidFill>
                  <a:schemeClr val="bg1"/>
                </a:solidFill>
                <a:latin typeface="Calibri"/>
                <a:cs typeface="Calibri"/>
              </a:rPr>
              <a:t> </a:t>
            </a:r>
            <a:r>
              <a:rPr lang="en-US" sz="2600" spc="-25">
                <a:solidFill>
                  <a:schemeClr val="bg1"/>
                </a:solidFill>
                <a:latin typeface="Calibri"/>
                <a:cs typeface="Calibri"/>
              </a:rPr>
              <a:t>Rep</a:t>
            </a:r>
            <a:endParaRPr lang="en-US" sz="2600">
              <a:solidFill>
                <a:schemeClr val="bg1"/>
              </a:solidFill>
              <a:latin typeface="Calibri"/>
              <a:cs typeface="Calibri"/>
            </a:endParaRPr>
          </a:p>
          <a:p>
            <a:pPr marL="1002665" lvl="1" indent="-380365">
              <a:lnSpc>
                <a:spcPct val="100000"/>
              </a:lnSpc>
              <a:spcBef>
                <a:spcPts val="30"/>
              </a:spcBef>
              <a:buFont typeface="Arial"/>
              <a:buChar char="–"/>
              <a:tabLst>
                <a:tab pos="1002665" algn="l"/>
              </a:tabLst>
            </a:pPr>
            <a:r>
              <a:rPr lang="en-US" sz="2200">
                <a:solidFill>
                  <a:schemeClr val="bg1"/>
                </a:solidFill>
                <a:latin typeface="Calibri"/>
                <a:cs typeface="Calibri"/>
              </a:rPr>
              <a:t>CAB</a:t>
            </a:r>
            <a:r>
              <a:rPr lang="en-US" sz="2200" spc="-30">
                <a:solidFill>
                  <a:schemeClr val="bg1"/>
                </a:solidFill>
                <a:latin typeface="Calibri"/>
                <a:cs typeface="Calibri"/>
              </a:rPr>
              <a:t> </a:t>
            </a:r>
            <a:r>
              <a:rPr lang="en-US" sz="2200" spc="-10">
                <a:solidFill>
                  <a:schemeClr val="bg1"/>
                </a:solidFill>
                <a:latin typeface="Calibri"/>
                <a:cs typeface="Calibri"/>
              </a:rPr>
              <a:t>Alternates</a:t>
            </a:r>
            <a:r>
              <a:rPr lang="en-US" sz="2200" spc="-20">
                <a:solidFill>
                  <a:schemeClr val="bg1"/>
                </a:solidFill>
                <a:latin typeface="Calibri"/>
                <a:cs typeface="Calibri"/>
              </a:rPr>
              <a:t> </a:t>
            </a:r>
            <a:r>
              <a:rPr lang="en-US" sz="2200">
                <a:solidFill>
                  <a:schemeClr val="bg1"/>
                </a:solidFill>
                <a:latin typeface="Calibri"/>
                <a:cs typeface="Calibri"/>
              </a:rPr>
              <a:t>are</a:t>
            </a:r>
            <a:r>
              <a:rPr lang="en-US" sz="2200" spc="-45">
                <a:solidFill>
                  <a:schemeClr val="bg1"/>
                </a:solidFill>
                <a:latin typeface="Calibri"/>
                <a:cs typeface="Calibri"/>
              </a:rPr>
              <a:t> </a:t>
            </a:r>
            <a:r>
              <a:rPr lang="en-US" sz="2200">
                <a:solidFill>
                  <a:schemeClr val="bg1"/>
                </a:solidFill>
                <a:latin typeface="Calibri"/>
                <a:cs typeface="Calibri"/>
              </a:rPr>
              <a:t>not</a:t>
            </a:r>
            <a:r>
              <a:rPr lang="en-US" sz="2200" spc="-35">
                <a:solidFill>
                  <a:schemeClr val="bg1"/>
                </a:solidFill>
                <a:latin typeface="Calibri"/>
                <a:cs typeface="Calibri"/>
              </a:rPr>
              <a:t> </a:t>
            </a:r>
            <a:r>
              <a:rPr lang="en-US" sz="2200">
                <a:solidFill>
                  <a:schemeClr val="bg1"/>
                </a:solidFill>
                <a:latin typeface="Calibri"/>
                <a:cs typeface="Calibri"/>
              </a:rPr>
              <a:t>eligible</a:t>
            </a:r>
            <a:r>
              <a:rPr lang="en-US" sz="2200" spc="-35">
                <a:solidFill>
                  <a:schemeClr val="bg1"/>
                </a:solidFill>
                <a:latin typeface="Calibri"/>
                <a:cs typeface="Calibri"/>
              </a:rPr>
              <a:t> </a:t>
            </a:r>
            <a:r>
              <a:rPr lang="en-US" sz="2200">
                <a:solidFill>
                  <a:schemeClr val="bg1"/>
                </a:solidFill>
                <a:latin typeface="Calibri"/>
                <a:cs typeface="Calibri"/>
              </a:rPr>
              <a:t>for</a:t>
            </a:r>
            <a:r>
              <a:rPr lang="en-US" sz="2200" spc="-45">
                <a:solidFill>
                  <a:schemeClr val="bg1"/>
                </a:solidFill>
                <a:latin typeface="Calibri"/>
                <a:cs typeface="Calibri"/>
              </a:rPr>
              <a:t> </a:t>
            </a:r>
            <a:r>
              <a:rPr lang="en-US" sz="2200">
                <a:solidFill>
                  <a:schemeClr val="bg1"/>
                </a:solidFill>
                <a:latin typeface="Calibri"/>
                <a:cs typeface="Calibri"/>
              </a:rPr>
              <a:t>this</a:t>
            </a:r>
            <a:r>
              <a:rPr lang="en-US" sz="2200" spc="-25">
                <a:solidFill>
                  <a:schemeClr val="bg1"/>
                </a:solidFill>
                <a:latin typeface="Calibri"/>
                <a:cs typeface="Calibri"/>
              </a:rPr>
              <a:t> </a:t>
            </a:r>
            <a:r>
              <a:rPr lang="en-US" sz="2200" spc="-10">
                <a:solidFill>
                  <a:schemeClr val="bg1"/>
                </a:solidFill>
                <a:latin typeface="Calibri"/>
                <a:cs typeface="Calibri"/>
              </a:rPr>
              <a:t>benefit</a:t>
            </a:r>
            <a:endParaRPr lang="en-US" sz="2200">
              <a:solidFill>
                <a:schemeClr val="bg1"/>
              </a:solidFill>
              <a:latin typeface="Calibri"/>
              <a:cs typeface="Calibri"/>
            </a:endParaRPr>
          </a:p>
          <a:p>
            <a:pPr marL="1002665" marR="5080" lvl="1" indent="-381000">
              <a:lnSpc>
                <a:spcPts val="2110"/>
              </a:lnSpc>
              <a:spcBef>
                <a:spcPts val="509"/>
              </a:spcBef>
              <a:buFont typeface="Arial"/>
              <a:buChar char="–"/>
              <a:tabLst>
                <a:tab pos="1002665" algn="l"/>
              </a:tabLst>
            </a:pPr>
            <a:r>
              <a:rPr lang="en-US" sz="2200">
                <a:solidFill>
                  <a:schemeClr val="bg1"/>
                </a:solidFill>
                <a:latin typeface="Calibri"/>
                <a:cs typeface="Calibri"/>
              </a:rPr>
              <a:t>If</a:t>
            </a:r>
            <a:r>
              <a:rPr lang="en-US" sz="2200" spc="-45">
                <a:solidFill>
                  <a:schemeClr val="bg1"/>
                </a:solidFill>
                <a:latin typeface="Calibri"/>
                <a:cs typeface="Calibri"/>
              </a:rPr>
              <a:t> </a:t>
            </a:r>
            <a:r>
              <a:rPr lang="en-US" sz="2200">
                <a:solidFill>
                  <a:schemeClr val="bg1"/>
                </a:solidFill>
                <a:latin typeface="Calibri"/>
                <a:cs typeface="Calibri"/>
              </a:rPr>
              <a:t>you</a:t>
            </a:r>
            <a:r>
              <a:rPr lang="en-US" sz="2200" spc="-50">
                <a:solidFill>
                  <a:schemeClr val="bg1"/>
                </a:solidFill>
                <a:latin typeface="Calibri"/>
                <a:cs typeface="Calibri"/>
              </a:rPr>
              <a:t> </a:t>
            </a:r>
            <a:r>
              <a:rPr lang="en-US" sz="2200">
                <a:solidFill>
                  <a:schemeClr val="bg1"/>
                </a:solidFill>
                <a:latin typeface="Calibri"/>
                <a:cs typeface="Calibri"/>
              </a:rPr>
              <a:t>no</a:t>
            </a:r>
            <a:r>
              <a:rPr lang="en-US" sz="2200" spc="-40">
                <a:solidFill>
                  <a:schemeClr val="bg1"/>
                </a:solidFill>
                <a:latin typeface="Calibri"/>
                <a:cs typeface="Calibri"/>
              </a:rPr>
              <a:t> </a:t>
            </a:r>
            <a:r>
              <a:rPr lang="en-US" sz="2200">
                <a:solidFill>
                  <a:schemeClr val="bg1"/>
                </a:solidFill>
                <a:latin typeface="Calibri"/>
                <a:cs typeface="Calibri"/>
              </a:rPr>
              <a:t>longer</a:t>
            </a:r>
            <a:r>
              <a:rPr lang="en-US" sz="2200" spc="-40">
                <a:solidFill>
                  <a:schemeClr val="bg1"/>
                </a:solidFill>
                <a:latin typeface="Calibri"/>
                <a:cs typeface="Calibri"/>
              </a:rPr>
              <a:t> </a:t>
            </a:r>
            <a:r>
              <a:rPr lang="en-US" sz="2200">
                <a:solidFill>
                  <a:schemeClr val="bg1"/>
                </a:solidFill>
                <a:latin typeface="Calibri"/>
                <a:cs typeface="Calibri"/>
              </a:rPr>
              <a:t>are</a:t>
            </a:r>
            <a:r>
              <a:rPr lang="en-US" sz="2200" spc="-55">
                <a:solidFill>
                  <a:schemeClr val="bg1"/>
                </a:solidFill>
                <a:latin typeface="Calibri"/>
                <a:cs typeface="Calibri"/>
              </a:rPr>
              <a:t> </a:t>
            </a:r>
            <a:r>
              <a:rPr lang="en-US" sz="2200">
                <a:solidFill>
                  <a:schemeClr val="bg1"/>
                </a:solidFill>
                <a:latin typeface="Calibri"/>
                <a:cs typeface="Calibri"/>
              </a:rPr>
              <a:t>the</a:t>
            </a:r>
            <a:r>
              <a:rPr lang="en-US" sz="2200" spc="-45">
                <a:solidFill>
                  <a:schemeClr val="bg1"/>
                </a:solidFill>
                <a:latin typeface="Calibri"/>
                <a:cs typeface="Calibri"/>
              </a:rPr>
              <a:t> </a:t>
            </a:r>
            <a:r>
              <a:rPr lang="en-US" sz="2200">
                <a:solidFill>
                  <a:schemeClr val="bg1"/>
                </a:solidFill>
                <a:latin typeface="Calibri"/>
                <a:cs typeface="Calibri"/>
              </a:rPr>
              <a:t>CAB</a:t>
            </a:r>
            <a:r>
              <a:rPr lang="en-US" sz="2200" spc="-35">
                <a:solidFill>
                  <a:schemeClr val="bg1"/>
                </a:solidFill>
                <a:latin typeface="Calibri"/>
                <a:cs typeface="Calibri"/>
              </a:rPr>
              <a:t> </a:t>
            </a:r>
            <a:r>
              <a:rPr lang="en-US" sz="2200">
                <a:solidFill>
                  <a:schemeClr val="bg1"/>
                </a:solidFill>
                <a:latin typeface="Calibri"/>
                <a:cs typeface="Calibri"/>
              </a:rPr>
              <a:t>Rep,</a:t>
            </a:r>
            <a:r>
              <a:rPr lang="en-US" sz="2200" spc="-25">
                <a:solidFill>
                  <a:schemeClr val="bg1"/>
                </a:solidFill>
                <a:latin typeface="Calibri"/>
                <a:cs typeface="Calibri"/>
              </a:rPr>
              <a:t> </a:t>
            </a:r>
            <a:r>
              <a:rPr lang="en-US" sz="2200">
                <a:solidFill>
                  <a:schemeClr val="bg1"/>
                </a:solidFill>
                <a:latin typeface="Calibri"/>
                <a:cs typeface="Calibri"/>
              </a:rPr>
              <a:t>this</a:t>
            </a:r>
            <a:r>
              <a:rPr lang="en-US" sz="2200" spc="-40">
                <a:solidFill>
                  <a:schemeClr val="bg1"/>
                </a:solidFill>
                <a:latin typeface="Calibri"/>
                <a:cs typeface="Calibri"/>
              </a:rPr>
              <a:t> </a:t>
            </a:r>
            <a:r>
              <a:rPr lang="en-US" sz="2200">
                <a:solidFill>
                  <a:schemeClr val="bg1"/>
                </a:solidFill>
                <a:latin typeface="Calibri"/>
                <a:cs typeface="Calibri"/>
              </a:rPr>
              <a:t>benefit</a:t>
            </a:r>
            <a:r>
              <a:rPr lang="en-US" sz="2200" spc="-30">
                <a:solidFill>
                  <a:schemeClr val="bg1"/>
                </a:solidFill>
                <a:latin typeface="Calibri"/>
                <a:cs typeface="Calibri"/>
              </a:rPr>
              <a:t> </a:t>
            </a:r>
            <a:r>
              <a:rPr lang="en-US" sz="2200">
                <a:solidFill>
                  <a:schemeClr val="bg1"/>
                </a:solidFill>
                <a:latin typeface="Calibri"/>
                <a:cs typeface="Calibri"/>
              </a:rPr>
              <a:t>will</a:t>
            </a:r>
            <a:r>
              <a:rPr lang="en-US" sz="2200" spc="-55">
                <a:solidFill>
                  <a:schemeClr val="bg1"/>
                </a:solidFill>
                <a:latin typeface="Calibri"/>
                <a:cs typeface="Calibri"/>
              </a:rPr>
              <a:t> </a:t>
            </a:r>
            <a:r>
              <a:rPr lang="en-US" sz="2200">
                <a:solidFill>
                  <a:schemeClr val="bg1"/>
                </a:solidFill>
                <a:latin typeface="Calibri"/>
                <a:cs typeface="Calibri"/>
              </a:rPr>
              <a:t>be</a:t>
            </a:r>
            <a:r>
              <a:rPr lang="en-US" sz="2200" spc="-45">
                <a:solidFill>
                  <a:schemeClr val="bg1"/>
                </a:solidFill>
                <a:latin typeface="Calibri"/>
                <a:cs typeface="Calibri"/>
              </a:rPr>
              <a:t> </a:t>
            </a:r>
            <a:r>
              <a:rPr lang="en-US" sz="2200" spc="-10">
                <a:solidFill>
                  <a:schemeClr val="bg1"/>
                </a:solidFill>
                <a:latin typeface="Calibri"/>
                <a:cs typeface="Calibri"/>
              </a:rPr>
              <a:t>removed</a:t>
            </a:r>
            <a:r>
              <a:rPr lang="en-US" sz="2200" spc="-45">
                <a:solidFill>
                  <a:schemeClr val="bg1"/>
                </a:solidFill>
                <a:latin typeface="Calibri"/>
                <a:cs typeface="Calibri"/>
              </a:rPr>
              <a:t> </a:t>
            </a:r>
            <a:r>
              <a:rPr lang="en-US" sz="2200">
                <a:solidFill>
                  <a:schemeClr val="bg1"/>
                </a:solidFill>
                <a:latin typeface="Calibri"/>
                <a:cs typeface="Calibri"/>
              </a:rPr>
              <a:t>from</a:t>
            </a:r>
            <a:r>
              <a:rPr lang="en-US" sz="2200" spc="-30">
                <a:solidFill>
                  <a:schemeClr val="bg1"/>
                </a:solidFill>
                <a:latin typeface="Calibri"/>
                <a:cs typeface="Calibri"/>
              </a:rPr>
              <a:t> </a:t>
            </a:r>
            <a:r>
              <a:rPr lang="en-US" sz="2200">
                <a:solidFill>
                  <a:schemeClr val="bg1"/>
                </a:solidFill>
                <a:latin typeface="Calibri"/>
                <a:cs typeface="Calibri"/>
              </a:rPr>
              <a:t>your</a:t>
            </a:r>
            <a:r>
              <a:rPr lang="en-US" sz="2200" spc="-50">
                <a:solidFill>
                  <a:schemeClr val="bg1"/>
                </a:solidFill>
                <a:latin typeface="Calibri"/>
                <a:cs typeface="Calibri"/>
              </a:rPr>
              <a:t> </a:t>
            </a:r>
            <a:r>
              <a:rPr lang="en-US" sz="2200">
                <a:solidFill>
                  <a:schemeClr val="bg1"/>
                </a:solidFill>
                <a:latin typeface="Calibri"/>
                <a:cs typeface="Calibri"/>
              </a:rPr>
              <a:t>profile</a:t>
            </a:r>
            <a:r>
              <a:rPr lang="en-US" sz="2200" spc="-55">
                <a:solidFill>
                  <a:schemeClr val="bg1"/>
                </a:solidFill>
                <a:latin typeface="Calibri"/>
                <a:cs typeface="Calibri"/>
              </a:rPr>
              <a:t> </a:t>
            </a:r>
            <a:r>
              <a:rPr lang="en-US" sz="2200" spc="-25">
                <a:solidFill>
                  <a:schemeClr val="bg1"/>
                </a:solidFill>
                <a:latin typeface="Calibri"/>
                <a:cs typeface="Calibri"/>
              </a:rPr>
              <a:t>and </a:t>
            </a:r>
            <a:r>
              <a:rPr lang="en-US" sz="2200" spc="-10">
                <a:solidFill>
                  <a:schemeClr val="bg1"/>
                </a:solidFill>
                <a:latin typeface="Calibri"/>
                <a:cs typeface="Calibri"/>
              </a:rPr>
              <a:t>granted</a:t>
            </a:r>
            <a:r>
              <a:rPr lang="en-US" sz="2200" spc="-35">
                <a:solidFill>
                  <a:schemeClr val="bg1"/>
                </a:solidFill>
                <a:latin typeface="Calibri"/>
                <a:cs typeface="Calibri"/>
              </a:rPr>
              <a:t> </a:t>
            </a:r>
            <a:r>
              <a:rPr lang="en-US" sz="2200">
                <a:solidFill>
                  <a:schemeClr val="bg1"/>
                </a:solidFill>
                <a:latin typeface="Calibri"/>
                <a:cs typeface="Calibri"/>
              </a:rPr>
              <a:t>to</a:t>
            </a:r>
            <a:r>
              <a:rPr lang="en-US" sz="2200" spc="-35">
                <a:solidFill>
                  <a:schemeClr val="bg1"/>
                </a:solidFill>
                <a:latin typeface="Calibri"/>
                <a:cs typeface="Calibri"/>
              </a:rPr>
              <a:t> </a:t>
            </a:r>
            <a:r>
              <a:rPr lang="en-US" sz="2200">
                <a:solidFill>
                  <a:schemeClr val="bg1"/>
                </a:solidFill>
                <a:latin typeface="Calibri"/>
                <a:cs typeface="Calibri"/>
              </a:rPr>
              <a:t>the</a:t>
            </a:r>
            <a:r>
              <a:rPr lang="en-US" sz="2200" spc="-40">
                <a:solidFill>
                  <a:schemeClr val="bg1"/>
                </a:solidFill>
                <a:latin typeface="Calibri"/>
                <a:cs typeface="Calibri"/>
              </a:rPr>
              <a:t> </a:t>
            </a:r>
            <a:r>
              <a:rPr lang="en-US" sz="2200">
                <a:solidFill>
                  <a:schemeClr val="bg1"/>
                </a:solidFill>
                <a:latin typeface="Calibri"/>
                <a:cs typeface="Calibri"/>
              </a:rPr>
              <a:t>new</a:t>
            </a:r>
            <a:r>
              <a:rPr lang="en-US" sz="2200" spc="-30">
                <a:solidFill>
                  <a:schemeClr val="bg1"/>
                </a:solidFill>
                <a:latin typeface="Calibri"/>
                <a:cs typeface="Calibri"/>
              </a:rPr>
              <a:t> </a:t>
            </a:r>
            <a:r>
              <a:rPr lang="en-US" sz="2200">
                <a:solidFill>
                  <a:schemeClr val="bg1"/>
                </a:solidFill>
                <a:latin typeface="Calibri"/>
                <a:cs typeface="Calibri"/>
              </a:rPr>
              <a:t>Rep.</a:t>
            </a:r>
            <a:r>
              <a:rPr lang="en-US" sz="2200" spc="-30">
                <a:solidFill>
                  <a:schemeClr val="bg1"/>
                </a:solidFill>
                <a:latin typeface="Calibri"/>
                <a:cs typeface="Calibri"/>
              </a:rPr>
              <a:t> </a:t>
            </a:r>
            <a:r>
              <a:rPr lang="en-US" sz="2200">
                <a:solidFill>
                  <a:schemeClr val="bg1"/>
                </a:solidFill>
                <a:latin typeface="Calibri"/>
                <a:cs typeface="Calibri"/>
              </a:rPr>
              <a:t>If</a:t>
            </a:r>
            <a:r>
              <a:rPr lang="en-US" sz="2200" spc="-50">
                <a:solidFill>
                  <a:schemeClr val="bg1"/>
                </a:solidFill>
                <a:latin typeface="Calibri"/>
                <a:cs typeface="Calibri"/>
              </a:rPr>
              <a:t> </a:t>
            </a:r>
            <a:r>
              <a:rPr lang="en-US" sz="2200">
                <a:solidFill>
                  <a:schemeClr val="bg1"/>
                </a:solidFill>
                <a:latin typeface="Calibri"/>
                <a:cs typeface="Calibri"/>
              </a:rPr>
              <a:t>you</a:t>
            </a:r>
            <a:r>
              <a:rPr lang="en-US" sz="2200" spc="-45">
                <a:solidFill>
                  <a:schemeClr val="bg1"/>
                </a:solidFill>
                <a:latin typeface="Calibri"/>
                <a:cs typeface="Calibri"/>
              </a:rPr>
              <a:t> </a:t>
            </a:r>
            <a:r>
              <a:rPr lang="en-US" sz="2200">
                <a:solidFill>
                  <a:schemeClr val="bg1"/>
                </a:solidFill>
                <a:latin typeface="Calibri"/>
                <a:cs typeface="Calibri"/>
              </a:rPr>
              <a:t>previously</a:t>
            </a:r>
            <a:r>
              <a:rPr lang="en-US" sz="2200" spc="-65">
                <a:solidFill>
                  <a:schemeClr val="bg1"/>
                </a:solidFill>
                <a:latin typeface="Calibri"/>
                <a:cs typeface="Calibri"/>
              </a:rPr>
              <a:t> </a:t>
            </a:r>
            <a:r>
              <a:rPr lang="en-US" sz="2200">
                <a:solidFill>
                  <a:schemeClr val="bg1"/>
                </a:solidFill>
                <a:latin typeface="Calibri"/>
                <a:cs typeface="Calibri"/>
              </a:rPr>
              <a:t>paid</a:t>
            </a:r>
            <a:r>
              <a:rPr lang="en-US" sz="2200" spc="-65">
                <a:solidFill>
                  <a:schemeClr val="bg1"/>
                </a:solidFill>
                <a:latin typeface="Calibri"/>
                <a:cs typeface="Calibri"/>
              </a:rPr>
              <a:t> </a:t>
            </a:r>
            <a:r>
              <a:rPr lang="en-US" sz="2200">
                <a:solidFill>
                  <a:schemeClr val="bg1"/>
                </a:solidFill>
                <a:latin typeface="Calibri"/>
                <a:cs typeface="Calibri"/>
              </a:rPr>
              <a:t>for</a:t>
            </a:r>
            <a:r>
              <a:rPr lang="en-US" sz="2200" spc="-40">
                <a:solidFill>
                  <a:schemeClr val="bg1"/>
                </a:solidFill>
                <a:latin typeface="Calibri"/>
                <a:cs typeface="Calibri"/>
              </a:rPr>
              <a:t> </a:t>
            </a:r>
            <a:r>
              <a:rPr lang="en-US" sz="2200">
                <a:solidFill>
                  <a:schemeClr val="bg1"/>
                </a:solidFill>
                <a:latin typeface="Calibri"/>
                <a:cs typeface="Calibri"/>
              </a:rPr>
              <a:t>your</a:t>
            </a:r>
            <a:r>
              <a:rPr lang="en-US" sz="2200" spc="-50">
                <a:solidFill>
                  <a:schemeClr val="bg1"/>
                </a:solidFill>
                <a:latin typeface="Calibri"/>
                <a:cs typeface="Calibri"/>
              </a:rPr>
              <a:t> </a:t>
            </a:r>
            <a:r>
              <a:rPr lang="en-US" sz="2200" spc="-10">
                <a:solidFill>
                  <a:schemeClr val="bg1"/>
                </a:solidFill>
                <a:latin typeface="Calibri"/>
                <a:cs typeface="Calibri"/>
              </a:rPr>
              <a:t>membership,</a:t>
            </a:r>
            <a:r>
              <a:rPr lang="en-US" sz="2200" spc="-25">
                <a:solidFill>
                  <a:schemeClr val="bg1"/>
                </a:solidFill>
                <a:latin typeface="Calibri"/>
                <a:cs typeface="Calibri"/>
              </a:rPr>
              <a:t> </a:t>
            </a:r>
            <a:r>
              <a:rPr lang="en-US" sz="2200">
                <a:solidFill>
                  <a:schemeClr val="bg1"/>
                </a:solidFill>
                <a:latin typeface="Calibri"/>
                <a:cs typeface="Calibri"/>
              </a:rPr>
              <a:t>you</a:t>
            </a:r>
            <a:r>
              <a:rPr lang="en-US" sz="2200" spc="-50">
                <a:solidFill>
                  <a:schemeClr val="bg1"/>
                </a:solidFill>
                <a:latin typeface="Calibri"/>
                <a:cs typeface="Calibri"/>
              </a:rPr>
              <a:t> </a:t>
            </a:r>
            <a:r>
              <a:rPr lang="en-US" sz="2200">
                <a:solidFill>
                  <a:schemeClr val="bg1"/>
                </a:solidFill>
                <a:latin typeface="Calibri"/>
                <a:cs typeface="Calibri"/>
              </a:rPr>
              <a:t>will</a:t>
            </a:r>
            <a:r>
              <a:rPr lang="en-US" sz="2200" spc="-50">
                <a:solidFill>
                  <a:schemeClr val="bg1"/>
                </a:solidFill>
                <a:latin typeface="Calibri"/>
                <a:cs typeface="Calibri"/>
              </a:rPr>
              <a:t> </a:t>
            </a:r>
            <a:r>
              <a:rPr lang="en-US" sz="2200">
                <a:solidFill>
                  <a:schemeClr val="bg1"/>
                </a:solidFill>
                <a:latin typeface="Calibri"/>
                <a:cs typeface="Calibri"/>
              </a:rPr>
              <a:t>be</a:t>
            </a:r>
            <a:r>
              <a:rPr lang="en-US" sz="2200" spc="-50">
                <a:solidFill>
                  <a:schemeClr val="bg1"/>
                </a:solidFill>
                <a:latin typeface="Calibri"/>
                <a:cs typeface="Calibri"/>
              </a:rPr>
              <a:t> </a:t>
            </a:r>
            <a:r>
              <a:rPr lang="en-US" sz="2200" spc="-10">
                <a:solidFill>
                  <a:schemeClr val="bg1"/>
                </a:solidFill>
                <a:latin typeface="Calibri"/>
                <a:cs typeface="Calibri"/>
              </a:rPr>
              <a:t>given </a:t>
            </a:r>
            <a:r>
              <a:rPr lang="en-US" sz="2200">
                <a:solidFill>
                  <a:schemeClr val="bg1"/>
                </a:solidFill>
                <a:latin typeface="Calibri"/>
                <a:cs typeface="Calibri"/>
              </a:rPr>
              <a:t>access</a:t>
            </a:r>
            <a:r>
              <a:rPr lang="en-US" sz="2200" spc="-50">
                <a:solidFill>
                  <a:schemeClr val="bg1"/>
                </a:solidFill>
                <a:latin typeface="Calibri"/>
                <a:cs typeface="Calibri"/>
              </a:rPr>
              <a:t> </a:t>
            </a:r>
            <a:r>
              <a:rPr lang="en-US" sz="2200">
                <a:solidFill>
                  <a:schemeClr val="bg1"/>
                </a:solidFill>
                <a:latin typeface="Calibri"/>
                <a:cs typeface="Calibri"/>
              </a:rPr>
              <a:t>to</a:t>
            </a:r>
            <a:r>
              <a:rPr lang="en-US" sz="2200" spc="-45">
                <a:solidFill>
                  <a:schemeClr val="bg1"/>
                </a:solidFill>
                <a:latin typeface="Calibri"/>
                <a:cs typeface="Calibri"/>
              </a:rPr>
              <a:t> </a:t>
            </a:r>
            <a:r>
              <a:rPr lang="en-US" sz="2200">
                <a:solidFill>
                  <a:schemeClr val="bg1"/>
                </a:solidFill>
                <a:latin typeface="Calibri"/>
                <a:cs typeface="Calibri"/>
              </a:rPr>
              <a:t>that</a:t>
            </a:r>
            <a:r>
              <a:rPr lang="en-US" sz="2200" spc="-50">
                <a:solidFill>
                  <a:schemeClr val="bg1"/>
                </a:solidFill>
                <a:latin typeface="Calibri"/>
                <a:cs typeface="Calibri"/>
              </a:rPr>
              <a:t> </a:t>
            </a:r>
            <a:r>
              <a:rPr lang="en-US" sz="2200" spc="-10">
                <a:solidFill>
                  <a:schemeClr val="bg1"/>
                </a:solidFill>
                <a:latin typeface="Calibri"/>
                <a:cs typeface="Calibri"/>
              </a:rPr>
              <a:t>membership</a:t>
            </a:r>
            <a:r>
              <a:rPr lang="en-US" sz="2200" spc="-45">
                <a:solidFill>
                  <a:schemeClr val="bg1"/>
                </a:solidFill>
                <a:latin typeface="Calibri"/>
                <a:cs typeface="Calibri"/>
              </a:rPr>
              <a:t> </a:t>
            </a:r>
            <a:r>
              <a:rPr lang="en-US" sz="2200">
                <a:solidFill>
                  <a:schemeClr val="bg1"/>
                </a:solidFill>
                <a:latin typeface="Calibri"/>
                <a:cs typeface="Calibri"/>
              </a:rPr>
              <a:t>again</a:t>
            </a:r>
            <a:r>
              <a:rPr lang="en-US" sz="2200" spc="-60">
                <a:solidFill>
                  <a:schemeClr val="bg1"/>
                </a:solidFill>
                <a:latin typeface="Calibri"/>
                <a:cs typeface="Calibri"/>
              </a:rPr>
              <a:t> </a:t>
            </a:r>
            <a:r>
              <a:rPr lang="en-US" sz="2200">
                <a:solidFill>
                  <a:schemeClr val="bg1"/>
                </a:solidFill>
                <a:latin typeface="Calibri"/>
                <a:cs typeface="Calibri"/>
              </a:rPr>
              <a:t>but</a:t>
            </a:r>
            <a:r>
              <a:rPr lang="en-US" sz="2200" spc="-65">
                <a:solidFill>
                  <a:schemeClr val="bg1"/>
                </a:solidFill>
                <a:latin typeface="Calibri"/>
                <a:cs typeface="Calibri"/>
              </a:rPr>
              <a:t> </a:t>
            </a:r>
            <a:r>
              <a:rPr lang="en-US" sz="2200">
                <a:solidFill>
                  <a:schemeClr val="bg1"/>
                </a:solidFill>
                <a:latin typeface="Calibri"/>
                <a:cs typeface="Calibri"/>
              </a:rPr>
              <a:t>subject</a:t>
            </a:r>
            <a:r>
              <a:rPr lang="en-US" sz="2200" spc="-40">
                <a:solidFill>
                  <a:schemeClr val="bg1"/>
                </a:solidFill>
                <a:latin typeface="Calibri"/>
                <a:cs typeface="Calibri"/>
              </a:rPr>
              <a:t> </a:t>
            </a:r>
            <a:r>
              <a:rPr lang="en-US" sz="2200">
                <a:solidFill>
                  <a:schemeClr val="bg1"/>
                </a:solidFill>
                <a:latin typeface="Calibri"/>
                <a:cs typeface="Calibri"/>
              </a:rPr>
              <a:t>to</a:t>
            </a:r>
            <a:r>
              <a:rPr lang="en-US" sz="2200" spc="-45">
                <a:solidFill>
                  <a:schemeClr val="bg1"/>
                </a:solidFill>
                <a:latin typeface="Calibri"/>
                <a:cs typeface="Calibri"/>
              </a:rPr>
              <a:t> </a:t>
            </a:r>
            <a:r>
              <a:rPr lang="en-US" sz="2200">
                <a:solidFill>
                  <a:schemeClr val="bg1"/>
                </a:solidFill>
                <a:latin typeface="Calibri"/>
                <a:cs typeface="Calibri"/>
              </a:rPr>
              <a:t>pay</a:t>
            </a:r>
            <a:r>
              <a:rPr lang="en-US" sz="2200" spc="-60">
                <a:solidFill>
                  <a:schemeClr val="bg1"/>
                </a:solidFill>
                <a:latin typeface="Calibri"/>
                <a:cs typeface="Calibri"/>
              </a:rPr>
              <a:t> </a:t>
            </a:r>
            <a:r>
              <a:rPr lang="en-US" sz="2200">
                <a:solidFill>
                  <a:schemeClr val="bg1"/>
                </a:solidFill>
                <a:latin typeface="Calibri"/>
                <a:cs typeface="Calibri"/>
              </a:rPr>
              <a:t>the</a:t>
            </a:r>
            <a:r>
              <a:rPr lang="en-US" sz="2200" spc="-50">
                <a:solidFill>
                  <a:schemeClr val="bg1"/>
                </a:solidFill>
                <a:latin typeface="Calibri"/>
                <a:cs typeface="Calibri"/>
              </a:rPr>
              <a:t> </a:t>
            </a:r>
            <a:r>
              <a:rPr lang="en-US" sz="2200">
                <a:solidFill>
                  <a:schemeClr val="bg1"/>
                </a:solidFill>
                <a:latin typeface="Calibri"/>
                <a:cs typeface="Calibri"/>
              </a:rPr>
              <a:t>renewal</a:t>
            </a:r>
            <a:r>
              <a:rPr lang="en-US" sz="2200" spc="-50">
                <a:solidFill>
                  <a:schemeClr val="bg1"/>
                </a:solidFill>
                <a:latin typeface="Calibri"/>
                <a:cs typeface="Calibri"/>
              </a:rPr>
              <a:t> </a:t>
            </a:r>
            <a:r>
              <a:rPr lang="en-US" sz="2200">
                <a:solidFill>
                  <a:schemeClr val="bg1"/>
                </a:solidFill>
                <a:latin typeface="Calibri"/>
                <a:cs typeface="Calibri"/>
              </a:rPr>
              <a:t>fee</a:t>
            </a:r>
            <a:r>
              <a:rPr lang="en-US" sz="2200" spc="-45">
                <a:solidFill>
                  <a:schemeClr val="bg1"/>
                </a:solidFill>
                <a:latin typeface="Calibri"/>
                <a:cs typeface="Calibri"/>
              </a:rPr>
              <a:t> </a:t>
            </a:r>
            <a:r>
              <a:rPr lang="en-US" sz="2200">
                <a:solidFill>
                  <a:schemeClr val="bg1"/>
                </a:solidFill>
                <a:latin typeface="Calibri"/>
                <a:cs typeface="Calibri"/>
              </a:rPr>
              <a:t>to</a:t>
            </a:r>
            <a:r>
              <a:rPr lang="en-US" sz="2200" spc="-35">
                <a:solidFill>
                  <a:schemeClr val="bg1"/>
                </a:solidFill>
                <a:latin typeface="Calibri"/>
                <a:cs typeface="Calibri"/>
              </a:rPr>
              <a:t> </a:t>
            </a:r>
            <a:r>
              <a:rPr lang="en-US" sz="2200">
                <a:solidFill>
                  <a:schemeClr val="bg1"/>
                </a:solidFill>
                <a:latin typeface="Calibri"/>
                <a:cs typeface="Calibri"/>
              </a:rPr>
              <a:t>remain</a:t>
            </a:r>
            <a:r>
              <a:rPr lang="en-US" sz="2200" spc="-60">
                <a:solidFill>
                  <a:schemeClr val="bg1"/>
                </a:solidFill>
                <a:latin typeface="Calibri"/>
                <a:cs typeface="Calibri"/>
              </a:rPr>
              <a:t> </a:t>
            </a:r>
            <a:r>
              <a:rPr lang="en-US" sz="2200" spc="-50">
                <a:solidFill>
                  <a:schemeClr val="bg1"/>
                </a:solidFill>
                <a:latin typeface="Calibri"/>
                <a:cs typeface="Calibri"/>
              </a:rPr>
              <a:t>a </a:t>
            </a:r>
            <a:r>
              <a:rPr lang="en-US" sz="2200">
                <a:solidFill>
                  <a:schemeClr val="bg1"/>
                </a:solidFill>
                <a:latin typeface="Calibri"/>
                <a:cs typeface="Calibri"/>
              </a:rPr>
              <a:t>member</a:t>
            </a:r>
            <a:r>
              <a:rPr lang="en-US" sz="2200" spc="-25">
                <a:solidFill>
                  <a:schemeClr val="bg1"/>
                </a:solidFill>
                <a:latin typeface="Calibri"/>
                <a:cs typeface="Calibri"/>
              </a:rPr>
              <a:t> </a:t>
            </a:r>
            <a:r>
              <a:rPr lang="en-US" sz="2200">
                <a:solidFill>
                  <a:schemeClr val="bg1"/>
                </a:solidFill>
                <a:latin typeface="Calibri"/>
                <a:cs typeface="Calibri"/>
              </a:rPr>
              <a:t>at</a:t>
            </a:r>
            <a:r>
              <a:rPr lang="en-US" sz="2200" spc="-50">
                <a:solidFill>
                  <a:schemeClr val="bg1"/>
                </a:solidFill>
                <a:latin typeface="Calibri"/>
                <a:cs typeface="Calibri"/>
              </a:rPr>
              <a:t> </a:t>
            </a:r>
            <a:r>
              <a:rPr lang="en-US" sz="2200">
                <a:solidFill>
                  <a:schemeClr val="bg1"/>
                </a:solidFill>
                <a:latin typeface="Calibri"/>
                <a:cs typeface="Calibri"/>
              </a:rPr>
              <a:t>the</a:t>
            </a:r>
            <a:r>
              <a:rPr lang="en-US" sz="2200" spc="-40">
                <a:solidFill>
                  <a:schemeClr val="bg1"/>
                </a:solidFill>
                <a:latin typeface="Calibri"/>
                <a:cs typeface="Calibri"/>
              </a:rPr>
              <a:t> </a:t>
            </a:r>
            <a:r>
              <a:rPr lang="en-US" sz="2200" spc="-10">
                <a:solidFill>
                  <a:schemeClr val="bg1"/>
                </a:solidFill>
                <a:latin typeface="Calibri"/>
                <a:cs typeface="Calibri"/>
              </a:rPr>
              <a:t>expiration</a:t>
            </a:r>
            <a:r>
              <a:rPr lang="en-US" sz="2200" spc="-60">
                <a:solidFill>
                  <a:schemeClr val="bg1"/>
                </a:solidFill>
                <a:latin typeface="Calibri"/>
                <a:cs typeface="Calibri"/>
              </a:rPr>
              <a:t> </a:t>
            </a:r>
            <a:r>
              <a:rPr lang="en-US" sz="2200" spc="-20">
                <a:solidFill>
                  <a:schemeClr val="bg1"/>
                </a:solidFill>
                <a:latin typeface="Calibri"/>
                <a:cs typeface="Calibri"/>
              </a:rPr>
              <a:t>date</a:t>
            </a:r>
            <a:endParaRPr lang="en-US" sz="2200">
              <a:solidFill>
                <a:schemeClr val="bg1"/>
              </a:solidFill>
              <a:latin typeface="Calibri"/>
              <a:cs typeface="Calibri"/>
            </a:endParaRPr>
          </a:p>
          <a:p>
            <a:pPr marL="469265" indent="-456565">
              <a:lnSpc>
                <a:spcPct val="100000"/>
              </a:lnSpc>
              <a:spcBef>
                <a:spcPts val="10"/>
              </a:spcBef>
              <a:buFont typeface="Arial"/>
              <a:buChar char="•"/>
              <a:tabLst>
                <a:tab pos="469265" algn="l"/>
              </a:tabLst>
            </a:pPr>
            <a:r>
              <a:rPr lang="en-US" sz="2600">
                <a:solidFill>
                  <a:schemeClr val="bg1"/>
                </a:solidFill>
                <a:latin typeface="Calibri"/>
                <a:cs typeface="Calibri"/>
              </a:rPr>
              <a:t>Complimentary</a:t>
            </a:r>
            <a:r>
              <a:rPr lang="en-US" sz="2600" spc="-65">
                <a:solidFill>
                  <a:schemeClr val="bg1"/>
                </a:solidFill>
                <a:latin typeface="Calibri"/>
                <a:cs typeface="Calibri"/>
              </a:rPr>
              <a:t> </a:t>
            </a:r>
            <a:r>
              <a:rPr lang="en-US" sz="2600">
                <a:solidFill>
                  <a:schemeClr val="bg1"/>
                </a:solidFill>
                <a:latin typeface="Calibri"/>
                <a:cs typeface="Calibri"/>
              </a:rPr>
              <a:t>IS</a:t>
            </a:r>
            <a:r>
              <a:rPr lang="en-US" sz="2600" spc="-60">
                <a:solidFill>
                  <a:schemeClr val="bg1"/>
                </a:solidFill>
                <a:latin typeface="Calibri"/>
                <a:cs typeface="Calibri"/>
              </a:rPr>
              <a:t> </a:t>
            </a:r>
            <a:r>
              <a:rPr lang="en-US" sz="2600" spc="-10">
                <a:solidFill>
                  <a:schemeClr val="bg1"/>
                </a:solidFill>
                <a:latin typeface="Calibri"/>
                <a:cs typeface="Calibri"/>
              </a:rPr>
              <a:t>Registration</a:t>
            </a:r>
            <a:r>
              <a:rPr lang="en-US" sz="2600" spc="-75">
                <a:solidFill>
                  <a:schemeClr val="bg1"/>
                </a:solidFill>
                <a:latin typeface="Calibri"/>
                <a:cs typeface="Calibri"/>
              </a:rPr>
              <a:t> </a:t>
            </a:r>
            <a:r>
              <a:rPr lang="en-US" sz="2600">
                <a:solidFill>
                  <a:schemeClr val="bg1"/>
                </a:solidFill>
                <a:latin typeface="Calibri"/>
                <a:cs typeface="Calibri"/>
              </a:rPr>
              <a:t>for</a:t>
            </a:r>
            <a:r>
              <a:rPr lang="en-US" sz="2600" spc="-35">
                <a:solidFill>
                  <a:schemeClr val="bg1"/>
                </a:solidFill>
                <a:latin typeface="Calibri"/>
                <a:cs typeface="Calibri"/>
              </a:rPr>
              <a:t> </a:t>
            </a:r>
            <a:r>
              <a:rPr lang="en-US" sz="2600">
                <a:solidFill>
                  <a:schemeClr val="bg1"/>
                </a:solidFill>
                <a:latin typeface="Calibri"/>
                <a:cs typeface="Calibri"/>
              </a:rPr>
              <a:t>CAB</a:t>
            </a:r>
            <a:r>
              <a:rPr lang="en-US" sz="2600" spc="-75">
                <a:solidFill>
                  <a:schemeClr val="bg1"/>
                </a:solidFill>
                <a:latin typeface="Calibri"/>
                <a:cs typeface="Calibri"/>
              </a:rPr>
              <a:t> </a:t>
            </a:r>
            <a:r>
              <a:rPr lang="en-US" sz="2600" spc="-20">
                <a:solidFill>
                  <a:schemeClr val="bg1"/>
                </a:solidFill>
                <a:latin typeface="Calibri"/>
                <a:cs typeface="Calibri"/>
              </a:rPr>
              <a:t>Representative</a:t>
            </a:r>
            <a:r>
              <a:rPr lang="en-US" sz="2600" spc="-80">
                <a:solidFill>
                  <a:schemeClr val="bg1"/>
                </a:solidFill>
                <a:latin typeface="Calibri"/>
                <a:cs typeface="Calibri"/>
              </a:rPr>
              <a:t> </a:t>
            </a:r>
            <a:r>
              <a:rPr lang="en-US" sz="2600">
                <a:solidFill>
                  <a:schemeClr val="bg1"/>
                </a:solidFill>
                <a:latin typeface="Calibri"/>
                <a:cs typeface="Calibri"/>
              </a:rPr>
              <a:t>or</a:t>
            </a:r>
            <a:r>
              <a:rPr lang="en-US" sz="2600" spc="-50">
                <a:solidFill>
                  <a:schemeClr val="bg1"/>
                </a:solidFill>
                <a:latin typeface="Calibri"/>
                <a:cs typeface="Calibri"/>
              </a:rPr>
              <a:t> </a:t>
            </a:r>
            <a:r>
              <a:rPr lang="en-US" sz="2600" spc="-10">
                <a:solidFill>
                  <a:schemeClr val="bg1"/>
                </a:solidFill>
                <a:latin typeface="Calibri"/>
                <a:cs typeface="Calibri"/>
              </a:rPr>
              <a:t>Designee</a:t>
            </a:r>
            <a:endParaRPr lang="en-US" sz="2600">
              <a:solidFill>
                <a:schemeClr val="bg1"/>
              </a:solidFill>
              <a:latin typeface="Calibri"/>
              <a:cs typeface="Calibri"/>
            </a:endParaRPr>
          </a:p>
          <a:p>
            <a:pPr marL="469265" indent="-456565">
              <a:lnSpc>
                <a:spcPct val="100000"/>
              </a:lnSpc>
              <a:spcBef>
                <a:spcPts val="3120"/>
              </a:spcBef>
              <a:buFont typeface="Arial"/>
              <a:buChar char="•"/>
              <a:tabLst>
                <a:tab pos="469265" algn="l"/>
              </a:tabLst>
            </a:pPr>
            <a:r>
              <a:rPr lang="en-US" sz="2600">
                <a:solidFill>
                  <a:schemeClr val="bg1"/>
                </a:solidFill>
                <a:latin typeface="Calibri"/>
                <a:cs typeface="Calibri"/>
              </a:rPr>
              <a:t>Complimentary</a:t>
            </a:r>
            <a:r>
              <a:rPr lang="en-US" sz="2600" spc="-45">
                <a:solidFill>
                  <a:schemeClr val="bg1"/>
                </a:solidFill>
                <a:latin typeface="Calibri"/>
                <a:cs typeface="Calibri"/>
              </a:rPr>
              <a:t> </a:t>
            </a:r>
            <a:r>
              <a:rPr lang="en-US" sz="2600">
                <a:solidFill>
                  <a:schemeClr val="bg1"/>
                </a:solidFill>
                <a:latin typeface="Calibri"/>
                <a:cs typeface="Calibri"/>
              </a:rPr>
              <a:t>IS</a:t>
            </a:r>
            <a:r>
              <a:rPr lang="en-US" sz="2600" spc="-35">
                <a:solidFill>
                  <a:schemeClr val="bg1"/>
                </a:solidFill>
                <a:latin typeface="Calibri"/>
                <a:cs typeface="Calibri"/>
              </a:rPr>
              <a:t> </a:t>
            </a:r>
            <a:r>
              <a:rPr lang="en-US" sz="2600">
                <a:solidFill>
                  <a:schemeClr val="bg1"/>
                </a:solidFill>
                <a:latin typeface="Calibri"/>
                <a:cs typeface="Calibri"/>
              </a:rPr>
              <a:t>CAB</a:t>
            </a:r>
            <a:r>
              <a:rPr lang="en-US" sz="2600" spc="-50">
                <a:solidFill>
                  <a:schemeClr val="bg1"/>
                </a:solidFill>
                <a:latin typeface="Calibri"/>
                <a:cs typeface="Calibri"/>
              </a:rPr>
              <a:t> </a:t>
            </a:r>
            <a:r>
              <a:rPr lang="en-US" sz="2600">
                <a:solidFill>
                  <a:schemeClr val="bg1"/>
                </a:solidFill>
                <a:latin typeface="Calibri"/>
                <a:cs typeface="Calibri"/>
              </a:rPr>
              <a:t>Dinner</a:t>
            </a:r>
            <a:r>
              <a:rPr lang="en-US" sz="2600" spc="-45">
                <a:solidFill>
                  <a:schemeClr val="bg1"/>
                </a:solidFill>
                <a:latin typeface="Calibri"/>
                <a:cs typeface="Calibri"/>
              </a:rPr>
              <a:t> </a:t>
            </a:r>
            <a:r>
              <a:rPr lang="en-US" sz="2600">
                <a:solidFill>
                  <a:schemeClr val="bg1"/>
                </a:solidFill>
                <a:latin typeface="Calibri"/>
                <a:cs typeface="Calibri"/>
              </a:rPr>
              <a:t>for</a:t>
            </a:r>
            <a:r>
              <a:rPr lang="en-US" sz="2600" spc="-10">
                <a:solidFill>
                  <a:schemeClr val="bg1"/>
                </a:solidFill>
                <a:latin typeface="Calibri"/>
                <a:cs typeface="Calibri"/>
              </a:rPr>
              <a:t> </a:t>
            </a:r>
            <a:r>
              <a:rPr lang="en-US" sz="2600">
                <a:solidFill>
                  <a:schemeClr val="bg1"/>
                </a:solidFill>
                <a:latin typeface="Calibri"/>
                <a:cs typeface="Calibri"/>
              </a:rPr>
              <a:t>CAB</a:t>
            </a:r>
            <a:r>
              <a:rPr lang="en-US" sz="2600" spc="-50">
                <a:solidFill>
                  <a:schemeClr val="bg1"/>
                </a:solidFill>
                <a:latin typeface="Calibri"/>
                <a:cs typeface="Calibri"/>
              </a:rPr>
              <a:t> </a:t>
            </a:r>
            <a:r>
              <a:rPr lang="en-US" sz="2600" spc="-20">
                <a:solidFill>
                  <a:schemeClr val="bg1"/>
                </a:solidFill>
                <a:latin typeface="Calibri"/>
                <a:cs typeface="Calibri"/>
              </a:rPr>
              <a:t>Representative</a:t>
            </a:r>
            <a:r>
              <a:rPr lang="en-US" sz="2600" spc="-60">
                <a:solidFill>
                  <a:schemeClr val="bg1"/>
                </a:solidFill>
                <a:latin typeface="Calibri"/>
                <a:cs typeface="Calibri"/>
              </a:rPr>
              <a:t> </a:t>
            </a:r>
            <a:r>
              <a:rPr lang="en-US" sz="2600">
                <a:solidFill>
                  <a:schemeClr val="bg1"/>
                </a:solidFill>
                <a:latin typeface="Calibri"/>
                <a:cs typeface="Calibri"/>
              </a:rPr>
              <a:t>&amp;</a:t>
            </a:r>
            <a:r>
              <a:rPr lang="en-US" sz="2600" spc="-30">
                <a:solidFill>
                  <a:schemeClr val="bg1"/>
                </a:solidFill>
                <a:latin typeface="Calibri"/>
                <a:cs typeface="Calibri"/>
              </a:rPr>
              <a:t> </a:t>
            </a:r>
            <a:r>
              <a:rPr lang="en-US" sz="2600" spc="-10">
                <a:solidFill>
                  <a:schemeClr val="bg1"/>
                </a:solidFill>
                <a:latin typeface="Calibri"/>
                <a:cs typeface="Calibri"/>
              </a:rPr>
              <a:t>Guest</a:t>
            </a:r>
            <a:endParaRPr lang="en-US" sz="2600">
              <a:solidFill>
                <a:schemeClr val="bg1"/>
              </a:solidFill>
              <a:latin typeface="Calibri"/>
              <a:cs typeface="Calibri"/>
            </a:endParaRPr>
          </a:p>
          <a:p>
            <a:pPr marL="469265" indent="-456565">
              <a:lnSpc>
                <a:spcPct val="100000"/>
              </a:lnSpc>
              <a:spcBef>
                <a:spcPts val="3120"/>
              </a:spcBef>
              <a:buFont typeface="Arial"/>
              <a:buChar char="•"/>
              <a:tabLst>
                <a:tab pos="469265" algn="l"/>
              </a:tabLst>
            </a:pPr>
            <a:r>
              <a:rPr lang="en-US" sz="2600">
                <a:solidFill>
                  <a:schemeClr val="bg1"/>
                </a:solidFill>
                <a:latin typeface="Calibri"/>
                <a:cs typeface="Calibri"/>
              </a:rPr>
              <a:t>Complimentary</a:t>
            </a:r>
            <a:r>
              <a:rPr lang="en-US" sz="2600" spc="-90">
                <a:solidFill>
                  <a:schemeClr val="bg1"/>
                </a:solidFill>
                <a:latin typeface="Calibri"/>
                <a:cs typeface="Calibri"/>
              </a:rPr>
              <a:t> </a:t>
            </a:r>
            <a:r>
              <a:rPr lang="en-US" sz="2600">
                <a:solidFill>
                  <a:schemeClr val="bg1"/>
                </a:solidFill>
                <a:latin typeface="Calibri"/>
                <a:cs typeface="Calibri"/>
              </a:rPr>
              <a:t>Entrance</a:t>
            </a:r>
            <a:r>
              <a:rPr lang="en-US" sz="2600" spc="-90">
                <a:solidFill>
                  <a:schemeClr val="bg1"/>
                </a:solidFill>
                <a:latin typeface="Calibri"/>
                <a:cs typeface="Calibri"/>
              </a:rPr>
              <a:t> </a:t>
            </a:r>
            <a:r>
              <a:rPr lang="en-US" sz="2600">
                <a:solidFill>
                  <a:schemeClr val="bg1"/>
                </a:solidFill>
                <a:latin typeface="Calibri"/>
                <a:cs typeface="Calibri"/>
              </a:rPr>
              <a:t>for</a:t>
            </a:r>
            <a:r>
              <a:rPr lang="en-US" sz="2600" spc="-75">
                <a:solidFill>
                  <a:schemeClr val="bg1"/>
                </a:solidFill>
                <a:latin typeface="Calibri"/>
                <a:cs typeface="Calibri"/>
              </a:rPr>
              <a:t> </a:t>
            </a:r>
            <a:r>
              <a:rPr lang="en-US" sz="2600">
                <a:solidFill>
                  <a:schemeClr val="bg1"/>
                </a:solidFill>
                <a:latin typeface="Calibri"/>
                <a:cs typeface="Calibri"/>
              </a:rPr>
              <a:t>INCOSE</a:t>
            </a:r>
            <a:r>
              <a:rPr lang="en-US" sz="2600" spc="-85">
                <a:solidFill>
                  <a:schemeClr val="bg1"/>
                </a:solidFill>
                <a:latin typeface="Calibri"/>
                <a:cs typeface="Calibri"/>
              </a:rPr>
              <a:t> </a:t>
            </a:r>
            <a:r>
              <a:rPr lang="en-US" sz="2600" spc="-10">
                <a:solidFill>
                  <a:schemeClr val="bg1"/>
                </a:solidFill>
                <a:latin typeface="Calibri"/>
                <a:cs typeface="Calibri"/>
              </a:rPr>
              <a:t>Foundation</a:t>
            </a:r>
            <a:r>
              <a:rPr lang="en-US" sz="2600" spc="-85">
                <a:solidFill>
                  <a:schemeClr val="bg1"/>
                </a:solidFill>
                <a:latin typeface="Calibri"/>
                <a:cs typeface="Calibri"/>
              </a:rPr>
              <a:t> </a:t>
            </a:r>
            <a:r>
              <a:rPr lang="en-US" sz="2600">
                <a:solidFill>
                  <a:schemeClr val="bg1"/>
                </a:solidFill>
                <a:latin typeface="Calibri"/>
                <a:cs typeface="Calibri"/>
              </a:rPr>
              <a:t>Wine</a:t>
            </a:r>
            <a:r>
              <a:rPr lang="en-US" sz="2600" spc="-85">
                <a:solidFill>
                  <a:schemeClr val="bg1"/>
                </a:solidFill>
                <a:latin typeface="Calibri"/>
                <a:cs typeface="Calibri"/>
              </a:rPr>
              <a:t> </a:t>
            </a:r>
            <a:r>
              <a:rPr lang="en-US" sz="2600">
                <a:solidFill>
                  <a:schemeClr val="bg1"/>
                </a:solidFill>
                <a:latin typeface="Calibri"/>
                <a:cs typeface="Calibri"/>
              </a:rPr>
              <a:t>Soiree</a:t>
            </a:r>
            <a:r>
              <a:rPr lang="en-US" sz="2600" spc="-85">
                <a:solidFill>
                  <a:schemeClr val="bg1"/>
                </a:solidFill>
                <a:latin typeface="Calibri"/>
                <a:cs typeface="Calibri"/>
              </a:rPr>
              <a:t> </a:t>
            </a:r>
            <a:r>
              <a:rPr lang="en-US" sz="2600">
                <a:solidFill>
                  <a:schemeClr val="bg1"/>
                </a:solidFill>
                <a:latin typeface="Calibri"/>
                <a:cs typeface="Calibri"/>
              </a:rPr>
              <a:t>at</a:t>
            </a:r>
            <a:r>
              <a:rPr lang="en-US" sz="2600" spc="-75">
                <a:solidFill>
                  <a:schemeClr val="bg1"/>
                </a:solidFill>
                <a:latin typeface="Calibri"/>
                <a:cs typeface="Calibri"/>
              </a:rPr>
              <a:t> </a:t>
            </a:r>
            <a:r>
              <a:rPr lang="en-US" sz="2600" spc="-25">
                <a:solidFill>
                  <a:schemeClr val="bg1"/>
                </a:solidFill>
                <a:latin typeface="Calibri"/>
                <a:cs typeface="Calibri"/>
              </a:rPr>
              <a:t>IW</a:t>
            </a:r>
            <a:endParaRPr lang="en-US" sz="2600">
              <a:solidFill>
                <a:schemeClr val="bg1"/>
              </a:solidFill>
              <a:latin typeface="Calibri"/>
              <a:cs typeface="Calibri"/>
            </a:endParaRPr>
          </a:p>
          <a:p>
            <a:pPr marL="1243330" lvl="1" indent="-381000">
              <a:lnSpc>
                <a:spcPct val="100000"/>
              </a:lnSpc>
              <a:spcBef>
                <a:spcPts val="20"/>
              </a:spcBef>
              <a:buFont typeface="Arial"/>
              <a:buChar char="–"/>
              <a:tabLst>
                <a:tab pos="1243330" algn="l"/>
              </a:tabLst>
            </a:pPr>
            <a:endParaRPr lang="en-US" sz="2000">
              <a:solidFill>
                <a:schemeClr val="bg1"/>
              </a:solidFill>
            </a:endParaRPr>
          </a:p>
        </p:txBody>
      </p:sp>
    </p:spTree>
    <p:extLst>
      <p:ext uri="{BB962C8B-B14F-4D97-AF65-F5344CB8AC3E}">
        <p14:creationId xmlns:p14="http://schemas.microsoft.com/office/powerpoint/2010/main" val="1177700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a:xfrm>
            <a:off x="1209205" y="256160"/>
            <a:ext cx="9587009" cy="1354217"/>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a:solidFill>
                  <a:schemeClr val="bg1"/>
                </a:solidFill>
                <a:latin typeface="Arial" panose="020B0604020202020204" pitchFamily="34" charset="0"/>
                <a:cs typeface="Arial" panose="020B0604020202020204" pitchFamily="34" charset="0"/>
              </a:rPr>
              <a:t>General CAB representatives’ Best Practice</a:t>
            </a:r>
          </a:p>
        </p:txBody>
      </p:sp>
      <p:sp>
        <p:nvSpPr>
          <p:cNvPr id="5" name="Freeform 5">
            <a:extLst>
              <a:ext uri="{FF2B5EF4-FFF2-40B4-BE49-F238E27FC236}">
                <a16:creationId xmlns:a16="http://schemas.microsoft.com/office/drawing/2014/main" id="{52F3A853-00E5-1138-BB0E-C47480FE4B0F}"/>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BEB867-9083-91F7-A3A5-EDDA3D718703}"/>
              </a:ext>
            </a:extLst>
          </p:cNvPr>
          <p:cNvSpPr txBox="1"/>
          <p:nvPr/>
        </p:nvSpPr>
        <p:spPr>
          <a:xfrm>
            <a:off x="1733873" y="1666500"/>
            <a:ext cx="10864645" cy="3254737"/>
          </a:xfrm>
          <a:prstGeom prst="rect">
            <a:avLst/>
          </a:prstGeom>
          <a:noFill/>
        </p:spPr>
        <p:txBody>
          <a:bodyPr wrap="square" lIns="91440" tIns="45720" rIns="91440" bIns="45720" anchor="t">
            <a:spAutoFit/>
          </a:bodyPr>
          <a:lstStyle/>
          <a:p>
            <a:pPr marL="520065" indent="-456565">
              <a:lnSpc>
                <a:spcPct val="100000"/>
              </a:lnSpc>
              <a:spcBef>
                <a:spcPts val="105"/>
              </a:spcBef>
              <a:buFont typeface="Arial"/>
              <a:buChar char="•"/>
              <a:tabLst>
                <a:tab pos="520065" algn="l"/>
              </a:tabLst>
            </a:pPr>
            <a:r>
              <a:rPr lang="en-US" sz="1600" spc="-10">
                <a:solidFill>
                  <a:schemeClr val="bg1"/>
                </a:solidFill>
                <a:latin typeface="Arial"/>
                <a:cs typeface="Arial"/>
              </a:rPr>
              <a:t>Attend</a:t>
            </a:r>
            <a:r>
              <a:rPr lang="en-US" sz="1600" spc="-45">
                <a:solidFill>
                  <a:schemeClr val="bg1"/>
                </a:solidFill>
                <a:latin typeface="Arial"/>
                <a:cs typeface="Arial"/>
              </a:rPr>
              <a:t> </a:t>
            </a:r>
            <a:r>
              <a:rPr lang="en-US" sz="1600">
                <a:solidFill>
                  <a:schemeClr val="bg1"/>
                </a:solidFill>
                <a:latin typeface="Arial"/>
                <a:cs typeface="Arial"/>
              </a:rPr>
              <a:t>our</a:t>
            </a:r>
            <a:r>
              <a:rPr lang="en-US" sz="1600" spc="-55">
                <a:solidFill>
                  <a:schemeClr val="bg1"/>
                </a:solidFill>
                <a:latin typeface="Arial"/>
                <a:cs typeface="Arial"/>
              </a:rPr>
              <a:t> </a:t>
            </a:r>
            <a:r>
              <a:rPr lang="en-US" sz="1600" b="1" u="sng">
                <a:uFill>
                  <a:solidFill>
                    <a:srgbClr val="0562C1"/>
                  </a:solidFill>
                </a:uFill>
                <a:latin typeface="Arial"/>
                <a:cs typeface="Arial"/>
                <a:hlinkClick r:id="rId3">
                  <a:extLst>
                    <a:ext uri="{A12FA001-AC4F-418D-AE19-62706E023703}">
                      <ahyp:hlinkClr xmlns:ahyp="http://schemas.microsoft.com/office/drawing/2018/hyperlinkcolor" val="tx"/>
                    </a:ext>
                  </a:extLst>
                </a:hlinkClick>
              </a:rPr>
              <a:t>CAB</a:t>
            </a:r>
            <a:r>
              <a:rPr lang="en-US" sz="1600" b="1" u="sng" spc="-45">
                <a:uFill>
                  <a:solidFill>
                    <a:srgbClr val="0562C1"/>
                  </a:solidFill>
                </a:uFill>
                <a:latin typeface="Arial"/>
                <a:cs typeface="Arial"/>
                <a:hlinkClick r:id="rId3">
                  <a:extLst>
                    <a:ext uri="{A12FA001-AC4F-418D-AE19-62706E023703}">
                      <ahyp:hlinkClr xmlns:ahyp="http://schemas.microsoft.com/office/drawing/2018/hyperlinkcolor" val="tx"/>
                    </a:ext>
                  </a:extLst>
                </a:hlinkClick>
              </a:rPr>
              <a:t> </a:t>
            </a:r>
            <a:r>
              <a:rPr lang="en-US" sz="1600" b="1" u="sng">
                <a:uFill>
                  <a:solidFill>
                    <a:srgbClr val="0562C1"/>
                  </a:solidFill>
                </a:uFill>
                <a:latin typeface="Arial"/>
                <a:cs typeface="Arial"/>
                <a:hlinkClick r:id="rId3">
                  <a:extLst>
                    <a:ext uri="{A12FA001-AC4F-418D-AE19-62706E023703}">
                      <ahyp:hlinkClr xmlns:ahyp="http://schemas.microsoft.com/office/drawing/2018/hyperlinkcolor" val="tx"/>
                    </a:ext>
                  </a:extLst>
                </a:hlinkClick>
              </a:rPr>
              <a:t>Zoom</a:t>
            </a:r>
            <a:r>
              <a:rPr lang="en-US" sz="1600" b="1" u="sng" spc="-55">
                <a:uFill>
                  <a:solidFill>
                    <a:srgbClr val="0562C1"/>
                  </a:solidFill>
                </a:uFill>
                <a:latin typeface="Arial"/>
                <a:cs typeface="Arial"/>
                <a:hlinkClick r:id="rId3">
                  <a:extLst>
                    <a:ext uri="{A12FA001-AC4F-418D-AE19-62706E023703}">
                      <ahyp:hlinkClr xmlns:ahyp="http://schemas.microsoft.com/office/drawing/2018/hyperlinkcolor" val="tx"/>
                    </a:ext>
                  </a:extLst>
                </a:hlinkClick>
              </a:rPr>
              <a:t> </a:t>
            </a:r>
            <a:r>
              <a:rPr lang="en-US" sz="1600" u="sng" spc="-10">
                <a:uFill>
                  <a:solidFill>
                    <a:srgbClr val="0562C1"/>
                  </a:solidFill>
                </a:uFill>
                <a:latin typeface="Arial"/>
                <a:cs typeface="Arial"/>
                <a:hlinkClick r:id="rId3">
                  <a:extLst>
                    <a:ext uri="{A12FA001-AC4F-418D-AE19-62706E023703}">
                      <ahyp:hlinkClr xmlns:ahyp="http://schemas.microsoft.com/office/drawing/2018/hyperlinkcolor" val="tx"/>
                    </a:ext>
                  </a:extLst>
                </a:hlinkClick>
              </a:rPr>
              <a:t>Meeting</a:t>
            </a:r>
            <a:endParaRPr lang="en-US" sz="1600">
              <a:latin typeface="Arial"/>
              <a:cs typeface="Arial"/>
            </a:endParaRPr>
          </a:p>
          <a:p>
            <a:pPr marL="520065" indent="-456565">
              <a:spcBef>
                <a:spcPts val="105"/>
              </a:spcBef>
              <a:buFont typeface="Arial"/>
              <a:buChar char="•"/>
              <a:tabLst>
                <a:tab pos="1054100" algn="l"/>
              </a:tabLst>
            </a:pPr>
            <a:endParaRPr lang="en-US" u="sng" spc="-1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u="sng" spc="-1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sz="2000" u="sng" spc="-1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sz="2000" u="sng" spc="-1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sz="2000" u="sng" spc="-1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sz="2000" u="sng" spc="-10">
              <a:solidFill>
                <a:schemeClr val="bg1"/>
              </a:solidFill>
              <a:uFill>
                <a:solidFill>
                  <a:srgbClr val="0562C1"/>
                </a:solidFill>
              </a:uFill>
              <a:latin typeface="Arial"/>
              <a:cs typeface="Arial"/>
            </a:endParaRPr>
          </a:p>
          <a:p>
            <a:pPr marL="520065" marR="43180" indent="-457200">
              <a:lnSpc>
                <a:spcPct val="80000"/>
              </a:lnSpc>
              <a:spcBef>
                <a:spcPts val="475"/>
              </a:spcBef>
              <a:buFont typeface="Arial"/>
              <a:buChar char="•"/>
              <a:tabLst>
                <a:tab pos="1054100" algn="l"/>
              </a:tabLst>
            </a:pPr>
            <a:endParaRPr lang="en-US" sz="2000">
              <a:solidFill>
                <a:schemeClr val="bg1"/>
              </a:solidFill>
              <a:latin typeface="Arial"/>
              <a:cs typeface="Arial"/>
            </a:endParaRPr>
          </a:p>
          <a:p>
            <a:pPr marL="520065" marR="43180" indent="-457200">
              <a:lnSpc>
                <a:spcPct val="80000"/>
              </a:lnSpc>
              <a:spcBef>
                <a:spcPts val="475"/>
              </a:spcBef>
              <a:buFont typeface="Arial"/>
              <a:buChar char="•"/>
              <a:tabLst>
                <a:tab pos="1054100" algn="l"/>
              </a:tabLst>
            </a:pPr>
            <a:endParaRPr lang="en-US" sz="2000">
              <a:solidFill>
                <a:schemeClr val="bg1"/>
              </a:solidFill>
              <a:latin typeface="Arial"/>
              <a:cs typeface="Arial"/>
            </a:endParaRPr>
          </a:p>
          <a:p>
            <a:pPr marL="520065" marR="43180" indent="-457200">
              <a:lnSpc>
                <a:spcPct val="80000"/>
              </a:lnSpc>
              <a:spcBef>
                <a:spcPts val="475"/>
              </a:spcBef>
              <a:buFont typeface="Arial"/>
              <a:buChar char="•"/>
              <a:tabLst>
                <a:tab pos="1054100" algn="l"/>
              </a:tabLst>
            </a:pPr>
            <a:endParaRPr lang="en-US" sz="2000" spc="-10">
              <a:solidFill>
                <a:schemeClr val="bg1"/>
              </a:solidFill>
              <a:latin typeface="Arial"/>
              <a:cs typeface="Arial"/>
            </a:endParaRPr>
          </a:p>
        </p:txBody>
      </p:sp>
      <p:pic>
        <p:nvPicPr>
          <p:cNvPr id="6" name="Immagine 5" descr="Immagine che contiene Rettangolo, Carattere, design&#10;&#10;Descrizione generata automaticamente">
            <a:extLst>
              <a:ext uri="{FF2B5EF4-FFF2-40B4-BE49-F238E27FC236}">
                <a16:creationId xmlns:a16="http://schemas.microsoft.com/office/drawing/2014/main" id="{4BC3DF8A-D703-0F1B-F1B8-D476EA491974}"/>
              </a:ext>
            </a:extLst>
          </p:cNvPr>
          <p:cNvPicPr>
            <a:picLocks noChangeAspect="1"/>
          </p:cNvPicPr>
          <p:nvPr/>
        </p:nvPicPr>
        <p:blipFill>
          <a:blip r:embed="rId4"/>
          <a:stretch>
            <a:fillRect/>
          </a:stretch>
        </p:blipFill>
        <p:spPr>
          <a:xfrm>
            <a:off x="2400414" y="2149294"/>
            <a:ext cx="2028106" cy="1855578"/>
          </a:xfrm>
          <a:prstGeom prst="rect">
            <a:avLst/>
          </a:prstGeom>
        </p:spPr>
      </p:pic>
      <p:sp>
        <p:nvSpPr>
          <p:cNvPr id="7" name="CasellaDiTesto 6">
            <a:extLst>
              <a:ext uri="{FF2B5EF4-FFF2-40B4-BE49-F238E27FC236}">
                <a16:creationId xmlns:a16="http://schemas.microsoft.com/office/drawing/2014/main" id="{F4D091AF-13AB-6E3A-E28B-FE6EE868C793}"/>
              </a:ext>
            </a:extLst>
          </p:cNvPr>
          <p:cNvSpPr txBox="1"/>
          <p:nvPr/>
        </p:nvSpPr>
        <p:spPr>
          <a:xfrm>
            <a:off x="2400414" y="3575706"/>
            <a:ext cx="2103898" cy="584775"/>
          </a:xfrm>
          <a:prstGeom prst="rect">
            <a:avLst/>
          </a:prstGeom>
          <a:solidFill>
            <a:srgbClr val="BFBFB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600">
                <a:solidFill>
                  <a:schemeClr val="bg1"/>
                </a:solidFill>
                <a:cs typeface="Calibri"/>
              </a:rPr>
              <a:t>Every 2nd Monday of the month</a:t>
            </a:r>
            <a:endParaRPr lang="it-IT" sz="1600">
              <a:solidFill>
                <a:schemeClr val="bg1"/>
              </a:solidFill>
            </a:endParaRPr>
          </a:p>
        </p:txBody>
      </p:sp>
      <p:sp>
        <p:nvSpPr>
          <p:cNvPr id="13" name="CasellaDiTesto 12">
            <a:extLst>
              <a:ext uri="{FF2B5EF4-FFF2-40B4-BE49-F238E27FC236}">
                <a16:creationId xmlns:a16="http://schemas.microsoft.com/office/drawing/2014/main" id="{07017E45-2DC3-8D4E-EC4A-23D34ED7F141}"/>
              </a:ext>
            </a:extLst>
          </p:cNvPr>
          <p:cNvSpPr txBox="1"/>
          <p:nvPr/>
        </p:nvSpPr>
        <p:spPr>
          <a:xfrm>
            <a:off x="5993626" y="1994042"/>
            <a:ext cx="44645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Arial"/>
                <a:cs typeface="Arial"/>
              </a:rPr>
              <a:t>Interact &amp; connect with your fellow CAB Reps.</a:t>
            </a:r>
            <a:endParaRPr lang="it-IT" sz="1600">
              <a:solidFill>
                <a:schemeClr val="bg1"/>
              </a:solidFill>
            </a:endParaRPr>
          </a:p>
        </p:txBody>
      </p:sp>
      <p:cxnSp>
        <p:nvCxnSpPr>
          <p:cNvPr id="15" name="Connettore 2 14">
            <a:extLst>
              <a:ext uri="{FF2B5EF4-FFF2-40B4-BE49-F238E27FC236}">
                <a16:creationId xmlns:a16="http://schemas.microsoft.com/office/drawing/2014/main" id="{750EA86E-5C20-79D9-9CF2-BAA9247025DB}"/>
              </a:ext>
            </a:extLst>
          </p:cNvPr>
          <p:cNvCxnSpPr>
            <a:cxnSpLocks/>
          </p:cNvCxnSpPr>
          <p:nvPr/>
        </p:nvCxnSpPr>
        <p:spPr>
          <a:xfrm flipV="1">
            <a:off x="4888506" y="2652788"/>
            <a:ext cx="1006415" cy="143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6" name="Connettore 2 15">
            <a:extLst>
              <a:ext uri="{FF2B5EF4-FFF2-40B4-BE49-F238E27FC236}">
                <a16:creationId xmlns:a16="http://schemas.microsoft.com/office/drawing/2014/main" id="{7092A478-3DE4-AB69-A011-0E55B72340DB}"/>
              </a:ext>
            </a:extLst>
          </p:cNvPr>
          <p:cNvCxnSpPr>
            <a:cxnSpLocks/>
          </p:cNvCxnSpPr>
          <p:nvPr/>
        </p:nvCxnSpPr>
        <p:spPr>
          <a:xfrm flipV="1">
            <a:off x="4888505" y="2177412"/>
            <a:ext cx="1006415" cy="143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1" name="CasellaDiTesto 20">
            <a:extLst>
              <a:ext uri="{FF2B5EF4-FFF2-40B4-BE49-F238E27FC236}">
                <a16:creationId xmlns:a16="http://schemas.microsoft.com/office/drawing/2014/main" id="{5A6ED07A-CF91-525E-F709-A9B14858BC1C}"/>
              </a:ext>
            </a:extLst>
          </p:cNvPr>
          <p:cNvSpPr txBox="1"/>
          <p:nvPr/>
        </p:nvSpPr>
        <p:spPr>
          <a:xfrm>
            <a:off x="5999664" y="2402156"/>
            <a:ext cx="61111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Arial"/>
                <a:cs typeface="Arial"/>
              </a:rPr>
              <a:t>Hear about what is happening in INCOSE. Guest Speakers are invited each month to keep you up to date</a:t>
            </a:r>
            <a:endParaRPr lang="it-IT" sz="1600">
              <a:solidFill>
                <a:schemeClr val="bg1"/>
              </a:solidFill>
              <a:cs typeface="Calibri"/>
            </a:endParaRPr>
          </a:p>
        </p:txBody>
      </p:sp>
      <p:sp>
        <p:nvSpPr>
          <p:cNvPr id="22" name="CasellaDiTesto 21">
            <a:extLst>
              <a:ext uri="{FF2B5EF4-FFF2-40B4-BE49-F238E27FC236}">
                <a16:creationId xmlns:a16="http://schemas.microsoft.com/office/drawing/2014/main" id="{A65D5C91-B4FF-5B18-E05B-A899B05BF314}"/>
              </a:ext>
            </a:extLst>
          </p:cNvPr>
          <p:cNvSpPr txBox="1"/>
          <p:nvPr/>
        </p:nvSpPr>
        <p:spPr>
          <a:xfrm>
            <a:off x="6002710" y="3020416"/>
            <a:ext cx="55130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Arial"/>
                <a:cs typeface="Arial"/>
              </a:rPr>
              <a:t>Can express your (or your organization’s) concerns, needs, thoughts, questions, opportunities, etc.</a:t>
            </a:r>
            <a:endParaRPr lang="it-IT" sz="1600">
              <a:cs typeface="Calibri"/>
            </a:endParaRPr>
          </a:p>
        </p:txBody>
      </p:sp>
      <p:cxnSp>
        <p:nvCxnSpPr>
          <p:cNvPr id="23" name="Connettore 2 22">
            <a:extLst>
              <a:ext uri="{FF2B5EF4-FFF2-40B4-BE49-F238E27FC236}">
                <a16:creationId xmlns:a16="http://schemas.microsoft.com/office/drawing/2014/main" id="{3F184CFC-272F-506C-C9E8-97328A79039E}"/>
              </a:ext>
            </a:extLst>
          </p:cNvPr>
          <p:cNvCxnSpPr>
            <a:cxnSpLocks/>
          </p:cNvCxnSpPr>
          <p:nvPr/>
        </p:nvCxnSpPr>
        <p:spPr>
          <a:xfrm flipV="1">
            <a:off x="4888507" y="3166038"/>
            <a:ext cx="1006415" cy="143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4" name="CasellaDiTesto 23">
            <a:extLst>
              <a:ext uri="{FF2B5EF4-FFF2-40B4-BE49-F238E27FC236}">
                <a16:creationId xmlns:a16="http://schemas.microsoft.com/office/drawing/2014/main" id="{7C920AE2-589A-8717-4EE0-C5D0D80B038D}"/>
              </a:ext>
            </a:extLst>
          </p:cNvPr>
          <p:cNvSpPr txBox="1"/>
          <p:nvPr/>
        </p:nvSpPr>
        <p:spPr>
          <a:xfrm>
            <a:off x="6084749" y="3850293"/>
            <a:ext cx="5578241" cy="854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Arial"/>
                <a:cs typeface="Arial"/>
              </a:rPr>
              <a:t>Miss a meeting? Catch up on the Meeting Minutes in </a:t>
            </a:r>
            <a:r>
              <a:rPr lang="en-US" sz="1600" b="1" u="sng">
                <a:latin typeface="Arial"/>
                <a:cs typeface="Arial"/>
              </a:rPr>
              <a:t>SharePoint</a:t>
            </a:r>
            <a:r>
              <a:rPr lang="en-US" sz="1600">
                <a:latin typeface="Arial"/>
                <a:cs typeface="Arial"/>
              </a:rPr>
              <a:t>.</a:t>
            </a:r>
            <a:endParaRPr lang="it-IT" sz="1600">
              <a:latin typeface="Arial"/>
              <a:cs typeface="Arial"/>
            </a:endParaRPr>
          </a:p>
          <a:p>
            <a:pPr algn="l"/>
            <a:endParaRPr lang="it-IT" sz="1600">
              <a:cs typeface="Calibri"/>
            </a:endParaRPr>
          </a:p>
        </p:txBody>
      </p:sp>
      <p:cxnSp>
        <p:nvCxnSpPr>
          <p:cNvPr id="25" name="Connettore 2 24">
            <a:extLst>
              <a:ext uri="{FF2B5EF4-FFF2-40B4-BE49-F238E27FC236}">
                <a16:creationId xmlns:a16="http://schemas.microsoft.com/office/drawing/2014/main" id="{67875C6E-A2E7-FB11-18E8-DB51B530FEBD}"/>
              </a:ext>
            </a:extLst>
          </p:cNvPr>
          <p:cNvCxnSpPr>
            <a:cxnSpLocks/>
          </p:cNvCxnSpPr>
          <p:nvPr/>
        </p:nvCxnSpPr>
        <p:spPr>
          <a:xfrm flipV="1">
            <a:off x="4888506" y="3999924"/>
            <a:ext cx="1006415" cy="143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7" name="CasellaDiTesto 26">
            <a:extLst>
              <a:ext uri="{FF2B5EF4-FFF2-40B4-BE49-F238E27FC236}">
                <a16:creationId xmlns:a16="http://schemas.microsoft.com/office/drawing/2014/main" id="{2598D371-A007-2ADA-ED00-440DA9FD83F7}"/>
              </a:ext>
            </a:extLst>
          </p:cNvPr>
          <p:cNvSpPr txBox="1"/>
          <p:nvPr/>
        </p:nvSpPr>
        <p:spPr>
          <a:xfrm>
            <a:off x="2303144" y="4724813"/>
            <a:ext cx="9090215" cy="15714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20065" marR="43180" indent="-457200">
              <a:lnSpc>
                <a:spcPct val="80000"/>
              </a:lnSpc>
              <a:spcBef>
                <a:spcPts val="475"/>
              </a:spcBef>
              <a:buFont typeface="Arial,Sans-Serif"/>
              <a:buChar char="•"/>
            </a:pPr>
            <a:r>
              <a:rPr lang="en-US" sz="1600">
                <a:solidFill>
                  <a:schemeClr val="bg1"/>
                </a:solidFill>
              </a:rPr>
              <a:t>Promote what is happening in INCOSE within your organization (events, product releases, webinars, etc.)</a:t>
            </a:r>
            <a:endParaRPr lang="en-US" sz="1600">
              <a:solidFill>
                <a:schemeClr val="bg1"/>
              </a:solidFill>
              <a:cs typeface="Calibri"/>
            </a:endParaRPr>
          </a:p>
          <a:p>
            <a:pPr marL="520065" indent="-456565">
              <a:buFont typeface="Arial,Sans-Serif"/>
              <a:buChar char="•"/>
            </a:pPr>
            <a:r>
              <a:rPr lang="en-US" sz="1600">
                <a:solidFill>
                  <a:schemeClr val="bg1"/>
                </a:solidFill>
              </a:rPr>
              <a:t>Advise colleagues how to become a CAB Associate. They take advantage of the “CAB Transition </a:t>
            </a:r>
            <a:br>
              <a:rPr lang="en-US" sz="1600">
                <a:solidFill>
                  <a:schemeClr val="bg1"/>
                </a:solidFill>
              </a:rPr>
            </a:br>
            <a:r>
              <a:rPr lang="en-US" sz="1600">
                <a:solidFill>
                  <a:schemeClr val="bg1"/>
                </a:solidFill>
              </a:rPr>
              <a:t>Rate” for a discounted Membership rate for 2-years!</a:t>
            </a:r>
            <a:endParaRPr lang="en-US" sz="1600">
              <a:solidFill>
                <a:schemeClr val="bg1"/>
              </a:solidFill>
              <a:cs typeface="Calibri"/>
            </a:endParaRPr>
          </a:p>
          <a:p>
            <a:pPr marL="520065" indent="-456565">
              <a:lnSpc>
                <a:spcPts val="2395"/>
              </a:lnSpc>
              <a:buFont typeface="Arial,Sans-Serif"/>
              <a:buChar char="•"/>
            </a:pPr>
            <a:r>
              <a:rPr lang="en-US" sz="1600">
                <a:solidFill>
                  <a:schemeClr val="bg1"/>
                </a:solidFill>
              </a:rPr>
              <a:t>Manage your organization’s CAB Associate Account List. Nominate colleagues for the Technical </a:t>
            </a:r>
            <a:br>
              <a:rPr lang="en-US" sz="1600">
                <a:solidFill>
                  <a:schemeClr val="bg1"/>
                </a:solidFill>
              </a:rPr>
            </a:br>
            <a:r>
              <a:rPr lang="en-US" sz="1600">
                <a:solidFill>
                  <a:schemeClr val="bg1"/>
                </a:solidFill>
              </a:rPr>
              <a:t>Leadership Institute (TLI) when application period is open</a:t>
            </a:r>
            <a:endParaRPr lang="it-IT" sz="1600">
              <a:solidFill>
                <a:schemeClr val="bg1"/>
              </a:solidFill>
            </a:endParaRPr>
          </a:p>
        </p:txBody>
      </p:sp>
    </p:spTree>
    <p:extLst>
      <p:ext uri="{BB962C8B-B14F-4D97-AF65-F5344CB8AC3E}">
        <p14:creationId xmlns:p14="http://schemas.microsoft.com/office/powerpoint/2010/main" val="394986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D499B-871F-1313-5F77-7AFB612B0DA9}"/>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03BA2201-3EAD-FADF-8538-5B8CF24EE806}"/>
              </a:ext>
            </a:extLst>
          </p:cNvPr>
          <p:cNvSpPr txBox="1">
            <a:spLocks/>
          </p:cNvSpPr>
          <p:nvPr/>
        </p:nvSpPr>
        <p:spPr>
          <a:xfrm>
            <a:off x="1543107" y="219041"/>
            <a:ext cx="6411275"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a:solidFill>
                  <a:schemeClr val="bg1"/>
                </a:solidFill>
                <a:latin typeface="Arial" panose="020B0604020202020204" pitchFamily="34" charset="0"/>
                <a:cs typeface="Arial" panose="020B0604020202020204" pitchFamily="34" charset="0"/>
              </a:rPr>
              <a:t>Agenda</a:t>
            </a:r>
          </a:p>
        </p:txBody>
      </p:sp>
      <p:sp>
        <p:nvSpPr>
          <p:cNvPr id="5" name="Freeform 5">
            <a:extLst>
              <a:ext uri="{FF2B5EF4-FFF2-40B4-BE49-F238E27FC236}">
                <a16:creationId xmlns:a16="http://schemas.microsoft.com/office/drawing/2014/main" id="{5010A482-CF68-D33D-AA68-1568E7F3DEDE}"/>
              </a:ext>
            </a:extLst>
          </p:cNvPr>
          <p:cNvSpPr>
            <a:spLocks noChangeAspect="1"/>
          </p:cNvSpPr>
          <p:nvPr/>
        </p:nvSpPr>
        <p:spPr bwMode="auto">
          <a:xfrm rot="10800000" flipH="1" flipV="1">
            <a:off x="0" y="3665415"/>
            <a:ext cx="3251200" cy="3192585"/>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4186353-07DC-3C42-EA5E-8D2A1049D6BF}"/>
              </a:ext>
            </a:extLst>
          </p:cNvPr>
          <p:cNvSpPr txBox="1"/>
          <p:nvPr/>
        </p:nvSpPr>
        <p:spPr>
          <a:xfrm>
            <a:off x="1520104" y="1249779"/>
            <a:ext cx="9151792" cy="4850046"/>
          </a:xfrm>
          <a:prstGeom prst="rect">
            <a:avLst/>
          </a:prstGeom>
          <a:noFill/>
        </p:spPr>
        <p:txBody>
          <a:bodyPr wrap="square" lIns="91440" tIns="45720" rIns="91440" bIns="45720" anchor="t">
            <a:spAutoFit/>
          </a:bodyPr>
          <a:lstStyle/>
          <a:p>
            <a:pPr marL="469900" indent="-457200">
              <a:spcBef>
                <a:spcPts val="540"/>
              </a:spcBef>
              <a:buFont typeface="+mj-lt"/>
              <a:buAutoNum type="arabicPeriod"/>
              <a:tabLst>
                <a:tab pos="469265" algn="l"/>
              </a:tabLst>
            </a:pPr>
            <a:r>
              <a:rPr lang="en-US" sz="2000">
                <a:solidFill>
                  <a:schemeClr val="bg1"/>
                </a:solidFill>
                <a:latin typeface="Arial"/>
                <a:cs typeface="Arial"/>
              </a:rPr>
              <a:t>Leverage yourself with INCOSE</a:t>
            </a:r>
          </a:p>
          <a:p>
            <a:pPr marL="469900" indent="-457200">
              <a:spcBef>
                <a:spcPts val="540"/>
              </a:spcBef>
              <a:buFont typeface="+mj-lt"/>
              <a:buAutoNum type="arabicPeriod"/>
              <a:tabLst>
                <a:tab pos="469265" algn="l"/>
              </a:tabLst>
            </a:pPr>
            <a:r>
              <a:rPr lang="en-US" sz="2000">
                <a:solidFill>
                  <a:schemeClr val="bg1"/>
                </a:solidFill>
                <a:latin typeface="Arial"/>
                <a:cs typeface="Arial"/>
              </a:rPr>
              <a:t>What is the Corporate Advisory Board?</a:t>
            </a:r>
          </a:p>
          <a:p>
            <a:pPr marL="927100" lvl="1" indent="-457200">
              <a:spcBef>
                <a:spcPts val="540"/>
              </a:spcBef>
              <a:buFont typeface="Arial" panose="020B0604020202020204" pitchFamily="34" charset="0"/>
              <a:buChar char="•"/>
              <a:tabLst>
                <a:tab pos="469265" algn="l"/>
              </a:tabLst>
            </a:pPr>
            <a:r>
              <a:rPr lang="en-US" sz="2000">
                <a:solidFill>
                  <a:schemeClr val="bg1"/>
                </a:solidFill>
                <a:latin typeface="Arial"/>
                <a:cs typeface="Arial"/>
              </a:rPr>
              <a:t>Lifecycle of the CAB impact</a:t>
            </a:r>
          </a:p>
          <a:p>
            <a:pPr marL="469900" indent="-457200">
              <a:spcBef>
                <a:spcPts val="540"/>
              </a:spcBef>
              <a:buFont typeface="+mj-lt"/>
              <a:buAutoNum type="arabicPeriod"/>
              <a:tabLst>
                <a:tab pos="469265" algn="l"/>
              </a:tabLst>
            </a:pPr>
            <a:r>
              <a:rPr lang="en-US" sz="2000">
                <a:solidFill>
                  <a:schemeClr val="bg1"/>
                </a:solidFill>
                <a:latin typeface="Arial"/>
                <a:cs typeface="Arial"/>
              </a:rPr>
              <a:t>What is a CAB Associate?</a:t>
            </a:r>
          </a:p>
          <a:p>
            <a:pPr marL="469900" indent="-457200">
              <a:spcBef>
                <a:spcPts val="540"/>
              </a:spcBef>
              <a:buFont typeface="+mj-lt"/>
              <a:buAutoNum type="arabicPeriod"/>
              <a:tabLst>
                <a:tab pos="469265" algn="l"/>
              </a:tabLst>
            </a:pPr>
            <a:r>
              <a:rPr lang="en-US" sz="2000" spc="-10">
                <a:solidFill>
                  <a:schemeClr val="bg1"/>
                </a:solidFill>
                <a:latin typeface="Arial"/>
                <a:cs typeface="Arial"/>
              </a:rPr>
              <a:t>How to access CAB Associate resources</a:t>
            </a:r>
          </a:p>
          <a:p>
            <a:pPr marL="927100" lvl="1" indent="-457200">
              <a:spcBef>
                <a:spcPts val="540"/>
              </a:spcBef>
              <a:buFont typeface="Arial" panose="020B0604020202020204" pitchFamily="34" charset="0"/>
              <a:buChar char="•"/>
              <a:tabLst>
                <a:tab pos="469265" algn="l"/>
              </a:tabLst>
            </a:pPr>
            <a:r>
              <a:rPr lang="en-US" sz="2000" spc="-10">
                <a:solidFill>
                  <a:schemeClr val="bg1"/>
                </a:solidFill>
                <a:latin typeface="Arial"/>
                <a:cs typeface="Arial"/>
              </a:rPr>
              <a:t>INCOSE Content Library</a:t>
            </a:r>
          </a:p>
          <a:p>
            <a:pPr marL="927100" lvl="1" indent="-457200">
              <a:spcBef>
                <a:spcPts val="540"/>
              </a:spcBef>
              <a:buFont typeface="Arial" panose="020B0604020202020204" pitchFamily="34" charset="0"/>
              <a:buChar char="•"/>
              <a:tabLst>
                <a:tab pos="469265" algn="l"/>
              </a:tabLst>
            </a:pPr>
            <a:r>
              <a:rPr lang="en-US" sz="2000" spc="-10">
                <a:solidFill>
                  <a:schemeClr val="bg1"/>
                </a:solidFill>
                <a:latin typeface="Arial"/>
                <a:cs typeface="Arial"/>
              </a:rPr>
              <a:t>PDP</a:t>
            </a:r>
          </a:p>
          <a:p>
            <a:pPr marL="927100" lvl="1" indent="-457200">
              <a:spcBef>
                <a:spcPts val="540"/>
              </a:spcBef>
              <a:buFont typeface="Arial" panose="020B0604020202020204" pitchFamily="34" charset="0"/>
              <a:buChar char="•"/>
              <a:tabLst>
                <a:tab pos="469265" algn="l"/>
              </a:tabLst>
            </a:pPr>
            <a:r>
              <a:rPr lang="en-US" sz="2000" spc="-10">
                <a:solidFill>
                  <a:schemeClr val="bg1"/>
                </a:solidFill>
                <a:latin typeface="Arial"/>
                <a:cs typeface="Arial"/>
              </a:rPr>
              <a:t>SE Journal</a:t>
            </a:r>
          </a:p>
          <a:p>
            <a:pPr marL="927100" lvl="1" indent="-457200">
              <a:spcBef>
                <a:spcPts val="540"/>
              </a:spcBef>
              <a:buFont typeface="Arial" panose="020B0604020202020204" pitchFamily="34" charset="0"/>
              <a:buChar char="•"/>
              <a:tabLst>
                <a:tab pos="469265" algn="l"/>
              </a:tabLst>
            </a:pPr>
            <a:r>
              <a:rPr lang="en-US" sz="2000" spc="-10">
                <a:solidFill>
                  <a:schemeClr val="bg1"/>
                </a:solidFill>
                <a:latin typeface="Arial"/>
                <a:cs typeface="Arial"/>
              </a:rPr>
              <a:t>Members Newsletter</a:t>
            </a:r>
          </a:p>
          <a:p>
            <a:pPr marL="927100" lvl="1" indent="-457200">
              <a:spcBef>
                <a:spcPts val="540"/>
              </a:spcBef>
              <a:buFont typeface="Arial" panose="020B0604020202020204" pitchFamily="34" charset="0"/>
              <a:buChar char="•"/>
              <a:tabLst>
                <a:tab pos="469265" algn="l"/>
              </a:tabLst>
            </a:pPr>
            <a:r>
              <a:rPr lang="en-US" sz="2000" spc="-10">
                <a:solidFill>
                  <a:schemeClr val="bg1"/>
                </a:solidFill>
                <a:latin typeface="Arial"/>
                <a:cs typeface="Arial"/>
              </a:rPr>
              <a:t>Handbook V5</a:t>
            </a:r>
          </a:p>
          <a:p>
            <a:pPr marL="469900" indent="-457200">
              <a:spcBef>
                <a:spcPts val="540"/>
              </a:spcBef>
              <a:buFont typeface="+mj-lt"/>
              <a:buAutoNum type="arabicPeriod"/>
              <a:tabLst>
                <a:tab pos="469265" algn="l"/>
              </a:tabLst>
            </a:pPr>
            <a:r>
              <a:rPr lang="en-US" sz="2000" spc="-10">
                <a:solidFill>
                  <a:schemeClr val="bg1"/>
                </a:solidFill>
                <a:latin typeface="Arial"/>
                <a:cs typeface="Arial"/>
              </a:rPr>
              <a:t>What is SEP Certification?</a:t>
            </a:r>
          </a:p>
          <a:p>
            <a:pPr marL="469900" indent="-457200">
              <a:spcBef>
                <a:spcPts val="540"/>
              </a:spcBef>
              <a:buFont typeface="+mj-lt"/>
              <a:buAutoNum type="arabicPeriod"/>
              <a:tabLst>
                <a:tab pos="469265" algn="l"/>
              </a:tabLst>
            </a:pPr>
            <a:r>
              <a:rPr lang="en-US" sz="2000" spc="-10">
                <a:solidFill>
                  <a:schemeClr val="bg1"/>
                </a:solidFill>
                <a:latin typeface="Arial"/>
                <a:cs typeface="Arial"/>
              </a:rPr>
              <a:t>Why become an INCOSE Member and CAB Associate Transition Discount</a:t>
            </a:r>
          </a:p>
          <a:p>
            <a:pPr marL="469900" indent="-457200">
              <a:spcBef>
                <a:spcPts val="445"/>
              </a:spcBef>
              <a:buFont typeface="+mj-lt"/>
              <a:buAutoNum type="arabicPeriod"/>
              <a:tabLst>
                <a:tab pos="469265" algn="l"/>
              </a:tabLst>
            </a:pPr>
            <a:r>
              <a:rPr lang="en-US" sz="2000">
                <a:solidFill>
                  <a:schemeClr val="bg1"/>
                </a:solidFill>
                <a:latin typeface="Arial"/>
                <a:cs typeface="Arial"/>
              </a:rPr>
              <a:t>Contact</a:t>
            </a:r>
            <a:r>
              <a:rPr lang="en-US" sz="2000" spc="-105">
                <a:solidFill>
                  <a:schemeClr val="bg1"/>
                </a:solidFill>
                <a:latin typeface="Arial"/>
                <a:cs typeface="Arial"/>
              </a:rPr>
              <a:t> </a:t>
            </a:r>
            <a:r>
              <a:rPr lang="en-US" sz="2000" spc="-10">
                <a:solidFill>
                  <a:schemeClr val="bg1"/>
                </a:solidFill>
                <a:latin typeface="Arial"/>
                <a:cs typeface="Arial"/>
              </a:rPr>
              <a:t>Information. </a:t>
            </a:r>
            <a:r>
              <a:rPr lang="en-US" sz="2000">
                <a:solidFill>
                  <a:schemeClr val="bg1"/>
                </a:solidFill>
                <a:latin typeface="Arial"/>
                <a:cs typeface="Arial"/>
              </a:rPr>
              <a:t>Suggestions?</a:t>
            </a:r>
            <a:r>
              <a:rPr lang="en-US" sz="2000" spc="-175">
                <a:solidFill>
                  <a:schemeClr val="bg1"/>
                </a:solidFill>
                <a:latin typeface="Arial"/>
                <a:cs typeface="Arial"/>
              </a:rPr>
              <a:t> </a:t>
            </a:r>
            <a:r>
              <a:rPr lang="en-US" sz="2000">
                <a:solidFill>
                  <a:schemeClr val="bg1"/>
                </a:solidFill>
                <a:latin typeface="Arial"/>
                <a:cs typeface="Arial"/>
              </a:rPr>
              <a:t>Feedback?</a:t>
            </a:r>
            <a:r>
              <a:rPr lang="en-US" sz="2000" spc="-160">
                <a:solidFill>
                  <a:schemeClr val="bg1"/>
                </a:solidFill>
                <a:latin typeface="Arial"/>
                <a:cs typeface="Arial"/>
              </a:rPr>
              <a:t> </a:t>
            </a:r>
            <a:r>
              <a:rPr lang="en-US" sz="2000" spc="-10">
                <a:solidFill>
                  <a:schemeClr val="bg1"/>
                </a:solidFill>
                <a:latin typeface="Arial"/>
                <a:cs typeface="Arial"/>
              </a:rPr>
              <a:t>Questions?</a:t>
            </a:r>
          </a:p>
        </p:txBody>
      </p:sp>
    </p:spTree>
    <p:extLst>
      <p:ext uri="{BB962C8B-B14F-4D97-AF65-F5344CB8AC3E}">
        <p14:creationId xmlns:p14="http://schemas.microsoft.com/office/powerpoint/2010/main" val="831109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2B506-498F-A5E6-A2A6-05A3FCDA5E0E}"/>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1C423DEF-2A21-D40C-F20D-0AD1729F4904}"/>
              </a:ext>
            </a:extLst>
          </p:cNvPr>
          <p:cNvSpPr txBox="1">
            <a:spLocks/>
          </p:cNvSpPr>
          <p:nvPr/>
        </p:nvSpPr>
        <p:spPr>
          <a:xfrm>
            <a:off x="1232556" y="440267"/>
            <a:ext cx="9410028" cy="1354217"/>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a:solidFill>
                  <a:schemeClr val="bg1"/>
                </a:solidFill>
                <a:latin typeface="Arial" panose="020B0604020202020204" pitchFamily="34" charset="0"/>
                <a:cs typeface="Arial" panose="020B0604020202020204" pitchFamily="34" charset="0"/>
              </a:rPr>
              <a:t>Online</a:t>
            </a:r>
            <a:r>
              <a:rPr lang="en-US" sz="4000" b="1" spc="-80">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CAB</a:t>
            </a:r>
            <a:r>
              <a:rPr lang="en-US" sz="4000" b="1" spc="-8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Rep</a:t>
            </a:r>
            <a:r>
              <a:rPr lang="en-US" sz="4000" b="1" spc="-6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Resources</a:t>
            </a:r>
            <a:r>
              <a:rPr lang="en-US" sz="4000" b="1" spc="-6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a:t>
            </a:r>
            <a:r>
              <a:rPr lang="en-US" sz="4000" b="1" spc="-80">
                <a:solidFill>
                  <a:schemeClr val="bg1"/>
                </a:solidFill>
                <a:latin typeface="Arial" panose="020B0604020202020204" pitchFamily="34" charset="0"/>
                <a:cs typeface="Arial" panose="020B0604020202020204" pitchFamily="34" charset="0"/>
              </a:rPr>
              <a:t> </a:t>
            </a:r>
            <a:r>
              <a:rPr lang="en-US" sz="4000" b="1" spc="-10">
                <a:solidFill>
                  <a:schemeClr val="bg1"/>
                </a:solidFill>
                <a:latin typeface="Arial" panose="020B0604020202020204" pitchFamily="34" charset="0"/>
                <a:cs typeface="Arial" panose="020B0604020202020204" pitchFamily="34" charset="0"/>
              </a:rPr>
              <a:t>Viva Engage	</a:t>
            </a:r>
            <a:endParaRPr lang="en-US" sz="4000" b="1" spc="-67">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806DAE2D-1921-FCDE-677D-BD7C268A0155}"/>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E88DF95-B871-CAE6-5C49-A7BB9644E203}"/>
              </a:ext>
            </a:extLst>
          </p:cNvPr>
          <p:cNvSpPr txBox="1"/>
          <p:nvPr/>
        </p:nvSpPr>
        <p:spPr>
          <a:xfrm>
            <a:off x="1232556" y="1485536"/>
            <a:ext cx="10756490" cy="4582729"/>
          </a:xfrm>
          <a:prstGeom prst="rect">
            <a:avLst/>
          </a:prstGeom>
          <a:noFill/>
        </p:spPr>
        <p:txBody>
          <a:bodyPr wrap="square" lIns="91440" tIns="45720" rIns="91440" bIns="45720" anchor="t">
            <a:spAutoFit/>
          </a:bodyPr>
          <a:lstStyle/>
          <a:p>
            <a:pPr marL="12700">
              <a:lnSpc>
                <a:spcPct val="100000"/>
              </a:lnSpc>
              <a:spcBef>
                <a:spcPts val="100"/>
              </a:spcBef>
            </a:pPr>
            <a:endParaRPr lang="en-US" sz="2400" spc="-10">
              <a:solidFill>
                <a:schemeClr val="bg1"/>
              </a:solidFill>
              <a:latin typeface="Arial"/>
              <a:cs typeface="Arial"/>
            </a:endParaRPr>
          </a:p>
          <a:p>
            <a:pPr marL="355600" indent="-342900">
              <a:lnSpc>
                <a:spcPct val="100000"/>
              </a:lnSpc>
              <a:spcBef>
                <a:spcPts val="100"/>
              </a:spcBef>
              <a:buFont typeface="Arial" panose="020B0604020202020204" pitchFamily="34" charset="0"/>
              <a:buChar char="•"/>
            </a:pPr>
            <a:r>
              <a:rPr lang="en-US" sz="2300" u="sng">
                <a:uFill>
                  <a:solidFill>
                    <a:srgbClr val="0562C1"/>
                  </a:solidFill>
                </a:uFill>
                <a:latin typeface="Arial"/>
                <a:cs typeface="Arial"/>
                <a:hlinkClick r:id="rId3">
                  <a:extLst>
                    <a:ext uri="{A12FA001-AC4F-418D-AE19-62706E023703}">
                      <ahyp:hlinkClr xmlns:ahyp="http://schemas.microsoft.com/office/drawing/2018/hyperlinkcolor" val="tx"/>
                    </a:ext>
                  </a:extLst>
                </a:hlinkClick>
              </a:rPr>
              <a:t>CAB</a:t>
            </a:r>
            <a:r>
              <a:rPr lang="en-US" sz="2300" u="sng" spc="-60">
                <a:uFill>
                  <a:solidFill>
                    <a:srgbClr val="0562C1"/>
                  </a:solidFill>
                </a:uFill>
                <a:latin typeface="Arial"/>
                <a:cs typeface="Arial"/>
                <a:hlinkClick r:id="rId3">
                  <a:extLst>
                    <a:ext uri="{A12FA001-AC4F-418D-AE19-62706E023703}">
                      <ahyp:hlinkClr xmlns:ahyp="http://schemas.microsoft.com/office/drawing/2018/hyperlinkcolor" val="tx"/>
                    </a:ext>
                  </a:extLst>
                </a:hlinkClick>
              </a:rPr>
              <a:t> </a:t>
            </a:r>
            <a:r>
              <a:rPr lang="en-US" sz="2300" u="sng">
                <a:uFill>
                  <a:solidFill>
                    <a:srgbClr val="0562C1"/>
                  </a:solidFill>
                </a:uFill>
                <a:latin typeface="Arial"/>
                <a:cs typeface="Arial"/>
                <a:hlinkClick r:id="rId3">
                  <a:extLst>
                    <a:ext uri="{A12FA001-AC4F-418D-AE19-62706E023703}">
                      <ahyp:hlinkClr xmlns:ahyp="http://schemas.microsoft.com/office/drawing/2018/hyperlinkcolor" val="tx"/>
                    </a:ext>
                  </a:extLst>
                </a:hlinkClick>
              </a:rPr>
              <a:t>Representatives</a:t>
            </a:r>
            <a:r>
              <a:rPr lang="en-US" sz="2300" u="sng" spc="-90">
                <a:uFill>
                  <a:solidFill>
                    <a:srgbClr val="0562C1"/>
                  </a:solidFill>
                </a:uFill>
                <a:latin typeface="Arial"/>
                <a:cs typeface="Arial"/>
                <a:hlinkClick r:id="rId3">
                  <a:extLst>
                    <a:ext uri="{A12FA001-AC4F-418D-AE19-62706E023703}">
                      <ahyp:hlinkClr xmlns:ahyp="http://schemas.microsoft.com/office/drawing/2018/hyperlinkcolor" val="tx"/>
                    </a:ext>
                  </a:extLst>
                </a:hlinkClick>
              </a:rPr>
              <a:t> </a:t>
            </a:r>
            <a:r>
              <a:rPr lang="en-US" sz="2300" u="sng" spc="-10">
                <a:uFill>
                  <a:solidFill>
                    <a:srgbClr val="0562C1"/>
                  </a:solidFill>
                </a:uFill>
                <a:latin typeface="Arial"/>
                <a:cs typeface="Arial"/>
                <a:hlinkClick r:id="rId3">
                  <a:extLst>
                    <a:ext uri="{A12FA001-AC4F-418D-AE19-62706E023703}">
                      <ahyp:hlinkClr xmlns:ahyp="http://schemas.microsoft.com/office/drawing/2018/hyperlinkcolor" val="tx"/>
                    </a:ext>
                  </a:extLst>
                </a:hlinkClick>
              </a:rPr>
              <a:t>Community</a:t>
            </a:r>
            <a:endParaRPr lang="en-US" sz="2300">
              <a:latin typeface="Arial"/>
              <a:cs typeface="Arial"/>
            </a:endParaRPr>
          </a:p>
          <a:p>
            <a:pPr marL="469265" marR="891540" indent="-457200">
              <a:lnSpc>
                <a:spcPct val="80000"/>
              </a:lnSpc>
              <a:spcBef>
                <a:spcPts val="555"/>
              </a:spcBef>
              <a:buChar char="•"/>
              <a:tabLst>
                <a:tab pos="469265" algn="l"/>
              </a:tabLst>
            </a:pPr>
            <a:r>
              <a:rPr lang="en-US" sz="2300">
                <a:solidFill>
                  <a:schemeClr val="bg1"/>
                </a:solidFill>
                <a:latin typeface="Arial"/>
                <a:cs typeface="Arial"/>
              </a:rPr>
              <a:t>This</a:t>
            </a:r>
            <a:r>
              <a:rPr lang="en-US" sz="2300" spc="-30">
                <a:solidFill>
                  <a:schemeClr val="bg1"/>
                </a:solidFill>
                <a:latin typeface="Arial"/>
                <a:cs typeface="Arial"/>
              </a:rPr>
              <a:t> </a:t>
            </a:r>
            <a:r>
              <a:rPr lang="en-US" sz="2300">
                <a:solidFill>
                  <a:schemeClr val="bg1"/>
                </a:solidFill>
                <a:latin typeface="Arial"/>
                <a:cs typeface="Arial"/>
              </a:rPr>
              <a:t>community</a:t>
            </a:r>
            <a:r>
              <a:rPr lang="en-US" sz="2300" spc="-50">
                <a:solidFill>
                  <a:schemeClr val="bg1"/>
                </a:solidFill>
                <a:latin typeface="Arial"/>
                <a:cs typeface="Arial"/>
              </a:rPr>
              <a:t> </a:t>
            </a:r>
            <a:r>
              <a:rPr lang="en-US" sz="2300">
                <a:solidFill>
                  <a:schemeClr val="bg1"/>
                </a:solidFill>
                <a:latin typeface="Arial"/>
                <a:cs typeface="Arial"/>
              </a:rPr>
              <a:t>is</a:t>
            </a:r>
            <a:r>
              <a:rPr lang="en-US" sz="2300" spc="-30">
                <a:solidFill>
                  <a:schemeClr val="bg1"/>
                </a:solidFill>
                <a:latin typeface="Arial"/>
                <a:cs typeface="Arial"/>
              </a:rPr>
              <a:t> </a:t>
            </a:r>
            <a:r>
              <a:rPr lang="en-US" sz="2300">
                <a:solidFill>
                  <a:schemeClr val="bg1"/>
                </a:solidFill>
                <a:latin typeface="Arial"/>
                <a:cs typeface="Arial"/>
              </a:rPr>
              <a:t>private</a:t>
            </a:r>
            <a:r>
              <a:rPr lang="en-US" sz="2300" spc="-35">
                <a:solidFill>
                  <a:schemeClr val="bg1"/>
                </a:solidFill>
                <a:latin typeface="Arial"/>
                <a:cs typeface="Arial"/>
              </a:rPr>
              <a:t> </a:t>
            </a:r>
            <a:r>
              <a:rPr lang="en-US" sz="2300">
                <a:solidFill>
                  <a:schemeClr val="bg1"/>
                </a:solidFill>
                <a:latin typeface="Arial"/>
                <a:cs typeface="Arial"/>
              </a:rPr>
              <a:t>to</a:t>
            </a:r>
            <a:r>
              <a:rPr lang="en-US" sz="2300" spc="-15">
                <a:solidFill>
                  <a:schemeClr val="bg1"/>
                </a:solidFill>
                <a:latin typeface="Arial"/>
                <a:cs typeface="Arial"/>
              </a:rPr>
              <a:t> </a:t>
            </a:r>
            <a:r>
              <a:rPr lang="en-US" sz="2300">
                <a:solidFill>
                  <a:schemeClr val="bg1"/>
                </a:solidFill>
                <a:latin typeface="Arial"/>
                <a:cs typeface="Arial"/>
              </a:rPr>
              <a:t>only</a:t>
            </a:r>
            <a:r>
              <a:rPr lang="en-US" sz="2300" spc="-35">
                <a:solidFill>
                  <a:schemeClr val="bg1"/>
                </a:solidFill>
                <a:latin typeface="Arial"/>
                <a:cs typeface="Arial"/>
              </a:rPr>
              <a:t> </a:t>
            </a:r>
            <a:r>
              <a:rPr lang="en-US" sz="2300">
                <a:solidFill>
                  <a:schemeClr val="bg1"/>
                </a:solidFill>
                <a:latin typeface="Arial"/>
                <a:cs typeface="Arial"/>
              </a:rPr>
              <a:t>CAB</a:t>
            </a:r>
            <a:r>
              <a:rPr lang="en-US" sz="2300" spc="-15">
                <a:solidFill>
                  <a:schemeClr val="bg1"/>
                </a:solidFill>
                <a:latin typeface="Arial"/>
                <a:cs typeface="Arial"/>
              </a:rPr>
              <a:t> </a:t>
            </a:r>
            <a:r>
              <a:rPr lang="en-US" sz="2300">
                <a:solidFill>
                  <a:schemeClr val="bg1"/>
                </a:solidFill>
                <a:latin typeface="Arial"/>
                <a:cs typeface="Arial"/>
              </a:rPr>
              <a:t>Reps</a:t>
            </a:r>
            <a:r>
              <a:rPr lang="en-US" sz="2300" spc="-40">
                <a:solidFill>
                  <a:schemeClr val="bg1"/>
                </a:solidFill>
                <a:latin typeface="Arial"/>
                <a:cs typeface="Arial"/>
              </a:rPr>
              <a:t> </a:t>
            </a:r>
            <a:r>
              <a:rPr lang="en-US" sz="2300">
                <a:solidFill>
                  <a:schemeClr val="bg1"/>
                </a:solidFill>
                <a:latin typeface="Arial"/>
                <a:cs typeface="Arial"/>
              </a:rPr>
              <a:t>and</a:t>
            </a:r>
            <a:r>
              <a:rPr lang="en-US" sz="2300" spc="-35">
                <a:solidFill>
                  <a:schemeClr val="bg1"/>
                </a:solidFill>
                <a:latin typeface="Arial"/>
                <a:cs typeface="Arial"/>
              </a:rPr>
              <a:t> </a:t>
            </a:r>
            <a:r>
              <a:rPr lang="en-US" sz="2300" spc="-10">
                <a:solidFill>
                  <a:schemeClr val="bg1"/>
                </a:solidFill>
                <a:latin typeface="Arial"/>
                <a:cs typeface="Arial"/>
              </a:rPr>
              <a:t>INCOSE</a:t>
            </a:r>
            <a:r>
              <a:rPr lang="en-US" sz="2300" spc="-145">
                <a:solidFill>
                  <a:schemeClr val="bg1"/>
                </a:solidFill>
                <a:latin typeface="Arial"/>
                <a:cs typeface="Arial"/>
              </a:rPr>
              <a:t> </a:t>
            </a:r>
            <a:r>
              <a:rPr lang="en-US" sz="2300">
                <a:solidFill>
                  <a:schemeClr val="bg1"/>
                </a:solidFill>
                <a:latin typeface="Arial"/>
                <a:cs typeface="Arial"/>
              </a:rPr>
              <a:t>Admin</a:t>
            </a:r>
            <a:r>
              <a:rPr lang="en-US" sz="2300" spc="-35">
                <a:solidFill>
                  <a:schemeClr val="bg1"/>
                </a:solidFill>
                <a:latin typeface="Arial"/>
                <a:cs typeface="Arial"/>
              </a:rPr>
              <a:t> </a:t>
            </a:r>
            <a:r>
              <a:rPr lang="en-US" sz="2300">
                <a:solidFill>
                  <a:schemeClr val="bg1"/>
                </a:solidFill>
                <a:latin typeface="Arial"/>
                <a:cs typeface="Arial"/>
              </a:rPr>
              <a:t>–</a:t>
            </a:r>
            <a:r>
              <a:rPr lang="en-US" sz="2300" spc="-20">
                <a:solidFill>
                  <a:schemeClr val="bg1"/>
                </a:solidFill>
                <a:latin typeface="Arial"/>
                <a:cs typeface="Arial"/>
              </a:rPr>
              <a:t> </a:t>
            </a:r>
            <a:r>
              <a:rPr lang="en-US" sz="2300" b="1" spc="-25">
                <a:solidFill>
                  <a:schemeClr val="bg1"/>
                </a:solidFill>
                <a:latin typeface="Arial"/>
                <a:cs typeface="Arial"/>
              </a:rPr>
              <a:t>CAB </a:t>
            </a:r>
            <a:r>
              <a:rPr lang="en-US" sz="2300" b="1">
                <a:solidFill>
                  <a:schemeClr val="bg1"/>
                </a:solidFill>
                <a:latin typeface="Arial"/>
                <a:cs typeface="Arial"/>
              </a:rPr>
              <a:t>Associates</a:t>
            </a:r>
            <a:r>
              <a:rPr lang="en-US" sz="2300" b="1" spc="-45">
                <a:solidFill>
                  <a:schemeClr val="bg1"/>
                </a:solidFill>
                <a:latin typeface="Arial"/>
                <a:cs typeface="Arial"/>
              </a:rPr>
              <a:t> </a:t>
            </a:r>
            <a:r>
              <a:rPr lang="en-US" sz="2300" b="1">
                <a:solidFill>
                  <a:schemeClr val="bg1"/>
                </a:solidFill>
                <a:latin typeface="Arial"/>
                <a:cs typeface="Arial"/>
              </a:rPr>
              <a:t>DO</a:t>
            </a:r>
            <a:r>
              <a:rPr lang="en-US" sz="2300" b="1" spc="-75">
                <a:solidFill>
                  <a:schemeClr val="bg1"/>
                </a:solidFill>
                <a:latin typeface="Arial"/>
                <a:cs typeface="Arial"/>
              </a:rPr>
              <a:t> </a:t>
            </a:r>
            <a:r>
              <a:rPr lang="en-US" sz="2300" b="1">
                <a:solidFill>
                  <a:schemeClr val="bg1"/>
                </a:solidFill>
                <a:latin typeface="Arial"/>
                <a:cs typeface="Arial"/>
              </a:rPr>
              <a:t>NOT</a:t>
            </a:r>
            <a:r>
              <a:rPr lang="en-US" sz="2300" b="1" spc="-45">
                <a:solidFill>
                  <a:schemeClr val="bg1"/>
                </a:solidFill>
                <a:latin typeface="Arial"/>
                <a:cs typeface="Arial"/>
              </a:rPr>
              <a:t> </a:t>
            </a:r>
            <a:r>
              <a:rPr lang="en-US" sz="2300" b="1">
                <a:solidFill>
                  <a:schemeClr val="bg1"/>
                </a:solidFill>
                <a:latin typeface="Arial"/>
                <a:cs typeface="Arial"/>
              </a:rPr>
              <a:t>have</a:t>
            </a:r>
            <a:r>
              <a:rPr lang="en-US" sz="2300" b="1" spc="-55">
                <a:solidFill>
                  <a:schemeClr val="bg1"/>
                </a:solidFill>
                <a:latin typeface="Arial"/>
                <a:cs typeface="Arial"/>
              </a:rPr>
              <a:t> </a:t>
            </a:r>
            <a:r>
              <a:rPr lang="en-US" sz="2300" b="1">
                <a:solidFill>
                  <a:schemeClr val="bg1"/>
                </a:solidFill>
                <a:latin typeface="Arial"/>
                <a:cs typeface="Arial"/>
              </a:rPr>
              <a:t>access</a:t>
            </a:r>
            <a:r>
              <a:rPr lang="en-US" sz="2300" b="1" spc="-45">
                <a:solidFill>
                  <a:schemeClr val="bg1"/>
                </a:solidFill>
                <a:latin typeface="Arial"/>
                <a:cs typeface="Arial"/>
              </a:rPr>
              <a:t> </a:t>
            </a:r>
            <a:r>
              <a:rPr lang="en-US" sz="2300" b="1">
                <a:solidFill>
                  <a:schemeClr val="bg1"/>
                </a:solidFill>
                <a:latin typeface="Arial"/>
                <a:cs typeface="Arial"/>
              </a:rPr>
              <a:t>to Viva</a:t>
            </a:r>
            <a:r>
              <a:rPr lang="en-US" sz="2300" b="1" spc="-55">
                <a:solidFill>
                  <a:schemeClr val="bg1"/>
                </a:solidFill>
                <a:latin typeface="Arial"/>
                <a:cs typeface="Arial"/>
              </a:rPr>
              <a:t> </a:t>
            </a:r>
            <a:r>
              <a:rPr lang="en-US" sz="2300" b="1" spc="-10">
                <a:solidFill>
                  <a:schemeClr val="bg1"/>
                </a:solidFill>
                <a:latin typeface="Arial"/>
                <a:cs typeface="Arial"/>
              </a:rPr>
              <a:t>Engage</a:t>
            </a:r>
            <a:endParaRPr lang="en-US" sz="2300">
              <a:solidFill>
                <a:schemeClr val="bg1"/>
              </a:solidFill>
              <a:latin typeface="Arial"/>
              <a:cs typeface="Arial"/>
            </a:endParaRPr>
          </a:p>
          <a:p>
            <a:pPr marL="1002665" marR="33655" lvl="1" indent="-381000">
              <a:lnSpc>
                <a:spcPct val="80000"/>
              </a:lnSpc>
              <a:spcBef>
                <a:spcPts val="490"/>
              </a:spcBef>
              <a:buChar char="–"/>
              <a:tabLst>
                <a:tab pos="1002665" algn="l"/>
              </a:tabLst>
            </a:pPr>
            <a:r>
              <a:rPr lang="en-US" sz="2000" spc="-45">
                <a:solidFill>
                  <a:schemeClr val="bg1"/>
                </a:solidFill>
                <a:latin typeface="Arial"/>
                <a:cs typeface="Arial"/>
              </a:rPr>
              <a:t>You </a:t>
            </a:r>
            <a:r>
              <a:rPr lang="en-US" sz="2000">
                <a:solidFill>
                  <a:schemeClr val="bg1"/>
                </a:solidFill>
                <a:latin typeface="Arial"/>
                <a:cs typeface="Arial"/>
              </a:rPr>
              <a:t>must</a:t>
            </a:r>
            <a:r>
              <a:rPr lang="en-US" sz="2000" spc="-50">
                <a:solidFill>
                  <a:schemeClr val="bg1"/>
                </a:solidFill>
                <a:latin typeface="Arial"/>
                <a:cs typeface="Arial"/>
              </a:rPr>
              <a:t> </a:t>
            </a:r>
            <a:r>
              <a:rPr lang="en-US" sz="2000">
                <a:solidFill>
                  <a:schemeClr val="bg1"/>
                </a:solidFill>
                <a:latin typeface="Arial"/>
                <a:cs typeface="Arial"/>
              </a:rPr>
              <a:t>log</a:t>
            </a:r>
            <a:r>
              <a:rPr lang="en-US" sz="2000" spc="-40">
                <a:solidFill>
                  <a:schemeClr val="bg1"/>
                </a:solidFill>
                <a:latin typeface="Arial"/>
                <a:cs typeface="Arial"/>
              </a:rPr>
              <a:t> </a:t>
            </a:r>
            <a:r>
              <a:rPr lang="en-US" sz="2000">
                <a:solidFill>
                  <a:schemeClr val="bg1"/>
                </a:solidFill>
                <a:latin typeface="Arial"/>
                <a:cs typeface="Arial"/>
              </a:rPr>
              <a:t>in</a:t>
            </a:r>
            <a:r>
              <a:rPr lang="en-US" sz="2000" spc="-30">
                <a:solidFill>
                  <a:schemeClr val="bg1"/>
                </a:solidFill>
                <a:latin typeface="Arial"/>
                <a:cs typeface="Arial"/>
              </a:rPr>
              <a:t> </a:t>
            </a:r>
            <a:r>
              <a:rPr lang="en-US" sz="2000">
                <a:solidFill>
                  <a:schemeClr val="bg1"/>
                </a:solidFill>
                <a:latin typeface="Arial"/>
                <a:cs typeface="Arial"/>
              </a:rPr>
              <a:t>using</a:t>
            </a:r>
            <a:r>
              <a:rPr lang="en-US" sz="2000" spc="-40">
                <a:solidFill>
                  <a:schemeClr val="bg1"/>
                </a:solidFill>
                <a:latin typeface="Arial"/>
                <a:cs typeface="Arial"/>
              </a:rPr>
              <a:t> </a:t>
            </a:r>
            <a:r>
              <a:rPr lang="en-US" sz="2000">
                <a:solidFill>
                  <a:schemeClr val="bg1"/>
                </a:solidFill>
                <a:latin typeface="Arial"/>
                <a:cs typeface="Arial"/>
              </a:rPr>
              <a:t>your</a:t>
            </a:r>
            <a:r>
              <a:rPr lang="en-US" sz="2000" spc="-40">
                <a:solidFill>
                  <a:schemeClr val="bg1"/>
                </a:solidFill>
                <a:latin typeface="Arial"/>
                <a:cs typeface="Arial"/>
              </a:rPr>
              <a:t> </a:t>
            </a:r>
            <a:r>
              <a:rPr lang="en-US" sz="2000" u="sng">
                <a:solidFill>
                  <a:schemeClr val="bg1"/>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first.last@incose.net</a:t>
            </a:r>
            <a:r>
              <a:rPr lang="en-US" sz="2000" spc="-75">
                <a:solidFill>
                  <a:schemeClr val="bg1"/>
                </a:solidFill>
                <a:latin typeface="Arial"/>
                <a:cs typeface="Arial"/>
              </a:rPr>
              <a:t> </a:t>
            </a:r>
            <a:r>
              <a:rPr lang="en-US" sz="2000">
                <a:solidFill>
                  <a:schemeClr val="bg1"/>
                </a:solidFill>
                <a:latin typeface="Arial"/>
                <a:cs typeface="Arial"/>
              </a:rPr>
              <a:t>email,</a:t>
            </a:r>
            <a:r>
              <a:rPr lang="en-US" sz="2000" spc="-40">
                <a:solidFill>
                  <a:schemeClr val="bg1"/>
                </a:solidFill>
                <a:latin typeface="Arial"/>
                <a:cs typeface="Arial"/>
              </a:rPr>
              <a:t> </a:t>
            </a:r>
            <a:r>
              <a:rPr lang="en-US" sz="2000">
                <a:solidFill>
                  <a:schemeClr val="bg1"/>
                </a:solidFill>
                <a:latin typeface="Arial"/>
                <a:cs typeface="Arial"/>
              </a:rPr>
              <a:t>your</a:t>
            </a:r>
            <a:r>
              <a:rPr lang="en-US" sz="2000" spc="-50">
                <a:solidFill>
                  <a:schemeClr val="bg1"/>
                </a:solidFill>
                <a:latin typeface="Arial"/>
                <a:cs typeface="Arial"/>
              </a:rPr>
              <a:t> </a:t>
            </a:r>
            <a:r>
              <a:rPr lang="en-US" sz="2000">
                <a:solidFill>
                  <a:schemeClr val="bg1"/>
                </a:solidFill>
                <a:latin typeface="Arial"/>
                <a:cs typeface="Arial"/>
              </a:rPr>
              <a:t>organization</a:t>
            </a:r>
            <a:r>
              <a:rPr lang="en-US" sz="2000" spc="-55">
                <a:solidFill>
                  <a:schemeClr val="bg1"/>
                </a:solidFill>
                <a:latin typeface="Arial"/>
                <a:cs typeface="Arial"/>
              </a:rPr>
              <a:t> </a:t>
            </a:r>
            <a:r>
              <a:rPr lang="en-US" sz="2000">
                <a:solidFill>
                  <a:schemeClr val="bg1"/>
                </a:solidFill>
                <a:latin typeface="Arial"/>
                <a:cs typeface="Arial"/>
              </a:rPr>
              <a:t>email</a:t>
            </a:r>
            <a:r>
              <a:rPr lang="en-US" sz="2000" spc="-45">
                <a:solidFill>
                  <a:schemeClr val="bg1"/>
                </a:solidFill>
                <a:latin typeface="Arial"/>
                <a:cs typeface="Arial"/>
              </a:rPr>
              <a:t> </a:t>
            </a:r>
            <a:r>
              <a:rPr lang="en-US" sz="2000">
                <a:solidFill>
                  <a:schemeClr val="bg1"/>
                </a:solidFill>
                <a:latin typeface="Arial"/>
                <a:cs typeface="Arial"/>
              </a:rPr>
              <a:t>will</a:t>
            </a:r>
            <a:r>
              <a:rPr lang="en-US" sz="2000" spc="-20">
                <a:solidFill>
                  <a:schemeClr val="bg1"/>
                </a:solidFill>
                <a:latin typeface="Arial"/>
                <a:cs typeface="Arial"/>
              </a:rPr>
              <a:t> </a:t>
            </a:r>
            <a:r>
              <a:rPr lang="en-US" sz="2000" spc="-25">
                <a:solidFill>
                  <a:schemeClr val="bg1"/>
                </a:solidFill>
                <a:latin typeface="Arial"/>
                <a:cs typeface="Arial"/>
              </a:rPr>
              <a:t>not </a:t>
            </a:r>
            <a:r>
              <a:rPr lang="en-US" sz="2000">
                <a:solidFill>
                  <a:schemeClr val="bg1"/>
                </a:solidFill>
                <a:latin typeface="Arial"/>
                <a:cs typeface="Arial"/>
              </a:rPr>
              <a:t>allow</a:t>
            </a:r>
            <a:r>
              <a:rPr lang="en-US" sz="2000" spc="-65">
                <a:solidFill>
                  <a:schemeClr val="bg1"/>
                </a:solidFill>
                <a:latin typeface="Arial"/>
                <a:cs typeface="Arial"/>
              </a:rPr>
              <a:t> </a:t>
            </a:r>
            <a:r>
              <a:rPr lang="en-US" sz="2000" spc="-10">
                <a:solidFill>
                  <a:schemeClr val="bg1"/>
                </a:solidFill>
                <a:latin typeface="Arial"/>
                <a:cs typeface="Arial"/>
              </a:rPr>
              <a:t>access.</a:t>
            </a:r>
            <a:endParaRPr lang="en-US" sz="2000">
              <a:solidFill>
                <a:schemeClr val="bg1"/>
              </a:solidFill>
              <a:latin typeface="Arial"/>
              <a:cs typeface="Arial"/>
            </a:endParaRPr>
          </a:p>
          <a:p>
            <a:pPr marL="1002665" marR="182880" indent="-381635">
              <a:lnSpc>
                <a:spcPct val="80000"/>
              </a:lnSpc>
              <a:spcBef>
                <a:spcPts val="480"/>
              </a:spcBef>
              <a:tabLst>
                <a:tab pos="1002665" algn="l"/>
              </a:tabLst>
            </a:pPr>
            <a:r>
              <a:rPr lang="en-US" sz="2000" spc="-50">
                <a:solidFill>
                  <a:schemeClr val="bg1"/>
                </a:solidFill>
                <a:latin typeface="Arial"/>
                <a:cs typeface="Arial"/>
              </a:rPr>
              <a:t>–</a:t>
            </a:r>
            <a:r>
              <a:rPr lang="en-US" sz="2000">
                <a:solidFill>
                  <a:schemeClr val="bg1"/>
                </a:solidFill>
                <a:latin typeface="Arial"/>
                <a:cs typeface="Arial"/>
              </a:rPr>
              <a:t>	Don’t</a:t>
            </a:r>
            <a:r>
              <a:rPr lang="en-US" sz="2000" spc="-60">
                <a:solidFill>
                  <a:schemeClr val="bg1"/>
                </a:solidFill>
                <a:latin typeface="Arial"/>
                <a:cs typeface="Arial"/>
              </a:rPr>
              <a:t> </a:t>
            </a:r>
            <a:r>
              <a:rPr lang="en-US" sz="2000">
                <a:solidFill>
                  <a:schemeClr val="bg1"/>
                </a:solidFill>
                <a:latin typeface="Arial"/>
                <a:cs typeface="Arial"/>
              </a:rPr>
              <a:t>know</a:t>
            </a:r>
            <a:r>
              <a:rPr lang="en-US" sz="2000" spc="-35">
                <a:solidFill>
                  <a:schemeClr val="bg1"/>
                </a:solidFill>
                <a:latin typeface="Arial"/>
                <a:cs typeface="Arial"/>
              </a:rPr>
              <a:t> </a:t>
            </a:r>
            <a:r>
              <a:rPr lang="en-US" sz="2000">
                <a:solidFill>
                  <a:schemeClr val="bg1"/>
                </a:solidFill>
                <a:latin typeface="Arial"/>
                <a:cs typeface="Arial"/>
              </a:rPr>
              <a:t>this</a:t>
            </a:r>
            <a:r>
              <a:rPr lang="en-US" sz="2000" spc="-35">
                <a:solidFill>
                  <a:schemeClr val="bg1"/>
                </a:solidFill>
                <a:latin typeface="Arial"/>
                <a:cs typeface="Arial"/>
              </a:rPr>
              <a:t> </a:t>
            </a:r>
            <a:r>
              <a:rPr lang="en-US" sz="2000">
                <a:solidFill>
                  <a:schemeClr val="bg1"/>
                </a:solidFill>
                <a:latin typeface="Arial"/>
                <a:cs typeface="Arial"/>
              </a:rPr>
              <a:t>login</a:t>
            </a:r>
            <a:r>
              <a:rPr lang="en-US" sz="2000" spc="-30">
                <a:solidFill>
                  <a:schemeClr val="bg1"/>
                </a:solidFill>
                <a:latin typeface="Arial"/>
                <a:cs typeface="Arial"/>
              </a:rPr>
              <a:t> </a:t>
            </a:r>
            <a:r>
              <a:rPr lang="en-US" sz="2000">
                <a:solidFill>
                  <a:schemeClr val="bg1"/>
                </a:solidFill>
                <a:latin typeface="Arial"/>
                <a:cs typeface="Arial"/>
              </a:rPr>
              <a:t>information?</a:t>
            </a:r>
            <a:r>
              <a:rPr lang="en-US" sz="2000" spc="-50">
                <a:solidFill>
                  <a:schemeClr val="bg1"/>
                </a:solidFill>
                <a:latin typeface="Arial"/>
                <a:cs typeface="Arial"/>
              </a:rPr>
              <a:t> </a:t>
            </a:r>
            <a:r>
              <a:rPr lang="en-US" sz="2000">
                <a:solidFill>
                  <a:schemeClr val="bg1"/>
                </a:solidFill>
                <a:latin typeface="Arial"/>
                <a:cs typeface="Arial"/>
              </a:rPr>
              <a:t>Send</a:t>
            </a:r>
            <a:r>
              <a:rPr lang="en-US" sz="2000" spc="-35">
                <a:solidFill>
                  <a:schemeClr val="bg1"/>
                </a:solidFill>
                <a:latin typeface="Arial"/>
                <a:cs typeface="Arial"/>
              </a:rPr>
              <a:t> </a:t>
            </a:r>
            <a:r>
              <a:rPr lang="en-US" sz="2000">
                <a:solidFill>
                  <a:schemeClr val="bg1"/>
                </a:solidFill>
                <a:latin typeface="Arial"/>
                <a:cs typeface="Arial"/>
              </a:rPr>
              <a:t>an</a:t>
            </a:r>
            <a:r>
              <a:rPr lang="en-US" sz="2000" spc="-40">
                <a:solidFill>
                  <a:schemeClr val="bg1"/>
                </a:solidFill>
                <a:latin typeface="Arial"/>
                <a:cs typeface="Arial"/>
              </a:rPr>
              <a:t> </a:t>
            </a:r>
            <a:r>
              <a:rPr lang="en-US" sz="2000">
                <a:solidFill>
                  <a:schemeClr val="bg1"/>
                </a:solidFill>
                <a:latin typeface="Arial"/>
                <a:cs typeface="Arial"/>
              </a:rPr>
              <a:t>email</a:t>
            </a:r>
            <a:r>
              <a:rPr lang="en-US" sz="2000" spc="-25">
                <a:solidFill>
                  <a:schemeClr val="bg1"/>
                </a:solidFill>
                <a:latin typeface="Arial"/>
                <a:cs typeface="Arial"/>
              </a:rPr>
              <a:t> </a:t>
            </a:r>
            <a:r>
              <a:rPr lang="en-US" sz="2000">
                <a:solidFill>
                  <a:schemeClr val="bg1"/>
                </a:solidFill>
                <a:latin typeface="Arial"/>
                <a:cs typeface="Arial"/>
              </a:rPr>
              <a:t>to</a:t>
            </a:r>
            <a:r>
              <a:rPr lang="en-US" sz="2000" spc="-140">
                <a:solidFill>
                  <a:schemeClr val="bg1"/>
                </a:solidFill>
                <a:latin typeface="Arial"/>
                <a:cs typeface="Arial"/>
              </a:rPr>
              <a:t> </a:t>
            </a:r>
            <a:r>
              <a:rPr lang="en-US" sz="2000" spc="-140">
                <a:solidFill>
                  <a:schemeClr val="bg1"/>
                </a:solidFill>
                <a:latin typeface="Arial"/>
                <a:cs typeface="Arial"/>
                <a:hlinkClick r:id="rId5">
                  <a:extLst>
                    <a:ext uri="{A12FA001-AC4F-418D-AE19-62706E023703}">
                      <ahyp:hlinkClr xmlns:ahyp="http://schemas.microsoft.com/office/drawing/2018/hyperlinkcolor" val="tx"/>
                    </a:ext>
                  </a:extLst>
                </a:hlinkClick>
              </a:rPr>
              <a:t>info@incose.net</a:t>
            </a:r>
            <a:r>
              <a:rPr lang="en-US" sz="2000" spc="-140">
                <a:solidFill>
                  <a:schemeClr val="bg1"/>
                </a:solidFill>
                <a:latin typeface="Arial"/>
                <a:cs typeface="Arial"/>
              </a:rPr>
              <a:t> </a:t>
            </a:r>
            <a:r>
              <a:rPr lang="en-US" sz="2000">
                <a:solidFill>
                  <a:schemeClr val="bg1"/>
                </a:solidFill>
                <a:latin typeface="Arial"/>
                <a:cs typeface="Arial"/>
              </a:rPr>
              <a:t>for</a:t>
            </a:r>
            <a:r>
              <a:rPr lang="en-US" sz="2000" spc="-15">
                <a:solidFill>
                  <a:schemeClr val="bg1"/>
                </a:solidFill>
                <a:latin typeface="Arial"/>
                <a:cs typeface="Arial"/>
              </a:rPr>
              <a:t> </a:t>
            </a:r>
            <a:r>
              <a:rPr lang="en-US" sz="2000" spc="-10">
                <a:solidFill>
                  <a:schemeClr val="bg1"/>
                </a:solidFill>
                <a:latin typeface="Arial"/>
                <a:cs typeface="Arial"/>
              </a:rPr>
              <a:t>assistance.</a:t>
            </a:r>
            <a:endParaRPr lang="en-US" sz="2000">
              <a:solidFill>
                <a:schemeClr val="bg1"/>
              </a:solidFill>
              <a:latin typeface="Arial"/>
              <a:cs typeface="Arial"/>
            </a:endParaRPr>
          </a:p>
          <a:p>
            <a:pPr marL="469265" marR="5080" indent="-457200">
              <a:lnSpc>
                <a:spcPct val="80000"/>
              </a:lnSpc>
              <a:spcBef>
                <a:spcPts val="540"/>
              </a:spcBef>
              <a:buChar char="•"/>
              <a:tabLst>
                <a:tab pos="469265" algn="l"/>
              </a:tabLst>
            </a:pPr>
            <a:r>
              <a:rPr lang="en-US" sz="2300">
                <a:solidFill>
                  <a:schemeClr val="bg1"/>
                </a:solidFill>
                <a:latin typeface="Arial"/>
                <a:cs typeface="Arial"/>
              </a:rPr>
              <a:t>When</a:t>
            </a:r>
            <a:r>
              <a:rPr lang="en-US" sz="2300" spc="-45">
                <a:solidFill>
                  <a:schemeClr val="bg1"/>
                </a:solidFill>
                <a:latin typeface="Arial"/>
                <a:cs typeface="Arial"/>
              </a:rPr>
              <a:t> </a:t>
            </a:r>
            <a:r>
              <a:rPr lang="en-US" sz="2300">
                <a:solidFill>
                  <a:schemeClr val="bg1"/>
                </a:solidFill>
                <a:latin typeface="Arial"/>
                <a:cs typeface="Arial"/>
              </a:rPr>
              <a:t>a</a:t>
            </a:r>
            <a:r>
              <a:rPr lang="en-US" sz="2300" spc="-30">
                <a:solidFill>
                  <a:schemeClr val="bg1"/>
                </a:solidFill>
                <a:latin typeface="Arial"/>
                <a:cs typeface="Arial"/>
              </a:rPr>
              <a:t> </a:t>
            </a:r>
            <a:r>
              <a:rPr lang="en-US" sz="2300">
                <a:solidFill>
                  <a:schemeClr val="bg1"/>
                </a:solidFill>
                <a:latin typeface="Arial"/>
                <a:cs typeface="Arial"/>
              </a:rPr>
              <a:t>new</a:t>
            </a:r>
            <a:r>
              <a:rPr lang="en-US" sz="2300" spc="-30">
                <a:solidFill>
                  <a:schemeClr val="bg1"/>
                </a:solidFill>
                <a:latin typeface="Arial"/>
                <a:cs typeface="Arial"/>
              </a:rPr>
              <a:t> </a:t>
            </a:r>
            <a:r>
              <a:rPr lang="en-US" sz="2300">
                <a:solidFill>
                  <a:schemeClr val="bg1"/>
                </a:solidFill>
                <a:latin typeface="Arial"/>
                <a:cs typeface="Arial"/>
              </a:rPr>
              <a:t>CAB</a:t>
            </a:r>
            <a:r>
              <a:rPr lang="en-US" sz="2300" spc="-20">
                <a:solidFill>
                  <a:schemeClr val="bg1"/>
                </a:solidFill>
                <a:latin typeface="Arial"/>
                <a:cs typeface="Arial"/>
              </a:rPr>
              <a:t> </a:t>
            </a:r>
            <a:r>
              <a:rPr lang="en-US" sz="2300">
                <a:solidFill>
                  <a:schemeClr val="bg1"/>
                </a:solidFill>
                <a:latin typeface="Arial"/>
                <a:cs typeface="Arial"/>
              </a:rPr>
              <a:t>Organization</a:t>
            </a:r>
            <a:r>
              <a:rPr lang="en-US" sz="2300" spc="-65">
                <a:solidFill>
                  <a:schemeClr val="bg1"/>
                </a:solidFill>
                <a:latin typeface="Arial"/>
                <a:cs typeface="Arial"/>
              </a:rPr>
              <a:t> </a:t>
            </a:r>
            <a:r>
              <a:rPr lang="en-US" sz="2300">
                <a:solidFill>
                  <a:schemeClr val="bg1"/>
                </a:solidFill>
                <a:latin typeface="Arial"/>
                <a:cs typeface="Arial"/>
              </a:rPr>
              <a:t>joins</a:t>
            </a:r>
            <a:r>
              <a:rPr lang="en-US" sz="2300" spc="-40">
                <a:solidFill>
                  <a:schemeClr val="bg1"/>
                </a:solidFill>
                <a:latin typeface="Arial"/>
                <a:cs typeface="Arial"/>
              </a:rPr>
              <a:t> </a:t>
            </a:r>
            <a:r>
              <a:rPr lang="en-US" sz="2300">
                <a:solidFill>
                  <a:schemeClr val="bg1"/>
                </a:solidFill>
                <a:latin typeface="Arial"/>
                <a:cs typeface="Arial"/>
              </a:rPr>
              <a:t>or</a:t>
            </a:r>
            <a:r>
              <a:rPr lang="en-US" sz="2300" spc="-30">
                <a:solidFill>
                  <a:schemeClr val="bg1"/>
                </a:solidFill>
                <a:latin typeface="Arial"/>
                <a:cs typeface="Arial"/>
              </a:rPr>
              <a:t> </a:t>
            </a:r>
            <a:r>
              <a:rPr lang="en-US" sz="2300">
                <a:solidFill>
                  <a:schemeClr val="bg1"/>
                </a:solidFill>
                <a:latin typeface="Arial"/>
                <a:cs typeface="Arial"/>
              </a:rPr>
              <a:t>a</a:t>
            </a:r>
            <a:r>
              <a:rPr lang="en-US" sz="2300" spc="-30">
                <a:solidFill>
                  <a:schemeClr val="bg1"/>
                </a:solidFill>
                <a:latin typeface="Arial"/>
                <a:cs typeface="Arial"/>
              </a:rPr>
              <a:t> </a:t>
            </a:r>
            <a:r>
              <a:rPr lang="en-US" sz="2300">
                <a:solidFill>
                  <a:schemeClr val="bg1"/>
                </a:solidFill>
                <a:latin typeface="Arial"/>
                <a:cs typeface="Arial"/>
              </a:rPr>
              <a:t>CAB</a:t>
            </a:r>
            <a:r>
              <a:rPr lang="en-US" sz="2300" spc="-20">
                <a:solidFill>
                  <a:schemeClr val="bg1"/>
                </a:solidFill>
                <a:latin typeface="Arial"/>
                <a:cs typeface="Arial"/>
              </a:rPr>
              <a:t> </a:t>
            </a:r>
            <a:r>
              <a:rPr lang="en-US" sz="2300">
                <a:solidFill>
                  <a:schemeClr val="bg1"/>
                </a:solidFill>
                <a:latin typeface="Arial"/>
                <a:cs typeface="Arial"/>
              </a:rPr>
              <a:t>Rep</a:t>
            </a:r>
            <a:r>
              <a:rPr lang="en-US" sz="2300" spc="-40">
                <a:solidFill>
                  <a:schemeClr val="bg1"/>
                </a:solidFill>
                <a:latin typeface="Arial"/>
                <a:cs typeface="Arial"/>
              </a:rPr>
              <a:t> </a:t>
            </a:r>
            <a:r>
              <a:rPr lang="en-US" sz="2300">
                <a:solidFill>
                  <a:schemeClr val="bg1"/>
                </a:solidFill>
                <a:latin typeface="Arial"/>
                <a:cs typeface="Arial"/>
              </a:rPr>
              <a:t>changes,</a:t>
            </a:r>
            <a:r>
              <a:rPr lang="en-US" sz="2300" spc="-50">
                <a:solidFill>
                  <a:schemeClr val="bg1"/>
                </a:solidFill>
                <a:latin typeface="Arial"/>
                <a:cs typeface="Arial"/>
              </a:rPr>
              <a:t> </a:t>
            </a:r>
            <a:r>
              <a:rPr lang="en-US" sz="2300">
                <a:solidFill>
                  <a:schemeClr val="bg1"/>
                </a:solidFill>
                <a:latin typeface="Arial"/>
                <a:cs typeface="Arial"/>
              </a:rPr>
              <a:t>this</a:t>
            </a:r>
            <a:r>
              <a:rPr lang="en-US" sz="2300" spc="-25">
                <a:solidFill>
                  <a:schemeClr val="bg1"/>
                </a:solidFill>
                <a:latin typeface="Arial"/>
                <a:cs typeface="Arial"/>
              </a:rPr>
              <a:t> </a:t>
            </a:r>
            <a:r>
              <a:rPr lang="en-US" sz="2300">
                <a:solidFill>
                  <a:schemeClr val="bg1"/>
                </a:solidFill>
                <a:latin typeface="Arial"/>
                <a:cs typeface="Arial"/>
              </a:rPr>
              <a:t>community</a:t>
            </a:r>
            <a:r>
              <a:rPr lang="en-US" sz="2300" spc="-55">
                <a:solidFill>
                  <a:schemeClr val="bg1"/>
                </a:solidFill>
                <a:latin typeface="Arial"/>
                <a:cs typeface="Arial"/>
              </a:rPr>
              <a:t> </a:t>
            </a:r>
            <a:r>
              <a:rPr lang="en-US" sz="2300" spc="-25">
                <a:solidFill>
                  <a:schemeClr val="bg1"/>
                </a:solidFill>
                <a:latin typeface="Arial"/>
                <a:cs typeface="Arial"/>
              </a:rPr>
              <a:t>is </a:t>
            </a:r>
            <a:r>
              <a:rPr lang="en-US" sz="2300">
                <a:solidFill>
                  <a:schemeClr val="bg1"/>
                </a:solidFill>
                <a:latin typeface="Arial"/>
                <a:cs typeface="Arial"/>
              </a:rPr>
              <a:t>updated</a:t>
            </a:r>
            <a:r>
              <a:rPr lang="en-US" sz="2300" spc="-50">
                <a:solidFill>
                  <a:schemeClr val="bg1"/>
                </a:solidFill>
                <a:latin typeface="Arial"/>
                <a:cs typeface="Arial"/>
              </a:rPr>
              <a:t> </a:t>
            </a:r>
            <a:r>
              <a:rPr lang="en-US" sz="2300">
                <a:solidFill>
                  <a:schemeClr val="bg1"/>
                </a:solidFill>
                <a:latin typeface="Arial"/>
                <a:cs typeface="Arial"/>
              </a:rPr>
              <a:t>to</a:t>
            </a:r>
            <a:r>
              <a:rPr lang="en-US" sz="2300" spc="-30">
                <a:solidFill>
                  <a:schemeClr val="bg1"/>
                </a:solidFill>
                <a:latin typeface="Arial"/>
                <a:cs typeface="Arial"/>
              </a:rPr>
              <a:t> </a:t>
            </a:r>
            <a:r>
              <a:rPr lang="en-US" sz="2300">
                <a:solidFill>
                  <a:schemeClr val="bg1"/>
                </a:solidFill>
                <a:latin typeface="Arial"/>
                <a:cs typeface="Arial"/>
              </a:rPr>
              <a:t>reflect</a:t>
            </a:r>
            <a:r>
              <a:rPr lang="en-US" sz="2300" spc="-40">
                <a:solidFill>
                  <a:schemeClr val="bg1"/>
                </a:solidFill>
                <a:latin typeface="Arial"/>
                <a:cs typeface="Arial"/>
              </a:rPr>
              <a:t> </a:t>
            </a:r>
            <a:r>
              <a:rPr lang="en-US" sz="2300">
                <a:solidFill>
                  <a:schemeClr val="bg1"/>
                </a:solidFill>
                <a:latin typeface="Arial"/>
                <a:cs typeface="Arial"/>
              </a:rPr>
              <a:t>that</a:t>
            </a:r>
            <a:r>
              <a:rPr lang="en-US" sz="2300" spc="-35">
                <a:solidFill>
                  <a:schemeClr val="bg1"/>
                </a:solidFill>
                <a:latin typeface="Arial"/>
                <a:cs typeface="Arial"/>
              </a:rPr>
              <a:t> </a:t>
            </a:r>
            <a:r>
              <a:rPr lang="en-US" sz="2300" spc="-10">
                <a:solidFill>
                  <a:schemeClr val="bg1"/>
                </a:solidFill>
                <a:latin typeface="Arial"/>
                <a:cs typeface="Arial"/>
              </a:rPr>
              <a:t>change</a:t>
            </a:r>
            <a:endParaRPr lang="en-US" sz="2300">
              <a:solidFill>
                <a:schemeClr val="bg1"/>
              </a:solidFill>
              <a:latin typeface="Arial"/>
              <a:cs typeface="Arial"/>
            </a:endParaRPr>
          </a:p>
          <a:p>
            <a:pPr marL="469265" indent="-456565">
              <a:lnSpc>
                <a:spcPct val="100000"/>
              </a:lnSpc>
              <a:buChar char="•"/>
              <a:tabLst>
                <a:tab pos="469265" algn="l"/>
              </a:tabLst>
            </a:pPr>
            <a:r>
              <a:rPr lang="en-US" sz="2300">
                <a:solidFill>
                  <a:schemeClr val="bg1"/>
                </a:solidFill>
                <a:latin typeface="Arial"/>
                <a:cs typeface="Arial"/>
              </a:rPr>
              <a:t>All</a:t>
            </a:r>
            <a:r>
              <a:rPr lang="en-US" sz="2300" spc="-20">
                <a:solidFill>
                  <a:schemeClr val="bg1"/>
                </a:solidFill>
                <a:latin typeface="Arial"/>
                <a:cs typeface="Arial"/>
              </a:rPr>
              <a:t> </a:t>
            </a:r>
            <a:r>
              <a:rPr lang="en-US" sz="2300">
                <a:solidFill>
                  <a:schemeClr val="bg1"/>
                </a:solidFill>
                <a:latin typeface="Arial"/>
                <a:cs typeface="Arial"/>
              </a:rPr>
              <a:t>resources</a:t>
            </a:r>
            <a:r>
              <a:rPr lang="en-US" sz="2300" spc="-60">
                <a:solidFill>
                  <a:schemeClr val="bg1"/>
                </a:solidFill>
                <a:latin typeface="Arial"/>
                <a:cs typeface="Arial"/>
              </a:rPr>
              <a:t> </a:t>
            </a:r>
            <a:r>
              <a:rPr lang="en-US" sz="2300">
                <a:solidFill>
                  <a:schemeClr val="bg1"/>
                </a:solidFill>
                <a:latin typeface="Arial"/>
                <a:cs typeface="Arial"/>
              </a:rPr>
              <a:t>are</a:t>
            </a:r>
            <a:r>
              <a:rPr lang="en-US" sz="2300" spc="-35">
                <a:solidFill>
                  <a:schemeClr val="bg1"/>
                </a:solidFill>
                <a:latin typeface="Arial"/>
                <a:cs typeface="Arial"/>
              </a:rPr>
              <a:t> </a:t>
            </a:r>
            <a:r>
              <a:rPr lang="en-US" sz="2300">
                <a:solidFill>
                  <a:schemeClr val="bg1"/>
                </a:solidFill>
                <a:latin typeface="Arial"/>
                <a:cs typeface="Arial"/>
              </a:rPr>
              <a:t>available</a:t>
            </a:r>
            <a:r>
              <a:rPr lang="en-US" sz="2300" spc="-70">
                <a:solidFill>
                  <a:schemeClr val="bg1"/>
                </a:solidFill>
                <a:latin typeface="Arial"/>
                <a:cs typeface="Arial"/>
              </a:rPr>
              <a:t> </a:t>
            </a:r>
            <a:r>
              <a:rPr lang="en-US" sz="2300" spc="-10">
                <a:solidFill>
                  <a:schemeClr val="bg1"/>
                </a:solidFill>
                <a:latin typeface="Arial"/>
                <a:cs typeface="Arial"/>
              </a:rPr>
              <a:t>here:</a:t>
            </a:r>
            <a:endParaRPr lang="en-US" sz="2300">
              <a:solidFill>
                <a:schemeClr val="bg1"/>
              </a:solidFill>
              <a:latin typeface="Arial"/>
              <a:cs typeface="Arial"/>
            </a:endParaRPr>
          </a:p>
          <a:p>
            <a:pPr marL="1002665" lvl="1" indent="-380365">
              <a:lnSpc>
                <a:spcPct val="100000"/>
              </a:lnSpc>
              <a:spcBef>
                <a:spcPts val="15"/>
              </a:spcBef>
              <a:buClr>
                <a:schemeClr val="bg1"/>
              </a:buClr>
              <a:buChar char="–"/>
              <a:tabLst>
                <a:tab pos="1002665" algn="l"/>
              </a:tabLst>
            </a:pPr>
            <a:r>
              <a:rPr lang="en-US" sz="2000" u="sng">
                <a:solidFill>
                  <a:schemeClr val="bg1"/>
                </a:solidFill>
                <a:uFill>
                  <a:solidFill>
                    <a:srgbClr val="0562C1"/>
                  </a:solidFill>
                </a:uFill>
                <a:latin typeface="Arial"/>
                <a:cs typeface="Arial"/>
              </a:rPr>
              <a:t>Monthly</a:t>
            </a:r>
            <a:r>
              <a:rPr lang="en-US" sz="2000" u="sng" spc="-55">
                <a:solidFill>
                  <a:schemeClr val="bg1"/>
                </a:solidFill>
                <a:uFill>
                  <a:solidFill>
                    <a:srgbClr val="0562C1"/>
                  </a:solidFill>
                </a:uFill>
                <a:latin typeface="Arial"/>
                <a:cs typeface="Arial"/>
              </a:rPr>
              <a:t> </a:t>
            </a:r>
            <a:r>
              <a:rPr lang="en-US" sz="2000" u="sng">
                <a:solidFill>
                  <a:schemeClr val="bg1"/>
                </a:solidFill>
                <a:uFill>
                  <a:solidFill>
                    <a:srgbClr val="0562C1"/>
                  </a:solidFill>
                </a:uFill>
                <a:latin typeface="Arial"/>
                <a:cs typeface="Arial"/>
              </a:rPr>
              <a:t>Meeting</a:t>
            </a:r>
            <a:r>
              <a:rPr lang="en-US" sz="2000" u="sng" spc="-40">
                <a:solidFill>
                  <a:schemeClr val="bg1"/>
                </a:solidFill>
                <a:uFill>
                  <a:solidFill>
                    <a:srgbClr val="0562C1"/>
                  </a:solidFill>
                </a:uFill>
                <a:latin typeface="Arial"/>
                <a:cs typeface="Arial"/>
              </a:rPr>
              <a:t> </a:t>
            </a:r>
            <a:r>
              <a:rPr lang="en-US" sz="2000" u="sng" spc="-10">
                <a:solidFill>
                  <a:schemeClr val="bg1"/>
                </a:solidFill>
                <a:uFill>
                  <a:solidFill>
                    <a:srgbClr val="0562C1"/>
                  </a:solidFill>
                </a:uFill>
                <a:latin typeface="Arial"/>
                <a:cs typeface="Arial"/>
              </a:rPr>
              <a:t>Minutes</a:t>
            </a:r>
            <a:endParaRPr lang="en-US" sz="2000">
              <a:solidFill>
                <a:schemeClr val="bg1"/>
              </a:solidFill>
              <a:latin typeface="Arial"/>
              <a:cs typeface="Arial"/>
            </a:endParaRPr>
          </a:p>
          <a:p>
            <a:pPr marL="1002665" lvl="1" indent="-380365">
              <a:lnSpc>
                <a:spcPct val="100000"/>
              </a:lnSpc>
              <a:buClr>
                <a:schemeClr val="bg1"/>
              </a:buClr>
              <a:buChar char="–"/>
              <a:tabLst>
                <a:tab pos="1002665" algn="l"/>
              </a:tabLst>
            </a:pPr>
            <a:r>
              <a:rPr lang="en-US" sz="2000" u="sng" spc="-10">
                <a:solidFill>
                  <a:schemeClr val="bg1"/>
                </a:solidFill>
                <a:uFill>
                  <a:solidFill>
                    <a:srgbClr val="0562C1"/>
                  </a:solidFill>
                </a:uFill>
                <a:latin typeface="Arial"/>
                <a:cs typeface="Arial"/>
              </a:rPr>
              <a:t>Representatives’</a:t>
            </a:r>
            <a:r>
              <a:rPr lang="en-US" sz="2000" u="sng" spc="-45">
                <a:solidFill>
                  <a:schemeClr val="bg1"/>
                </a:solidFill>
                <a:uFill>
                  <a:solidFill>
                    <a:srgbClr val="0562C1"/>
                  </a:solidFill>
                </a:uFill>
                <a:latin typeface="Arial"/>
                <a:cs typeface="Arial"/>
              </a:rPr>
              <a:t> </a:t>
            </a:r>
            <a:r>
              <a:rPr lang="en-US" sz="2000" u="sng" spc="-20">
                <a:solidFill>
                  <a:schemeClr val="bg1"/>
                </a:solidFill>
                <a:uFill>
                  <a:solidFill>
                    <a:srgbClr val="0562C1"/>
                  </a:solidFill>
                </a:uFill>
                <a:latin typeface="Arial"/>
                <a:cs typeface="Arial"/>
              </a:rPr>
              <a:t>How-</a:t>
            </a:r>
            <a:r>
              <a:rPr lang="en-US" sz="2000" u="sng" spc="-125">
                <a:solidFill>
                  <a:schemeClr val="bg1"/>
                </a:solidFill>
                <a:uFill>
                  <a:solidFill>
                    <a:srgbClr val="0562C1"/>
                  </a:solidFill>
                </a:uFill>
                <a:latin typeface="Arial"/>
                <a:cs typeface="Arial"/>
              </a:rPr>
              <a:t>To</a:t>
            </a:r>
            <a:r>
              <a:rPr lang="en-US" sz="2000" u="sng" spc="60">
                <a:solidFill>
                  <a:schemeClr val="bg1"/>
                </a:solidFill>
                <a:uFill>
                  <a:solidFill>
                    <a:srgbClr val="0562C1"/>
                  </a:solidFill>
                </a:uFill>
                <a:latin typeface="Arial"/>
                <a:cs typeface="Arial"/>
              </a:rPr>
              <a:t> </a:t>
            </a:r>
            <a:r>
              <a:rPr lang="en-US" sz="2000" u="sng" spc="-10">
                <a:solidFill>
                  <a:schemeClr val="bg1"/>
                </a:solidFill>
                <a:uFill>
                  <a:solidFill>
                    <a:srgbClr val="0562C1"/>
                  </a:solidFill>
                </a:uFill>
                <a:latin typeface="Arial"/>
                <a:cs typeface="Arial"/>
              </a:rPr>
              <a:t>Guides</a:t>
            </a:r>
            <a:endParaRPr lang="en-US" sz="2000">
              <a:solidFill>
                <a:schemeClr val="bg1"/>
              </a:solidFill>
              <a:latin typeface="Arial"/>
              <a:cs typeface="Arial"/>
            </a:endParaRPr>
          </a:p>
          <a:p>
            <a:pPr marL="1002665" lvl="1" indent="-380365">
              <a:lnSpc>
                <a:spcPts val="2395"/>
              </a:lnSpc>
              <a:buClr>
                <a:schemeClr val="bg1"/>
              </a:buClr>
              <a:buChar char="–"/>
              <a:tabLst>
                <a:tab pos="1002665" algn="l"/>
              </a:tabLst>
            </a:pPr>
            <a:r>
              <a:rPr lang="en-US" sz="2000" u="sng" spc="-10">
                <a:solidFill>
                  <a:schemeClr val="bg1"/>
                </a:solidFill>
                <a:uFill>
                  <a:solidFill>
                    <a:srgbClr val="0562C1"/>
                  </a:solidFill>
                </a:uFill>
                <a:latin typeface="Arial"/>
                <a:cs typeface="Arial"/>
              </a:rPr>
              <a:t>Associates’</a:t>
            </a:r>
            <a:r>
              <a:rPr lang="en-US" sz="2000" u="sng" spc="-55">
                <a:solidFill>
                  <a:schemeClr val="bg1"/>
                </a:solidFill>
                <a:uFill>
                  <a:solidFill>
                    <a:srgbClr val="0562C1"/>
                  </a:solidFill>
                </a:uFill>
                <a:latin typeface="Arial"/>
                <a:cs typeface="Arial"/>
              </a:rPr>
              <a:t> </a:t>
            </a:r>
            <a:r>
              <a:rPr lang="en-US" sz="2000" u="sng" spc="-20">
                <a:solidFill>
                  <a:schemeClr val="bg1"/>
                </a:solidFill>
                <a:uFill>
                  <a:solidFill>
                    <a:srgbClr val="0562C1"/>
                  </a:solidFill>
                </a:uFill>
                <a:latin typeface="Arial"/>
                <a:cs typeface="Arial"/>
              </a:rPr>
              <a:t>How-</a:t>
            </a:r>
            <a:r>
              <a:rPr lang="en-US" sz="2000" u="sng" spc="-125">
                <a:solidFill>
                  <a:schemeClr val="bg1"/>
                </a:solidFill>
                <a:uFill>
                  <a:solidFill>
                    <a:srgbClr val="0562C1"/>
                  </a:solidFill>
                </a:uFill>
                <a:latin typeface="Arial"/>
                <a:cs typeface="Arial"/>
              </a:rPr>
              <a:t>To</a:t>
            </a:r>
            <a:r>
              <a:rPr lang="en-US" sz="2000" u="sng" spc="50">
                <a:solidFill>
                  <a:schemeClr val="bg1"/>
                </a:solidFill>
                <a:uFill>
                  <a:solidFill>
                    <a:srgbClr val="0562C1"/>
                  </a:solidFill>
                </a:uFill>
                <a:latin typeface="Arial"/>
                <a:cs typeface="Arial"/>
              </a:rPr>
              <a:t> </a:t>
            </a:r>
            <a:r>
              <a:rPr lang="en-US" sz="2000" u="sng" spc="-10">
                <a:solidFill>
                  <a:schemeClr val="bg1"/>
                </a:solidFill>
                <a:uFill>
                  <a:solidFill>
                    <a:srgbClr val="0562C1"/>
                  </a:solidFill>
                </a:uFill>
                <a:latin typeface="Arial"/>
                <a:cs typeface="Arial"/>
              </a:rPr>
              <a:t>Guides</a:t>
            </a:r>
            <a:endParaRPr lang="en-US" sz="2000">
              <a:solidFill>
                <a:schemeClr val="bg1"/>
              </a:solidFill>
              <a:latin typeface="Arial"/>
              <a:cs typeface="Arial"/>
            </a:endParaRPr>
          </a:p>
          <a:p>
            <a:pPr marL="469265" indent="-456565">
              <a:lnSpc>
                <a:spcPts val="2755"/>
              </a:lnSpc>
              <a:buChar char="•"/>
              <a:tabLst>
                <a:tab pos="469265" algn="l"/>
              </a:tabLst>
            </a:pPr>
            <a:r>
              <a:rPr lang="en-US" sz="2300">
                <a:solidFill>
                  <a:schemeClr val="bg1"/>
                </a:solidFill>
                <a:latin typeface="Arial"/>
                <a:cs typeface="Arial"/>
              </a:rPr>
              <a:t>Viva</a:t>
            </a:r>
            <a:r>
              <a:rPr lang="en-US" sz="2300" spc="-35">
                <a:solidFill>
                  <a:schemeClr val="bg1"/>
                </a:solidFill>
                <a:latin typeface="Arial"/>
                <a:cs typeface="Arial"/>
              </a:rPr>
              <a:t> </a:t>
            </a:r>
            <a:r>
              <a:rPr lang="en-US" sz="2300">
                <a:solidFill>
                  <a:schemeClr val="bg1"/>
                </a:solidFill>
                <a:latin typeface="Arial"/>
                <a:cs typeface="Arial"/>
              </a:rPr>
              <a:t>Engage</a:t>
            </a:r>
            <a:r>
              <a:rPr lang="en-US" sz="2300" spc="-60">
                <a:solidFill>
                  <a:schemeClr val="bg1"/>
                </a:solidFill>
                <a:latin typeface="Arial"/>
                <a:cs typeface="Arial"/>
              </a:rPr>
              <a:t> </a:t>
            </a:r>
            <a:r>
              <a:rPr lang="en-US" sz="2300">
                <a:solidFill>
                  <a:schemeClr val="bg1"/>
                </a:solidFill>
                <a:latin typeface="Arial"/>
                <a:cs typeface="Arial"/>
              </a:rPr>
              <a:t>is</a:t>
            </a:r>
            <a:r>
              <a:rPr lang="en-US" sz="2300" spc="-20">
                <a:solidFill>
                  <a:schemeClr val="bg1"/>
                </a:solidFill>
                <a:latin typeface="Arial"/>
                <a:cs typeface="Arial"/>
              </a:rPr>
              <a:t> </a:t>
            </a:r>
            <a:r>
              <a:rPr lang="en-US" sz="2300">
                <a:solidFill>
                  <a:schemeClr val="bg1"/>
                </a:solidFill>
                <a:latin typeface="Arial"/>
                <a:cs typeface="Arial"/>
              </a:rPr>
              <a:t>an</a:t>
            </a:r>
            <a:r>
              <a:rPr lang="en-US" sz="2300" spc="-50">
                <a:solidFill>
                  <a:schemeClr val="bg1"/>
                </a:solidFill>
                <a:latin typeface="Arial"/>
                <a:cs typeface="Arial"/>
              </a:rPr>
              <a:t> </a:t>
            </a:r>
            <a:r>
              <a:rPr lang="en-US" sz="2300">
                <a:solidFill>
                  <a:schemeClr val="bg1"/>
                </a:solidFill>
                <a:latin typeface="Arial"/>
                <a:cs typeface="Arial"/>
              </a:rPr>
              <a:t>app</a:t>
            </a:r>
            <a:r>
              <a:rPr lang="en-US" sz="2300" spc="-50">
                <a:solidFill>
                  <a:schemeClr val="bg1"/>
                </a:solidFill>
                <a:latin typeface="Arial"/>
                <a:cs typeface="Arial"/>
              </a:rPr>
              <a:t> </a:t>
            </a:r>
            <a:r>
              <a:rPr lang="en-US" sz="2300">
                <a:solidFill>
                  <a:schemeClr val="bg1"/>
                </a:solidFill>
                <a:latin typeface="Arial"/>
                <a:cs typeface="Arial"/>
              </a:rPr>
              <a:t>that</a:t>
            </a:r>
            <a:r>
              <a:rPr lang="en-US" sz="2300" spc="-40">
                <a:solidFill>
                  <a:schemeClr val="bg1"/>
                </a:solidFill>
                <a:latin typeface="Arial"/>
                <a:cs typeface="Arial"/>
              </a:rPr>
              <a:t> </a:t>
            </a:r>
            <a:r>
              <a:rPr lang="en-US" sz="2300">
                <a:solidFill>
                  <a:schemeClr val="bg1"/>
                </a:solidFill>
                <a:latin typeface="Arial"/>
                <a:cs typeface="Arial"/>
              </a:rPr>
              <a:t>is</a:t>
            </a:r>
            <a:r>
              <a:rPr lang="en-US" sz="2300" spc="-20">
                <a:solidFill>
                  <a:schemeClr val="bg1"/>
                </a:solidFill>
                <a:latin typeface="Arial"/>
                <a:cs typeface="Arial"/>
              </a:rPr>
              <a:t> </a:t>
            </a:r>
            <a:r>
              <a:rPr lang="en-US" sz="2300">
                <a:solidFill>
                  <a:schemeClr val="bg1"/>
                </a:solidFill>
                <a:latin typeface="Arial"/>
                <a:cs typeface="Arial"/>
              </a:rPr>
              <a:t>hosted</a:t>
            </a:r>
            <a:r>
              <a:rPr lang="en-US" sz="2300" spc="-60">
                <a:solidFill>
                  <a:schemeClr val="bg1"/>
                </a:solidFill>
                <a:latin typeface="Arial"/>
                <a:cs typeface="Arial"/>
              </a:rPr>
              <a:t> </a:t>
            </a:r>
            <a:r>
              <a:rPr lang="en-US" sz="2300">
                <a:solidFill>
                  <a:schemeClr val="bg1"/>
                </a:solidFill>
                <a:latin typeface="Arial"/>
                <a:cs typeface="Arial"/>
              </a:rPr>
              <a:t>on</a:t>
            </a:r>
            <a:r>
              <a:rPr lang="en-US" sz="2300" spc="-50">
                <a:solidFill>
                  <a:schemeClr val="bg1"/>
                </a:solidFill>
                <a:latin typeface="Arial"/>
                <a:cs typeface="Arial"/>
              </a:rPr>
              <a:t> </a:t>
            </a:r>
            <a:r>
              <a:rPr lang="en-US" sz="2300">
                <a:solidFill>
                  <a:schemeClr val="bg1"/>
                </a:solidFill>
                <a:latin typeface="Arial"/>
                <a:cs typeface="Arial"/>
              </a:rPr>
              <a:t>SharePoint</a:t>
            </a:r>
            <a:r>
              <a:rPr lang="en-US" sz="2300" spc="-60">
                <a:solidFill>
                  <a:schemeClr val="bg1"/>
                </a:solidFill>
                <a:latin typeface="Arial"/>
                <a:cs typeface="Arial"/>
              </a:rPr>
              <a:t> </a:t>
            </a:r>
            <a:r>
              <a:rPr lang="en-US" sz="2300">
                <a:solidFill>
                  <a:schemeClr val="bg1"/>
                </a:solidFill>
                <a:latin typeface="Arial"/>
                <a:cs typeface="Arial"/>
              </a:rPr>
              <a:t>(see</a:t>
            </a:r>
            <a:r>
              <a:rPr lang="en-US" sz="2300" spc="-50">
                <a:solidFill>
                  <a:schemeClr val="bg1"/>
                </a:solidFill>
                <a:latin typeface="Arial"/>
                <a:cs typeface="Arial"/>
              </a:rPr>
              <a:t> </a:t>
            </a:r>
            <a:r>
              <a:rPr lang="en-US" sz="2300">
                <a:solidFill>
                  <a:schemeClr val="bg1"/>
                </a:solidFill>
                <a:latin typeface="Arial"/>
                <a:cs typeface="Arial"/>
              </a:rPr>
              <a:t>next</a:t>
            </a:r>
            <a:r>
              <a:rPr lang="en-US" sz="2300" spc="-30">
                <a:solidFill>
                  <a:schemeClr val="bg1"/>
                </a:solidFill>
                <a:latin typeface="Arial"/>
                <a:cs typeface="Arial"/>
              </a:rPr>
              <a:t> </a:t>
            </a:r>
            <a:r>
              <a:rPr lang="en-US" sz="2300" spc="-10">
                <a:solidFill>
                  <a:schemeClr val="bg1"/>
                </a:solidFill>
                <a:latin typeface="Arial"/>
                <a:cs typeface="Arial"/>
              </a:rPr>
              <a:t>slide)</a:t>
            </a:r>
            <a:endParaRPr lang="en-US" sz="2300">
              <a:solidFill>
                <a:schemeClr val="bg1"/>
              </a:solidFill>
              <a:latin typeface="Arial"/>
              <a:cs typeface="Arial"/>
            </a:endParaRPr>
          </a:p>
        </p:txBody>
      </p:sp>
    </p:spTree>
    <p:extLst>
      <p:ext uri="{BB962C8B-B14F-4D97-AF65-F5344CB8AC3E}">
        <p14:creationId xmlns:p14="http://schemas.microsoft.com/office/powerpoint/2010/main" val="927438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1928-5677-A09E-4E67-EF5D761E38AF}"/>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E458F92-045B-C0A6-6BDA-DFBD249CEB6E}"/>
              </a:ext>
            </a:extLst>
          </p:cNvPr>
          <p:cNvSpPr txBox="1">
            <a:spLocks/>
          </p:cNvSpPr>
          <p:nvPr/>
        </p:nvSpPr>
        <p:spPr>
          <a:xfrm>
            <a:off x="1543107" y="440267"/>
            <a:ext cx="10341783" cy="10592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95"/>
              </a:spcBef>
              <a:buNone/>
            </a:pPr>
            <a:r>
              <a:rPr lang="en-US" sz="4000" b="1">
                <a:solidFill>
                  <a:schemeClr val="bg1"/>
                </a:solidFill>
                <a:latin typeface="Arial"/>
                <a:cs typeface="Arial"/>
              </a:rPr>
              <a:t>Online</a:t>
            </a:r>
            <a:r>
              <a:rPr lang="en-US" sz="4000" b="1" spc="-80">
                <a:solidFill>
                  <a:schemeClr val="bg1"/>
                </a:solidFill>
                <a:latin typeface="Arial"/>
                <a:cs typeface="Arial"/>
              </a:rPr>
              <a:t> </a:t>
            </a:r>
            <a:r>
              <a:rPr lang="en-US" sz="4000" b="1">
                <a:solidFill>
                  <a:schemeClr val="bg1"/>
                </a:solidFill>
                <a:latin typeface="Arial"/>
                <a:cs typeface="Arial"/>
              </a:rPr>
              <a:t>CAB</a:t>
            </a:r>
            <a:r>
              <a:rPr lang="en-US" sz="4000" b="1" spc="-85">
                <a:solidFill>
                  <a:schemeClr val="bg1"/>
                </a:solidFill>
                <a:latin typeface="Arial"/>
                <a:cs typeface="Arial"/>
              </a:rPr>
              <a:t> </a:t>
            </a:r>
            <a:r>
              <a:rPr lang="en-US" sz="4000" b="1">
                <a:solidFill>
                  <a:schemeClr val="bg1"/>
                </a:solidFill>
                <a:latin typeface="Arial"/>
                <a:cs typeface="Arial"/>
              </a:rPr>
              <a:t>Rep</a:t>
            </a:r>
            <a:r>
              <a:rPr lang="en-US" sz="4000" b="1" spc="-65">
                <a:solidFill>
                  <a:schemeClr val="bg1"/>
                </a:solidFill>
                <a:latin typeface="Arial"/>
                <a:cs typeface="Arial"/>
              </a:rPr>
              <a:t> </a:t>
            </a:r>
            <a:r>
              <a:rPr lang="en-US" sz="4000" b="1">
                <a:solidFill>
                  <a:schemeClr val="bg1"/>
                </a:solidFill>
                <a:latin typeface="Arial"/>
                <a:cs typeface="Arial"/>
              </a:rPr>
              <a:t>Resources</a:t>
            </a:r>
            <a:r>
              <a:rPr lang="en-US" sz="4000" b="1" spc="-65">
                <a:solidFill>
                  <a:schemeClr val="bg1"/>
                </a:solidFill>
                <a:latin typeface="Arial"/>
                <a:cs typeface="Arial"/>
              </a:rPr>
              <a:t> </a:t>
            </a:r>
            <a:r>
              <a:rPr lang="en-US" sz="4000" b="1">
                <a:solidFill>
                  <a:schemeClr val="bg1"/>
                </a:solidFill>
                <a:latin typeface="Arial"/>
                <a:cs typeface="Arial"/>
              </a:rPr>
              <a:t>–</a:t>
            </a:r>
            <a:r>
              <a:rPr lang="en-US" sz="4000" b="1" spc="-80">
                <a:solidFill>
                  <a:schemeClr val="bg1"/>
                </a:solidFill>
                <a:latin typeface="Arial"/>
                <a:cs typeface="Arial"/>
              </a:rPr>
              <a:t> </a:t>
            </a:r>
            <a:r>
              <a:rPr lang="en-US" sz="4000" b="1" spc="-10">
                <a:solidFill>
                  <a:schemeClr val="bg1"/>
                </a:solidFill>
                <a:latin typeface="Arial"/>
                <a:cs typeface="Arial"/>
              </a:rPr>
              <a:t>Viva Engage</a:t>
            </a:r>
            <a:endParaRPr lang="en-US" sz="4000" b="1">
              <a:solidFill>
                <a:schemeClr val="bg1"/>
              </a:solidFill>
              <a:latin typeface="Arial"/>
              <a:cs typeface="Arial"/>
            </a:endParaRPr>
          </a:p>
          <a:p>
            <a:pPr marL="0" indent="0">
              <a:lnSpc>
                <a:spcPct val="100000"/>
              </a:lnSpc>
              <a:spcBef>
                <a:spcPts val="50"/>
              </a:spcBef>
              <a:buNone/>
            </a:pPr>
            <a:endParaRPr lang="en-US" b="1" spc="-10">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F9018CB3-F4C4-6B88-E643-1A11185EC5A5}"/>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object 5">
            <a:extLst>
              <a:ext uri="{FF2B5EF4-FFF2-40B4-BE49-F238E27FC236}">
                <a16:creationId xmlns:a16="http://schemas.microsoft.com/office/drawing/2014/main" id="{E0D17BF8-341E-7581-CE06-2EC10999867A}"/>
              </a:ext>
            </a:extLst>
          </p:cNvPr>
          <p:cNvGrpSpPr/>
          <p:nvPr/>
        </p:nvGrpSpPr>
        <p:grpSpPr>
          <a:xfrm>
            <a:off x="307110" y="1508484"/>
            <a:ext cx="8698230" cy="4921250"/>
            <a:chOff x="208788" y="1490472"/>
            <a:chExt cx="8698230" cy="4921250"/>
          </a:xfrm>
        </p:grpSpPr>
        <p:pic>
          <p:nvPicPr>
            <p:cNvPr id="7" name="object 6">
              <a:extLst>
                <a:ext uri="{FF2B5EF4-FFF2-40B4-BE49-F238E27FC236}">
                  <a16:creationId xmlns:a16="http://schemas.microsoft.com/office/drawing/2014/main" id="{11E00760-8C17-A9F5-D043-34212C6BDC0E}"/>
                </a:ext>
              </a:extLst>
            </p:cNvPr>
            <p:cNvPicPr/>
            <p:nvPr/>
          </p:nvPicPr>
          <p:blipFill>
            <a:blip r:embed="rId3" cstate="print"/>
            <a:stretch>
              <a:fillRect/>
            </a:stretch>
          </p:blipFill>
          <p:spPr>
            <a:xfrm>
              <a:off x="208788" y="1490472"/>
              <a:ext cx="6635483" cy="3329939"/>
            </a:xfrm>
            <a:prstGeom prst="rect">
              <a:avLst/>
            </a:prstGeom>
          </p:spPr>
        </p:pic>
        <p:pic>
          <p:nvPicPr>
            <p:cNvPr id="8" name="object 7">
              <a:extLst>
                <a:ext uri="{FF2B5EF4-FFF2-40B4-BE49-F238E27FC236}">
                  <a16:creationId xmlns:a16="http://schemas.microsoft.com/office/drawing/2014/main" id="{7741D4C2-BC67-9B32-4563-430A426FBFC5}"/>
                </a:ext>
              </a:extLst>
            </p:cNvPr>
            <p:cNvPicPr/>
            <p:nvPr/>
          </p:nvPicPr>
          <p:blipFill>
            <a:blip r:embed="rId4" cstate="print"/>
            <a:stretch>
              <a:fillRect/>
            </a:stretch>
          </p:blipFill>
          <p:spPr>
            <a:xfrm>
              <a:off x="3342132" y="4451616"/>
              <a:ext cx="2426207" cy="1959851"/>
            </a:xfrm>
            <a:prstGeom prst="rect">
              <a:avLst/>
            </a:prstGeom>
          </p:spPr>
        </p:pic>
        <p:sp>
          <p:nvSpPr>
            <p:cNvPr id="9" name="object 8">
              <a:extLst>
                <a:ext uri="{FF2B5EF4-FFF2-40B4-BE49-F238E27FC236}">
                  <a16:creationId xmlns:a16="http://schemas.microsoft.com/office/drawing/2014/main" id="{7BE236F8-E674-1709-FAB5-A71991E47AEA}"/>
                </a:ext>
              </a:extLst>
            </p:cNvPr>
            <p:cNvSpPr/>
            <p:nvPr/>
          </p:nvSpPr>
          <p:spPr>
            <a:xfrm>
              <a:off x="944117" y="3897629"/>
              <a:ext cx="449580" cy="1108075"/>
            </a:xfrm>
            <a:custGeom>
              <a:avLst/>
              <a:gdLst/>
              <a:ahLst/>
              <a:cxnLst/>
              <a:rect l="l" t="t" r="r" b="b"/>
              <a:pathLst>
                <a:path w="449580" h="1108075">
                  <a:moveTo>
                    <a:pt x="224790" y="0"/>
                  </a:moveTo>
                  <a:lnTo>
                    <a:pt x="0" y="224790"/>
                  </a:lnTo>
                  <a:lnTo>
                    <a:pt x="112395" y="224790"/>
                  </a:lnTo>
                  <a:lnTo>
                    <a:pt x="112395" y="1107948"/>
                  </a:lnTo>
                  <a:lnTo>
                    <a:pt x="337185" y="1107948"/>
                  </a:lnTo>
                  <a:lnTo>
                    <a:pt x="337185" y="224790"/>
                  </a:lnTo>
                  <a:lnTo>
                    <a:pt x="449580" y="224790"/>
                  </a:lnTo>
                  <a:lnTo>
                    <a:pt x="224790" y="0"/>
                  </a:lnTo>
                  <a:close/>
                </a:path>
              </a:pathLst>
            </a:custGeom>
            <a:solidFill>
              <a:srgbClr val="FF0000"/>
            </a:solidFill>
          </p:spPr>
          <p:txBody>
            <a:bodyPr wrap="square" lIns="0" tIns="0" rIns="0" bIns="0" rtlCol="0"/>
            <a:lstStyle/>
            <a:p>
              <a:endParaRPr/>
            </a:p>
          </p:txBody>
        </p:sp>
        <p:sp>
          <p:nvSpPr>
            <p:cNvPr id="10" name="object 9">
              <a:extLst>
                <a:ext uri="{FF2B5EF4-FFF2-40B4-BE49-F238E27FC236}">
                  <a16:creationId xmlns:a16="http://schemas.microsoft.com/office/drawing/2014/main" id="{F399B2E2-3741-9AD8-A9C2-1967339343E8}"/>
                </a:ext>
              </a:extLst>
            </p:cNvPr>
            <p:cNvSpPr/>
            <p:nvPr/>
          </p:nvSpPr>
          <p:spPr>
            <a:xfrm>
              <a:off x="944117" y="3897629"/>
              <a:ext cx="449580" cy="1108075"/>
            </a:xfrm>
            <a:custGeom>
              <a:avLst/>
              <a:gdLst/>
              <a:ahLst/>
              <a:cxnLst/>
              <a:rect l="l" t="t" r="r" b="b"/>
              <a:pathLst>
                <a:path w="449580" h="1108075">
                  <a:moveTo>
                    <a:pt x="0" y="224790"/>
                  </a:moveTo>
                  <a:lnTo>
                    <a:pt x="224790" y="0"/>
                  </a:lnTo>
                  <a:lnTo>
                    <a:pt x="449580" y="224790"/>
                  </a:lnTo>
                  <a:lnTo>
                    <a:pt x="337185" y="224790"/>
                  </a:lnTo>
                  <a:lnTo>
                    <a:pt x="337185" y="1107948"/>
                  </a:lnTo>
                  <a:lnTo>
                    <a:pt x="112395" y="1107948"/>
                  </a:lnTo>
                  <a:lnTo>
                    <a:pt x="112395" y="224790"/>
                  </a:lnTo>
                  <a:lnTo>
                    <a:pt x="0" y="224790"/>
                  </a:lnTo>
                  <a:close/>
                </a:path>
              </a:pathLst>
            </a:custGeom>
            <a:ln w="25399">
              <a:solidFill>
                <a:srgbClr val="FF0000"/>
              </a:solidFill>
            </a:ln>
          </p:spPr>
          <p:txBody>
            <a:bodyPr wrap="square" lIns="0" tIns="0" rIns="0" bIns="0" rtlCol="0"/>
            <a:lstStyle/>
            <a:p>
              <a:endParaRPr/>
            </a:p>
          </p:txBody>
        </p:sp>
        <p:sp>
          <p:nvSpPr>
            <p:cNvPr id="12" name="object 10">
              <a:extLst>
                <a:ext uri="{FF2B5EF4-FFF2-40B4-BE49-F238E27FC236}">
                  <a16:creationId xmlns:a16="http://schemas.microsoft.com/office/drawing/2014/main" id="{356CC1DC-997C-B9B1-53A3-D0B17B8BF64E}"/>
                </a:ext>
              </a:extLst>
            </p:cNvPr>
            <p:cNvSpPr/>
            <p:nvPr/>
          </p:nvSpPr>
          <p:spPr>
            <a:xfrm>
              <a:off x="6207909" y="2078333"/>
              <a:ext cx="925830" cy="824230"/>
            </a:xfrm>
            <a:custGeom>
              <a:avLst/>
              <a:gdLst/>
              <a:ahLst/>
              <a:cxnLst/>
              <a:rect l="l" t="t" r="r" b="b"/>
              <a:pathLst>
                <a:path w="925829" h="824230">
                  <a:moveTo>
                    <a:pt x="782332" y="0"/>
                  </a:moveTo>
                  <a:lnTo>
                    <a:pt x="101434" y="564083"/>
                  </a:lnTo>
                  <a:lnTo>
                    <a:pt x="29705" y="477507"/>
                  </a:lnTo>
                  <a:lnTo>
                    <a:pt x="0" y="794143"/>
                  </a:lnTo>
                  <a:lnTo>
                    <a:pt x="316636" y="823849"/>
                  </a:lnTo>
                  <a:lnTo>
                    <a:pt x="244906" y="737260"/>
                  </a:lnTo>
                  <a:lnTo>
                    <a:pt x="925804" y="173164"/>
                  </a:lnTo>
                  <a:lnTo>
                    <a:pt x="782332" y="0"/>
                  </a:lnTo>
                  <a:close/>
                </a:path>
              </a:pathLst>
            </a:custGeom>
            <a:solidFill>
              <a:srgbClr val="FF0000"/>
            </a:solidFill>
          </p:spPr>
          <p:txBody>
            <a:bodyPr wrap="square" lIns="0" tIns="0" rIns="0" bIns="0" rtlCol="0"/>
            <a:lstStyle/>
            <a:p>
              <a:endParaRPr/>
            </a:p>
          </p:txBody>
        </p:sp>
        <p:sp>
          <p:nvSpPr>
            <p:cNvPr id="13" name="object 11">
              <a:extLst>
                <a:ext uri="{FF2B5EF4-FFF2-40B4-BE49-F238E27FC236}">
                  <a16:creationId xmlns:a16="http://schemas.microsoft.com/office/drawing/2014/main" id="{1C6B0684-36AC-46A5-8203-E9AE89E6862F}"/>
                </a:ext>
              </a:extLst>
            </p:cNvPr>
            <p:cNvSpPr/>
            <p:nvPr/>
          </p:nvSpPr>
          <p:spPr>
            <a:xfrm>
              <a:off x="6207909" y="2078333"/>
              <a:ext cx="925830" cy="824230"/>
            </a:xfrm>
            <a:custGeom>
              <a:avLst/>
              <a:gdLst/>
              <a:ahLst/>
              <a:cxnLst/>
              <a:rect l="l" t="t" r="r" b="b"/>
              <a:pathLst>
                <a:path w="925829" h="824230">
                  <a:moveTo>
                    <a:pt x="316636" y="823849"/>
                  </a:moveTo>
                  <a:lnTo>
                    <a:pt x="0" y="794143"/>
                  </a:lnTo>
                  <a:lnTo>
                    <a:pt x="29705" y="477507"/>
                  </a:lnTo>
                  <a:lnTo>
                    <a:pt x="101434" y="564083"/>
                  </a:lnTo>
                  <a:lnTo>
                    <a:pt x="782345" y="0"/>
                  </a:lnTo>
                  <a:lnTo>
                    <a:pt x="925804" y="173164"/>
                  </a:lnTo>
                  <a:lnTo>
                    <a:pt x="244906" y="737260"/>
                  </a:lnTo>
                  <a:lnTo>
                    <a:pt x="316636" y="823849"/>
                  </a:lnTo>
                  <a:close/>
                </a:path>
              </a:pathLst>
            </a:custGeom>
            <a:ln w="25400">
              <a:solidFill>
                <a:srgbClr val="FF0000"/>
              </a:solidFill>
            </a:ln>
          </p:spPr>
          <p:txBody>
            <a:bodyPr wrap="square" lIns="0" tIns="0" rIns="0" bIns="0" rtlCol="0"/>
            <a:lstStyle/>
            <a:p>
              <a:endParaRPr/>
            </a:p>
          </p:txBody>
        </p:sp>
        <p:sp>
          <p:nvSpPr>
            <p:cNvPr id="14" name="object 12">
              <a:extLst>
                <a:ext uri="{FF2B5EF4-FFF2-40B4-BE49-F238E27FC236}">
                  <a16:creationId xmlns:a16="http://schemas.microsoft.com/office/drawing/2014/main" id="{9E25AED8-21D6-62C5-39D4-06105101D8AB}"/>
                </a:ext>
              </a:extLst>
            </p:cNvPr>
            <p:cNvSpPr/>
            <p:nvPr/>
          </p:nvSpPr>
          <p:spPr>
            <a:xfrm>
              <a:off x="6965442" y="1503426"/>
              <a:ext cx="1941830" cy="707390"/>
            </a:xfrm>
            <a:custGeom>
              <a:avLst/>
              <a:gdLst/>
              <a:ahLst/>
              <a:cxnLst/>
              <a:rect l="l" t="t" r="r" b="b"/>
              <a:pathLst>
                <a:path w="1941829" h="707389">
                  <a:moveTo>
                    <a:pt x="1941576" y="0"/>
                  </a:moveTo>
                  <a:lnTo>
                    <a:pt x="0" y="0"/>
                  </a:lnTo>
                  <a:lnTo>
                    <a:pt x="0" y="707136"/>
                  </a:lnTo>
                  <a:lnTo>
                    <a:pt x="1941576" y="707136"/>
                  </a:lnTo>
                  <a:lnTo>
                    <a:pt x="1941576" y="0"/>
                  </a:lnTo>
                  <a:close/>
                </a:path>
              </a:pathLst>
            </a:custGeom>
            <a:solidFill>
              <a:srgbClr val="FFFFFF"/>
            </a:solidFill>
          </p:spPr>
          <p:txBody>
            <a:bodyPr wrap="square" lIns="0" tIns="0" rIns="0" bIns="0" rtlCol="0"/>
            <a:lstStyle/>
            <a:p>
              <a:endParaRPr/>
            </a:p>
          </p:txBody>
        </p:sp>
      </p:grpSp>
      <p:sp>
        <p:nvSpPr>
          <p:cNvPr id="15" name="object 13">
            <a:extLst>
              <a:ext uri="{FF2B5EF4-FFF2-40B4-BE49-F238E27FC236}">
                <a16:creationId xmlns:a16="http://schemas.microsoft.com/office/drawing/2014/main" id="{17F15238-B86E-5F5E-5B7A-2C0265646165}"/>
              </a:ext>
            </a:extLst>
          </p:cNvPr>
          <p:cNvSpPr txBox="1"/>
          <p:nvPr/>
        </p:nvSpPr>
        <p:spPr>
          <a:xfrm>
            <a:off x="7063764" y="1521437"/>
            <a:ext cx="1941830" cy="707390"/>
          </a:xfrm>
          <a:prstGeom prst="rect">
            <a:avLst/>
          </a:prstGeom>
          <a:ln w="25400">
            <a:solidFill>
              <a:srgbClr val="E65241"/>
            </a:solidFill>
          </a:ln>
        </p:spPr>
        <p:txBody>
          <a:bodyPr vert="horz" wrap="square" lIns="0" tIns="37465" rIns="0" bIns="0" rtlCol="0">
            <a:spAutoFit/>
          </a:bodyPr>
          <a:lstStyle/>
          <a:p>
            <a:pPr marL="90170" marR="233045">
              <a:lnSpc>
                <a:spcPct val="100000"/>
              </a:lnSpc>
              <a:spcBef>
                <a:spcPts val="295"/>
              </a:spcBef>
            </a:pPr>
            <a:r>
              <a:rPr sz="2000">
                <a:solidFill>
                  <a:srgbClr val="2B6FAC"/>
                </a:solidFill>
                <a:latin typeface="Arial"/>
                <a:cs typeface="Arial"/>
              </a:rPr>
              <a:t>Monthly</a:t>
            </a:r>
            <a:r>
              <a:rPr sz="2000" spc="-60">
                <a:solidFill>
                  <a:srgbClr val="2B6FAC"/>
                </a:solidFill>
                <a:latin typeface="Arial"/>
                <a:cs typeface="Arial"/>
              </a:rPr>
              <a:t> </a:t>
            </a:r>
            <a:r>
              <a:rPr sz="2000" spc="-20">
                <a:solidFill>
                  <a:srgbClr val="2B6FAC"/>
                </a:solidFill>
                <a:latin typeface="Arial"/>
                <a:cs typeface="Arial"/>
              </a:rPr>
              <a:t>Zoom </a:t>
            </a:r>
            <a:r>
              <a:rPr sz="2000">
                <a:solidFill>
                  <a:srgbClr val="2B6FAC"/>
                </a:solidFill>
                <a:latin typeface="Arial"/>
                <a:cs typeface="Arial"/>
              </a:rPr>
              <a:t>Meeting</a:t>
            </a:r>
            <a:r>
              <a:rPr sz="2000" spc="-40">
                <a:solidFill>
                  <a:srgbClr val="2B6FAC"/>
                </a:solidFill>
                <a:latin typeface="Arial"/>
                <a:cs typeface="Arial"/>
              </a:rPr>
              <a:t> </a:t>
            </a:r>
            <a:r>
              <a:rPr sz="2000" spc="-20">
                <a:solidFill>
                  <a:srgbClr val="2B6FAC"/>
                </a:solidFill>
                <a:latin typeface="Arial"/>
                <a:cs typeface="Arial"/>
              </a:rPr>
              <a:t>Info</a:t>
            </a:r>
            <a:endParaRPr sz="2000">
              <a:latin typeface="Arial"/>
              <a:cs typeface="Arial"/>
            </a:endParaRPr>
          </a:p>
        </p:txBody>
      </p:sp>
      <p:grpSp>
        <p:nvGrpSpPr>
          <p:cNvPr id="16" name="object 14">
            <a:extLst>
              <a:ext uri="{FF2B5EF4-FFF2-40B4-BE49-F238E27FC236}">
                <a16:creationId xmlns:a16="http://schemas.microsoft.com/office/drawing/2014/main" id="{F98E8788-C5B1-96B6-8643-31DD19119345}"/>
              </a:ext>
            </a:extLst>
          </p:cNvPr>
          <p:cNvGrpSpPr/>
          <p:nvPr/>
        </p:nvGrpSpPr>
        <p:grpSpPr>
          <a:xfrm>
            <a:off x="5117371" y="3650465"/>
            <a:ext cx="3448050" cy="1443990"/>
            <a:chOff x="5019049" y="3632453"/>
            <a:chExt cx="3448050" cy="1443990"/>
          </a:xfrm>
        </p:grpSpPr>
        <p:sp>
          <p:nvSpPr>
            <p:cNvPr id="17" name="object 15">
              <a:extLst>
                <a:ext uri="{FF2B5EF4-FFF2-40B4-BE49-F238E27FC236}">
                  <a16:creationId xmlns:a16="http://schemas.microsoft.com/office/drawing/2014/main" id="{F4BB8F73-21D0-C5A7-D431-B6422F4A7DF4}"/>
                </a:ext>
              </a:extLst>
            </p:cNvPr>
            <p:cNvSpPr/>
            <p:nvPr/>
          </p:nvSpPr>
          <p:spPr>
            <a:xfrm>
              <a:off x="5031749" y="4481174"/>
              <a:ext cx="958850" cy="582295"/>
            </a:xfrm>
            <a:custGeom>
              <a:avLst/>
              <a:gdLst/>
              <a:ahLst/>
              <a:cxnLst/>
              <a:rect l="l" t="t" r="r" b="b"/>
              <a:pathLst>
                <a:path w="958850" h="582295">
                  <a:moveTo>
                    <a:pt x="893483" y="0"/>
                  </a:moveTo>
                  <a:lnTo>
                    <a:pt x="102806" y="379133"/>
                  </a:lnTo>
                  <a:lnTo>
                    <a:pt x="70383" y="311531"/>
                  </a:lnTo>
                  <a:lnTo>
                    <a:pt x="0" y="511594"/>
                  </a:lnTo>
                  <a:lnTo>
                    <a:pt x="200063" y="581977"/>
                  </a:lnTo>
                  <a:lnTo>
                    <a:pt x="167639" y="514362"/>
                  </a:lnTo>
                  <a:lnTo>
                    <a:pt x="958329" y="135229"/>
                  </a:lnTo>
                  <a:lnTo>
                    <a:pt x="893483" y="0"/>
                  </a:lnTo>
                  <a:close/>
                </a:path>
              </a:pathLst>
            </a:custGeom>
            <a:solidFill>
              <a:srgbClr val="FF0000"/>
            </a:solidFill>
          </p:spPr>
          <p:txBody>
            <a:bodyPr wrap="square" lIns="0" tIns="0" rIns="0" bIns="0" rtlCol="0"/>
            <a:lstStyle/>
            <a:p>
              <a:endParaRPr/>
            </a:p>
          </p:txBody>
        </p:sp>
        <p:sp>
          <p:nvSpPr>
            <p:cNvPr id="18" name="object 16">
              <a:extLst>
                <a:ext uri="{FF2B5EF4-FFF2-40B4-BE49-F238E27FC236}">
                  <a16:creationId xmlns:a16="http://schemas.microsoft.com/office/drawing/2014/main" id="{CA316AF2-0190-0F38-0495-D78E706CD6A0}"/>
                </a:ext>
              </a:extLst>
            </p:cNvPr>
            <p:cNvSpPr/>
            <p:nvPr/>
          </p:nvSpPr>
          <p:spPr>
            <a:xfrm>
              <a:off x="5031749" y="4481174"/>
              <a:ext cx="958850" cy="582295"/>
            </a:xfrm>
            <a:custGeom>
              <a:avLst/>
              <a:gdLst/>
              <a:ahLst/>
              <a:cxnLst/>
              <a:rect l="l" t="t" r="r" b="b"/>
              <a:pathLst>
                <a:path w="958850" h="582295">
                  <a:moveTo>
                    <a:pt x="200063" y="581977"/>
                  </a:moveTo>
                  <a:lnTo>
                    <a:pt x="0" y="511594"/>
                  </a:lnTo>
                  <a:lnTo>
                    <a:pt x="70383" y="311531"/>
                  </a:lnTo>
                  <a:lnTo>
                    <a:pt x="102806" y="379133"/>
                  </a:lnTo>
                  <a:lnTo>
                    <a:pt x="893483" y="0"/>
                  </a:lnTo>
                  <a:lnTo>
                    <a:pt x="958329" y="135229"/>
                  </a:lnTo>
                  <a:lnTo>
                    <a:pt x="167639" y="514362"/>
                  </a:lnTo>
                  <a:lnTo>
                    <a:pt x="200063" y="581977"/>
                  </a:lnTo>
                  <a:close/>
                </a:path>
              </a:pathLst>
            </a:custGeom>
            <a:ln w="25400">
              <a:solidFill>
                <a:srgbClr val="FF0000"/>
              </a:solidFill>
            </a:ln>
          </p:spPr>
          <p:txBody>
            <a:bodyPr wrap="square" lIns="0" tIns="0" rIns="0" bIns="0" rtlCol="0"/>
            <a:lstStyle/>
            <a:p>
              <a:endParaRPr/>
            </a:p>
          </p:txBody>
        </p:sp>
        <p:sp>
          <p:nvSpPr>
            <p:cNvPr id="19" name="object 17">
              <a:extLst>
                <a:ext uri="{FF2B5EF4-FFF2-40B4-BE49-F238E27FC236}">
                  <a16:creationId xmlns:a16="http://schemas.microsoft.com/office/drawing/2014/main" id="{AC112FFC-B8EB-4302-C2E2-597794267148}"/>
                </a:ext>
              </a:extLst>
            </p:cNvPr>
            <p:cNvSpPr/>
            <p:nvPr/>
          </p:nvSpPr>
          <p:spPr>
            <a:xfrm>
              <a:off x="5868162" y="3632453"/>
              <a:ext cx="2598420" cy="1324610"/>
            </a:xfrm>
            <a:custGeom>
              <a:avLst/>
              <a:gdLst/>
              <a:ahLst/>
              <a:cxnLst/>
              <a:rect l="l" t="t" r="r" b="b"/>
              <a:pathLst>
                <a:path w="2598420" h="1324610">
                  <a:moveTo>
                    <a:pt x="2598419" y="0"/>
                  </a:moveTo>
                  <a:lnTo>
                    <a:pt x="0" y="0"/>
                  </a:lnTo>
                  <a:lnTo>
                    <a:pt x="0" y="1324356"/>
                  </a:lnTo>
                  <a:lnTo>
                    <a:pt x="2598419" y="1324356"/>
                  </a:lnTo>
                  <a:lnTo>
                    <a:pt x="2598419" y="0"/>
                  </a:lnTo>
                  <a:close/>
                </a:path>
              </a:pathLst>
            </a:custGeom>
            <a:solidFill>
              <a:srgbClr val="FFFFFF"/>
            </a:solidFill>
          </p:spPr>
          <p:txBody>
            <a:bodyPr wrap="square" lIns="0" tIns="0" rIns="0" bIns="0" rtlCol="0"/>
            <a:lstStyle/>
            <a:p>
              <a:endParaRPr/>
            </a:p>
          </p:txBody>
        </p:sp>
      </p:grpSp>
      <p:sp>
        <p:nvSpPr>
          <p:cNvPr id="20" name="object 18">
            <a:extLst>
              <a:ext uri="{FF2B5EF4-FFF2-40B4-BE49-F238E27FC236}">
                <a16:creationId xmlns:a16="http://schemas.microsoft.com/office/drawing/2014/main" id="{99FAF3EA-8B0C-5E9B-E1E7-772C31ED5AC0}"/>
              </a:ext>
            </a:extLst>
          </p:cNvPr>
          <p:cNvSpPr txBox="1"/>
          <p:nvPr/>
        </p:nvSpPr>
        <p:spPr>
          <a:xfrm>
            <a:off x="5966483" y="3650465"/>
            <a:ext cx="2598420" cy="1324610"/>
          </a:xfrm>
          <a:prstGeom prst="rect">
            <a:avLst/>
          </a:prstGeom>
          <a:ln w="25400">
            <a:solidFill>
              <a:srgbClr val="E65241"/>
            </a:solidFill>
          </a:ln>
        </p:spPr>
        <p:txBody>
          <a:bodyPr vert="horz" wrap="square" lIns="0" tIns="38100" rIns="0" bIns="0" rtlCol="0">
            <a:spAutoFit/>
          </a:bodyPr>
          <a:lstStyle/>
          <a:p>
            <a:pPr marL="90805" marR="384810">
              <a:lnSpc>
                <a:spcPct val="100000"/>
              </a:lnSpc>
              <a:spcBef>
                <a:spcPts val="300"/>
              </a:spcBef>
            </a:pPr>
            <a:r>
              <a:rPr sz="2000">
                <a:solidFill>
                  <a:srgbClr val="2B6FAC"/>
                </a:solidFill>
                <a:latin typeface="Arial"/>
                <a:cs typeface="Arial"/>
              </a:rPr>
              <a:t>Directly</a:t>
            </a:r>
            <a:r>
              <a:rPr sz="2000" spc="-75">
                <a:solidFill>
                  <a:srgbClr val="2B6FAC"/>
                </a:solidFill>
                <a:latin typeface="Arial"/>
                <a:cs typeface="Arial"/>
              </a:rPr>
              <a:t> </a:t>
            </a:r>
            <a:r>
              <a:rPr sz="2000">
                <a:solidFill>
                  <a:srgbClr val="2B6FAC"/>
                </a:solidFill>
                <a:latin typeface="Arial"/>
                <a:cs typeface="Arial"/>
              </a:rPr>
              <a:t>below</a:t>
            </a:r>
            <a:r>
              <a:rPr sz="2000" spc="-60">
                <a:solidFill>
                  <a:srgbClr val="2B6FAC"/>
                </a:solidFill>
                <a:latin typeface="Arial"/>
                <a:cs typeface="Arial"/>
              </a:rPr>
              <a:t> </a:t>
            </a:r>
            <a:r>
              <a:rPr sz="2000" spc="-25">
                <a:solidFill>
                  <a:srgbClr val="2B6FAC"/>
                </a:solidFill>
                <a:latin typeface="Arial"/>
                <a:cs typeface="Arial"/>
              </a:rPr>
              <a:t>the </a:t>
            </a:r>
            <a:r>
              <a:rPr sz="2000">
                <a:solidFill>
                  <a:srgbClr val="2B6FAC"/>
                </a:solidFill>
                <a:latin typeface="Arial"/>
                <a:cs typeface="Arial"/>
              </a:rPr>
              <a:t>Zoom</a:t>
            </a:r>
            <a:r>
              <a:rPr sz="2000" spc="-35">
                <a:solidFill>
                  <a:srgbClr val="2B6FAC"/>
                </a:solidFill>
                <a:latin typeface="Arial"/>
                <a:cs typeface="Arial"/>
              </a:rPr>
              <a:t> </a:t>
            </a:r>
            <a:r>
              <a:rPr sz="2000">
                <a:solidFill>
                  <a:srgbClr val="2B6FAC"/>
                </a:solidFill>
                <a:latin typeface="Arial"/>
                <a:cs typeface="Arial"/>
              </a:rPr>
              <a:t>Info,</a:t>
            </a:r>
            <a:r>
              <a:rPr sz="2000" spc="-35">
                <a:solidFill>
                  <a:srgbClr val="2B6FAC"/>
                </a:solidFill>
                <a:latin typeface="Arial"/>
                <a:cs typeface="Arial"/>
              </a:rPr>
              <a:t> </a:t>
            </a:r>
            <a:r>
              <a:rPr sz="2000">
                <a:solidFill>
                  <a:srgbClr val="2B6FAC"/>
                </a:solidFill>
                <a:latin typeface="Arial"/>
                <a:cs typeface="Arial"/>
              </a:rPr>
              <a:t>you</a:t>
            </a:r>
            <a:r>
              <a:rPr sz="2000" spc="-25">
                <a:solidFill>
                  <a:srgbClr val="2B6FAC"/>
                </a:solidFill>
                <a:latin typeface="Arial"/>
                <a:cs typeface="Arial"/>
              </a:rPr>
              <a:t> </a:t>
            </a:r>
            <a:r>
              <a:rPr sz="2000" spc="-20">
                <a:solidFill>
                  <a:srgbClr val="2B6FAC"/>
                </a:solidFill>
                <a:latin typeface="Arial"/>
                <a:cs typeface="Arial"/>
              </a:rPr>
              <a:t>will </a:t>
            </a:r>
            <a:r>
              <a:rPr sz="2000">
                <a:solidFill>
                  <a:srgbClr val="2B6FAC"/>
                </a:solidFill>
                <a:latin typeface="Arial"/>
                <a:cs typeface="Arial"/>
              </a:rPr>
              <a:t>see</a:t>
            </a:r>
            <a:r>
              <a:rPr sz="2000" spc="-15">
                <a:solidFill>
                  <a:srgbClr val="2B6FAC"/>
                </a:solidFill>
                <a:latin typeface="Arial"/>
                <a:cs typeface="Arial"/>
              </a:rPr>
              <a:t> </a:t>
            </a:r>
            <a:r>
              <a:rPr sz="2000">
                <a:solidFill>
                  <a:srgbClr val="2B6FAC"/>
                </a:solidFill>
                <a:latin typeface="Arial"/>
                <a:cs typeface="Arial"/>
              </a:rPr>
              <a:t>the</a:t>
            </a:r>
            <a:r>
              <a:rPr sz="2000" spc="-10">
                <a:solidFill>
                  <a:srgbClr val="2B6FAC"/>
                </a:solidFill>
                <a:latin typeface="Arial"/>
                <a:cs typeface="Arial"/>
              </a:rPr>
              <a:t> “Pinned” </a:t>
            </a:r>
            <a:r>
              <a:rPr sz="2000">
                <a:solidFill>
                  <a:srgbClr val="2B6FAC"/>
                </a:solidFill>
                <a:latin typeface="Arial"/>
                <a:cs typeface="Arial"/>
              </a:rPr>
              <a:t>items</a:t>
            </a:r>
            <a:r>
              <a:rPr sz="2000" spc="-30">
                <a:solidFill>
                  <a:srgbClr val="2B6FAC"/>
                </a:solidFill>
                <a:latin typeface="Arial"/>
                <a:cs typeface="Arial"/>
              </a:rPr>
              <a:t> </a:t>
            </a:r>
            <a:r>
              <a:rPr sz="2000" spc="-20">
                <a:solidFill>
                  <a:srgbClr val="2B6FAC"/>
                </a:solidFill>
                <a:latin typeface="Arial"/>
                <a:cs typeface="Arial"/>
              </a:rPr>
              <a:t>box…</a:t>
            </a:r>
            <a:endParaRPr sz="2000">
              <a:latin typeface="Arial"/>
              <a:cs typeface="Arial"/>
            </a:endParaRPr>
          </a:p>
        </p:txBody>
      </p:sp>
      <p:sp>
        <p:nvSpPr>
          <p:cNvPr id="21" name="object 19">
            <a:extLst>
              <a:ext uri="{FF2B5EF4-FFF2-40B4-BE49-F238E27FC236}">
                <a16:creationId xmlns:a16="http://schemas.microsoft.com/office/drawing/2014/main" id="{D910A106-C3B5-EA8D-CFB6-3DBB76DEB8CF}"/>
              </a:ext>
            </a:extLst>
          </p:cNvPr>
          <p:cNvSpPr/>
          <p:nvPr/>
        </p:nvSpPr>
        <p:spPr>
          <a:xfrm>
            <a:off x="214908" y="4942817"/>
            <a:ext cx="3141345" cy="1015365"/>
          </a:xfrm>
          <a:custGeom>
            <a:avLst/>
            <a:gdLst/>
            <a:ahLst/>
            <a:cxnLst/>
            <a:rect l="l" t="t" r="r" b="b"/>
            <a:pathLst>
              <a:path w="3141345" h="1015364">
                <a:moveTo>
                  <a:pt x="3140964" y="0"/>
                </a:moveTo>
                <a:lnTo>
                  <a:pt x="0" y="0"/>
                </a:lnTo>
                <a:lnTo>
                  <a:pt x="0" y="1014984"/>
                </a:lnTo>
                <a:lnTo>
                  <a:pt x="3140964" y="1014984"/>
                </a:lnTo>
                <a:lnTo>
                  <a:pt x="3140964" y="0"/>
                </a:lnTo>
                <a:close/>
              </a:path>
            </a:pathLst>
          </a:custGeom>
          <a:solidFill>
            <a:srgbClr val="FFFFFF"/>
          </a:solidFill>
        </p:spPr>
        <p:txBody>
          <a:bodyPr wrap="square" lIns="0" tIns="0" rIns="0" bIns="0" rtlCol="0"/>
          <a:lstStyle/>
          <a:p>
            <a:endParaRPr/>
          </a:p>
        </p:txBody>
      </p:sp>
      <p:sp>
        <p:nvSpPr>
          <p:cNvPr id="22" name="object 20">
            <a:extLst>
              <a:ext uri="{FF2B5EF4-FFF2-40B4-BE49-F238E27FC236}">
                <a16:creationId xmlns:a16="http://schemas.microsoft.com/office/drawing/2014/main" id="{7C9028AC-3DEC-AA99-E5D0-4592D3627E91}"/>
              </a:ext>
            </a:extLst>
          </p:cNvPr>
          <p:cNvSpPr txBox="1"/>
          <p:nvPr/>
        </p:nvSpPr>
        <p:spPr>
          <a:xfrm>
            <a:off x="214908" y="4942817"/>
            <a:ext cx="3141345" cy="1015365"/>
          </a:xfrm>
          <a:prstGeom prst="rect">
            <a:avLst/>
          </a:prstGeom>
          <a:ln w="25400">
            <a:solidFill>
              <a:srgbClr val="E65241"/>
            </a:solidFill>
          </a:ln>
        </p:spPr>
        <p:txBody>
          <a:bodyPr vert="horz" wrap="square" lIns="0" tIns="37465" rIns="0" bIns="0" rtlCol="0">
            <a:spAutoFit/>
          </a:bodyPr>
          <a:lstStyle/>
          <a:p>
            <a:pPr marL="90805" marR="128905">
              <a:lnSpc>
                <a:spcPct val="100000"/>
              </a:lnSpc>
              <a:spcBef>
                <a:spcPts val="295"/>
              </a:spcBef>
            </a:pPr>
            <a:r>
              <a:rPr sz="2000" spc="-45">
                <a:solidFill>
                  <a:srgbClr val="2B6FAC"/>
                </a:solidFill>
                <a:latin typeface="Arial"/>
                <a:cs typeface="Arial"/>
              </a:rPr>
              <a:t>You</a:t>
            </a:r>
            <a:r>
              <a:rPr sz="2000" spc="-30">
                <a:solidFill>
                  <a:srgbClr val="2B6FAC"/>
                </a:solidFill>
                <a:latin typeface="Arial"/>
                <a:cs typeface="Arial"/>
              </a:rPr>
              <a:t> </a:t>
            </a:r>
            <a:r>
              <a:rPr sz="2000">
                <a:solidFill>
                  <a:srgbClr val="2B6FAC"/>
                </a:solidFill>
                <a:latin typeface="Arial"/>
                <a:cs typeface="Arial"/>
              </a:rPr>
              <a:t>can</a:t>
            </a:r>
            <a:r>
              <a:rPr sz="2000" spc="-30">
                <a:solidFill>
                  <a:srgbClr val="2B6FAC"/>
                </a:solidFill>
                <a:latin typeface="Arial"/>
                <a:cs typeface="Arial"/>
              </a:rPr>
              <a:t> </a:t>
            </a:r>
            <a:r>
              <a:rPr sz="2000">
                <a:solidFill>
                  <a:srgbClr val="2B6FAC"/>
                </a:solidFill>
                <a:latin typeface="Arial"/>
                <a:cs typeface="Arial"/>
              </a:rPr>
              <a:t>post</a:t>
            </a:r>
            <a:r>
              <a:rPr sz="2000" spc="-50">
                <a:solidFill>
                  <a:srgbClr val="2B6FAC"/>
                </a:solidFill>
                <a:latin typeface="Arial"/>
                <a:cs typeface="Arial"/>
              </a:rPr>
              <a:t> </a:t>
            </a:r>
            <a:r>
              <a:rPr sz="2000">
                <a:solidFill>
                  <a:srgbClr val="2B6FAC"/>
                </a:solidFill>
                <a:latin typeface="Arial"/>
                <a:cs typeface="Arial"/>
              </a:rPr>
              <a:t>on</a:t>
            </a:r>
            <a:r>
              <a:rPr sz="2000" spc="-15">
                <a:solidFill>
                  <a:srgbClr val="2B6FAC"/>
                </a:solidFill>
                <a:latin typeface="Arial"/>
                <a:cs typeface="Arial"/>
              </a:rPr>
              <a:t> </a:t>
            </a:r>
            <a:r>
              <a:rPr sz="2000">
                <a:solidFill>
                  <a:srgbClr val="2B6FAC"/>
                </a:solidFill>
                <a:latin typeface="Arial"/>
                <a:cs typeface="Arial"/>
              </a:rPr>
              <a:t>this</a:t>
            </a:r>
            <a:r>
              <a:rPr sz="2000" spc="-25">
                <a:solidFill>
                  <a:srgbClr val="2B6FAC"/>
                </a:solidFill>
                <a:latin typeface="Arial"/>
                <a:cs typeface="Arial"/>
              </a:rPr>
              <a:t> </a:t>
            </a:r>
            <a:r>
              <a:rPr sz="2000" spc="-20">
                <a:solidFill>
                  <a:srgbClr val="2B6FAC"/>
                </a:solidFill>
                <a:latin typeface="Arial"/>
                <a:cs typeface="Arial"/>
              </a:rPr>
              <a:t>page </a:t>
            </a:r>
            <a:r>
              <a:rPr sz="2000">
                <a:solidFill>
                  <a:srgbClr val="2B6FAC"/>
                </a:solidFill>
                <a:latin typeface="Arial"/>
                <a:cs typeface="Arial"/>
              </a:rPr>
              <a:t>to</a:t>
            </a:r>
            <a:r>
              <a:rPr sz="2000" spc="-35">
                <a:solidFill>
                  <a:srgbClr val="2B6FAC"/>
                </a:solidFill>
                <a:latin typeface="Arial"/>
                <a:cs typeface="Arial"/>
              </a:rPr>
              <a:t> </a:t>
            </a:r>
            <a:r>
              <a:rPr sz="2000">
                <a:solidFill>
                  <a:srgbClr val="2B6FAC"/>
                </a:solidFill>
                <a:latin typeface="Arial"/>
                <a:cs typeface="Arial"/>
              </a:rPr>
              <a:t>interact</a:t>
            </a:r>
            <a:r>
              <a:rPr sz="2000" spc="-40">
                <a:solidFill>
                  <a:srgbClr val="2B6FAC"/>
                </a:solidFill>
                <a:latin typeface="Arial"/>
                <a:cs typeface="Arial"/>
              </a:rPr>
              <a:t> </a:t>
            </a:r>
            <a:r>
              <a:rPr sz="2000">
                <a:solidFill>
                  <a:srgbClr val="2B6FAC"/>
                </a:solidFill>
                <a:latin typeface="Arial"/>
                <a:cs typeface="Arial"/>
              </a:rPr>
              <a:t>with</a:t>
            </a:r>
            <a:r>
              <a:rPr sz="2000" spc="-15">
                <a:solidFill>
                  <a:srgbClr val="2B6FAC"/>
                </a:solidFill>
                <a:latin typeface="Arial"/>
                <a:cs typeface="Arial"/>
              </a:rPr>
              <a:t> </a:t>
            </a:r>
            <a:r>
              <a:rPr sz="2000">
                <a:solidFill>
                  <a:srgbClr val="2B6FAC"/>
                </a:solidFill>
                <a:latin typeface="Arial"/>
                <a:cs typeface="Arial"/>
              </a:rPr>
              <a:t>the</a:t>
            </a:r>
            <a:r>
              <a:rPr sz="2000" spc="-20">
                <a:solidFill>
                  <a:srgbClr val="2B6FAC"/>
                </a:solidFill>
                <a:latin typeface="Arial"/>
                <a:cs typeface="Arial"/>
              </a:rPr>
              <a:t> </a:t>
            </a:r>
            <a:r>
              <a:rPr sz="2000" spc="-25">
                <a:solidFill>
                  <a:srgbClr val="2B6FAC"/>
                </a:solidFill>
                <a:latin typeface="Arial"/>
                <a:cs typeface="Arial"/>
              </a:rPr>
              <a:t>CAB </a:t>
            </a:r>
            <a:r>
              <a:rPr sz="2000">
                <a:solidFill>
                  <a:srgbClr val="2B6FAC"/>
                </a:solidFill>
                <a:latin typeface="Arial"/>
                <a:cs typeface="Arial"/>
              </a:rPr>
              <a:t>Rep</a:t>
            </a:r>
            <a:r>
              <a:rPr sz="2000" spc="-30">
                <a:solidFill>
                  <a:srgbClr val="2B6FAC"/>
                </a:solidFill>
                <a:latin typeface="Arial"/>
                <a:cs typeface="Arial"/>
              </a:rPr>
              <a:t> </a:t>
            </a:r>
            <a:r>
              <a:rPr sz="2000" spc="-10">
                <a:solidFill>
                  <a:srgbClr val="2B6FAC"/>
                </a:solidFill>
                <a:latin typeface="Arial"/>
                <a:cs typeface="Arial"/>
              </a:rPr>
              <a:t>Community.</a:t>
            </a:r>
            <a:endParaRPr sz="2000">
              <a:latin typeface="Arial"/>
              <a:cs typeface="Arial"/>
            </a:endParaRPr>
          </a:p>
        </p:txBody>
      </p:sp>
      <p:sp>
        <p:nvSpPr>
          <p:cNvPr id="23" name="object 28">
            <a:extLst>
              <a:ext uri="{FF2B5EF4-FFF2-40B4-BE49-F238E27FC236}">
                <a16:creationId xmlns:a16="http://schemas.microsoft.com/office/drawing/2014/main" id="{7C30509F-9189-C3D5-9FF9-6AE488495E7A}"/>
              </a:ext>
            </a:extLst>
          </p:cNvPr>
          <p:cNvSpPr txBox="1"/>
          <p:nvPr/>
        </p:nvSpPr>
        <p:spPr>
          <a:xfrm>
            <a:off x="7591626" y="5133672"/>
            <a:ext cx="3755390" cy="636270"/>
          </a:xfrm>
          <a:prstGeom prst="rect">
            <a:avLst/>
          </a:prstGeom>
        </p:spPr>
        <p:txBody>
          <a:bodyPr vert="horz" wrap="square" lIns="0" tIns="12700" rIns="0" bIns="0" rtlCol="0">
            <a:spAutoFit/>
          </a:bodyPr>
          <a:lstStyle/>
          <a:p>
            <a:pPr marL="12700" marR="5080">
              <a:lnSpc>
                <a:spcPct val="100000"/>
              </a:lnSpc>
              <a:spcBef>
                <a:spcPts val="100"/>
              </a:spcBef>
            </a:pPr>
            <a:r>
              <a:rPr sz="2000">
                <a:solidFill>
                  <a:srgbClr val="2B6FAC"/>
                </a:solidFill>
                <a:latin typeface="Arial"/>
                <a:cs typeface="Arial"/>
              </a:rPr>
              <a:t>Clicking</a:t>
            </a:r>
            <a:r>
              <a:rPr sz="2000" spc="-25">
                <a:solidFill>
                  <a:srgbClr val="2B6FAC"/>
                </a:solidFill>
                <a:latin typeface="Arial"/>
                <a:cs typeface="Arial"/>
              </a:rPr>
              <a:t> </a:t>
            </a:r>
            <a:r>
              <a:rPr sz="2000">
                <a:solidFill>
                  <a:srgbClr val="2B6FAC"/>
                </a:solidFill>
                <a:latin typeface="Arial"/>
                <a:cs typeface="Arial"/>
              </a:rPr>
              <a:t>on</a:t>
            </a:r>
            <a:r>
              <a:rPr sz="2000" spc="-25">
                <a:solidFill>
                  <a:srgbClr val="2B6FAC"/>
                </a:solidFill>
                <a:latin typeface="Arial"/>
                <a:cs typeface="Arial"/>
              </a:rPr>
              <a:t> </a:t>
            </a:r>
            <a:r>
              <a:rPr sz="2000">
                <a:solidFill>
                  <a:srgbClr val="2B6FAC"/>
                </a:solidFill>
                <a:latin typeface="Arial"/>
                <a:cs typeface="Arial"/>
              </a:rPr>
              <a:t>any</a:t>
            </a:r>
            <a:r>
              <a:rPr sz="2000" spc="-15">
                <a:solidFill>
                  <a:srgbClr val="2B6FAC"/>
                </a:solidFill>
                <a:latin typeface="Arial"/>
                <a:cs typeface="Arial"/>
              </a:rPr>
              <a:t> </a:t>
            </a:r>
            <a:r>
              <a:rPr sz="2000">
                <a:solidFill>
                  <a:srgbClr val="2B6FAC"/>
                </a:solidFill>
                <a:latin typeface="Arial"/>
                <a:cs typeface="Arial"/>
              </a:rPr>
              <a:t>of</a:t>
            </a:r>
            <a:r>
              <a:rPr sz="2000" spc="-35">
                <a:solidFill>
                  <a:srgbClr val="2B6FAC"/>
                </a:solidFill>
                <a:latin typeface="Arial"/>
                <a:cs typeface="Arial"/>
              </a:rPr>
              <a:t> </a:t>
            </a:r>
            <a:r>
              <a:rPr sz="2000">
                <a:solidFill>
                  <a:srgbClr val="2B6FAC"/>
                </a:solidFill>
                <a:latin typeface="Arial"/>
                <a:cs typeface="Arial"/>
              </a:rPr>
              <a:t>these</a:t>
            </a:r>
            <a:r>
              <a:rPr sz="2000" spc="-25">
                <a:solidFill>
                  <a:srgbClr val="2B6FAC"/>
                </a:solidFill>
                <a:latin typeface="Arial"/>
                <a:cs typeface="Arial"/>
              </a:rPr>
              <a:t> </a:t>
            </a:r>
            <a:r>
              <a:rPr sz="2000" spc="-10">
                <a:solidFill>
                  <a:srgbClr val="2B6FAC"/>
                </a:solidFill>
                <a:latin typeface="Arial"/>
                <a:cs typeface="Arial"/>
              </a:rPr>
              <a:t>“Pinned” </a:t>
            </a:r>
            <a:r>
              <a:rPr sz="2000">
                <a:solidFill>
                  <a:srgbClr val="2B6FAC"/>
                </a:solidFill>
                <a:latin typeface="Arial"/>
                <a:cs typeface="Arial"/>
              </a:rPr>
              <a:t>items</a:t>
            </a:r>
            <a:r>
              <a:rPr sz="2000" spc="-30">
                <a:solidFill>
                  <a:srgbClr val="2B6FAC"/>
                </a:solidFill>
                <a:latin typeface="Arial"/>
                <a:cs typeface="Arial"/>
              </a:rPr>
              <a:t> </a:t>
            </a:r>
            <a:r>
              <a:rPr sz="2000">
                <a:solidFill>
                  <a:srgbClr val="2B6FAC"/>
                </a:solidFill>
                <a:latin typeface="Arial"/>
                <a:cs typeface="Arial"/>
              </a:rPr>
              <a:t>will</a:t>
            </a:r>
            <a:r>
              <a:rPr sz="2000" spc="-15">
                <a:solidFill>
                  <a:srgbClr val="2B6FAC"/>
                </a:solidFill>
                <a:latin typeface="Arial"/>
                <a:cs typeface="Arial"/>
              </a:rPr>
              <a:t> </a:t>
            </a:r>
            <a:r>
              <a:rPr sz="2000">
                <a:solidFill>
                  <a:srgbClr val="2B6FAC"/>
                </a:solidFill>
                <a:latin typeface="Arial"/>
                <a:cs typeface="Arial"/>
              </a:rPr>
              <a:t>open</a:t>
            </a:r>
            <a:r>
              <a:rPr sz="2000" spc="-35">
                <a:solidFill>
                  <a:srgbClr val="2B6FAC"/>
                </a:solidFill>
                <a:latin typeface="Arial"/>
                <a:cs typeface="Arial"/>
              </a:rPr>
              <a:t> </a:t>
            </a:r>
            <a:r>
              <a:rPr sz="2000">
                <a:solidFill>
                  <a:srgbClr val="2B6FAC"/>
                </a:solidFill>
                <a:latin typeface="Arial"/>
                <a:cs typeface="Arial"/>
              </a:rPr>
              <a:t>another</a:t>
            </a:r>
            <a:r>
              <a:rPr sz="2000" spc="-50">
                <a:solidFill>
                  <a:srgbClr val="2B6FAC"/>
                </a:solidFill>
                <a:latin typeface="Arial"/>
                <a:cs typeface="Arial"/>
              </a:rPr>
              <a:t> </a:t>
            </a:r>
            <a:r>
              <a:rPr sz="2000" spc="-10">
                <a:solidFill>
                  <a:srgbClr val="2B6FAC"/>
                </a:solidFill>
                <a:latin typeface="Arial"/>
                <a:cs typeface="Arial"/>
              </a:rPr>
              <a:t>browser</a:t>
            </a:r>
            <a:endParaRPr sz="2000">
              <a:latin typeface="Arial"/>
              <a:cs typeface="Arial"/>
            </a:endParaRPr>
          </a:p>
        </p:txBody>
      </p:sp>
      <p:sp>
        <p:nvSpPr>
          <p:cNvPr id="24" name="object 29">
            <a:extLst>
              <a:ext uri="{FF2B5EF4-FFF2-40B4-BE49-F238E27FC236}">
                <a16:creationId xmlns:a16="http://schemas.microsoft.com/office/drawing/2014/main" id="{32A3A2EC-717E-ED01-CF9F-B60378A91D5C}"/>
              </a:ext>
            </a:extLst>
          </p:cNvPr>
          <p:cNvSpPr txBox="1"/>
          <p:nvPr/>
        </p:nvSpPr>
        <p:spPr>
          <a:xfrm>
            <a:off x="7591571" y="5743473"/>
            <a:ext cx="3825240" cy="940435"/>
          </a:xfrm>
          <a:prstGeom prst="rect">
            <a:avLst/>
          </a:prstGeom>
        </p:spPr>
        <p:txBody>
          <a:bodyPr vert="horz" wrap="square" lIns="0" tIns="12700" rIns="0" bIns="0" rtlCol="0">
            <a:spAutoFit/>
          </a:bodyPr>
          <a:lstStyle/>
          <a:p>
            <a:pPr marL="12700" marR="5080">
              <a:lnSpc>
                <a:spcPct val="100000"/>
              </a:lnSpc>
              <a:spcBef>
                <a:spcPts val="100"/>
              </a:spcBef>
            </a:pPr>
            <a:r>
              <a:rPr sz="2000">
                <a:solidFill>
                  <a:srgbClr val="2B6FAC"/>
                </a:solidFill>
                <a:latin typeface="Arial"/>
                <a:cs typeface="Arial"/>
              </a:rPr>
              <a:t>window</a:t>
            </a:r>
            <a:r>
              <a:rPr sz="2000" spc="-40">
                <a:solidFill>
                  <a:srgbClr val="2B6FAC"/>
                </a:solidFill>
                <a:latin typeface="Arial"/>
                <a:cs typeface="Arial"/>
              </a:rPr>
              <a:t> </a:t>
            </a:r>
            <a:r>
              <a:rPr sz="2000">
                <a:solidFill>
                  <a:srgbClr val="2B6FAC"/>
                </a:solidFill>
                <a:latin typeface="Arial"/>
                <a:cs typeface="Arial"/>
              </a:rPr>
              <a:t>in</a:t>
            </a:r>
            <a:r>
              <a:rPr sz="2000" spc="-25">
                <a:solidFill>
                  <a:srgbClr val="2B6FAC"/>
                </a:solidFill>
                <a:latin typeface="Arial"/>
                <a:cs typeface="Arial"/>
              </a:rPr>
              <a:t> </a:t>
            </a:r>
            <a:r>
              <a:rPr sz="2000" u="sng">
                <a:solidFill>
                  <a:srgbClr val="0562C1"/>
                </a:solidFill>
                <a:uFill>
                  <a:solidFill>
                    <a:srgbClr val="0562C1"/>
                  </a:solidFill>
                </a:uFill>
                <a:latin typeface="Arial"/>
                <a:cs typeface="Arial"/>
                <a:hlinkClick r:id="rId5"/>
              </a:rPr>
              <a:t>SharePoint</a:t>
            </a:r>
            <a:r>
              <a:rPr sz="2000" spc="-50">
                <a:solidFill>
                  <a:srgbClr val="0562C1"/>
                </a:solidFill>
                <a:latin typeface="Arial"/>
                <a:cs typeface="Arial"/>
              </a:rPr>
              <a:t> </a:t>
            </a:r>
            <a:r>
              <a:rPr sz="2000">
                <a:solidFill>
                  <a:srgbClr val="2B6FAC"/>
                </a:solidFill>
                <a:latin typeface="Arial"/>
                <a:cs typeface="Arial"/>
              </a:rPr>
              <a:t>and</a:t>
            </a:r>
            <a:r>
              <a:rPr sz="2000" spc="-40">
                <a:solidFill>
                  <a:srgbClr val="2B6FAC"/>
                </a:solidFill>
                <a:latin typeface="Arial"/>
                <a:cs typeface="Arial"/>
              </a:rPr>
              <a:t> </a:t>
            </a:r>
            <a:r>
              <a:rPr sz="2000" spc="-25">
                <a:solidFill>
                  <a:srgbClr val="2B6FAC"/>
                </a:solidFill>
                <a:latin typeface="Arial"/>
                <a:cs typeface="Arial"/>
              </a:rPr>
              <a:t>you</a:t>
            </a:r>
            <a:r>
              <a:rPr sz="2000" spc="500">
                <a:solidFill>
                  <a:srgbClr val="2B6FAC"/>
                </a:solidFill>
                <a:latin typeface="Arial"/>
                <a:cs typeface="Arial"/>
              </a:rPr>
              <a:t> </a:t>
            </a:r>
            <a:r>
              <a:rPr sz="2000">
                <a:solidFill>
                  <a:srgbClr val="2B6FAC"/>
                </a:solidFill>
                <a:latin typeface="Arial"/>
                <a:cs typeface="Arial"/>
              </a:rPr>
              <a:t>will</a:t>
            </a:r>
            <a:r>
              <a:rPr sz="2000" spc="-15">
                <a:solidFill>
                  <a:srgbClr val="2B6FAC"/>
                </a:solidFill>
                <a:latin typeface="Arial"/>
                <a:cs typeface="Arial"/>
              </a:rPr>
              <a:t> </a:t>
            </a:r>
            <a:r>
              <a:rPr sz="2000">
                <a:solidFill>
                  <a:srgbClr val="2B6FAC"/>
                </a:solidFill>
                <a:latin typeface="Arial"/>
                <a:cs typeface="Arial"/>
              </a:rPr>
              <a:t>be</a:t>
            </a:r>
            <a:r>
              <a:rPr sz="2000" spc="-30">
                <a:solidFill>
                  <a:srgbClr val="2B6FAC"/>
                </a:solidFill>
                <a:latin typeface="Arial"/>
                <a:cs typeface="Arial"/>
              </a:rPr>
              <a:t> </a:t>
            </a:r>
            <a:r>
              <a:rPr sz="2000">
                <a:solidFill>
                  <a:srgbClr val="2B6FAC"/>
                </a:solidFill>
                <a:latin typeface="Arial"/>
                <a:cs typeface="Arial"/>
              </a:rPr>
              <a:t>able</a:t>
            </a:r>
            <a:r>
              <a:rPr sz="2000" spc="-20">
                <a:solidFill>
                  <a:srgbClr val="2B6FAC"/>
                </a:solidFill>
                <a:latin typeface="Arial"/>
                <a:cs typeface="Arial"/>
              </a:rPr>
              <a:t> </a:t>
            </a:r>
            <a:r>
              <a:rPr sz="2000">
                <a:solidFill>
                  <a:srgbClr val="2B6FAC"/>
                </a:solidFill>
                <a:latin typeface="Arial"/>
                <a:cs typeface="Arial"/>
              </a:rPr>
              <a:t>to</a:t>
            </a:r>
            <a:r>
              <a:rPr sz="2000" spc="-35">
                <a:solidFill>
                  <a:srgbClr val="2B6FAC"/>
                </a:solidFill>
                <a:latin typeface="Arial"/>
                <a:cs typeface="Arial"/>
              </a:rPr>
              <a:t> </a:t>
            </a:r>
            <a:r>
              <a:rPr sz="2000">
                <a:solidFill>
                  <a:srgbClr val="2B6FAC"/>
                </a:solidFill>
                <a:latin typeface="Arial"/>
                <a:cs typeface="Arial"/>
              </a:rPr>
              <a:t>access</a:t>
            </a:r>
            <a:r>
              <a:rPr sz="2000" spc="-50">
                <a:solidFill>
                  <a:srgbClr val="2B6FAC"/>
                </a:solidFill>
                <a:latin typeface="Arial"/>
                <a:cs typeface="Arial"/>
              </a:rPr>
              <a:t> </a:t>
            </a:r>
            <a:r>
              <a:rPr sz="2000">
                <a:solidFill>
                  <a:srgbClr val="2B6FAC"/>
                </a:solidFill>
                <a:latin typeface="Arial"/>
                <a:cs typeface="Arial"/>
              </a:rPr>
              <a:t>all</a:t>
            </a:r>
            <a:r>
              <a:rPr sz="2000" spc="-20">
                <a:solidFill>
                  <a:srgbClr val="2B6FAC"/>
                </a:solidFill>
                <a:latin typeface="Arial"/>
                <a:cs typeface="Arial"/>
              </a:rPr>
              <a:t> </a:t>
            </a:r>
            <a:r>
              <a:rPr sz="2000" spc="-10">
                <a:solidFill>
                  <a:srgbClr val="2B6FAC"/>
                </a:solidFill>
                <a:latin typeface="Arial"/>
                <a:cs typeface="Arial"/>
              </a:rPr>
              <a:t>available files.</a:t>
            </a:r>
            <a:endParaRPr sz="2000">
              <a:latin typeface="Arial"/>
              <a:cs typeface="Arial"/>
            </a:endParaRPr>
          </a:p>
        </p:txBody>
      </p:sp>
      <p:grpSp>
        <p:nvGrpSpPr>
          <p:cNvPr id="25" name="object 21">
            <a:extLst>
              <a:ext uri="{FF2B5EF4-FFF2-40B4-BE49-F238E27FC236}">
                <a16:creationId xmlns:a16="http://schemas.microsoft.com/office/drawing/2014/main" id="{4FA37163-A362-D793-6D71-6B914CD6D222}"/>
              </a:ext>
            </a:extLst>
          </p:cNvPr>
          <p:cNvGrpSpPr/>
          <p:nvPr/>
        </p:nvGrpSpPr>
        <p:grpSpPr>
          <a:xfrm>
            <a:off x="7402321" y="2342388"/>
            <a:ext cx="4671060" cy="4392295"/>
            <a:chOff x="7402321" y="2342388"/>
            <a:chExt cx="4671060" cy="4392295"/>
          </a:xfrm>
        </p:grpSpPr>
        <p:pic>
          <p:nvPicPr>
            <p:cNvPr id="26" name="object 22">
              <a:extLst>
                <a:ext uri="{FF2B5EF4-FFF2-40B4-BE49-F238E27FC236}">
                  <a16:creationId xmlns:a16="http://schemas.microsoft.com/office/drawing/2014/main" id="{EACAEA13-3A97-BE8A-B766-E9463EEF1C98}"/>
                </a:ext>
              </a:extLst>
            </p:cNvPr>
            <p:cNvPicPr/>
            <p:nvPr/>
          </p:nvPicPr>
          <p:blipFill>
            <a:blip r:embed="rId6" cstate="print"/>
            <a:stretch>
              <a:fillRect/>
            </a:stretch>
          </p:blipFill>
          <p:spPr>
            <a:xfrm>
              <a:off x="8795003" y="2342388"/>
              <a:ext cx="3278123" cy="2478023"/>
            </a:xfrm>
            <a:prstGeom prst="rect">
              <a:avLst/>
            </a:prstGeom>
          </p:spPr>
        </p:pic>
        <p:pic>
          <p:nvPicPr>
            <p:cNvPr id="27" name="object 23">
              <a:extLst>
                <a:ext uri="{FF2B5EF4-FFF2-40B4-BE49-F238E27FC236}">
                  <a16:creationId xmlns:a16="http://schemas.microsoft.com/office/drawing/2014/main" id="{FC701CC5-46A1-918A-72B3-3B40F6179E4E}"/>
                </a:ext>
              </a:extLst>
            </p:cNvPr>
            <p:cNvPicPr/>
            <p:nvPr/>
          </p:nvPicPr>
          <p:blipFill>
            <a:blip r:embed="rId7" cstate="print"/>
            <a:stretch>
              <a:fillRect/>
            </a:stretch>
          </p:blipFill>
          <p:spPr>
            <a:xfrm>
              <a:off x="8698991" y="2430780"/>
              <a:ext cx="1476755" cy="3485387"/>
            </a:xfrm>
            <a:prstGeom prst="rect">
              <a:avLst/>
            </a:prstGeom>
          </p:spPr>
        </p:pic>
        <p:sp>
          <p:nvSpPr>
            <p:cNvPr id="28" name="object 24">
              <a:extLst>
                <a:ext uri="{FF2B5EF4-FFF2-40B4-BE49-F238E27FC236}">
                  <a16:creationId xmlns:a16="http://schemas.microsoft.com/office/drawing/2014/main" id="{E42D6309-B0F8-4D0F-2E8D-EC0D31BE66B0}"/>
                </a:ext>
              </a:extLst>
            </p:cNvPr>
            <p:cNvSpPr/>
            <p:nvPr/>
          </p:nvSpPr>
          <p:spPr>
            <a:xfrm>
              <a:off x="8971785" y="2874260"/>
              <a:ext cx="1123315" cy="2749550"/>
            </a:xfrm>
            <a:custGeom>
              <a:avLst/>
              <a:gdLst/>
              <a:ahLst/>
              <a:cxnLst/>
              <a:rect l="l" t="t" r="r" b="b"/>
              <a:pathLst>
                <a:path w="1123315" h="2749550">
                  <a:moveTo>
                    <a:pt x="1085087" y="2749257"/>
                  </a:moveTo>
                  <a:lnTo>
                    <a:pt x="1123187" y="2749257"/>
                  </a:lnTo>
                  <a:lnTo>
                    <a:pt x="1123187" y="871575"/>
                  </a:lnTo>
                  <a:lnTo>
                    <a:pt x="0" y="871575"/>
                  </a:lnTo>
                  <a:lnTo>
                    <a:pt x="0" y="0"/>
                  </a:lnTo>
                </a:path>
              </a:pathLst>
            </a:custGeom>
            <a:ln w="76200">
              <a:solidFill>
                <a:srgbClr val="FF0000"/>
              </a:solidFill>
            </a:ln>
          </p:spPr>
          <p:txBody>
            <a:bodyPr wrap="square" lIns="0" tIns="0" rIns="0" bIns="0" rtlCol="0"/>
            <a:lstStyle/>
            <a:p>
              <a:endParaRPr/>
            </a:p>
          </p:txBody>
        </p:sp>
        <p:sp>
          <p:nvSpPr>
            <p:cNvPr id="29" name="object 25">
              <a:extLst>
                <a:ext uri="{FF2B5EF4-FFF2-40B4-BE49-F238E27FC236}">
                  <a16:creationId xmlns:a16="http://schemas.microsoft.com/office/drawing/2014/main" id="{568180BF-47DD-7501-DD7A-5D921F1A3483}"/>
                </a:ext>
              </a:extLst>
            </p:cNvPr>
            <p:cNvSpPr/>
            <p:nvPr/>
          </p:nvSpPr>
          <p:spPr>
            <a:xfrm>
              <a:off x="8857487" y="2683764"/>
              <a:ext cx="228600" cy="228600"/>
            </a:xfrm>
            <a:custGeom>
              <a:avLst/>
              <a:gdLst/>
              <a:ahLst/>
              <a:cxnLst/>
              <a:rect l="l" t="t" r="r" b="b"/>
              <a:pathLst>
                <a:path w="228600" h="228600">
                  <a:moveTo>
                    <a:pt x="114300" y="0"/>
                  </a:moveTo>
                  <a:lnTo>
                    <a:pt x="0" y="228600"/>
                  </a:lnTo>
                  <a:lnTo>
                    <a:pt x="228600" y="228600"/>
                  </a:lnTo>
                  <a:lnTo>
                    <a:pt x="114300" y="0"/>
                  </a:lnTo>
                  <a:close/>
                </a:path>
              </a:pathLst>
            </a:custGeom>
            <a:solidFill>
              <a:srgbClr val="FF0000"/>
            </a:solidFill>
          </p:spPr>
          <p:txBody>
            <a:bodyPr wrap="square" lIns="0" tIns="0" rIns="0" bIns="0" rtlCol="0"/>
            <a:lstStyle/>
            <a:p>
              <a:endParaRPr/>
            </a:p>
          </p:txBody>
        </p:sp>
        <p:sp>
          <p:nvSpPr>
            <p:cNvPr id="30" name="object 26">
              <a:extLst>
                <a:ext uri="{FF2B5EF4-FFF2-40B4-BE49-F238E27FC236}">
                  <a16:creationId xmlns:a16="http://schemas.microsoft.com/office/drawing/2014/main" id="{B691C5F7-582B-8DFB-C4B7-1FE7DD5888BA}"/>
                </a:ext>
              </a:extLst>
            </p:cNvPr>
            <p:cNvSpPr/>
            <p:nvPr/>
          </p:nvSpPr>
          <p:spPr>
            <a:xfrm>
              <a:off x="7415021" y="5090922"/>
              <a:ext cx="4010025" cy="1630680"/>
            </a:xfrm>
            <a:custGeom>
              <a:avLst/>
              <a:gdLst/>
              <a:ahLst/>
              <a:cxnLst/>
              <a:rect l="l" t="t" r="r" b="b"/>
              <a:pathLst>
                <a:path w="4010025" h="1630679">
                  <a:moveTo>
                    <a:pt x="4009644" y="0"/>
                  </a:moveTo>
                  <a:lnTo>
                    <a:pt x="0" y="0"/>
                  </a:lnTo>
                  <a:lnTo>
                    <a:pt x="0" y="1630680"/>
                  </a:lnTo>
                  <a:lnTo>
                    <a:pt x="4009644" y="1630680"/>
                  </a:lnTo>
                  <a:lnTo>
                    <a:pt x="4009644" y="0"/>
                  </a:lnTo>
                  <a:close/>
                </a:path>
              </a:pathLst>
            </a:custGeom>
            <a:solidFill>
              <a:srgbClr val="FFFFFF"/>
            </a:solidFill>
          </p:spPr>
          <p:txBody>
            <a:bodyPr wrap="square" lIns="0" tIns="0" rIns="0" bIns="0" rtlCol="0"/>
            <a:lstStyle/>
            <a:p>
              <a:endParaRPr/>
            </a:p>
          </p:txBody>
        </p:sp>
        <p:sp>
          <p:nvSpPr>
            <p:cNvPr id="31" name="object 27">
              <a:extLst>
                <a:ext uri="{FF2B5EF4-FFF2-40B4-BE49-F238E27FC236}">
                  <a16:creationId xmlns:a16="http://schemas.microsoft.com/office/drawing/2014/main" id="{2F2C0BE5-3CD3-27E3-9CFA-1EA1663F2294}"/>
                </a:ext>
              </a:extLst>
            </p:cNvPr>
            <p:cNvSpPr/>
            <p:nvPr/>
          </p:nvSpPr>
          <p:spPr>
            <a:xfrm>
              <a:off x="7415021" y="5090922"/>
              <a:ext cx="4010025" cy="1630680"/>
            </a:xfrm>
            <a:custGeom>
              <a:avLst/>
              <a:gdLst/>
              <a:ahLst/>
              <a:cxnLst/>
              <a:rect l="l" t="t" r="r" b="b"/>
              <a:pathLst>
                <a:path w="4010025" h="1630679">
                  <a:moveTo>
                    <a:pt x="0" y="0"/>
                  </a:moveTo>
                  <a:lnTo>
                    <a:pt x="4009644" y="0"/>
                  </a:lnTo>
                  <a:lnTo>
                    <a:pt x="4009644" y="1630680"/>
                  </a:lnTo>
                  <a:lnTo>
                    <a:pt x="0" y="1630680"/>
                  </a:lnTo>
                  <a:lnTo>
                    <a:pt x="0" y="0"/>
                  </a:lnTo>
                  <a:close/>
                </a:path>
              </a:pathLst>
            </a:custGeom>
            <a:ln w="25400">
              <a:solidFill>
                <a:srgbClr val="E65241"/>
              </a:solidFill>
            </a:ln>
          </p:spPr>
          <p:txBody>
            <a:bodyPr wrap="square" lIns="0" tIns="0" rIns="0" bIns="0" rtlCol="0"/>
            <a:lstStyle/>
            <a:p>
              <a:endParaRPr/>
            </a:p>
          </p:txBody>
        </p:sp>
      </p:grpSp>
      <p:sp>
        <p:nvSpPr>
          <p:cNvPr id="33" name="TextBox 32">
            <a:extLst>
              <a:ext uri="{FF2B5EF4-FFF2-40B4-BE49-F238E27FC236}">
                <a16:creationId xmlns:a16="http://schemas.microsoft.com/office/drawing/2014/main" id="{5EB0DC5D-4CFF-4B9C-F156-D2A79E6B80F6}"/>
              </a:ext>
            </a:extLst>
          </p:cNvPr>
          <p:cNvSpPr txBox="1"/>
          <p:nvPr/>
        </p:nvSpPr>
        <p:spPr>
          <a:xfrm>
            <a:off x="7507413" y="5133672"/>
            <a:ext cx="3825240" cy="646331"/>
          </a:xfrm>
          <a:prstGeom prst="rect">
            <a:avLst/>
          </a:prstGeom>
          <a:noFill/>
        </p:spPr>
        <p:txBody>
          <a:bodyPr wrap="square">
            <a:spAutoFit/>
          </a:bodyPr>
          <a:lstStyle/>
          <a:p>
            <a:pPr marL="12700" marR="5080">
              <a:lnSpc>
                <a:spcPct val="100000"/>
              </a:lnSpc>
              <a:spcBef>
                <a:spcPts val="100"/>
              </a:spcBef>
            </a:pPr>
            <a:r>
              <a:rPr lang="en-US" sz="1800">
                <a:solidFill>
                  <a:srgbClr val="2B6FAC"/>
                </a:solidFill>
                <a:latin typeface="Arial"/>
                <a:cs typeface="Arial"/>
              </a:rPr>
              <a:t>Clicking</a:t>
            </a:r>
            <a:r>
              <a:rPr lang="en-US" sz="1800" spc="-25">
                <a:solidFill>
                  <a:srgbClr val="2B6FAC"/>
                </a:solidFill>
                <a:latin typeface="Arial"/>
                <a:cs typeface="Arial"/>
              </a:rPr>
              <a:t> </a:t>
            </a:r>
            <a:r>
              <a:rPr lang="en-US" sz="1800">
                <a:solidFill>
                  <a:srgbClr val="2B6FAC"/>
                </a:solidFill>
                <a:latin typeface="Arial"/>
                <a:cs typeface="Arial"/>
              </a:rPr>
              <a:t>on</a:t>
            </a:r>
            <a:r>
              <a:rPr lang="en-US" sz="1800" spc="-25">
                <a:solidFill>
                  <a:srgbClr val="2B6FAC"/>
                </a:solidFill>
                <a:latin typeface="Arial"/>
                <a:cs typeface="Arial"/>
              </a:rPr>
              <a:t> </a:t>
            </a:r>
            <a:r>
              <a:rPr lang="en-US" sz="1800">
                <a:solidFill>
                  <a:srgbClr val="2B6FAC"/>
                </a:solidFill>
                <a:latin typeface="Arial"/>
                <a:cs typeface="Arial"/>
              </a:rPr>
              <a:t>any</a:t>
            </a:r>
            <a:r>
              <a:rPr lang="en-US" sz="1800" spc="-15">
                <a:solidFill>
                  <a:srgbClr val="2B6FAC"/>
                </a:solidFill>
                <a:latin typeface="Arial"/>
                <a:cs typeface="Arial"/>
              </a:rPr>
              <a:t> </a:t>
            </a:r>
            <a:r>
              <a:rPr lang="en-US" sz="1800">
                <a:solidFill>
                  <a:srgbClr val="2B6FAC"/>
                </a:solidFill>
                <a:latin typeface="Arial"/>
                <a:cs typeface="Arial"/>
              </a:rPr>
              <a:t>of</a:t>
            </a:r>
            <a:r>
              <a:rPr lang="en-US" sz="1800" spc="-35">
                <a:solidFill>
                  <a:srgbClr val="2B6FAC"/>
                </a:solidFill>
                <a:latin typeface="Arial"/>
                <a:cs typeface="Arial"/>
              </a:rPr>
              <a:t> </a:t>
            </a:r>
            <a:r>
              <a:rPr lang="en-US" sz="1800">
                <a:solidFill>
                  <a:srgbClr val="2B6FAC"/>
                </a:solidFill>
                <a:latin typeface="Arial"/>
                <a:cs typeface="Arial"/>
              </a:rPr>
              <a:t>these</a:t>
            </a:r>
            <a:r>
              <a:rPr lang="en-US" sz="1800" spc="-25">
                <a:solidFill>
                  <a:srgbClr val="2B6FAC"/>
                </a:solidFill>
                <a:latin typeface="Arial"/>
                <a:cs typeface="Arial"/>
              </a:rPr>
              <a:t> </a:t>
            </a:r>
            <a:r>
              <a:rPr lang="en-US" sz="1800" spc="-10">
                <a:solidFill>
                  <a:srgbClr val="2B6FAC"/>
                </a:solidFill>
                <a:latin typeface="Arial"/>
                <a:cs typeface="Arial"/>
              </a:rPr>
              <a:t>“Pinned” </a:t>
            </a:r>
            <a:r>
              <a:rPr lang="en-US" sz="1800">
                <a:solidFill>
                  <a:srgbClr val="2B6FAC"/>
                </a:solidFill>
                <a:latin typeface="Arial"/>
                <a:cs typeface="Arial"/>
              </a:rPr>
              <a:t>items</a:t>
            </a:r>
            <a:r>
              <a:rPr lang="en-US" sz="1800" spc="-30">
                <a:solidFill>
                  <a:srgbClr val="2B6FAC"/>
                </a:solidFill>
                <a:latin typeface="Arial"/>
                <a:cs typeface="Arial"/>
              </a:rPr>
              <a:t> </a:t>
            </a:r>
            <a:r>
              <a:rPr lang="en-US" sz="1800">
                <a:solidFill>
                  <a:srgbClr val="2B6FAC"/>
                </a:solidFill>
                <a:latin typeface="Arial"/>
                <a:cs typeface="Arial"/>
              </a:rPr>
              <a:t>will</a:t>
            </a:r>
            <a:r>
              <a:rPr lang="en-US" sz="1800" spc="-15">
                <a:solidFill>
                  <a:srgbClr val="2B6FAC"/>
                </a:solidFill>
                <a:latin typeface="Arial"/>
                <a:cs typeface="Arial"/>
              </a:rPr>
              <a:t> </a:t>
            </a:r>
            <a:r>
              <a:rPr lang="en-US" sz="1800">
                <a:solidFill>
                  <a:srgbClr val="2B6FAC"/>
                </a:solidFill>
                <a:latin typeface="Arial"/>
                <a:cs typeface="Arial"/>
              </a:rPr>
              <a:t>open</a:t>
            </a:r>
            <a:r>
              <a:rPr lang="en-US" sz="1800" spc="-35">
                <a:solidFill>
                  <a:srgbClr val="2B6FAC"/>
                </a:solidFill>
                <a:latin typeface="Arial"/>
                <a:cs typeface="Arial"/>
              </a:rPr>
              <a:t> </a:t>
            </a:r>
            <a:r>
              <a:rPr lang="en-US" sz="1800">
                <a:solidFill>
                  <a:srgbClr val="2B6FAC"/>
                </a:solidFill>
                <a:latin typeface="Arial"/>
                <a:cs typeface="Arial"/>
              </a:rPr>
              <a:t>another</a:t>
            </a:r>
            <a:r>
              <a:rPr lang="en-US" sz="1800" spc="-50">
                <a:solidFill>
                  <a:srgbClr val="2B6FAC"/>
                </a:solidFill>
                <a:latin typeface="Arial"/>
                <a:cs typeface="Arial"/>
              </a:rPr>
              <a:t> </a:t>
            </a:r>
            <a:r>
              <a:rPr lang="en-US" sz="1800" spc="-10">
                <a:solidFill>
                  <a:srgbClr val="2B6FAC"/>
                </a:solidFill>
                <a:latin typeface="Arial"/>
                <a:cs typeface="Arial"/>
              </a:rPr>
              <a:t>browser</a:t>
            </a:r>
            <a:endParaRPr lang="en-US" sz="1800">
              <a:latin typeface="Arial"/>
              <a:cs typeface="Arial"/>
            </a:endParaRPr>
          </a:p>
        </p:txBody>
      </p:sp>
      <p:sp>
        <p:nvSpPr>
          <p:cNvPr id="35" name="TextBox 34">
            <a:extLst>
              <a:ext uri="{FF2B5EF4-FFF2-40B4-BE49-F238E27FC236}">
                <a16:creationId xmlns:a16="http://schemas.microsoft.com/office/drawing/2014/main" id="{07C43F52-5716-C8BE-520C-DF6BE277D896}"/>
              </a:ext>
            </a:extLst>
          </p:cNvPr>
          <p:cNvSpPr txBox="1"/>
          <p:nvPr/>
        </p:nvSpPr>
        <p:spPr>
          <a:xfrm>
            <a:off x="7457823" y="5845985"/>
            <a:ext cx="4092736" cy="646331"/>
          </a:xfrm>
          <a:prstGeom prst="rect">
            <a:avLst/>
          </a:prstGeom>
          <a:noFill/>
        </p:spPr>
        <p:txBody>
          <a:bodyPr wrap="square">
            <a:spAutoFit/>
          </a:bodyPr>
          <a:lstStyle/>
          <a:p>
            <a:pPr marL="12700" marR="5080">
              <a:lnSpc>
                <a:spcPct val="100000"/>
              </a:lnSpc>
              <a:spcBef>
                <a:spcPts val="100"/>
              </a:spcBef>
            </a:pPr>
            <a:r>
              <a:rPr lang="en-US" sz="1800">
                <a:solidFill>
                  <a:srgbClr val="2B6FAC"/>
                </a:solidFill>
                <a:latin typeface="Arial"/>
                <a:cs typeface="Arial"/>
              </a:rPr>
              <a:t>window</a:t>
            </a:r>
            <a:r>
              <a:rPr lang="en-US" sz="1800" spc="-40">
                <a:solidFill>
                  <a:srgbClr val="2B6FAC"/>
                </a:solidFill>
                <a:latin typeface="Arial"/>
                <a:cs typeface="Arial"/>
              </a:rPr>
              <a:t> </a:t>
            </a:r>
            <a:r>
              <a:rPr lang="en-US" sz="1800">
                <a:solidFill>
                  <a:srgbClr val="2B6FAC"/>
                </a:solidFill>
                <a:latin typeface="Arial"/>
                <a:cs typeface="Arial"/>
              </a:rPr>
              <a:t>in</a:t>
            </a:r>
            <a:r>
              <a:rPr lang="en-US" sz="1800" spc="-25">
                <a:solidFill>
                  <a:srgbClr val="2B6FAC"/>
                </a:solidFill>
                <a:latin typeface="Arial"/>
                <a:cs typeface="Arial"/>
              </a:rPr>
              <a:t> </a:t>
            </a:r>
            <a:r>
              <a:rPr lang="en-US" sz="1800" u="sng">
                <a:solidFill>
                  <a:srgbClr val="0562C1"/>
                </a:solidFill>
                <a:uFill>
                  <a:solidFill>
                    <a:srgbClr val="0562C1"/>
                  </a:solidFill>
                </a:uFill>
                <a:latin typeface="Arial"/>
                <a:cs typeface="Arial"/>
                <a:hlinkClick r:id="rId5"/>
              </a:rPr>
              <a:t>SharePoint</a:t>
            </a:r>
            <a:r>
              <a:rPr lang="en-US" sz="1800" spc="-50">
                <a:solidFill>
                  <a:srgbClr val="0562C1"/>
                </a:solidFill>
                <a:latin typeface="Arial"/>
                <a:cs typeface="Arial"/>
              </a:rPr>
              <a:t> </a:t>
            </a:r>
            <a:r>
              <a:rPr lang="en-US" sz="1800">
                <a:solidFill>
                  <a:srgbClr val="2B6FAC"/>
                </a:solidFill>
                <a:latin typeface="Arial"/>
                <a:cs typeface="Arial"/>
              </a:rPr>
              <a:t>and</a:t>
            </a:r>
            <a:r>
              <a:rPr lang="en-US" sz="1800" spc="-40">
                <a:solidFill>
                  <a:srgbClr val="2B6FAC"/>
                </a:solidFill>
                <a:latin typeface="Arial"/>
                <a:cs typeface="Arial"/>
              </a:rPr>
              <a:t> </a:t>
            </a:r>
            <a:r>
              <a:rPr lang="en-US" sz="1800" spc="-25">
                <a:solidFill>
                  <a:srgbClr val="2B6FAC"/>
                </a:solidFill>
                <a:latin typeface="Arial"/>
                <a:cs typeface="Arial"/>
              </a:rPr>
              <a:t>you</a:t>
            </a:r>
            <a:r>
              <a:rPr lang="en-US" sz="1800" spc="500">
                <a:solidFill>
                  <a:srgbClr val="2B6FAC"/>
                </a:solidFill>
                <a:latin typeface="Arial"/>
                <a:cs typeface="Arial"/>
              </a:rPr>
              <a:t> </a:t>
            </a:r>
            <a:r>
              <a:rPr lang="en-US" sz="1800">
                <a:solidFill>
                  <a:srgbClr val="2B6FAC"/>
                </a:solidFill>
                <a:latin typeface="Arial"/>
                <a:cs typeface="Arial"/>
              </a:rPr>
              <a:t>will</a:t>
            </a:r>
            <a:r>
              <a:rPr lang="en-US" sz="1800" spc="-15">
                <a:solidFill>
                  <a:srgbClr val="2B6FAC"/>
                </a:solidFill>
                <a:latin typeface="Arial"/>
                <a:cs typeface="Arial"/>
              </a:rPr>
              <a:t> </a:t>
            </a:r>
            <a:r>
              <a:rPr lang="en-US" sz="1800">
                <a:solidFill>
                  <a:srgbClr val="2B6FAC"/>
                </a:solidFill>
                <a:latin typeface="Arial"/>
                <a:cs typeface="Arial"/>
              </a:rPr>
              <a:t>be</a:t>
            </a:r>
            <a:r>
              <a:rPr lang="en-US" sz="1800" spc="-30">
                <a:solidFill>
                  <a:srgbClr val="2B6FAC"/>
                </a:solidFill>
                <a:latin typeface="Arial"/>
                <a:cs typeface="Arial"/>
              </a:rPr>
              <a:t> </a:t>
            </a:r>
            <a:r>
              <a:rPr lang="en-US" sz="1800">
                <a:solidFill>
                  <a:srgbClr val="2B6FAC"/>
                </a:solidFill>
                <a:latin typeface="Arial"/>
                <a:cs typeface="Arial"/>
              </a:rPr>
              <a:t>able</a:t>
            </a:r>
            <a:r>
              <a:rPr lang="en-US" sz="1800" spc="-20">
                <a:solidFill>
                  <a:srgbClr val="2B6FAC"/>
                </a:solidFill>
                <a:latin typeface="Arial"/>
                <a:cs typeface="Arial"/>
              </a:rPr>
              <a:t> </a:t>
            </a:r>
            <a:r>
              <a:rPr lang="en-US" sz="1800">
                <a:solidFill>
                  <a:srgbClr val="2B6FAC"/>
                </a:solidFill>
                <a:latin typeface="Arial"/>
                <a:cs typeface="Arial"/>
              </a:rPr>
              <a:t>to</a:t>
            </a:r>
            <a:r>
              <a:rPr lang="en-US" sz="1800" spc="-35">
                <a:solidFill>
                  <a:srgbClr val="2B6FAC"/>
                </a:solidFill>
                <a:latin typeface="Arial"/>
                <a:cs typeface="Arial"/>
              </a:rPr>
              <a:t> </a:t>
            </a:r>
            <a:r>
              <a:rPr lang="en-US" sz="1800">
                <a:solidFill>
                  <a:srgbClr val="2B6FAC"/>
                </a:solidFill>
                <a:latin typeface="Arial"/>
                <a:cs typeface="Arial"/>
              </a:rPr>
              <a:t>access</a:t>
            </a:r>
            <a:r>
              <a:rPr lang="en-US" sz="1800" spc="-50">
                <a:solidFill>
                  <a:srgbClr val="2B6FAC"/>
                </a:solidFill>
                <a:latin typeface="Arial"/>
                <a:cs typeface="Arial"/>
              </a:rPr>
              <a:t> </a:t>
            </a:r>
            <a:r>
              <a:rPr lang="en-US" sz="1800">
                <a:solidFill>
                  <a:srgbClr val="2B6FAC"/>
                </a:solidFill>
                <a:latin typeface="Arial"/>
                <a:cs typeface="Arial"/>
              </a:rPr>
              <a:t>all</a:t>
            </a:r>
            <a:r>
              <a:rPr lang="en-US" sz="1800" spc="-20">
                <a:solidFill>
                  <a:srgbClr val="2B6FAC"/>
                </a:solidFill>
                <a:latin typeface="Arial"/>
                <a:cs typeface="Arial"/>
              </a:rPr>
              <a:t> </a:t>
            </a:r>
            <a:r>
              <a:rPr lang="en-US" sz="1800" spc="-10">
                <a:solidFill>
                  <a:srgbClr val="2B6FAC"/>
                </a:solidFill>
                <a:latin typeface="Arial"/>
                <a:cs typeface="Arial"/>
              </a:rPr>
              <a:t>available files.</a:t>
            </a:r>
            <a:endParaRPr lang="en-US" sz="1800">
              <a:latin typeface="Arial"/>
              <a:cs typeface="Arial"/>
            </a:endParaRPr>
          </a:p>
        </p:txBody>
      </p:sp>
    </p:spTree>
    <p:extLst>
      <p:ext uri="{BB962C8B-B14F-4D97-AF65-F5344CB8AC3E}">
        <p14:creationId xmlns:p14="http://schemas.microsoft.com/office/powerpoint/2010/main" val="958315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E08017BB-5588-EC89-D2AA-6832AB54A6CC}"/>
              </a:ext>
            </a:extLst>
          </p:cNvPr>
          <p:cNvSpPr>
            <a:spLocks noGrp="1"/>
          </p:cNvSpPr>
          <p:nvPr>
            <p:ph type="title"/>
          </p:nvPr>
        </p:nvSpPr>
        <p:spPr>
          <a:xfrm>
            <a:off x="709246" y="-221029"/>
            <a:ext cx="10515600" cy="1325563"/>
          </a:xfrm>
        </p:spPr>
        <p:txBody>
          <a:bodyPr>
            <a:normAutofit/>
          </a:bodyPr>
          <a:lstStyle/>
          <a:p>
            <a:pPr>
              <a:lnSpc>
                <a:spcPct val="100000"/>
              </a:lnSpc>
              <a:spcBef>
                <a:spcPts val="0"/>
              </a:spcBef>
            </a:pPr>
            <a:r>
              <a:rPr lang="it-IT" sz="4000" b="1">
                <a:solidFill>
                  <a:srgbClr val="FFFFFF"/>
                </a:solidFill>
                <a:latin typeface="Calibri"/>
                <a:cs typeface="Calibri"/>
              </a:rPr>
              <a:t>CAB Rep </a:t>
            </a:r>
            <a:r>
              <a:rPr lang="it-IT" sz="4000" b="1" err="1">
                <a:solidFill>
                  <a:srgbClr val="FFFFFF"/>
                </a:solidFill>
                <a:latin typeface="Calibri"/>
                <a:cs typeface="Calibri"/>
              </a:rPr>
              <a:t>iNet</a:t>
            </a:r>
            <a:r>
              <a:rPr lang="it-IT" sz="4000" b="1">
                <a:solidFill>
                  <a:srgbClr val="FFFFFF"/>
                </a:solidFill>
                <a:latin typeface="Calibri"/>
                <a:cs typeface="Calibri"/>
              </a:rPr>
              <a:t> </a:t>
            </a:r>
            <a:r>
              <a:rPr lang="it-IT" sz="4000" b="1" err="1">
                <a:solidFill>
                  <a:srgbClr val="FFFFFF"/>
                </a:solidFill>
                <a:latin typeface="Calibri"/>
                <a:cs typeface="Calibri"/>
              </a:rPr>
              <a:t>Resources</a:t>
            </a:r>
          </a:p>
        </p:txBody>
      </p:sp>
      <p:sp>
        <p:nvSpPr>
          <p:cNvPr id="2" name="Segnaposto testo 1">
            <a:extLst>
              <a:ext uri="{FF2B5EF4-FFF2-40B4-BE49-F238E27FC236}">
                <a16:creationId xmlns:a16="http://schemas.microsoft.com/office/drawing/2014/main" id="{05118491-DB94-87A1-961A-E252DEC74DCC}"/>
              </a:ext>
            </a:extLst>
          </p:cNvPr>
          <p:cNvSpPr>
            <a:spLocks noGrp="1"/>
          </p:cNvSpPr>
          <p:nvPr>
            <p:ph idx="1"/>
          </p:nvPr>
        </p:nvSpPr>
        <p:spPr>
          <a:xfrm>
            <a:off x="709246" y="934671"/>
            <a:ext cx="11210611" cy="792687"/>
          </a:xfrm>
        </p:spPr>
        <p:txBody>
          <a:bodyPr vert="horz" lIns="91440" tIns="45720" rIns="91440" bIns="45720" rtlCol="0" anchor="t">
            <a:normAutofit lnSpcReduction="10000"/>
          </a:bodyPr>
          <a:lstStyle/>
          <a:p>
            <a:r>
              <a:rPr lang="it-IT" sz="1800">
                <a:solidFill>
                  <a:schemeClr val="bg1"/>
                </a:solidFill>
                <a:cs typeface="Calibri"/>
              </a:rPr>
              <a:t>Here you can find the CAB Recognition badge and CAB Rep badge and guidelines for use on your companies website and your email signature.  Forward the Recognition Badge file and instructions to your Marketing/IT contact to add to the companies website.  </a:t>
            </a:r>
            <a:endParaRPr lang="it-IT">
              <a:solidFill>
                <a:schemeClr val="bg1"/>
              </a:solidFill>
            </a:endParaRPr>
          </a:p>
        </p:txBody>
      </p:sp>
      <p:pic>
        <p:nvPicPr>
          <p:cNvPr id="4" name="Immagine 3" descr="Immagine che contiene testo, elettronica, schermata, software&#10;&#10;Descrizione generata automaticamente">
            <a:extLst>
              <a:ext uri="{FF2B5EF4-FFF2-40B4-BE49-F238E27FC236}">
                <a16:creationId xmlns:a16="http://schemas.microsoft.com/office/drawing/2014/main" id="{1A828128-ED70-5031-47E4-ECB2246288B9}"/>
              </a:ext>
            </a:extLst>
          </p:cNvPr>
          <p:cNvPicPr>
            <a:picLocks noChangeAspect="1"/>
          </p:cNvPicPr>
          <p:nvPr/>
        </p:nvPicPr>
        <p:blipFill>
          <a:blip r:embed="rId2"/>
          <a:stretch>
            <a:fillRect/>
          </a:stretch>
        </p:blipFill>
        <p:spPr>
          <a:xfrm>
            <a:off x="-60" y="1727358"/>
            <a:ext cx="6092529" cy="4560277"/>
          </a:xfrm>
          <a:prstGeom prst="rect">
            <a:avLst/>
          </a:prstGeom>
        </p:spPr>
      </p:pic>
      <p:pic>
        <p:nvPicPr>
          <p:cNvPr id="5" name="Immagine 4" descr="Immagine che contiene testo, schermata, Carattere, software&#10;&#10;Descrizione generata automaticamente">
            <a:extLst>
              <a:ext uri="{FF2B5EF4-FFF2-40B4-BE49-F238E27FC236}">
                <a16:creationId xmlns:a16="http://schemas.microsoft.com/office/drawing/2014/main" id="{CB92B3AA-50C6-7607-0963-AFE6AD343A85}"/>
              </a:ext>
            </a:extLst>
          </p:cNvPr>
          <p:cNvPicPr>
            <a:picLocks noChangeAspect="1"/>
          </p:cNvPicPr>
          <p:nvPr/>
        </p:nvPicPr>
        <p:blipFill>
          <a:blip r:embed="rId3"/>
          <a:stretch>
            <a:fillRect/>
          </a:stretch>
        </p:blipFill>
        <p:spPr>
          <a:xfrm>
            <a:off x="6109041" y="1715730"/>
            <a:ext cx="6081451" cy="4548553"/>
          </a:xfrm>
          <a:prstGeom prst="rect">
            <a:avLst/>
          </a:prstGeom>
        </p:spPr>
      </p:pic>
      <p:sp>
        <p:nvSpPr>
          <p:cNvPr id="6" name="Ovale 5">
            <a:extLst>
              <a:ext uri="{FF2B5EF4-FFF2-40B4-BE49-F238E27FC236}">
                <a16:creationId xmlns:a16="http://schemas.microsoft.com/office/drawing/2014/main" id="{D0114A15-1A58-F13E-C1DB-8A5B57244F67}"/>
              </a:ext>
            </a:extLst>
          </p:cNvPr>
          <p:cNvSpPr/>
          <p:nvPr/>
        </p:nvSpPr>
        <p:spPr>
          <a:xfrm>
            <a:off x="4567976" y="1987344"/>
            <a:ext cx="750276" cy="3165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7" name="Ovale 6">
            <a:extLst>
              <a:ext uri="{FF2B5EF4-FFF2-40B4-BE49-F238E27FC236}">
                <a16:creationId xmlns:a16="http://schemas.microsoft.com/office/drawing/2014/main" id="{4D91D1A3-C3A6-A422-4950-92788C767FB9}"/>
              </a:ext>
            </a:extLst>
          </p:cNvPr>
          <p:cNvSpPr/>
          <p:nvPr/>
        </p:nvSpPr>
        <p:spPr>
          <a:xfrm>
            <a:off x="4567975" y="2456267"/>
            <a:ext cx="750276" cy="3165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85772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E08017BB-5588-EC89-D2AA-6832AB54A6CC}"/>
              </a:ext>
            </a:extLst>
          </p:cNvPr>
          <p:cNvSpPr>
            <a:spLocks noGrp="1"/>
          </p:cNvSpPr>
          <p:nvPr>
            <p:ph type="title"/>
          </p:nvPr>
        </p:nvSpPr>
        <p:spPr>
          <a:xfrm>
            <a:off x="709246" y="-221029"/>
            <a:ext cx="10515600" cy="1325563"/>
          </a:xfrm>
        </p:spPr>
        <p:txBody>
          <a:bodyPr>
            <a:normAutofit/>
          </a:bodyPr>
          <a:lstStyle/>
          <a:p>
            <a:pPr>
              <a:lnSpc>
                <a:spcPct val="100000"/>
              </a:lnSpc>
              <a:spcBef>
                <a:spcPts val="0"/>
              </a:spcBef>
            </a:pPr>
            <a:r>
              <a:rPr lang="it-IT" sz="4000" b="1">
                <a:solidFill>
                  <a:srgbClr val="FFFFFF"/>
                </a:solidFill>
                <a:latin typeface="Calibri"/>
                <a:cs typeface="Calibri"/>
              </a:rPr>
              <a:t>CAB Rep </a:t>
            </a:r>
            <a:r>
              <a:rPr lang="it-IT" sz="4000" b="1" err="1">
                <a:solidFill>
                  <a:srgbClr val="FFFFFF"/>
                </a:solidFill>
                <a:latin typeface="Calibri"/>
                <a:cs typeface="Calibri"/>
              </a:rPr>
              <a:t>iNet</a:t>
            </a:r>
            <a:r>
              <a:rPr lang="it-IT" sz="4000" b="1">
                <a:solidFill>
                  <a:srgbClr val="FFFFFF"/>
                </a:solidFill>
                <a:latin typeface="Calibri"/>
                <a:cs typeface="Calibri"/>
              </a:rPr>
              <a:t> </a:t>
            </a:r>
            <a:r>
              <a:rPr lang="it-IT" sz="4000" b="1" err="1">
                <a:solidFill>
                  <a:srgbClr val="FFFFFF"/>
                </a:solidFill>
                <a:latin typeface="Calibri"/>
                <a:cs typeface="Calibri"/>
              </a:rPr>
              <a:t>Resources</a:t>
            </a:r>
          </a:p>
        </p:txBody>
      </p:sp>
      <p:pic>
        <p:nvPicPr>
          <p:cNvPr id="3" name="Immagine 2" descr="Immagine che contiene testo, schermata, Carattere&#10;&#10;Descrizione generata automaticamente">
            <a:extLst>
              <a:ext uri="{FF2B5EF4-FFF2-40B4-BE49-F238E27FC236}">
                <a16:creationId xmlns:a16="http://schemas.microsoft.com/office/drawing/2014/main" id="{5C4D48A2-D1DD-5FDC-E9F8-8DE2596166B4}"/>
              </a:ext>
            </a:extLst>
          </p:cNvPr>
          <p:cNvPicPr>
            <a:picLocks noChangeAspect="1"/>
          </p:cNvPicPr>
          <p:nvPr/>
        </p:nvPicPr>
        <p:blipFill>
          <a:blip r:embed="rId2"/>
          <a:stretch>
            <a:fillRect/>
          </a:stretch>
        </p:blipFill>
        <p:spPr>
          <a:xfrm>
            <a:off x="638907" y="1467949"/>
            <a:ext cx="10656276" cy="4813055"/>
          </a:xfrm>
          <a:prstGeom prst="rect">
            <a:avLst/>
          </a:prstGeom>
        </p:spPr>
      </p:pic>
    </p:spTree>
    <p:extLst>
      <p:ext uri="{BB962C8B-B14F-4D97-AF65-F5344CB8AC3E}">
        <p14:creationId xmlns:p14="http://schemas.microsoft.com/office/powerpoint/2010/main" val="3303472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E08017BB-5588-EC89-D2AA-6832AB54A6CC}"/>
              </a:ext>
            </a:extLst>
          </p:cNvPr>
          <p:cNvSpPr>
            <a:spLocks noGrp="1"/>
          </p:cNvSpPr>
          <p:nvPr>
            <p:ph type="title"/>
          </p:nvPr>
        </p:nvSpPr>
        <p:spPr>
          <a:xfrm>
            <a:off x="709246" y="-221029"/>
            <a:ext cx="10515600" cy="1325563"/>
          </a:xfrm>
        </p:spPr>
        <p:txBody>
          <a:bodyPr>
            <a:normAutofit/>
          </a:bodyPr>
          <a:lstStyle/>
          <a:p>
            <a:pPr>
              <a:lnSpc>
                <a:spcPct val="100000"/>
              </a:lnSpc>
              <a:spcBef>
                <a:spcPts val="0"/>
              </a:spcBef>
            </a:pPr>
            <a:r>
              <a:rPr lang="it-IT" sz="4000" b="1">
                <a:solidFill>
                  <a:srgbClr val="FFFFFF"/>
                </a:solidFill>
                <a:latin typeface="Calibri"/>
                <a:cs typeface="Calibri"/>
              </a:rPr>
              <a:t>CAB Rep </a:t>
            </a:r>
            <a:r>
              <a:rPr lang="it-IT" sz="4000" b="1" err="1">
                <a:solidFill>
                  <a:srgbClr val="FFFFFF"/>
                </a:solidFill>
                <a:latin typeface="Calibri"/>
                <a:cs typeface="Calibri"/>
              </a:rPr>
              <a:t>iNet</a:t>
            </a:r>
            <a:r>
              <a:rPr lang="it-IT" sz="4000" b="1">
                <a:solidFill>
                  <a:srgbClr val="FFFFFF"/>
                </a:solidFill>
                <a:latin typeface="Calibri"/>
                <a:cs typeface="Calibri"/>
              </a:rPr>
              <a:t> </a:t>
            </a:r>
            <a:r>
              <a:rPr lang="it-IT" sz="4000" b="1" err="1">
                <a:solidFill>
                  <a:srgbClr val="FFFFFF"/>
                </a:solidFill>
                <a:latin typeface="Calibri"/>
                <a:cs typeface="Calibri"/>
              </a:rPr>
              <a:t>Resources</a:t>
            </a:r>
          </a:p>
        </p:txBody>
      </p:sp>
      <p:sp>
        <p:nvSpPr>
          <p:cNvPr id="2" name="Segnaposto testo 1">
            <a:extLst>
              <a:ext uri="{FF2B5EF4-FFF2-40B4-BE49-F238E27FC236}">
                <a16:creationId xmlns:a16="http://schemas.microsoft.com/office/drawing/2014/main" id="{05118491-DB94-87A1-961A-E252DEC74DCC}"/>
              </a:ext>
            </a:extLst>
          </p:cNvPr>
          <p:cNvSpPr>
            <a:spLocks noGrp="1"/>
          </p:cNvSpPr>
          <p:nvPr>
            <p:ph idx="1"/>
          </p:nvPr>
        </p:nvSpPr>
        <p:spPr>
          <a:xfrm>
            <a:off x="709246" y="934671"/>
            <a:ext cx="7650983" cy="534900"/>
          </a:xfrm>
        </p:spPr>
        <p:txBody>
          <a:bodyPr vert="horz" lIns="91440" tIns="45720" rIns="91440" bIns="45720" rtlCol="0" anchor="t">
            <a:normAutofit/>
          </a:bodyPr>
          <a:lstStyle/>
          <a:p>
            <a:r>
              <a:rPr lang="it-IT" sz="1800">
                <a:solidFill>
                  <a:schemeClr val="bg1"/>
                </a:solidFill>
                <a:cs typeface="Calibri"/>
              </a:rPr>
              <a:t>CAB Brochure Flyers – These flyers can be shared with your CAB Associates.</a:t>
            </a:r>
            <a:endParaRPr lang="it-IT">
              <a:solidFill>
                <a:schemeClr val="bg1"/>
              </a:solidFill>
            </a:endParaRPr>
          </a:p>
        </p:txBody>
      </p:sp>
      <p:pic>
        <p:nvPicPr>
          <p:cNvPr id="3" name="Immagine 2" descr="Immagine che contiene testo, schermata, Pubblicità online, Sito Web&#10;&#10;Descrizione generata automaticamente">
            <a:extLst>
              <a:ext uri="{FF2B5EF4-FFF2-40B4-BE49-F238E27FC236}">
                <a16:creationId xmlns:a16="http://schemas.microsoft.com/office/drawing/2014/main" id="{943B03A1-6946-53BB-42D5-03E593D71CBF}"/>
              </a:ext>
            </a:extLst>
          </p:cNvPr>
          <p:cNvPicPr>
            <a:picLocks noChangeAspect="1"/>
          </p:cNvPicPr>
          <p:nvPr/>
        </p:nvPicPr>
        <p:blipFill>
          <a:blip r:embed="rId2"/>
          <a:stretch>
            <a:fillRect/>
          </a:stretch>
        </p:blipFill>
        <p:spPr>
          <a:xfrm>
            <a:off x="4284944" y="4153844"/>
            <a:ext cx="3268760" cy="2497015"/>
          </a:xfrm>
          <a:prstGeom prst="rect">
            <a:avLst/>
          </a:prstGeom>
        </p:spPr>
      </p:pic>
      <p:pic>
        <p:nvPicPr>
          <p:cNvPr id="4" name="Immagine 3" descr="Immagine che contiene testo, schermata, Pubblicità online, Sito Web&#10;&#10;Descrizione generata automaticamente">
            <a:extLst>
              <a:ext uri="{FF2B5EF4-FFF2-40B4-BE49-F238E27FC236}">
                <a16:creationId xmlns:a16="http://schemas.microsoft.com/office/drawing/2014/main" id="{24100196-EAD7-E2CB-48EE-ECA8F941F382}"/>
              </a:ext>
            </a:extLst>
          </p:cNvPr>
          <p:cNvPicPr>
            <a:picLocks noChangeAspect="1"/>
          </p:cNvPicPr>
          <p:nvPr/>
        </p:nvPicPr>
        <p:blipFill>
          <a:blip r:embed="rId3"/>
          <a:stretch>
            <a:fillRect/>
          </a:stretch>
        </p:blipFill>
        <p:spPr>
          <a:xfrm>
            <a:off x="546160" y="4153845"/>
            <a:ext cx="3390432" cy="2497016"/>
          </a:xfrm>
          <a:prstGeom prst="rect">
            <a:avLst/>
          </a:prstGeom>
        </p:spPr>
      </p:pic>
      <p:pic>
        <p:nvPicPr>
          <p:cNvPr id="5" name="Immagine 4" descr="Immagine che contiene testo, schermata, diagramma, Carattere&#10;&#10;Descrizione generata automaticamente">
            <a:extLst>
              <a:ext uri="{FF2B5EF4-FFF2-40B4-BE49-F238E27FC236}">
                <a16:creationId xmlns:a16="http://schemas.microsoft.com/office/drawing/2014/main" id="{0882A1F6-63B1-6E3A-9282-12AAF54B763E}"/>
              </a:ext>
            </a:extLst>
          </p:cNvPr>
          <p:cNvPicPr>
            <a:picLocks noChangeAspect="1"/>
          </p:cNvPicPr>
          <p:nvPr/>
        </p:nvPicPr>
        <p:blipFill>
          <a:blip r:embed="rId4"/>
          <a:stretch>
            <a:fillRect/>
          </a:stretch>
        </p:blipFill>
        <p:spPr>
          <a:xfrm>
            <a:off x="7969820" y="1398265"/>
            <a:ext cx="3551553" cy="2497017"/>
          </a:xfrm>
          <a:prstGeom prst="rect">
            <a:avLst/>
          </a:prstGeom>
        </p:spPr>
      </p:pic>
      <p:pic>
        <p:nvPicPr>
          <p:cNvPr id="6" name="Immagine 5" descr="Immagine che contiene testo, schermata, Carattere, Pubblicità online&#10;&#10;Descrizione generata automaticamente">
            <a:extLst>
              <a:ext uri="{FF2B5EF4-FFF2-40B4-BE49-F238E27FC236}">
                <a16:creationId xmlns:a16="http://schemas.microsoft.com/office/drawing/2014/main" id="{D6C8C5D1-6360-E3E0-E011-962998E7D694}"/>
              </a:ext>
            </a:extLst>
          </p:cNvPr>
          <p:cNvPicPr>
            <a:picLocks noChangeAspect="1"/>
          </p:cNvPicPr>
          <p:nvPr/>
        </p:nvPicPr>
        <p:blipFill>
          <a:blip r:embed="rId5"/>
          <a:stretch>
            <a:fillRect/>
          </a:stretch>
        </p:blipFill>
        <p:spPr>
          <a:xfrm>
            <a:off x="581214" y="1409989"/>
            <a:ext cx="3384597" cy="2497016"/>
          </a:xfrm>
          <a:prstGeom prst="rect">
            <a:avLst/>
          </a:prstGeom>
        </p:spPr>
      </p:pic>
      <p:pic>
        <p:nvPicPr>
          <p:cNvPr id="7" name="Immagine 6" descr="Immagine che contiene testo, schermata&#10;&#10;Descrizione generata automaticamente">
            <a:extLst>
              <a:ext uri="{FF2B5EF4-FFF2-40B4-BE49-F238E27FC236}">
                <a16:creationId xmlns:a16="http://schemas.microsoft.com/office/drawing/2014/main" id="{0DDFCFC3-B013-D314-6D65-CD914D8B4C9E}"/>
              </a:ext>
            </a:extLst>
          </p:cNvPr>
          <p:cNvPicPr>
            <a:picLocks noChangeAspect="1"/>
          </p:cNvPicPr>
          <p:nvPr/>
        </p:nvPicPr>
        <p:blipFill>
          <a:blip r:embed="rId6"/>
          <a:stretch>
            <a:fillRect/>
          </a:stretch>
        </p:blipFill>
        <p:spPr>
          <a:xfrm>
            <a:off x="4365161" y="1409989"/>
            <a:ext cx="3178639" cy="2499351"/>
          </a:xfrm>
          <a:prstGeom prst="rect">
            <a:avLst/>
          </a:prstGeom>
        </p:spPr>
      </p:pic>
      <p:pic>
        <p:nvPicPr>
          <p:cNvPr id="8" name="Immagine 7" descr="Immagine che contiene testo, schermata, Pubblicità online, Sito Web&#10;&#10;Descrizione generata automaticamente">
            <a:extLst>
              <a:ext uri="{FF2B5EF4-FFF2-40B4-BE49-F238E27FC236}">
                <a16:creationId xmlns:a16="http://schemas.microsoft.com/office/drawing/2014/main" id="{C133BC0D-1A6F-30C3-85DA-6AA79A63620E}"/>
              </a:ext>
            </a:extLst>
          </p:cNvPr>
          <p:cNvPicPr>
            <a:picLocks noChangeAspect="1"/>
          </p:cNvPicPr>
          <p:nvPr/>
        </p:nvPicPr>
        <p:blipFill>
          <a:blip r:embed="rId7"/>
          <a:stretch>
            <a:fillRect/>
          </a:stretch>
        </p:blipFill>
        <p:spPr>
          <a:xfrm>
            <a:off x="7988461" y="4105719"/>
            <a:ext cx="3532912" cy="2571463"/>
          </a:xfrm>
          <a:prstGeom prst="rect">
            <a:avLst/>
          </a:prstGeom>
        </p:spPr>
      </p:pic>
    </p:spTree>
    <p:extLst>
      <p:ext uri="{BB962C8B-B14F-4D97-AF65-F5344CB8AC3E}">
        <p14:creationId xmlns:p14="http://schemas.microsoft.com/office/powerpoint/2010/main" val="3897971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F6DDA-9165-793C-2963-BBFE62571D70}"/>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60DB3FDA-D026-6821-B1AC-2D2F99885992}"/>
              </a:ext>
            </a:extLst>
          </p:cNvPr>
          <p:cNvSpPr txBox="1">
            <a:spLocks/>
          </p:cNvSpPr>
          <p:nvPr/>
        </p:nvSpPr>
        <p:spPr>
          <a:xfrm>
            <a:off x="1543107" y="440267"/>
            <a:ext cx="8829925"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a:solidFill>
                  <a:schemeClr val="bg1"/>
                </a:solidFill>
                <a:latin typeface="Arial" panose="020B0604020202020204" pitchFamily="34" charset="0"/>
                <a:cs typeface="Arial" panose="020B0604020202020204" pitchFamily="34" charset="0"/>
              </a:rPr>
              <a:t>Online</a:t>
            </a:r>
            <a:r>
              <a:rPr lang="en-US" sz="4000" b="1" spc="-80">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CAB</a:t>
            </a:r>
            <a:r>
              <a:rPr lang="en-US" sz="4000" b="1" spc="-8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Rep</a:t>
            </a:r>
            <a:r>
              <a:rPr lang="en-US" sz="4000" b="1" spc="-6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Resources</a:t>
            </a:r>
            <a:r>
              <a:rPr lang="en-US" sz="4000" b="1" spc="-6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a:t>
            </a:r>
            <a:r>
              <a:rPr lang="en-US" sz="4000" b="1" spc="-80">
                <a:solidFill>
                  <a:schemeClr val="bg1"/>
                </a:solidFill>
                <a:latin typeface="Arial" panose="020B0604020202020204" pitchFamily="34" charset="0"/>
                <a:cs typeface="Arial" panose="020B0604020202020204" pitchFamily="34" charset="0"/>
              </a:rPr>
              <a:t> </a:t>
            </a:r>
            <a:r>
              <a:rPr lang="en-US" sz="4000" b="1" spc="-20" err="1">
                <a:solidFill>
                  <a:schemeClr val="bg1"/>
                </a:solidFill>
                <a:latin typeface="Arial" panose="020B0604020202020204" pitchFamily="34" charset="0"/>
                <a:cs typeface="Arial" panose="020B0604020202020204" pitchFamily="34" charset="0"/>
              </a:rPr>
              <a:t>iNet</a:t>
            </a:r>
            <a:endParaRPr lang="en-US" sz="4000" b="1" spc="-67">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1890667C-A333-AAF3-D7F2-15CBAB70AAD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6B011576-0FBB-6354-EF3F-56C55F006EEF}"/>
              </a:ext>
            </a:extLst>
          </p:cNvPr>
          <p:cNvSpPr txBox="1"/>
          <p:nvPr/>
        </p:nvSpPr>
        <p:spPr>
          <a:xfrm>
            <a:off x="1061884" y="1583481"/>
            <a:ext cx="10756490" cy="4119076"/>
          </a:xfrm>
          <a:prstGeom prst="rect">
            <a:avLst/>
          </a:prstGeom>
          <a:noFill/>
        </p:spPr>
        <p:txBody>
          <a:bodyPr wrap="square" lIns="91440" tIns="45720" rIns="91440" bIns="45720" anchor="t">
            <a:spAutoFit/>
          </a:bodyPr>
          <a:lstStyle/>
          <a:p>
            <a:pPr marL="469900" marR="402590" indent="-457200">
              <a:lnSpc>
                <a:spcPts val="3350"/>
              </a:lnSpc>
              <a:spcBef>
                <a:spcPts val="2595"/>
              </a:spcBef>
              <a:buChar char="•"/>
              <a:tabLst>
                <a:tab pos="469900" algn="l"/>
              </a:tabLst>
            </a:pPr>
            <a:r>
              <a:rPr lang="en-US" sz="2400">
                <a:solidFill>
                  <a:schemeClr val="bg1"/>
                </a:solidFill>
                <a:latin typeface="Arial"/>
                <a:cs typeface="Arial"/>
              </a:rPr>
              <a:t>The</a:t>
            </a:r>
            <a:r>
              <a:rPr lang="en-US" sz="2400" spc="-65">
                <a:solidFill>
                  <a:schemeClr val="bg1"/>
                </a:solidFill>
                <a:latin typeface="Arial"/>
                <a:cs typeface="Arial"/>
              </a:rPr>
              <a:t> </a:t>
            </a:r>
            <a:r>
              <a:rPr lang="en-US" sz="2400">
                <a:solidFill>
                  <a:schemeClr val="bg1"/>
                </a:solidFill>
                <a:latin typeface="Arial"/>
                <a:cs typeface="Arial"/>
              </a:rPr>
              <a:t>INCOSE</a:t>
            </a:r>
            <a:r>
              <a:rPr lang="en-US" sz="2400" spc="-70">
                <a:solidFill>
                  <a:schemeClr val="bg1"/>
                </a:solidFill>
                <a:latin typeface="Arial"/>
                <a:cs typeface="Arial"/>
              </a:rPr>
              <a:t> </a:t>
            </a:r>
            <a:r>
              <a:rPr lang="en-US" sz="2400">
                <a:solidFill>
                  <a:schemeClr val="bg1"/>
                </a:solidFill>
                <a:latin typeface="Arial"/>
                <a:cs typeface="Arial"/>
              </a:rPr>
              <a:t>iNet</a:t>
            </a:r>
            <a:r>
              <a:rPr lang="en-US" sz="2400" spc="-55">
                <a:solidFill>
                  <a:schemeClr val="bg1"/>
                </a:solidFill>
                <a:latin typeface="Arial"/>
                <a:cs typeface="Arial"/>
              </a:rPr>
              <a:t> </a:t>
            </a:r>
            <a:r>
              <a:rPr lang="en-US" sz="2400">
                <a:solidFill>
                  <a:schemeClr val="bg1"/>
                </a:solidFill>
                <a:latin typeface="Arial"/>
                <a:cs typeface="Arial"/>
              </a:rPr>
              <a:t>is</a:t>
            </a:r>
            <a:r>
              <a:rPr lang="en-US" sz="2400" spc="-55">
                <a:solidFill>
                  <a:schemeClr val="bg1"/>
                </a:solidFill>
                <a:latin typeface="Arial"/>
                <a:cs typeface="Arial"/>
              </a:rPr>
              <a:t> available to access CAB resources</a:t>
            </a:r>
            <a:endParaRPr lang="en-US" sz="2400">
              <a:solidFill>
                <a:schemeClr val="bg1"/>
              </a:solidFill>
              <a:latin typeface="Arial"/>
              <a:cs typeface="Arial"/>
            </a:endParaRPr>
          </a:p>
          <a:p>
            <a:pPr marL="1002665" marR="534670" indent="-381000">
              <a:lnSpc>
                <a:spcPts val="2920"/>
              </a:lnSpc>
              <a:spcBef>
                <a:spcPts val="655"/>
              </a:spcBef>
              <a:tabLst>
                <a:tab pos="1002665" algn="l"/>
              </a:tabLst>
            </a:pPr>
            <a:r>
              <a:rPr lang="en-US" sz="2000" spc="-50">
                <a:solidFill>
                  <a:schemeClr val="bg1"/>
                </a:solidFill>
                <a:latin typeface="Arial"/>
                <a:cs typeface="Arial"/>
              </a:rPr>
              <a:t>–</a:t>
            </a:r>
            <a:r>
              <a:rPr lang="en-US" sz="2000">
                <a:solidFill>
                  <a:schemeClr val="bg1"/>
                </a:solidFill>
                <a:latin typeface="Arial"/>
                <a:cs typeface="Arial"/>
              </a:rPr>
              <a:t>	Unlike</a:t>
            </a:r>
            <a:r>
              <a:rPr lang="en-US" sz="2000" spc="-110">
                <a:solidFill>
                  <a:schemeClr val="bg1"/>
                </a:solidFill>
                <a:latin typeface="Arial"/>
                <a:cs typeface="Arial"/>
              </a:rPr>
              <a:t> </a:t>
            </a:r>
            <a:r>
              <a:rPr lang="en-US" sz="2000">
                <a:solidFill>
                  <a:schemeClr val="bg1"/>
                </a:solidFill>
                <a:latin typeface="Arial"/>
                <a:cs typeface="Arial"/>
              </a:rPr>
              <a:t>Viva</a:t>
            </a:r>
            <a:r>
              <a:rPr lang="en-US" sz="2000" spc="-60">
                <a:solidFill>
                  <a:schemeClr val="bg1"/>
                </a:solidFill>
                <a:latin typeface="Arial"/>
                <a:cs typeface="Arial"/>
              </a:rPr>
              <a:t> </a:t>
            </a:r>
            <a:r>
              <a:rPr lang="en-US" sz="2000">
                <a:solidFill>
                  <a:schemeClr val="bg1"/>
                </a:solidFill>
                <a:latin typeface="Arial"/>
                <a:cs typeface="Arial"/>
              </a:rPr>
              <a:t>Engage,</a:t>
            </a:r>
            <a:r>
              <a:rPr lang="en-US" sz="2000" spc="-50">
                <a:solidFill>
                  <a:schemeClr val="bg1"/>
                </a:solidFill>
                <a:latin typeface="Arial"/>
                <a:cs typeface="Arial"/>
              </a:rPr>
              <a:t> </a:t>
            </a:r>
            <a:r>
              <a:rPr lang="en-US" sz="2000">
                <a:solidFill>
                  <a:schemeClr val="bg1"/>
                </a:solidFill>
                <a:latin typeface="Arial"/>
                <a:cs typeface="Arial"/>
              </a:rPr>
              <a:t>CAB</a:t>
            </a:r>
            <a:r>
              <a:rPr lang="en-US" sz="2000" spc="-180">
                <a:solidFill>
                  <a:schemeClr val="bg1"/>
                </a:solidFill>
                <a:latin typeface="Arial"/>
                <a:cs typeface="Arial"/>
              </a:rPr>
              <a:t> </a:t>
            </a:r>
            <a:r>
              <a:rPr lang="en-US" sz="2000">
                <a:solidFill>
                  <a:schemeClr val="bg1"/>
                </a:solidFill>
                <a:latin typeface="Arial"/>
                <a:cs typeface="Arial"/>
              </a:rPr>
              <a:t>Associates</a:t>
            </a:r>
            <a:r>
              <a:rPr lang="en-US" sz="2000" spc="-70">
                <a:solidFill>
                  <a:schemeClr val="bg1"/>
                </a:solidFill>
                <a:latin typeface="Arial"/>
                <a:cs typeface="Arial"/>
              </a:rPr>
              <a:t> </a:t>
            </a:r>
            <a:r>
              <a:rPr lang="en-US" sz="2000">
                <a:solidFill>
                  <a:schemeClr val="bg1"/>
                </a:solidFill>
                <a:latin typeface="Arial"/>
                <a:cs typeface="Arial"/>
              </a:rPr>
              <a:t>can </a:t>
            </a:r>
            <a:r>
              <a:rPr lang="en-US" sz="2000" spc="-10">
                <a:solidFill>
                  <a:schemeClr val="bg1"/>
                </a:solidFill>
                <a:latin typeface="Arial"/>
                <a:cs typeface="Arial"/>
              </a:rPr>
              <a:t>access </a:t>
            </a:r>
            <a:r>
              <a:rPr lang="en-US" sz="2000">
                <a:solidFill>
                  <a:schemeClr val="bg1"/>
                </a:solidFill>
                <a:latin typeface="Arial"/>
                <a:cs typeface="Arial"/>
              </a:rPr>
              <a:t>the</a:t>
            </a:r>
            <a:r>
              <a:rPr lang="en-US" sz="2000" spc="-40">
                <a:solidFill>
                  <a:schemeClr val="bg1"/>
                </a:solidFill>
                <a:latin typeface="Arial"/>
                <a:cs typeface="Arial"/>
              </a:rPr>
              <a:t> </a:t>
            </a:r>
            <a:r>
              <a:rPr lang="en-US" sz="2000">
                <a:solidFill>
                  <a:schemeClr val="bg1"/>
                </a:solidFill>
                <a:latin typeface="Arial"/>
                <a:cs typeface="Arial"/>
              </a:rPr>
              <a:t>iNet</a:t>
            </a:r>
            <a:r>
              <a:rPr lang="en-US" sz="2000" spc="-30">
                <a:solidFill>
                  <a:schemeClr val="bg1"/>
                </a:solidFill>
                <a:latin typeface="Arial"/>
                <a:cs typeface="Arial"/>
              </a:rPr>
              <a:t> </a:t>
            </a:r>
            <a:r>
              <a:rPr lang="en-US" sz="2000">
                <a:solidFill>
                  <a:schemeClr val="bg1"/>
                </a:solidFill>
                <a:latin typeface="Arial"/>
                <a:cs typeface="Arial"/>
              </a:rPr>
              <a:t>by</a:t>
            </a:r>
            <a:r>
              <a:rPr lang="en-US" sz="2000" spc="-20">
                <a:solidFill>
                  <a:schemeClr val="bg1"/>
                </a:solidFill>
                <a:latin typeface="Arial"/>
                <a:cs typeface="Arial"/>
              </a:rPr>
              <a:t> </a:t>
            </a:r>
            <a:r>
              <a:rPr lang="en-US" sz="2000">
                <a:solidFill>
                  <a:schemeClr val="bg1"/>
                </a:solidFill>
                <a:latin typeface="Arial"/>
                <a:cs typeface="Arial"/>
              </a:rPr>
              <a:t>logging</a:t>
            </a:r>
            <a:r>
              <a:rPr lang="en-US" sz="2000" spc="-40">
                <a:solidFill>
                  <a:schemeClr val="bg1"/>
                </a:solidFill>
                <a:latin typeface="Arial"/>
                <a:cs typeface="Arial"/>
              </a:rPr>
              <a:t> </a:t>
            </a:r>
            <a:r>
              <a:rPr lang="en-US" sz="2000">
                <a:solidFill>
                  <a:schemeClr val="bg1"/>
                </a:solidFill>
                <a:latin typeface="Arial"/>
                <a:cs typeface="Arial"/>
              </a:rPr>
              <a:t>into</a:t>
            </a:r>
            <a:r>
              <a:rPr lang="en-US" sz="2000" spc="-40">
                <a:solidFill>
                  <a:schemeClr val="bg1"/>
                </a:solidFill>
                <a:latin typeface="Arial"/>
                <a:cs typeface="Arial"/>
              </a:rPr>
              <a:t> </a:t>
            </a:r>
            <a:r>
              <a:rPr lang="en-US" sz="2000" u="sng">
                <a:solidFill>
                  <a:schemeClr val="bg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www.incose.org</a:t>
            </a:r>
            <a:r>
              <a:rPr lang="en-US" sz="2000" spc="-40">
                <a:solidFill>
                  <a:schemeClr val="bg1"/>
                </a:solidFill>
                <a:latin typeface="Arial"/>
                <a:cs typeface="Arial"/>
              </a:rPr>
              <a:t> </a:t>
            </a:r>
            <a:r>
              <a:rPr lang="en-US" sz="2000">
                <a:solidFill>
                  <a:schemeClr val="bg1"/>
                </a:solidFill>
                <a:latin typeface="Arial"/>
                <a:cs typeface="Arial"/>
              </a:rPr>
              <a:t>(the</a:t>
            </a:r>
            <a:r>
              <a:rPr lang="en-US" sz="2000" spc="-40">
                <a:solidFill>
                  <a:schemeClr val="bg1"/>
                </a:solidFill>
                <a:latin typeface="Arial"/>
                <a:cs typeface="Arial"/>
              </a:rPr>
              <a:t> </a:t>
            </a:r>
            <a:r>
              <a:rPr lang="en-US" sz="2000">
                <a:solidFill>
                  <a:schemeClr val="bg1"/>
                </a:solidFill>
                <a:latin typeface="Arial"/>
                <a:cs typeface="Arial"/>
              </a:rPr>
              <a:t>same</a:t>
            </a:r>
            <a:r>
              <a:rPr lang="en-US" sz="2000" spc="-40">
                <a:solidFill>
                  <a:schemeClr val="bg1"/>
                </a:solidFill>
                <a:latin typeface="Arial"/>
                <a:cs typeface="Arial"/>
              </a:rPr>
              <a:t> </a:t>
            </a:r>
            <a:r>
              <a:rPr lang="en-US" sz="2000">
                <a:solidFill>
                  <a:schemeClr val="bg1"/>
                </a:solidFill>
                <a:latin typeface="Arial"/>
                <a:cs typeface="Arial"/>
              </a:rPr>
              <a:t>way</a:t>
            </a:r>
            <a:r>
              <a:rPr lang="en-US" sz="2000" spc="-20">
                <a:solidFill>
                  <a:schemeClr val="bg1"/>
                </a:solidFill>
                <a:latin typeface="Arial"/>
                <a:cs typeface="Arial"/>
              </a:rPr>
              <a:t> they </a:t>
            </a:r>
            <a:r>
              <a:rPr lang="en-US" sz="2000">
                <a:solidFill>
                  <a:schemeClr val="bg1"/>
                </a:solidFill>
                <a:latin typeface="Arial"/>
                <a:cs typeface="Arial"/>
              </a:rPr>
              <a:t>would</a:t>
            </a:r>
            <a:r>
              <a:rPr lang="en-US" sz="2000" spc="-15">
                <a:solidFill>
                  <a:schemeClr val="bg1"/>
                </a:solidFill>
                <a:latin typeface="Arial"/>
                <a:cs typeface="Arial"/>
              </a:rPr>
              <a:t> </a:t>
            </a:r>
            <a:r>
              <a:rPr lang="en-US" sz="2000">
                <a:solidFill>
                  <a:schemeClr val="bg1"/>
                </a:solidFill>
                <a:latin typeface="Arial"/>
                <a:cs typeface="Arial"/>
              </a:rPr>
              <a:t>access</a:t>
            </a:r>
            <a:r>
              <a:rPr lang="en-US" sz="2000" spc="-25">
                <a:solidFill>
                  <a:schemeClr val="bg1"/>
                </a:solidFill>
                <a:latin typeface="Arial"/>
                <a:cs typeface="Arial"/>
              </a:rPr>
              <a:t> </a:t>
            </a:r>
            <a:r>
              <a:rPr lang="en-US" sz="2000">
                <a:solidFill>
                  <a:schemeClr val="bg1"/>
                </a:solidFill>
                <a:latin typeface="Arial"/>
                <a:cs typeface="Arial"/>
              </a:rPr>
              <a:t>the</a:t>
            </a:r>
            <a:r>
              <a:rPr lang="en-US" sz="2000" spc="-20">
                <a:solidFill>
                  <a:schemeClr val="bg1"/>
                </a:solidFill>
                <a:latin typeface="Arial"/>
                <a:cs typeface="Arial"/>
              </a:rPr>
              <a:t> </a:t>
            </a:r>
            <a:r>
              <a:rPr lang="en-US" sz="2000" spc="-10">
                <a:solidFill>
                  <a:schemeClr val="bg1"/>
                </a:solidFill>
                <a:latin typeface="Arial"/>
                <a:cs typeface="Arial"/>
              </a:rPr>
              <a:t>Store).</a:t>
            </a:r>
            <a:endParaRPr lang="en-US" sz="2000">
              <a:solidFill>
                <a:schemeClr val="bg1"/>
              </a:solidFill>
              <a:latin typeface="Arial"/>
              <a:cs typeface="Arial"/>
            </a:endParaRPr>
          </a:p>
          <a:p>
            <a:pPr marL="469900" marR="5080" indent="-457200">
              <a:lnSpc>
                <a:spcPts val="3350"/>
              </a:lnSpc>
              <a:spcBef>
                <a:spcPts val="725"/>
              </a:spcBef>
              <a:buChar char="•"/>
              <a:tabLst>
                <a:tab pos="469900" algn="l"/>
              </a:tabLst>
            </a:pPr>
            <a:r>
              <a:rPr lang="en-US" sz="2400">
                <a:solidFill>
                  <a:srgbClr val="F09456"/>
                </a:solidFill>
                <a:latin typeface="Arial"/>
                <a:cs typeface="Arial"/>
                <a:hlinkClick r:id="rId4">
                  <a:extLst>
                    <a:ext uri="{A12FA001-AC4F-418D-AE19-62706E023703}">
                      <ahyp:hlinkClr xmlns:ahyp="http://schemas.microsoft.com/office/drawing/2018/hyperlinkcolor" val="tx"/>
                    </a:ext>
                  </a:extLst>
                </a:hlinkClick>
              </a:rPr>
              <a:t>https://www.incose.org/inet/member-resources/cab-resources</a:t>
            </a:r>
            <a:endParaRPr lang="en-US" sz="2400">
              <a:solidFill>
                <a:srgbClr val="F09456"/>
              </a:solidFill>
              <a:latin typeface="Arial"/>
              <a:cs typeface="Arial"/>
            </a:endParaRPr>
          </a:p>
          <a:p>
            <a:pPr marL="469900" marR="5080" indent="-457200">
              <a:lnSpc>
                <a:spcPts val="3350"/>
              </a:lnSpc>
              <a:spcBef>
                <a:spcPts val="725"/>
              </a:spcBef>
              <a:buChar char="•"/>
              <a:tabLst>
                <a:tab pos="469900" algn="l"/>
              </a:tabLst>
            </a:pPr>
            <a:r>
              <a:rPr lang="en-US" sz="2400">
                <a:solidFill>
                  <a:schemeClr val="bg1"/>
                </a:solidFill>
                <a:latin typeface="Arial"/>
                <a:cs typeface="Arial"/>
              </a:rPr>
              <a:t>There</a:t>
            </a:r>
            <a:r>
              <a:rPr lang="en-US" sz="2400" spc="-70">
                <a:solidFill>
                  <a:schemeClr val="bg1"/>
                </a:solidFill>
                <a:latin typeface="Arial"/>
                <a:cs typeface="Arial"/>
              </a:rPr>
              <a:t> </a:t>
            </a:r>
            <a:r>
              <a:rPr lang="en-US" sz="2400">
                <a:solidFill>
                  <a:schemeClr val="bg1"/>
                </a:solidFill>
                <a:latin typeface="Arial"/>
                <a:cs typeface="Arial"/>
              </a:rPr>
              <a:t>are</a:t>
            </a:r>
            <a:r>
              <a:rPr lang="en-US" sz="2400" spc="-90">
                <a:solidFill>
                  <a:schemeClr val="bg1"/>
                </a:solidFill>
                <a:latin typeface="Arial"/>
                <a:cs typeface="Arial"/>
              </a:rPr>
              <a:t> additional </a:t>
            </a:r>
            <a:r>
              <a:rPr lang="en-US" sz="2400">
                <a:solidFill>
                  <a:schemeClr val="bg1"/>
                </a:solidFill>
                <a:latin typeface="Arial"/>
                <a:cs typeface="Arial"/>
              </a:rPr>
              <a:t>resources</a:t>
            </a:r>
            <a:r>
              <a:rPr lang="en-US" sz="2400" spc="-50">
                <a:solidFill>
                  <a:schemeClr val="bg1"/>
                </a:solidFill>
                <a:latin typeface="Arial"/>
                <a:cs typeface="Arial"/>
              </a:rPr>
              <a:t> </a:t>
            </a:r>
            <a:r>
              <a:rPr lang="en-US" sz="2400" spc="-20">
                <a:solidFill>
                  <a:schemeClr val="bg1"/>
                </a:solidFill>
                <a:latin typeface="Arial"/>
                <a:cs typeface="Arial"/>
              </a:rPr>
              <a:t>that </a:t>
            </a:r>
            <a:r>
              <a:rPr lang="en-US" sz="2400">
                <a:solidFill>
                  <a:schemeClr val="bg1"/>
                </a:solidFill>
                <a:latin typeface="Arial"/>
                <a:cs typeface="Arial"/>
              </a:rPr>
              <a:t>are</a:t>
            </a:r>
            <a:r>
              <a:rPr lang="en-US" sz="2400" spc="-95">
                <a:solidFill>
                  <a:schemeClr val="bg1"/>
                </a:solidFill>
                <a:latin typeface="Arial"/>
                <a:cs typeface="Arial"/>
              </a:rPr>
              <a:t> </a:t>
            </a:r>
            <a:r>
              <a:rPr lang="en-US" sz="2400">
                <a:solidFill>
                  <a:schemeClr val="bg1"/>
                </a:solidFill>
                <a:latin typeface="Arial"/>
                <a:cs typeface="Arial"/>
              </a:rPr>
              <a:t>available</a:t>
            </a:r>
            <a:r>
              <a:rPr lang="en-US" sz="2400" spc="-55">
                <a:solidFill>
                  <a:schemeClr val="bg1"/>
                </a:solidFill>
                <a:latin typeface="Arial"/>
                <a:cs typeface="Arial"/>
              </a:rPr>
              <a:t> </a:t>
            </a:r>
            <a:r>
              <a:rPr lang="en-US" sz="2400">
                <a:solidFill>
                  <a:schemeClr val="bg1"/>
                </a:solidFill>
                <a:latin typeface="Arial"/>
                <a:cs typeface="Arial"/>
              </a:rPr>
              <a:t>to</a:t>
            </a:r>
            <a:r>
              <a:rPr lang="en-US" sz="2400" spc="-85">
                <a:solidFill>
                  <a:schemeClr val="bg1"/>
                </a:solidFill>
                <a:latin typeface="Arial"/>
                <a:cs typeface="Arial"/>
              </a:rPr>
              <a:t> </a:t>
            </a:r>
            <a:r>
              <a:rPr lang="en-US" sz="2400">
                <a:solidFill>
                  <a:schemeClr val="bg1"/>
                </a:solidFill>
                <a:latin typeface="Arial"/>
                <a:cs typeface="Arial"/>
              </a:rPr>
              <a:t>all</a:t>
            </a:r>
            <a:r>
              <a:rPr lang="en-US" sz="2400" spc="-85">
                <a:solidFill>
                  <a:schemeClr val="bg1"/>
                </a:solidFill>
                <a:latin typeface="Arial"/>
                <a:cs typeface="Arial"/>
              </a:rPr>
              <a:t> </a:t>
            </a:r>
            <a:r>
              <a:rPr lang="en-US" sz="2400">
                <a:solidFill>
                  <a:schemeClr val="bg1"/>
                </a:solidFill>
                <a:latin typeface="Arial"/>
                <a:cs typeface="Arial"/>
              </a:rPr>
              <a:t>Members</a:t>
            </a:r>
            <a:r>
              <a:rPr lang="en-US" sz="2400" spc="-45">
                <a:solidFill>
                  <a:schemeClr val="bg1"/>
                </a:solidFill>
                <a:latin typeface="Arial"/>
                <a:cs typeface="Arial"/>
              </a:rPr>
              <a:t> </a:t>
            </a:r>
            <a:r>
              <a:rPr lang="en-US" sz="2400" spc="-10">
                <a:solidFill>
                  <a:schemeClr val="bg1"/>
                </a:solidFill>
                <a:latin typeface="Arial"/>
                <a:cs typeface="Arial"/>
              </a:rPr>
              <a:t>and</a:t>
            </a:r>
            <a:r>
              <a:rPr lang="en-US" sz="2400" spc="-204">
                <a:solidFill>
                  <a:schemeClr val="bg1"/>
                </a:solidFill>
                <a:latin typeface="Arial"/>
                <a:cs typeface="Arial"/>
              </a:rPr>
              <a:t> </a:t>
            </a:r>
            <a:r>
              <a:rPr lang="en-US" sz="2400" spc="-10">
                <a:solidFill>
                  <a:schemeClr val="bg1"/>
                </a:solidFill>
                <a:latin typeface="Arial"/>
                <a:cs typeface="Arial"/>
              </a:rPr>
              <a:t>Associates.</a:t>
            </a:r>
            <a:endParaRPr lang="en-US" sz="2400">
              <a:solidFill>
                <a:schemeClr val="bg1"/>
              </a:solidFill>
              <a:latin typeface="Arial"/>
              <a:cs typeface="Arial"/>
            </a:endParaRPr>
          </a:p>
          <a:p>
            <a:pPr marL="469900" marR="358775" indent="-457200">
              <a:lnSpc>
                <a:spcPts val="3350"/>
              </a:lnSpc>
              <a:spcBef>
                <a:spcPts val="735"/>
              </a:spcBef>
              <a:buChar char="•"/>
              <a:tabLst>
                <a:tab pos="469900" algn="l"/>
              </a:tabLst>
            </a:pPr>
            <a:r>
              <a:rPr lang="en-US" sz="2400">
                <a:solidFill>
                  <a:schemeClr val="bg1"/>
                </a:solidFill>
                <a:latin typeface="Arial"/>
                <a:cs typeface="Arial"/>
              </a:rPr>
              <a:t>Most</a:t>
            </a:r>
            <a:r>
              <a:rPr lang="en-US" sz="2400" spc="-75">
                <a:solidFill>
                  <a:schemeClr val="bg1"/>
                </a:solidFill>
                <a:latin typeface="Arial"/>
                <a:cs typeface="Arial"/>
              </a:rPr>
              <a:t> </a:t>
            </a:r>
            <a:r>
              <a:rPr lang="en-US" sz="2400">
                <a:solidFill>
                  <a:schemeClr val="bg1"/>
                </a:solidFill>
                <a:latin typeface="Arial"/>
                <a:cs typeface="Arial"/>
              </a:rPr>
              <a:t>of</a:t>
            </a:r>
            <a:r>
              <a:rPr lang="en-US" sz="2400" spc="-70">
                <a:solidFill>
                  <a:schemeClr val="bg1"/>
                </a:solidFill>
                <a:latin typeface="Arial"/>
                <a:cs typeface="Arial"/>
              </a:rPr>
              <a:t> </a:t>
            </a:r>
            <a:r>
              <a:rPr lang="en-US" sz="2400">
                <a:solidFill>
                  <a:schemeClr val="bg1"/>
                </a:solidFill>
                <a:latin typeface="Arial"/>
                <a:cs typeface="Arial"/>
              </a:rPr>
              <a:t>these</a:t>
            </a:r>
            <a:r>
              <a:rPr lang="en-US" sz="2400" spc="-65">
                <a:solidFill>
                  <a:schemeClr val="bg1"/>
                </a:solidFill>
                <a:latin typeface="Arial"/>
                <a:cs typeface="Arial"/>
              </a:rPr>
              <a:t> </a:t>
            </a:r>
            <a:r>
              <a:rPr lang="en-US" sz="2400">
                <a:solidFill>
                  <a:schemeClr val="bg1"/>
                </a:solidFill>
                <a:latin typeface="Arial"/>
                <a:cs typeface="Arial"/>
              </a:rPr>
              <a:t>resources</a:t>
            </a:r>
            <a:r>
              <a:rPr lang="en-US" sz="2400" spc="-40">
                <a:solidFill>
                  <a:schemeClr val="bg1"/>
                </a:solidFill>
                <a:latin typeface="Arial"/>
                <a:cs typeface="Arial"/>
              </a:rPr>
              <a:t> </a:t>
            </a:r>
            <a:r>
              <a:rPr lang="en-US" sz="2400">
                <a:solidFill>
                  <a:schemeClr val="bg1"/>
                </a:solidFill>
                <a:latin typeface="Arial"/>
                <a:cs typeface="Arial"/>
              </a:rPr>
              <a:t>are</a:t>
            </a:r>
            <a:r>
              <a:rPr lang="en-US" sz="2400" spc="-65">
                <a:solidFill>
                  <a:schemeClr val="bg1"/>
                </a:solidFill>
                <a:latin typeface="Arial"/>
                <a:cs typeface="Arial"/>
              </a:rPr>
              <a:t> </a:t>
            </a:r>
            <a:r>
              <a:rPr lang="en-US" sz="2400">
                <a:solidFill>
                  <a:schemeClr val="bg1"/>
                </a:solidFill>
                <a:latin typeface="Arial"/>
                <a:cs typeface="Arial"/>
              </a:rPr>
              <a:t>linked</a:t>
            </a:r>
            <a:r>
              <a:rPr lang="en-US" sz="2400" spc="-55">
                <a:solidFill>
                  <a:schemeClr val="bg1"/>
                </a:solidFill>
                <a:latin typeface="Arial"/>
                <a:cs typeface="Arial"/>
              </a:rPr>
              <a:t> </a:t>
            </a:r>
            <a:r>
              <a:rPr lang="en-US" sz="2400">
                <a:solidFill>
                  <a:schemeClr val="bg1"/>
                </a:solidFill>
                <a:latin typeface="Arial"/>
                <a:cs typeface="Arial"/>
              </a:rPr>
              <a:t>from</a:t>
            </a:r>
            <a:r>
              <a:rPr lang="en-US" sz="2400" spc="-60">
                <a:solidFill>
                  <a:schemeClr val="bg1"/>
                </a:solidFill>
                <a:latin typeface="Arial"/>
                <a:cs typeface="Arial"/>
              </a:rPr>
              <a:t> </a:t>
            </a:r>
            <a:r>
              <a:rPr lang="en-US" sz="2400">
                <a:solidFill>
                  <a:schemeClr val="bg1"/>
                </a:solidFill>
                <a:latin typeface="Arial"/>
                <a:cs typeface="Arial"/>
              </a:rPr>
              <a:t>the</a:t>
            </a:r>
            <a:r>
              <a:rPr lang="en-US" sz="2400" spc="-80">
                <a:solidFill>
                  <a:schemeClr val="bg1"/>
                </a:solidFill>
                <a:latin typeface="Arial"/>
                <a:cs typeface="Arial"/>
              </a:rPr>
              <a:t> </a:t>
            </a:r>
            <a:r>
              <a:rPr lang="en-US" sz="2400">
                <a:solidFill>
                  <a:schemeClr val="bg1"/>
                </a:solidFill>
                <a:latin typeface="Arial"/>
                <a:cs typeface="Arial"/>
              </a:rPr>
              <a:t>public</a:t>
            </a:r>
            <a:r>
              <a:rPr lang="en-US" sz="2400" spc="-55">
                <a:solidFill>
                  <a:schemeClr val="bg1"/>
                </a:solidFill>
                <a:latin typeface="Arial"/>
                <a:cs typeface="Arial"/>
              </a:rPr>
              <a:t> </a:t>
            </a:r>
            <a:r>
              <a:rPr lang="en-US" sz="2400" spc="-10">
                <a:solidFill>
                  <a:schemeClr val="bg1"/>
                </a:solidFill>
                <a:latin typeface="Arial"/>
                <a:cs typeface="Arial"/>
              </a:rPr>
              <a:t>pages </a:t>
            </a:r>
            <a:r>
              <a:rPr lang="en-US" sz="2400">
                <a:solidFill>
                  <a:schemeClr val="bg1"/>
                </a:solidFill>
                <a:latin typeface="Arial"/>
                <a:cs typeface="Arial"/>
              </a:rPr>
              <a:t>on</a:t>
            </a:r>
            <a:r>
              <a:rPr lang="en-US" sz="2400" spc="-85">
                <a:solidFill>
                  <a:schemeClr val="bg1"/>
                </a:solidFill>
                <a:latin typeface="Arial"/>
                <a:cs typeface="Arial"/>
              </a:rPr>
              <a:t> </a:t>
            </a:r>
            <a:r>
              <a:rPr lang="en-US" sz="2400" u="sng" spc="-20">
                <a:solidFill>
                  <a:schemeClr val="bg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www.incose.org</a:t>
            </a:r>
            <a:r>
              <a:rPr lang="en-US" sz="2400" spc="-35">
                <a:solidFill>
                  <a:schemeClr val="bg1"/>
                </a:solidFill>
                <a:latin typeface="Arial"/>
                <a:cs typeface="Arial"/>
              </a:rPr>
              <a:t> </a:t>
            </a:r>
            <a:r>
              <a:rPr lang="en-US" sz="2400">
                <a:solidFill>
                  <a:schemeClr val="bg1"/>
                </a:solidFill>
                <a:latin typeface="Arial"/>
                <a:cs typeface="Arial"/>
              </a:rPr>
              <a:t>(see</a:t>
            </a:r>
            <a:r>
              <a:rPr lang="en-US" sz="2400" spc="-65">
                <a:solidFill>
                  <a:schemeClr val="bg1"/>
                </a:solidFill>
                <a:latin typeface="Arial"/>
                <a:cs typeface="Arial"/>
              </a:rPr>
              <a:t> </a:t>
            </a:r>
            <a:r>
              <a:rPr lang="en-US" sz="2400">
                <a:solidFill>
                  <a:schemeClr val="bg1"/>
                </a:solidFill>
                <a:latin typeface="Arial"/>
                <a:cs typeface="Arial"/>
              </a:rPr>
              <a:t>next</a:t>
            </a:r>
            <a:r>
              <a:rPr lang="en-US" sz="2400" spc="-75">
                <a:solidFill>
                  <a:schemeClr val="bg1"/>
                </a:solidFill>
                <a:latin typeface="Arial"/>
                <a:cs typeface="Arial"/>
              </a:rPr>
              <a:t> </a:t>
            </a:r>
            <a:r>
              <a:rPr lang="en-US" sz="2400" spc="-10">
                <a:solidFill>
                  <a:schemeClr val="bg1"/>
                </a:solidFill>
                <a:latin typeface="Arial"/>
                <a:cs typeface="Arial"/>
              </a:rPr>
              <a:t>slide)</a:t>
            </a:r>
            <a:endParaRPr lang="en-US" sz="2400">
              <a:solidFill>
                <a:schemeClr val="bg1"/>
              </a:solidFill>
              <a:latin typeface="Arial"/>
              <a:cs typeface="Arial"/>
            </a:endParaRPr>
          </a:p>
          <a:p>
            <a:pPr marL="1243330" lvl="1" indent="-381000">
              <a:lnSpc>
                <a:spcPct val="100000"/>
              </a:lnSpc>
              <a:spcBef>
                <a:spcPts val="20"/>
              </a:spcBef>
              <a:buFont typeface="Arial"/>
              <a:buChar char="–"/>
              <a:tabLst>
                <a:tab pos="1243330" algn="l"/>
              </a:tabLst>
            </a:pPr>
            <a:endParaRPr lang="en-US" sz="2000">
              <a:solidFill>
                <a:schemeClr val="bg1"/>
              </a:solidFill>
            </a:endParaRPr>
          </a:p>
        </p:txBody>
      </p:sp>
    </p:spTree>
    <p:extLst>
      <p:ext uri="{BB962C8B-B14F-4D97-AF65-F5344CB8AC3E}">
        <p14:creationId xmlns:p14="http://schemas.microsoft.com/office/powerpoint/2010/main" val="2932261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a:xfrm>
            <a:off x="1543107" y="440267"/>
            <a:ext cx="9587009"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13B5EA"/>
              </a:buClr>
              <a:buSzPct val="110000"/>
              <a:buFont typeface="Wingdings" panose="05000000000000000000" pitchFamily="2" charset="2"/>
              <a:buNone/>
              <a:tabLst/>
              <a:defRPr/>
            </a:pPr>
            <a:r>
              <a:rPr kumimoji="0" lang="en-US" sz="4000" b="1" i="0" u="none" strike="noStrike" kern="1200" cap="none" spc="-67"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How to find CAB resources</a:t>
            </a:r>
          </a:p>
        </p:txBody>
      </p:sp>
      <p:sp>
        <p:nvSpPr>
          <p:cNvPr id="5" name="Freeform 5">
            <a:extLst>
              <a:ext uri="{FF2B5EF4-FFF2-40B4-BE49-F238E27FC236}">
                <a16:creationId xmlns:a16="http://schemas.microsoft.com/office/drawing/2014/main" id="{52F3A853-00E5-1138-BB0E-C47480FE4B0F}"/>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98A13205-BE04-A645-DF8E-392B610DCE08}"/>
              </a:ext>
            </a:extLst>
          </p:cNvPr>
          <p:cNvSpPr txBox="1"/>
          <p:nvPr/>
        </p:nvSpPr>
        <p:spPr>
          <a:xfrm>
            <a:off x="1061915" y="1361831"/>
            <a:ext cx="10541000" cy="1323439"/>
          </a:xfrm>
          <a:prstGeom prst="rect">
            <a:avLst/>
          </a:prstGeom>
          <a:noFill/>
        </p:spPr>
        <p:txBody>
          <a:bodyPr wrap="square" lIns="91440" tIns="45720" rIns="91440" bIns="45720" rtlCol="0" anchor="t">
            <a:spAutoFit/>
          </a:bodyPr>
          <a:lstStyle/>
          <a:p>
            <a:pPr marL="342900" indent="-342900">
              <a:buAutoNum type="arabicPeriod"/>
            </a:pPr>
            <a:r>
              <a:rPr lang="it-IT" sz="2000">
                <a:solidFill>
                  <a:schemeClr val="bg1"/>
                </a:solidFill>
              </a:rPr>
              <a:t>Log in to </a:t>
            </a:r>
            <a:r>
              <a:rPr lang="it-IT" sz="2000" err="1">
                <a:solidFill>
                  <a:schemeClr val="bg1"/>
                </a:solidFill>
              </a:rPr>
              <a:t>your</a:t>
            </a:r>
            <a:r>
              <a:rPr lang="it-IT" sz="2000">
                <a:solidFill>
                  <a:schemeClr val="bg1"/>
                </a:solidFill>
              </a:rPr>
              <a:t> INCOSE account and go to </a:t>
            </a:r>
            <a:r>
              <a:rPr lang="it-IT" sz="2000" err="1">
                <a:solidFill>
                  <a:schemeClr val="bg1"/>
                </a:solidFill>
              </a:rPr>
              <a:t>iNet</a:t>
            </a:r>
            <a:r>
              <a:rPr lang="it-IT" sz="2000">
                <a:solidFill>
                  <a:schemeClr val="bg1"/>
                </a:solidFill>
              </a:rPr>
              <a:t> for </a:t>
            </a:r>
            <a:r>
              <a:rPr lang="it-IT" sz="2000" err="1">
                <a:solidFill>
                  <a:schemeClr val="bg1"/>
                </a:solidFill>
              </a:rPr>
              <a:t>your</a:t>
            </a:r>
            <a:r>
              <a:rPr lang="it-IT" sz="2000">
                <a:solidFill>
                  <a:schemeClr val="bg1"/>
                </a:solidFill>
              </a:rPr>
              <a:t> CAB </a:t>
            </a:r>
            <a:r>
              <a:rPr lang="it-IT" sz="2000" err="1">
                <a:solidFill>
                  <a:schemeClr val="bg1"/>
                </a:solidFill>
              </a:rPr>
              <a:t>resources</a:t>
            </a:r>
            <a:r>
              <a:rPr lang="it-IT" sz="2000">
                <a:solidFill>
                  <a:schemeClr val="bg1"/>
                </a:solidFill>
              </a:rPr>
              <a:t>.</a:t>
            </a:r>
          </a:p>
          <a:p>
            <a:pPr marL="342900" indent="-342900">
              <a:buAutoNum type="arabicPeriod"/>
            </a:pPr>
            <a:r>
              <a:rPr lang="it-IT" sz="2000">
                <a:solidFill>
                  <a:schemeClr val="bg1"/>
                </a:solidFill>
              </a:rPr>
              <a:t>Under </a:t>
            </a:r>
            <a:r>
              <a:rPr lang="it-IT" sz="2000" err="1">
                <a:solidFill>
                  <a:schemeClr val="bg1"/>
                </a:solidFill>
              </a:rPr>
              <a:t>Member</a:t>
            </a:r>
            <a:r>
              <a:rPr lang="it-IT" sz="2000">
                <a:solidFill>
                  <a:schemeClr val="bg1"/>
                </a:solidFill>
              </a:rPr>
              <a:t> </a:t>
            </a:r>
            <a:r>
              <a:rPr lang="it-IT" sz="2000" err="1">
                <a:solidFill>
                  <a:schemeClr val="bg1"/>
                </a:solidFill>
              </a:rPr>
              <a:t>Resources</a:t>
            </a:r>
            <a:r>
              <a:rPr lang="it-IT" sz="2000">
                <a:solidFill>
                  <a:schemeClr val="bg1"/>
                </a:solidFill>
              </a:rPr>
              <a:t> </a:t>
            </a:r>
            <a:r>
              <a:rPr lang="it-IT" sz="2000" err="1">
                <a:solidFill>
                  <a:schemeClr val="bg1"/>
                </a:solidFill>
              </a:rPr>
              <a:t>select</a:t>
            </a:r>
            <a:r>
              <a:rPr lang="it-IT" sz="2000">
                <a:solidFill>
                  <a:schemeClr val="bg1"/>
                </a:solidFill>
              </a:rPr>
              <a:t> from the </a:t>
            </a:r>
            <a:r>
              <a:rPr lang="it-IT" sz="2000" err="1">
                <a:solidFill>
                  <a:schemeClr val="bg1"/>
                </a:solidFill>
              </a:rPr>
              <a:t>dropdown</a:t>
            </a:r>
            <a:r>
              <a:rPr lang="it-IT" sz="2000">
                <a:solidFill>
                  <a:schemeClr val="bg1"/>
                </a:solidFill>
              </a:rPr>
              <a:t> menu CAB </a:t>
            </a:r>
            <a:r>
              <a:rPr lang="it-IT" sz="2000" err="1">
                <a:solidFill>
                  <a:schemeClr val="bg1"/>
                </a:solidFill>
              </a:rPr>
              <a:t>Resources</a:t>
            </a:r>
            <a:endParaRPr lang="it-IT" sz="2000" err="1">
              <a:solidFill>
                <a:schemeClr val="bg1"/>
              </a:solidFill>
              <a:cs typeface="Calibri"/>
            </a:endParaRPr>
          </a:p>
          <a:p>
            <a:pPr marL="342900" indent="-342900">
              <a:buAutoNum type="arabicPeriod"/>
            </a:pPr>
            <a:r>
              <a:rPr lang="it-IT" sz="2000" err="1">
                <a:solidFill>
                  <a:schemeClr val="bg1"/>
                </a:solidFill>
                <a:cs typeface="Calibri"/>
              </a:rPr>
              <a:t>Only</a:t>
            </a:r>
            <a:r>
              <a:rPr lang="it-IT" sz="2000">
                <a:solidFill>
                  <a:schemeClr val="bg1"/>
                </a:solidFill>
                <a:cs typeface="Calibri"/>
              </a:rPr>
              <a:t> CAB </a:t>
            </a:r>
            <a:r>
              <a:rPr lang="it-IT" sz="2000" err="1">
                <a:solidFill>
                  <a:schemeClr val="bg1"/>
                </a:solidFill>
                <a:cs typeface="Calibri"/>
              </a:rPr>
              <a:t>Representatives</a:t>
            </a:r>
            <a:r>
              <a:rPr lang="it-IT" sz="2000">
                <a:solidFill>
                  <a:schemeClr val="bg1"/>
                </a:solidFill>
                <a:cs typeface="Calibri"/>
              </a:rPr>
              <a:t> </a:t>
            </a:r>
            <a:r>
              <a:rPr lang="it-IT" sz="2000" err="1">
                <a:solidFill>
                  <a:schemeClr val="bg1"/>
                </a:solidFill>
                <a:cs typeface="Calibri"/>
              </a:rPr>
              <a:t>have</a:t>
            </a:r>
            <a:r>
              <a:rPr lang="it-IT" sz="2000">
                <a:solidFill>
                  <a:schemeClr val="bg1"/>
                </a:solidFill>
                <a:cs typeface="Calibri"/>
              </a:rPr>
              <a:t> access to </a:t>
            </a:r>
            <a:r>
              <a:rPr lang="it-IT" sz="2000" err="1">
                <a:solidFill>
                  <a:schemeClr val="bg1"/>
                </a:solidFill>
                <a:cs typeface="Calibri"/>
              </a:rPr>
              <a:t>this</a:t>
            </a:r>
            <a:r>
              <a:rPr lang="it-IT" sz="2000">
                <a:solidFill>
                  <a:schemeClr val="bg1"/>
                </a:solidFill>
                <a:cs typeface="Calibri"/>
              </a:rPr>
              <a:t> </a:t>
            </a:r>
            <a:r>
              <a:rPr lang="it-IT" sz="2000" err="1">
                <a:solidFill>
                  <a:schemeClr val="bg1"/>
                </a:solidFill>
                <a:cs typeface="Calibri"/>
              </a:rPr>
              <a:t>resource</a:t>
            </a:r>
          </a:p>
          <a:p>
            <a:endParaRPr lang="it-IT" sz="2000">
              <a:solidFill>
                <a:schemeClr val="bg1"/>
              </a:solidFill>
              <a:cs typeface="Calibri"/>
            </a:endParaRPr>
          </a:p>
        </p:txBody>
      </p:sp>
      <p:pic>
        <p:nvPicPr>
          <p:cNvPr id="6" name="Immagine 5" descr="Immagine che contiene testo, schermata, Sito Web, Pubblicità online">
            <a:extLst>
              <a:ext uri="{FF2B5EF4-FFF2-40B4-BE49-F238E27FC236}">
                <a16:creationId xmlns:a16="http://schemas.microsoft.com/office/drawing/2014/main" id="{E8D43F1E-C8E5-F612-546A-87DB1D752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76" y="2427700"/>
            <a:ext cx="8826500" cy="4076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20247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79D57-2478-5B14-8FAF-21C9CF5F7506}"/>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8933A57-E712-DC55-07B0-AA6C6D65527C}"/>
              </a:ext>
            </a:extLst>
          </p:cNvPr>
          <p:cNvSpPr txBox="1">
            <a:spLocks/>
          </p:cNvSpPr>
          <p:nvPr/>
        </p:nvSpPr>
        <p:spPr>
          <a:xfrm>
            <a:off x="1543107" y="440267"/>
            <a:ext cx="8849590"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95"/>
              </a:spcBef>
              <a:buNone/>
            </a:pPr>
            <a:r>
              <a:rPr lang="en-US" sz="4000" b="1" spc="-10">
                <a:solidFill>
                  <a:schemeClr val="bg1"/>
                </a:solidFill>
                <a:latin typeface="Arial"/>
                <a:cs typeface="Arial"/>
              </a:rPr>
              <a:t>CAB resources on iNet</a:t>
            </a:r>
            <a:endParaRPr lang="en-US" b="1" spc="-10">
              <a:solidFill>
                <a:schemeClr val="bg1"/>
              </a:solidFill>
              <a:latin typeface="Arial"/>
              <a:cs typeface="Arial"/>
            </a:endParaRPr>
          </a:p>
        </p:txBody>
      </p:sp>
      <p:sp>
        <p:nvSpPr>
          <p:cNvPr id="4" name="TextBox 3">
            <a:extLst>
              <a:ext uri="{FF2B5EF4-FFF2-40B4-BE49-F238E27FC236}">
                <a16:creationId xmlns:a16="http://schemas.microsoft.com/office/drawing/2014/main" id="{5EBF4449-12AA-14B3-01A6-D0BC87417B40}"/>
              </a:ext>
            </a:extLst>
          </p:cNvPr>
          <p:cNvSpPr txBox="1"/>
          <p:nvPr/>
        </p:nvSpPr>
        <p:spPr>
          <a:xfrm>
            <a:off x="1752251" y="1186657"/>
            <a:ext cx="987158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cs typeface="Calibri"/>
              </a:rPr>
              <a:t>The "How to” presentations can be found on iNet under Member resources/</a:t>
            </a:r>
            <a:r>
              <a:rPr lang="en-US" sz="2000">
                <a:cs typeface="Calibri"/>
                <a:hlinkClick r:id="rId3">
                  <a:extLst>
                    <a:ext uri="{A12FA001-AC4F-418D-AE19-62706E023703}">
                      <ahyp:hlinkClr xmlns:ahyp="http://schemas.microsoft.com/office/drawing/2018/hyperlinkcolor" val="tx"/>
                    </a:ext>
                  </a:extLst>
                </a:hlinkClick>
              </a:rPr>
              <a:t>CAB resources</a:t>
            </a:r>
            <a:endParaRPr lang="en-US" sz="2000">
              <a:cs typeface="Calibri"/>
            </a:endParaRPr>
          </a:p>
          <a:p>
            <a:endParaRPr lang="en-US">
              <a:cs typeface="Calibri"/>
            </a:endParaRPr>
          </a:p>
        </p:txBody>
      </p:sp>
      <p:pic>
        <p:nvPicPr>
          <p:cNvPr id="2" name="Immagine 1" descr="Immagine che contiene testo, schermata, Carattere&#10;&#10;Descrizione generata automaticamente">
            <a:extLst>
              <a:ext uri="{FF2B5EF4-FFF2-40B4-BE49-F238E27FC236}">
                <a16:creationId xmlns:a16="http://schemas.microsoft.com/office/drawing/2014/main" id="{09D609AB-2ED4-3BBE-A159-58F9B44784D0}"/>
              </a:ext>
            </a:extLst>
          </p:cNvPr>
          <p:cNvPicPr>
            <a:picLocks noChangeAspect="1"/>
          </p:cNvPicPr>
          <p:nvPr/>
        </p:nvPicPr>
        <p:blipFill>
          <a:blip r:embed="rId4"/>
          <a:stretch>
            <a:fillRect/>
          </a:stretch>
        </p:blipFill>
        <p:spPr>
          <a:xfrm>
            <a:off x="1178170" y="2007210"/>
            <a:ext cx="9847384" cy="4391025"/>
          </a:xfrm>
          <a:prstGeom prst="rect">
            <a:avLst/>
          </a:prstGeom>
        </p:spPr>
      </p:pic>
      <p:sp>
        <p:nvSpPr>
          <p:cNvPr id="5" name="Freeform 5">
            <a:extLst>
              <a:ext uri="{FF2B5EF4-FFF2-40B4-BE49-F238E27FC236}">
                <a16:creationId xmlns:a16="http://schemas.microsoft.com/office/drawing/2014/main" id="{CEB823D7-EFE3-8313-FA91-937DD570597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310141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B0AEFD1-88AE-2F27-F50F-4B7899A42FF5}"/>
              </a:ext>
            </a:extLst>
          </p:cNvPr>
          <p:cNvPicPr>
            <a:picLocks noGrp="1" noChangeAspect="1"/>
          </p:cNvPicPr>
          <p:nvPr>
            <p:ph type="pic" sz="quarter" idx="21"/>
          </p:nvPr>
        </p:nvPicPr>
        <p:blipFill>
          <a:blip r:embed="rId2"/>
          <a:srcRect t="1786" b="1786"/>
          <a:stretch/>
        </p:blipFill>
        <p:spPr/>
      </p:pic>
    </p:spTree>
    <p:extLst>
      <p:ext uri="{BB962C8B-B14F-4D97-AF65-F5344CB8AC3E}">
        <p14:creationId xmlns:p14="http://schemas.microsoft.com/office/powerpoint/2010/main" val="944925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5EC3FE3-69D4-2AD9-B45E-BFDCF55414D9}"/>
              </a:ext>
            </a:extLst>
          </p:cNvPr>
          <p:cNvSpPr txBox="1"/>
          <p:nvPr/>
        </p:nvSpPr>
        <p:spPr>
          <a:xfrm>
            <a:off x="430823" y="285147"/>
            <a:ext cx="11364935" cy="3077766"/>
          </a:xfrm>
          <a:prstGeom prst="rect">
            <a:avLst/>
          </a:prstGeom>
          <a:noFill/>
        </p:spPr>
        <p:txBody>
          <a:bodyPr wrap="square" lIns="91440" tIns="45720" rIns="91440" bIns="45720" anchor="t">
            <a:spAutoFit/>
          </a:bodyPr>
          <a:lstStyle/>
          <a:p>
            <a:r>
              <a:rPr lang="en-US" sz="3200" b="1">
                <a:solidFill>
                  <a:schemeClr val="bg1"/>
                </a:solidFill>
              </a:rPr>
              <a:t>Corporate Advisory Board Recognition Badge Usage Guideline</a:t>
            </a:r>
            <a:endParaRPr lang="it-IT">
              <a:solidFill>
                <a:schemeClr val="bg1"/>
              </a:solidFill>
            </a:endParaRPr>
          </a:p>
          <a:p>
            <a:endParaRPr lang="en-US"/>
          </a:p>
          <a:p>
            <a:r>
              <a:rPr lang="en-US">
                <a:solidFill>
                  <a:schemeClr val="bg1"/>
                </a:solidFill>
              </a:rPr>
              <a:t>The recognition badging is to used on your companies website.  You can download a copy of the INCOSE Recognition Badge.  Please share with your marketing/IT department to be published on the companies website.</a:t>
            </a:r>
            <a:endParaRPr lang="en-US">
              <a:solidFill>
                <a:schemeClr val="bg1"/>
              </a:solidFill>
              <a:cs typeface="Calibri"/>
            </a:endParaRPr>
          </a:p>
          <a:p>
            <a:endParaRPr lang="en-US"/>
          </a:p>
          <a:p>
            <a:endParaRPr lang="en-US">
              <a:cs typeface="Calibri"/>
            </a:endParaRPr>
          </a:p>
          <a:p>
            <a:endParaRPr lang="en-US">
              <a:cs typeface="Calibri"/>
            </a:endParaRPr>
          </a:p>
          <a:p>
            <a:endParaRPr lang="en-US"/>
          </a:p>
          <a:p>
            <a:endParaRPr lang="en-US"/>
          </a:p>
          <a:p>
            <a:endParaRPr lang="en-US">
              <a:cs typeface="Calibri"/>
            </a:endParaRPr>
          </a:p>
        </p:txBody>
      </p:sp>
      <p:pic>
        <p:nvPicPr>
          <p:cNvPr id="6" name="Immagine 5" descr="Immagine che contiene testo, Carattere, schermata, logo&#10;&#10;Descrizione generata automaticamente">
            <a:extLst>
              <a:ext uri="{FF2B5EF4-FFF2-40B4-BE49-F238E27FC236}">
                <a16:creationId xmlns:a16="http://schemas.microsoft.com/office/drawing/2014/main" id="{A8341B2F-4040-2F8D-1393-A91DB160F44A}"/>
              </a:ext>
            </a:extLst>
          </p:cNvPr>
          <p:cNvPicPr/>
          <p:nvPr/>
        </p:nvPicPr>
        <p:blipFill>
          <a:blip r:embed="rId2"/>
          <a:srcRect/>
          <a:stretch>
            <a:fillRect/>
          </a:stretch>
        </p:blipFill>
        <p:spPr>
          <a:xfrm>
            <a:off x="6943627" y="2331353"/>
            <a:ext cx="4797425" cy="1632585"/>
          </a:xfrm>
          <a:prstGeom prst="rect">
            <a:avLst/>
          </a:prstGeom>
          <a:noFill/>
          <a:ln>
            <a:noFill/>
            <a:prstDash/>
          </a:ln>
        </p:spPr>
      </p:pic>
      <p:pic>
        <p:nvPicPr>
          <p:cNvPr id="7" name="Immagine 6">
            <a:extLst>
              <a:ext uri="{FF2B5EF4-FFF2-40B4-BE49-F238E27FC236}">
                <a16:creationId xmlns:a16="http://schemas.microsoft.com/office/drawing/2014/main" id="{CCF8D991-AEB6-EF9F-BB1A-80AAC280EFE6}"/>
              </a:ext>
            </a:extLst>
          </p:cNvPr>
          <p:cNvPicPr/>
          <p:nvPr/>
        </p:nvPicPr>
        <p:blipFill rotWithShape="1">
          <a:blip r:embed="rId3"/>
          <a:srcRect t="-6072" r="24182"/>
          <a:stretch/>
        </p:blipFill>
        <p:spPr>
          <a:xfrm>
            <a:off x="6674081" y="4135100"/>
            <a:ext cx="5347018" cy="2382954"/>
          </a:xfrm>
          <a:prstGeom prst="rect">
            <a:avLst/>
          </a:prstGeom>
          <a:noFill/>
          <a:ln>
            <a:noFill/>
            <a:prstDash/>
          </a:ln>
        </p:spPr>
      </p:pic>
      <p:pic>
        <p:nvPicPr>
          <p:cNvPr id="2" name="Immagine 1" descr="Immagine che contiene testo, elettronica, schermata, Carattere&#10;&#10;Descrizione generata automaticamente">
            <a:extLst>
              <a:ext uri="{FF2B5EF4-FFF2-40B4-BE49-F238E27FC236}">
                <a16:creationId xmlns:a16="http://schemas.microsoft.com/office/drawing/2014/main" id="{06FA9A0D-0C6B-1431-93DA-0ED0D706A026}"/>
              </a:ext>
            </a:extLst>
          </p:cNvPr>
          <p:cNvPicPr>
            <a:picLocks noChangeAspect="1"/>
          </p:cNvPicPr>
          <p:nvPr/>
        </p:nvPicPr>
        <p:blipFill>
          <a:blip r:embed="rId4"/>
          <a:stretch>
            <a:fillRect/>
          </a:stretch>
        </p:blipFill>
        <p:spPr>
          <a:xfrm>
            <a:off x="2230315" y="1923777"/>
            <a:ext cx="3865685" cy="4663588"/>
          </a:xfrm>
          <a:prstGeom prst="rect">
            <a:avLst/>
          </a:prstGeom>
        </p:spPr>
      </p:pic>
      <p:sp>
        <p:nvSpPr>
          <p:cNvPr id="3" name="Freeform 5">
            <a:extLst>
              <a:ext uri="{FF2B5EF4-FFF2-40B4-BE49-F238E27FC236}">
                <a16:creationId xmlns:a16="http://schemas.microsoft.com/office/drawing/2014/main" id="{2562CAB5-DA87-E037-2CE1-66DF296B8421}"/>
              </a:ext>
            </a:extLst>
          </p:cNvPr>
          <p:cNvSpPr>
            <a:spLocks noChangeAspect="1"/>
          </p:cNvSpPr>
          <p:nvPr/>
        </p:nvSpPr>
        <p:spPr bwMode="auto">
          <a:xfrm rot="10800000" flipH="1" flipV="1">
            <a:off x="-1" y="2997198"/>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39386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D61E55CC-D087-0339-08F6-5200424C6A10}"/>
              </a:ext>
            </a:extLst>
          </p:cNvPr>
          <p:cNvSpPr txBox="1"/>
          <p:nvPr/>
        </p:nvSpPr>
        <p:spPr>
          <a:xfrm>
            <a:off x="1369046" y="350075"/>
            <a:ext cx="87981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b="1">
                <a:solidFill>
                  <a:schemeClr val="bg1"/>
                </a:solidFill>
                <a:latin typeface="Arial" panose="020B0604020202020204" pitchFamily="34" charset="0"/>
                <a:cs typeface="Arial" panose="020B0604020202020204" pitchFamily="34" charset="0"/>
              </a:rPr>
              <a:t>Leverage yourself with INCOSE</a:t>
            </a:r>
          </a:p>
        </p:txBody>
      </p:sp>
      <p:sp>
        <p:nvSpPr>
          <p:cNvPr id="58" name="Text Placeholder 3">
            <a:extLst>
              <a:ext uri="{FF2B5EF4-FFF2-40B4-BE49-F238E27FC236}">
                <a16:creationId xmlns:a16="http://schemas.microsoft.com/office/drawing/2014/main" id="{24543A4E-DD88-4204-635B-DB730A089410}"/>
              </a:ext>
            </a:extLst>
          </p:cNvPr>
          <p:cNvSpPr txBox="1">
            <a:spLocks/>
          </p:cNvSpPr>
          <p:nvPr/>
        </p:nvSpPr>
        <p:spPr>
          <a:xfrm>
            <a:off x="1369046" y="1299838"/>
            <a:ext cx="10278668" cy="1354217"/>
          </a:xfrm>
          <a:prstGeom prst="rect">
            <a:avLst/>
          </a:prstGeom>
        </p:spPr>
        <p:txBody>
          <a:bodyPr vert="horz" wrap="square" lIns="0" tIns="60960" rIns="0" bIns="6096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en-GB" sz="2000" b="0" u="none" strike="noStrike" baseline="0">
                <a:solidFill>
                  <a:srgbClr val="FFFFFF"/>
                </a:solidFill>
                <a:latin typeface="Arial" panose="020B0604020202020204" pitchFamily="34" charset="0"/>
                <a:cs typeface="Arial" panose="020B0604020202020204" pitchFamily="34" charset="0"/>
              </a:rPr>
              <a:t>INCOSE is the premier choice of systems engineers for professional development.  </a:t>
            </a:r>
          </a:p>
          <a:p>
            <a:pPr marL="0" indent="0">
              <a:lnSpc>
                <a:spcPct val="100000"/>
              </a:lnSpc>
              <a:spcBef>
                <a:spcPts val="600"/>
              </a:spcBef>
              <a:spcAft>
                <a:spcPts val="600"/>
              </a:spcAft>
              <a:buNone/>
            </a:pPr>
            <a:r>
              <a:rPr lang="en-GB" sz="2000" b="0" u="none" strike="noStrike" baseline="0">
                <a:solidFill>
                  <a:srgbClr val="FFFFFF"/>
                </a:solidFill>
                <a:latin typeface="Arial" panose="020B0604020202020204" pitchFamily="34" charset="0"/>
                <a:cs typeface="Arial" panose="020B0604020202020204" pitchFamily="34" charset="0"/>
              </a:rPr>
              <a:t>With over 30 years of experience, we are shaping the future of systems engineering.  </a:t>
            </a:r>
          </a:p>
          <a:p>
            <a:pPr marL="0" indent="0">
              <a:lnSpc>
                <a:spcPct val="100000"/>
              </a:lnSpc>
              <a:spcBef>
                <a:spcPts val="600"/>
              </a:spcBef>
              <a:spcAft>
                <a:spcPts val="600"/>
              </a:spcAft>
              <a:buNone/>
            </a:pPr>
            <a:r>
              <a:rPr lang="en-GB" sz="2000" b="0" u="none" strike="noStrike" baseline="0">
                <a:solidFill>
                  <a:srgbClr val="FFFFFF"/>
                </a:solidFill>
                <a:latin typeface="Arial" panose="020B0604020202020204" pitchFamily="34" charset="0"/>
                <a:cs typeface="Arial" panose="020B0604020202020204" pitchFamily="34" charset="0"/>
              </a:rPr>
              <a:t>We interact with systems engineers across the globe on a daily basis to set standards.</a:t>
            </a:r>
            <a:endParaRPr lang="en-GB" sz="2000" b="0">
              <a:solidFill>
                <a:srgbClr val="FFFFFF"/>
              </a:solidFill>
              <a:latin typeface="Arial" panose="020B0604020202020204" pitchFamily="34" charset="0"/>
              <a:cs typeface="Arial" panose="020B0604020202020204" pitchFamily="34" charset="0"/>
            </a:endParaRPr>
          </a:p>
        </p:txBody>
      </p:sp>
      <p:sp>
        <p:nvSpPr>
          <p:cNvPr id="60" name="Oval 2">
            <a:extLst>
              <a:ext uri="{FF2B5EF4-FFF2-40B4-BE49-F238E27FC236}">
                <a16:creationId xmlns:a16="http://schemas.microsoft.com/office/drawing/2014/main" id="{9FDB665E-5965-D915-45D8-372D131D3583}"/>
              </a:ext>
            </a:extLst>
          </p:cNvPr>
          <p:cNvSpPr/>
          <p:nvPr/>
        </p:nvSpPr>
        <p:spPr>
          <a:xfrm>
            <a:off x="1702038" y="2999231"/>
            <a:ext cx="1143473" cy="1082022"/>
          </a:xfrm>
          <a:prstGeom prst="ellipse">
            <a:avLst/>
          </a:prstGeom>
          <a:solidFill>
            <a:schemeClr val="accent5"/>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pic>
        <p:nvPicPr>
          <p:cNvPr id="61" name="Picture 4">
            <a:extLst>
              <a:ext uri="{FF2B5EF4-FFF2-40B4-BE49-F238E27FC236}">
                <a16:creationId xmlns:a16="http://schemas.microsoft.com/office/drawing/2014/main" id="{506602C8-85D6-4BE1-2F64-1A14D00AF5C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32903" y="3150181"/>
            <a:ext cx="1039620" cy="632625"/>
          </a:xfrm>
          <a:prstGeom prst="rect">
            <a:avLst/>
          </a:prstGeom>
        </p:spPr>
      </p:pic>
      <p:sp>
        <p:nvSpPr>
          <p:cNvPr id="62" name="Oval 5">
            <a:extLst>
              <a:ext uri="{FF2B5EF4-FFF2-40B4-BE49-F238E27FC236}">
                <a16:creationId xmlns:a16="http://schemas.microsoft.com/office/drawing/2014/main" id="{82FB9A9D-67DE-1F7E-A51D-128E30A670E4}"/>
              </a:ext>
            </a:extLst>
          </p:cNvPr>
          <p:cNvSpPr/>
          <p:nvPr/>
        </p:nvSpPr>
        <p:spPr>
          <a:xfrm>
            <a:off x="5502493" y="3036102"/>
            <a:ext cx="1155763" cy="1082022"/>
          </a:xfrm>
          <a:prstGeom prst="ellipse">
            <a:avLst/>
          </a:prstGeom>
          <a:solidFill>
            <a:schemeClr val="accent5"/>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sp>
        <p:nvSpPr>
          <p:cNvPr id="63" name="Oval 7">
            <a:extLst>
              <a:ext uri="{FF2B5EF4-FFF2-40B4-BE49-F238E27FC236}">
                <a16:creationId xmlns:a16="http://schemas.microsoft.com/office/drawing/2014/main" id="{E230E2E3-6737-9250-F8D2-51CEAFA7B541}"/>
              </a:ext>
            </a:extLst>
          </p:cNvPr>
          <p:cNvSpPr/>
          <p:nvPr/>
        </p:nvSpPr>
        <p:spPr>
          <a:xfrm>
            <a:off x="7533724" y="3036102"/>
            <a:ext cx="1155763" cy="1082022"/>
          </a:xfrm>
          <a:prstGeom prst="ellipse">
            <a:avLst/>
          </a:prstGeom>
          <a:solidFill>
            <a:schemeClr val="accent2"/>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grpSp>
        <p:nvGrpSpPr>
          <p:cNvPr id="64" name="Group 8">
            <a:extLst>
              <a:ext uri="{FF2B5EF4-FFF2-40B4-BE49-F238E27FC236}">
                <a16:creationId xmlns:a16="http://schemas.microsoft.com/office/drawing/2014/main" id="{70DA3BAB-010E-2B1B-81A6-727309701365}"/>
              </a:ext>
            </a:extLst>
          </p:cNvPr>
          <p:cNvGrpSpPr/>
          <p:nvPr/>
        </p:nvGrpSpPr>
        <p:grpSpPr>
          <a:xfrm>
            <a:off x="1369046" y="4740416"/>
            <a:ext cx="1868712" cy="970943"/>
            <a:chOff x="213757" y="4187350"/>
            <a:chExt cx="2967005" cy="1137980"/>
          </a:xfrm>
        </p:grpSpPr>
        <p:sp>
          <p:nvSpPr>
            <p:cNvPr id="83" name="Rectangle 9">
              <a:extLst>
                <a:ext uri="{FF2B5EF4-FFF2-40B4-BE49-F238E27FC236}">
                  <a16:creationId xmlns:a16="http://schemas.microsoft.com/office/drawing/2014/main" id="{E27EE439-0F60-680B-1752-CD0C9583C475}"/>
                </a:ext>
              </a:extLst>
            </p:cNvPr>
            <p:cNvSpPr/>
            <p:nvPr/>
          </p:nvSpPr>
          <p:spPr>
            <a:xfrm>
              <a:off x="453016" y="4187350"/>
              <a:ext cx="2727746" cy="53334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a:solidFill>
                    <a:srgbClr val="FFFFFF"/>
                  </a:solidFill>
                  <a:latin typeface="Arial" panose="020B0604020202020204" pitchFamily="34" charset="0"/>
                  <a:ea typeface="Open Sans" panose="020B0606030504020204" pitchFamily="34" charset="0"/>
                  <a:cs typeface="Arial" panose="020B0604020202020204" pitchFamily="34" charset="0"/>
                </a:rPr>
                <a:t>23,000+</a:t>
              </a:r>
            </a:p>
          </p:txBody>
        </p:sp>
        <p:sp>
          <p:nvSpPr>
            <p:cNvPr id="84" name="Rectangle 10">
              <a:extLst>
                <a:ext uri="{FF2B5EF4-FFF2-40B4-BE49-F238E27FC236}">
                  <a16:creationId xmlns:a16="http://schemas.microsoft.com/office/drawing/2014/main" id="{EA86BE7D-FBD3-3BB1-1CA4-FF07AEB7F382}"/>
                </a:ext>
              </a:extLst>
            </p:cNvPr>
            <p:cNvSpPr/>
            <p:nvPr/>
          </p:nvSpPr>
          <p:spPr>
            <a:xfrm>
              <a:off x="213757" y="4712097"/>
              <a:ext cx="2952326" cy="61323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rgbClr val="FFFFFF"/>
                  </a:solidFill>
                  <a:latin typeface="Arial" panose="020B0604020202020204" pitchFamily="34" charset="0"/>
                  <a:ea typeface="Open Sans" panose="020B0606030504020204" pitchFamily="34" charset="0"/>
                  <a:cs typeface="Arial" panose="020B0604020202020204" pitchFamily="34" charset="0"/>
                </a:rPr>
                <a:t>Members and </a:t>
              </a:r>
              <a:br>
                <a:rPr lang="en-GB" sz="1400" b="1">
                  <a:solidFill>
                    <a:srgbClr val="FFFFFF"/>
                  </a:solidFill>
                  <a:latin typeface="Arial" panose="020B0604020202020204" pitchFamily="34" charset="0"/>
                  <a:ea typeface="Open Sans" panose="020B0606030504020204" pitchFamily="34" charset="0"/>
                  <a:cs typeface="Arial" panose="020B0604020202020204" pitchFamily="34" charset="0"/>
                </a:rPr>
              </a:br>
              <a:r>
                <a:rPr lang="en-GB" sz="1400" b="1">
                  <a:solidFill>
                    <a:srgbClr val="FFFFFF"/>
                  </a:solidFill>
                  <a:latin typeface="Arial" panose="020B0604020202020204" pitchFamily="34" charset="0"/>
                  <a:ea typeface="Open Sans" panose="020B0606030504020204" pitchFamily="34" charset="0"/>
                  <a:cs typeface="Arial" panose="020B0604020202020204" pitchFamily="34" charset="0"/>
                </a:rPr>
                <a:t>CAB Associates</a:t>
              </a:r>
              <a:endParaRPr lang="en-US" sz="1400">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grpSp>
      <p:sp>
        <p:nvSpPr>
          <p:cNvPr id="65" name="Oval 11">
            <a:extLst>
              <a:ext uri="{FF2B5EF4-FFF2-40B4-BE49-F238E27FC236}">
                <a16:creationId xmlns:a16="http://schemas.microsoft.com/office/drawing/2014/main" id="{B9F2BBEA-84DE-644D-03D8-280560C7AC5F}"/>
              </a:ext>
            </a:extLst>
          </p:cNvPr>
          <p:cNvSpPr/>
          <p:nvPr/>
        </p:nvSpPr>
        <p:spPr>
          <a:xfrm>
            <a:off x="3655912" y="3036102"/>
            <a:ext cx="1143473" cy="1082022"/>
          </a:xfrm>
          <a:prstGeom prst="ellipse">
            <a:avLst/>
          </a:prstGeom>
          <a:solidFill>
            <a:schemeClr val="accent2"/>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grpSp>
        <p:nvGrpSpPr>
          <p:cNvPr id="66" name="Group 12">
            <a:extLst>
              <a:ext uri="{FF2B5EF4-FFF2-40B4-BE49-F238E27FC236}">
                <a16:creationId xmlns:a16="http://schemas.microsoft.com/office/drawing/2014/main" id="{FDEA5343-6AD9-CB13-A2BB-DAFCD7F8A3A4}"/>
              </a:ext>
            </a:extLst>
          </p:cNvPr>
          <p:cNvGrpSpPr/>
          <p:nvPr/>
        </p:nvGrpSpPr>
        <p:grpSpPr>
          <a:xfrm>
            <a:off x="3280466" y="4764995"/>
            <a:ext cx="1858617" cy="1003621"/>
            <a:chOff x="2641371" y="4187350"/>
            <a:chExt cx="2952328" cy="1168083"/>
          </a:xfrm>
        </p:grpSpPr>
        <p:sp>
          <p:nvSpPr>
            <p:cNvPr id="81" name="Rectangle 13">
              <a:extLst>
                <a:ext uri="{FF2B5EF4-FFF2-40B4-BE49-F238E27FC236}">
                  <a16:creationId xmlns:a16="http://schemas.microsoft.com/office/drawing/2014/main" id="{AF4F952D-7CC6-94F8-08D2-CDF88B1E155F}"/>
                </a:ext>
              </a:extLst>
            </p:cNvPr>
            <p:cNvSpPr/>
            <p:nvPr/>
          </p:nvSpPr>
          <p:spPr>
            <a:xfrm>
              <a:off x="2942352" y="4187350"/>
              <a:ext cx="2538755" cy="5256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a:solidFill>
                    <a:srgbClr val="FFFFFF"/>
                  </a:solidFill>
                  <a:latin typeface="Arial" panose="020B0604020202020204" pitchFamily="34" charset="0"/>
                  <a:ea typeface="Open Sans" panose="020B0606030504020204" pitchFamily="34" charset="0"/>
                  <a:cs typeface="Arial" panose="020B0604020202020204" pitchFamily="34" charset="0"/>
                </a:rPr>
                <a:t>138</a:t>
              </a:r>
            </a:p>
          </p:txBody>
        </p:sp>
        <p:sp>
          <p:nvSpPr>
            <p:cNvPr id="82" name="Rectangle 14">
              <a:extLst>
                <a:ext uri="{FF2B5EF4-FFF2-40B4-BE49-F238E27FC236}">
                  <a16:creationId xmlns:a16="http://schemas.microsoft.com/office/drawing/2014/main" id="{6D5A5FC7-5D30-C869-0082-EE8403162C4B}"/>
                </a:ext>
              </a:extLst>
            </p:cNvPr>
            <p:cNvSpPr/>
            <p:nvPr/>
          </p:nvSpPr>
          <p:spPr>
            <a:xfrm>
              <a:off x="2641371" y="4746474"/>
              <a:ext cx="2952328" cy="60895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rgbClr val="FFFFFF"/>
                  </a:solidFill>
                  <a:latin typeface="Arial" panose="020B0604020202020204" pitchFamily="34" charset="0"/>
                  <a:ea typeface="Open Sans" panose="020B0606030504020204" pitchFamily="34" charset="0"/>
                  <a:cs typeface="Arial" panose="020B0604020202020204" pitchFamily="34" charset="0"/>
                </a:rPr>
                <a:t>Corporate Members</a:t>
              </a:r>
              <a:endParaRPr lang="en-US" sz="1400">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67" name="Group 15">
            <a:extLst>
              <a:ext uri="{FF2B5EF4-FFF2-40B4-BE49-F238E27FC236}">
                <a16:creationId xmlns:a16="http://schemas.microsoft.com/office/drawing/2014/main" id="{A55D4F1A-1FBE-D34B-CF41-053775145922}"/>
              </a:ext>
            </a:extLst>
          </p:cNvPr>
          <p:cNvGrpSpPr/>
          <p:nvPr/>
        </p:nvGrpSpPr>
        <p:grpSpPr>
          <a:xfrm>
            <a:off x="5181792" y="4752703"/>
            <a:ext cx="1858617" cy="874574"/>
            <a:chOff x="5058890" y="4187350"/>
            <a:chExt cx="2952328" cy="1023396"/>
          </a:xfrm>
        </p:grpSpPr>
        <p:sp>
          <p:nvSpPr>
            <p:cNvPr id="79" name="Rectangle 16">
              <a:extLst>
                <a:ext uri="{FF2B5EF4-FFF2-40B4-BE49-F238E27FC236}">
                  <a16:creationId xmlns:a16="http://schemas.microsoft.com/office/drawing/2014/main" id="{D9C60E49-963C-CE30-3D2F-21715CBECEFD}"/>
                </a:ext>
              </a:extLst>
            </p:cNvPr>
            <p:cNvSpPr/>
            <p:nvPr/>
          </p:nvSpPr>
          <p:spPr>
            <a:xfrm>
              <a:off x="5298149" y="4187350"/>
              <a:ext cx="2538755" cy="52978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a:solidFill>
                    <a:srgbClr val="FFFFFF"/>
                  </a:solidFill>
                  <a:latin typeface="Arial" panose="020B0604020202020204" pitchFamily="34" charset="0"/>
                  <a:ea typeface="Open Sans" panose="020B0606030504020204" pitchFamily="34" charset="0"/>
                  <a:cs typeface="Arial" panose="020B0604020202020204" pitchFamily="34" charset="0"/>
                </a:rPr>
                <a:t>53</a:t>
              </a:r>
            </a:p>
          </p:txBody>
        </p:sp>
        <p:sp>
          <p:nvSpPr>
            <p:cNvPr id="80" name="Rectangle 17">
              <a:extLst>
                <a:ext uri="{FF2B5EF4-FFF2-40B4-BE49-F238E27FC236}">
                  <a16:creationId xmlns:a16="http://schemas.microsoft.com/office/drawing/2014/main" id="{E86B1F83-A9E9-EBAF-1BA7-5FCA45418531}"/>
                </a:ext>
              </a:extLst>
            </p:cNvPr>
            <p:cNvSpPr/>
            <p:nvPr/>
          </p:nvSpPr>
          <p:spPr>
            <a:xfrm>
              <a:off x="5058890" y="4850596"/>
              <a:ext cx="2952328" cy="36015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rgbClr val="FFFFFF"/>
                  </a:solidFill>
                  <a:latin typeface="Arial" panose="020B0604020202020204" pitchFamily="34" charset="0"/>
                  <a:ea typeface="Open Sans" panose="020B0606030504020204" pitchFamily="34" charset="0"/>
                  <a:cs typeface="Arial" panose="020B0604020202020204" pitchFamily="34" charset="0"/>
                </a:rPr>
                <a:t>Working Groups</a:t>
              </a:r>
              <a:endParaRPr lang="en-US" sz="1400">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68" name="Group 18">
            <a:extLst>
              <a:ext uri="{FF2B5EF4-FFF2-40B4-BE49-F238E27FC236}">
                <a16:creationId xmlns:a16="http://schemas.microsoft.com/office/drawing/2014/main" id="{1A6B5E48-03FB-75CA-C987-70861ED90D23}"/>
              </a:ext>
            </a:extLst>
          </p:cNvPr>
          <p:cNvGrpSpPr/>
          <p:nvPr/>
        </p:nvGrpSpPr>
        <p:grpSpPr>
          <a:xfrm>
            <a:off x="7196495" y="4777287"/>
            <a:ext cx="1858617" cy="1056890"/>
            <a:chOff x="7540626" y="4187350"/>
            <a:chExt cx="2952328" cy="1233836"/>
          </a:xfrm>
        </p:grpSpPr>
        <p:sp>
          <p:nvSpPr>
            <p:cNvPr id="77" name="Rectangle 19">
              <a:extLst>
                <a:ext uri="{FF2B5EF4-FFF2-40B4-BE49-F238E27FC236}">
                  <a16:creationId xmlns:a16="http://schemas.microsoft.com/office/drawing/2014/main" id="{77202670-5AF6-5EDC-617D-FD26F20B3B4A}"/>
                </a:ext>
              </a:extLst>
            </p:cNvPr>
            <p:cNvSpPr/>
            <p:nvPr/>
          </p:nvSpPr>
          <p:spPr>
            <a:xfrm>
              <a:off x="7764451" y="4187350"/>
              <a:ext cx="2538755" cy="5280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a:solidFill>
                    <a:srgbClr val="FFFFFF"/>
                  </a:solidFill>
                  <a:latin typeface="Arial" panose="020B0604020202020204" pitchFamily="34" charset="0"/>
                  <a:ea typeface="Open Sans" panose="020B0606030504020204" pitchFamily="34" charset="0"/>
                  <a:cs typeface="Arial" panose="020B0604020202020204" pitchFamily="34" charset="0"/>
                </a:rPr>
                <a:t>65</a:t>
              </a:r>
            </a:p>
          </p:txBody>
        </p:sp>
        <p:sp>
          <p:nvSpPr>
            <p:cNvPr id="78" name="Rectangle 20">
              <a:extLst>
                <a:ext uri="{FF2B5EF4-FFF2-40B4-BE49-F238E27FC236}">
                  <a16:creationId xmlns:a16="http://schemas.microsoft.com/office/drawing/2014/main" id="{BC5FCDF3-CDA3-1691-CA19-6316BB1986A4}"/>
                </a:ext>
              </a:extLst>
            </p:cNvPr>
            <p:cNvSpPr/>
            <p:nvPr/>
          </p:nvSpPr>
          <p:spPr>
            <a:xfrm>
              <a:off x="7540626" y="4810368"/>
              <a:ext cx="2952328" cy="6108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rgbClr val="FFFFFF"/>
                  </a:solidFill>
                  <a:latin typeface="Arial" panose="020B0604020202020204" pitchFamily="34" charset="0"/>
                  <a:ea typeface="Open Sans" panose="020B0606030504020204" pitchFamily="34" charset="0"/>
                  <a:cs typeface="Arial" panose="020B0604020202020204" pitchFamily="34" charset="0"/>
                </a:rPr>
                <a:t>Chapters Worldwide</a:t>
              </a:r>
              <a:endParaRPr lang="en-US" sz="1400">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69" name="Group 21">
            <a:extLst>
              <a:ext uri="{FF2B5EF4-FFF2-40B4-BE49-F238E27FC236}">
                <a16:creationId xmlns:a16="http://schemas.microsoft.com/office/drawing/2014/main" id="{4A2573EE-89A7-11C2-98A5-E85FCEF1E717}"/>
              </a:ext>
            </a:extLst>
          </p:cNvPr>
          <p:cNvGrpSpPr/>
          <p:nvPr/>
        </p:nvGrpSpPr>
        <p:grpSpPr>
          <a:xfrm>
            <a:off x="9029971" y="4777286"/>
            <a:ext cx="1858617" cy="1055485"/>
            <a:chOff x="9976327" y="4187350"/>
            <a:chExt cx="2952328" cy="1235447"/>
          </a:xfrm>
        </p:grpSpPr>
        <p:sp>
          <p:nvSpPr>
            <p:cNvPr id="75" name="Rectangle 22">
              <a:extLst>
                <a:ext uri="{FF2B5EF4-FFF2-40B4-BE49-F238E27FC236}">
                  <a16:creationId xmlns:a16="http://schemas.microsoft.com/office/drawing/2014/main" id="{2F7BDF03-8818-5BF5-5C9C-B704F34D2BB8}"/>
                </a:ext>
              </a:extLst>
            </p:cNvPr>
            <p:cNvSpPr/>
            <p:nvPr/>
          </p:nvSpPr>
          <p:spPr>
            <a:xfrm>
              <a:off x="10215586" y="4187350"/>
              <a:ext cx="2538755" cy="52808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a:solidFill>
                    <a:srgbClr val="FFFFFF"/>
                  </a:solidFill>
                  <a:latin typeface="Arial" panose="020B0604020202020204" pitchFamily="34" charset="0"/>
                  <a:ea typeface="Open Sans" panose="020B0606030504020204" pitchFamily="34" charset="0"/>
                  <a:cs typeface="Arial" panose="020B0604020202020204" pitchFamily="34" charset="0"/>
                </a:rPr>
                <a:t>76</a:t>
              </a:r>
            </a:p>
          </p:txBody>
        </p:sp>
        <p:sp>
          <p:nvSpPr>
            <p:cNvPr id="76" name="Rectangle 23">
              <a:extLst>
                <a:ext uri="{FF2B5EF4-FFF2-40B4-BE49-F238E27FC236}">
                  <a16:creationId xmlns:a16="http://schemas.microsoft.com/office/drawing/2014/main" id="{2E1A8F70-BCAA-B07B-0687-8B4632CDE471}"/>
                </a:ext>
              </a:extLst>
            </p:cNvPr>
            <p:cNvSpPr/>
            <p:nvPr/>
          </p:nvSpPr>
          <p:spPr>
            <a:xfrm>
              <a:off x="9976327" y="4810367"/>
              <a:ext cx="2952328" cy="6124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rgbClr val="FFFFFF"/>
                  </a:solidFill>
                  <a:latin typeface="Arial" panose="020B0604020202020204" pitchFamily="34" charset="0"/>
                  <a:ea typeface="Open Sans" panose="020B0606030504020204" pitchFamily="34" charset="0"/>
                  <a:cs typeface="Arial" panose="020B0604020202020204" pitchFamily="34" charset="0"/>
                </a:rPr>
                <a:t>Countries with Active Members</a:t>
              </a:r>
              <a:endParaRPr lang="en-US" sz="1400">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grpSp>
      <p:sp>
        <p:nvSpPr>
          <p:cNvPr id="70" name="Oval 24">
            <a:extLst>
              <a:ext uri="{FF2B5EF4-FFF2-40B4-BE49-F238E27FC236}">
                <a16:creationId xmlns:a16="http://schemas.microsoft.com/office/drawing/2014/main" id="{06544BA1-6D3F-2993-2A2F-24B245A1CB6E}"/>
              </a:ext>
            </a:extLst>
          </p:cNvPr>
          <p:cNvSpPr/>
          <p:nvPr/>
        </p:nvSpPr>
        <p:spPr>
          <a:xfrm>
            <a:off x="9350673" y="3023812"/>
            <a:ext cx="1155763" cy="1082022"/>
          </a:xfrm>
          <a:prstGeom prst="ellipse">
            <a:avLst/>
          </a:prstGeom>
          <a:solidFill>
            <a:schemeClr val="accent5"/>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pic>
        <p:nvPicPr>
          <p:cNvPr id="71" name="Picture 25">
            <a:extLst>
              <a:ext uri="{FF2B5EF4-FFF2-40B4-BE49-F238E27FC236}">
                <a16:creationId xmlns:a16="http://schemas.microsoft.com/office/drawing/2014/main" id="{CF30769B-35F8-7507-117F-F3DD4B3FAE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39275" y="3187052"/>
            <a:ext cx="1039620" cy="632625"/>
          </a:xfrm>
          <a:prstGeom prst="rect">
            <a:avLst/>
          </a:prstGeom>
        </p:spPr>
      </p:pic>
      <p:pic>
        <p:nvPicPr>
          <p:cNvPr id="72" name="Picture 26">
            <a:extLst>
              <a:ext uri="{FF2B5EF4-FFF2-40B4-BE49-F238E27FC236}">
                <a16:creationId xmlns:a16="http://schemas.microsoft.com/office/drawing/2014/main" id="{85C90F27-7B64-738B-C080-89F52A615C2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57901" y="3297665"/>
            <a:ext cx="1039620" cy="632625"/>
          </a:xfrm>
          <a:prstGeom prst="rect">
            <a:avLst/>
          </a:prstGeom>
        </p:spPr>
      </p:pic>
      <p:pic>
        <p:nvPicPr>
          <p:cNvPr id="73" name="Picture 27">
            <a:extLst>
              <a:ext uri="{FF2B5EF4-FFF2-40B4-BE49-F238E27FC236}">
                <a16:creationId xmlns:a16="http://schemas.microsoft.com/office/drawing/2014/main" id="{D7AAECC5-D703-073F-CE57-4F5E41F307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05994" y="3260794"/>
            <a:ext cx="1039620" cy="632625"/>
          </a:xfrm>
          <a:prstGeom prst="rect">
            <a:avLst/>
          </a:prstGeom>
        </p:spPr>
      </p:pic>
      <p:pic>
        <p:nvPicPr>
          <p:cNvPr id="74" name="Picture 28">
            <a:extLst>
              <a:ext uri="{FF2B5EF4-FFF2-40B4-BE49-F238E27FC236}">
                <a16:creationId xmlns:a16="http://schemas.microsoft.com/office/drawing/2014/main" id="{F9D178AA-E6FA-434D-CC75-4A149C80694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32582" y="3248504"/>
            <a:ext cx="1039620" cy="632625"/>
          </a:xfrm>
          <a:prstGeom prst="rect">
            <a:avLst/>
          </a:prstGeom>
        </p:spPr>
      </p:pic>
      <p:sp>
        <p:nvSpPr>
          <p:cNvPr id="86" name="Freeform 5">
            <a:extLst>
              <a:ext uri="{FF2B5EF4-FFF2-40B4-BE49-F238E27FC236}">
                <a16:creationId xmlns:a16="http://schemas.microsoft.com/office/drawing/2014/main" id="{B9E3F80D-ED03-EF39-D919-96EFDE108A15}"/>
              </a:ext>
            </a:extLst>
          </p:cNvPr>
          <p:cNvSpPr>
            <a:spLocks noChangeAspect="1"/>
          </p:cNvSpPr>
          <p:nvPr/>
        </p:nvSpPr>
        <p:spPr bwMode="auto">
          <a:xfrm rot="10800000" flipH="1" flipV="1">
            <a:off x="0" y="3034070"/>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63880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92CFC7BC-AD87-2FF0-EC18-C711FBDD7A96}"/>
              </a:ext>
            </a:extLst>
          </p:cNvPr>
          <p:cNvGraphicFramePr>
            <a:graphicFrameLocks noGrp="1"/>
          </p:cNvGraphicFramePr>
          <p:nvPr>
            <p:extLst>
              <p:ext uri="{D42A27DB-BD31-4B8C-83A1-F6EECF244321}">
                <p14:modId xmlns:p14="http://schemas.microsoft.com/office/powerpoint/2010/main" val="2064260541"/>
              </p:ext>
            </p:extLst>
          </p:nvPr>
        </p:nvGraphicFramePr>
        <p:xfrm>
          <a:off x="457901" y="1704543"/>
          <a:ext cx="11276197" cy="3486059"/>
        </p:xfrm>
        <a:graphic>
          <a:graphicData uri="http://schemas.openxmlformats.org/drawingml/2006/table">
            <a:tbl>
              <a:tblPr bandRow="1">
                <a:tableStyleId>{5C22544A-7EE6-4342-B048-85BDC9FD1C3A}</a:tableStyleId>
              </a:tblPr>
              <a:tblGrid>
                <a:gridCol w="4118435">
                  <a:extLst>
                    <a:ext uri="{9D8B030D-6E8A-4147-A177-3AD203B41FA5}">
                      <a16:colId xmlns:a16="http://schemas.microsoft.com/office/drawing/2014/main" val="3928687975"/>
                    </a:ext>
                  </a:extLst>
                </a:gridCol>
                <a:gridCol w="1522282">
                  <a:extLst>
                    <a:ext uri="{9D8B030D-6E8A-4147-A177-3AD203B41FA5}">
                      <a16:colId xmlns:a16="http://schemas.microsoft.com/office/drawing/2014/main" val="4035748359"/>
                    </a:ext>
                  </a:extLst>
                </a:gridCol>
                <a:gridCol w="1913268">
                  <a:extLst>
                    <a:ext uri="{9D8B030D-6E8A-4147-A177-3AD203B41FA5}">
                      <a16:colId xmlns:a16="http://schemas.microsoft.com/office/drawing/2014/main" val="4079825870"/>
                    </a:ext>
                  </a:extLst>
                </a:gridCol>
                <a:gridCol w="3722212">
                  <a:extLst>
                    <a:ext uri="{9D8B030D-6E8A-4147-A177-3AD203B41FA5}">
                      <a16:colId xmlns:a16="http://schemas.microsoft.com/office/drawing/2014/main" val="1519836308"/>
                    </a:ext>
                  </a:extLst>
                </a:gridCol>
              </a:tblGrid>
              <a:tr h="361937">
                <a:tc>
                  <a:txBody>
                    <a:bodyPr/>
                    <a:lstStyle/>
                    <a:p>
                      <a:pPr algn="ctr" fontAlgn="ctr"/>
                      <a:r>
                        <a:rPr lang="it-IT" sz="1600" b="1">
                          <a:solidFill>
                            <a:schemeClr val="bg1"/>
                          </a:solidFill>
                          <a:effectLst/>
                          <a:latin typeface="Calibri"/>
                        </a:rPr>
                        <a:t>INITIATION FEE (first </a:t>
                      </a:r>
                      <a:r>
                        <a:rPr lang="it-IT" sz="1600" b="1" err="1">
                          <a:solidFill>
                            <a:schemeClr val="bg1"/>
                          </a:solidFill>
                          <a:effectLst/>
                          <a:latin typeface="Calibri"/>
                        </a:rPr>
                        <a:t>year</a:t>
                      </a:r>
                      <a:r>
                        <a:rPr lang="it-IT" sz="1600" b="1">
                          <a:solidFill>
                            <a:schemeClr val="bg1"/>
                          </a:solidFill>
                          <a:effectLst/>
                          <a:latin typeface="Calibri"/>
                        </a:rPr>
                        <a:t> </a:t>
                      </a:r>
                      <a:r>
                        <a:rPr lang="it-IT" sz="1600" b="1" err="1">
                          <a:solidFill>
                            <a:schemeClr val="bg1"/>
                          </a:solidFill>
                          <a:effectLst/>
                          <a:latin typeface="Calibri"/>
                        </a:rPr>
                        <a:t>only</a:t>
                      </a:r>
                      <a:r>
                        <a:rPr lang="it-IT" sz="1600" b="1">
                          <a:solidFill>
                            <a:schemeClr val="bg1"/>
                          </a:solidFill>
                          <a:effectLst/>
                          <a:latin typeface="Calibri"/>
                        </a:rPr>
                        <a:t>) / ANNUAL MEMBERSHIP FEE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822641717"/>
                  </a:ext>
                </a:extLst>
              </a:tr>
              <a:tr h="342887">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208121076"/>
                  </a:ext>
                </a:extLst>
              </a:tr>
              <a:tr h="495283">
                <a:tc>
                  <a:txBody>
                    <a:bodyPr/>
                    <a:lstStyle/>
                    <a:p>
                      <a:pPr algn="ctr" fontAlgn="ctr"/>
                      <a:r>
                        <a:rPr lang="it-IT" sz="1600" b="1">
                          <a:solidFill>
                            <a:schemeClr val="bg1"/>
                          </a:solidFill>
                          <a:effectLst/>
                          <a:latin typeface="Calibri"/>
                        </a:rPr>
                        <a:t>Organization </a:t>
                      </a:r>
                      <a:r>
                        <a:rPr lang="it-IT" sz="1600" b="1" err="1">
                          <a:solidFill>
                            <a:schemeClr val="bg1"/>
                          </a:solidFill>
                          <a:effectLst/>
                          <a:latin typeface="Calibri"/>
                        </a:rPr>
                        <a:t>type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b="1" err="1">
                          <a:solidFill>
                            <a:schemeClr val="bg1"/>
                          </a:solidFill>
                          <a:effectLst/>
                          <a:latin typeface="Calibri"/>
                        </a:rPr>
                        <a:t>Annual</a:t>
                      </a:r>
                      <a:r>
                        <a:rPr lang="it-IT" sz="1600" b="1">
                          <a:solidFill>
                            <a:schemeClr val="bg1"/>
                          </a:solidFill>
                          <a:effectLst/>
                          <a:latin typeface="Calibri"/>
                        </a:rPr>
                        <a:t> </a:t>
                      </a:r>
                      <a:r>
                        <a:rPr lang="it-IT" sz="1600" b="1" err="1">
                          <a:solidFill>
                            <a:schemeClr val="bg1"/>
                          </a:solidFill>
                          <a:effectLst/>
                          <a:latin typeface="Calibri"/>
                        </a:rPr>
                        <a:t>fee</a:t>
                      </a:r>
                      <a:r>
                        <a:rPr lang="it-IT" sz="1600" b="1">
                          <a:solidFill>
                            <a:schemeClr val="bg1"/>
                          </a:solidFill>
                          <a:effectLst/>
                          <a:latin typeface="Calibri"/>
                        </a:rPr>
                        <a:t>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b="1">
                          <a:solidFill>
                            <a:schemeClr val="bg1"/>
                          </a:solidFill>
                          <a:effectLst/>
                          <a:latin typeface="Calibri"/>
                        </a:rPr>
                        <a:t>First </a:t>
                      </a:r>
                      <a:r>
                        <a:rPr lang="it-IT" sz="1600" b="1" err="1">
                          <a:solidFill>
                            <a:schemeClr val="bg1"/>
                          </a:solidFill>
                          <a:effectLst/>
                          <a:latin typeface="Calibri"/>
                        </a:rPr>
                        <a:t>Year</a:t>
                      </a:r>
                      <a:r>
                        <a:rPr lang="it-IT" sz="1600" b="1">
                          <a:solidFill>
                            <a:schemeClr val="bg1"/>
                          </a:solidFill>
                          <a:effectLst/>
                          <a:latin typeface="Calibri"/>
                        </a:rPr>
                        <a:t> </a:t>
                      </a:r>
                      <a:r>
                        <a:rPr lang="it-IT" sz="1600" b="1" err="1">
                          <a:solidFill>
                            <a:schemeClr val="bg1"/>
                          </a:solidFill>
                          <a:effectLst/>
                          <a:latin typeface="Calibri"/>
                        </a:rPr>
                        <a:t>Initiation</a:t>
                      </a:r>
                      <a:r>
                        <a:rPr lang="it-IT" sz="1600" b="1">
                          <a:solidFill>
                            <a:schemeClr val="bg1"/>
                          </a:solidFill>
                          <a:effectLst/>
                          <a:latin typeface="Calibri"/>
                        </a:rPr>
                        <a:t> </a:t>
                      </a:r>
                      <a:r>
                        <a:rPr lang="it-IT" sz="1600" b="1" err="1">
                          <a:solidFill>
                            <a:schemeClr val="bg1"/>
                          </a:solidFill>
                          <a:effectLst/>
                          <a:latin typeface="Calibri"/>
                        </a:rPr>
                        <a:t>Fee</a:t>
                      </a:r>
                      <a:r>
                        <a:rPr lang="it-IT" sz="1600" b="1">
                          <a:solidFill>
                            <a:schemeClr val="bg1"/>
                          </a:solidFill>
                          <a:effectLst/>
                          <a:latin typeface="Calibri"/>
                        </a:rPr>
                        <a:t> (1x </a:t>
                      </a:r>
                      <a:r>
                        <a:rPr lang="it-IT" sz="1600" b="1" err="1">
                          <a:solidFill>
                            <a:schemeClr val="bg1"/>
                          </a:solidFill>
                          <a:effectLst/>
                          <a:latin typeface="Calibri"/>
                        </a:rPr>
                        <a:t>Only</a:t>
                      </a:r>
                      <a:r>
                        <a:rPr lang="it-IT" sz="1600" b="1">
                          <a:solidFill>
                            <a:schemeClr val="bg1"/>
                          </a:solidFill>
                          <a:effectLst/>
                          <a:latin typeface="Calibri"/>
                        </a:rPr>
                        <a:t>)</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b="1" err="1">
                          <a:solidFill>
                            <a:schemeClr val="bg1"/>
                          </a:solidFill>
                          <a:effectLst/>
                          <a:latin typeface="Calibri"/>
                        </a:rPr>
                        <a:t>Number</a:t>
                      </a:r>
                      <a:r>
                        <a:rPr lang="it-IT" sz="1600" b="1">
                          <a:solidFill>
                            <a:schemeClr val="bg1"/>
                          </a:solidFill>
                          <a:effectLst/>
                          <a:latin typeface="Calibri"/>
                        </a:rPr>
                        <a:t> of CAB Associate Accounts </a:t>
                      </a:r>
                      <a:r>
                        <a:rPr lang="it-IT" sz="1600" b="1" err="1">
                          <a:solidFill>
                            <a:schemeClr val="bg1"/>
                          </a:solidFill>
                          <a:effectLst/>
                          <a:latin typeface="Calibri"/>
                        </a:rPr>
                        <a:t>Included</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573042366"/>
                  </a:ext>
                </a:extLst>
              </a:tr>
              <a:tr h="342887">
                <a:tc>
                  <a:txBody>
                    <a:bodyPr/>
                    <a:lstStyle/>
                    <a:p>
                      <a:pPr algn="ctr" fontAlgn="ctr"/>
                      <a:r>
                        <a:rPr lang="it-IT" sz="1600" err="1">
                          <a:solidFill>
                            <a:schemeClr val="bg1"/>
                          </a:solidFill>
                          <a:effectLst/>
                          <a:latin typeface="Calibri"/>
                        </a:rPr>
                        <a:t>Academic</a:t>
                      </a:r>
                      <a:r>
                        <a:rPr lang="it-IT" sz="1600">
                          <a:solidFill>
                            <a:schemeClr val="bg1"/>
                          </a:solidFill>
                          <a:effectLst/>
                          <a:latin typeface="Calibri"/>
                        </a:rPr>
                        <a:t> Organization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$5,225.00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300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912008630"/>
                  </a:ext>
                </a:extLst>
              </a:tr>
              <a:tr h="342887">
                <a:tc>
                  <a:txBody>
                    <a:bodyPr/>
                    <a:lstStyle/>
                    <a:p>
                      <a:pPr algn="ctr" fontAlgn="ctr"/>
                      <a:r>
                        <a:rPr lang="it-IT" sz="1600" err="1">
                          <a:solidFill>
                            <a:schemeClr val="bg1"/>
                          </a:solidFill>
                          <a:effectLst/>
                          <a:latin typeface="Calibri"/>
                        </a:rPr>
                        <a:t>Very</a:t>
                      </a:r>
                      <a:r>
                        <a:rPr lang="it-IT" sz="1600">
                          <a:solidFill>
                            <a:schemeClr val="bg1"/>
                          </a:solidFill>
                          <a:effectLst/>
                          <a:latin typeface="Calibri"/>
                        </a:rPr>
                        <a:t> small Organization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$2,750.00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20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473845404"/>
                  </a:ext>
                </a:extLst>
              </a:tr>
              <a:tr h="342887">
                <a:tc>
                  <a:txBody>
                    <a:bodyPr/>
                    <a:lstStyle/>
                    <a:p>
                      <a:pPr algn="ctr" fontAlgn="ctr"/>
                      <a:r>
                        <a:rPr lang="it-IT" sz="1600">
                          <a:solidFill>
                            <a:schemeClr val="bg1"/>
                          </a:solidFill>
                          <a:effectLst/>
                          <a:latin typeface="Calibri"/>
                        </a:rPr>
                        <a:t>Small Organization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$5,225.00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$5,500.00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150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4060470437"/>
                  </a:ext>
                </a:extLst>
              </a:tr>
              <a:tr h="342887">
                <a:tc>
                  <a:txBody>
                    <a:bodyPr/>
                    <a:lstStyle/>
                    <a:p>
                      <a:pPr algn="ctr" fontAlgn="ctr"/>
                      <a:r>
                        <a:rPr lang="it-IT" sz="1600">
                          <a:solidFill>
                            <a:schemeClr val="bg1"/>
                          </a:solidFill>
                          <a:effectLst/>
                          <a:latin typeface="Calibri"/>
                        </a:rPr>
                        <a:t>Medium Organization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$6,600.00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$6,500.00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200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2862917246"/>
                  </a:ext>
                </a:extLst>
              </a:tr>
              <a:tr h="342887">
                <a:tc>
                  <a:txBody>
                    <a:bodyPr/>
                    <a:lstStyle/>
                    <a:p>
                      <a:pPr algn="ctr" fontAlgn="ctr"/>
                      <a:r>
                        <a:rPr lang="it-IT" sz="1600">
                          <a:solidFill>
                            <a:schemeClr val="bg1"/>
                          </a:solidFill>
                          <a:effectLst/>
                          <a:latin typeface="Calibri"/>
                        </a:rPr>
                        <a:t>Large Organization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$8,000.00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$7,500.00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300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540804975"/>
                  </a:ext>
                </a:extLst>
              </a:tr>
              <a:tr h="342887">
                <a:tc>
                  <a:txBody>
                    <a:bodyPr/>
                    <a:lstStyle/>
                    <a:p>
                      <a:pPr algn="ctr" fontAlgn="ctr"/>
                      <a:r>
                        <a:rPr lang="it-IT" sz="1600" err="1">
                          <a:solidFill>
                            <a:schemeClr val="bg1"/>
                          </a:solidFill>
                          <a:effectLst/>
                          <a:latin typeface="Calibri"/>
                        </a:rPr>
                        <a:t>Additional</a:t>
                      </a:r>
                      <a:r>
                        <a:rPr lang="it-IT" sz="1600">
                          <a:solidFill>
                            <a:schemeClr val="bg1"/>
                          </a:solidFill>
                          <a:effectLst/>
                          <a:latin typeface="Calibri"/>
                        </a:rPr>
                        <a:t> CAB Associate Accounts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$35/person/year</a:t>
                      </a:r>
                      <a:endParaRPr lang="it-IT" sz="1600" err="1">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492526861"/>
                  </a:ext>
                </a:extLst>
              </a:tr>
            </a:tbl>
          </a:graphicData>
        </a:graphic>
      </p:graphicFrame>
      <p:sp>
        <p:nvSpPr>
          <p:cNvPr id="6" name="Titolo 4">
            <a:extLst>
              <a:ext uri="{FF2B5EF4-FFF2-40B4-BE49-F238E27FC236}">
                <a16:creationId xmlns:a16="http://schemas.microsoft.com/office/drawing/2014/main" id="{BEFBF47D-CE58-B9C1-D383-F5B231C00F71}"/>
              </a:ext>
            </a:extLst>
          </p:cNvPr>
          <p:cNvSpPr>
            <a:spLocks noGrp="1"/>
          </p:cNvSpPr>
          <p:nvPr/>
        </p:nvSpPr>
        <p:spPr>
          <a:xfrm>
            <a:off x="602673" y="378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b="1">
                <a:solidFill>
                  <a:srgbClr val="FFFFFF"/>
                </a:solidFill>
                <a:latin typeface="Calibri"/>
                <a:cs typeface="Calibri"/>
              </a:rPr>
              <a:t>CAB Membership Fees</a:t>
            </a:r>
          </a:p>
        </p:txBody>
      </p:sp>
      <p:sp>
        <p:nvSpPr>
          <p:cNvPr id="5" name="Freeform 5">
            <a:extLst>
              <a:ext uri="{FF2B5EF4-FFF2-40B4-BE49-F238E27FC236}">
                <a16:creationId xmlns:a16="http://schemas.microsoft.com/office/drawing/2014/main" id="{282FC007-9E3F-40D2-EF8A-8B8132BEBCF9}"/>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1436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F04EFD7-CD40-57E8-4231-D6244254C5FA}"/>
              </a:ext>
            </a:extLst>
          </p:cNvPr>
          <p:cNvSpPr txBox="1"/>
          <p:nvPr/>
        </p:nvSpPr>
        <p:spPr>
          <a:xfrm>
            <a:off x="90658" y="-523745"/>
            <a:ext cx="11173655" cy="2235079"/>
          </a:xfrm>
          <a:prstGeom prst="rect">
            <a:avLst/>
          </a:prstGeom>
          <a:noFill/>
        </p:spPr>
        <p:txBody>
          <a:bodyPr wrap="square" lIns="91440" tIns="45720" rIns="91440" bIns="45720" anchor="t">
            <a:spAutoFit/>
          </a:bodyPr>
          <a:lstStyle/>
          <a:p>
            <a:pPr>
              <a:lnSpc>
                <a:spcPct val="106000"/>
              </a:lnSpc>
              <a:spcBef>
                <a:spcPts val="1800"/>
              </a:spcBef>
              <a:spcAft>
                <a:spcPts val="400"/>
              </a:spcAft>
            </a:pPr>
            <a:endParaRPr lang="en-US" b="1" kern="150">
              <a:solidFill>
                <a:schemeClr val="bg1"/>
              </a:solidFill>
              <a:latin typeface="Aptos Display"/>
              <a:ea typeface="Times New Roman" panose="02020603050405020304" pitchFamily="18" charset="0"/>
            </a:endParaRPr>
          </a:p>
          <a:p>
            <a:pPr>
              <a:lnSpc>
                <a:spcPct val="106000"/>
              </a:lnSpc>
              <a:spcBef>
                <a:spcPts val="1800"/>
              </a:spcBef>
              <a:spcAft>
                <a:spcPts val="400"/>
              </a:spcAft>
            </a:pPr>
            <a:r>
              <a:rPr lang="en-US" sz="4000" b="1" kern="150">
                <a:solidFill>
                  <a:schemeClr val="bg1"/>
                </a:solidFill>
                <a:latin typeface="Aptos Display"/>
                <a:ea typeface="Times New Roman" panose="02020603050405020304" pitchFamily="18" charset="0"/>
              </a:rPr>
              <a:t>Corporate Advisory Board Representative Badge</a:t>
            </a:r>
          </a:p>
          <a:p>
            <a:pPr>
              <a:lnSpc>
                <a:spcPct val="106000"/>
              </a:lnSpc>
              <a:spcBef>
                <a:spcPts val="1800"/>
              </a:spcBef>
              <a:spcAft>
                <a:spcPts val="400"/>
              </a:spcAft>
            </a:pPr>
            <a:r>
              <a:rPr lang="en-US" sz="1800" b="1" kern="150">
                <a:solidFill>
                  <a:schemeClr val="bg1"/>
                </a:solidFill>
                <a:effectLst/>
                <a:latin typeface="Aptos Display"/>
                <a:ea typeface="Times New Roman" panose="02020603050405020304" pitchFamily="18" charset="0"/>
              </a:rPr>
              <a:t>The Corporate Advisory Board representative badge is to be used with your signature for email. Download the image file to add to your email signature.</a:t>
            </a:r>
            <a:endParaRPr lang="it-IT" sz="2400" b="1" kern="150">
              <a:solidFill>
                <a:schemeClr val="bg1"/>
              </a:solidFill>
              <a:effectLst/>
              <a:latin typeface="Aptos Display"/>
              <a:ea typeface="Times New Roman" panose="02020603050405020304" pitchFamily="18" charset="0"/>
            </a:endParaRPr>
          </a:p>
        </p:txBody>
      </p:sp>
      <p:pic>
        <p:nvPicPr>
          <p:cNvPr id="5" name="Immagine 4" descr="Immagine che contiene testo, schermata, Sito Web, Pagina Web&#10;&#10;Descrizione generata automaticamente">
            <a:extLst>
              <a:ext uri="{FF2B5EF4-FFF2-40B4-BE49-F238E27FC236}">
                <a16:creationId xmlns:a16="http://schemas.microsoft.com/office/drawing/2014/main" id="{B5121738-0819-0C3C-CFFC-1055A00E5275}"/>
              </a:ext>
            </a:extLst>
          </p:cNvPr>
          <p:cNvPicPr/>
          <p:nvPr/>
        </p:nvPicPr>
        <p:blipFill>
          <a:blip r:embed="rId2"/>
          <a:srcRect/>
          <a:stretch>
            <a:fillRect/>
          </a:stretch>
        </p:blipFill>
        <p:spPr>
          <a:xfrm>
            <a:off x="1599247" y="1919718"/>
            <a:ext cx="3632372" cy="4672592"/>
          </a:xfrm>
          <a:prstGeom prst="rect">
            <a:avLst/>
          </a:prstGeom>
          <a:noFill/>
          <a:ln>
            <a:noFill/>
            <a:prstDash/>
          </a:ln>
        </p:spPr>
      </p:pic>
      <p:sp>
        <p:nvSpPr>
          <p:cNvPr id="2" name="Rettangolo 1">
            <a:extLst>
              <a:ext uri="{FF2B5EF4-FFF2-40B4-BE49-F238E27FC236}">
                <a16:creationId xmlns:a16="http://schemas.microsoft.com/office/drawing/2014/main" id="{7F3F540B-D34F-754E-6EC2-DB7D48CB66AE}"/>
              </a:ext>
            </a:extLst>
          </p:cNvPr>
          <p:cNvSpPr/>
          <p:nvPr/>
        </p:nvSpPr>
        <p:spPr>
          <a:xfrm>
            <a:off x="5787516" y="1922617"/>
            <a:ext cx="3223845" cy="2555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testo, schermata, Carattere&#10;&#10;Descrizione generata automaticamente">
            <a:extLst>
              <a:ext uri="{FF2B5EF4-FFF2-40B4-BE49-F238E27FC236}">
                <a16:creationId xmlns:a16="http://schemas.microsoft.com/office/drawing/2014/main" id="{EACA33EE-7863-2F91-6932-529EA7AE1293}"/>
              </a:ext>
            </a:extLst>
          </p:cNvPr>
          <p:cNvPicPr>
            <a:picLocks noChangeAspect="1"/>
          </p:cNvPicPr>
          <p:nvPr/>
        </p:nvPicPr>
        <p:blipFill>
          <a:blip r:embed="rId3"/>
          <a:stretch>
            <a:fillRect/>
          </a:stretch>
        </p:blipFill>
        <p:spPr>
          <a:xfrm>
            <a:off x="5720578" y="4691370"/>
            <a:ext cx="5978770" cy="1893917"/>
          </a:xfrm>
          <a:prstGeom prst="rect">
            <a:avLst/>
          </a:prstGeom>
        </p:spPr>
      </p:pic>
      <p:pic>
        <p:nvPicPr>
          <p:cNvPr id="7" name="Immagine 6" descr="Immagine che contiene testo, cerchio, Carattere, logo&#10;&#10;Descrizione generata automaticamente">
            <a:extLst>
              <a:ext uri="{FF2B5EF4-FFF2-40B4-BE49-F238E27FC236}">
                <a16:creationId xmlns:a16="http://schemas.microsoft.com/office/drawing/2014/main" id="{B6A9D676-02B6-9377-DD25-D82477A35F08}"/>
              </a:ext>
            </a:extLst>
          </p:cNvPr>
          <p:cNvPicPr/>
          <p:nvPr/>
        </p:nvPicPr>
        <p:blipFill>
          <a:blip r:embed="rId4"/>
          <a:srcRect/>
          <a:stretch>
            <a:fillRect/>
          </a:stretch>
        </p:blipFill>
        <p:spPr>
          <a:xfrm>
            <a:off x="6090385" y="2014317"/>
            <a:ext cx="2615173" cy="2366987"/>
          </a:xfrm>
          <a:prstGeom prst="rect">
            <a:avLst/>
          </a:prstGeom>
          <a:noFill/>
          <a:ln>
            <a:noFill/>
            <a:prstDash/>
          </a:ln>
        </p:spPr>
      </p:pic>
      <p:sp>
        <p:nvSpPr>
          <p:cNvPr id="9" name="Freeform 5">
            <a:extLst>
              <a:ext uri="{FF2B5EF4-FFF2-40B4-BE49-F238E27FC236}">
                <a16:creationId xmlns:a16="http://schemas.microsoft.com/office/drawing/2014/main" id="{9050F271-11D6-E11D-36BF-86118D4DD0B4}"/>
              </a:ext>
            </a:extLst>
          </p:cNvPr>
          <p:cNvSpPr>
            <a:spLocks noChangeAspect="1"/>
          </p:cNvSpPr>
          <p:nvPr/>
        </p:nvSpPr>
        <p:spPr bwMode="auto">
          <a:xfrm rot="10800000" flipH="1" flipV="1">
            <a:off x="0" y="3196492"/>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80217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B1099-4631-3979-D2AE-C6CA942B30FC}"/>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7DF449A-ACBC-ADD9-8968-D38668A9D9F0}"/>
              </a:ext>
            </a:extLst>
          </p:cNvPr>
          <p:cNvSpPr txBox="1">
            <a:spLocks/>
          </p:cNvSpPr>
          <p:nvPr/>
        </p:nvSpPr>
        <p:spPr>
          <a:xfrm>
            <a:off x="1543107" y="440267"/>
            <a:ext cx="6411275"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a:solidFill>
                  <a:schemeClr val="bg1"/>
                </a:solidFill>
                <a:latin typeface="Arial" panose="020B0604020202020204" pitchFamily="34" charset="0"/>
                <a:cs typeface="Arial" panose="020B0604020202020204" pitchFamily="34" charset="0"/>
              </a:rPr>
              <a:t>CAB Associate Overview</a:t>
            </a:r>
          </a:p>
        </p:txBody>
      </p:sp>
      <p:sp>
        <p:nvSpPr>
          <p:cNvPr id="5" name="Freeform 5">
            <a:extLst>
              <a:ext uri="{FF2B5EF4-FFF2-40B4-BE49-F238E27FC236}">
                <a16:creationId xmlns:a16="http://schemas.microsoft.com/office/drawing/2014/main" id="{B0C26ED0-7438-5F60-3674-90238681B56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1E53FD6-039A-6C5E-D766-5BD24E4999DE}"/>
              </a:ext>
            </a:extLst>
          </p:cNvPr>
          <p:cNvSpPr txBox="1"/>
          <p:nvPr/>
        </p:nvSpPr>
        <p:spPr>
          <a:xfrm>
            <a:off x="1061884" y="1583481"/>
            <a:ext cx="10756490" cy="4909036"/>
          </a:xfrm>
          <a:prstGeom prst="rect">
            <a:avLst/>
          </a:prstGeom>
          <a:noFill/>
        </p:spPr>
        <p:txBody>
          <a:bodyPr wrap="square" lIns="91440" tIns="45720" rIns="91440" bIns="45720" anchor="t">
            <a:spAutoFit/>
          </a:bodyPr>
          <a:lstStyle/>
          <a:p>
            <a:pPr marL="12700" marR="583565">
              <a:lnSpc>
                <a:spcPct val="100000"/>
              </a:lnSpc>
              <a:spcBef>
                <a:spcPts val="100"/>
              </a:spcBef>
            </a:pPr>
            <a:r>
              <a:rPr lang="en-US" sz="2400">
                <a:solidFill>
                  <a:schemeClr val="bg1"/>
                </a:solidFill>
                <a:latin typeface="Arial"/>
                <a:cs typeface="Arial"/>
              </a:rPr>
              <a:t>Employees</a:t>
            </a:r>
            <a:r>
              <a:rPr lang="en-US" sz="2400" spc="-25">
                <a:solidFill>
                  <a:schemeClr val="bg1"/>
                </a:solidFill>
                <a:latin typeface="Arial"/>
                <a:cs typeface="Arial"/>
              </a:rPr>
              <a:t> </a:t>
            </a:r>
            <a:r>
              <a:rPr lang="en-US" sz="2400">
                <a:solidFill>
                  <a:schemeClr val="bg1"/>
                </a:solidFill>
                <a:latin typeface="Arial"/>
                <a:cs typeface="Arial"/>
              </a:rPr>
              <a:t>/</a:t>
            </a:r>
            <a:r>
              <a:rPr lang="en-US" sz="2400" spc="-65">
                <a:solidFill>
                  <a:schemeClr val="bg1"/>
                </a:solidFill>
                <a:latin typeface="Arial"/>
                <a:cs typeface="Arial"/>
              </a:rPr>
              <a:t> </a:t>
            </a:r>
            <a:r>
              <a:rPr lang="en-US" sz="2400">
                <a:solidFill>
                  <a:schemeClr val="bg1"/>
                </a:solidFill>
                <a:latin typeface="Arial"/>
                <a:cs typeface="Arial"/>
              </a:rPr>
              <a:t>Students</a:t>
            </a:r>
            <a:r>
              <a:rPr lang="en-US" sz="2400" spc="-40">
                <a:solidFill>
                  <a:schemeClr val="bg1"/>
                </a:solidFill>
                <a:latin typeface="Arial"/>
                <a:cs typeface="Arial"/>
              </a:rPr>
              <a:t> </a:t>
            </a:r>
            <a:r>
              <a:rPr lang="en-US" sz="2400">
                <a:solidFill>
                  <a:schemeClr val="bg1"/>
                </a:solidFill>
                <a:latin typeface="Arial"/>
                <a:cs typeface="Arial"/>
              </a:rPr>
              <a:t>can</a:t>
            </a:r>
            <a:r>
              <a:rPr lang="en-US" sz="2400" spc="-50">
                <a:solidFill>
                  <a:schemeClr val="bg1"/>
                </a:solidFill>
                <a:latin typeface="Arial"/>
                <a:cs typeface="Arial"/>
              </a:rPr>
              <a:t> </a:t>
            </a:r>
            <a:r>
              <a:rPr lang="en-US" sz="2400">
                <a:solidFill>
                  <a:schemeClr val="bg1"/>
                </a:solidFill>
                <a:latin typeface="Arial"/>
                <a:cs typeface="Arial"/>
              </a:rPr>
              <a:t>gain</a:t>
            </a:r>
            <a:r>
              <a:rPr lang="en-US" sz="2400" spc="-20">
                <a:solidFill>
                  <a:schemeClr val="bg1"/>
                </a:solidFill>
                <a:latin typeface="Arial"/>
                <a:cs typeface="Arial"/>
              </a:rPr>
              <a:t> </a:t>
            </a:r>
            <a:r>
              <a:rPr lang="en-US" sz="2400">
                <a:solidFill>
                  <a:schemeClr val="bg1"/>
                </a:solidFill>
                <a:latin typeface="Arial"/>
                <a:cs typeface="Arial"/>
              </a:rPr>
              <a:t>access</a:t>
            </a:r>
            <a:r>
              <a:rPr lang="en-US" sz="2400" spc="-45">
                <a:solidFill>
                  <a:schemeClr val="bg1"/>
                </a:solidFill>
                <a:latin typeface="Arial"/>
                <a:cs typeface="Arial"/>
              </a:rPr>
              <a:t> </a:t>
            </a:r>
            <a:r>
              <a:rPr lang="en-US" sz="2400">
                <a:solidFill>
                  <a:schemeClr val="bg1"/>
                </a:solidFill>
                <a:latin typeface="Arial"/>
                <a:cs typeface="Arial"/>
              </a:rPr>
              <a:t>to</a:t>
            </a:r>
            <a:r>
              <a:rPr lang="en-US" sz="2400" spc="-55">
                <a:solidFill>
                  <a:schemeClr val="bg1"/>
                </a:solidFill>
                <a:latin typeface="Arial"/>
                <a:cs typeface="Arial"/>
              </a:rPr>
              <a:t> </a:t>
            </a:r>
            <a:r>
              <a:rPr lang="en-US" sz="2400">
                <a:solidFill>
                  <a:schemeClr val="bg1"/>
                </a:solidFill>
                <a:latin typeface="Arial"/>
                <a:cs typeface="Arial"/>
              </a:rPr>
              <a:t>some</a:t>
            </a:r>
            <a:r>
              <a:rPr lang="en-US" sz="2400" spc="-60">
                <a:solidFill>
                  <a:schemeClr val="bg1"/>
                </a:solidFill>
                <a:latin typeface="Arial"/>
                <a:cs typeface="Arial"/>
              </a:rPr>
              <a:t> </a:t>
            </a:r>
            <a:r>
              <a:rPr lang="en-US" sz="2400">
                <a:solidFill>
                  <a:schemeClr val="bg1"/>
                </a:solidFill>
                <a:latin typeface="Arial"/>
                <a:cs typeface="Arial"/>
              </a:rPr>
              <a:t>of</a:t>
            </a:r>
            <a:r>
              <a:rPr lang="en-US" sz="2400" spc="-50">
                <a:solidFill>
                  <a:schemeClr val="bg1"/>
                </a:solidFill>
                <a:latin typeface="Arial"/>
                <a:cs typeface="Arial"/>
              </a:rPr>
              <a:t> </a:t>
            </a:r>
            <a:r>
              <a:rPr lang="en-US" sz="2400">
                <a:solidFill>
                  <a:schemeClr val="bg1"/>
                </a:solidFill>
                <a:latin typeface="Arial"/>
                <a:cs typeface="Arial"/>
              </a:rPr>
              <a:t>INCOSE’s</a:t>
            </a:r>
            <a:r>
              <a:rPr lang="en-US" sz="2400" spc="-35">
                <a:solidFill>
                  <a:schemeClr val="bg1"/>
                </a:solidFill>
                <a:latin typeface="Arial"/>
                <a:cs typeface="Arial"/>
              </a:rPr>
              <a:t> </a:t>
            </a:r>
            <a:r>
              <a:rPr lang="en-US" sz="2400" spc="-10">
                <a:solidFill>
                  <a:schemeClr val="bg1"/>
                </a:solidFill>
                <a:latin typeface="Arial"/>
                <a:cs typeface="Arial"/>
              </a:rPr>
              <a:t>state-of-</a:t>
            </a:r>
            <a:r>
              <a:rPr lang="en-US" sz="2400">
                <a:solidFill>
                  <a:schemeClr val="bg1"/>
                </a:solidFill>
                <a:latin typeface="Arial"/>
                <a:cs typeface="Arial"/>
              </a:rPr>
              <a:t>the</a:t>
            </a:r>
            <a:r>
              <a:rPr lang="en-US" sz="2400" spc="-70">
                <a:solidFill>
                  <a:schemeClr val="bg1"/>
                </a:solidFill>
                <a:latin typeface="Arial"/>
                <a:cs typeface="Arial"/>
              </a:rPr>
              <a:t> </a:t>
            </a:r>
            <a:r>
              <a:rPr lang="en-US" sz="2400" spc="-25">
                <a:solidFill>
                  <a:schemeClr val="bg1"/>
                </a:solidFill>
                <a:latin typeface="Arial"/>
                <a:cs typeface="Arial"/>
              </a:rPr>
              <a:t>art </a:t>
            </a:r>
            <a:r>
              <a:rPr lang="en-US" sz="2400">
                <a:solidFill>
                  <a:schemeClr val="bg1"/>
                </a:solidFill>
                <a:latin typeface="Arial"/>
                <a:cs typeface="Arial"/>
              </a:rPr>
              <a:t>products</a:t>
            </a:r>
            <a:r>
              <a:rPr lang="en-US" sz="2400" spc="-75">
                <a:solidFill>
                  <a:schemeClr val="bg1"/>
                </a:solidFill>
                <a:latin typeface="Arial"/>
                <a:cs typeface="Arial"/>
              </a:rPr>
              <a:t> </a:t>
            </a:r>
            <a:r>
              <a:rPr lang="en-US" sz="2400">
                <a:solidFill>
                  <a:schemeClr val="bg1"/>
                </a:solidFill>
                <a:latin typeface="Arial"/>
                <a:cs typeface="Arial"/>
              </a:rPr>
              <a:t>&amp;</a:t>
            </a:r>
            <a:r>
              <a:rPr lang="en-US" sz="2400" spc="-90">
                <a:solidFill>
                  <a:schemeClr val="bg1"/>
                </a:solidFill>
                <a:latin typeface="Arial"/>
                <a:cs typeface="Arial"/>
              </a:rPr>
              <a:t> </a:t>
            </a:r>
            <a:r>
              <a:rPr lang="en-US" sz="2400">
                <a:solidFill>
                  <a:schemeClr val="bg1"/>
                </a:solidFill>
                <a:latin typeface="Arial"/>
                <a:cs typeface="Arial"/>
              </a:rPr>
              <a:t>publications</a:t>
            </a:r>
            <a:r>
              <a:rPr lang="en-US" sz="2400" spc="-30">
                <a:solidFill>
                  <a:schemeClr val="bg1"/>
                </a:solidFill>
                <a:latin typeface="Arial"/>
                <a:cs typeface="Arial"/>
              </a:rPr>
              <a:t> </a:t>
            </a:r>
            <a:r>
              <a:rPr lang="en-US" sz="2400">
                <a:solidFill>
                  <a:schemeClr val="bg1"/>
                </a:solidFill>
                <a:latin typeface="Arial"/>
                <a:cs typeface="Arial"/>
              </a:rPr>
              <a:t>through</a:t>
            </a:r>
            <a:r>
              <a:rPr lang="en-US" sz="2400" spc="-75">
                <a:solidFill>
                  <a:schemeClr val="bg1"/>
                </a:solidFill>
                <a:latin typeface="Arial"/>
                <a:cs typeface="Arial"/>
              </a:rPr>
              <a:t> </a:t>
            </a:r>
            <a:r>
              <a:rPr lang="en-US" sz="2400">
                <a:solidFill>
                  <a:schemeClr val="bg1"/>
                </a:solidFill>
                <a:latin typeface="Arial"/>
                <a:cs typeface="Arial"/>
              </a:rPr>
              <a:t>these</a:t>
            </a:r>
            <a:r>
              <a:rPr lang="en-US" sz="2400" spc="-80">
                <a:solidFill>
                  <a:schemeClr val="bg1"/>
                </a:solidFill>
                <a:latin typeface="Arial"/>
                <a:cs typeface="Arial"/>
              </a:rPr>
              <a:t> </a:t>
            </a:r>
            <a:r>
              <a:rPr lang="en-US" sz="2400" spc="-10">
                <a:solidFill>
                  <a:schemeClr val="bg1"/>
                </a:solidFill>
                <a:latin typeface="Arial"/>
                <a:cs typeface="Arial"/>
              </a:rPr>
              <a:t>accounts.</a:t>
            </a:r>
            <a:endParaRPr lang="en-US" sz="2400">
              <a:solidFill>
                <a:schemeClr val="bg1"/>
              </a:solidFill>
              <a:latin typeface="Arial"/>
              <a:cs typeface="Arial"/>
            </a:endParaRPr>
          </a:p>
          <a:p>
            <a:pPr marL="709930" indent="-457200">
              <a:lnSpc>
                <a:spcPct val="100000"/>
              </a:lnSpc>
              <a:spcBef>
                <a:spcPts val="1020"/>
              </a:spcBef>
              <a:buFont typeface="Arial"/>
              <a:buChar char="•"/>
              <a:tabLst>
                <a:tab pos="709930" algn="l"/>
              </a:tabLst>
            </a:pPr>
            <a:r>
              <a:rPr lang="en-US" sz="2600">
                <a:solidFill>
                  <a:schemeClr val="bg1"/>
                </a:solidFill>
                <a:latin typeface="Arial"/>
                <a:cs typeface="Arial"/>
              </a:rPr>
              <a:t>Becoming</a:t>
            </a:r>
            <a:r>
              <a:rPr lang="en-US" sz="2600" spc="-50">
                <a:solidFill>
                  <a:schemeClr val="bg1"/>
                </a:solidFill>
                <a:latin typeface="Arial"/>
                <a:cs typeface="Arial"/>
              </a:rPr>
              <a:t> </a:t>
            </a:r>
            <a:r>
              <a:rPr lang="en-US" sz="2600">
                <a:solidFill>
                  <a:schemeClr val="bg1"/>
                </a:solidFill>
                <a:latin typeface="Arial"/>
                <a:cs typeface="Arial"/>
              </a:rPr>
              <a:t>a</a:t>
            </a:r>
            <a:r>
              <a:rPr lang="en-US" sz="2600" spc="-35">
                <a:solidFill>
                  <a:schemeClr val="bg1"/>
                </a:solidFill>
                <a:latin typeface="Arial"/>
                <a:cs typeface="Arial"/>
              </a:rPr>
              <a:t> </a:t>
            </a:r>
            <a:r>
              <a:rPr lang="en-US" sz="2600">
                <a:solidFill>
                  <a:schemeClr val="bg1"/>
                </a:solidFill>
                <a:latin typeface="Arial"/>
                <a:cs typeface="Arial"/>
              </a:rPr>
              <a:t>CAB</a:t>
            </a:r>
            <a:r>
              <a:rPr lang="en-US" sz="2600" spc="-60">
                <a:solidFill>
                  <a:schemeClr val="bg1"/>
                </a:solidFill>
                <a:latin typeface="Arial"/>
                <a:cs typeface="Arial"/>
              </a:rPr>
              <a:t> </a:t>
            </a:r>
            <a:r>
              <a:rPr lang="en-US" sz="2600">
                <a:solidFill>
                  <a:schemeClr val="bg1"/>
                </a:solidFill>
                <a:latin typeface="Arial"/>
                <a:cs typeface="Arial"/>
              </a:rPr>
              <a:t>Associate</a:t>
            </a:r>
            <a:r>
              <a:rPr lang="en-US" sz="2600" spc="-65">
                <a:solidFill>
                  <a:schemeClr val="bg1"/>
                </a:solidFill>
                <a:latin typeface="Arial"/>
                <a:cs typeface="Arial"/>
              </a:rPr>
              <a:t> </a:t>
            </a:r>
            <a:r>
              <a:rPr lang="en-US" sz="2600">
                <a:solidFill>
                  <a:schemeClr val="bg1"/>
                </a:solidFill>
                <a:latin typeface="Arial"/>
                <a:cs typeface="Arial"/>
              </a:rPr>
              <a:t>is</a:t>
            </a:r>
            <a:r>
              <a:rPr lang="en-US" sz="2600" spc="-35">
                <a:solidFill>
                  <a:schemeClr val="bg1"/>
                </a:solidFill>
                <a:latin typeface="Arial"/>
                <a:cs typeface="Arial"/>
              </a:rPr>
              <a:t> </a:t>
            </a:r>
            <a:r>
              <a:rPr lang="en-US" sz="2600" spc="-10">
                <a:solidFill>
                  <a:schemeClr val="bg1"/>
                </a:solidFill>
                <a:latin typeface="Arial"/>
                <a:cs typeface="Arial"/>
              </a:rPr>
              <a:t>easy!</a:t>
            </a:r>
            <a:endParaRPr lang="en-US" sz="2600">
              <a:solidFill>
                <a:schemeClr val="bg1"/>
              </a:solidFill>
              <a:latin typeface="Arial"/>
              <a:cs typeface="Arial"/>
            </a:endParaRPr>
          </a:p>
          <a:p>
            <a:pPr marL="1243330" marR="5080" lvl="1" indent="-381000">
              <a:lnSpc>
                <a:spcPts val="2110"/>
              </a:lnSpc>
              <a:spcBef>
                <a:spcPts val="525"/>
              </a:spcBef>
              <a:buFont typeface="Arial"/>
              <a:buChar char="–"/>
              <a:tabLst>
                <a:tab pos="1243330" algn="l"/>
              </a:tabLst>
            </a:pPr>
            <a:r>
              <a:rPr lang="en-US" sz="2200" b="1" spc="-40">
                <a:solidFill>
                  <a:schemeClr val="bg1"/>
                </a:solidFill>
                <a:latin typeface="Arial"/>
                <a:cs typeface="Arial"/>
              </a:rPr>
              <a:t>You</a:t>
            </a:r>
            <a:r>
              <a:rPr lang="en-US" sz="2200" b="1" spc="-35">
                <a:solidFill>
                  <a:schemeClr val="bg1"/>
                </a:solidFill>
                <a:latin typeface="Arial"/>
                <a:cs typeface="Arial"/>
              </a:rPr>
              <a:t> </a:t>
            </a:r>
            <a:r>
              <a:rPr lang="en-US" sz="2200">
                <a:solidFill>
                  <a:schemeClr val="bg1"/>
                </a:solidFill>
                <a:latin typeface="Arial"/>
                <a:cs typeface="Arial"/>
              </a:rPr>
              <a:t>can</a:t>
            </a:r>
            <a:r>
              <a:rPr lang="en-US" sz="2200" spc="-55">
                <a:solidFill>
                  <a:schemeClr val="bg1"/>
                </a:solidFill>
                <a:latin typeface="Arial"/>
                <a:cs typeface="Arial"/>
              </a:rPr>
              <a:t> </a:t>
            </a:r>
            <a:r>
              <a:rPr lang="en-US" sz="2200">
                <a:solidFill>
                  <a:schemeClr val="bg1"/>
                </a:solidFill>
                <a:latin typeface="Arial"/>
                <a:cs typeface="Arial"/>
              </a:rPr>
              <a:t>find</a:t>
            </a:r>
            <a:r>
              <a:rPr lang="en-US" sz="2200" spc="-55">
                <a:solidFill>
                  <a:schemeClr val="bg1"/>
                </a:solidFill>
                <a:latin typeface="Arial"/>
                <a:cs typeface="Arial"/>
              </a:rPr>
              <a:t> </a:t>
            </a:r>
            <a:r>
              <a:rPr lang="en-US" sz="2200">
                <a:solidFill>
                  <a:schemeClr val="bg1"/>
                </a:solidFill>
                <a:latin typeface="Arial"/>
                <a:cs typeface="Arial"/>
              </a:rPr>
              <a:t>the</a:t>
            </a:r>
            <a:r>
              <a:rPr lang="en-US" sz="2200" spc="-30">
                <a:solidFill>
                  <a:schemeClr val="bg1"/>
                </a:solidFill>
                <a:latin typeface="Arial"/>
                <a:cs typeface="Arial"/>
              </a:rPr>
              <a:t> </a:t>
            </a:r>
            <a:r>
              <a:rPr lang="en-US" sz="2200" b="1" u="sng">
                <a:solidFill>
                  <a:schemeClr val="accent1"/>
                </a:solidFill>
                <a:uFill>
                  <a:solidFill>
                    <a:srgbClr val="0562C1"/>
                  </a:solidFill>
                </a:uFill>
                <a:latin typeface="Arial"/>
                <a:cs typeface="Arial"/>
              </a:rPr>
              <a:t>Associates’</a:t>
            </a:r>
            <a:r>
              <a:rPr lang="en-US" sz="2200" b="1" u="sng" spc="-40">
                <a:solidFill>
                  <a:schemeClr val="accent1"/>
                </a:solidFill>
                <a:uFill>
                  <a:solidFill>
                    <a:srgbClr val="0562C1"/>
                  </a:solidFill>
                </a:uFill>
                <a:latin typeface="Arial"/>
                <a:cs typeface="Arial"/>
              </a:rPr>
              <a:t> </a:t>
            </a:r>
            <a:r>
              <a:rPr lang="en-US" sz="2200" b="1" u="sng" spc="-25">
                <a:solidFill>
                  <a:schemeClr val="accent1"/>
                </a:solidFill>
                <a:uFill>
                  <a:solidFill>
                    <a:srgbClr val="0562C1"/>
                  </a:solidFill>
                </a:uFill>
                <a:latin typeface="Arial"/>
                <a:cs typeface="Arial"/>
              </a:rPr>
              <a:t>How-</a:t>
            </a:r>
            <a:r>
              <a:rPr lang="en-US" sz="2200" b="1" u="sng" spc="-80">
                <a:solidFill>
                  <a:schemeClr val="accent1"/>
                </a:solidFill>
                <a:uFill>
                  <a:solidFill>
                    <a:srgbClr val="0562C1"/>
                  </a:solidFill>
                </a:uFill>
                <a:latin typeface="Arial"/>
                <a:cs typeface="Arial"/>
              </a:rPr>
              <a:t>To</a:t>
            </a:r>
            <a:r>
              <a:rPr lang="en-US" sz="2200" b="1" u="sng" spc="-30">
                <a:solidFill>
                  <a:schemeClr val="accent1"/>
                </a:solidFill>
                <a:uFill>
                  <a:solidFill>
                    <a:srgbClr val="0562C1"/>
                  </a:solidFill>
                </a:uFill>
                <a:latin typeface="Arial"/>
                <a:cs typeface="Arial"/>
              </a:rPr>
              <a:t> </a:t>
            </a:r>
            <a:r>
              <a:rPr lang="en-US" sz="2200" b="1" u="sng">
                <a:solidFill>
                  <a:schemeClr val="accent1"/>
                </a:solidFill>
                <a:uFill>
                  <a:solidFill>
                    <a:srgbClr val="0562C1"/>
                  </a:solidFill>
                </a:uFill>
                <a:latin typeface="Arial"/>
                <a:cs typeface="Arial"/>
              </a:rPr>
              <a:t>Guides</a:t>
            </a:r>
            <a:r>
              <a:rPr lang="en-US" sz="2200" b="1" spc="-30">
                <a:solidFill>
                  <a:schemeClr val="accent2"/>
                </a:solidFill>
                <a:latin typeface="Arial"/>
                <a:cs typeface="Arial"/>
              </a:rPr>
              <a:t> </a:t>
            </a:r>
            <a:r>
              <a:rPr lang="en-US" sz="2200">
                <a:solidFill>
                  <a:schemeClr val="bg1"/>
                </a:solidFill>
                <a:latin typeface="Arial"/>
                <a:cs typeface="Arial"/>
              </a:rPr>
              <a:t>in</a:t>
            </a:r>
            <a:r>
              <a:rPr lang="en-US" sz="2200" spc="-55">
                <a:solidFill>
                  <a:schemeClr val="bg1"/>
                </a:solidFill>
                <a:latin typeface="Arial"/>
                <a:cs typeface="Arial"/>
              </a:rPr>
              <a:t> </a:t>
            </a:r>
            <a:r>
              <a:rPr lang="en-US" sz="2200">
                <a:solidFill>
                  <a:schemeClr val="bg1"/>
                </a:solidFill>
                <a:latin typeface="Arial"/>
                <a:cs typeface="Arial"/>
              </a:rPr>
              <a:t>the</a:t>
            </a:r>
            <a:r>
              <a:rPr lang="en-US" sz="2200" spc="-35">
                <a:solidFill>
                  <a:schemeClr val="bg1"/>
                </a:solidFill>
                <a:latin typeface="Arial"/>
                <a:cs typeface="Arial"/>
              </a:rPr>
              <a:t> </a:t>
            </a:r>
            <a:r>
              <a:rPr lang="en-US" sz="2200" b="1" u="sng" spc="-20">
                <a:solidFill>
                  <a:schemeClr val="accent1"/>
                </a:solidFill>
                <a:uFill>
                  <a:solidFill>
                    <a:srgbClr val="0562C1"/>
                  </a:solidFill>
                </a:uFill>
                <a:latin typeface="Arial"/>
                <a:cs typeface="Arial"/>
              </a:rPr>
              <a:t>Viva Engage </a:t>
            </a:r>
            <a:r>
              <a:rPr lang="en-US" sz="2200" b="1" u="sng">
                <a:solidFill>
                  <a:schemeClr val="accent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Community</a:t>
            </a:r>
            <a:r>
              <a:rPr lang="en-US" sz="2200" b="1" spc="-30">
                <a:solidFill>
                  <a:schemeClr val="accent2"/>
                </a:solidFill>
                <a:latin typeface="Arial"/>
                <a:cs typeface="Arial"/>
              </a:rPr>
              <a:t> </a:t>
            </a:r>
            <a:r>
              <a:rPr lang="en-US" sz="2200">
                <a:solidFill>
                  <a:schemeClr val="bg1"/>
                </a:solidFill>
                <a:latin typeface="Arial"/>
                <a:cs typeface="Arial"/>
              </a:rPr>
              <a:t>&amp;</a:t>
            </a:r>
            <a:r>
              <a:rPr lang="en-US" sz="2200" spc="409">
                <a:solidFill>
                  <a:schemeClr val="bg1"/>
                </a:solidFill>
                <a:latin typeface="Arial"/>
                <a:cs typeface="Arial"/>
              </a:rPr>
              <a:t> </a:t>
            </a:r>
            <a:r>
              <a:rPr lang="en-US" sz="2200" b="1" u="sng" spc="-10">
                <a:solidFill>
                  <a:schemeClr val="accent1"/>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SharePoint</a:t>
            </a:r>
            <a:r>
              <a:rPr lang="en-US" sz="2200" b="1" spc="-10">
                <a:solidFill>
                  <a:schemeClr val="accent1"/>
                </a:solidFill>
                <a:latin typeface="Arial"/>
                <a:cs typeface="Arial"/>
              </a:rPr>
              <a:t> </a:t>
            </a:r>
            <a:r>
              <a:rPr lang="en-US" sz="2200" b="1" u="sng">
                <a:solidFill>
                  <a:schemeClr val="accent1"/>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Site</a:t>
            </a:r>
            <a:r>
              <a:rPr lang="en-US" sz="2200" b="1" spc="-40">
                <a:solidFill>
                  <a:schemeClr val="accent2"/>
                </a:solidFill>
                <a:latin typeface="Arial"/>
                <a:cs typeface="Arial"/>
              </a:rPr>
              <a:t> </a:t>
            </a:r>
            <a:r>
              <a:rPr lang="en-US" sz="2200">
                <a:solidFill>
                  <a:schemeClr val="bg1"/>
                </a:solidFill>
                <a:latin typeface="Arial"/>
                <a:cs typeface="Arial"/>
              </a:rPr>
              <a:t>and</a:t>
            </a:r>
            <a:r>
              <a:rPr lang="en-US" sz="2200" spc="-55">
                <a:solidFill>
                  <a:schemeClr val="bg1"/>
                </a:solidFill>
                <a:latin typeface="Arial"/>
                <a:cs typeface="Arial"/>
              </a:rPr>
              <a:t> </a:t>
            </a:r>
            <a:r>
              <a:rPr lang="en-US" sz="2200">
                <a:solidFill>
                  <a:schemeClr val="bg1"/>
                </a:solidFill>
                <a:latin typeface="Arial"/>
                <a:cs typeface="Arial"/>
              </a:rPr>
              <a:t>provide</a:t>
            </a:r>
            <a:r>
              <a:rPr lang="en-US" sz="2200" spc="-70">
                <a:solidFill>
                  <a:schemeClr val="bg1"/>
                </a:solidFill>
                <a:latin typeface="Arial"/>
                <a:cs typeface="Arial"/>
              </a:rPr>
              <a:t> </a:t>
            </a:r>
            <a:r>
              <a:rPr lang="en-US" sz="2200">
                <a:solidFill>
                  <a:schemeClr val="bg1"/>
                </a:solidFill>
                <a:latin typeface="Arial"/>
                <a:cs typeface="Arial"/>
              </a:rPr>
              <a:t>to</a:t>
            </a:r>
            <a:r>
              <a:rPr lang="en-US" sz="2200" spc="-30">
                <a:solidFill>
                  <a:schemeClr val="bg1"/>
                </a:solidFill>
                <a:latin typeface="Arial"/>
                <a:cs typeface="Arial"/>
              </a:rPr>
              <a:t> </a:t>
            </a:r>
            <a:r>
              <a:rPr lang="en-US" sz="2200">
                <a:solidFill>
                  <a:schemeClr val="bg1"/>
                </a:solidFill>
                <a:latin typeface="Arial"/>
                <a:cs typeface="Arial"/>
              </a:rPr>
              <a:t>the</a:t>
            </a:r>
            <a:r>
              <a:rPr lang="en-US" sz="2200" spc="-45">
                <a:solidFill>
                  <a:schemeClr val="bg1"/>
                </a:solidFill>
                <a:latin typeface="Arial"/>
                <a:cs typeface="Arial"/>
              </a:rPr>
              <a:t> </a:t>
            </a:r>
            <a:r>
              <a:rPr lang="en-US" sz="2200">
                <a:solidFill>
                  <a:schemeClr val="bg1"/>
                </a:solidFill>
                <a:latin typeface="Arial"/>
                <a:cs typeface="Arial"/>
              </a:rPr>
              <a:t>individuals.</a:t>
            </a:r>
            <a:r>
              <a:rPr lang="en-US" sz="2200" spc="-90">
                <a:solidFill>
                  <a:schemeClr val="bg1"/>
                </a:solidFill>
                <a:latin typeface="Arial"/>
                <a:cs typeface="Arial"/>
              </a:rPr>
              <a:t> </a:t>
            </a:r>
            <a:r>
              <a:rPr lang="en-US" sz="2200" b="1" i="1">
                <a:solidFill>
                  <a:schemeClr val="bg1"/>
                </a:solidFill>
                <a:latin typeface="Arial"/>
                <a:cs typeface="Arial"/>
              </a:rPr>
              <a:t>(Note:</a:t>
            </a:r>
            <a:r>
              <a:rPr lang="en-US" sz="2200" b="1" i="1" spc="-20">
                <a:solidFill>
                  <a:schemeClr val="bg1"/>
                </a:solidFill>
                <a:latin typeface="Arial"/>
                <a:cs typeface="Arial"/>
              </a:rPr>
              <a:t> </a:t>
            </a:r>
            <a:r>
              <a:rPr lang="en-US" sz="2200" b="1" i="1">
                <a:solidFill>
                  <a:schemeClr val="bg1"/>
                </a:solidFill>
                <a:latin typeface="Arial"/>
                <a:cs typeface="Arial"/>
              </a:rPr>
              <a:t>These</a:t>
            </a:r>
            <a:r>
              <a:rPr lang="en-US" sz="2200" b="1" i="1" spc="-65">
                <a:solidFill>
                  <a:schemeClr val="bg1"/>
                </a:solidFill>
                <a:latin typeface="Arial"/>
                <a:cs typeface="Arial"/>
              </a:rPr>
              <a:t> </a:t>
            </a:r>
            <a:r>
              <a:rPr lang="en-US" sz="2200" b="1" i="1">
                <a:solidFill>
                  <a:schemeClr val="bg1"/>
                </a:solidFill>
                <a:latin typeface="Arial"/>
                <a:cs typeface="Arial"/>
              </a:rPr>
              <a:t>links</a:t>
            </a:r>
            <a:r>
              <a:rPr lang="en-US" sz="2200" b="1" i="1" spc="-60">
                <a:solidFill>
                  <a:schemeClr val="bg1"/>
                </a:solidFill>
                <a:latin typeface="Arial"/>
                <a:cs typeface="Arial"/>
              </a:rPr>
              <a:t> </a:t>
            </a:r>
            <a:r>
              <a:rPr lang="en-US" sz="2200" b="1" i="1">
                <a:solidFill>
                  <a:schemeClr val="bg1"/>
                </a:solidFill>
                <a:latin typeface="Arial"/>
                <a:cs typeface="Arial"/>
              </a:rPr>
              <a:t>will</a:t>
            </a:r>
            <a:r>
              <a:rPr lang="en-US" sz="2200" b="1" i="1" spc="-50">
                <a:solidFill>
                  <a:schemeClr val="bg1"/>
                </a:solidFill>
                <a:latin typeface="Arial"/>
                <a:cs typeface="Arial"/>
              </a:rPr>
              <a:t> </a:t>
            </a:r>
            <a:r>
              <a:rPr lang="en-US" sz="2200" b="1" i="1">
                <a:solidFill>
                  <a:schemeClr val="bg1"/>
                </a:solidFill>
                <a:latin typeface="Arial"/>
                <a:cs typeface="Arial"/>
              </a:rPr>
              <a:t>NOT</a:t>
            </a:r>
            <a:r>
              <a:rPr lang="en-US" sz="2200" b="1" i="1" spc="-35">
                <a:solidFill>
                  <a:schemeClr val="bg1"/>
                </a:solidFill>
                <a:latin typeface="Arial"/>
                <a:cs typeface="Arial"/>
              </a:rPr>
              <a:t> </a:t>
            </a:r>
            <a:r>
              <a:rPr lang="en-US" sz="2200" b="1" i="1">
                <a:solidFill>
                  <a:schemeClr val="bg1"/>
                </a:solidFill>
                <a:latin typeface="Arial"/>
                <a:cs typeface="Arial"/>
              </a:rPr>
              <a:t>work</a:t>
            </a:r>
            <a:r>
              <a:rPr lang="en-US" sz="2200" b="1" i="1" spc="-45">
                <a:solidFill>
                  <a:schemeClr val="bg1"/>
                </a:solidFill>
                <a:latin typeface="Arial"/>
                <a:cs typeface="Arial"/>
              </a:rPr>
              <a:t> </a:t>
            </a:r>
            <a:r>
              <a:rPr lang="en-US" sz="2200" b="1" i="1">
                <a:solidFill>
                  <a:schemeClr val="bg1"/>
                </a:solidFill>
                <a:latin typeface="Arial"/>
                <a:cs typeface="Arial"/>
              </a:rPr>
              <a:t>for</a:t>
            </a:r>
            <a:r>
              <a:rPr lang="en-US" sz="2200" b="1" i="1" spc="-50">
                <a:solidFill>
                  <a:schemeClr val="bg1"/>
                </a:solidFill>
                <a:latin typeface="Arial"/>
                <a:cs typeface="Arial"/>
              </a:rPr>
              <a:t> </a:t>
            </a:r>
            <a:r>
              <a:rPr lang="en-US" sz="2200" b="1" i="1">
                <a:solidFill>
                  <a:schemeClr val="bg1"/>
                </a:solidFill>
                <a:latin typeface="Arial"/>
                <a:cs typeface="Arial"/>
              </a:rPr>
              <a:t>anyone</a:t>
            </a:r>
            <a:r>
              <a:rPr lang="en-US" sz="2200" b="1" i="1" spc="-45">
                <a:solidFill>
                  <a:schemeClr val="bg1"/>
                </a:solidFill>
                <a:latin typeface="Arial"/>
                <a:cs typeface="Arial"/>
              </a:rPr>
              <a:t> </a:t>
            </a:r>
            <a:r>
              <a:rPr lang="en-US" sz="2200" b="1" i="1" spc="-25">
                <a:solidFill>
                  <a:schemeClr val="bg1"/>
                </a:solidFill>
                <a:latin typeface="Arial"/>
                <a:cs typeface="Arial"/>
              </a:rPr>
              <a:t>but </a:t>
            </a:r>
            <a:r>
              <a:rPr lang="en-US" sz="2200" b="1" i="1">
                <a:solidFill>
                  <a:schemeClr val="bg1"/>
                </a:solidFill>
                <a:latin typeface="Arial"/>
                <a:cs typeface="Arial"/>
              </a:rPr>
              <a:t>the</a:t>
            </a:r>
            <a:r>
              <a:rPr lang="en-US" sz="2200" b="1" i="1" spc="-40">
                <a:solidFill>
                  <a:schemeClr val="bg1"/>
                </a:solidFill>
                <a:latin typeface="Arial"/>
                <a:cs typeface="Arial"/>
              </a:rPr>
              <a:t> </a:t>
            </a:r>
            <a:r>
              <a:rPr lang="en-US" sz="2200" b="1" i="1">
                <a:solidFill>
                  <a:schemeClr val="bg1"/>
                </a:solidFill>
                <a:latin typeface="Arial"/>
                <a:cs typeface="Arial"/>
              </a:rPr>
              <a:t>CAB</a:t>
            </a:r>
            <a:r>
              <a:rPr lang="en-US" sz="2200" b="1" i="1" spc="-35">
                <a:solidFill>
                  <a:schemeClr val="bg1"/>
                </a:solidFill>
                <a:latin typeface="Arial"/>
                <a:cs typeface="Arial"/>
              </a:rPr>
              <a:t> </a:t>
            </a:r>
            <a:r>
              <a:rPr lang="en-US" sz="2200" b="1" i="1">
                <a:solidFill>
                  <a:schemeClr val="bg1"/>
                </a:solidFill>
                <a:latin typeface="Arial"/>
                <a:cs typeface="Arial"/>
              </a:rPr>
              <a:t>Rep,</a:t>
            </a:r>
            <a:r>
              <a:rPr lang="en-US" sz="2200" b="1" i="1" spc="-50">
                <a:solidFill>
                  <a:schemeClr val="bg1"/>
                </a:solidFill>
                <a:latin typeface="Arial"/>
                <a:cs typeface="Arial"/>
              </a:rPr>
              <a:t> </a:t>
            </a:r>
            <a:r>
              <a:rPr lang="en-US" sz="2200" b="1" i="1">
                <a:solidFill>
                  <a:schemeClr val="bg1"/>
                </a:solidFill>
                <a:latin typeface="Arial"/>
                <a:cs typeface="Arial"/>
              </a:rPr>
              <a:t>you</a:t>
            </a:r>
            <a:r>
              <a:rPr lang="en-US" sz="2200" b="1" i="1" spc="-30">
                <a:solidFill>
                  <a:schemeClr val="bg1"/>
                </a:solidFill>
                <a:latin typeface="Arial"/>
                <a:cs typeface="Arial"/>
              </a:rPr>
              <a:t> </a:t>
            </a:r>
            <a:r>
              <a:rPr lang="en-US" sz="2200" b="1" i="1">
                <a:solidFill>
                  <a:schemeClr val="bg1"/>
                </a:solidFill>
                <a:latin typeface="Arial"/>
                <a:cs typeface="Arial"/>
              </a:rPr>
              <a:t>will</a:t>
            </a:r>
            <a:r>
              <a:rPr lang="en-US" sz="2200" b="1" i="1" spc="-40">
                <a:solidFill>
                  <a:schemeClr val="bg1"/>
                </a:solidFill>
                <a:latin typeface="Arial"/>
                <a:cs typeface="Arial"/>
              </a:rPr>
              <a:t> </a:t>
            </a:r>
            <a:r>
              <a:rPr lang="en-US" sz="2200" b="1" i="1">
                <a:solidFill>
                  <a:schemeClr val="bg1"/>
                </a:solidFill>
                <a:latin typeface="Arial"/>
                <a:cs typeface="Arial"/>
              </a:rPr>
              <a:t>have</a:t>
            </a:r>
            <a:r>
              <a:rPr lang="en-US" sz="2200" b="1" i="1" spc="-45">
                <a:solidFill>
                  <a:schemeClr val="bg1"/>
                </a:solidFill>
                <a:latin typeface="Arial"/>
                <a:cs typeface="Arial"/>
              </a:rPr>
              <a:t> </a:t>
            </a:r>
            <a:r>
              <a:rPr lang="en-US" sz="2200" b="1" i="1">
                <a:solidFill>
                  <a:schemeClr val="bg1"/>
                </a:solidFill>
                <a:latin typeface="Arial"/>
                <a:cs typeface="Arial"/>
              </a:rPr>
              <a:t>to</a:t>
            </a:r>
            <a:r>
              <a:rPr lang="en-US" sz="2200" b="1" i="1" spc="-35">
                <a:solidFill>
                  <a:schemeClr val="bg1"/>
                </a:solidFill>
                <a:latin typeface="Arial"/>
                <a:cs typeface="Arial"/>
              </a:rPr>
              <a:t> </a:t>
            </a:r>
            <a:r>
              <a:rPr lang="en-US" sz="2200" b="1" i="1">
                <a:solidFill>
                  <a:schemeClr val="bg1"/>
                </a:solidFill>
                <a:latin typeface="Arial"/>
                <a:cs typeface="Arial"/>
              </a:rPr>
              <a:t>download</a:t>
            </a:r>
            <a:r>
              <a:rPr lang="en-US" sz="2200" b="1" i="1" spc="-30">
                <a:solidFill>
                  <a:schemeClr val="bg1"/>
                </a:solidFill>
                <a:latin typeface="Arial"/>
                <a:cs typeface="Arial"/>
              </a:rPr>
              <a:t> </a:t>
            </a:r>
            <a:r>
              <a:rPr lang="en-US" sz="2200" b="1" i="1">
                <a:solidFill>
                  <a:schemeClr val="bg1"/>
                </a:solidFill>
                <a:latin typeface="Arial"/>
                <a:cs typeface="Arial"/>
              </a:rPr>
              <a:t>to</a:t>
            </a:r>
            <a:r>
              <a:rPr lang="en-US" sz="2200" b="1" i="1" spc="-35">
                <a:solidFill>
                  <a:schemeClr val="bg1"/>
                </a:solidFill>
                <a:latin typeface="Arial"/>
                <a:cs typeface="Arial"/>
              </a:rPr>
              <a:t> </a:t>
            </a:r>
            <a:r>
              <a:rPr lang="en-US" sz="2200" b="1" i="1" spc="-10">
                <a:solidFill>
                  <a:schemeClr val="bg1"/>
                </a:solidFill>
                <a:latin typeface="Arial"/>
                <a:cs typeface="Arial"/>
              </a:rPr>
              <a:t>provide.)</a:t>
            </a:r>
            <a:endParaRPr lang="en-US" sz="2200">
              <a:solidFill>
                <a:schemeClr val="bg1"/>
              </a:solidFill>
              <a:latin typeface="Arial"/>
              <a:cs typeface="Arial"/>
            </a:endParaRPr>
          </a:p>
          <a:p>
            <a:pPr marL="1243330" lvl="1" indent="-380365">
              <a:lnSpc>
                <a:spcPct val="100000"/>
              </a:lnSpc>
              <a:spcBef>
                <a:spcPts val="25"/>
              </a:spcBef>
              <a:buFont typeface="Arial"/>
              <a:buChar char="–"/>
              <a:tabLst>
                <a:tab pos="1243330" algn="l"/>
              </a:tabLst>
            </a:pPr>
            <a:r>
              <a:rPr lang="en-US" sz="2200">
                <a:solidFill>
                  <a:schemeClr val="bg1"/>
                </a:solidFill>
                <a:latin typeface="Arial"/>
                <a:cs typeface="Arial"/>
              </a:rPr>
              <a:t>Or</a:t>
            </a:r>
            <a:r>
              <a:rPr lang="en-US" sz="2200" spc="-35">
                <a:solidFill>
                  <a:schemeClr val="bg1"/>
                </a:solidFill>
                <a:latin typeface="Arial"/>
                <a:cs typeface="Arial"/>
              </a:rPr>
              <a:t> </a:t>
            </a:r>
            <a:r>
              <a:rPr lang="en-US" sz="2200">
                <a:solidFill>
                  <a:schemeClr val="bg1"/>
                </a:solidFill>
                <a:latin typeface="Arial"/>
                <a:cs typeface="Arial"/>
              </a:rPr>
              <a:t>they</a:t>
            </a:r>
            <a:r>
              <a:rPr lang="en-US" sz="2200" spc="-15">
                <a:solidFill>
                  <a:schemeClr val="bg1"/>
                </a:solidFill>
                <a:latin typeface="Arial"/>
                <a:cs typeface="Arial"/>
              </a:rPr>
              <a:t> </a:t>
            </a:r>
            <a:r>
              <a:rPr lang="en-US" sz="2200">
                <a:solidFill>
                  <a:schemeClr val="bg1"/>
                </a:solidFill>
                <a:latin typeface="Arial"/>
                <a:cs typeface="Arial"/>
              </a:rPr>
              <a:t>can</a:t>
            </a:r>
            <a:r>
              <a:rPr lang="en-US" sz="2200" spc="-45">
                <a:solidFill>
                  <a:schemeClr val="bg1"/>
                </a:solidFill>
                <a:latin typeface="Arial"/>
                <a:cs typeface="Arial"/>
              </a:rPr>
              <a:t> </a:t>
            </a:r>
            <a:r>
              <a:rPr lang="en-US" sz="2200">
                <a:solidFill>
                  <a:schemeClr val="bg1"/>
                </a:solidFill>
                <a:latin typeface="Arial"/>
                <a:cs typeface="Arial"/>
              </a:rPr>
              <a:t>send</a:t>
            </a:r>
            <a:r>
              <a:rPr lang="en-US" sz="2200" spc="-30">
                <a:solidFill>
                  <a:schemeClr val="bg1"/>
                </a:solidFill>
                <a:latin typeface="Arial"/>
                <a:cs typeface="Arial"/>
              </a:rPr>
              <a:t> </a:t>
            </a:r>
            <a:r>
              <a:rPr lang="en-US" sz="2200">
                <a:solidFill>
                  <a:schemeClr val="bg1"/>
                </a:solidFill>
                <a:latin typeface="Arial"/>
                <a:cs typeface="Arial"/>
              </a:rPr>
              <a:t>an</a:t>
            </a:r>
            <a:r>
              <a:rPr lang="en-US" sz="2200" spc="-45">
                <a:solidFill>
                  <a:schemeClr val="bg1"/>
                </a:solidFill>
                <a:latin typeface="Arial"/>
                <a:cs typeface="Arial"/>
              </a:rPr>
              <a:t> </a:t>
            </a:r>
            <a:r>
              <a:rPr lang="en-US" sz="2200">
                <a:solidFill>
                  <a:schemeClr val="bg1"/>
                </a:solidFill>
                <a:latin typeface="Arial"/>
                <a:cs typeface="Arial"/>
              </a:rPr>
              <a:t>email</a:t>
            </a:r>
            <a:r>
              <a:rPr lang="en-US" sz="2200" spc="-30">
                <a:solidFill>
                  <a:schemeClr val="bg1"/>
                </a:solidFill>
                <a:latin typeface="Arial"/>
                <a:cs typeface="Arial"/>
              </a:rPr>
              <a:t> </a:t>
            </a:r>
            <a:r>
              <a:rPr lang="en-US" sz="2200">
                <a:solidFill>
                  <a:schemeClr val="bg1"/>
                </a:solidFill>
                <a:latin typeface="Arial"/>
                <a:cs typeface="Arial"/>
              </a:rPr>
              <a:t>to</a:t>
            </a:r>
            <a:r>
              <a:rPr lang="en-US" sz="2200" spc="-5">
                <a:solidFill>
                  <a:schemeClr val="bg1"/>
                </a:solidFill>
                <a:latin typeface="Arial"/>
                <a:cs typeface="Arial"/>
              </a:rPr>
              <a:t> </a:t>
            </a:r>
            <a:r>
              <a:rPr lang="en-US" sz="2200" b="1" u="sng" spc="-10">
                <a:solidFill>
                  <a:schemeClr val="accent1"/>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helpdesk@incose.net</a:t>
            </a:r>
            <a:r>
              <a:rPr lang="en-US" sz="2200" b="1" spc="-25">
                <a:solidFill>
                  <a:schemeClr val="accent2"/>
                </a:solidFill>
                <a:latin typeface="Arial"/>
                <a:cs typeface="Arial"/>
              </a:rPr>
              <a:t> </a:t>
            </a:r>
            <a:r>
              <a:rPr lang="en-US" sz="2200">
                <a:solidFill>
                  <a:schemeClr val="bg1"/>
                </a:solidFill>
                <a:latin typeface="Arial"/>
                <a:cs typeface="Arial"/>
              </a:rPr>
              <a:t>for</a:t>
            </a:r>
            <a:r>
              <a:rPr lang="en-US" sz="2200" spc="-40">
                <a:solidFill>
                  <a:schemeClr val="bg1"/>
                </a:solidFill>
                <a:latin typeface="Arial"/>
                <a:cs typeface="Arial"/>
              </a:rPr>
              <a:t> </a:t>
            </a:r>
            <a:r>
              <a:rPr lang="en-US" sz="2200">
                <a:solidFill>
                  <a:schemeClr val="bg1"/>
                </a:solidFill>
                <a:latin typeface="Arial"/>
                <a:cs typeface="Arial"/>
              </a:rPr>
              <a:t>further</a:t>
            </a:r>
            <a:r>
              <a:rPr lang="en-US" sz="2200" spc="-30">
                <a:solidFill>
                  <a:schemeClr val="bg1"/>
                </a:solidFill>
                <a:latin typeface="Arial"/>
                <a:cs typeface="Arial"/>
              </a:rPr>
              <a:t> </a:t>
            </a:r>
            <a:r>
              <a:rPr lang="en-US" sz="2200" spc="-10">
                <a:solidFill>
                  <a:schemeClr val="bg1"/>
                </a:solidFill>
                <a:latin typeface="Arial"/>
                <a:cs typeface="Arial"/>
              </a:rPr>
              <a:t>assistance</a:t>
            </a:r>
            <a:endParaRPr lang="en-US" sz="2200">
              <a:solidFill>
                <a:schemeClr val="bg1"/>
              </a:solidFill>
              <a:latin typeface="Arial"/>
              <a:cs typeface="Arial"/>
            </a:endParaRPr>
          </a:p>
          <a:p>
            <a:pPr lvl="1">
              <a:lnSpc>
                <a:spcPct val="100000"/>
              </a:lnSpc>
              <a:spcBef>
                <a:spcPts val="415"/>
              </a:spcBef>
              <a:buClr>
                <a:srgbClr val="0E2334"/>
              </a:buClr>
              <a:buFont typeface="Arial"/>
              <a:buChar char="–"/>
            </a:pPr>
            <a:endParaRPr lang="en-US" sz="2200">
              <a:solidFill>
                <a:schemeClr val="bg1"/>
              </a:solidFill>
              <a:latin typeface="Arial" panose="020B0604020202020204" pitchFamily="34" charset="0"/>
              <a:cs typeface="Arial" panose="020B0604020202020204" pitchFamily="34" charset="0"/>
            </a:endParaRPr>
          </a:p>
          <a:p>
            <a:pPr marL="709930" indent="-457200">
              <a:lnSpc>
                <a:spcPct val="100000"/>
              </a:lnSpc>
              <a:buFont typeface="Arial"/>
              <a:buChar char="•"/>
              <a:tabLst>
                <a:tab pos="709930" algn="l"/>
              </a:tabLst>
            </a:pPr>
            <a:r>
              <a:rPr lang="en-US" sz="2600">
                <a:solidFill>
                  <a:schemeClr val="bg1"/>
                </a:solidFill>
                <a:latin typeface="Arial"/>
                <a:cs typeface="Arial"/>
              </a:rPr>
              <a:t>Managing</a:t>
            </a:r>
            <a:r>
              <a:rPr lang="en-US" sz="2600" spc="-65">
                <a:solidFill>
                  <a:schemeClr val="bg1"/>
                </a:solidFill>
                <a:latin typeface="Arial"/>
                <a:cs typeface="Arial"/>
              </a:rPr>
              <a:t> </a:t>
            </a:r>
            <a:r>
              <a:rPr lang="en-US" sz="2600">
                <a:solidFill>
                  <a:schemeClr val="bg1"/>
                </a:solidFill>
                <a:latin typeface="Arial"/>
                <a:cs typeface="Arial"/>
              </a:rPr>
              <a:t>your</a:t>
            </a:r>
            <a:r>
              <a:rPr lang="en-US" sz="2600" spc="-50">
                <a:solidFill>
                  <a:schemeClr val="bg1"/>
                </a:solidFill>
                <a:latin typeface="Arial"/>
                <a:cs typeface="Arial"/>
              </a:rPr>
              <a:t> </a:t>
            </a:r>
            <a:r>
              <a:rPr lang="en-US" sz="2600" spc="-30">
                <a:solidFill>
                  <a:schemeClr val="bg1"/>
                </a:solidFill>
                <a:latin typeface="Arial"/>
                <a:cs typeface="Arial"/>
              </a:rPr>
              <a:t>organization’s</a:t>
            </a:r>
            <a:r>
              <a:rPr lang="en-US" sz="2600" spc="-45">
                <a:solidFill>
                  <a:schemeClr val="bg1"/>
                </a:solidFill>
                <a:latin typeface="Arial"/>
                <a:cs typeface="Arial"/>
              </a:rPr>
              <a:t> </a:t>
            </a:r>
            <a:r>
              <a:rPr lang="en-US" sz="2600">
                <a:solidFill>
                  <a:schemeClr val="bg1"/>
                </a:solidFill>
                <a:latin typeface="Arial"/>
                <a:cs typeface="Arial"/>
              </a:rPr>
              <a:t>CAB</a:t>
            </a:r>
            <a:r>
              <a:rPr lang="en-US" sz="2600" spc="-65">
                <a:solidFill>
                  <a:schemeClr val="bg1"/>
                </a:solidFill>
                <a:latin typeface="Arial"/>
                <a:cs typeface="Arial"/>
              </a:rPr>
              <a:t> </a:t>
            </a:r>
            <a:r>
              <a:rPr lang="en-US" sz="2600">
                <a:solidFill>
                  <a:schemeClr val="bg1"/>
                </a:solidFill>
                <a:latin typeface="Arial"/>
                <a:cs typeface="Arial"/>
              </a:rPr>
              <a:t>Associate</a:t>
            </a:r>
            <a:r>
              <a:rPr lang="en-US" sz="2600" spc="-85">
                <a:solidFill>
                  <a:schemeClr val="bg1"/>
                </a:solidFill>
                <a:latin typeface="Arial"/>
                <a:cs typeface="Arial"/>
              </a:rPr>
              <a:t> </a:t>
            </a:r>
            <a:r>
              <a:rPr lang="en-US" sz="2600">
                <a:solidFill>
                  <a:schemeClr val="bg1"/>
                </a:solidFill>
                <a:latin typeface="Arial"/>
                <a:cs typeface="Arial"/>
              </a:rPr>
              <a:t>Account</a:t>
            </a:r>
            <a:r>
              <a:rPr lang="en-US" sz="2600" spc="-70">
                <a:solidFill>
                  <a:schemeClr val="bg1"/>
                </a:solidFill>
                <a:latin typeface="Arial"/>
                <a:cs typeface="Arial"/>
              </a:rPr>
              <a:t> </a:t>
            </a:r>
            <a:r>
              <a:rPr lang="en-US" sz="2600" spc="-20">
                <a:solidFill>
                  <a:schemeClr val="bg1"/>
                </a:solidFill>
                <a:latin typeface="Arial"/>
                <a:cs typeface="Arial"/>
              </a:rPr>
              <a:t>List</a:t>
            </a:r>
            <a:endParaRPr lang="en-US" sz="2600">
              <a:solidFill>
                <a:schemeClr val="bg1"/>
              </a:solidFill>
              <a:latin typeface="Arial"/>
              <a:cs typeface="Arial"/>
            </a:endParaRPr>
          </a:p>
          <a:p>
            <a:pPr marL="1243330" lvl="1" indent="-381000">
              <a:lnSpc>
                <a:spcPct val="100000"/>
              </a:lnSpc>
              <a:spcBef>
                <a:spcPts val="20"/>
              </a:spcBef>
              <a:buFont typeface="Arial"/>
              <a:buChar char="–"/>
              <a:tabLst>
                <a:tab pos="1243330" algn="l"/>
              </a:tabLst>
            </a:pPr>
            <a:r>
              <a:rPr lang="en-US" sz="2200">
                <a:solidFill>
                  <a:schemeClr val="bg1"/>
                </a:solidFill>
                <a:latin typeface="Arial"/>
                <a:cs typeface="Arial"/>
              </a:rPr>
              <a:t>Download</a:t>
            </a:r>
            <a:r>
              <a:rPr lang="en-US" sz="2200" spc="-80">
                <a:solidFill>
                  <a:schemeClr val="bg1"/>
                </a:solidFill>
                <a:latin typeface="Arial"/>
                <a:cs typeface="Arial"/>
              </a:rPr>
              <a:t> </a:t>
            </a:r>
            <a:r>
              <a:rPr lang="en-US" sz="2200">
                <a:solidFill>
                  <a:schemeClr val="bg1"/>
                </a:solidFill>
                <a:latin typeface="Arial"/>
                <a:cs typeface="Arial"/>
              </a:rPr>
              <a:t>the</a:t>
            </a:r>
            <a:r>
              <a:rPr lang="en-US" sz="2200" spc="-50">
                <a:solidFill>
                  <a:schemeClr val="bg1"/>
                </a:solidFill>
                <a:latin typeface="Arial"/>
                <a:cs typeface="Arial"/>
              </a:rPr>
              <a:t> </a:t>
            </a:r>
            <a:r>
              <a:rPr lang="en-US" sz="2200">
                <a:solidFill>
                  <a:schemeClr val="bg1"/>
                </a:solidFill>
                <a:latin typeface="Arial"/>
                <a:cs typeface="Arial"/>
              </a:rPr>
              <a:t>Manage</a:t>
            </a:r>
            <a:r>
              <a:rPr lang="en-US" sz="2200" spc="-60">
                <a:solidFill>
                  <a:schemeClr val="bg1"/>
                </a:solidFill>
                <a:latin typeface="Arial"/>
                <a:cs typeface="Arial"/>
              </a:rPr>
              <a:t> </a:t>
            </a:r>
            <a:r>
              <a:rPr lang="en-US" sz="2200">
                <a:solidFill>
                  <a:schemeClr val="bg1"/>
                </a:solidFill>
                <a:latin typeface="Arial"/>
                <a:cs typeface="Arial"/>
              </a:rPr>
              <a:t>CAB</a:t>
            </a:r>
            <a:r>
              <a:rPr lang="en-US" sz="2200" spc="-50">
                <a:solidFill>
                  <a:schemeClr val="bg1"/>
                </a:solidFill>
                <a:latin typeface="Arial"/>
                <a:cs typeface="Arial"/>
              </a:rPr>
              <a:t> </a:t>
            </a:r>
            <a:r>
              <a:rPr lang="en-US" sz="2200">
                <a:solidFill>
                  <a:schemeClr val="bg1"/>
                </a:solidFill>
                <a:latin typeface="Arial"/>
                <a:cs typeface="Arial"/>
              </a:rPr>
              <a:t>Associate</a:t>
            </a:r>
            <a:r>
              <a:rPr lang="en-US" sz="2200" spc="-60">
                <a:solidFill>
                  <a:schemeClr val="bg1"/>
                </a:solidFill>
                <a:latin typeface="Arial"/>
                <a:cs typeface="Arial"/>
              </a:rPr>
              <a:t> </a:t>
            </a:r>
            <a:r>
              <a:rPr lang="en-US" sz="2200">
                <a:solidFill>
                  <a:schemeClr val="bg1"/>
                </a:solidFill>
                <a:latin typeface="Arial"/>
                <a:cs typeface="Arial"/>
              </a:rPr>
              <a:t>Account</a:t>
            </a:r>
            <a:r>
              <a:rPr lang="en-US" sz="2200" spc="-50">
                <a:solidFill>
                  <a:schemeClr val="bg1"/>
                </a:solidFill>
                <a:latin typeface="Arial"/>
                <a:cs typeface="Arial"/>
              </a:rPr>
              <a:t> </a:t>
            </a:r>
            <a:r>
              <a:rPr lang="en-US" sz="2200" spc="-10">
                <a:solidFill>
                  <a:schemeClr val="bg1"/>
                </a:solidFill>
                <a:latin typeface="Arial"/>
                <a:cs typeface="Arial"/>
              </a:rPr>
              <a:t>Guide</a:t>
            </a:r>
            <a:endParaRPr lang="en-US" sz="2200">
              <a:solidFill>
                <a:schemeClr val="bg1"/>
              </a:solidFill>
              <a:latin typeface="Arial"/>
              <a:cs typeface="Arial"/>
            </a:endParaRPr>
          </a:p>
          <a:p>
            <a:pPr marL="1243330" marR="731520" lvl="1" indent="-381000">
              <a:lnSpc>
                <a:spcPts val="2110"/>
              </a:lnSpc>
              <a:spcBef>
                <a:spcPts val="509"/>
              </a:spcBef>
              <a:buFont typeface="Arial"/>
              <a:buChar char="–"/>
              <a:tabLst>
                <a:tab pos="1243330" algn="l"/>
              </a:tabLst>
            </a:pPr>
            <a:r>
              <a:rPr lang="en-US" sz="2200" b="1" spc="-40">
                <a:solidFill>
                  <a:schemeClr val="bg1"/>
                </a:solidFill>
                <a:latin typeface="Arial"/>
                <a:cs typeface="Arial"/>
              </a:rPr>
              <a:t>You</a:t>
            </a:r>
            <a:r>
              <a:rPr lang="en-US" sz="2200" b="1" spc="-45">
                <a:solidFill>
                  <a:schemeClr val="bg1"/>
                </a:solidFill>
                <a:latin typeface="Arial"/>
                <a:cs typeface="Arial"/>
              </a:rPr>
              <a:t> </a:t>
            </a:r>
            <a:r>
              <a:rPr lang="en-US" sz="2200">
                <a:solidFill>
                  <a:schemeClr val="bg1"/>
                </a:solidFill>
                <a:latin typeface="Arial"/>
                <a:cs typeface="Arial"/>
              </a:rPr>
              <a:t>can</a:t>
            </a:r>
            <a:r>
              <a:rPr lang="en-US" sz="2200" spc="-65">
                <a:solidFill>
                  <a:schemeClr val="bg1"/>
                </a:solidFill>
                <a:latin typeface="Arial"/>
                <a:cs typeface="Arial"/>
              </a:rPr>
              <a:t> </a:t>
            </a:r>
            <a:r>
              <a:rPr lang="en-US" sz="2200">
                <a:solidFill>
                  <a:schemeClr val="bg1"/>
                </a:solidFill>
                <a:latin typeface="Arial"/>
                <a:cs typeface="Arial"/>
              </a:rPr>
              <a:t>find</a:t>
            </a:r>
            <a:r>
              <a:rPr lang="en-US" sz="2200" spc="-65">
                <a:solidFill>
                  <a:schemeClr val="bg1"/>
                </a:solidFill>
                <a:latin typeface="Arial"/>
                <a:cs typeface="Arial"/>
              </a:rPr>
              <a:t> </a:t>
            </a:r>
            <a:r>
              <a:rPr lang="en-US" sz="2200">
                <a:solidFill>
                  <a:schemeClr val="bg1"/>
                </a:solidFill>
                <a:latin typeface="Arial"/>
                <a:cs typeface="Arial"/>
              </a:rPr>
              <a:t>the</a:t>
            </a:r>
            <a:r>
              <a:rPr lang="en-US" sz="2200" spc="-45">
                <a:solidFill>
                  <a:schemeClr val="bg1"/>
                </a:solidFill>
                <a:latin typeface="Arial"/>
                <a:cs typeface="Arial"/>
              </a:rPr>
              <a:t> </a:t>
            </a:r>
            <a:r>
              <a:rPr lang="en-US" sz="2200" b="1" u="sng" spc="-10">
                <a:solidFill>
                  <a:schemeClr val="accent1"/>
                </a:solidFill>
                <a:uFill>
                  <a:solidFill>
                    <a:srgbClr val="0562C1"/>
                  </a:solidFill>
                </a:uFill>
                <a:latin typeface="Arial"/>
                <a:cs typeface="Arial"/>
              </a:rPr>
              <a:t>Representatives’</a:t>
            </a:r>
            <a:r>
              <a:rPr lang="en-US" sz="2200" b="1" u="sng" spc="-35">
                <a:solidFill>
                  <a:schemeClr val="accent1"/>
                </a:solidFill>
                <a:uFill>
                  <a:solidFill>
                    <a:srgbClr val="0562C1"/>
                  </a:solidFill>
                </a:uFill>
                <a:latin typeface="Arial"/>
                <a:cs typeface="Arial"/>
              </a:rPr>
              <a:t> </a:t>
            </a:r>
            <a:r>
              <a:rPr lang="en-US" sz="2200" b="1" u="sng" spc="-25">
                <a:solidFill>
                  <a:schemeClr val="accent1"/>
                </a:solidFill>
                <a:uFill>
                  <a:solidFill>
                    <a:srgbClr val="0562C1"/>
                  </a:solidFill>
                </a:uFill>
                <a:latin typeface="Arial"/>
                <a:cs typeface="Arial"/>
              </a:rPr>
              <a:t>How-</a:t>
            </a:r>
            <a:r>
              <a:rPr lang="en-US" sz="2200" b="1" u="sng" spc="-60">
                <a:solidFill>
                  <a:schemeClr val="accent1"/>
                </a:solidFill>
                <a:uFill>
                  <a:solidFill>
                    <a:srgbClr val="0562C1"/>
                  </a:solidFill>
                </a:uFill>
                <a:latin typeface="Arial"/>
                <a:cs typeface="Arial"/>
              </a:rPr>
              <a:t>To</a:t>
            </a:r>
            <a:r>
              <a:rPr lang="en-US" sz="2200" b="1" u="sng" spc="-25">
                <a:solidFill>
                  <a:schemeClr val="accent1"/>
                </a:solidFill>
                <a:uFill>
                  <a:solidFill>
                    <a:srgbClr val="0562C1"/>
                  </a:solidFill>
                </a:uFill>
                <a:latin typeface="Arial"/>
                <a:cs typeface="Arial"/>
              </a:rPr>
              <a:t> </a:t>
            </a:r>
            <a:r>
              <a:rPr lang="en-US" sz="2200" b="1" u="sng">
                <a:solidFill>
                  <a:schemeClr val="accent1"/>
                </a:solidFill>
                <a:uFill>
                  <a:solidFill>
                    <a:srgbClr val="0562C1"/>
                  </a:solidFill>
                </a:uFill>
                <a:latin typeface="Arial"/>
                <a:cs typeface="Arial"/>
              </a:rPr>
              <a:t>Guides</a:t>
            </a:r>
            <a:r>
              <a:rPr lang="en-US" sz="2200" b="1" u="sng" spc="-50">
                <a:solidFill>
                  <a:schemeClr val="accent2"/>
                </a:solidFill>
                <a:uFill>
                  <a:solidFill>
                    <a:srgbClr val="0562C1"/>
                  </a:solidFill>
                </a:uFill>
                <a:latin typeface="Arial"/>
                <a:cs typeface="Arial"/>
              </a:rPr>
              <a:t> </a:t>
            </a:r>
            <a:r>
              <a:rPr lang="en-US" sz="2200">
                <a:solidFill>
                  <a:schemeClr val="bg1"/>
                </a:solidFill>
                <a:latin typeface="Arial"/>
                <a:cs typeface="Arial"/>
              </a:rPr>
              <a:t>in</a:t>
            </a:r>
            <a:r>
              <a:rPr lang="en-US" sz="2200" spc="-65">
                <a:solidFill>
                  <a:schemeClr val="bg1"/>
                </a:solidFill>
                <a:latin typeface="Arial"/>
                <a:cs typeface="Arial"/>
              </a:rPr>
              <a:t> </a:t>
            </a:r>
            <a:r>
              <a:rPr lang="en-US" sz="2200">
                <a:solidFill>
                  <a:schemeClr val="bg1"/>
                </a:solidFill>
                <a:latin typeface="Arial"/>
                <a:cs typeface="Arial"/>
              </a:rPr>
              <a:t>the</a:t>
            </a:r>
            <a:r>
              <a:rPr lang="en-US" sz="2200" spc="-50">
                <a:solidFill>
                  <a:schemeClr val="bg1"/>
                </a:solidFill>
                <a:latin typeface="Arial"/>
                <a:cs typeface="Arial"/>
              </a:rPr>
              <a:t> </a:t>
            </a:r>
            <a:r>
              <a:rPr lang="en-US" sz="2200" b="1" u="sng" spc="-20">
                <a:solidFill>
                  <a:schemeClr val="accent1"/>
                </a:solidFill>
                <a:uFill>
                  <a:solidFill>
                    <a:srgbClr val="0562C1"/>
                  </a:solidFill>
                </a:uFill>
                <a:latin typeface="Arial"/>
                <a:cs typeface="Arial"/>
              </a:rPr>
              <a:t>Viva Engage Community</a:t>
            </a:r>
            <a:r>
              <a:rPr lang="en-US" sz="2200" spc="-30">
                <a:solidFill>
                  <a:schemeClr val="bg1"/>
                </a:solidFill>
                <a:latin typeface="Arial"/>
                <a:cs typeface="Arial"/>
              </a:rPr>
              <a:t> </a:t>
            </a:r>
            <a:r>
              <a:rPr lang="en-US" sz="2200" spc="-50">
                <a:solidFill>
                  <a:schemeClr val="bg1"/>
                </a:solidFill>
                <a:latin typeface="Arial"/>
                <a:cs typeface="Arial"/>
              </a:rPr>
              <a:t>&amp; </a:t>
            </a:r>
            <a:r>
              <a:rPr lang="en-US" sz="2200" u="sng" spc="-10">
                <a:solidFill>
                  <a:schemeClr val="bg1"/>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SharePoint</a:t>
            </a:r>
            <a:r>
              <a:rPr lang="en-US" sz="2200" u="sng" spc="-55">
                <a:solidFill>
                  <a:schemeClr val="bg1"/>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 </a:t>
            </a:r>
            <a:r>
              <a:rPr lang="en-US" sz="2200" u="sng">
                <a:solidFill>
                  <a:schemeClr val="bg1"/>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Site</a:t>
            </a:r>
            <a:r>
              <a:rPr lang="en-US" sz="2200" spc="-35">
                <a:solidFill>
                  <a:schemeClr val="bg1"/>
                </a:solidFill>
                <a:latin typeface="Arial"/>
                <a:cs typeface="Arial"/>
              </a:rPr>
              <a:t> </a:t>
            </a:r>
            <a:r>
              <a:rPr lang="en-US" sz="2200">
                <a:solidFill>
                  <a:schemeClr val="bg1"/>
                </a:solidFill>
                <a:latin typeface="Arial"/>
                <a:cs typeface="Arial"/>
              </a:rPr>
              <a:t>and</a:t>
            </a:r>
            <a:r>
              <a:rPr lang="en-US" sz="2200" spc="-50">
                <a:solidFill>
                  <a:schemeClr val="bg1"/>
                </a:solidFill>
                <a:latin typeface="Arial"/>
                <a:cs typeface="Arial"/>
              </a:rPr>
              <a:t> </a:t>
            </a:r>
            <a:r>
              <a:rPr lang="en-US" sz="2200">
                <a:solidFill>
                  <a:schemeClr val="bg1"/>
                </a:solidFill>
                <a:latin typeface="Arial"/>
                <a:cs typeface="Arial"/>
              </a:rPr>
              <a:t>provide</a:t>
            </a:r>
            <a:r>
              <a:rPr lang="en-US" sz="2200" spc="-55">
                <a:solidFill>
                  <a:schemeClr val="bg1"/>
                </a:solidFill>
                <a:latin typeface="Arial"/>
                <a:cs typeface="Arial"/>
              </a:rPr>
              <a:t> </a:t>
            </a:r>
            <a:r>
              <a:rPr lang="en-US" sz="2200">
                <a:solidFill>
                  <a:schemeClr val="bg1"/>
                </a:solidFill>
                <a:latin typeface="Arial"/>
                <a:cs typeface="Arial"/>
              </a:rPr>
              <a:t>to</a:t>
            </a:r>
            <a:r>
              <a:rPr lang="en-US" sz="2200" spc="-35">
                <a:solidFill>
                  <a:schemeClr val="bg1"/>
                </a:solidFill>
                <a:latin typeface="Arial"/>
                <a:cs typeface="Arial"/>
              </a:rPr>
              <a:t> </a:t>
            </a:r>
            <a:r>
              <a:rPr lang="en-US" sz="2200">
                <a:solidFill>
                  <a:schemeClr val="bg1"/>
                </a:solidFill>
                <a:latin typeface="Arial"/>
                <a:cs typeface="Arial"/>
              </a:rPr>
              <a:t>the</a:t>
            </a:r>
            <a:r>
              <a:rPr lang="en-US" sz="2200" spc="-30">
                <a:solidFill>
                  <a:schemeClr val="bg1"/>
                </a:solidFill>
                <a:latin typeface="Arial"/>
                <a:cs typeface="Arial"/>
              </a:rPr>
              <a:t> </a:t>
            </a:r>
            <a:r>
              <a:rPr lang="en-US" sz="2200" spc="-10">
                <a:solidFill>
                  <a:schemeClr val="bg1"/>
                </a:solidFill>
                <a:latin typeface="Arial"/>
                <a:cs typeface="Arial"/>
              </a:rPr>
              <a:t>individuals.</a:t>
            </a:r>
            <a:endParaRPr lang="en-US" sz="2200">
              <a:solidFill>
                <a:schemeClr val="bg1"/>
              </a:solidFill>
              <a:latin typeface="Arial"/>
              <a:cs typeface="Arial"/>
            </a:endParaRPr>
          </a:p>
          <a:p>
            <a:pPr marL="1243330" lvl="1" indent="-381000">
              <a:lnSpc>
                <a:spcPct val="100000"/>
              </a:lnSpc>
              <a:spcBef>
                <a:spcPts val="20"/>
              </a:spcBef>
              <a:buFont typeface="Arial"/>
              <a:buChar char="–"/>
              <a:tabLst>
                <a:tab pos="1243330" algn="l"/>
              </a:tabLst>
            </a:pPr>
            <a:r>
              <a:rPr lang="en-US" sz="2200">
                <a:solidFill>
                  <a:schemeClr val="bg1"/>
                </a:solidFill>
                <a:latin typeface="Arial"/>
                <a:cs typeface="Arial"/>
              </a:rPr>
              <a:t>Request</a:t>
            </a:r>
            <a:r>
              <a:rPr lang="en-US" sz="2200" spc="-85">
                <a:solidFill>
                  <a:schemeClr val="bg1"/>
                </a:solidFill>
                <a:latin typeface="Arial"/>
                <a:cs typeface="Arial"/>
              </a:rPr>
              <a:t> </a:t>
            </a:r>
            <a:r>
              <a:rPr lang="en-US" sz="2200">
                <a:solidFill>
                  <a:schemeClr val="bg1"/>
                </a:solidFill>
                <a:latin typeface="Arial"/>
                <a:cs typeface="Arial"/>
              </a:rPr>
              <a:t>assistance</a:t>
            </a:r>
            <a:r>
              <a:rPr lang="en-US" sz="2200" spc="-114">
                <a:solidFill>
                  <a:schemeClr val="bg1"/>
                </a:solidFill>
                <a:latin typeface="Arial"/>
                <a:cs typeface="Arial"/>
              </a:rPr>
              <a:t> </a:t>
            </a:r>
            <a:r>
              <a:rPr lang="en-US" sz="2200">
                <a:solidFill>
                  <a:schemeClr val="bg1"/>
                </a:solidFill>
                <a:latin typeface="Arial"/>
                <a:cs typeface="Arial"/>
              </a:rPr>
              <a:t>from</a:t>
            </a:r>
            <a:r>
              <a:rPr lang="en-US" sz="2200" spc="-90">
                <a:solidFill>
                  <a:schemeClr val="bg1"/>
                </a:solidFill>
                <a:latin typeface="Arial"/>
                <a:cs typeface="Arial"/>
              </a:rPr>
              <a:t> </a:t>
            </a:r>
            <a:r>
              <a:rPr lang="en-US" sz="2200" u="sng" spc="-10">
                <a:solidFill>
                  <a:schemeClr val="bg1"/>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helpdesk@incose.net</a:t>
            </a:r>
            <a:endParaRPr lang="en-US" sz="2000">
              <a:solidFill>
                <a:schemeClr val="bg1"/>
              </a:solidFill>
              <a:latin typeface="Arial"/>
              <a:cs typeface="Arial"/>
            </a:endParaRPr>
          </a:p>
        </p:txBody>
      </p:sp>
    </p:spTree>
    <p:extLst>
      <p:ext uri="{BB962C8B-B14F-4D97-AF65-F5344CB8AC3E}">
        <p14:creationId xmlns:p14="http://schemas.microsoft.com/office/powerpoint/2010/main" val="402518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899794" y="224720"/>
            <a:ext cx="4991617" cy="635846"/>
          </a:xfrm>
        </p:spPr>
        <p:txBody>
          <a:bodyPr>
            <a:normAutofit/>
          </a:bodyPr>
          <a:lstStyle/>
          <a:p>
            <a:r>
              <a:rPr lang="en-US" sz="4000">
                <a:solidFill>
                  <a:srgbClr val="FFFFFF"/>
                </a:solidFill>
                <a:latin typeface="Arial" panose="020B0604020202020204" pitchFamily="34" charset="0"/>
              </a:rPr>
              <a:t>Why Join INCOSE?</a:t>
            </a:r>
            <a:endParaRPr lang="en-GB" sz="4000">
              <a:solidFill>
                <a:srgbClr val="FFFFFF"/>
              </a:solidFill>
              <a:latin typeface="Arial" panose="020B0604020202020204" pitchFamily="34" charset="0"/>
            </a:endParaRPr>
          </a:p>
        </p:txBody>
      </p:sp>
      <p:pic>
        <p:nvPicPr>
          <p:cNvPr id="8" name="Picture Placeholder 7" descr="A person wearing glasses&#10;&#10;Description automatically generated with low confidence">
            <a:extLst>
              <a:ext uri="{FF2B5EF4-FFF2-40B4-BE49-F238E27FC236}">
                <a16:creationId xmlns:a16="http://schemas.microsoft.com/office/drawing/2014/main" id="{DED9BFEB-0895-9F8A-5A79-6499C07798A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24991" r="24991"/>
          <a:stretch>
            <a:fillRect/>
          </a:stretch>
        </p:blipFill>
        <p:spPr/>
      </p:pic>
      <p:graphicFrame>
        <p:nvGraphicFramePr>
          <p:cNvPr id="16" name="Text Placeholder 5">
            <a:extLst>
              <a:ext uri="{FF2B5EF4-FFF2-40B4-BE49-F238E27FC236}">
                <a16:creationId xmlns:a16="http://schemas.microsoft.com/office/drawing/2014/main" id="{37189F9F-485F-307E-8B3F-409A4B3750A3}"/>
              </a:ext>
            </a:extLst>
          </p:cNvPr>
          <p:cNvGraphicFramePr/>
          <p:nvPr>
            <p:extLst>
              <p:ext uri="{D42A27DB-BD31-4B8C-83A1-F6EECF244321}">
                <p14:modId xmlns:p14="http://schemas.microsoft.com/office/powerpoint/2010/main" val="3229381952"/>
              </p:ext>
            </p:extLst>
          </p:nvPr>
        </p:nvGraphicFramePr>
        <p:xfrm>
          <a:off x="197295" y="860295"/>
          <a:ext cx="5698761" cy="5229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Freeform 5">
            <a:extLst>
              <a:ext uri="{FF2B5EF4-FFF2-40B4-BE49-F238E27FC236}">
                <a16:creationId xmlns:a16="http://schemas.microsoft.com/office/drawing/2014/main" id="{A4EC5D72-B718-632B-FB39-203308189D2C}"/>
              </a:ext>
            </a:extLst>
          </p:cNvPr>
          <p:cNvSpPr>
            <a:spLocks noChangeAspect="1"/>
          </p:cNvSpPr>
          <p:nvPr/>
        </p:nvSpPr>
        <p:spPr bwMode="auto">
          <a:xfrm rot="10800000" flipH="1" flipV="1">
            <a:off x="0" y="4636217"/>
            <a:ext cx="2221782" cy="2221782"/>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01228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40149821-95FC-9941-8C23-A12812696E2F}"/>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 Placeholder 3">
            <a:extLst>
              <a:ext uri="{FF2B5EF4-FFF2-40B4-BE49-F238E27FC236}">
                <a16:creationId xmlns:a16="http://schemas.microsoft.com/office/drawing/2014/main" id="{671BA737-99BC-CF5E-6464-3E0E8D3BF866}"/>
              </a:ext>
            </a:extLst>
          </p:cNvPr>
          <p:cNvSpPr txBox="1">
            <a:spLocks/>
          </p:cNvSpPr>
          <p:nvPr/>
        </p:nvSpPr>
        <p:spPr>
          <a:xfrm>
            <a:off x="839060" y="184411"/>
            <a:ext cx="8607352" cy="777329"/>
          </a:xfrm>
          <a:prstGeom prst="rect">
            <a:avLst/>
          </a:prstGeom>
        </p:spPr>
        <p:txBody>
          <a:bodyPr vert="horz" wrap="square" lIns="0" tIns="60960" rIns="0" bIns="609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ts val="5333"/>
              </a:lnSpc>
              <a:buClr>
                <a:srgbClr val="13B5EA"/>
              </a:buClr>
              <a:buNone/>
            </a:pPr>
            <a:r>
              <a:rPr lang="en-US" sz="4000" b="1" spc="-67">
                <a:solidFill>
                  <a:schemeClr val="bg1"/>
                </a:solidFill>
                <a:latin typeface="Arial"/>
                <a:cs typeface="Arial"/>
              </a:rPr>
              <a:t>Membership Benefits</a:t>
            </a:r>
          </a:p>
        </p:txBody>
      </p:sp>
      <p:sp>
        <p:nvSpPr>
          <p:cNvPr id="6" name="Freeform 5">
            <a:extLst>
              <a:ext uri="{FF2B5EF4-FFF2-40B4-BE49-F238E27FC236}">
                <a16:creationId xmlns:a16="http://schemas.microsoft.com/office/drawing/2014/main" id="{B459B19A-3272-1CDC-2B24-67A9FCC548E8}"/>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Oval 2">
            <a:extLst>
              <a:ext uri="{FF2B5EF4-FFF2-40B4-BE49-F238E27FC236}">
                <a16:creationId xmlns:a16="http://schemas.microsoft.com/office/drawing/2014/main" id="{16975587-3982-456C-822B-3812B8D13F76}"/>
              </a:ext>
            </a:extLst>
          </p:cNvPr>
          <p:cNvSpPr/>
          <p:nvPr/>
        </p:nvSpPr>
        <p:spPr>
          <a:xfrm>
            <a:off x="1384246" y="1364571"/>
            <a:ext cx="929545" cy="929545"/>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E07509"/>
              </a:solidFill>
              <a:cs typeface="Calibri"/>
            </a:endParaRPr>
          </a:p>
        </p:txBody>
      </p:sp>
      <p:sp>
        <p:nvSpPr>
          <p:cNvPr id="8" name="Oval 4">
            <a:extLst>
              <a:ext uri="{FF2B5EF4-FFF2-40B4-BE49-F238E27FC236}">
                <a16:creationId xmlns:a16="http://schemas.microsoft.com/office/drawing/2014/main" id="{57F8AAD5-2CEE-4B6B-80E3-73AD1CBD7FA6}"/>
              </a:ext>
            </a:extLst>
          </p:cNvPr>
          <p:cNvSpPr/>
          <p:nvPr/>
        </p:nvSpPr>
        <p:spPr>
          <a:xfrm>
            <a:off x="7245188" y="1362108"/>
            <a:ext cx="929545" cy="929545"/>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6"/>
              </a:solidFill>
            </a:endParaRPr>
          </a:p>
        </p:txBody>
      </p:sp>
      <p:sp>
        <p:nvSpPr>
          <p:cNvPr id="9" name="Oval 5">
            <a:extLst>
              <a:ext uri="{FF2B5EF4-FFF2-40B4-BE49-F238E27FC236}">
                <a16:creationId xmlns:a16="http://schemas.microsoft.com/office/drawing/2014/main" id="{865401A8-4395-4E7F-B960-A48AFB732B8E}"/>
              </a:ext>
            </a:extLst>
          </p:cNvPr>
          <p:cNvSpPr/>
          <p:nvPr/>
        </p:nvSpPr>
        <p:spPr>
          <a:xfrm>
            <a:off x="7245188" y="2597051"/>
            <a:ext cx="929545" cy="929545"/>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178">
            <a:extLst>
              <a:ext uri="{FF2B5EF4-FFF2-40B4-BE49-F238E27FC236}">
                <a16:creationId xmlns:a16="http://schemas.microsoft.com/office/drawing/2014/main" id="{5D126EE6-8743-4686-9956-6B03F6033EA9}"/>
              </a:ext>
            </a:extLst>
          </p:cNvPr>
          <p:cNvSpPr txBox="1"/>
          <p:nvPr/>
        </p:nvSpPr>
        <p:spPr>
          <a:xfrm>
            <a:off x="2668618" y="1531004"/>
            <a:ext cx="3427382"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accent2"/>
                </a:solidFill>
                <a:latin typeface="Arial"/>
                <a:ea typeface="Open Sans"/>
                <a:cs typeface="Arial"/>
              </a:rPr>
              <a:t>A global network of colleagues who understand systems engineering</a:t>
            </a:r>
          </a:p>
        </p:txBody>
      </p:sp>
      <p:sp>
        <p:nvSpPr>
          <p:cNvPr id="11" name="TextBox 181">
            <a:extLst>
              <a:ext uri="{FF2B5EF4-FFF2-40B4-BE49-F238E27FC236}">
                <a16:creationId xmlns:a16="http://schemas.microsoft.com/office/drawing/2014/main" id="{9B0787D4-D825-4EAF-A1EC-F166401C5115}"/>
              </a:ext>
            </a:extLst>
          </p:cNvPr>
          <p:cNvSpPr txBox="1"/>
          <p:nvPr/>
        </p:nvSpPr>
        <p:spPr>
          <a:xfrm>
            <a:off x="2668618" y="2782885"/>
            <a:ext cx="3427382"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bg1"/>
                </a:solidFill>
                <a:latin typeface="Arial"/>
                <a:ea typeface="Open Sans"/>
                <a:cs typeface="Arial"/>
              </a:rPr>
              <a:t>Certification Opportunities</a:t>
            </a:r>
          </a:p>
        </p:txBody>
      </p:sp>
      <p:sp>
        <p:nvSpPr>
          <p:cNvPr id="12" name="TextBox 184">
            <a:extLst>
              <a:ext uri="{FF2B5EF4-FFF2-40B4-BE49-F238E27FC236}">
                <a16:creationId xmlns:a16="http://schemas.microsoft.com/office/drawing/2014/main" id="{FCAE8E6A-8936-4730-A5BF-B1DE0181A131}"/>
              </a:ext>
            </a:extLst>
          </p:cNvPr>
          <p:cNvSpPr txBox="1"/>
          <p:nvPr/>
        </p:nvSpPr>
        <p:spPr>
          <a:xfrm>
            <a:off x="8509879" y="1528541"/>
            <a:ext cx="3427382"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accent6">
                    <a:lumMod val="75000"/>
                  </a:schemeClr>
                </a:solidFill>
                <a:latin typeface="Arial"/>
                <a:ea typeface="Open Sans"/>
                <a:cs typeface="Arial"/>
              </a:rPr>
              <a:t>Collaborate with experts and practitioners </a:t>
            </a:r>
            <a:r>
              <a:rPr lang="en-US" sz="1600" b="1">
                <a:solidFill>
                  <a:schemeClr val="accent6">
                    <a:lumMod val="75000"/>
                  </a:schemeClr>
                </a:solidFill>
                <a:latin typeface="Arial"/>
                <a:ea typeface="Open Sans"/>
                <a:cs typeface="Arial"/>
              </a:rPr>
              <a:t>worldwide</a:t>
            </a:r>
            <a:endParaRPr lang="en-US" sz="1600">
              <a:solidFill>
                <a:schemeClr val="accent6">
                  <a:lumMod val="75000"/>
                </a:schemeClr>
              </a:solidFill>
              <a:latin typeface="Arial" panose="020B0604020202020204" pitchFamily="34" charset="0"/>
              <a:ea typeface="Open Sans" pitchFamily="2" charset="0"/>
              <a:cs typeface="Arial" panose="020B0604020202020204" pitchFamily="34" charset="0"/>
            </a:endParaRPr>
          </a:p>
        </p:txBody>
      </p:sp>
      <p:sp>
        <p:nvSpPr>
          <p:cNvPr id="13" name="TextBox 187">
            <a:extLst>
              <a:ext uri="{FF2B5EF4-FFF2-40B4-BE49-F238E27FC236}">
                <a16:creationId xmlns:a16="http://schemas.microsoft.com/office/drawing/2014/main" id="{89E1DFB3-A4D1-429C-AE71-7D9BE2EE6D05}"/>
              </a:ext>
            </a:extLst>
          </p:cNvPr>
          <p:cNvSpPr txBox="1"/>
          <p:nvPr/>
        </p:nvSpPr>
        <p:spPr>
          <a:xfrm>
            <a:off x="8509879" y="2646325"/>
            <a:ext cx="3427382"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bg1"/>
                </a:solidFill>
                <a:latin typeface="Arial"/>
                <a:ea typeface="Open Sans"/>
                <a:cs typeface="Arial"/>
              </a:rPr>
              <a:t>Exclusive access to INCOSE iNet and Viva Engage, the collaborative space for </a:t>
            </a:r>
            <a:r>
              <a:rPr lang="en-US" sz="1600" b="1">
                <a:solidFill>
                  <a:schemeClr val="bg1"/>
                </a:solidFill>
                <a:latin typeface="Arial"/>
                <a:ea typeface="Open Sans"/>
                <a:cs typeface="Arial"/>
              </a:rPr>
              <a:t>INCOSE </a:t>
            </a:r>
            <a:r>
              <a:rPr lang="en-US" sz="1600">
                <a:solidFill>
                  <a:schemeClr val="bg1"/>
                </a:solidFill>
                <a:latin typeface="Arial"/>
                <a:ea typeface="Open Sans"/>
                <a:cs typeface="Arial"/>
              </a:rPr>
              <a:t>Members Only</a:t>
            </a:r>
          </a:p>
        </p:txBody>
      </p:sp>
      <p:sp>
        <p:nvSpPr>
          <p:cNvPr id="14" name="Oval 11">
            <a:extLst>
              <a:ext uri="{FF2B5EF4-FFF2-40B4-BE49-F238E27FC236}">
                <a16:creationId xmlns:a16="http://schemas.microsoft.com/office/drawing/2014/main" id="{EAAF6C8D-E0AA-1D76-5E84-9D1B91BB5DDF}"/>
              </a:ext>
            </a:extLst>
          </p:cNvPr>
          <p:cNvSpPr/>
          <p:nvPr/>
        </p:nvSpPr>
        <p:spPr>
          <a:xfrm>
            <a:off x="1384246" y="3825394"/>
            <a:ext cx="929545" cy="929545"/>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6">
            <a:extLst>
              <a:ext uri="{FF2B5EF4-FFF2-40B4-BE49-F238E27FC236}">
                <a16:creationId xmlns:a16="http://schemas.microsoft.com/office/drawing/2014/main" id="{65EB88DD-E2A7-5BB1-DA04-6C3649730CF9}"/>
              </a:ext>
            </a:extLst>
          </p:cNvPr>
          <p:cNvSpPr txBox="1"/>
          <p:nvPr/>
        </p:nvSpPr>
        <p:spPr>
          <a:xfrm>
            <a:off x="2668617" y="3991827"/>
            <a:ext cx="4193155"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rgbClr val="C4AC21"/>
                </a:solidFill>
                <a:latin typeface="Arial"/>
                <a:ea typeface="Open Sans"/>
                <a:cs typeface="Arial"/>
              </a:rPr>
              <a:t>Access to quarterly e-Publications, </a:t>
            </a:r>
            <a:r>
              <a:rPr lang="en-US" sz="1600" i="1">
                <a:solidFill>
                  <a:srgbClr val="C4AC21"/>
                </a:solidFill>
                <a:latin typeface="Arial"/>
                <a:ea typeface="Open Sans"/>
                <a:cs typeface="Arial"/>
              </a:rPr>
              <a:t>INSIGHT</a:t>
            </a:r>
            <a:r>
              <a:rPr lang="en-US" sz="1600">
                <a:solidFill>
                  <a:srgbClr val="C4AC21"/>
                </a:solidFill>
                <a:latin typeface="Arial"/>
                <a:ea typeface="Open Sans"/>
                <a:cs typeface="Arial"/>
              </a:rPr>
              <a:t> and </a:t>
            </a:r>
            <a:r>
              <a:rPr lang="en-US" sz="1600" i="1">
                <a:solidFill>
                  <a:srgbClr val="C4AC21"/>
                </a:solidFill>
                <a:latin typeface="Arial"/>
                <a:ea typeface="Open Sans"/>
                <a:cs typeface="Arial"/>
              </a:rPr>
              <a:t>Journal of Systems Engineering</a:t>
            </a:r>
            <a:endParaRPr lang="en-US" sz="1600">
              <a:solidFill>
                <a:srgbClr val="C4AC21"/>
              </a:solidFill>
              <a:latin typeface="Arial"/>
              <a:ea typeface="Open Sans"/>
              <a:cs typeface="Arial"/>
            </a:endParaRPr>
          </a:p>
        </p:txBody>
      </p:sp>
      <p:pic>
        <p:nvPicPr>
          <p:cNvPr id="16" name="Graphic 8" descr="Users with solid fill">
            <a:extLst>
              <a:ext uri="{FF2B5EF4-FFF2-40B4-BE49-F238E27FC236}">
                <a16:creationId xmlns:a16="http://schemas.microsoft.com/office/drawing/2014/main" id="{7ED4551C-572B-5855-33CB-B65FD2D94B7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8335" y="1485344"/>
            <a:ext cx="725167" cy="725167"/>
          </a:xfrm>
          <a:prstGeom prst="rect">
            <a:avLst/>
          </a:prstGeom>
        </p:spPr>
      </p:pic>
      <p:sp>
        <p:nvSpPr>
          <p:cNvPr id="17" name="Oval 14">
            <a:extLst>
              <a:ext uri="{FF2B5EF4-FFF2-40B4-BE49-F238E27FC236}">
                <a16:creationId xmlns:a16="http://schemas.microsoft.com/office/drawing/2014/main" id="{85B00E70-4677-7EFA-AEDC-031D538C3919}"/>
              </a:ext>
            </a:extLst>
          </p:cNvPr>
          <p:cNvSpPr/>
          <p:nvPr/>
        </p:nvSpPr>
        <p:spPr>
          <a:xfrm>
            <a:off x="1384246" y="5085577"/>
            <a:ext cx="929545" cy="929545"/>
          </a:xfrm>
          <a:prstGeom prst="ellipse">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2">
            <a:extLst>
              <a:ext uri="{FF2B5EF4-FFF2-40B4-BE49-F238E27FC236}">
                <a16:creationId xmlns:a16="http://schemas.microsoft.com/office/drawing/2014/main" id="{302C340E-BC89-5C93-A575-F897A6577503}"/>
              </a:ext>
            </a:extLst>
          </p:cNvPr>
          <p:cNvSpPr txBox="1"/>
          <p:nvPr/>
        </p:nvSpPr>
        <p:spPr>
          <a:xfrm>
            <a:off x="2668618" y="5252010"/>
            <a:ext cx="3427382"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bg1"/>
                </a:solidFill>
                <a:latin typeface="Arial"/>
                <a:ea typeface="Open Sans"/>
                <a:cs typeface="Arial"/>
              </a:rPr>
              <a:t>Electronic version of the Systems Engineering Handbook</a:t>
            </a:r>
          </a:p>
        </p:txBody>
      </p:sp>
      <p:sp>
        <p:nvSpPr>
          <p:cNvPr id="19" name="Oval 16">
            <a:extLst>
              <a:ext uri="{FF2B5EF4-FFF2-40B4-BE49-F238E27FC236}">
                <a16:creationId xmlns:a16="http://schemas.microsoft.com/office/drawing/2014/main" id="{92FE553A-7C97-6E30-42CD-0D218CF17EF3}"/>
              </a:ext>
            </a:extLst>
          </p:cNvPr>
          <p:cNvSpPr/>
          <p:nvPr/>
        </p:nvSpPr>
        <p:spPr>
          <a:xfrm>
            <a:off x="7216598" y="3822931"/>
            <a:ext cx="929545" cy="929545"/>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15">
            <a:extLst>
              <a:ext uri="{FF2B5EF4-FFF2-40B4-BE49-F238E27FC236}">
                <a16:creationId xmlns:a16="http://schemas.microsoft.com/office/drawing/2014/main" id="{4A896F79-ED43-384A-D33F-6A1F00813064}"/>
              </a:ext>
            </a:extLst>
          </p:cNvPr>
          <p:cNvSpPr txBox="1"/>
          <p:nvPr/>
        </p:nvSpPr>
        <p:spPr>
          <a:xfrm>
            <a:off x="8500970" y="3989364"/>
            <a:ext cx="3427382"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tx1">
                    <a:lumMod val="85000"/>
                    <a:lumOff val="15000"/>
                  </a:schemeClr>
                </a:solidFill>
                <a:latin typeface="Arial"/>
                <a:ea typeface="Open Sans"/>
                <a:cs typeface="Arial"/>
              </a:rPr>
              <a:t>Member discounted registration to the International Workshop and International Symposium.</a:t>
            </a:r>
          </a:p>
        </p:txBody>
      </p:sp>
      <p:pic>
        <p:nvPicPr>
          <p:cNvPr id="21" name="Graphic 19" descr="Gears with solid fill">
            <a:extLst>
              <a:ext uri="{FF2B5EF4-FFF2-40B4-BE49-F238E27FC236}">
                <a16:creationId xmlns:a16="http://schemas.microsoft.com/office/drawing/2014/main" id="{2CCF2502-8E32-C17F-0E8C-3B2B6BA503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2112" y="3893260"/>
            <a:ext cx="793811" cy="793811"/>
          </a:xfrm>
          <a:prstGeom prst="rect">
            <a:avLst/>
          </a:prstGeom>
        </p:spPr>
      </p:pic>
      <p:pic>
        <p:nvPicPr>
          <p:cNvPr id="22" name="Graphic 21" descr="Laptop with solid fill">
            <a:extLst>
              <a:ext uri="{FF2B5EF4-FFF2-40B4-BE49-F238E27FC236}">
                <a16:creationId xmlns:a16="http://schemas.microsoft.com/office/drawing/2014/main" id="{8AD4C057-5FA6-2F06-9D05-3DEFC00715D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59197" y="5159519"/>
            <a:ext cx="755827" cy="755827"/>
          </a:xfrm>
          <a:prstGeom prst="rect">
            <a:avLst/>
          </a:prstGeom>
        </p:spPr>
      </p:pic>
      <p:pic>
        <p:nvPicPr>
          <p:cNvPr id="23" name="Graphic 4" descr="North America with solid fill">
            <a:extLst>
              <a:ext uri="{FF2B5EF4-FFF2-40B4-BE49-F238E27FC236}">
                <a16:creationId xmlns:a16="http://schemas.microsoft.com/office/drawing/2014/main" id="{2146AEFF-8166-8426-D7F6-351AE2AD2A1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00397" y="1474991"/>
            <a:ext cx="819125" cy="819125"/>
          </a:xfrm>
          <a:prstGeom prst="rect">
            <a:avLst/>
          </a:prstGeom>
        </p:spPr>
      </p:pic>
      <p:pic>
        <p:nvPicPr>
          <p:cNvPr id="24" name="Graphic 5" descr="Connections with solid fill">
            <a:extLst>
              <a:ext uri="{FF2B5EF4-FFF2-40B4-BE49-F238E27FC236}">
                <a16:creationId xmlns:a16="http://schemas.microsoft.com/office/drawing/2014/main" id="{34B5FAAC-32ED-F1D7-44A6-5E3C606791C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332045" y="2683910"/>
            <a:ext cx="755827" cy="755827"/>
          </a:xfrm>
          <a:prstGeom prst="rect">
            <a:avLst/>
          </a:prstGeom>
        </p:spPr>
      </p:pic>
      <p:pic>
        <p:nvPicPr>
          <p:cNvPr id="25" name="Graphic 7" descr="Handshake with solid fill">
            <a:extLst>
              <a:ext uri="{FF2B5EF4-FFF2-40B4-BE49-F238E27FC236}">
                <a16:creationId xmlns:a16="http://schemas.microsoft.com/office/drawing/2014/main" id="{64376636-15C2-62D1-36F6-E0A34E6F6878}"/>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299647" y="3917593"/>
            <a:ext cx="834883" cy="834883"/>
          </a:xfrm>
          <a:prstGeom prst="rect">
            <a:avLst/>
          </a:prstGeom>
        </p:spPr>
      </p:pic>
      <p:sp>
        <p:nvSpPr>
          <p:cNvPr id="26" name="Oval 44">
            <a:extLst>
              <a:ext uri="{FF2B5EF4-FFF2-40B4-BE49-F238E27FC236}">
                <a16:creationId xmlns:a16="http://schemas.microsoft.com/office/drawing/2014/main" id="{35D354FB-AAD8-4B65-92BD-B73E36E6356B}"/>
              </a:ext>
            </a:extLst>
          </p:cNvPr>
          <p:cNvSpPr/>
          <p:nvPr/>
        </p:nvSpPr>
        <p:spPr>
          <a:xfrm>
            <a:off x="1384243" y="2565211"/>
            <a:ext cx="929545" cy="929545"/>
          </a:xfrm>
          <a:prstGeom prst="ellipse">
            <a:avLst/>
          </a:prstGeom>
          <a:solidFill>
            <a:schemeClr val="bg1"/>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2">
                  <a:lumMod val="50000"/>
                </a:schemeClr>
              </a:solidFill>
            </a:endParaRPr>
          </a:p>
        </p:txBody>
      </p:sp>
      <p:pic>
        <p:nvPicPr>
          <p:cNvPr id="27" name="Graphic 17" descr="Ribbon with solid fill">
            <a:extLst>
              <a:ext uri="{FF2B5EF4-FFF2-40B4-BE49-F238E27FC236}">
                <a16:creationId xmlns:a16="http://schemas.microsoft.com/office/drawing/2014/main" id="{A9B7E341-53FB-CB55-33BF-F9FDF2B26D02}"/>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471103" y="2642499"/>
            <a:ext cx="777112" cy="777112"/>
          </a:xfrm>
          <a:prstGeom prst="rect">
            <a:avLst/>
          </a:prstGeom>
        </p:spPr>
      </p:pic>
      <p:sp>
        <p:nvSpPr>
          <p:cNvPr id="28" name="TextBox 18">
            <a:extLst>
              <a:ext uri="{FF2B5EF4-FFF2-40B4-BE49-F238E27FC236}">
                <a16:creationId xmlns:a16="http://schemas.microsoft.com/office/drawing/2014/main" id="{BA525F7D-CDC2-B1FD-7B5B-3F9D7A85CA92}"/>
              </a:ext>
            </a:extLst>
          </p:cNvPr>
          <p:cNvSpPr txBox="1"/>
          <p:nvPr/>
        </p:nvSpPr>
        <p:spPr>
          <a:xfrm>
            <a:off x="8509879" y="5252010"/>
            <a:ext cx="3186605"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rgbClr val="F09456"/>
                </a:solidFill>
                <a:latin typeface="Arial"/>
                <a:ea typeface="Open Sans"/>
                <a:cs typeface="Arial"/>
              </a:rPr>
              <a:t>Access to a range of systems engineering technical products, resources and training.</a:t>
            </a:r>
          </a:p>
        </p:txBody>
      </p:sp>
      <p:sp>
        <p:nvSpPr>
          <p:cNvPr id="35" name="Oval 14">
            <a:extLst>
              <a:ext uri="{FF2B5EF4-FFF2-40B4-BE49-F238E27FC236}">
                <a16:creationId xmlns:a16="http://schemas.microsoft.com/office/drawing/2014/main" id="{CA498C63-B515-100D-FBC6-0DD7D732D8F5}"/>
              </a:ext>
            </a:extLst>
          </p:cNvPr>
          <p:cNvSpPr/>
          <p:nvPr/>
        </p:nvSpPr>
        <p:spPr>
          <a:xfrm>
            <a:off x="7218308" y="5204640"/>
            <a:ext cx="929545" cy="929545"/>
          </a:xfrm>
          <a:prstGeom prst="ellipse">
            <a:avLst/>
          </a:prstGeom>
          <a:solidFill>
            <a:schemeClr val="bg1"/>
          </a:solidFill>
          <a:ln w="57150">
            <a:solidFill>
              <a:srgbClr val="E075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Shape 2646">
            <a:extLst>
              <a:ext uri="{FF2B5EF4-FFF2-40B4-BE49-F238E27FC236}">
                <a16:creationId xmlns:a16="http://schemas.microsoft.com/office/drawing/2014/main" id="{F8FF5FE8-9498-585D-AC7C-17EB023E14FA}"/>
              </a:ext>
            </a:extLst>
          </p:cNvPr>
          <p:cNvSpPr/>
          <p:nvPr/>
        </p:nvSpPr>
        <p:spPr>
          <a:xfrm>
            <a:off x="7355780" y="5344251"/>
            <a:ext cx="661933" cy="74527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solidFill>
              <a:srgbClr val="E07509"/>
            </a:solidFill>
            <a:miter lim="400000"/>
          </a:ln>
        </p:spPr>
        <p:txBody>
          <a:bodyPr lIns="14284" tIns="14284" rIns="14284" bIns="1428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Tree>
    <p:extLst>
      <p:ext uri="{BB962C8B-B14F-4D97-AF65-F5344CB8AC3E}">
        <p14:creationId xmlns:p14="http://schemas.microsoft.com/office/powerpoint/2010/main" val="246399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0DB73C8F-C0BB-E26E-C952-74A698D37BA5}"/>
              </a:ext>
            </a:extLst>
          </p:cNvPr>
          <p:cNvSpPr>
            <a:spLocks noChangeAspect="1"/>
          </p:cNvSpPr>
          <p:nvPr/>
        </p:nvSpPr>
        <p:spPr bwMode="auto">
          <a:xfrm rot="10800000" flipH="1" flipV="1">
            <a:off x="1" y="5110671"/>
            <a:ext cx="1747329" cy="1747329"/>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2" name="Immagine 1" descr="Immagine che contiene testo, schermata, diagramma, Carattere&#10;&#10;Descrizione generata automaticamente">
            <a:extLst>
              <a:ext uri="{FF2B5EF4-FFF2-40B4-BE49-F238E27FC236}">
                <a16:creationId xmlns:a16="http://schemas.microsoft.com/office/drawing/2014/main" id="{13E5BC99-5B2B-A1FA-B32C-555461F2FB41}"/>
              </a:ext>
            </a:extLst>
          </p:cNvPr>
          <p:cNvPicPr>
            <a:picLocks noChangeAspect="1"/>
          </p:cNvPicPr>
          <p:nvPr/>
        </p:nvPicPr>
        <p:blipFill>
          <a:blip r:embed="rId2"/>
          <a:stretch>
            <a:fillRect/>
          </a:stretch>
        </p:blipFill>
        <p:spPr>
          <a:xfrm>
            <a:off x="7414676" y="8229600"/>
            <a:ext cx="5309218" cy="4114800"/>
          </a:xfrm>
          <a:prstGeom prst="rect">
            <a:avLst/>
          </a:prstGeom>
        </p:spPr>
      </p:pic>
      <p:pic>
        <p:nvPicPr>
          <p:cNvPr id="4" name="Immagine 3" descr="Immagine che contiene testo, schermata, diagramma, Carattere&#10;&#10;Descrizione generata automaticamente">
            <a:extLst>
              <a:ext uri="{FF2B5EF4-FFF2-40B4-BE49-F238E27FC236}">
                <a16:creationId xmlns:a16="http://schemas.microsoft.com/office/drawing/2014/main" id="{A165F2C3-39D7-12E8-AC65-7C3E3772CA85}"/>
              </a:ext>
            </a:extLst>
          </p:cNvPr>
          <p:cNvPicPr>
            <a:picLocks noChangeAspect="1"/>
          </p:cNvPicPr>
          <p:nvPr/>
        </p:nvPicPr>
        <p:blipFill>
          <a:blip r:embed="rId2"/>
          <a:stretch>
            <a:fillRect/>
          </a:stretch>
        </p:blipFill>
        <p:spPr>
          <a:xfrm>
            <a:off x="2782963" y="1395428"/>
            <a:ext cx="6630020" cy="5197218"/>
          </a:xfrm>
          <a:prstGeom prst="rect">
            <a:avLst/>
          </a:prstGeom>
        </p:spPr>
      </p:pic>
      <p:sp>
        <p:nvSpPr>
          <p:cNvPr id="7" name="Freeform 5">
            <a:extLst>
              <a:ext uri="{FF2B5EF4-FFF2-40B4-BE49-F238E27FC236}">
                <a16:creationId xmlns:a16="http://schemas.microsoft.com/office/drawing/2014/main" id="{7DBABE84-A5BE-86CA-C2D4-31C040DAFBF9}"/>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281DD507-943D-15C2-A9AD-503869F8059B}"/>
              </a:ext>
            </a:extLst>
          </p:cNvPr>
          <p:cNvSpPr txBox="1"/>
          <p:nvPr/>
        </p:nvSpPr>
        <p:spPr>
          <a:xfrm>
            <a:off x="649543" y="203902"/>
            <a:ext cx="10110107" cy="1200329"/>
          </a:xfrm>
          <a:prstGeom prst="rect">
            <a:avLst/>
          </a:prstGeom>
          <a:noFill/>
        </p:spPr>
        <p:txBody>
          <a:bodyPr wrap="square">
            <a:spAutoFit/>
          </a:bodyPr>
          <a:lstStyle/>
          <a:p>
            <a:pPr marL="0" indent="0">
              <a:lnSpc>
                <a:spcPct val="90000"/>
              </a:lnSpc>
              <a:spcBef>
                <a:spcPct val="0"/>
              </a:spcBef>
              <a:spcAft>
                <a:spcPts val="600"/>
              </a:spcAft>
              <a:buNone/>
            </a:pPr>
            <a:r>
              <a:rPr lang="en-US" sz="4000" b="1">
                <a:solidFill>
                  <a:srgbClr val="FFFFFF"/>
                </a:solidFill>
                <a:latin typeface="Arial" panose="020B0604020202020204" pitchFamily="34" charset="0"/>
                <a:ea typeface="+mj-ea"/>
                <a:cs typeface="Arial" panose="020B0604020202020204" pitchFamily="34" charset="0"/>
              </a:rPr>
              <a:t>What is the Corporate Advisory Board (CAB)?</a:t>
            </a:r>
          </a:p>
        </p:txBody>
      </p:sp>
    </p:spTree>
    <p:extLst>
      <p:ext uri="{BB962C8B-B14F-4D97-AF65-F5344CB8AC3E}">
        <p14:creationId xmlns:p14="http://schemas.microsoft.com/office/powerpoint/2010/main" val="1312651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6A5AC0-F3A4-30C3-6F54-E625BC447E67}"/>
              </a:ext>
            </a:extLst>
          </p:cNvPr>
          <p:cNvSpPr txBox="1">
            <a:spLocks/>
          </p:cNvSpPr>
          <p:nvPr/>
        </p:nvSpPr>
        <p:spPr>
          <a:xfrm>
            <a:off x="899457" y="264960"/>
            <a:ext cx="9673359" cy="1031051"/>
          </a:xfrm>
          <a:prstGeom prst="rect">
            <a:avLst/>
          </a:prstGeom>
        </p:spPr>
        <p:txBody>
          <a:bodyPr vert="horz" wrap="square" lIns="0" tIns="60960" rIns="0" bIns="6096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90000"/>
              </a:lnSpc>
              <a:spcBef>
                <a:spcPct val="0"/>
              </a:spcBef>
              <a:spcAft>
                <a:spcPts val="600"/>
              </a:spcAft>
              <a:buNone/>
            </a:pPr>
            <a:r>
              <a:rPr lang="en-US" sz="4000" b="1">
                <a:solidFill>
                  <a:srgbClr val="FFFFFF"/>
                </a:solidFill>
                <a:latin typeface="Arial" panose="020B0604020202020204" pitchFamily="34" charset="0"/>
                <a:ea typeface="+mj-ea"/>
                <a:cs typeface="Arial" panose="020B0604020202020204" pitchFamily="34" charset="0"/>
              </a:rPr>
              <a:t>Lifecycle of the CAB Impact</a:t>
            </a:r>
          </a:p>
          <a:p>
            <a:pPr marL="0" indent="0">
              <a:lnSpc>
                <a:spcPct val="90000"/>
              </a:lnSpc>
              <a:spcBef>
                <a:spcPct val="0"/>
              </a:spcBef>
              <a:spcAft>
                <a:spcPts val="600"/>
              </a:spcAft>
              <a:buNone/>
            </a:pPr>
            <a:r>
              <a:rPr lang="en-US" sz="2000" b="1">
                <a:solidFill>
                  <a:srgbClr val="FFFFFF"/>
                </a:solidFill>
                <a:latin typeface="Arial" panose="020B0604020202020204" pitchFamily="34" charset="0"/>
                <a:ea typeface="+mj-ea"/>
                <a:cs typeface="Arial" panose="020B0604020202020204" pitchFamily="34" charset="0"/>
              </a:rPr>
              <a:t>CAB organizations influence INCOSE work and benefit from INCOSE products</a:t>
            </a:r>
          </a:p>
        </p:txBody>
      </p:sp>
      <p:sp>
        <p:nvSpPr>
          <p:cNvPr id="42" name="Freeform 5">
            <a:extLst>
              <a:ext uri="{FF2B5EF4-FFF2-40B4-BE49-F238E27FC236}">
                <a16:creationId xmlns:a16="http://schemas.microsoft.com/office/drawing/2014/main" id="{06D358A1-1D76-126C-65DF-C5B7A00B5630}"/>
              </a:ext>
            </a:extLst>
          </p:cNvPr>
          <p:cNvSpPr>
            <a:spLocks noChangeAspect="1"/>
          </p:cNvSpPr>
          <p:nvPr/>
        </p:nvSpPr>
        <p:spPr bwMode="auto">
          <a:xfrm rot="10800000" flipH="1" flipV="1">
            <a:off x="-1" y="2997198"/>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Rectangle 2">
            <a:extLst>
              <a:ext uri="{FF2B5EF4-FFF2-40B4-BE49-F238E27FC236}">
                <a16:creationId xmlns:a16="http://schemas.microsoft.com/office/drawing/2014/main" id="{CBC8BB47-172E-7633-342F-F6B6E1A4FABE}"/>
              </a:ext>
            </a:extLst>
          </p:cNvPr>
          <p:cNvSpPr/>
          <p:nvPr/>
        </p:nvSpPr>
        <p:spPr>
          <a:xfrm>
            <a:off x="5771125" y="1469241"/>
            <a:ext cx="3069577" cy="4604842"/>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tx1"/>
                </a:solidFill>
              </a:rPr>
              <a:t>INCOSE Vision and Strategic Plan</a:t>
            </a:r>
          </a:p>
        </p:txBody>
      </p:sp>
      <p:pic>
        <p:nvPicPr>
          <p:cNvPr id="5" name="Picture 4" descr="A picture containing text, trademark, circle, logo&#10;&#10;Description automatically generated">
            <a:extLst>
              <a:ext uri="{FF2B5EF4-FFF2-40B4-BE49-F238E27FC236}">
                <a16:creationId xmlns:a16="http://schemas.microsoft.com/office/drawing/2014/main" id="{1FA5AB3E-5DDF-2C8C-B7CE-1B1CCB34D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843" y="6074083"/>
            <a:ext cx="1551861" cy="461649"/>
          </a:xfrm>
          <a:prstGeom prst="rect">
            <a:avLst/>
          </a:prstGeom>
        </p:spPr>
      </p:pic>
      <p:grpSp>
        <p:nvGrpSpPr>
          <p:cNvPr id="41" name="Group 40">
            <a:extLst>
              <a:ext uri="{FF2B5EF4-FFF2-40B4-BE49-F238E27FC236}">
                <a16:creationId xmlns:a16="http://schemas.microsoft.com/office/drawing/2014/main" id="{42CEEEC7-DC56-F416-7641-DA2A8A2EE02F}"/>
              </a:ext>
            </a:extLst>
          </p:cNvPr>
          <p:cNvGrpSpPr/>
          <p:nvPr/>
        </p:nvGrpSpPr>
        <p:grpSpPr>
          <a:xfrm>
            <a:off x="9612367" y="1469241"/>
            <a:ext cx="1924050" cy="1569812"/>
            <a:chOff x="8648289" y="3138924"/>
            <a:chExt cx="1924050" cy="1809467"/>
          </a:xfrm>
        </p:grpSpPr>
        <p:sp>
          <p:nvSpPr>
            <p:cNvPr id="43" name="Rectangle 42">
              <a:extLst>
                <a:ext uri="{FF2B5EF4-FFF2-40B4-BE49-F238E27FC236}">
                  <a16:creationId xmlns:a16="http://schemas.microsoft.com/office/drawing/2014/main" id="{7CA6A806-C45B-13C6-764F-8ED674ECE927}"/>
                </a:ext>
              </a:extLst>
            </p:cNvPr>
            <p:cNvSpPr/>
            <p:nvPr/>
          </p:nvSpPr>
          <p:spPr>
            <a:xfrm>
              <a:off x="8648289" y="3138924"/>
              <a:ext cx="1924050" cy="1809467"/>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tx1"/>
                  </a:solidFill>
                </a:rPr>
                <a:t>External Organizations</a:t>
              </a:r>
            </a:p>
          </p:txBody>
        </p:sp>
        <p:pic>
          <p:nvPicPr>
            <p:cNvPr id="44" name="Picture 4" descr="Diagram&#10;&#10;Description automatically generated">
              <a:extLst>
                <a:ext uri="{FF2B5EF4-FFF2-40B4-BE49-F238E27FC236}">
                  <a16:creationId xmlns:a16="http://schemas.microsoft.com/office/drawing/2014/main" id="{AB95D834-67FF-482F-F998-A59B2B03206B}"/>
                </a:ext>
              </a:extLst>
            </p:cNvPr>
            <p:cNvPicPr>
              <a:picLocks noChangeAspect="1"/>
            </p:cNvPicPr>
            <p:nvPr/>
          </p:nvPicPr>
          <p:blipFill rotWithShape="1">
            <a:blip r:embed="rId3"/>
            <a:srcRect l="65770" t="2489" r="2365" b="58316"/>
            <a:stretch/>
          </p:blipFill>
          <p:spPr>
            <a:xfrm>
              <a:off x="8780711" y="3898519"/>
              <a:ext cx="1565980" cy="925155"/>
            </a:xfrm>
            <a:prstGeom prst="rect">
              <a:avLst/>
            </a:prstGeom>
          </p:spPr>
        </p:pic>
      </p:grpSp>
      <p:pic>
        <p:nvPicPr>
          <p:cNvPr id="45" name="Picture 44" descr="A close-up of a logo&#10;&#10;Description automatically generated with medium confidence">
            <a:extLst>
              <a:ext uri="{FF2B5EF4-FFF2-40B4-BE49-F238E27FC236}">
                <a16:creationId xmlns:a16="http://schemas.microsoft.com/office/drawing/2014/main" id="{CD393D3C-361E-4ECE-CDA1-4FDFF1984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913" y="2829471"/>
            <a:ext cx="1866445" cy="646935"/>
          </a:xfrm>
          <a:prstGeom prst="rect">
            <a:avLst/>
          </a:prstGeom>
        </p:spPr>
      </p:pic>
      <p:sp>
        <p:nvSpPr>
          <p:cNvPr id="46" name="Rectangle 45">
            <a:extLst>
              <a:ext uri="{FF2B5EF4-FFF2-40B4-BE49-F238E27FC236}">
                <a16:creationId xmlns:a16="http://schemas.microsoft.com/office/drawing/2014/main" id="{CFF0B9FC-7C38-8DC1-1336-4083A26BB5BC}"/>
              </a:ext>
            </a:extLst>
          </p:cNvPr>
          <p:cNvSpPr/>
          <p:nvPr/>
        </p:nvSpPr>
        <p:spPr>
          <a:xfrm>
            <a:off x="112475" y="2013785"/>
            <a:ext cx="2234248" cy="4352128"/>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tx1"/>
                </a:solidFill>
              </a:rPr>
              <a:t>CAB Member Organizations </a:t>
            </a:r>
          </a:p>
        </p:txBody>
      </p:sp>
      <p:sp>
        <p:nvSpPr>
          <p:cNvPr id="47" name="TextBox 46">
            <a:extLst>
              <a:ext uri="{FF2B5EF4-FFF2-40B4-BE49-F238E27FC236}">
                <a16:creationId xmlns:a16="http://schemas.microsoft.com/office/drawing/2014/main" id="{E47B9FB7-4925-6EE5-31B0-9F2A583D33BF}"/>
              </a:ext>
            </a:extLst>
          </p:cNvPr>
          <p:cNvSpPr txBox="1"/>
          <p:nvPr/>
        </p:nvSpPr>
        <p:spPr>
          <a:xfrm>
            <a:off x="219205" y="3984234"/>
            <a:ext cx="2002390" cy="1815882"/>
          </a:xfrm>
          <a:prstGeom prst="rect">
            <a:avLst/>
          </a:prstGeom>
          <a:noFill/>
        </p:spPr>
        <p:txBody>
          <a:bodyPr wrap="square">
            <a:spAutoFit/>
          </a:bodyPr>
          <a:lstStyle/>
          <a:p>
            <a:pPr marR="68870" algn="l"/>
            <a:r>
              <a:rPr lang="en-GB" sz="1400" b="1" i="0" u="none" strike="noStrike" baseline="0">
                <a:latin typeface="Calibri" panose="020F0502020204030204" pitchFamily="34" charset="0"/>
              </a:rPr>
              <a:t>CAB member organizations, CAB Reps, and CAB Associates identify and document CAB needs annually based on challenges facing industry and academia</a:t>
            </a:r>
            <a:endParaRPr lang="en-GB" sz="1400" b="1"/>
          </a:p>
        </p:txBody>
      </p:sp>
      <p:grpSp>
        <p:nvGrpSpPr>
          <p:cNvPr id="48" name="Group 47">
            <a:extLst>
              <a:ext uri="{FF2B5EF4-FFF2-40B4-BE49-F238E27FC236}">
                <a16:creationId xmlns:a16="http://schemas.microsoft.com/office/drawing/2014/main" id="{DAD1E6AC-861A-57A8-A188-2806AED68071}"/>
              </a:ext>
            </a:extLst>
          </p:cNvPr>
          <p:cNvGrpSpPr/>
          <p:nvPr/>
        </p:nvGrpSpPr>
        <p:grpSpPr>
          <a:xfrm>
            <a:off x="2360962" y="1624674"/>
            <a:ext cx="3429948" cy="2548647"/>
            <a:chOff x="-1398763" y="597362"/>
            <a:chExt cx="4599689" cy="4259196"/>
          </a:xfrm>
          <a:solidFill>
            <a:srgbClr val="4472C4"/>
          </a:solidFill>
        </p:grpSpPr>
        <p:sp>
          <p:nvSpPr>
            <p:cNvPr id="49" name="Arrow: Down 21">
              <a:extLst>
                <a:ext uri="{FF2B5EF4-FFF2-40B4-BE49-F238E27FC236}">
                  <a16:creationId xmlns:a16="http://schemas.microsoft.com/office/drawing/2014/main" id="{73AC9A87-7FC4-A209-E734-BBB8619B263F}"/>
                </a:ext>
              </a:extLst>
            </p:cNvPr>
            <p:cNvSpPr/>
            <p:nvPr/>
          </p:nvSpPr>
          <p:spPr>
            <a:xfrm rot="16200000">
              <a:off x="-528646" y="1126985"/>
              <a:ext cx="4259196" cy="3199949"/>
            </a:xfrm>
            <a:prstGeom prst="downArrow">
              <a:avLst>
                <a:gd name="adj1" fmla="val 50000"/>
                <a:gd name="adj2" fmla="val 35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50" name="Arrow: Down 4">
              <a:extLst>
                <a:ext uri="{FF2B5EF4-FFF2-40B4-BE49-F238E27FC236}">
                  <a16:creationId xmlns:a16="http://schemas.microsoft.com/office/drawing/2014/main" id="{19DE5A58-6D08-CDB8-DE67-CB5AF2FAA17D}"/>
                </a:ext>
              </a:extLst>
            </p:cNvPr>
            <p:cNvSpPr txBox="1"/>
            <p:nvPr/>
          </p:nvSpPr>
          <p:spPr>
            <a:xfrm>
              <a:off x="-1398763" y="1662160"/>
              <a:ext cx="4039699" cy="212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R="66180" algn="l"/>
              <a:r>
                <a:rPr lang="en-GB" sz="1400" b="1" i="0" u="none" strike="noStrike" baseline="0">
                  <a:latin typeface="Calibri" panose="020F0502020204030204" pitchFamily="34" charset="0"/>
                </a:rPr>
                <a:t>CAB needs are briefed annually to the INCOSE Board of Directors and the Technical Director; Needs are flowed to the appropriate workgroups for action</a:t>
              </a:r>
              <a:endParaRPr lang="en-GB" sz="1400" b="1"/>
            </a:p>
          </p:txBody>
        </p:sp>
      </p:grpSp>
      <p:sp>
        <p:nvSpPr>
          <p:cNvPr id="51" name="TextBox 50">
            <a:extLst>
              <a:ext uri="{FF2B5EF4-FFF2-40B4-BE49-F238E27FC236}">
                <a16:creationId xmlns:a16="http://schemas.microsoft.com/office/drawing/2014/main" id="{2014193B-A24C-4519-4C56-ED3178F95663}"/>
              </a:ext>
            </a:extLst>
          </p:cNvPr>
          <p:cNvSpPr txBox="1"/>
          <p:nvPr/>
        </p:nvSpPr>
        <p:spPr>
          <a:xfrm>
            <a:off x="5771125" y="3384111"/>
            <a:ext cx="3217232" cy="1384995"/>
          </a:xfrm>
          <a:prstGeom prst="rect">
            <a:avLst/>
          </a:prstGeom>
          <a:noFill/>
        </p:spPr>
        <p:txBody>
          <a:bodyPr wrap="square">
            <a:spAutoFit/>
          </a:bodyPr>
          <a:lstStyle/>
          <a:p>
            <a:pPr marR="144100" algn="l"/>
            <a:r>
              <a:rPr lang="en-GB" sz="1400" b="1" i="0" u="none" strike="noStrike" baseline="0">
                <a:latin typeface="Calibri" panose="020F0502020204030204" pitchFamily="34" charset="0"/>
              </a:rPr>
              <a:t>Working Groups and Technical Services deliver product solutions that further the systems engineering discipline </a:t>
            </a:r>
            <a:r>
              <a:rPr lang="en-GB" sz="1400" b="1">
                <a:latin typeface="Calibri" panose="020F0502020204030204" pitchFamily="34" charset="0"/>
              </a:rPr>
              <a:t>consistent with </a:t>
            </a:r>
            <a:r>
              <a:rPr lang="en-GB" sz="1400" b="1" i="0" u="none" strike="noStrike" baseline="0">
                <a:latin typeface="Calibri" panose="020F0502020204030204" pitchFamily="34" charset="0"/>
              </a:rPr>
              <a:t>the INCOSE Vision, Strategic Plan while addressing CAB Needs</a:t>
            </a:r>
            <a:endParaRPr lang="en-GB" sz="1400" b="1"/>
          </a:p>
        </p:txBody>
      </p:sp>
      <p:cxnSp>
        <p:nvCxnSpPr>
          <p:cNvPr id="52" name="Straight Arrow Connector 51">
            <a:extLst>
              <a:ext uri="{FF2B5EF4-FFF2-40B4-BE49-F238E27FC236}">
                <a16:creationId xmlns:a16="http://schemas.microsoft.com/office/drawing/2014/main" id="{5B4F1AAE-22AD-EBA0-56FC-77EECE56619A}"/>
              </a:ext>
            </a:extLst>
          </p:cNvPr>
          <p:cNvCxnSpPr>
            <a:cxnSpLocks/>
          </p:cNvCxnSpPr>
          <p:nvPr/>
        </p:nvCxnSpPr>
        <p:spPr>
          <a:xfrm flipH="1">
            <a:off x="8840702" y="2228835"/>
            <a:ext cx="771665" cy="0"/>
          </a:xfrm>
          <a:prstGeom prst="straightConnector1">
            <a:avLst/>
          </a:prstGeom>
          <a:ln w="3810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61AB435-34BC-56BA-79EB-AA26B67A7371}"/>
              </a:ext>
            </a:extLst>
          </p:cNvPr>
          <p:cNvCxnSpPr>
            <a:cxnSpLocks/>
          </p:cNvCxnSpPr>
          <p:nvPr/>
        </p:nvCxnSpPr>
        <p:spPr>
          <a:xfrm>
            <a:off x="8840702" y="4668688"/>
            <a:ext cx="374611" cy="0"/>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A1B6299D-F308-E7B4-96EF-A46A0E547D0F}"/>
              </a:ext>
            </a:extLst>
          </p:cNvPr>
          <p:cNvSpPr/>
          <p:nvPr/>
        </p:nvSpPr>
        <p:spPr>
          <a:xfrm>
            <a:off x="9215313" y="3142034"/>
            <a:ext cx="2864212" cy="3483848"/>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tx1"/>
                </a:solidFill>
              </a:rPr>
              <a:t>INCOSE Products and Services</a:t>
            </a:r>
          </a:p>
        </p:txBody>
      </p:sp>
      <p:sp>
        <p:nvSpPr>
          <p:cNvPr id="55" name="TextBox 54">
            <a:extLst>
              <a:ext uri="{FF2B5EF4-FFF2-40B4-BE49-F238E27FC236}">
                <a16:creationId xmlns:a16="http://schemas.microsoft.com/office/drawing/2014/main" id="{55FF193F-D8C5-9BDB-BE66-43D4E6B4CD9E}"/>
              </a:ext>
            </a:extLst>
          </p:cNvPr>
          <p:cNvSpPr txBox="1"/>
          <p:nvPr/>
        </p:nvSpPr>
        <p:spPr>
          <a:xfrm>
            <a:off x="9526067" y="5755870"/>
            <a:ext cx="2214829" cy="276999"/>
          </a:xfrm>
          <a:prstGeom prst="rect">
            <a:avLst/>
          </a:prstGeom>
          <a:noFill/>
        </p:spPr>
        <p:txBody>
          <a:bodyPr wrap="square">
            <a:spAutoFit/>
          </a:bodyPr>
          <a:lstStyle/>
          <a:p>
            <a:pPr marR="144100" algn="ctr"/>
            <a:r>
              <a:rPr lang="en-GB" sz="1200" b="1" i="0" u="none" strike="noStrike" baseline="0">
                <a:latin typeface="Calibri" panose="020F0502020204030204" pitchFamily="34" charset="0"/>
              </a:rPr>
              <a:t>Certification</a:t>
            </a:r>
            <a:endParaRPr lang="en-GB" sz="1200" b="1"/>
          </a:p>
        </p:txBody>
      </p:sp>
      <p:sp>
        <p:nvSpPr>
          <p:cNvPr id="56" name="TextBox 55">
            <a:extLst>
              <a:ext uri="{FF2B5EF4-FFF2-40B4-BE49-F238E27FC236}">
                <a16:creationId xmlns:a16="http://schemas.microsoft.com/office/drawing/2014/main" id="{6FAE58B9-6B0C-5BAA-8B59-59D801B48431}"/>
              </a:ext>
            </a:extLst>
          </p:cNvPr>
          <p:cNvSpPr txBox="1"/>
          <p:nvPr/>
        </p:nvSpPr>
        <p:spPr>
          <a:xfrm>
            <a:off x="9526065" y="3828943"/>
            <a:ext cx="2234247" cy="276999"/>
          </a:xfrm>
          <a:prstGeom prst="rect">
            <a:avLst/>
          </a:prstGeom>
          <a:noFill/>
        </p:spPr>
        <p:txBody>
          <a:bodyPr wrap="square">
            <a:spAutoFit/>
          </a:bodyPr>
          <a:lstStyle/>
          <a:p>
            <a:pPr marR="144100" algn="ctr"/>
            <a:r>
              <a:rPr lang="en-GB" sz="1200" b="1" i="0" u="none" strike="noStrike" baseline="0">
                <a:latin typeface="Calibri" panose="020F0502020204030204" pitchFamily="34" charset="0"/>
              </a:rPr>
              <a:t>Products</a:t>
            </a:r>
            <a:endParaRPr lang="en-GB" sz="1200" b="1"/>
          </a:p>
        </p:txBody>
      </p:sp>
      <p:sp>
        <p:nvSpPr>
          <p:cNvPr id="57" name="TextBox 56">
            <a:extLst>
              <a:ext uri="{FF2B5EF4-FFF2-40B4-BE49-F238E27FC236}">
                <a16:creationId xmlns:a16="http://schemas.microsoft.com/office/drawing/2014/main" id="{928C34A0-E44D-EDBD-015F-71A5B2702479}"/>
              </a:ext>
            </a:extLst>
          </p:cNvPr>
          <p:cNvSpPr txBox="1"/>
          <p:nvPr/>
        </p:nvSpPr>
        <p:spPr>
          <a:xfrm>
            <a:off x="9526066" y="4836108"/>
            <a:ext cx="2234247" cy="276999"/>
          </a:xfrm>
          <a:prstGeom prst="rect">
            <a:avLst/>
          </a:prstGeom>
          <a:noFill/>
        </p:spPr>
        <p:txBody>
          <a:bodyPr wrap="square">
            <a:spAutoFit/>
          </a:bodyPr>
          <a:lstStyle/>
          <a:p>
            <a:pPr marR="144100" algn="ctr"/>
            <a:r>
              <a:rPr lang="en-GB" sz="1200" b="1" i="0" u="none" strike="noStrike" baseline="0">
                <a:latin typeface="Calibri" panose="020F0502020204030204" pitchFamily="34" charset="0"/>
              </a:rPr>
              <a:t>Events</a:t>
            </a:r>
            <a:endParaRPr lang="en-GB" sz="1200" b="1"/>
          </a:p>
        </p:txBody>
      </p:sp>
      <p:sp>
        <p:nvSpPr>
          <p:cNvPr id="58" name="Rectangle 57">
            <a:extLst>
              <a:ext uri="{FF2B5EF4-FFF2-40B4-BE49-F238E27FC236}">
                <a16:creationId xmlns:a16="http://schemas.microsoft.com/office/drawing/2014/main" id="{7FE3E04A-979E-ED89-401D-C2773E2DA6DC}"/>
              </a:ext>
            </a:extLst>
          </p:cNvPr>
          <p:cNvSpPr/>
          <p:nvPr/>
        </p:nvSpPr>
        <p:spPr>
          <a:xfrm>
            <a:off x="9526067" y="5755870"/>
            <a:ext cx="2214830" cy="805439"/>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tx1"/>
              </a:solidFill>
            </a:endParaRPr>
          </a:p>
        </p:txBody>
      </p:sp>
      <p:sp>
        <p:nvSpPr>
          <p:cNvPr id="59" name="Rectangle 58">
            <a:extLst>
              <a:ext uri="{FF2B5EF4-FFF2-40B4-BE49-F238E27FC236}">
                <a16:creationId xmlns:a16="http://schemas.microsoft.com/office/drawing/2014/main" id="{9BCAD242-CD54-E928-B0FC-02899FDF75AE}"/>
              </a:ext>
            </a:extLst>
          </p:cNvPr>
          <p:cNvSpPr/>
          <p:nvPr/>
        </p:nvSpPr>
        <p:spPr>
          <a:xfrm>
            <a:off x="9526067" y="4860708"/>
            <a:ext cx="2234248" cy="805439"/>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tx1"/>
              </a:solidFill>
            </a:endParaRPr>
          </a:p>
        </p:txBody>
      </p:sp>
      <p:sp>
        <p:nvSpPr>
          <p:cNvPr id="60" name="Rectangle 59">
            <a:extLst>
              <a:ext uri="{FF2B5EF4-FFF2-40B4-BE49-F238E27FC236}">
                <a16:creationId xmlns:a16="http://schemas.microsoft.com/office/drawing/2014/main" id="{53CFA427-91F1-6AAE-1B31-FEDE20B9D43C}"/>
              </a:ext>
            </a:extLst>
          </p:cNvPr>
          <p:cNvSpPr/>
          <p:nvPr/>
        </p:nvSpPr>
        <p:spPr>
          <a:xfrm>
            <a:off x="9526067" y="3844052"/>
            <a:ext cx="2234248" cy="906077"/>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tx1"/>
              </a:solidFill>
            </a:endParaRPr>
          </a:p>
        </p:txBody>
      </p:sp>
      <p:pic>
        <p:nvPicPr>
          <p:cNvPr id="61" name="Picture 60" descr="A picture containing text, electronics, blue&#10;&#10;Description automatically generated">
            <a:extLst>
              <a:ext uri="{FF2B5EF4-FFF2-40B4-BE49-F238E27FC236}">
                <a16:creationId xmlns:a16="http://schemas.microsoft.com/office/drawing/2014/main" id="{642FCB60-FA4B-463B-257A-811B5D223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8121" y="4118292"/>
            <a:ext cx="460058" cy="561341"/>
          </a:xfrm>
          <a:prstGeom prst="rect">
            <a:avLst/>
          </a:prstGeom>
        </p:spPr>
      </p:pic>
      <p:pic>
        <p:nvPicPr>
          <p:cNvPr id="62" name="Picture 61">
            <a:extLst>
              <a:ext uri="{FF2B5EF4-FFF2-40B4-BE49-F238E27FC236}">
                <a16:creationId xmlns:a16="http://schemas.microsoft.com/office/drawing/2014/main" id="{D9DE6CA7-4A33-FBD4-B4D7-D01F21E56E54}"/>
              </a:ext>
            </a:extLst>
          </p:cNvPr>
          <p:cNvPicPr>
            <a:picLocks noChangeAspect="1"/>
          </p:cNvPicPr>
          <p:nvPr/>
        </p:nvPicPr>
        <p:blipFill>
          <a:blip r:embed="rId6"/>
          <a:stretch>
            <a:fillRect/>
          </a:stretch>
        </p:blipFill>
        <p:spPr>
          <a:xfrm>
            <a:off x="11131951" y="4124012"/>
            <a:ext cx="401795" cy="573119"/>
          </a:xfrm>
          <a:prstGeom prst="rect">
            <a:avLst/>
          </a:prstGeom>
        </p:spPr>
      </p:pic>
      <p:grpSp>
        <p:nvGrpSpPr>
          <p:cNvPr id="63" name="Group 62">
            <a:extLst>
              <a:ext uri="{FF2B5EF4-FFF2-40B4-BE49-F238E27FC236}">
                <a16:creationId xmlns:a16="http://schemas.microsoft.com/office/drawing/2014/main" id="{4564775D-27F7-D3A1-7B04-E46A7C609D7C}"/>
              </a:ext>
            </a:extLst>
          </p:cNvPr>
          <p:cNvGrpSpPr/>
          <p:nvPr/>
        </p:nvGrpSpPr>
        <p:grpSpPr>
          <a:xfrm>
            <a:off x="6953095" y="5263619"/>
            <a:ext cx="705633" cy="698144"/>
            <a:chOff x="6900862" y="5231938"/>
            <a:chExt cx="818414" cy="818414"/>
          </a:xfrm>
        </p:grpSpPr>
        <p:sp>
          <p:nvSpPr>
            <p:cNvPr id="64" name="Oval 35">
              <a:extLst>
                <a:ext uri="{FF2B5EF4-FFF2-40B4-BE49-F238E27FC236}">
                  <a16:creationId xmlns:a16="http://schemas.microsoft.com/office/drawing/2014/main" id="{7AE36D18-C674-F86A-9BE9-D48A9946BADD}"/>
                </a:ext>
              </a:extLst>
            </p:cNvPr>
            <p:cNvSpPr/>
            <p:nvPr/>
          </p:nvSpPr>
          <p:spPr>
            <a:xfrm>
              <a:off x="6900862" y="5231938"/>
              <a:ext cx="818414" cy="818414"/>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51" descr="Users with solid fill">
              <a:extLst>
                <a:ext uri="{FF2B5EF4-FFF2-40B4-BE49-F238E27FC236}">
                  <a16:creationId xmlns:a16="http://schemas.microsoft.com/office/drawing/2014/main" id="{0E9A6B24-0120-B5B2-CEDF-B7D6DB8FD4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6251" y="5311860"/>
              <a:ext cx="633454" cy="633454"/>
            </a:xfrm>
            <a:prstGeom prst="rect">
              <a:avLst/>
            </a:prstGeom>
          </p:spPr>
        </p:pic>
      </p:grpSp>
      <p:sp>
        <p:nvSpPr>
          <p:cNvPr id="66" name="TextBox 65">
            <a:extLst>
              <a:ext uri="{FF2B5EF4-FFF2-40B4-BE49-F238E27FC236}">
                <a16:creationId xmlns:a16="http://schemas.microsoft.com/office/drawing/2014/main" id="{48A62C0B-C0ED-4380-9DB7-01A0A4EFD8EC}"/>
              </a:ext>
            </a:extLst>
          </p:cNvPr>
          <p:cNvSpPr txBox="1"/>
          <p:nvPr/>
        </p:nvSpPr>
        <p:spPr>
          <a:xfrm>
            <a:off x="6285323" y="4797196"/>
            <a:ext cx="2225475" cy="523220"/>
          </a:xfrm>
          <a:prstGeom prst="rect">
            <a:avLst/>
          </a:prstGeom>
          <a:noFill/>
        </p:spPr>
        <p:txBody>
          <a:bodyPr wrap="square">
            <a:spAutoFit/>
          </a:bodyPr>
          <a:lstStyle/>
          <a:p>
            <a:pPr marR="144100" algn="ctr"/>
            <a:r>
              <a:rPr lang="en-GB" sz="1400" b="1" i="0" u="none" strike="noStrike" baseline="0">
                <a:latin typeface="Calibri" panose="020F0502020204030204" pitchFamily="34" charset="0"/>
              </a:rPr>
              <a:t>Value Streams / Working Groups</a:t>
            </a:r>
            <a:endParaRPr lang="en-GB" sz="1400" b="1"/>
          </a:p>
        </p:txBody>
      </p:sp>
      <p:sp>
        <p:nvSpPr>
          <p:cNvPr id="67" name="Rectangle 66">
            <a:extLst>
              <a:ext uri="{FF2B5EF4-FFF2-40B4-BE49-F238E27FC236}">
                <a16:creationId xmlns:a16="http://schemas.microsoft.com/office/drawing/2014/main" id="{7D22A438-9D91-5B15-91FF-FA7879ABEA24}"/>
              </a:ext>
            </a:extLst>
          </p:cNvPr>
          <p:cNvSpPr/>
          <p:nvPr/>
        </p:nvSpPr>
        <p:spPr>
          <a:xfrm>
            <a:off x="6208450" y="4774808"/>
            <a:ext cx="2234248" cy="1220162"/>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tx1"/>
              </a:solidFill>
            </a:endParaRPr>
          </a:p>
        </p:txBody>
      </p:sp>
      <p:cxnSp>
        <p:nvCxnSpPr>
          <p:cNvPr id="68" name="Straight Arrow Connector 67">
            <a:extLst>
              <a:ext uri="{FF2B5EF4-FFF2-40B4-BE49-F238E27FC236}">
                <a16:creationId xmlns:a16="http://schemas.microsoft.com/office/drawing/2014/main" id="{8D353503-7435-190C-81E7-302A0D5F03CF}"/>
              </a:ext>
            </a:extLst>
          </p:cNvPr>
          <p:cNvCxnSpPr>
            <a:cxnSpLocks/>
          </p:cNvCxnSpPr>
          <p:nvPr/>
        </p:nvCxnSpPr>
        <p:spPr>
          <a:xfrm flipH="1" flipV="1">
            <a:off x="2360962" y="6303184"/>
            <a:ext cx="6849182" cy="1"/>
          </a:xfrm>
          <a:prstGeom prst="straightConnector1">
            <a:avLst/>
          </a:prstGeom>
          <a:ln w="57150">
            <a:tailEnd type="triangle" w="lg" len="med"/>
          </a:ln>
        </p:spPr>
        <p:style>
          <a:lnRef idx="1">
            <a:schemeClr val="accent1"/>
          </a:lnRef>
          <a:fillRef idx="0">
            <a:schemeClr val="accent1"/>
          </a:fillRef>
          <a:effectRef idx="0">
            <a:schemeClr val="accent1"/>
          </a:effectRef>
          <a:fontRef idx="minor">
            <a:schemeClr val="tx1"/>
          </a:fontRef>
        </p:style>
      </p:cxnSp>
      <p:sp>
        <p:nvSpPr>
          <p:cNvPr id="69" name="Arrow: Down 21">
            <a:extLst>
              <a:ext uri="{FF2B5EF4-FFF2-40B4-BE49-F238E27FC236}">
                <a16:creationId xmlns:a16="http://schemas.microsoft.com/office/drawing/2014/main" id="{790B19B4-2C22-0F12-F373-0E2D7F381739}"/>
              </a:ext>
            </a:extLst>
          </p:cNvPr>
          <p:cNvSpPr/>
          <p:nvPr/>
        </p:nvSpPr>
        <p:spPr>
          <a:xfrm rot="16200000">
            <a:off x="3803289" y="3361145"/>
            <a:ext cx="930200" cy="3880126"/>
          </a:xfrm>
          <a:prstGeom prst="downArrow">
            <a:avLst>
              <a:gd name="adj1" fmla="val 50000"/>
              <a:gd name="adj2" fmla="val 35000"/>
            </a:avLst>
          </a:prstGeom>
          <a:solidFill>
            <a:srgbClr val="4472C4"/>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70" name="Arrow: Down 4">
            <a:extLst>
              <a:ext uri="{FF2B5EF4-FFF2-40B4-BE49-F238E27FC236}">
                <a16:creationId xmlns:a16="http://schemas.microsoft.com/office/drawing/2014/main" id="{A1BDFB0B-0FED-948F-F858-A5AFACB6F8BC}"/>
              </a:ext>
            </a:extLst>
          </p:cNvPr>
          <p:cNvSpPr txBox="1"/>
          <p:nvPr/>
        </p:nvSpPr>
        <p:spPr>
          <a:xfrm>
            <a:off x="2396988" y="5059168"/>
            <a:ext cx="3292927" cy="478299"/>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R="66180" algn="l"/>
            <a:r>
              <a:rPr lang="en-GB" sz="1400" b="1">
                <a:latin typeface="Calibri" panose="020F0502020204030204" pitchFamily="34" charset="0"/>
              </a:rPr>
              <a:t>CAB Members help to Lead, Support, and Mentor Working Groups</a:t>
            </a:r>
            <a:endParaRPr lang="en-GB" sz="1400" b="1"/>
          </a:p>
        </p:txBody>
      </p:sp>
      <p:pic>
        <p:nvPicPr>
          <p:cNvPr id="71" name="Picture 70" descr="Text&#10;&#10;Description automatically generated with medium confidence">
            <a:extLst>
              <a:ext uri="{FF2B5EF4-FFF2-40B4-BE49-F238E27FC236}">
                <a16:creationId xmlns:a16="http://schemas.microsoft.com/office/drawing/2014/main" id="{087C2BB3-57DF-08B7-8340-189D10ADD9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9649" y="4127456"/>
            <a:ext cx="444273" cy="584390"/>
          </a:xfrm>
          <a:prstGeom prst="rect">
            <a:avLst/>
          </a:prstGeom>
        </p:spPr>
      </p:pic>
      <p:pic>
        <p:nvPicPr>
          <p:cNvPr id="72" name="Picture 71" descr="A black background with text and a green globe&#10;&#10;Description automatically generated">
            <a:extLst>
              <a:ext uri="{FF2B5EF4-FFF2-40B4-BE49-F238E27FC236}">
                <a16:creationId xmlns:a16="http://schemas.microsoft.com/office/drawing/2014/main" id="{D7955BAA-9CCB-2B45-6B55-3403BA88A3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82814" y="5254564"/>
            <a:ext cx="938447" cy="310470"/>
          </a:xfrm>
          <a:prstGeom prst="rect">
            <a:avLst/>
          </a:prstGeom>
        </p:spPr>
      </p:pic>
      <p:pic>
        <p:nvPicPr>
          <p:cNvPr id="73" name="Picture 72" descr="A blue and black logo&#10;&#10;Description automatically generated">
            <a:extLst>
              <a:ext uri="{FF2B5EF4-FFF2-40B4-BE49-F238E27FC236}">
                <a16:creationId xmlns:a16="http://schemas.microsoft.com/office/drawing/2014/main" id="{D2EAE3DD-40F0-D04E-2E38-1D72D6C7A7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15918" y="5261676"/>
            <a:ext cx="938447" cy="310469"/>
          </a:xfrm>
          <a:prstGeom prst="rect">
            <a:avLst/>
          </a:prstGeom>
        </p:spPr>
      </p:pic>
      <p:pic>
        <p:nvPicPr>
          <p:cNvPr id="74" name="Picture 73" descr="A blue globe with white lines around it&#10;&#10;Description automatically generated with low confidence">
            <a:extLst>
              <a:ext uri="{FF2B5EF4-FFF2-40B4-BE49-F238E27FC236}">
                <a16:creationId xmlns:a16="http://schemas.microsoft.com/office/drawing/2014/main" id="{49AC126F-9977-06AB-E67B-C09F0084D8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0982" y="2231244"/>
            <a:ext cx="1589858" cy="1023039"/>
          </a:xfrm>
          <a:prstGeom prst="rect">
            <a:avLst/>
          </a:prstGeom>
        </p:spPr>
      </p:pic>
    </p:spTree>
    <p:extLst>
      <p:ext uri="{BB962C8B-B14F-4D97-AF65-F5344CB8AC3E}">
        <p14:creationId xmlns:p14="http://schemas.microsoft.com/office/powerpoint/2010/main" val="1488608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olo 4">
            <a:extLst>
              <a:ext uri="{FF2B5EF4-FFF2-40B4-BE49-F238E27FC236}">
                <a16:creationId xmlns:a16="http://schemas.microsoft.com/office/drawing/2014/main" id="{4A2DB9E3-15B8-CDA0-12CC-7BA0219D6F7D}"/>
              </a:ext>
            </a:extLst>
          </p:cNvPr>
          <p:cNvSpPr>
            <a:spLocks noGrp="1"/>
          </p:cNvSpPr>
          <p:nvPr/>
        </p:nvSpPr>
        <p:spPr>
          <a:xfrm>
            <a:off x="655237" y="-2101"/>
            <a:ext cx="105156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a:solidFill>
                  <a:srgbClr val="FFFFFF"/>
                </a:solidFill>
                <a:latin typeface="Arial"/>
                <a:cs typeface="Arial"/>
              </a:rPr>
              <a:t>CAB Membership Costs</a:t>
            </a:r>
          </a:p>
          <a:p>
            <a:pPr>
              <a:spcAft>
                <a:spcPts val="600"/>
              </a:spcAft>
            </a:pPr>
            <a:endParaRPr lang="en-US" sz="4000" b="1" kern="1200">
              <a:solidFill>
                <a:srgbClr val="FFFFFF"/>
              </a:solidFill>
              <a:latin typeface="Arial"/>
              <a:cs typeface="Arial"/>
            </a:endParaRPr>
          </a:p>
        </p:txBody>
      </p:sp>
      <p:graphicFrame>
        <p:nvGraphicFramePr>
          <p:cNvPr id="6" name="Tabella 5">
            <a:extLst>
              <a:ext uri="{FF2B5EF4-FFF2-40B4-BE49-F238E27FC236}">
                <a16:creationId xmlns:a16="http://schemas.microsoft.com/office/drawing/2014/main" id="{453B45A2-8EAF-FA6D-3375-7A163DC6F015}"/>
              </a:ext>
            </a:extLst>
          </p:cNvPr>
          <p:cNvGraphicFramePr>
            <a:graphicFrameLocks noGrp="1"/>
          </p:cNvGraphicFramePr>
          <p:nvPr>
            <p:extLst>
              <p:ext uri="{D42A27DB-BD31-4B8C-83A1-F6EECF244321}">
                <p14:modId xmlns:p14="http://schemas.microsoft.com/office/powerpoint/2010/main" val="3338108695"/>
              </p:ext>
            </p:extLst>
          </p:nvPr>
        </p:nvGraphicFramePr>
        <p:xfrm>
          <a:off x="873665" y="784630"/>
          <a:ext cx="10618501" cy="5829823"/>
        </p:xfrm>
        <a:graphic>
          <a:graphicData uri="http://schemas.openxmlformats.org/drawingml/2006/table">
            <a:tbl>
              <a:tblPr firstRow="1" bandRow="1">
                <a:tableStyleId>{5C22544A-7EE6-4342-B048-85BDC9FD1C3A}</a:tableStyleId>
              </a:tblPr>
              <a:tblGrid>
                <a:gridCol w="3304894">
                  <a:extLst>
                    <a:ext uri="{9D8B030D-6E8A-4147-A177-3AD203B41FA5}">
                      <a16:colId xmlns:a16="http://schemas.microsoft.com/office/drawing/2014/main" val="711211848"/>
                    </a:ext>
                  </a:extLst>
                </a:gridCol>
                <a:gridCol w="1721816">
                  <a:extLst>
                    <a:ext uri="{9D8B030D-6E8A-4147-A177-3AD203B41FA5}">
                      <a16:colId xmlns:a16="http://schemas.microsoft.com/office/drawing/2014/main" val="1829809096"/>
                    </a:ext>
                  </a:extLst>
                </a:gridCol>
                <a:gridCol w="894637">
                  <a:extLst>
                    <a:ext uri="{9D8B030D-6E8A-4147-A177-3AD203B41FA5}">
                      <a16:colId xmlns:a16="http://schemas.microsoft.com/office/drawing/2014/main" val="2201730887"/>
                    </a:ext>
                  </a:extLst>
                </a:gridCol>
                <a:gridCol w="2337515">
                  <a:extLst>
                    <a:ext uri="{9D8B030D-6E8A-4147-A177-3AD203B41FA5}">
                      <a16:colId xmlns:a16="http://schemas.microsoft.com/office/drawing/2014/main" val="1105455260"/>
                    </a:ext>
                  </a:extLst>
                </a:gridCol>
                <a:gridCol w="2359639">
                  <a:extLst>
                    <a:ext uri="{9D8B030D-6E8A-4147-A177-3AD203B41FA5}">
                      <a16:colId xmlns:a16="http://schemas.microsoft.com/office/drawing/2014/main" val="1353259356"/>
                    </a:ext>
                  </a:extLst>
                </a:gridCol>
              </a:tblGrid>
              <a:tr h="320040">
                <a:tc>
                  <a:txBody>
                    <a:bodyPr/>
                    <a:lstStyle/>
                    <a:p>
                      <a:pPr algn="ctr" fontAlgn="ctr"/>
                      <a:r>
                        <a:rPr lang="it-IT" sz="900" b="1">
                          <a:solidFill>
                            <a:schemeClr val="tx1"/>
                          </a:solidFill>
                          <a:effectLst/>
                          <a:highlight>
                            <a:srgbClr val="A6C9EC"/>
                          </a:highlight>
                          <a:latin typeface="Aptos Narrow"/>
                        </a:rPr>
                        <a:t>Item</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b="1">
                          <a:solidFill>
                            <a:schemeClr val="tx1"/>
                          </a:solidFill>
                          <a:effectLst/>
                          <a:highlight>
                            <a:srgbClr val="A6C9EC"/>
                          </a:highlight>
                          <a:latin typeface="Aptos Narrow"/>
                        </a:rPr>
                        <a:t>Regular/Senior/Life </a:t>
                      </a:r>
                      <a:r>
                        <a:rPr lang="it-IT" sz="900" b="1" err="1">
                          <a:solidFill>
                            <a:schemeClr val="tx1"/>
                          </a:solidFill>
                          <a:effectLst/>
                          <a:highlight>
                            <a:srgbClr val="A6C9EC"/>
                          </a:highlight>
                          <a:latin typeface="Aptos Narrow"/>
                        </a:rPr>
                        <a:t>Members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b="1" err="1">
                          <a:solidFill>
                            <a:schemeClr val="tx1"/>
                          </a:solidFill>
                          <a:effectLst/>
                          <a:highlight>
                            <a:srgbClr val="A6C9EC"/>
                          </a:highlight>
                          <a:latin typeface="Aptos Narrow"/>
                        </a:rPr>
                        <a:t>Student</a:t>
                      </a:r>
                      <a:r>
                        <a:rPr lang="it-IT" sz="900" b="1">
                          <a:solidFill>
                            <a:schemeClr val="tx1"/>
                          </a:solidFill>
                          <a:effectLst/>
                          <a:highlight>
                            <a:srgbClr val="A6C9EC"/>
                          </a:highlight>
                          <a:latin typeface="Aptos Narrow"/>
                        </a:rPr>
                        <a:t> </a:t>
                      </a:r>
                      <a:r>
                        <a:rPr lang="it-IT" sz="900" b="1" err="1">
                          <a:solidFill>
                            <a:schemeClr val="tx1"/>
                          </a:solidFill>
                          <a:effectLst/>
                          <a:highlight>
                            <a:srgbClr val="A6C9EC"/>
                          </a:highlight>
                          <a:latin typeface="Aptos Narrow"/>
                        </a:rPr>
                        <a:t>Members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b="1">
                          <a:solidFill>
                            <a:schemeClr val="tx1"/>
                          </a:solidFill>
                          <a:effectLst/>
                          <a:highlight>
                            <a:srgbClr val="A6C9EC"/>
                          </a:highlight>
                          <a:latin typeface="Aptos Narrow"/>
                        </a:rPr>
                        <a:t>Corporate Advisory Board (including Academic Council), CAB Associates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b="1">
                          <a:solidFill>
                            <a:schemeClr val="tx1"/>
                          </a:solidFill>
                          <a:effectLst/>
                          <a:highlight>
                            <a:srgbClr val="A6C9EC"/>
                          </a:highlight>
                          <a:latin typeface="Aptos Narrow"/>
                        </a:rPr>
                        <a:t>Non-</a:t>
                      </a:r>
                      <a:r>
                        <a:rPr lang="it-IT" sz="900" b="1" err="1">
                          <a:solidFill>
                            <a:schemeClr val="tx1"/>
                          </a:solidFill>
                          <a:effectLst/>
                          <a:highlight>
                            <a:srgbClr val="A6C9EC"/>
                          </a:highlight>
                          <a:latin typeface="Aptos Narrow"/>
                        </a:rPr>
                        <a:t>Members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4107468470"/>
                  </a:ext>
                </a:extLst>
              </a:tr>
              <a:tr h="176207">
                <a:tc>
                  <a:txBody>
                    <a:bodyPr/>
                    <a:lstStyle/>
                    <a:p>
                      <a:pPr algn="ctr" fontAlgn="ctr"/>
                      <a:endParaRPr lang="it-IT" sz="900">
                        <a:solidFill>
                          <a:schemeClr val="tx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it-IT" sz="900">
                          <a:solidFill>
                            <a:schemeClr val="bg1"/>
                          </a:solidFill>
                          <a:effectLst/>
                          <a:highlight>
                            <a:srgbClr val="595959"/>
                          </a:highlight>
                          <a:latin typeface="Aptos Narrow"/>
                        </a:rPr>
                        <a:t>GROUP 1: Membership</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4193518099"/>
                  </a:ext>
                </a:extLst>
              </a:tr>
              <a:tr h="176207">
                <a:tc>
                  <a:txBody>
                    <a:bodyPr/>
                    <a:lstStyle/>
                    <a:p>
                      <a:pPr algn="ctr" fontAlgn="ctr"/>
                      <a:r>
                        <a:rPr lang="it-IT" sz="900" err="1">
                          <a:solidFill>
                            <a:schemeClr val="tx1"/>
                          </a:solidFill>
                          <a:effectLst/>
                          <a:highlight>
                            <a:srgbClr val="A6C9EC"/>
                          </a:highlight>
                          <a:latin typeface="Aptos Narrow"/>
                        </a:rPr>
                        <a:t>Member</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Voting</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Rights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404737898"/>
                  </a:ext>
                </a:extLst>
              </a:tr>
              <a:tr h="176207">
                <a:tc>
                  <a:txBody>
                    <a:bodyPr/>
                    <a:lstStyle/>
                    <a:p>
                      <a:pPr algn="ctr" fontAlgn="ctr"/>
                      <a:r>
                        <a:rPr lang="it-IT" sz="900">
                          <a:solidFill>
                            <a:schemeClr val="tx1"/>
                          </a:solidFill>
                          <a:effectLst/>
                          <a:highlight>
                            <a:srgbClr val="A6C9EC"/>
                          </a:highlight>
                          <a:latin typeface="Aptos Narrow"/>
                        </a:rPr>
                        <a:t>Working Group Membership</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823181937"/>
                  </a:ext>
                </a:extLst>
              </a:tr>
              <a:tr h="176207">
                <a:tc>
                  <a:txBody>
                    <a:bodyPr/>
                    <a:lstStyle/>
                    <a:p>
                      <a:pPr algn="ctr" fontAlgn="ctr"/>
                      <a:r>
                        <a:rPr lang="it-IT" sz="900" err="1">
                          <a:solidFill>
                            <a:schemeClr val="tx1"/>
                          </a:solidFill>
                          <a:effectLst/>
                          <a:highlight>
                            <a:srgbClr val="A6C9EC"/>
                          </a:highlight>
                          <a:latin typeface="Aptos Narrow"/>
                        </a:rPr>
                        <a:t>Chapter</a:t>
                      </a:r>
                      <a:r>
                        <a:rPr lang="it-IT" sz="900">
                          <a:solidFill>
                            <a:schemeClr val="tx1"/>
                          </a:solidFill>
                          <a:effectLst/>
                          <a:highlight>
                            <a:srgbClr val="A6C9EC"/>
                          </a:highlight>
                          <a:latin typeface="Aptos Narrow"/>
                        </a:rPr>
                        <a:t> Membership</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75073173"/>
                  </a:ext>
                </a:extLst>
              </a:tr>
              <a:tr h="176207">
                <a:tc>
                  <a:txBody>
                    <a:bodyPr/>
                    <a:lstStyle/>
                    <a:p>
                      <a:pPr algn="ctr" fontAlgn="ctr"/>
                      <a:r>
                        <a:rPr lang="it-IT" sz="900" err="1">
                          <a:solidFill>
                            <a:schemeClr val="tx1"/>
                          </a:solidFill>
                          <a:effectLst/>
                          <a:highlight>
                            <a:srgbClr val="A6C9EC"/>
                          </a:highlight>
                          <a:latin typeface="Aptos Narrow"/>
                        </a:rPr>
                        <a:t>Member</a:t>
                      </a:r>
                      <a:r>
                        <a:rPr lang="it-IT" sz="900">
                          <a:solidFill>
                            <a:schemeClr val="tx1"/>
                          </a:solidFill>
                          <a:effectLst/>
                          <a:highlight>
                            <a:srgbClr val="A6C9EC"/>
                          </a:highlight>
                          <a:latin typeface="Aptos Narrow"/>
                        </a:rPr>
                        <a:t> Services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80582581"/>
                  </a:ext>
                </a:extLst>
              </a:tr>
              <a:tr h="176207">
                <a:tc>
                  <a:txBody>
                    <a:bodyPr/>
                    <a:lstStyle/>
                    <a:p>
                      <a:pPr algn="ctr" fontAlgn="ctr"/>
                      <a:endParaRPr lang="it-IT" sz="900">
                        <a:solidFill>
                          <a:schemeClr val="tx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it-IT" sz="900">
                          <a:solidFill>
                            <a:schemeClr val="bg1"/>
                          </a:solidFill>
                          <a:effectLst/>
                          <a:highlight>
                            <a:srgbClr val="595959"/>
                          </a:highlight>
                          <a:latin typeface="Aptos Narrow"/>
                        </a:rPr>
                        <a:t>GROUP 2: Access/</a:t>
                      </a:r>
                      <a:r>
                        <a:rPr lang="it-IT" sz="900" err="1">
                          <a:solidFill>
                            <a:schemeClr val="bg1"/>
                          </a:solidFill>
                          <a:effectLst/>
                          <a:highlight>
                            <a:srgbClr val="595959"/>
                          </a:highlight>
                          <a:latin typeface="Aptos Narrow"/>
                        </a:rPr>
                        <a:t>Videos</a:t>
                      </a:r>
                      <a:r>
                        <a:rPr lang="it-IT" sz="900">
                          <a:solidFill>
                            <a:schemeClr val="bg1"/>
                          </a:solidFill>
                          <a:effectLst/>
                          <a:highlight>
                            <a:srgbClr val="595959"/>
                          </a:highlight>
                          <a:latin typeface="Aptos Narrow"/>
                        </a:rPr>
                        <a:t> &amp; </a:t>
                      </a:r>
                      <a:r>
                        <a:rPr lang="it-IT" sz="900" err="1">
                          <a:solidFill>
                            <a:schemeClr val="bg1"/>
                          </a:solidFill>
                          <a:effectLst/>
                          <a:highlight>
                            <a:srgbClr val="595959"/>
                          </a:highlight>
                          <a:latin typeface="Aptos Narrow"/>
                        </a:rPr>
                        <a:t>Softcopies</a:t>
                      </a:r>
                      <a:r>
                        <a:rPr lang="it-IT" sz="900">
                          <a:solidFill>
                            <a:schemeClr val="bg1"/>
                          </a:solidFill>
                          <a:effectLst/>
                          <a:highlight>
                            <a:srgbClr val="595959"/>
                          </a:highlight>
                          <a:latin typeface="Aptos Narrow"/>
                        </a:rPr>
                        <a:t> of...</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2956452539"/>
                  </a:ext>
                </a:extLst>
              </a:tr>
              <a:tr h="176207">
                <a:tc>
                  <a:txBody>
                    <a:bodyPr/>
                    <a:lstStyle/>
                    <a:p>
                      <a:pPr algn="ctr" fontAlgn="ctr"/>
                      <a:r>
                        <a:rPr lang="it-IT" sz="900" err="1">
                          <a:solidFill>
                            <a:schemeClr val="tx1"/>
                          </a:solidFill>
                          <a:effectLst/>
                          <a:highlight>
                            <a:srgbClr val="A6C9EC"/>
                          </a:highlight>
                          <a:latin typeface="Aptos Narrow"/>
                        </a:rPr>
                        <a:t>eNewsletter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29605852"/>
                  </a:ext>
                </a:extLst>
              </a:tr>
              <a:tr h="192226">
                <a:tc>
                  <a:txBody>
                    <a:bodyPr/>
                    <a:lstStyle/>
                    <a:p>
                      <a:pPr lvl="0" algn="ctr">
                        <a:buNone/>
                      </a:pPr>
                      <a:endParaRPr lang="it-IT" sz="900">
                        <a:solidFill>
                          <a:schemeClr val="tx1"/>
                        </a:solidFill>
                        <a:effectLst/>
                        <a:highlight>
                          <a:srgbClr val="A6C9EC"/>
                        </a:highlight>
                        <a:latin typeface="Aptos Narrow"/>
                      </a:endParaRPr>
                    </a:p>
                  </a:txBody>
                  <a:tcPr marL="5619" marR="5619" marT="5619" marB="26972" anchor="ctr">
                    <a:lnL w="6350">
                      <a:solidFill>
                        <a:srgbClr val="000000"/>
                      </a:solidFill>
                    </a:lnL>
                    <a:lnR w="6350">
                      <a:solidFill>
                        <a:srgbClr val="000000"/>
                      </a:solidFill>
                    </a:lnR>
                    <a:lnT w="6350">
                      <a:solidFill>
                        <a:srgbClr val="000000"/>
                      </a:solidFill>
                    </a:lnT>
                    <a:lnB w="6350">
                      <a:solidFill>
                        <a:srgbClr val="000000"/>
                      </a:solidFill>
                    </a:lnB>
                    <a:solidFill>
                      <a:srgbClr val="A6C9EC"/>
                    </a:solidFill>
                  </a:tcPr>
                </a:tc>
                <a:tc>
                  <a:txBody>
                    <a:bodyPr/>
                    <a:lstStyle/>
                    <a:p>
                      <a:pPr lvl="0" algn="ctr">
                        <a:buNone/>
                      </a:pPr>
                      <a:endParaRPr lang="it-IT" sz="900">
                        <a:solidFill>
                          <a:schemeClr val="bg1"/>
                        </a:solidFill>
                        <a:effectLst/>
                        <a:highlight>
                          <a:srgbClr val="92D050"/>
                        </a:highlight>
                        <a:latin typeface="Aptos Narrow"/>
                      </a:endParaRPr>
                    </a:p>
                  </a:txBody>
                  <a:tcPr marL="5619" marR="5619" marT="5619" marB="26972" anchor="ctr">
                    <a:lnL w="6350">
                      <a:solidFill>
                        <a:srgbClr val="000000"/>
                      </a:solidFill>
                    </a:lnL>
                    <a:lnR w="6350">
                      <a:solidFill>
                        <a:srgbClr val="000000"/>
                      </a:solidFill>
                    </a:lnR>
                    <a:lnT w="6350">
                      <a:solidFill>
                        <a:srgbClr val="000000"/>
                      </a:solidFill>
                    </a:lnT>
                    <a:lnB w="6350">
                      <a:solidFill>
                        <a:srgbClr val="000000"/>
                      </a:solidFill>
                    </a:lnB>
                    <a:solidFill>
                      <a:srgbClr val="92D050"/>
                    </a:solidFill>
                  </a:tcPr>
                </a:tc>
                <a:tc>
                  <a:txBody>
                    <a:bodyPr/>
                    <a:lstStyle/>
                    <a:p>
                      <a:pPr lvl="0" algn="ctr">
                        <a:buNone/>
                      </a:pP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lvl="0" algn="ctr">
                        <a:buNone/>
                      </a:pPr>
                      <a:endParaRPr lang="it-IT" sz="900">
                        <a:solidFill>
                          <a:schemeClr val="bg1"/>
                        </a:solidFill>
                        <a:effectLst/>
                        <a:highlight>
                          <a:srgbClr val="92D050"/>
                        </a:highlight>
                        <a:latin typeface="Aptos Narrow"/>
                      </a:endParaRPr>
                    </a:p>
                  </a:txBody>
                  <a:tcPr marL="5619" marR="5619" marT="5619" marB="26972" anchor="ctr">
                    <a:lnL w="6350">
                      <a:solidFill>
                        <a:srgbClr val="000000"/>
                      </a:solidFill>
                    </a:lnL>
                    <a:lnR w="6350">
                      <a:solidFill>
                        <a:srgbClr val="000000"/>
                      </a:solidFill>
                    </a:lnR>
                    <a:lnT w="6350">
                      <a:solidFill>
                        <a:srgbClr val="000000"/>
                      </a:solidFill>
                    </a:lnT>
                    <a:lnB w="6350">
                      <a:solidFill>
                        <a:srgbClr val="000000"/>
                      </a:solidFill>
                    </a:lnB>
                    <a:solidFill>
                      <a:srgbClr val="92D050"/>
                    </a:solidFill>
                  </a:tcPr>
                </a:tc>
                <a:tc>
                  <a:txBody>
                    <a:bodyPr/>
                    <a:lstStyle/>
                    <a:p>
                      <a:pPr lvl="0" algn="ctr">
                        <a:buNone/>
                      </a:pPr>
                      <a:endParaRPr lang="it-IT" sz="900">
                        <a:solidFill>
                          <a:schemeClr val="bg1"/>
                        </a:solidFill>
                        <a:effectLst/>
                        <a:highlight>
                          <a:srgbClr val="92D050"/>
                        </a:highlight>
                        <a:latin typeface="Aptos Narrow"/>
                      </a:endParaRPr>
                    </a:p>
                  </a:txBody>
                  <a:tcPr marL="5619" marR="5619" marT="5619" marB="26972" anchor="ctr">
                    <a:lnL w="6350">
                      <a:solidFill>
                        <a:srgbClr val="000000"/>
                      </a:solidFill>
                    </a:lnL>
                    <a:lnR w="6350">
                      <a:solidFill>
                        <a:srgbClr val="000000"/>
                      </a:solidFill>
                    </a:lnR>
                    <a:lnT w="6350">
                      <a:solidFill>
                        <a:srgbClr val="000000"/>
                      </a:solidFill>
                    </a:lnT>
                    <a:lnB w="6350">
                      <a:solidFill>
                        <a:srgbClr val="000000"/>
                      </a:solidFill>
                    </a:lnB>
                    <a:solidFill>
                      <a:srgbClr val="92D050"/>
                    </a:solidFill>
                  </a:tcPr>
                </a:tc>
                <a:extLst>
                  <a:ext uri="{0D108BD9-81ED-4DB2-BD59-A6C34878D82A}">
                    <a16:rowId xmlns:a16="http://schemas.microsoft.com/office/drawing/2014/main" val="757110377"/>
                  </a:ext>
                </a:extLst>
              </a:tr>
              <a:tr h="176207">
                <a:tc>
                  <a:txBody>
                    <a:bodyPr/>
                    <a:lstStyle/>
                    <a:p>
                      <a:pPr algn="ctr" fontAlgn="ctr"/>
                      <a:r>
                        <a:rPr lang="it-IT" sz="900" err="1">
                          <a:solidFill>
                            <a:schemeClr val="tx1"/>
                          </a:solidFill>
                          <a:effectLst/>
                          <a:highlight>
                            <a:srgbClr val="A6C9EC"/>
                          </a:highlight>
                          <a:latin typeface="Aptos Narrow"/>
                        </a:rPr>
                        <a:t>eNote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95029702"/>
                  </a:ext>
                </a:extLst>
              </a:tr>
              <a:tr h="176207">
                <a:tc>
                  <a:txBody>
                    <a:bodyPr/>
                    <a:lstStyle/>
                    <a:p>
                      <a:pPr algn="ctr" fontAlgn="ctr"/>
                      <a:r>
                        <a:rPr lang="it-IT" sz="900">
                          <a:solidFill>
                            <a:schemeClr val="tx1"/>
                          </a:solidFill>
                          <a:effectLst/>
                          <a:highlight>
                            <a:srgbClr val="A6C9EC"/>
                          </a:highlight>
                          <a:latin typeface="Aptos Narrow"/>
                        </a:rPr>
                        <a:t>SE Tools Database (SETDB)</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endParaRPr lang="it-IT" sz="900">
                        <a:solidFill>
                          <a:schemeClr val="bg1"/>
                        </a:solidFill>
                        <a:effectLst/>
                        <a:highlight>
                          <a:srgbClr val="FF000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65167648"/>
                  </a:ext>
                </a:extLst>
              </a:tr>
              <a:tr h="176207">
                <a:tc>
                  <a:txBody>
                    <a:bodyPr/>
                    <a:lstStyle/>
                    <a:p>
                      <a:pPr algn="ctr" fontAlgn="ctr"/>
                      <a:r>
                        <a:rPr lang="it-IT" sz="900" err="1">
                          <a:solidFill>
                            <a:schemeClr val="tx1"/>
                          </a:solidFill>
                          <a:effectLst/>
                          <a:highlight>
                            <a:srgbClr val="A6C9EC"/>
                          </a:highlight>
                          <a:latin typeface="Aptos Narrow"/>
                        </a:rPr>
                        <a:t>Internally</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Developed</a:t>
                      </a:r>
                      <a:r>
                        <a:rPr lang="it-IT" sz="900">
                          <a:solidFill>
                            <a:schemeClr val="tx1"/>
                          </a:solidFill>
                          <a:effectLst/>
                          <a:highlight>
                            <a:srgbClr val="A6C9EC"/>
                          </a:highlight>
                          <a:latin typeface="Aptos Narrow"/>
                        </a:rPr>
                        <a:t> Technical Products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3021160900"/>
                  </a:ext>
                </a:extLst>
              </a:tr>
              <a:tr h="176207">
                <a:tc>
                  <a:txBody>
                    <a:bodyPr/>
                    <a:lstStyle/>
                    <a:p>
                      <a:pPr algn="ctr" fontAlgn="ctr"/>
                      <a:r>
                        <a:rPr lang="it-IT" sz="900" err="1">
                          <a:solidFill>
                            <a:schemeClr val="tx1"/>
                          </a:solidFill>
                          <a:effectLst/>
                          <a:highlight>
                            <a:srgbClr val="A6C9EC"/>
                          </a:highlight>
                          <a:latin typeface="Aptos Narrow"/>
                        </a:rPr>
                        <a:t>Past</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Symposia</a:t>
                      </a:r>
                      <a:r>
                        <a:rPr lang="it-IT" sz="900">
                          <a:solidFill>
                            <a:schemeClr val="tx1"/>
                          </a:solidFill>
                          <a:effectLst/>
                          <a:highlight>
                            <a:srgbClr val="A6C9EC"/>
                          </a:highlight>
                          <a:latin typeface="Aptos Narrow"/>
                        </a:rPr>
                        <a:t> Papers &amp; </a:t>
                      </a:r>
                      <a:r>
                        <a:rPr lang="it-IT" sz="900" err="1">
                          <a:solidFill>
                            <a:schemeClr val="tx1"/>
                          </a:solidFill>
                          <a:effectLst/>
                          <a:highlight>
                            <a:srgbClr val="A6C9EC"/>
                          </a:highlight>
                          <a:latin typeface="Aptos Narrow"/>
                        </a:rPr>
                        <a:t>Proceedings</a:t>
                      </a:r>
                      <a:endParaRPr lang="it-IT" sz="900">
                        <a:solidFill>
                          <a:schemeClr val="tx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40882199"/>
                  </a:ext>
                </a:extLst>
              </a:tr>
              <a:tr h="176207">
                <a:tc>
                  <a:txBody>
                    <a:bodyPr/>
                    <a:lstStyle/>
                    <a:p>
                      <a:pPr algn="ctr" fontAlgn="ctr"/>
                      <a:r>
                        <a:rPr lang="it-IT" sz="900">
                          <a:solidFill>
                            <a:schemeClr val="tx1"/>
                          </a:solidFill>
                          <a:effectLst/>
                          <a:highlight>
                            <a:srgbClr val="A6C9EC"/>
                          </a:highlight>
                          <a:latin typeface="Aptos Narrow"/>
                        </a:rPr>
                        <a:t>SE </a:t>
                      </a:r>
                      <a:r>
                        <a:rPr lang="it-IT" sz="900" err="1">
                          <a:solidFill>
                            <a:schemeClr val="tx1"/>
                          </a:solidFill>
                          <a:effectLst/>
                          <a:highlight>
                            <a:srgbClr val="A6C9EC"/>
                          </a:highlight>
                          <a:latin typeface="Aptos Narrow"/>
                        </a:rPr>
                        <a:t>Handbook</a:t>
                      </a:r>
                      <a:endParaRPr lang="it-IT" sz="900">
                        <a:solidFill>
                          <a:schemeClr val="tx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933777168"/>
                  </a:ext>
                </a:extLst>
              </a:tr>
              <a:tr h="176207">
                <a:tc>
                  <a:txBody>
                    <a:bodyPr/>
                    <a:lstStyle/>
                    <a:p>
                      <a:pPr algn="ctr" fontAlgn="ctr"/>
                      <a:r>
                        <a:rPr lang="it-IT" sz="900">
                          <a:solidFill>
                            <a:schemeClr val="tx1"/>
                          </a:solidFill>
                          <a:effectLst/>
                          <a:highlight>
                            <a:srgbClr val="A6C9EC"/>
                          </a:highlight>
                          <a:latin typeface="Aptos Narrow"/>
                        </a:rPr>
                        <a:t>Systems Engineering Journal</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3691813878"/>
                  </a:ext>
                </a:extLst>
              </a:tr>
              <a:tr h="176207">
                <a:tc>
                  <a:txBody>
                    <a:bodyPr/>
                    <a:lstStyle/>
                    <a:p>
                      <a:pPr algn="ctr" fontAlgn="ctr"/>
                      <a:r>
                        <a:rPr lang="it-IT" sz="900">
                          <a:solidFill>
                            <a:schemeClr val="tx1"/>
                          </a:solidFill>
                          <a:effectLst/>
                          <a:highlight>
                            <a:srgbClr val="A6C9EC"/>
                          </a:highlight>
                          <a:latin typeface="Aptos Narrow"/>
                        </a:rPr>
                        <a:t>Technical Products (</a:t>
                      </a:r>
                      <a:r>
                        <a:rPr lang="it-IT" sz="900" err="1">
                          <a:solidFill>
                            <a:schemeClr val="tx1"/>
                          </a:solidFill>
                          <a:effectLst/>
                          <a:highlight>
                            <a:srgbClr val="A6C9EC"/>
                          </a:highlight>
                          <a:latin typeface="Aptos Narrow"/>
                        </a:rPr>
                        <a:t>released</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at</a:t>
                      </a:r>
                      <a:r>
                        <a:rPr lang="it-IT" sz="900">
                          <a:solidFill>
                            <a:schemeClr val="tx1"/>
                          </a:solidFill>
                          <a:effectLst/>
                          <a:highlight>
                            <a:srgbClr val="A6C9EC"/>
                          </a:highlight>
                          <a:latin typeface="Aptos Narrow"/>
                        </a:rPr>
                        <a:t> no </a:t>
                      </a:r>
                      <a:r>
                        <a:rPr lang="it-IT" sz="900" err="1">
                          <a:solidFill>
                            <a:schemeClr val="tx1"/>
                          </a:solidFill>
                          <a:effectLst/>
                          <a:highlight>
                            <a:srgbClr val="A6C9EC"/>
                          </a:highlight>
                          <a:latin typeface="Aptos Narrow"/>
                        </a:rPr>
                        <a:t>charge</a:t>
                      </a:r>
                      <a:r>
                        <a:rPr lang="it-IT" sz="900">
                          <a:solidFill>
                            <a:schemeClr val="tx1"/>
                          </a:solidFill>
                          <a:effectLst/>
                          <a:highlight>
                            <a:srgbClr val="A6C9EC"/>
                          </a:highlight>
                          <a:latin typeface="Aptos Narrow"/>
                        </a:rPr>
                        <a:t> to </a:t>
                      </a:r>
                      <a:r>
                        <a:rPr lang="it-IT" sz="900" err="1">
                          <a:solidFill>
                            <a:schemeClr val="tx1"/>
                          </a:solidFill>
                          <a:effectLst/>
                          <a:highlight>
                            <a:srgbClr val="A6C9EC"/>
                          </a:highlight>
                          <a:latin typeface="Aptos Narrow"/>
                        </a:rPr>
                        <a:t>members</a:t>
                      </a:r>
                      <a:r>
                        <a:rPr lang="it-IT" sz="900">
                          <a:solidFill>
                            <a:schemeClr val="tx1"/>
                          </a:solidFill>
                          <a:effectLst/>
                          <a:highlight>
                            <a:srgbClr val="A6C9EC"/>
                          </a:highlight>
                          <a:latin typeface="Aptos Narrow"/>
                        </a:rPr>
                        <a:t>)</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0952148"/>
                  </a:ext>
                </a:extLst>
              </a:tr>
              <a:tr h="176207">
                <a:tc>
                  <a:txBody>
                    <a:bodyPr/>
                    <a:lstStyle/>
                    <a:p>
                      <a:pPr algn="ctr" fontAlgn="ctr"/>
                      <a:r>
                        <a:rPr lang="it-IT" sz="900">
                          <a:solidFill>
                            <a:schemeClr val="tx1"/>
                          </a:solidFill>
                          <a:effectLst/>
                          <a:highlight>
                            <a:srgbClr val="A6C9EC"/>
                          </a:highlight>
                          <a:latin typeface="Aptos Narrow"/>
                        </a:rPr>
                        <a:t>INSIGHT</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758306212"/>
                  </a:ext>
                </a:extLst>
              </a:tr>
              <a:tr h="176207">
                <a:tc>
                  <a:txBody>
                    <a:bodyPr/>
                    <a:lstStyle/>
                    <a:p>
                      <a:pPr algn="ctr" fontAlgn="ctr"/>
                      <a:r>
                        <a:rPr lang="it-IT" sz="900" err="1">
                          <a:solidFill>
                            <a:schemeClr val="tx1"/>
                          </a:solidFill>
                          <a:effectLst/>
                          <a:highlight>
                            <a:srgbClr val="A6C9EC"/>
                          </a:highlight>
                          <a:latin typeface="Aptos Narrow"/>
                        </a:rPr>
                        <a:t>Different</a:t>
                      </a:r>
                      <a:r>
                        <a:rPr lang="it-IT" sz="900">
                          <a:solidFill>
                            <a:schemeClr val="tx1"/>
                          </a:solidFill>
                          <a:effectLst/>
                          <a:highlight>
                            <a:srgbClr val="A6C9EC"/>
                          </a:highlight>
                          <a:latin typeface="Aptos Narrow"/>
                        </a:rPr>
                        <a:t> sources for video recordings (Post-event, with </a:t>
                      </a:r>
                      <a:r>
                        <a:rPr lang="it-IT" sz="900" err="1">
                          <a:solidFill>
                            <a:schemeClr val="tx1"/>
                          </a:solidFill>
                          <a:effectLst/>
                          <a:highlight>
                            <a:srgbClr val="A6C9EC"/>
                          </a:highlight>
                          <a:latin typeface="Aptos Narrow"/>
                        </a:rPr>
                        <a:t>permissions</a:t>
                      </a:r>
                      <a:r>
                        <a:rPr lang="it-IT" sz="900">
                          <a:solidFill>
                            <a:schemeClr val="tx1"/>
                          </a:solidFill>
                          <a:effectLst/>
                          <a:highlight>
                            <a:srgbClr val="A6C9EC"/>
                          </a:highlight>
                          <a:latin typeface="Aptos Narrow"/>
                        </a:rPr>
                        <a:t> from </a:t>
                      </a:r>
                      <a:r>
                        <a:rPr lang="it-IT" sz="900" err="1">
                          <a:solidFill>
                            <a:schemeClr val="tx1"/>
                          </a:solidFill>
                          <a:effectLst/>
                          <a:highlight>
                            <a:srgbClr val="A6C9EC"/>
                          </a:highlight>
                          <a:latin typeface="Aptos Narrow"/>
                        </a:rPr>
                        <a:t>presenter</a:t>
                      </a:r>
                      <a:r>
                        <a:rPr lang="it-IT" sz="900">
                          <a:solidFill>
                            <a:schemeClr val="tx1"/>
                          </a:solidFill>
                          <a:effectLst/>
                          <a:highlight>
                            <a:srgbClr val="A6C9EC"/>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endParaRPr lang="it-IT" sz="900">
                        <a:solidFill>
                          <a:schemeClr val="bg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endParaRPr lang="it-IT" sz="900">
                        <a:solidFill>
                          <a:schemeClr val="bg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endParaRPr lang="it-IT" sz="900">
                        <a:solidFill>
                          <a:schemeClr val="bg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endParaRPr lang="it-IT" sz="900">
                        <a:solidFill>
                          <a:schemeClr val="bg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4219219623"/>
                  </a:ext>
                </a:extLst>
              </a:tr>
              <a:tr h="176207">
                <a:tc>
                  <a:txBody>
                    <a:bodyPr/>
                    <a:lstStyle/>
                    <a:p>
                      <a:pPr algn="ctr" fontAlgn="ctr"/>
                      <a:r>
                        <a:rPr lang="it-IT" sz="900">
                          <a:solidFill>
                            <a:schemeClr val="tx1"/>
                          </a:solidFill>
                          <a:effectLst/>
                          <a:highlight>
                            <a:srgbClr val="A6C9EC"/>
                          </a:highlight>
                          <a:latin typeface="Aptos Narrow"/>
                        </a:rPr>
                        <a:t>*IS </a:t>
                      </a:r>
                      <a:r>
                        <a:rPr lang="it-IT" sz="900" err="1">
                          <a:solidFill>
                            <a:schemeClr val="tx1"/>
                          </a:solidFill>
                          <a:effectLst/>
                          <a:highlight>
                            <a:srgbClr val="A6C9EC"/>
                          </a:highlight>
                          <a:latin typeface="Aptos Narrow"/>
                        </a:rPr>
                        <a:t>Keynote</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Presentations</a:t>
                      </a:r>
                      <a:endParaRPr lang="it-IT" sz="900">
                        <a:solidFill>
                          <a:schemeClr val="tx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75634405"/>
                  </a:ext>
                </a:extLst>
              </a:tr>
              <a:tr h="176207">
                <a:tc>
                  <a:txBody>
                    <a:bodyPr/>
                    <a:lstStyle/>
                    <a:p>
                      <a:pPr algn="ctr" fontAlgn="ctr"/>
                      <a:r>
                        <a:rPr lang="it-IT" sz="900">
                          <a:solidFill>
                            <a:schemeClr val="tx1"/>
                          </a:solidFill>
                          <a:effectLst/>
                          <a:highlight>
                            <a:srgbClr val="A6C9EC"/>
                          </a:highlight>
                          <a:latin typeface="Aptos Narrow"/>
                        </a:rPr>
                        <a:t>*</a:t>
                      </a:r>
                      <a:r>
                        <a:rPr lang="it-IT" sz="900" err="1">
                          <a:solidFill>
                            <a:schemeClr val="tx1"/>
                          </a:solidFill>
                          <a:effectLst/>
                          <a:highlight>
                            <a:srgbClr val="A6C9EC"/>
                          </a:highlight>
                          <a:latin typeface="Aptos Narrow"/>
                        </a:rPr>
                        <a:t>Webinars</a:t>
                      </a:r>
                      <a:endParaRPr lang="it-IT" sz="900">
                        <a:solidFill>
                          <a:schemeClr val="tx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33493143"/>
                  </a:ext>
                </a:extLst>
              </a:tr>
              <a:tr h="176207">
                <a:tc>
                  <a:txBody>
                    <a:bodyPr/>
                    <a:lstStyle/>
                    <a:p>
                      <a:pPr algn="ctr" fontAlgn="ctr"/>
                      <a:r>
                        <a:rPr lang="it-IT" sz="900">
                          <a:solidFill>
                            <a:schemeClr val="tx1"/>
                          </a:solidFill>
                          <a:effectLst/>
                          <a:highlight>
                            <a:srgbClr val="A6C9EC"/>
                          </a:highlight>
                          <a:latin typeface="Aptos Narrow"/>
                        </a:rPr>
                        <a:t>*INCOSE Tutorials (WG)</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854357179"/>
                  </a:ext>
                </a:extLst>
              </a:tr>
              <a:tr h="176207">
                <a:tc>
                  <a:txBody>
                    <a:bodyPr/>
                    <a:lstStyle/>
                    <a:p>
                      <a:pPr algn="ctr" fontAlgn="ctr"/>
                      <a:r>
                        <a:rPr lang="it-IT" sz="900">
                          <a:solidFill>
                            <a:schemeClr val="tx1"/>
                          </a:solidFill>
                          <a:effectLst/>
                          <a:highlight>
                            <a:srgbClr val="A6C9EC"/>
                          </a:highlight>
                          <a:latin typeface="Aptos Narrow"/>
                        </a:rPr>
                        <a:t>*INCOSE Tutorials (IS)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18616880"/>
                  </a:ext>
                </a:extLst>
              </a:tr>
              <a:tr h="176207">
                <a:tc>
                  <a:txBody>
                    <a:bodyPr/>
                    <a:lstStyle/>
                    <a:p>
                      <a:pPr algn="ctr" fontAlgn="ctr"/>
                      <a:r>
                        <a:rPr lang="it-IT" sz="900">
                          <a:solidFill>
                            <a:schemeClr val="tx1"/>
                          </a:solidFill>
                          <a:effectLst/>
                          <a:highlight>
                            <a:srgbClr val="A6C9EC"/>
                          </a:highlight>
                          <a:latin typeface="Aptos Narrow"/>
                        </a:rPr>
                        <a:t>*</a:t>
                      </a:r>
                      <a:r>
                        <a:rPr lang="it-IT" sz="900" err="1">
                          <a:solidFill>
                            <a:schemeClr val="tx1"/>
                          </a:solidFill>
                          <a:effectLst/>
                          <a:highlight>
                            <a:srgbClr val="A6C9EC"/>
                          </a:highlight>
                          <a:latin typeface="Aptos Narrow"/>
                        </a:rPr>
                        <a:t>Other</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Presentations</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Videos</a:t>
                      </a:r>
                      <a:r>
                        <a:rPr lang="it-IT" sz="900">
                          <a:solidFill>
                            <a:schemeClr val="tx1"/>
                          </a:solidFill>
                          <a:effectLst/>
                          <a:highlight>
                            <a:srgbClr val="A6C9EC"/>
                          </a:highlight>
                          <a:latin typeface="Aptos Narrow"/>
                        </a:rPr>
                        <a:t> (IW, WG, Mini-Event, </a:t>
                      </a:r>
                      <a:r>
                        <a:rPr lang="it-IT" sz="900" err="1">
                          <a:solidFill>
                            <a:schemeClr val="tx1"/>
                          </a:solidFill>
                          <a:effectLst/>
                          <a:highlight>
                            <a:srgbClr val="A6C9EC"/>
                          </a:highlight>
                          <a:latin typeface="Aptos Narrow"/>
                        </a:rPr>
                        <a:t>Chapter</a:t>
                      </a:r>
                      <a:r>
                        <a:rPr lang="it-IT" sz="900">
                          <a:solidFill>
                            <a:schemeClr val="tx1"/>
                          </a:solidFill>
                          <a:effectLst/>
                          <a:highlight>
                            <a:srgbClr val="A6C9EC"/>
                          </a:highlight>
                          <a:latin typeface="Aptos Narrow"/>
                        </a:rPr>
                        <a:t>, Others)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err="1">
                          <a:solidFill>
                            <a:schemeClr val="bg1"/>
                          </a:solidFill>
                          <a:effectLst/>
                          <a:highlight>
                            <a:srgbClr val="92D050"/>
                          </a:highlight>
                          <a:latin typeface="Aptos Narrow"/>
                        </a:rPr>
                        <a:t>Included</a:t>
                      </a: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792722542"/>
                  </a:ext>
                </a:extLst>
              </a:tr>
              <a:tr h="176207">
                <a:tc>
                  <a:txBody>
                    <a:bodyPr/>
                    <a:lstStyle/>
                    <a:p>
                      <a:pPr algn="ctr" fontAlgn="ctr"/>
                      <a:r>
                        <a:rPr lang="it-IT" sz="900">
                          <a:solidFill>
                            <a:schemeClr val="tx1"/>
                          </a:solidFill>
                          <a:effectLst/>
                          <a:highlight>
                            <a:srgbClr val="A6C9EC"/>
                          </a:highlight>
                          <a:latin typeface="Aptos Narrow"/>
                        </a:rPr>
                        <a:t>*</a:t>
                      </a:r>
                      <a:r>
                        <a:rPr lang="it-IT" sz="900" err="1">
                          <a:solidFill>
                            <a:schemeClr val="tx1"/>
                          </a:solidFill>
                          <a:effectLst/>
                          <a:highlight>
                            <a:srgbClr val="A6C9EC"/>
                          </a:highlight>
                          <a:latin typeface="Aptos Narrow"/>
                        </a:rPr>
                        <a:t>Symposia</a:t>
                      </a:r>
                      <a:r>
                        <a:rPr lang="it-IT" sz="900">
                          <a:solidFill>
                            <a:schemeClr val="tx1"/>
                          </a:solidFill>
                          <a:effectLst/>
                          <a:highlight>
                            <a:srgbClr val="A6C9EC"/>
                          </a:highlight>
                          <a:latin typeface="Aptos Narrow"/>
                        </a:rPr>
                        <a:t> Event Presentation (IS &amp; Joint)</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236286917"/>
                  </a:ext>
                </a:extLst>
              </a:tr>
              <a:tr h="213359">
                <a:tc>
                  <a:txBody>
                    <a:bodyPr/>
                    <a:lstStyle/>
                    <a:p>
                      <a:pPr algn="ctr" fontAlgn="ctr"/>
                      <a:endParaRPr lang="it-IT" sz="900">
                        <a:solidFill>
                          <a:schemeClr val="tx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it-IT" sz="900">
                          <a:solidFill>
                            <a:schemeClr val="bg1"/>
                          </a:solidFill>
                          <a:effectLst/>
                          <a:highlight>
                            <a:srgbClr val="595959"/>
                          </a:highlight>
                          <a:latin typeface="Aptos Narrow"/>
                        </a:rPr>
                        <a:t>GROUP 3: </a:t>
                      </a:r>
                      <a:r>
                        <a:rPr lang="it-IT" sz="900" err="1">
                          <a:solidFill>
                            <a:schemeClr val="bg1"/>
                          </a:solidFill>
                          <a:effectLst/>
                          <a:highlight>
                            <a:srgbClr val="595959"/>
                          </a:highlight>
                          <a:latin typeface="Aptos Narrow"/>
                        </a:rPr>
                        <a:t>OTher</a:t>
                      </a: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542744459"/>
                  </a:ext>
                </a:extLst>
              </a:tr>
              <a:tr h="176207">
                <a:tc>
                  <a:txBody>
                    <a:bodyPr/>
                    <a:lstStyle/>
                    <a:p>
                      <a:pPr algn="ctr" fontAlgn="ctr"/>
                      <a:r>
                        <a:rPr lang="it-IT" sz="900" err="1">
                          <a:solidFill>
                            <a:schemeClr val="tx1"/>
                          </a:solidFill>
                          <a:effectLst/>
                          <a:highlight>
                            <a:srgbClr val="A6C9EC"/>
                          </a:highlight>
                          <a:latin typeface="Aptos Narrow"/>
                        </a:rPr>
                        <a:t>Certification</a:t>
                      </a:r>
                      <a:endParaRPr lang="it-IT" sz="900">
                        <a:solidFill>
                          <a:schemeClr val="tx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err="1">
                          <a:solidFill>
                            <a:schemeClr val="tx1"/>
                          </a:solidFill>
                          <a:effectLst/>
                          <a:highlight>
                            <a:srgbClr val="F0E9E9"/>
                          </a:highlight>
                          <a:latin typeface="Aptos Narrow"/>
                        </a:rPr>
                        <a:t>Available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9E9"/>
                    </a:solidFill>
                  </a:tcPr>
                </a:tc>
                <a:tc>
                  <a:txBody>
                    <a:bodyPr/>
                    <a:lstStyle/>
                    <a:p>
                      <a:pPr algn="ctr" fontAlgn="ctr"/>
                      <a:r>
                        <a:rPr lang="it-IT" sz="900" err="1">
                          <a:solidFill>
                            <a:schemeClr val="tx1"/>
                          </a:solidFill>
                          <a:effectLst/>
                          <a:highlight>
                            <a:srgbClr val="F0E9E9"/>
                          </a:highlight>
                          <a:latin typeface="Aptos Narrow"/>
                        </a:rPr>
                        <a:t>Available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9E9"/>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668945780"/>
                  </a:ext>
                </a:extLst>
              </a:tr>
              <a:tr h="176207">
                <a:tc>
                  <a:txBody>
                    <a:bodyPr/>
                    <a:lstStyle/>
                    <a:p>
                      <a:pPr algn="ctr" fontAlgn="ctr"/>
                      <a:r>
                        <a:rPr lang="it-IT" sz="900">
                          <a:solidFill>
                            <a:schemeClr val="tx1"/>
                          </a:solidFill>
                          <a:effectLst/>
                          <a:highlight>
                            <a:srgbClr val="A6C9EC"/>
                          </a:highlight>
                          <a:latin typeface="Aptos Narrow"/>
                        </a:rPr>
                        <a:t>INCOSE Events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bg1"/>
                          </a:solidFill>
                          <a:effectLst/>
                          <a:highlight>
                            <a:srgbClr val="7030A0"/>
                          </a:highlight>
                          <a:latin typeface="Aptos Narrow"/>
                        </a:rPr>
                        <a:t>List Price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t-IT" sz="900">
                          <a:solidFill>
                            <a:schemeClr val="bg1"/>
                          </a:solidFill>
                          <a:effectLst/>
                          <a:highlight>
                            <a:srgbClr val="7030A0"/>
                          </a:highlight>
                          <a:latin typeface="Aptos Narrow"/>
                        </a:rPr>
                        <a:t>List Price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01795178"/>
                  </a:ext>
                </a:extLst>
              </a:tr>
              <a:tr h="176207">
                <a:tc>
                  <a:txBody>
                    <a:bodyPr/>
                    <a:lstStyle/>
                    <a:p>
                      <a:pPr algn="ctr" fontAlgn="ctr"/>
                      <a:r>
                        <a:rPr lang="it-IT" sz="900">
                          <a:solidFill>
                            <a:schemeClr val="tx1"/>
                          </a:solidFill>
                          <a:effectLst/>
                          <a:highlight>
                            <a:srgbClr val="A6C9EC"/>
                          </a:highlight>
                          <a:latin typeface="Aptos Narrow"/>
                        </a:rPr>
                        <a:t>Hardcopy of </a:t>
                      </a:r>
                      <a:r>
                        <a:rPr lang="it-IT" sz="900" err="1">
                          <a:solidFill>
                            <a:schemeClr val="tx1"/>
                          </a:solidFill>
                          <a:effectLst/>
                          <a:highlight>
                            <a:srgbClr val="A6C9EC"/>
                          </a:highlight>
                          <a:latin typeface="Aptos Narrow"/>
                        </a:rPr>
                        <a:t>internally</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Developed</a:t>
                      </a:r>
                      <a:r>
                        <a:rPr lang="it-IT" sz="900">
                          <a:solidFill>
                            <a:schemeClr val="tx1"/>
                          </a:solidFill>
                          <a:effectLst/>
                          <a:highlight>
                            <a:srgbClr val="A6C9EC"/>
                          </a:highlight>
                          <a:latin typeface="Aptos Narrow"/>
                        </a:rPr>
                        <a:t> INCOSE Products (</a:t>
                      </a:r>
                      <a:r>
                        <a:rPr lang="it-IT" sz="900" err="1">
                          <a:solidFill>
                            <a:schemeClr val="tx1"/>
                          </a:solidFill>
                          <a:effectLst/>
                          <a:highlight>
                            <a:srgbClr val="A6C9EC"/>
                          </a:highlight>
                          <a:latin typeface="Aptos Narrow"/>
                        </a:rPr>
                        <a:t>ie</a:t>
                      </a:r>
                      <a:r>
                        <a:rPr lang="it-IT" sz="900">
                          <a:solidFill>
                            <a:schemeClr val="tx1"/>
                          </a:solidFill>
                          <a:effectLst/>
                          <a:highlight>
                            <a:srgbClr val="A6C9EC"/>
                          </a:highlight>
                          <a:latin typeface="Aptos Narrow"/>
                        </a:rPr>
                        <a:t>: SE </a:t>
                      </a:r>
                      <a:r>
                        <a:rPr lang="it-IT" sz="900" err="1">
                          <a:solidFill>
                            <a:schemeClr val="tx1"/>
                          </a:solidFill>
                          <a:effectLst/>
                          <a:highlight>
                            <a:srgbClr val="A6C9EC"/>
                          </a:highlight>
                          <a:latin typeface="Aptos Narrow"/>
                        </a:rPr>
                        <a:t>Handbook</a:t>
                      </a:r>
                      <a:r>
                        <a:rPr lang="it-IT" sz="900">
                          <a:solidFill>
                            <a:schemeClr val="tx1"/>
                          </a:solidFill>
                          <a:effectLst/>
                          <a:highlight>
                            <a:srgbClr val="A6C9EC"/>
                          </a:highlight>
                          <a:latin typeface="Aptos Narrow"/>
                        </a:rPr>
                        <a:t>, Vision, Journal)</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bg1"/>
                          </a:solidFill>
                          <a:effectLst/>
                          <a:highlight>
                            <a:srgbClr val="7030A0"/>
                          </a:highlight>
                          <a:latin typeface="Aptos Narrow"/>
                        </a:rPr>
                        <a:t>List Price via INCOSE Store, Wiley, or </a:t>
                      </a:r>
                      <a:r>
                        <a:rPr lang="it-IT" sz="900" err="1">
                          <a:solidFill>
                            <a:schemeClr val="bg1"/>
                          </a:solidFill>
                          <a:effectLst/>
                          <a:highlight>
                            <a:srgbClr val="7030A0"/>
                          </a:highlight>
                          <a:latin typeface="Aptos Narrow"/>
                        </a:rPr>
                        <a:t>other</a:t>
                      </a:r>
                      <a:r>
                        <a:rPr lang="it-IT" sz="900">
                          <a:solidFill>
                            <a:schemeClr val="bg1"/>
                          </a:solidFill>
                          <a:effectLst/>
                          <a:highlight>
                            <a:srgbClr val="7030A0"/>
                          </a:highlight>
                          <a:latin typeface="Aptos Narrow"/>
                        </a:rPr>
                        <a:t> publisher/distributor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t-IT" sz="900">
                          <a:solidFill>
                            <a:schemeClr val="bg1"/>
                          </a:solidFill>
                          <a:effectLst/>
                          <a:highlight>
                            <a:srgbClr val="7030A0"/>
                          </a:highlight>
                          <a:latin typeface="Aptos Narrow"/>
                        </a:rPr>
                        <a:t>List Price via INCOSE Store, Wiley, or </a:t>
                      </a:r>
                      <a:r>
                        <a:rPr lang="it-IT" sz="900" err="1">
                          <a:solidFill>
                            <a:schemeClr val="bg1"/>
                          </a:solidFill>
                          <a:effectLst/>
                          <a:highlight>
                            <a:srgbClr val="7030A0"/>
                          </a:highlight>
                          <a:latin typeface="Aptos Narrow"/>
                        </a:rPr>
                        <a:t>other</a:t>
                      </a:r>
                      <a:r>
                        <a:rPr lang="it-IT" sz="900">
                          <a:solidFill>
                            <a:schemeClr val="bg1"/>
                          </a:solidFill>
                          <a:effectLst/>
                          <a:highlight>
                            <a:srgbClr val="7030A0"/>
                          </a:highlight>
                          <a:latin typeface="Aptos Narrow"/>
                        </a:rPr>
                        <a:t> publisher/distributor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4099107969"/>
                  </a:ext>
                </a:extLst>
              </a:tr>
              <a:tr h="176207">
                <a:tc>
                  <a:txBody>
                    <a:bodyPr/>
                    <a:lstStyle/>
                    <a:p>
                      <a:pPr algn="ctr" fontAlgn="ctr"/>
                      <a:r>
                        <a:rPr lang="it-IT" sz="900" err="1">
                          <a:solidFill>
                            <a:schemeClr val="tx1"/>
                          </a:solidFill>
                          <a:effectLst/>
                          <a:highlight>
                            <a:srgbClr val="A6C9EC"/>
                          </a:highlight>
                          <a:latin typeface="Aptos Narrow"/>
                        </a:rPr>
                        <a:t>Externally</a:t>
                      </a:r>
                      <a:r>
                        <a:rPr lang="it-IT" sz="900">
                          <a:solidFill>
                            <a:schemeClr val="tx1"/>
                          </a:solidFill>
                          <a:effectLst/>
                          <a:highlight>
                            <a:srgbClr val="A6C9EC"/>
                          </a:highlight>
                          <a:latin typeface="Aptos Narrow"/>
                        </a:rPr>
                        <a:t> </a:t>
                      </a:r>
                      <a:r>
                        <a:rPr lang="it-IT" sz="900" err="1">
                          <a:solidFill>
                            <a:schemeClr val="tx1"/>
                          </a:solidFill>
                          <a:effectLst/>
                          <a:highlight>
                            <a:srgbClr val="A6C9EC"/>
                          </a:highlight>
                          <a:latin typeface="Aptos Narrow"/>
                        </a:rPr>
                        <a:t>Produced</a:t>
                      </a:r>
                      <a:r>
                        <a:rPr lang="it-IT" sz="900">
                          <a:solidFill>
                            <a:schemeClr val="tx1"/>
                          </a:solidFill>
                          <a:effectLst/>
                          <a:highlight>
                            <a:srgbClr val="A6C9EC"/>
                          </a:highlight>
                          <a:latin typeface="Aptos Narrow"/>
                        </a:rPr>
                        <a:t> Technical Products)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bg1"/>
                          </a:solidFill>
                          <a:effectLst/>
                          <a:highlight>
                            <a:srgbClr val="7030A0"/>
                          </a:highlight>
                          <a:latin typeface="Aptos Narrow"/>
                        </a:rPr>
                        <a:t>List Price via INCOSE Store, Wiley, or </a:t>
                      </a:r>
                      <a:r>
                        <a:rPr lang="it-IT" sz="900" err="1">
                          <a:solidFill>
                            <a:schemeClr val="bg1"/>
                          </a:solidFill>
                          <a:effectLst/>
                          <a:highlight>
                            <a:srgbClr val="7030A0"/>
                          </a:highlight>
                          <a:latin typeface="Aptos Narrow"/>
                        </a:rPr>
                        <a:t>other</a:t>
                      </a:r>
                      <a:r>
                        <a:rPr lang="it-IT" sz="900">
                          <a:solidFill>
                            <a:schemeClr val="bg1"/>
                          </a:solidFill>
                          <a:effectLst/>
                          <a:highlight>
                            <a:srgbClr val="7030A0"/>
                          </a:highlight>
                          <a:latin typeface="Aptos Narrow"/>
                        </a:rPr>
                        <a:t> publisher/distributor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t-IT" sz="900">
                          <a:solidFill>
                            <a:schemeClr val="bg1"/>
                          </a:solidFill>
                          <a:effectLst/>
                          <a:highlight>
                            <a:srgbClr val="7030A0"/>
                          </a:highlight>
                          <a:latin typeface="Aptos Narrow"/>
                        </a:rPr>
                        <a:t>List Price via INCOSE Store, Wiley, or other publisher/distributor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990291066"/>
                  </a:ext>
                </a:extLst>
              </a:tr>
            </a:tbl>
          </a:graphicData>
        </a:graphic>
      </p:graphicFrame>
      <p:sp>
        <p:nvSpPr>
          <p:cNvPr id="4" name="Freeform 5">
            <a:extLst>
              <a:ext uri="{FF2B5EF4-FFF2-40B4-BE49-F238E27FC236}">
                <a16:creationId xmlns:a16="http://schemas.microsoft.com/office/drawing/2014/main" id="{0A151765-DC1D-E5EA-EF6F-E4AD436339CA}"/>
              </a:ext>
            </a:extLst>
          </p:cNvPr>
          <p:cNvSpPr>
            <a:spLocks noChangeAspect="1"/>
          </p:cNvSpPr>
          <p:nvPr/>
        </p:nvSpPr>
        <p:spPr bwMode="auto">
          <a:xfrm rot="10800000" flipH="1" flipV="1">
            <a:off x="1" y="5110671"/>
            <a:ext cx="1747329" cy="1747329"/>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67540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cf2a3c-b60d-47ef-9e1f-72f12bdb5c83">
      <Terms xmlns="http://schemas.microsoft.com/office/infopath/2007/PartnerControls"/>
    </lcf76f155ced4ddcb4097134ff3c332f>
    <TaxCatchAll xmlns="fc2917d1-a4cc-4d01-a789-74f4920c82eb" xsi:nil="true"/>
    <use xmlns="09cf2a3c-b60d-47ef-9e1f-72f12bdb5c83">false</use>
    <MediaLengthInSeconds xmlns="09cf2a3c-b60d-47ef-9e1f-72f12bdb5c83" xsi:nil="true"/>
    <SharedWithUsers xmlns="fc2917d1-a4cc-4d01-a789-74f4920c82eb">
      <UserInfo>
        <DisplayName>MARCOM and CAB Members</DisplayName>
        <AccountId>587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4C8A843D6CDE41A9E13BCEBAE83F20" ma:contentTypeVersion="19" ma:contentTypeDescription="Create a new document." ma:contentTypeScope="" ma:versionID="881230a8445e932bb52044f33501269f">
  <xsd:schema xmlns:xsd="http://www.w3.org/2001/XMLSchema" xmlns:xs="http://www.w3.org/2001/XMLSchema" xmlns:p="http://schemas.microsoft.com/office/2006/metadata/properties" xmlns:ns2="09cf2a3c-b60d-47ef-9e1f-72f12bdb5c83" xmlns:ns3="fc2917d1-a4cc-4d01-a789-74f4920c82eb" targetNamespace="http://schemas.microsoft.com/office/2006/metadata/properties" ma:root="true" ma:fieldsID="c556774c8fc200da964c8918f00e790d" ns2:_="" ns3:_="">
    <xsd:import namespace="09cf2a3c-b60d-47ef-9e1f-72f12bdb5c83"/>
    <xsd:import namespace="fc2917d1-a4cc-4d01-a789-74f4920c82e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us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cf2a3c-b60d-47ef-9e1f-72f12bdb5c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05bfa5e-0804-4ef2-ba09-c663ae3aebb6"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use" ma:index="23" nillable="true" ma:displayName="use" ma:default="0" ma:format="Dropdown" ma:internalName="use">
      <xsd:simpleType>
        <xsd:restriction base="dms:Boolea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2917d1-a4cc-4d01-a789-74f4920c82e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a88204e-c1d0-4dbd-be29-f6bb360fe61d}" ma:internalName="TaxCatchAll" ma:showField="CatchAllData" ma:web="fc2917d1-a4cc-4d01-a789-74f4920c82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677E37-BEB1-4E30-87BC-79882DE4547F}">
  <ds:schemaRefs>
    <ds:schemaRef ds:uri="09cf2a3c-b60d-47ef-9e1f-72f12bdb5c83"/>
    <ds:schemaRef ds:uri="fc2917d1-a4cc-4d01-a789-74f4920c82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717B9C-9D00-44CB-A1CD-B81E165A9593}">
  <ds:schemaRefs>
    <ds:schemaRef ds:uri="09cf2a3c-b60d-47ef-9e1f-72f12bdb5c83"/>
    <ds:schemaRef ds:uri="fc2917d1-a4cc-4d01-a789-74f4920c82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02C821-D04A-4A98-9E75-656E52A968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42</Slides>
  <Notes>18</Notes>
  <HiddenSlides>0</HiddenSlide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Office Theme</vt:lpstr>
      <vt:lpstr>Onboarding CAB Associates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CAB Rep iNet Resources</vt:lpstr>
      <vt:lpstr>CAB Rep iNet Resources</vt:lpstr>
      <vt:lpstr>CAB Rep iNet Resources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an Effective and Efficient CAB Representative</dc:title>
  <dc:creator>Janeen Schuh</dc:creator>
  <cp:revision>21</cp:revision>
  <dcterms:created xsi:type="dcterms:W3CDTF">2024-03-27T19:55:58Z</dcterms:created>
  <dcterms:modified xsi:type="dcterms:W3CDTF">2024-06-28T12:59:11Z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0x010100484C8A843D6CDE41A9E13BCEBAE83F20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