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4"/>
  </p:sldMasterIdLst>
  <p:notesMasterIdLst>
    <p:notesMasterId r:id="rId17"/>
  </p:notesMasterIdLst>
  <p:handoutMasterIdLst>
    <p:handoutMasterId r:id="rId18"/>
  </p:handoutMasterIdLst>
  <p:sldIdLst>
    <p:sldId id="1286" r:id="rId5"/>
    <p:sldId id="976" r:id="rId6"/>
    <p:sldId id="257" r:id="rId7"/>
    <p:sldId id="968" r:id="rId8"/>
    <p:sldId id="4065" r:id="rId9"/>
    <p:sldId id="1259" r:id="rId10"/>
    <p:sldId id="1276" r:id="rId11"/>
    <p:sldId id="1272" r:id="rId12"/>
    <p:sldId id="1273" r:id="rId13"/>
    <p:sldId id="1263" r:id="rId14"/>
    <p:sldId id="1266" r:id="rId15"/>
    <p:sldId id="1268" r:id="rId16"/>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olkit" id="{261BDE5E-0452-2A4B-918A-A3A98F84BF0A}">
          <p14:sldIdLst>
            <p14:sldId id="1286"/>
            <p14:sldId id="976"/>
            <p14:sldId id="257"/>
            <p14:sldId id="968"/>
            <p14:sldId id="4065"/>
            <p14:sldId id="1259"/>
            <p14:sldId id="1276"/>
            <p14:sldId id="1272"/>
            <p14:sldId id="1273"/>
            <p14:sldId id="1263"/>
            <p14:sldId id="1266"/>
            <p14:sldId id="1268"/>
          </p14:sldIdLst>
        </p14:section>
        <p14:section name="Brand" id="{F16D1212-DCBC-5C49-9209-33EF14B15721}">
          <p14:sldIdLst/>
        </p14:section>
        <p14:section name="Icons" id="{81F4F462-98A8-0C4A-88F7-3A861899AF70}">
          <p14:sldIdLst/>
        </p14:section>
        <p14:section name="Maps" id="{26CA8B9C-3841-804B-B936-5A80E130C1C5}">
          <p14:sldIdLst/>
        </p14:section>
      </p14:sectionLst>
    </p:ext>
    <p:ext uri="{EFAFB233-063F-42B5-8137-9DF3F51BA10A}">
      <p15:sldGuideLst xmlns:p15="http://schemas.microsoft.com/office/powerpoint/2012/main">
        <p15:guide id="8" pos="2880" userDrawn="1">
          <p15:clr>
            <a:srgbClr val="A4A3A4"/>
          </p15:clr>
        </p15:guide>
        <p15:guide id="9" orient="horz" pos="1476" userDrawn="1">
          <p15:clr>
            <a:srgbClr val="A4A3A4"/>
          </p15:clr>
        </p15:guide>
        <p15:guide id="10" pos="4224" userDrawn="1">
          <p15:clr>
            <a:srgbClr val="A4A3A4"/>
          </p15:clr>
        </p15:guide>
        <p15:guide id="11" pos="1536" userDrawn="1">
          <p15:clr>
            <a:srgbClr val="A4A3A4"/>
          </p15:clr>
        </p15:guide>
        <p15:guide id="12" orient="horz" pos="1764"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C1F"/>
    <a:srgbClr val="403F85"/>
    <a:srgbClr val="4AA241"/>
    <a:srgbClr val="1A1918"/>
    <a:srgbClr val="7030A0"/>
    <a:srgbClr val="48A842"/>
    <a:srgbClr val="49479C"/>
    <a:srgbClr val="48457E"/>
    <a:srgbClr val="FF2F92"/>
    <a:srgbClr val="2B6FA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F95CA-B9D7-4488-9F16-2EF9E5F0F48E}" v="5" dt="2023-07-12T17:53:15.246"/>
    <p1510:client id="{D506B2A4-348D-4A91-BE13-64D1EF159164}" v="1" dt="2023-07-14T14:31:51.127"/>
    <p1510:client id="{DA825DFC-6A3A-4ABE-A9A0-7DA6959A38AB}" v="1" dt="2023-07-12T17:52:12.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7" autoAdjust="0"/>
    <p:restoredTop sz="93111" autoAdjust="0"/>
  </p:normalViewPr>
  <p:slideViewPr>
    <p:cSldViewPr snapToGrid="0" snapToObjects="1">
      <p:cViewPr varScale="1">
        <p:scale>
          <a:sx n="131" d="100"/>
          <a:sy n="131" d="100"/>
        </p:scale>
        <p:origin x="1572" y="120"/>
      </p:cViewPr>
      <p:guideLst>
        <p:guide pos="2880"/>
        <p:guide orient="horz" pos="1476"/>
        <p:guide pos="4224"/>
        <p:guide pos="1536"/>
        <p:guide orient="horz" pos="1764"/>
      </p:guideLst>
    </p:cSldViewPr>
  </p:slideViewPr>
  <p:outlineViewPr>
    <p:cViewPr>
      <p:scale>
        <a:sx n="33" d="100"/>
        <a:sy n="33" d="100"/>
      </p:scale>
      <p:origin x="0" y="-41238"/>
    </p:cViewPr>
  </p:outlineViewPr>
  <p:notesTextViewPr>
    <p:cViewPr>
      <p:scale>
        <a:sx n="3" d="2"/>
        <a:sy n="3" d="2"/>
      </p:scale>
      <p:origin x="0" y="0"/>
    </p:cViewPr>
  </p:notesTextViewPr>
  <p:sorterViewPr>
    <p:cViewPr>
      <p:scale>
        <a:sx n="1" d="1"/>
        <a:sy n="1" d="1"/>
      </p:scale>
      <p:origin x="0" y="-32982"/>
    </p:cViewPr>
  </p:sorterViewPr>
  <p:notesViewPr>
    <p:cSldViewPr snapToGrid="0" snapToObjects="1">
      <p:cViewPr varScale="1">
        <p:scale>
          <a:sx n="119" d="100"/>
          <a:sy n="119" d="100"/>
        </p:scale>
        <p:origin x="4464" y="192"/>
      </p:cViewPr>
      <p:guideLst>
        <p:guide orient="horz" pos="2924"/>
        <p:guide pos="2201"/>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363" cy="46355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sz="quarter" idx="1"/>
          </p:nvPr>
        </p:nvSpPr>
        <p:spPr>
          <a:xfrm>
            <a:off x="3956052" y="0"/>
            <a:ext cx="3027363" cy="463550"/>
          </a:xfrm>
          <a:prstGeom prst="rect">
            <a:avLst/>
          </a:prstGeom>
        </p:spPr>
        <p:txBody>
          <a:bodyPr vert="horz" lIns="91029" tIns="45514" rIns="91029" bIns="45514" rtlCol="0"/>
          <a:lstStyle>
            <a:lvl1pPr algn="r">
              <a:defRPr sz="1200"/>
            </a:lvl1pPr>
          </a:lstStyle>
          <a:p>
            <a:fld id="{148E5A2D-7A34-412F-8E9B-EF8BA45F9F34}" type="datetime1">
              <a:rPr lang="en-US" smtClean="0"/>
              <a:t>7/14/2023</a:t>
            </a:fld>
            <a:endParaRPr lang="en-US"/>
          </a:p>
        </p:txBody>
      </p:sp>
      <p:sp>
        <p:nvSpPr>
          <p:cNvPr id="4" name="Footer Placeholder 3"/>
          <p:cNvSpPr>
            <a:spLocks noGrp="1"/>
          </p:cNvSpPr>
          <p:nvPr>
            <p:ph type="ftr" sz="quarter" idx="2"/>
          </p:nvPr>
        </p:nvSpPr>
        <p:spPr>
          <a:xfrm>
            <a:off x="2" y="8818563"/>
            <a:ext cx="3027363" cy="463550"/>
          </a:xfrm>
          <a:prstGeom prst="rect">
            <a:avLst/>
          </a:prstGeom>
        </p:spPr>
        <p:txBody>
          <a:bodyPr vert="horz" lIns="91029" tIns="45514" rIns="91029" bIns="45514" rtlCol="0" anchor="b"/>
          <a:lstStyle>
            <a:lvl1pPr algn="l">
              <a:defRPr sz="1200"/>
            </a:lvl1pPr>
          </a:lstStyle>
          <a:p>
            <a:r>
              <a:rPr lang="en-US" dirty="0" err="1"/>
              <a:t>INCOSE.org</a:t>
            </a:r>
            <a:endParaRPr lang="en-US" dirty="0"/>
          </a:p>
        </p:txBody>
      </p:sp>
      <p:sp>
        <p:nvSpPr>
          <p:cNvPr id="5" name="Slide Number Placeholder 4"/>
          <p:cNvSpPr>
            <a:spLocks noGrp="1"/>
          </p:cNvSpPr>
          <p:nvPr>
            <p:ph type="sldNum" sz="quarter" idx="3"/>
          </p:nvPr>
        </p:nvSpPr>
        <p:spPr>
          <a:xfrm>
            <a:off x="3956052" y="8818563"/>
            <a:ext cx="3027363" cy="463550"/>
          </a:xfrm>
          <a:prstGeom prst="rect">
            <a:avLst/>
          </a:prstGeom>
        </p:spPr>
        <p:txBody>
          <a:bodyPr vert="horz" lIns="91029" tIns="45514" rIns="91029" bIns="45514" rtlCol="0" anchor="b"/>
          <a:lstStyle>
            <a:lvl1pPr algn="r">
              <a:defRPr sz="1200"/>
            </a:lvl1pPr>
          </a:lstStyle>
          <a:p>
            <a:fld id="{5C665FA2-C151-4662-A2E4-7CE245007D67}" type="slidenum">
              <a:rPr lang="en-US" smtClean="0"/>
              <a:t>‹#›</a:t>
            </a:fld>
            <a:endParaRPr lang="en-US"/>
          </a:p>
        </p:txBody>
      </p:sp>
    </p:spTree>
    <p:extLst>
      <p:ext uri="{BB962C8B-B14F-4D97-AF65-F5344CB8AC3E}">
        <p14:creationId xmlns:p14="http://schemas.microsoft.com/office/powerpoint/2010/main" val="25798454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2540" tIns="46270" rIns="92540" bIns="46270"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540" tIns="46270" rIns="92540" bIns="46270" rtlCol="0"/>
          <a:lstStyle>
            <a:lvl1pPr algn="r">
              <a:defRPr sz="1200"/>
            </a:lvl1pPr>
          </a:lstStyle>
          <a:p>
            <a:fld id="{5F334CC7-3019-4315-A940-28CE5A6B4904}" type="datetime1">
              <a:rPr lang="en-US" smtClean="0"/>
              <a:t>7/14/2023</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540" tIns="46270" rIns="92540" bIns="46270"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540" tIns="46270" rIns="92540" bIns="46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2540" tIns="46270" rIns="92540" bIns="46270" rtlCol="0" anchor="b"/>
          <a:lstStyle>
            <a:lvl1pPr algn="l">
              <a:defRPr sz="1200"/>
            </a:lvl1pPr>
          </a:lstStyle>
          <a:p>
            <a:r>
              <a:rPr lang="en-US" dirty="0" err="1"/>
              <a:t>INCOSE.org</a:t>
            </a:r>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540" tIns="46270" rIns="92540" bIns="46270" rtlCol="0" anchor="b"/>
          <a:lstStyle>
            <a:lvl1pPr algn="r">
              <a:defRPr sz="1200"/>
            </a:lvl1pPr>
          </a:lstStyle>
          <a:p>
            <a:fld id="{F55EC67E-402D-4FA6-937E-816E25842894}" type="slidenum">
              <a:rPr lang="en-US" smtClean="0"/>
              <a:t>‹#›</a:t>
            </a:fld>
            <a:endParaRPr lang="en-US"/>
          </a:p>
        </p:txBody>
      </p:sp>
    </p:spTree>
    <p:extLst>
      <p:ext uri="{BB962C8B-B14F-4D97-AF65-F5344CB8AC3E}">
        <p14:creationId xmlns:p14="http://schemas.microsoft.com/office/powerpoint/2010/main" val="267774110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Slalom</a:t>
            </a:r>
          </a:p>
        </p:txBody>
      </p:sp>
    </p:spTree>
    <p:extLst>
      <p:ext uri="{BB962C8B-B14F-4D97-AF65-F5344CB8AC3E}">
        <p14:creationId xmlns:p14="http://schemas.microsoft.com/office/powerpoint/2010/main" val="96095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None/>
            </a:pPr>
            <a:endParaRPr lang="en-US" baseline="0"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107520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30674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54579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COSE 2022 Base Template">
    <p:bg>
      <p:bgPr>
        <a:solidFill>
          <a:schemeClr val="tx1">
            <a:lumMod val="5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476657" y="546221"/>
            <a:ext cx="5493837" cy="929485"/>
          </a:xfrm>
          <a:prstGeom prst="rect">
            <a:avLst/>
          </a:prstGeom>
          <a:noFill/>
        </p:spPr>
        <p:txBody>
          <a:bodyPr wrap="square" lIns="0" tIns="0" rIns="0" bIns="0" rtlCol="0">
            <a:spAutoFit/>
          </a:bodyPr>
          <a:lstStyle/>
          <a:p>
            <a:pPr>
              <a:lnSpc>
                <a:spcPct val="90000"/>
              </a:lnSpc>
              <a:spcBef>
                <a:spcPts val="600"/>
              </a:spcBef>
              <a:buClr>
                <a:srgbClr val="CC0000"/>
              </a:buClr>
              <a:buSzPct val="110000"/>
            </a:pPr>
            <a:r>
              <a:rPr lang="en-US" sz="2000" b="0" dirty="0">
                <a:gradFill>
                  <a:gsLst>
                    <a:gs pos="0">
                      <a:schemeClr val="bg1"/>
                    </a:gs>
                    <a:gs pos="99000">
                      <a:schemeClr val="bg1"/>
                    </a:gs>
                  </a:gsLst>
                  <a:lin ang="5400000" scaled="0"/>
                </a:gradFill>
                <a:latin typeface="Arial" panose="020B0604020202020204" pitchFamily="34" charset="0"/>
                <a:cs typeface="Arial" panose="020B0604020202020204" pitchFamily="34" charset="0"/>
              </a:rPr>
              <a:t>INCOSE Certification 2023</a:t>
            </a:r>
            <a:r>
              <a:rPr lang="en-US" sz="20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 Template and Toolkit</a:t>
            </a: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r>
              <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Tree>
    <p:extLst>
      <p:ext uri="{BB962C8B-B14F-4D97-AF65-F5344CB8AC3E}">
        <p14:creationId xmlns:p14="http://schemas.microsoft.com/office/powerpoint/2010/main" val="37858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rgbClr val="2B6FAB"/>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518433"/>
            <a:ext cx="3308555" cy="2212971"/>
          </a:xfrm>
        </p:spPr>
        <p:txBody>
          <a:bodyPr tIns="0" bIns="0"/>
          <a:lstStyle>
            <a:lvl1pPr marL="0" indent="0">
              <a:buNone/>
              <a:defRPr sz="1600" baseline="0">
                <a:solidFill>
                  <a:schemeClr val="bg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2B7D1233-AFE1-111F-D09B-C4DDDECD8CA2}"/>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3C13794A-2E8A-D256-C857-67B445F170FB}"/>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B66F5034-9EF2-61A3-CAEA-E18AC0970F94}"/>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9CC6A4DA-2D1F-0A05-E572-0D6895975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B519DDFB-5225-1EFA-4EC9-265DB72C9DC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7714A254-64CA-175C-507F-D6C09980AD5B}"/>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EB82C394-5A76-D6E4-D7A8-172C36DFAA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E7140AD5-04D3-220B-F643-9D191849D7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14957C8E-34B8-16C7-D06B-F1837DBC62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842362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518433"/>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48490250-B249-AB4F-28F9-C5E84396FBA2}"/>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27089AD8-4594-A45C-E3FE-2FAA4F27F7BA}"/>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7BF42368-71BA-1F8A-A27A-7BBE36FD4307}"/>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2BC146A3-3CD3-DAC9-60BD-C6A91285B8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4B3701B0-CEEA-F719-D165-62E795CA70A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C4913925-AE97-45EF-80B4-8AB94CAB6C58}"/>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CDDC0B2-CCF1-B4EC-E341-DFC496A29B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6411AF53-7205-AE51-FE53-88B368740E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8104404-9E92-9183-24C7-2E13D99F6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7976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44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1"/>
              </a:buClr>
              <a:buAutoNum type="arabicParenR"/>
              <a:defRPr>
                <a:solidFill>
                  <a:schemeClr val="accent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BD0316B9-C5EE-82AF-8F36-11F8A3CAC733}"/>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81F15FC7-C7BB-14E5-CF0B-C7E619AC2E0D}"/>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9E11761D-4580-8FCE-02F1-C33BEB6EEC27}"/>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DD03FE31-1FC9-EC23-CDB8-BAA59C857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99A52AD9-060B-B94E-019E-30ECE3A2F892}"/>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641A1704-AA49-2A1C-EA5A-F94CE19C2DC0}"/>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18A88074-B58D-577B-CC1F-F0E355BD2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A29C329E-D893-1504-191E-9421302D55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B0325742-5955-009B-5422-429D1D1926E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74531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Agenda_divider_gray">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b">
            <a:noAutofit/>
          </a:bodyPr>
          <a:lstStyle>
            <a:lvl1pPr marL="0" algn="l" defTabSz="914400" rtl="0" eaLnBrk="1" latinLnBrk="0" hangingPunct="1">
              <a:lnSpc>
                <a:spcPct val="90000"/>
              </a:lnSpc>
              <a:spcBef>
                <a:spcPct val="0"/>
              </a:spcBef>
              <a:buNone/>
              <a:defRPr lang="en-US" sz="44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4"/>
              </a:buClr>
              <a:buAutoNum type="arabicParenR"/>
              <a:defRPr>
                <a:solidFill>
                  <a:schemeClr val="tx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B54A8E5A-559A-BD8C-C91E-73A72140F3A8}"/>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tx1"/>
                </a:solidFill>
                <a:latin typeface="Arial" panose="020B0604020202020204" pitchFamily="34" charset="0"/>
                <a:cs typeface="Arial" panose="020B0604020202020204" pitchFamily="34" charset="0"/>
              </a:rPr>
              <a:t> </a:t>
            </a: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r>
              <a:rPr lang="en-GB" sz="800" spc="0" baseline="0" dirty="0">
                <a:solidFill>
                  <a:schemeClr val="tx1"/>
                </a:solidFill>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DF20EEA1-E512-EC42-3CCA-160FAFA4C20F}"/>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6F5D3864-5B77-F50D-75B8-41CB7E47A41F}"/>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54FFC590-50D8-EFF1-C3AB-D3DC2F4D2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5942ABFB-E98E-C26C-1F4C-848181E3BB6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80249E23-2B75-E3C1-6CA6-18DE7B65D72D}"/>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D33994A4-0F6C-EF15-937E-F336F0E681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56D7503C-2CDC-20ED-DB10-4C3CA9D580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57908ACA-E416-6179-60A2-B0C16E16707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45793913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3"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4" name="Text Placeholder 3"/>
          <p:cNvSpPr>
            <a:spLocks noGrp="1"/>
          </p:cNvSpPr>
          <p:nvPr>
            <p:ph type="body" sz="quarter" idx="18" hasCustomPrompt="1"/>
          </p:nvPr>
        </p:nvSpPr>
        <p:spPr>
          <a:xfrm>
            <a:off x="466725" y="4616824"/>
            <a:ext cx="1823085" cy="9300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5" name="Text Placeholder 4"/>
          <p:cNvSpPr>
            <a:spLocks noGrp="1"/>
          </p:cNvSpPr>
          <p:nvPr>
            <p:ph type="body" sz="quarter" idx="19"/>
          </p:nvPr>
        </p:nvSpPr>
        <p:spPr>
          <a:xfrm>
            <a:off x="466725" y="1206500"/>
            <a:ext cx="8220075" cy="2820988"/>
          </a:xfrm>
        </p:spPr>
        <p:txBody>
          <a:bodyPr/>
          <a:lstStyle>
            <a:lvl1pPr>
              <a:defRPr sz="1050">
                <a:solidFill>
                  <a:schemeClr val="accent5"/>
                </a:solidFill>
              </a:defRPr>
            </a:lvl1pPr>
            <a:lvl2pPr>
              <a:defRPr sz="1000">
                <a:solidFill>
                  <a:schemeClr val="accent5"/>
                </a:solidFill>
              </a:defRPr>
            </a:lvl2pPr>
            <a:lvl3pPr>
              <a:defRPr sz="900">
                <a:solidFill>
                  <a:schemeClr val="accent5"/>
                </a:solidFill>
              </a:defRPr>
            </a:lvl3pPr>
            <a:lvl4pPr>
              <a:defRPr sz="800">
                <a:solidFill>
                  <a:schemeClr val="accent5"/>
                </a:solidFill>
              </a:defRPr>
            </a:lvl4pPr>
            <a:lvl5pPr>
              <a:defRPr sz="8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D5504632-E7D3-2CA6-E5DC-7D8B106F1764}"/>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5A593ED6-A524-8DED-C56C-A3B2A03E69E5}"/>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25D24D3B-54E7-5111-A8F4-4F3E10200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23D781B4-AA42-5908-E7DF-5C81EC49EF6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6693A984-2FE8-B7B5-D30A-E82B6511DF2C}"/>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6E2FA81-C13A-7BD5-A9B3-794E9BA928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F7841070-250C-89A3-67BE-EEEA3266A4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EF6FD576-8DCF-0E0C-08D5-367ACB9960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695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EE52EF55-944A-01CC-FF8B-B863BDA12D6D}"/>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CCEDF398-8754-ED1F-FD06-CA6209110A39}"/>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52716755-DF57-070D-26BB-3F1DAB1DB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37205F39-89A3-B087-F2B4-A582F979E2A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C59B865F-8CA2-84E5-B0F8-B429088C80FD}"/>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067C7E25-6B03-34E6-43E9-95AC9BB15E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087DE6DF-D6DD-F555-2B2B-A4D0CD9169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4BF9AFD-FB24-2F57-487D-278440C049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8069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rgbClr val="2B6FA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tx1"/>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46A41B74-35ED-8ADF-97C1-B60EC9BBCE8D}"/>
              </a:ext>
            </a:extLst>
          </p:cNvPr>
          <p:cNvGrpSpPr/>
          <p:nvPr userDrawn="1"/>
        </p:nvGrpSpPr>
        <p:grpSpPr>
          <a:xfrm>
            <a:off x="7301180" y="69155"/>
            <a:ext cx="1693989" cy="368994"/>
            <a:chOff x="7301180" y="69155"/>
            <a:chExt cx="1693989" cy="368994"/>
          </a:xfrm>
        </p:grpSpPr>
        <p:grpSp>
          <p:nvGrpSpPr>
            <p:cNvPr id="3" name="Group 2">
              <a:extLst>
                <a:ext uri="{FF2B5EF4-FFF2-40B4-BE49-F238E27FC236}">
                  <a16:creationId xmlns:a16="http://schemas.microsoft.com/office/drawing/2014/main" id="{8CA7E802-31BD-559A-6A59-2C5F22D3D7D7}"/>
                </a:ext>
              </a:extLst>
            </p:cNvPr>
            <p:cNvGrpSpPr/>
            <p:nvPr userDrawn="1"/>
          </p:nvGrpSpPr>
          <p:grpSpPr>
            <a:xfrm>
              <a:off x="8421701" y="69155"/>
              <a:ext cx="573468" cy="368994"/>
              <a:chOff x="8421701" y="69155"/>
              <a:chExt cx="573468" cy="368994"/>
            </a:xfrm>
          </p:grpSpPr>
          <p:pic>
            <p:nvPicPr>
              <p:cNvPr id="12" name="Picture 11" descr="A picture containing logo&#10;&#10;Description automatically generated">
                <a:extLst>
                  <a:ext uri="{FF2B5EF4-FFF2-40B4-BE49-F238E27FC236}">
                    <a16:creationId xmlns:a16="http://schemas.microsoft.com/office/drawing/2014/main" id="{3CFB4AA1-F66A-D76F-8DA8-06D796465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3" name="Straight Connector 12">
                <a:extLst>
                  <a:ext uri="{FF2B5EF4-FFF2-40B4-BE49-F238E27FC236}">
                    <a16:creationId xmlns:a16="http://schemas.microsoft.com/office/drawing/2014/main" id="{6BB51F1E-46ED-59DD-F44E-91FE7F097BA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AF91DCAB-5F02-E5A6-F7B2-AF66A0AB0113}"/>
                </a:ext>
              </a:extLst>
            </p:cNvPr>
            <p:cNvGrpSpPr/>
            <p:nvPr userDrawn="1"/>
          </p:nvGrpSpPr>
          <p:grpSpPr>
            <a:xfrm>
              <a:off x="7301180" y="86488"/>
              <a:ext cx="1025017" cy="334328"/>
              <a:chOff x="-2197100" y="355600"/>
              <a:chExt cx="13589000" cy="4432300"/>
            </a:xfrm>
          </p:grpSpPr>
          <p:pic>
            <p:nvPicPr>
              <p:cNvPr id="9" name="Picture 8" descr="Logo&#10;&#10;Description automatically generated">
                <a:extLst>
                  <a:ext uri="{FF2B5EF4-FFF2-40B4-BE49-F238E27FC236}">
                    <a16:creationId xmlns:a16="http://schemas.microsoft.com/office/drawing/2014/main" id="{E07DBAFC-2875-7594-CC9D-83392A86A4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7981AD3E-9A83-C753-234B-E4032F684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1" name="Picture 10" descr="Logo&#10;&#10;Description automatically generated">
                <a:extLst>
                  <a:ext uri="{FF2B5EF4-FFF2-40B4-BE49-F238E27FC236}">
                    <a16:creationId xmlns:a16="http://schemas.microsoft.com/office/drawing/2014/main" id="{DB45D3E7-EB0E-7371-CC6A-0138EB2E1B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950613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767993DB-616A-56D5-E8DB-CD012DBB7B6D}"/>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A224506B-0234-6C23-A657-5B0BE3435535}"/>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E5D49F23-FAF0-8B74-DAEC-C462DF16D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A79100BD-59E2-53E7-5C85-D02AD0186A3F}"/>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AB3C0A5-11CD-FB6F-2C2F-DD73EB1989BA}"/>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248FA819-A493-D962-AD59-22883416E8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267A83A7-F510-0D29-F03F-A300F0C471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2B0601E6-342B-7052-3893-308635E891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1540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F26229A0-52ED-F8C0-67BA-B8E5DF5C852E}"/>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58419A14-79E8-39A4-7E15-260F6801B0DE}"/>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3CA6C26F-7C6A-3EA6-4F26-0410E5F8F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D13BCCF2-463F-D742-EE1B-B3EFE6305AC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EA828ADF-7ED8-C4EC-A0B9-D6C209EF31A5}"/>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B3FB2F79-5DDC-C92A-BB78-4A1DD1737F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FB620917-755F-A260-13A5-88EF66F45E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B108B643-6F73-FD31-E3F6-1E7C37D9D9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93213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CDD45A3B-4220-CF4E-3F87-2BA6C141C482}"/>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96F040DA-E28B-93AD-06BE-EBB3056F264D}"/>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83A79849-FCED-AD6F-CB26-9BA401EE8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A672C85C-F386-C923-6AC9-892DA54016E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3E4F26E-0D33-7ABC-94D8-793A9C6B3C30}"/>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A8FEFB81-A791-2522-89BF-910D006920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F3077F59-2372-6ABB-7EE1-C9561C163B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CF171CBD-A9DB-2AD9-BA02-25AE0B30C7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895192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25" name="Group 24">
            <a:extLst>
              <a:ext uri="{FF2B5EF4-FFF2-40B4-BE49-F238E27FC236}">
                <a16:creationId xmlns:a16="http://schemas.microsoft.com/office/drawing/2014/main" id="{3DB1A9DD-54E9-3F9A-A89E-B7AECC374F80}"/>
              </a:ext>
            </a:extLst>
          </p:cNvPr>
          <p:cNvGrpSpPr/>
          <p:nvPr userDrawn="1"/>
        </p:nvGrpSpPr>
        <p:grpSpPr>
          <a:xfrm>
            <a:off x="7301180" y="69155"/>
            <a:ext cx="1693989" cy="368994"/>
            <a:chOff x="7301180" y="69155"/>
            <a:chExt cx="1693989" cy="368994"/>
          </a:xfrm>
        </p:grpSpPr>
        <p:grpSp>
          <p:nvGrpSpPr>
            <p:cNvPr id="24" name="Group 23">
              <a:extLst>
                <a:ext uri="{FF2B5EF4-FFF2-40B4-BE49-F238E27FC236}">
                  <a16:creationId xmlns:a16="http://schemas.microsoft.com/office/drawing/2014/main" id="{669AE23C-DF9A-C4BC-43E1-2BEF77F2AFA6}"/>
                </a:ext>
              </a:extLst>
            </p:cNvPr>
            <p:cNvGrpSpPr/>
            <p:nvPr userDrawn="1"/>
          </p:nvGrpSpPr>
          <p:grpSpPr>
            <a:xfrm>
              <a:off x="8421701" y="69155"/>
              <a:ext cx="573468" cy="368994"/>
              <a:chOff x="8421701" y="69155"/>
              <a:chExt cx="573468" cy="368994"/>
            </a:xfrm>
          </p:grpSpPr>
          <p:pic>
            <p:nvPicPr>
              <p:cNvPr id="11" name="Picture 10" descr="A picture containing logo&#10;&#10;Description automatically generated">
                <a:extLst>
                  <a:ext uri="{FF2B5EF4-FFF2-40B4-BE49-F238E27FC236}">
                    <a16:creationId xmlns:a16="http://schemas.microsoft.com/office/drawing/2014/main" id="{FF06BA94-967C-BAEB-0D5E-8C1582243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BC45CA9D-6122-C2CC-E2EF-808EC49CC378}"/>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FF00365D-C009-0EBC-B80C-814406B11805}"/>
                </a:ext>
              </a:extLst>
            </p:cNvPr>
            <p:cNvGrpSpPr/>
            <p:nvPr userDrawn="1"/>
          </p:nvGrpSpPr>
          <p:grpSpPr>
            <a:xfrm>
              <a:off x="7301180" y="86488"/>
              <a:ext cx="1025017" cy="334328"/>
              <a:chOff x="-2197100" y="355600"/>
              <a:chExt cx="13589000" cy="4432300"/>
            </a:xfrm>
          </p:grpSpPr>
          <p:pic>
            <p:nvPicPr>
              <p:cNvPr id="10" name="Picture 9" descr="Logo&#10;&#10;Description automatically generated">
                <a:extLst>
                  <a:ext uri="{FF2B5EF4-FFF2-40B4-BE49-F238E27FC236}">
                    <a16:creationId xmlns:a16="http://schemas.microsoft.com/office/drawing/2014/main" id="{0ED19B97-3B06-7E50-32C5-FC1FA0C4BA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AF8C4DB2-70EF-8CFD-3ADE-1776320C7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1" name="Picture 20" descr="Logo&#10;&#10;Description automatically generated">
                <a:extLst>
                  <a:ext uri="{FF2B5EF4-FFF2-40B4-BE49-F238E27FC236}">
                    <a16:creationId xmlns:a16="http://schemas.microsoft.com/office/drawing/2014/main" id="{A2B9807D-2D11-AD0A-57D5-1D90A64310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103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8"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GB" sz="3200" b="1" kern="0" spc="-150" baseline="0" dirty="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914400" rtl="0" eaLnBrk="1" latinLnBrk="0" hangingPunct="1">
              <a:lnSpc>
                <a:spcPct val="90000"/>
              </a:lnSpc>
              <a:spcBef>
                <a:spcPct val="0"/>
              </a:spcBef>
              <a:buClr>
                <a:schemeClr val="accent2"/>
              </a:buClr>
              <a:buSzPct val="110000"/>
              <a:buFont typeface="Arial" panose="020B0604020202020204" pitchFamily="34" charset="0"/>
              <a:buNone/>
            </a:pPr>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CC46388A-23AE-79FA-4907-4ABF0B213CE6}"/>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2AE080A9-18CD-7C33-7E96-41875651169D}"/>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7725BD42-265C-DA11-8F65-2BF948FA0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EA85093C-9D0D-F508-E091-9C736309A95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007A852-3EFD-2CF9-61B5-7C77BA52AE82}"/>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1C4BDEE1-FDF1-3B52-CA1B-171D4ADB6C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92B289B2-874D-85B9-8B52-C14594FBD7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75515923-6650-6211-BD31-6C4720E377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4541472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0FB011A0-8DDD-16D0-1587-5FCF88AC9CFC}"/>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0E10B32F-1CFE-E008-5682-17B552AADEB2}"/>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9B7BAE4-0499-0BBA-F94F-D7F630FE9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5C04058A-3DC9-74F5-E3D4-850D7EA969CE}"/>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567819E0-7273-BDB0-3A4C-3ECA71588D7A}"/>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92D02D11-187D-5BAE-5736-C46809066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A02A19C7-C99F-CD30-A478-473829BE03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6B099E0E-EE71-BAF5-663A-49188F82BE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041793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1497959F-9F68-1B1D-418A-F70F6B76CFF1}"/>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6201D73E-BD0E-847B-ED67-06E75E0F60CB}"/>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49AB7E8-8A84-6039-C7FB-E5BA7CDB7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8F332782-D804-364D-897E-125F75EF9664}"/>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18C637A3-E219-94F2-6EB8-09E5598C6B2E}"/>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A61AE019-D640-6DD6-C038-FE4D0E5FDF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4C33AA03-51BD-B4E0-CF90-8731537BD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CF178837-15CB-4CF8-02DA-71C0AE5368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622800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9144000" cy="5143500"/>
          </a:xfrm>
          <a:prstGeom prst="rect">
            <a:avLst/>
          </a:prstGeom>
          <a:solidFill>
            <a:schemeClr val="accent1"/>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Tree>
    <p:extLst>
      <p:ext uri="{BB962C8B-B14F-4D97-AF65-F5344CB8AC3E}">
        <p14:creationId xmlns:p14="http://schemas.microsoft.com/office/powerpoint/2010/main" val="380514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5870882" y="0"/>
            <a:ext cx="3273118" cy="5143500"/>
          </a:xfrm>
          <a:prstGeom prst="rect">
            <a:avLst/>
          </a:prstGeom>
          <a:solidFill>
            <a:srgbClr val="2B6FAB"/>
          </a:solidFill>
        </p:spPr>
        <p:txBody>
          <a:bodyPr vert="horz" wrap="square" lIns="0" tIns="1005840" rIns="0" bIns="45720" rtlCol="0" anchor="ctr">
            <a:noAutofit/>
          </a:bodyPr>
          <a:lstStyle>
            <a:lvl1pPr marL="0" indent="0" algn="ctr">
              <a:buNone/>
              <a:defRPr lang="en-US">
                <a:solidFill>
                  <a:schemeClr val="bg1"/>
                </a:solidFill>
              </a:defRPr>
            </a:lvl1pPr>
          </a:lstStyle>
          <a:p>
            <a:pPr marL="173038" lvl="0" indent="-173038" algn="ctr"/>
            <a:r>
              <a:rPr lang="en-US" dirty="0"/>
              <a:t>Click icon to add picture</a:t>
            </a:r>
          </a:p>
        </p:txBody>
      </p:sp>
      <p:sp>
        <p:nvSpPr>
          <p:cNvPr id="10" name="Text Placeholder 4"/>
          <p:cNvSpPr>
            <a:spLocks noGrp="1"/>
          </p:cNvSpPr>
          <p:nvPr>
            <p:ph type="body" sz="quarter" idx="16"/>
          </p:nvPr>
        </p:nvSpPr>
        <p:spPr>
          <a:xfrm>
            <a:off x="464494" y="1477280"/>
            <a:ext cx="3273116" cy="847455"/>
          </a:xfrm>
        </p:spPr>
        <p:txBody>
          <a:bodyPr tIns="0"/>
          <a:lstStyle>
            <a:lvl1pPr marL="0" indent="0">
              <a:lnSpc>
                <a:spcPct val="15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6B7D330D-0F40-BF2B-C7A7-3F79864FBB1D}"/>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E98DE8C7-6141-616D-F6DE-283D06DAE804}"/>
              </a:ext>
            </a:extLst>
          </p:cNvPr>
          <p:cNvGrpSpPr/>
          <p:nvPr userDrawn="1"/>
        </p:nvGrpSpPr>
        <p:grpSpPr>
          <a:xfrm>
            <a:off x="7301180" y="69155"/>
            <a:ext cx="1693989" cy="368994"/>
            <a:chOff x="7301180" y="69155"/>
            <a:chExt cx="1693989" cy="368994"/>
          </a:xfrm>
        </p:grpSpPr>
        <p:grpSp>
          <p:nvGrpSpPr>
            <p:cNvPr id="13" name="Group 12">
              <a:extLst>
                <a:ext uri="{FF2B5EF4-FFF2-40B4-BE49-F238E27FC236}">
                  <a16:creationId xmlns:a16="http://schemas.microsoft.com/office/drawing/2014/main" id="{6EBE9B43-F82E-9537-DBDE-0B2B7A03551F}"/>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D508154E-766B-0DBA-4732-80E9EB477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11CDECF3-5B8C-B44C-E989-707DDD19D32E}"/>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6E3556C-B666-6566-29A9-269BA6E0164A}"/>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2FEDEE3B-2FA4-D484-0A6F-2FAB18A88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487CD669-80CC-C4E9-2069-6FDFC5D423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EA1750ED-7B3C-31C2-1549-C27068C88B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8345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5073358" y="1987267"/>
            <a:ext cx="2309339" cy="1514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5537466" y="1066800"/>
            <a:ext cx="3150178" cy="1990918"/>
          </a:xfrm>
          <a:prstGeom prst="rect">
            <a:avLst/>
          </a:prstGeom>
          <a:solidFill>
            <a:schemeClr val="accent1"/>
          </a:solidFill>
        </p:spPr>
        <p:txBody>
          <a:bodyPr vert="horz" wrap="square" lIns="0" tIns="1005840" rIns="0" bIns="45720" rtlCol="0" anchor="ctr">
            <a:noAutofit/>
          </a:bodyPr>
          <a:lstStyle>
            <a:lvl1pPr marL="0" indent="0" algn="ctr">
              <a:buNone/>
              <a:defRPr lang="en-US" dirty="0">
                <a:solidFill>
                  <a:schemeClr val="bg1"/>
                </a:solidFill>
              </a:defRPr>
            </a:lvl1pPr>
          </a:lstStyle>
          <a:p>
            <a:pPr marL="173038" lvl="0" indent="-173038" algn="ctr"/>
            <a:r>
              <a:rPr lang="en-US" dirty="0"/>
              <a:t>Click icon to add picture</a:t>
            </a:r>
          </a:p>
        </p:txBody>
      </p:sp>
      <p:sp>
        <p:nvSpPr>
          <p:cNvPr id="11" name="Text Placeholder 7"/>
          <p:cNvSpPr>
            <a:spLocks noGrp="1"/>
          </p:cNvSpPr>
          <p:nvPr>
            <p:ph type="body" sz="quarter" idx="11" hasCustomPrompt="1"/>
          </p:nvPr>
        </p:nvSpPr>
        <p:spPr>
          <a:xfrm>
            <a:off x="464493" y="438151"/>
            <a:ext cx="3273117" cy="4066614"/>
          </a:xfrm>
        </p:spPr>
        <p:txBody>
          <a:bodyPr tIns="0" bIns="0" anchor="t"/>
          <a:lstStyle>
            <a:lvl1pPr marL="0" indent="0" algn="l" defTabSz="914400" rtl="0" eaLnBrk="1" latinLnBrk="0" hangingPunct="1">
              <a:lnSpc>
                <a:spcPct val="90000"/>
              </a:lnSpc>
              <a:spcBef>
                <a:spcPct val="0"/>
              </a:spcBef>
              <a:buNone/>
              <a:defRPr lang="en-US" sz="28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BD9EF8F7-32C7-DB4E-D127-2FBC441FCDB2}"/>
              </a:ext>
            </a:extLst>
          </p:cNvPr>
          <p:cNvGrpSpPr/>
          <p:nvPr userDrawn="1"/>
        </p:nvGrpSpPr>
        <p:grpSpPr>
          <a:xfrm>
            <a:off x="7301180" y="69155"/>
            <a:ext cx="1693989" cy="368994"/>
            <a:chOff x="7301180" y="69155"/>
            <a:chExt cx="1693989" cy="368994"/>
          </a:xfrm>
        </p:grpSpPr>
        <p:grpSp>
          <p:nvGrpSpPr>
            <p:cNvPr id="12" name="Group 11">
              <a:extLst>
                <a:ext uri="{FF2B5EF4-FFF2-40B4-BE49-F238E27FC236}">
                  <a16:creationId xmlns:a16="http://schemas.microsoft.com/office/drawing/2014/main" id="{19E253F6-3C43-D11B-2198-398267062273}"/>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826B1250-8A9D-2219-5637-F4E05947B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8AC20BCF-1795-F34A-083A-8DABDC3A72E4}"/>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54875EEB-0D2F-40D4-CAED-08E93A4222B4}"/>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6ED0804-F622-DF9C-A43D-BC0D2178BD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E556B8FF-A04D-EC94-1D1E-14057846FE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282D8025-FF85-446E-D65D-281147AC00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68594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78400" y="1066800"/>
            <a:ext cx="4165600" cy="2184400"/>
          </a:xfr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7" name="Text Placeholder 4"/>
          <p:cNvSpPr>
            <a:spLocks noGrp="1"/>
          </p:cNvSpPr>
          <p:nvPr>
            <p:ph type="body" sz="quarter" idx="16"/>
          </p:nvPr>
        </p:nvSpPr>
        <p:spPr>
          <a:xfrm>
            <a:off x="464494" y="1559195"/>
            <a:ext cx="3273116" cy="695055"/>
          </a:xfrm>
        </p:spPr>
        <p:txBody>
          <a:bodyPr tIns="0"/>
          <a:lstStyle>
            <a:lvl1pPr marL="0" indent="0">
              <a:buNone/>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8" name="Text Placeholder 7"/>
          <p:cNvSpPr>
            <a:spLocks noGrp="1"/>
          </p:cNvSpPr>
          <p:nvPr>
            <p:ph type="body" sz="quarter" idx="11" hasCustomPrompt="1"/>
          </p:nvPr>
        </p:nvSpPr>
        <p:spPr>
          <a:xfrm>
            <a:off x="464493" y="520065"/>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9" name="Text Placeholder 4"/>
          <p:cNvSpPr>
            <a:spLocks noGrp="1"/>
          </p:cNvSpPr>
          <p:nvPr>
            <p:ph type="body" sz="quarter" idx="17"/>
          </p:nvPr>
        </p:nvSpPr>
        <p:spPr>
          <a:xfrm>
            <a:off x="464494" y="2473596"/>
            <a:ext cx="3273116" cy="2013240"/>
          </a:xfrm>
        </p:spPr>
        <p:txBody>
          <a:bodyPr tIns="0"/>
          <a:lstStyle>
            <a:lvl1pPr marL="285750" indent="-285750">
              <a:lnSpc>
                <a:spcPct val="150000"/>
              </a:lnSpc>
              <a:spcBef>
                <a:spcPts val="750"/>
              </a:spcBef>
              <a:buFont typeface="Arial" panose="020B0604020202020204" pitchFamily="34" charset="0"/>
              <a:buChar char="•"/>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285750" lvl="0" indent="-285750" algn="l" defTabSz="914400" rtl="0" eaLnBrk="1" latinLnBrk="0" hangingPunct="1">
              <a:lnSpc>
                <a:spcPct val="90000"/>
              </a:lnSpc>
              <a:spcBef>
                <a:spcPts val="1200"/>
              </a:spcBef>
              <a:buClr>
                <a:srgbClr val="0072C8"/>
              </a:buClr>
              <a:buSzPct val="110000"/>
            </a:pPr>
            <a:r>
              <a:rPr lang="en-US" dirty="0"/>
              <a:t>Click to edit Master text styles</a:t>
            </a:r>
          </a:p>
        </p:txBody>
      </p:sp>
      <p:sp>
        <p:nvSpPr>
          <p:cNvPr id="6" name="Text Placeholder 3"/>
          <p:cNvSpPr>
            <a:spLocks noGrp="1"/>
          </p:cNvSpPr>
          <p:nvPr>
            <p:ph type="body" sz="quarter" idx="18"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12" name="Group 11">
            <a:extLst>
              <a:ext uri="{FF2B5EF4-FFF2-40B4-BE49-F238E27FC236}">
                <a16:creationId xmlns:a16="http://schemas.microsoft.com/office/drawing/2014/main" id="{02EB7504-516F-B599-3C45-145650EC2325}"/>
              </a:ext>
            </a:extLst>
          </p:cNvPr>
          <p:cNvGrpSpPr/>
          <p:nvPr userDrawn="1"/>
        </p:nvGrpSpPr>
        <p:grpSpPr>
          <a:xfrm>
            <a:off x="7301180" y="69155"/>
            <a:ext cx="1693989" cy="368994"/>
            <a:chOff x="7301180" y="69155"/>
            <a:chExt cx="1693989" cy="368994"/>
          </a:xfrm>
        </p:grpSpPr>
        <p:grpSp>
          <p:nvGrpSpPr>
            <p:cNvPr id="13" name="Group 12">
              <a:extLst>
                <a:ext uri="{FF2B5EF4-FFF2-40B4-BE49-F238E27FC236}">
                  <a16:creationId xmlns:a16="http://schemas.microsoft.com/office/drawing/2014/main" id="{619F5B01-7607-F742-6DAA-F20543E9EF3B}"/>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9964E3F7-27BF-F61F-4A50-4D582B2C2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B036A270-154D-A602-6D92-205FB73012D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6E623F51-EE51-20AA-4000-42B86214DC67}"/>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197C374-D9E4-40F5-1D8A-6C2EFE5B73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873806CC-7BFC-43A6-20F1-68107C0901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1AB2806F-A2C6-0409-2D29-7C1458321E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4166982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5195888" y="3752850"/>
            <a:ext cx="3948111" cy="1389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spc="100" dirty="0"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5929313" y="2613025"/>
            <a:ext cx="3214687" cy="2530475"/>
          </a:xfr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171450" marR="0" lvl="0" indent="-171450" algn="ctr" defTabSz="914400" rtl="0" eaLnBrk="1" fontAlgn="auto" latinLnBrk="0" hangingPunct="1">
              <a:lnSpc>
                <a:spcPct val="100000"/>
              </a:lnSpc>
              <a:spcBef>
                <a:spcPts val="750"/>
              </a:spcBef>
              <a:spcAft>
                <a:spcPts val="0"/>
              </a:spcAft>
              <a:buClr>
                <a:schemeClr val="accent2"/>
              </a:buClr>
              <a:buSzPct val="110000"/>
              <a:tabLst/>
              <a:defRPr/>
            </a:pPr>
            <a:r>
              <a:rPr lang="en-US" dirty="0"/>
              <a:t>Click icon to add picture</a:t>
            </a:r>
          </a:p>
          <a:p>
            <a:pPr marL="171450" lvl="0" indent="-171450" algn="ctr"/>
            <a:endParaRPr lang="en-GB" dirty="0"/>
          </a:p>
        </p:txBody>
      </p:sp>
      <p:sp>
        <p:nvSpPr>
          <p:cNvPr id="10" name="Picture Placeholder 9"/>
          <p:cNvSpPr>
            <a:spLocks noGrp="1"/>
          </p:cNvSpPr>
          <p:nvPr>
            <p:ph type="pic" sz="quarter" idx="14"/>
          </p:nvPr>
        </p:nvSpPr>
        <p:spPr>
          <a:xfrm>
            <a:off x="3986090" y="536215"/>
            <a:ext cx="2743200" cy="2743200"/>
          </a:xfrm>
          <a:prstGeom prst="ellipse">
            <a:avLst/>
          </a:prstGeo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066CA5B1-549F-55AE-3ABF-60AB3FB5F5DB}"/>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3D19D6EF-F3FA-ED3B-6C00-492A204A549C}"/>
              </a:ext>
            </a:extLst>
          </p:cNvPr>
          <p:cNvGrpSpPr/>
          <p:nvPr userDrawn="1"/>
        </p:nvGrpSpPr>
        <p:grpSpPr>
          <a:xfrm>
            <a:off x="7301180" y="69155"/>
            <a:ext cx="1693989" cy="368994"/>
            <a:chOff x="7301180" y="69155"/>
            <a:chExt cx="1693989" cy="368994"/>
          </a:xfrm>
        </p:grpSpPr>
        <p:grpSp>
          <p:nvGrpSpPr>
            <p:cNvPr id="6" name="Group 5">
              <a:extLst>
                <a:ext uri="{FF2B5EF4-FFF2-40B4-BE49-F238E27FC236}">
                  <a16:creationId xmlns:a16="http://schemas.microsoft.com/office/drawing/2014/main" id="{DBB0C5BA-8508-C04D-E8F5-B969076A01A9}"/>
                </a:ext>
              </a:extLst>
            </p:cNvPr>
            <p:cNvGrpSpPr/>
            <p:nvPr userDrawn="1"/>
          </p:nvGrpSpPr>
          <p:grpSpPr>
            <a:xfrm>
              <a:off x="8421701" y="69155"/>
              <a:ext cx="573468" cy="368994"/>
              <a:chOff x="8421701" y="69155"/>
              <a:chExt cx="573468" cy="368994"/>
            </a:xfrm>
          </p:grpSpPr>
          <p:pic>
            <p:nvPicPr>
              <p:cNvPr id="13" name="Picture 12" descr="A picture containing logo&#10;&#10;Description automatically generated">
                <a:extLst>
                  <a:ext uri="{FF2B5EF4-FFF2-40B4-BE49-F238E27FC236}">
                    <a16:creationId xmlns:a16="http://schemas.microsoft.com/office/drawing/2014/main" id="{4DD7E139-2C41-AE36-E318-6A2F1A9B47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5F8E0A8E-8ED0-F83F-5CAB-82292182D439}"/>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FFB2FBBE-9C40-5E9F-87B2-DC1F142D434E}"/>
                </a:ext>
              </a:extLst>
            </p:cNvPr>
            <p:cNvGrpSpPr/>
            <p:nvPr userDrawn="1"/>
          </p:nvGrpSpPr>
          <p:grpSpPr>
            <a:xfrm>
              <a:off x="7301180" y="86488"/>
              <a:ext cx="1025017" cy="334328"/>
              <a:chOff x="-2197100" y="355600"/>
              <a:chExt cx="13589000" cy="4432300"/>
            </a:xfrm>
          </p:grpSpPr>
          <p:pic>
            <p:nvPicPr>
              <p:cNvPr id="9" name="Picture 8" descr="Logo&#10;&#10;Description automatically generated">
                <a:extLst>
                  <a:ext uri="{FF2B5EF4-FFF2-40B4-BE49-F238E27FC236}">
                    <a16:creationId xmlns:a16="http://schemas.microsoft.com/office/drawing/2014/main" id="{92076D92-E1A3-4165-12E2-7368942C28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92779288-316A-27EE-5E7A-80CE266629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F9CF742B-4795-C42A-FE75-EA71ACB6F3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43585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000250" y="514350"/>
            <a:ext cx="4751057" cy="2886757"/>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2686050" y="1066799"/>
            <a:ext cx="6471201" cy="3001619"/>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464493" y="2004666"/>
            <a:ext cx="4107507" cy="2063751"/>
          </a:xfrm>
          <a:solidFill>
            <a:schemeClr val="bg1"/>
          </a:solidFill>
        </p:spPr>
        <p:txBody>
          <a:bodyPr tIns="0" bIns="0" anchor="ctr"/>
          <a:lstStyle>
            <a:lvl1pPr marL="0" indent="0" algn="l" defTabSz="914400" rtl="0" eaLnBrk="1" latinLnBrk="0" hangingPunct="1">
              <a:lnSpc>
                <a:spcPct val="80000"/>
              </a:lnSpc>
              <a:spcBef>
                <a:spcPts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a:t>
            </a:r>
            <a:endParaRPr lang="en-GB" dirty="0"/>
          </a:p>
        </p:txBody>
      </p:sp>
      <p:sp>
        <p:nvSpPr>
          <p:cNvPr id="12" name="Text Placeholder 11"/>
          <p:cNvSpPr>
            <a:spLocks noGrp="1"/>
          </p:cNvSpPr>
          <p:nvPr>
            <p:ph type="body" sz="quarter" idx="15" hasCustomPrompt="1"/>
          </p:nvPr>
        </p:nvSpPr>
        <p:spPr>
          <a:xfrm>
            <a:off x="457200" y="3735042"/>
            <a:ext cx="3816350" cy="504825"/>
          </a:xfrm>
        </p:spPr>
        <p:txBody>
          <a:bodyPr/>
          <a:lstStyle>
            <a:lvl1pPr marL="0" indent="0">
              <a:lnSpc>
                <a:spcPct val="100000"/>
              </a:lnSpc>
              <a:buNone/>
              <a:defRPr>
                <a:solidFill>
                  <a:schemeClr val="tx1"/>
                </a:solidFill>
              </a:defRPr>
            </a:lvl1pPr>
            <a:lvl2pPr marL="173037" indent="0">
              <a:buNone/>
              <a:defRPr>
                <a:solidFill>
                  <a:schemeClr val="accent5"/>
                </a:solidFill>
              </a:defRPr>
            </a:lvl2pPr>
            <a:lvl3pPr marL="323850" indent="0">
              <a:buNone/>
              <a:defRPr>
                <a:solidFill>
                  <a:schemeClr val="accent5"/>
                </a:solidFill>
              </a:defRPr>
            </a:lvl3pPr>
            <a:lvl4pPr marL="457200" indent="0">
              <a:buNone/>
              <a:defRPr>
                <a:solidFill>
                  <a:schemeClr val="accent5"/>
                </a:solidFill>
              </a:defRPr>
            </a:lvl4pPr>
            <a:lvl5pPr marL="593725" indent="0">
              <a:buNone/>
              <a:defRPr>
                <a:solidFill>
                  <a:schemeClr val="accent5"/>
                </a:solidFill>
              </a:defRPr>
            </a:lvl5pPr>
          </a:lstStyle>
          <a:p>
            <a:pPr lvl="0"/>
            <a:r>
              <a:rPr lang="en-US" dirty="0"/>
              <a:t>Enter text here</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56480FC3-57E4-C54E-48AA-4A3778DED56E}"/>
              </a:ext>
            </a:extLst>
          </p:cNvPr>
          <p:cNvGrpSpPr/>
          <p:nvPr userDrawn="1"/>
        </p:nvGrpSpPr>
        <p:grpSpPr>
          <a:xfrm>
            <a:off x="7301180" y="69155"/>
            <a:ext cx="1693989" cy="368994"/>
            <a:chOff x="7301180" y="69155"/>
            <a:chExt cx="1693989" cy="368994"/>
          </a:xfrm>
        </p:grpSpPr>
        <p:grpSp>
          <p:nvGrpSpPr>
            <p:cNvPr id="3" name="Group 2">
              <a:extLst>
                <a:ext uri="{FF2B5EF4-FFF2-40B4-BE49-F238E27FC236}">
                  <a16:creationId xmlns:a16="http://schemas.microsoft.com/office/drawing/2014/main" id="{1AEB3B57-45C7-0ED2-2BAA-24084F021F57}"/>
                </a:ext>
              </a:extLst>
            </p:cNvPr>
            <p:cNvGrpSpPr/>
            <p:nvPr userDrawn="1"/>
          </p:nvGrpSpPr>
          <p:grpSpPr>
            <a:xfrm>
              <a:off x="8421701" y="69155"/>
              <a:ext cx="573468" cy="368994"/>
              <a:chOff x="8421701" y="69155"/>
              <a:chExt cx="573468" cy="368994"/>
            </a:xfrm>
          </p:grpSpPr>
          <p:pic>
            <p:nvPicPr>
              <p:cNvPr id="11" name="Picture 10" descr="A picture containing logo&#10;&#10;Description automatically generated">
                <a:extLst>
                  <a:ext uri="{FF2B5EF4-FFF2-40B4-BE49-F238E27FC236}">
                    <a16:creationId xmlns:a16="http://schemas.microsoft.com/office/drawing/2014/main" id="{5A2DDA3E-491E-F9BA-2CC1-04D368318D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4" name="Straight Connector 13">
                <a:extLst>
                  <a:ext uri="{FF2B5EF4-FFF2-40B4-BE49-F238E27FC236}">
                    <a16:creationId xmlns:a16="http://schemas.microsoft.com/office/drawing/2014/main" id="{1C21B46E-1829-6D6A-D959-A5FB46B42748}"/>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4" name="Group 3">
              <a:extLst>
                <a:ext uri="{FF2B5EF4-FFF2-40B4-BE49-F238E27FC236}">
                  <a16:creationId xmlns:a16="http://schemas.microsoft.com/office/drawing/2014/main" id="{38597854-C549-344F-C575-66AF8F1DA88F}"/>
                </a:ext>
              </a:extLst>
            </p:cNvPr>
            <p:cNvGrpSpPr/>
            <p:nvPr userDrawn="1"/>
          </p:nvGrpSpPr>
          <p:grpSpPr>
            <a:xfrm>
              <a:off x="7301180" y="86488"/>
              <a:ext cx="1025017" cy="334328"/>
              <a:chOff x="-2197100" y="355600"/>
              <a:chExt cx="13589000" cy="4432300"/>
            </a:xfrm>
          </p:grpSpPr>
          <p:pic>
            <p:nvPicPr>
              <p:cNvPr id="7" name="Picture 6" descr="Logo&#10;&#10;Description automatically generated">
                <a:extLst>
                  <a:ext uri="{FF2B5EF4-FFF2-40B4-BE49-F238E27FC236}">
                    <a16:creationId xmlns:a16="http://schemas.microsoft.com/office/drawing/2014/main" id="{0A7C81CC-A161-D484-F3AA-9B21FC213C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9" name="Picture 8" descr="A close up of a label&#10;&#10;Description automatically generated with low confidence">
                <a:extLst>
                  <a:ext uri="{FF2B5EF4-FFF2-40B4-BE49-F238E27FC236}">
                    <a16:creationId xmlns:a16="http://schemas.microsoft.com/office/drawing/2014/main" id="{B5BA892B-19F4-2EAE-CEFD-15B4D96BC3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0" name="Picture 9" descr="Logo&#10;&#10;Description automatically generated">
                <a:extLst>
                  <a:ext uri="{FF2B5EF4-FFF2-40B4-BE49-F238E27FC236}">
                    <a16:creationId xmlns:a16="http://schemas.microsoft.com/office/drawing/2014/main" id="{CC166C0D-796C-AD30-9A55-B4F0B847EC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732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2880711" y="645617"/>
            <a:ext cx="4363050" cy="1990358"/>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136650" y="1066799"/>
            <a:ext cx="5676900" cy="2678998"/>
          </a:xfrm>
          <a:solidFill>
            <a:schemeClr val="accent1"/>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2429191" y="3246283"/>
            <a:ext cx="5959159" cy="1380784"/>
          </a:xfrm>
          <a:solidFill>
            <a:schemeClr val="bg1"/>
          </a:solidFill>
        </p:spPr>
        <p:txBody>
          <a:bodyPr lIns="274320" tIns="228600"/>
          <a:lstStyle>
            <a:lvl1pPr marL="0" indent="0">
              <a:buNone/>
              <a:defRPr lang="en-GB" sz="2400" b="1" kern="0" spc="-10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Click to edit</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A4027083-E292-F117-24D1-823B767ACD51}"/>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E0464899-95B0-B78D-1C3B-18C4B1B62346}"/>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37FF6615-86BD-0AF4-5A6A-2CEE4107C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885F416E-B8DF-C499-45F5-41BC8DD9794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CCA54980-2350-8396-4697-D1A0F96B026E}"/>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E98B4F27-28CB-3112-BDEA-FA3D28FD34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3A0B29F2-643B-0F6D-0879-7E39A35B4B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C4CF60FB-C46C-6E72-B4CF-0444FFA8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241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60FA185C-DD85-0031-7674-A9985D0FEDF8}"/>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124ACC32-2788-018B-4AAC-2EF0144E3DD5}"/>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4D4EB0E3-DE01-2827-1EEE-40129E6A2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30D8971C-6A43-C0F7-C886-5F5F24AB196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00862351-AAA4-5FB6-9B41-560DBDF0F15E}"/>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A898262-4510-8C8A-2A99-570BC3FE60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6426F746-B45D-0079-EB28-4F94ECC081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7137B705-5AC7-D9E4-1B3B-A7EE990670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54237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4572000" y="641350"/>
            <a:ext cx="1409700" cy="1409700"/>
          </a:xfrm>
          <a:prstGeom prst="ellipse">
            <a:avLst/>
          </a:prstGeom>
          <a:solidFill>
            <a:schemeClr val="accent1"/>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dirty="0"/>
              <a:t>Click icon to add picture</a:t>
            </a:r>
          </a:p>
          <a:p>
            <a:pPr marL="0" lvl="0" indent="0" algn="ctr">
              <a:buNone/>
            </a:pPr>
            <a:endParaRPr lang="en-US" dirty="0"/>
          </a:p>
        </p:txBody>
      </p:sp>
      <p:sp>
        <p:nvSpPr>
          <p:cNvPr id="10" name="Text Placeholder 4"/>
          <p:cNvSpPr>
            <a:spLocks noGrp="1"/>
          </p:cNvSpPr>
          <p:nvPr>
            <p:ph type="body" sz="quarter" idx="16"/>
          </p:nvPr>
        </p:nvSpPr>
        <p:spPr>
          <a:xfrm>
            <a:off x="464494" y="1485064"/>
            <a:ext cx="3273116" cy="847455"/>
          </a:xfrm>
        </p:spPr>
        <p:txBody>
          <a:bodyPr tIns="0"/>
          <a:lstStyle>
            <a:lvl1pPr marL="0" indent="0">
              <a:buNone/>
              <a:defRPr lang="en-US" sz="1100" kern="1200" spc="0" baseline="0" dirty="0" smtClean="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7" name="Picture Placeholder 2"/>
          <p:cNvSpPr>
            <a:spLocks noGrp="1"/>
          </p:cNvSpPr>
          <p:nvPr>
            <p:ph type="pic" sz="quarter" idx="18"/>
          </p:nvPr>
        </p:nvSpPr>
        <p:spPr>
          <a:xfrm>
            <a:off x="4572000" y="2757472"/>
            <a:ext cx="1409700" cy="1409700"/>
          </a:xfrm>
          <a:prstGeom prst="ellipse">
            <a:avLst/>
          </a:prstGeo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a:pPr>
            <a:r>
              <a:rPr lang="en-US" dirty="0"/>
              <a:t>Click icon to add picture</a:t>
            </a:r>
          </a:p>
          <a:p>
            <a:pPr marL="0" lvl="0" indent="0" algn="ctr">
              <a:buNone/>
            </a:pPr>
            <a:endParaRPr lang="en-GB" dirty="0"/>
          </a:p>
        </p:txBody>
      </p:sp>
      <p:sp>
        <p:nvSpPr>
          <p:cNvPr id="6" name="Text Placeholder 5"/>
          <p:cNvSpPr>
            <a:spLocks noGrp="1"/>
          </p:cNvSpPr>
          <p:nvPr>
            <p:ph type="body" sz="quarter" idx="19" hasCustomPrompt="1"/>
          </p:nvPr>
        </p:nvSpPr>
        <p:spPr>
          <a:xfrm>
            <a:off x="6248400" y="641350"/>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2" name="Text Placeholder 5"/>
          <p:cNvSpPr>
            <a:spLocks noGrp="1"/>
          </p:cNvSpPr>
          <p:nvPr>
            <p:ph type="body" sz="quarter" idx="20" hasCustomPrompt="1"/>
          </p:nvPr>
        </p:nvSpPr>
        <p:spPr>
          <a:xfrm>
            <a:off x="6248400" y="981076"/>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3" name="Text Placeholder 5"/>
          <p:cNvSpPr>
            <a:spLocks noGrp="1"/>
          </p:cNvSpPr>
          <p:nvPr>
            <p:ph type="body" sz="quarter" idx="21" hasCustomPrompt="1"/>
          </p:nvPr>
        </p:nvSpPr>
        <p:spPr>
          <a:xfrm>
            <a:off x="6248400" y="1247776"/>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4" name="Text Placeholder 5"/>
          <p:cNvSpPr>
            <a:spLocks noGrp="1"/>
          </p:cNvSpPr>
          <p:nvPr>
            <p:ph type="body" sz="quarter" idx="22" hasCustomPrompt="1"/>
          </p:nvPr>
        </p:nvSpPr>
        <p:spPr>
          <a:xfrm>
            <a:off x="6248400" y="2757473"/>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5" name="Text Placeholder 5"/>
          <p:cNvSpPr>
            <a:spLocks noGrp="1"/>
          </p:cNvSpPr>
          <p:nvPr>
            <p:ph type="body" sz="quarter" idx="23" hasCustomPrompt="1"/>
          </p:nvPr>
        </p:nvSpPr>
        <p:spPr>
          <a:xfrm>
            <a:off x="6248400" y="3097199"/>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6" name="Text Placeholder 5"/>
          <p:cNvSpPr>
            <a:spLocks noGrp="1"/>
          </p:cNvSpPr>
          <p:nvPr>
            <p:ph type="body" sz="quarter" idx="24" hasCustomPrompt="1"/>
          </p:nvPr>
        </p:nvSpPr>
        <p:spPr>
          <a:xfrm>
            <a:off x="6248400" y="3363899"/>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7" name="Text Placeholder 3"/>
          <p:cNvSpPr>
            <a:spLocks noGrp="1"/>
          </p:cNvSpPr>
          <p:nvPr>
            <p:ph type="body" sz="quarter" idx="25"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8" name="Group 17">
            <a:extLst>
              <a:ext uri="{FF2B5EF4-FFF2-40B4-BE49-F238E27FC236}">
                <a16:creationId xmlns:a16="http://schemas.microsoft.com/office/drawing/2014/main" id="{8C395437-5730-2792-3E2A-EF657B43AE43}"/>
              </a:ext>
            </a:extLst>
          </p:cNvPr>
          <p:cNvGrpSpPr/>
          <p:nvPr userDrawn="1"/>
        </p:nvGrpSpPr>
        <p:grpSpPr>
          <a:xfrm>
            <a:off x="7301180" y="69155"/>
            <a:ext cx="1693989" cy="368994"/>
            <a:chOff x="7301180" y="69155"/>
            <a:chExt cx="1693989" cy="368994"/>
          </a:xfrm>
        </p:grpSpPr>
        <p:grpSp>
          <p:nvGrpSpPr>
            <p:cNvPr id="19" name="Group 18">
              <a:extLst>
                <a:ext uri="{FF2B5EF4-FFF2-40B4-BE49-F238E27FC236}">
                  <a16:creationId xmlns:a16="http://schemas.microsoft.com/office/drawing/2014/main" id="{14CB9ED8-1A35-5C9B-C25D-2A7BABC2CCFF}"/>
                </a:ext>
              </a:extLst>
            </p:cNvPr>
            <p:cNvGrpSpPr/>
            <p:nvPr userDrawn="1"/>
          </p:nvGrpSpPr>
          <p:grpSpPr>
            <a:xfrm>
              <a:off x="8421701" y="69155"/>
              <a:ext cx="573468" cy="368994"/>
              <a:chOff x="8421701" y="69155"/>
              <a:chExt cx="573468" cy="368994"/>
            </a:xfrm>
          </p:grpSpPr>
          <p:pic>
            <p:nvPicPr>
              <p:cNvPr id="24" name="Picture 23" descr="A picture containing logo&#10;&#10;Description automatically generated">
                <a:extLst>
                  <a:ext uri="{FF2B5EF4-FFF2-40B4-BE49-F238E27FC236}">
                    <a16:creationId xmlns:a16="http://schemas.microsoft.com/office/drawing/2014/main" id="{883C7E40-1F00-68DB-DC25-F5AC77F82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7" name="Straight Connector 26">
                <a:extLst>
                  <a:ext uri="{FF2B5EF4-FFF2-40B4-BE49-F238E27FC236}">
                    <a16:creationId xmlns:a16="http://schemas.microsoft.com/office/drawing/2014/main" id="{187810C3-ECD1-61DD-405D-CCE89EB0DD8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95F4188C-09DD-A97A-CFA9-E6D771C7ED4D}"/>
                </a:ext>
              </a:extLst>
            </p:cNvPr>
            <p:cNvGrpSpPr/>
            <p:nvPr userDrawn="1"/>
          </p:nvGrpSpPr>
          <p:grpSpPr>
            <a:xfrm>
              <a:off x="7301180" y="86488"/>
              <a:ext cx="1025017" cy="334328"/>
              <a:chOff x="-2197100" y="355600"/>
              <a:chExt cx="13589000" cy="4432300"/>
            </a:xfrm>
          </p:grpSpPr>
          <p:pic>
            <p:nvPicPr>
              <p:cNvPr id="21" name="Picture 20" descr="Logo&#10;&#10;Description automatically generated">
                <a:extLst>
                  <a:ext uri="{FF2B5EF4-FFF2-40B4-BE49-F238E27FC236}">
                    <a16:creationId xmlns:a16="http://schemas.microsoft.com/office/drawing/2014/main" id="{C19B74FB-07B6-8CE9-777E-7AAE523545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2" name="Picture 21" descr="A close up of a label&#10;&#10;Description automatically generated with low confidence">
                <a:extLst>
                  <a:ext uri="{FF2B5EF4-FFF2-40B4-BE49-F238E27FC236}">
                    <a16:creationId xmlns:a16="http://schemas.microsoft.com/office/drawing/2014/main" id="{4CB15C52-384D-1B0C-8EC2-5E116F5817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3" name="Picture 22" descr="Logo&#10;&#10;Description automatically generated">
                <a:extLst>
                  <a:ext uri="{FF2B5EF4-FFF2-40B4-BE49-F238E27FC236}">
                    <a16:creationId xmlns:a16="http://schemas.microsoft.com/office/drawing/2014/main" id="{2103EC4A-D52D-AA57-0504-4582E74F51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831643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478382"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dirty="0"/>
              <a:t>Click icon to add picture</a:t>
            </a:r>
            <a:endParaRPr lang="id-ID" dirty="0"/>
          </a:p>
        </p:txBody>
      </p:sp>
      <p:sp>
        <p:nvSpPr>
          <p:cNvPr id="9" name="Picture Placeholder 2"/>
          <p:cNvSpPr>
            <a:spLocks noGrp="1"/>
          </p:cNvSpPr>
          <p:nvPr>
            <p:ph type="pic" sz="quarter" idx="18"/>
          </p:nvPr>
        </p:nvSpPr>
        <p:spPr>
          <a:xfrm>
            <a:off x="2549739"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4576131"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6602520"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478382"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5" name="Text Placeholder 10"/>
          <p:cNvSpPr>
            <a:spLocks noGrp="1"/>
          </p:cNvSpPr>
          <p:nvPr>
            <p:ph type="body" sz="quarter" idx="22"/>
          </p:nvPr>
        </p:nvSpPr>
        <p:spPr>
          <a:xfrm>
            <a:off x="478382" y="2945323"/>
            <a:ext cx="1575714" cy="1207577"/>
          </a:xfrm>
          <a:prstGeom prst="rect">
            <a:avLst/>
          </a:prstGeom>
        </p:spPr>
        <p:txBody>
          <a:bodyPr lIns="0" tIns="0" rIns="0" bIns="0">
            <a:noAutofit/>
          </a:bodyPr>
          <a:lstStyle>
            <a:lvl1pPr marL="0" indent="0" algn="l">
              <a:lnSpc>
                <a:spcPct val="150000"/>
              </a:lnSpc>
              <a:buNone/>
              <a:defRPr sz="900" i="0" spc="0" baseline="0">
                <a:solidFill>
                  <a:srgbClr val="62A1D7"/>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 Master text styles</a:t>
            </a:r>
          </a:p>
        </p:txBody>
      </p:sp>
      <p:sp>
        <p:nvSpPr>
          <p:cNvPr id="18" name="Text Placeholder 10"/>
          <p:cNvSpPr>
            <a:spLocks noGrp="1"/>
          </p:cNvSpPr>
          <p:nvPr>
            <p:ph type="body" sz="quarter" idx="23" hasCustomPrompt="1"/>
          </p:nvPr>
        </p:nvSpPr>
        <p:spPr>
          <a:xfrm>
            <a:off x="2549739"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9" name="Text Placeholder 10"/>
          <p:cNvSpPr>
            <a:spLocks noGrp="1"/>
          </p:cNvSpPr>
          <p:nvPr>
            <p:ph type="body" sz="quarter" idx="24"/>
          </p:nvPr>
        </p:nvSpPr>
        <p:spPr>
          <a:xfrm>
            <a:off x="2549739"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0" name="Text Placeholder 10"/>
          <p:cNvSpPr>
            <a:spLocks noGrp="1"/>
          </p:cNvSpPr>
          <p:nvPr>
            <p:ph type="body" sz="quarter" idx="25" hasCustomPrompt="1"/>
          </p:nvPr>
        </p:nvSpPr>
        <p:spPr>
          <a:xfrm>
            <a:off x="4576131"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1" name="Text Placeholder 10"/>
          <p:cNvSpPr>
            <a:spLocks noGrp="1"/>
          </p:cNvSpPr>
          <p:nvPr>
            <p:ph type="body" sz="quarter" idx="26"/>
          </p:nvPr>
        </p:nvSpPr>
        <p:spPr>
          <a:xfrm>
            <a:off x="4576131"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2" name="Text Placeholder 10"/>
          <p:cNvSpPr>
            <a:spLocks noGrp="1"/>
          </p:cNvSpPr>
          <p:nvPr>
            <p:ph type="body" sz="quarter" idx="27" hasCustomPrompt="1"/>
          </p:nvPr>
        </p:nvSpPr>
        <p:spPr>
          <a:xfrm>
            <a:off x="6602520"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3" name="Text Placeholder 10"/>
          <p:cNvSpPr>
            <a:spLocks noGrp="1"/>
          </p:cNvSpPr>
          <p:nvPr>
            <p:ph type="body" sz="quarter" idx="28"/>
          </p:nvPr>
        </p:nvSpPr>
        <p:spPr>
          <a:xfrm>
            <a:off x="6602520"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4" name="Text Placeholder 10"/>
          <p:cNvSpPr>
            <a:spLocks noGrp="1"/>
          </p:cNvSpPr>
          <p:nvPr>
            <p:ph type="body" sz="quarter" idx="14" hasCustomPrompt="1"/>
          </p:nvPr>
        </p:nvSpPr>
        <p:spPr>
          <a:xfrm>
            <a:off x="457200" y="444732"/>
            <a:ext cx="8229600" cy="337614"/>
          </a:xfrm>
        </p:spPr>
        <p:txBody>
          <a:bodyPr vert="horz" wrap="square" lIns="0" tIns="0" rIns="0" bIns="0" rtlCol="0">
            <a:noAutofit/>
          </a:bodyPr>
          <a:lstStyle>
            <a:lvl1pPr marL="285750" indent="-285750">
              <a:buFont typeface="Arial" panose="020B0604020202020204" pitchFamily="34" charset="0"/>
              <a:buNone/>
              <a:defRPr lang="en-US" sz="2400" b="1" kern="0" spc="-7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914400" rtl="0" eaLnBrk="1" latinLnBrk="0" hangingPunct="1">
              <a:lnSpc>
                <a:spcPct val="90000"/>
              </a:lnSpc>
              <a:spcBef>
                <a:spcPts val="1200"/>
              </a:spcBef>
              <a:buClr>
                <a:srgbClr val="0072C8"/>
              </a:buClr>
              <a:buSzPct val="110000"/>
              <a:buFont typeface="Arial" panose="020B0604020202020204" pitchFamily="34" charset="0"/>
              <a:buNone/>
            </a:pPr>
            <a:r>
              <a:rPr lang="en-US" dirty="0"/>
              <a:t>Insert slide title here</a:t>
            </a:r>
          </a:p>
        </p:txBody>
      </p:sp>
      <p:sp>
        <p:nvSpPr>
          <p:cNvPr id="16" name="Text Placeholder 3"/>
          <p:cNvSpPr>
            <a:spLocks noGrp="1"/>
          </p:cNvSpPr>
          <p:nvPr>
            <p:ph type="body" sz="quarter" idx="29"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7" name="Group 6">
            <a:extLst>
              <a:ext uri="{FF2B5EF4-FFF2-40B4-BE49-F238E27FC236}">
                <a16:creationId xmlns:a16="http://schemas.microsoft.com/office/drawing/2014/main" id="{8F833EE2-AA09-1755-E516-72E0396644EF}"/>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9BAD44A9-31FE-0B85-3DC4-BF591E381E2A}"/>
                </a:ext>
              </a:extLst>
            </p:cNvPr>
            <p:cNvGrpSpPr/>
            <p:nvPr userDrawn="1"/>
          </p:nvGrpSpPr>
          <p:grpSpPr>
            <a:xfrm>
              <a:off x="8421701" y="69155"/>
              <a:ext cx="573468" cy="368994"/>
              <a:chOff x="8421701" y="69155"/>
              <a:chExt cx="573468" cy="368994"/>
            </a:xfrm>
          </p:grpSpPr>
          <p:pic>
            <p:nvPicPr>
              <p:cNvPr id="27" name="Picture 26" descr="A picture containing logo&#10;&#10;Description automatically generated">
                <a:extLst>
                  <a:ext uri="{FF2B5EF4-FFF2-40B4-BE49-F238E27FC236}">
                    <a16:creationId xmlns:a16="http://schemas.microsoft.com/office/drawing/2014/main" id="{CB7A9AED-71C1-A0EC-29BC-99EE820EF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30" name="Straight Connector 29">
                <a:extLst>
                  <a:ext uri="{FF2B5EF4-FFF2-40B4-BE49-F238E27FC236}">
                    <a16:creationId xmlns:a16="http://schemas.microsoft.com/office/drawing/2014/main" id="{4BCF215A-12AD-7E44-E807-9916DE82B66A}"/>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9C85A681-CB1A-3025-2672-2920F3CC357C}"/>
                </a:ext>
              </a:extLst>
            </p:cNvPr>
            <p:cNvGrpSpPr/>
            <p:nvPr userDrawn="1"/>
          </p:nvGrpSpPr>
          <p:grpSpPr>
            <a:xfrm>
              <a:off x="7301180" y="86488"/>
              <a:ext cx="1025017" cy="334328"/>
              <a:chOff x="-2197100" y="355600"/>
              <a:chExt cx="13589000" cy="4432300"/>
            </a:xfrm>
          </p:grpSpPr>
          <p:pic>
            <p:nvPicPr>
              <p:cNvPr id="17" name="Picture 16" descr="Logo&#10;&#10;Description automatically generated">
                <a:extLst>
                  <a:ext uri="{FF2B5EF4-FFF2-40B4-BE49-F238E27FC236}">
                    <a16:creationId xmlns:a16="http://schemas.microsoft.com/office/drawing/2014/main" id="{B360CB1F-66EA-8898-375A-C52CC43BFA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5" name="Picture 24" descr="A close up of a label&#10;&#10;Description automatically generated with low confidence">
                <a:extLst>
                  <a:ext uri="{FF2B5EF4-FFF2-40B4-BE49-F238E27FC236}">
                    <a16:creationId xmlns:a16="http://schemas.microsoft.com/office/drawing/2014/main" id="{6A1E5EFE-052D-CC6B-1ECC-42DD02F3E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6" name="Picture 25" descr="Logo&#10;&#10;Description automatically generated">
                <a:extLst>
                  <a:ext uri="{FF2B5EF4-FFF2-40B4-BE49-F238E27FC236}">
                    <a16:creationId xmlns:a16="http://schemas.microsoft.com/office/drawing/2014/main" id="{2F992EC0-4613-E8FB-885A-19A8253FBD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94883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438150"/>
            <a:ext cx="1900238" cy="1866900"/>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a:p>
            <a:pPr marL="173038" lvl="0" indent="-173038" algn="ct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621D942F-8D6F-65CE-9257-A6095707C9C8}"/>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E80665E1-3461-5106-25A6-3FCE99DBD920}"/>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0488C284-482D-0D8F-10A3-53F7B2021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BFD44725-D5CF-D9E1-0AA7-B1D409712CD3}"/>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7294368B-8712-1125-8819-C3B048EF9629}"/>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B189559D-CA83-BC80-C07F-4B76478C0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16ED8B78-21FA-57D8-9A81-CE087CA70C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FFE926F4-1D3A-5320-13D2-48779808BC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1136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B26075DA-6036-7443-AF95-35293BDA3664}"/>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0EAC6012-4CE6-AA3B-8466-3B7BF7B28438}"/>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22B0C461-01E3-2B3C-4693-A6CEA45F2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3F7D2FEA-C8D8-5BD4-3D35-71B8DF80370F}"/>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B1E1659B-121D-784C-C235-5E4C2CBCB5B8}"/>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CDD72CCC-68DC-49CA-6879-14AD37E28B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3AD059FA-1E7C-5A9F-8E5A-C0B574A27F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BCF16513-FAE3-8807-D495-14E49DA5AC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91238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rgbClr val="2B6FAB"/>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2B35CD58-3DF8-7F59-D09A-9501A053F03F}"/>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90B3DCB4-ADA1-ECBC-D6CB-E43301141C31}"/>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8F25327A-F81F-977C-7391-31A43260F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236C7DF2-E82A-B6A9-21FF-3A3364B86120}"/>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F88FBC38-8B77-527D-482A-E949DF83BB59}"/>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43767D7A-87B0-6F88-5CFC-CA6718C3C0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79C9B7E5-1BA2-8AB0-0323-6BDF8F4B96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F182D970-B3DD-23A2-CEF7-54C1E10707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60527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464493" y="1066800"/>
            <a:ext cx="6336357" cy="730250"/>
          </a:xfrm>
        </p:spPr>
        <p:txBody>
          <a:bodyPr tIns="0" bIns="0" anchor="t"/>
          <a:lstStyle>
            <a:lvl1pPr marL="0" indent="0" algn="l" defTabSz="914400" rtl="0" eaLnBrk="1" latinLnBrk="0" hangingPunct="1">
              <a:lnSpc>
                <a:spcPct val="90000"/>
              </a:lnSpc>
              <a:spcBef>
                <a:spcPct val="0"/>
              </a:spcBef>
              <a:buNone/>
              <a:defRPr lang="en-US" sz="24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two lines of text</a:t>
            </a:r>
          </a:p>
        </p:txBody>
      </p:sp>
      <p:sp>
        <p:nvSpPr>
          <p:cNvPr id="6" name="Text Placeholder 4"/>
          <p:cNvSpPr>
            <a:spLocks noGrp="1"/>
          </p:cNvSpPr>
          <p:nvPr>
            <p:ph type="body" sz="quarter" idx="33" hasCustomPrompt="1"/>
          </p:nvPr>
        </p:nvSpPr>
        <p:spPr>
          <a:xfrm>
            <a:off x="464494" y="1819247"/>
            <a:ext cx="6336356" cy="223556"/>
          </a:xfrm>
        </p:spPr>
        <p:txBody>
          <a:bodyPr tIns="0"/>
          <a:lstStyle>
            <a:lvl1pPr marL="0" indent="0">
              <a:lnSpc>
                <a:spcPct val="120000"/>
              </a:lnSpc>
              <a:buNone/>
              <a:defRPr lang="en-US" sz="1100" kern="1200" spc="0" baseline="0" dirty="0" smtClean="0">
                <a:solidFill>
                  <a:schemeClr val="accent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Enter text here</a:t>
            </a:r>
          </a:p>
        </p:txBody>
      </p:sp>
      <p:sp>
        <p:nvSpPr>
          <p:cNvPr id="13" name="Text Placeholder 12"/>
          <p:cNvSpPr>
            <a:spLocks noGrp="1"/>
          </p:cNvSpPr>
          <p:nvPr>
            <p:ph type="body" sz="quarter" idx="34" hasCustomPrompt="1"/>
          </p:nvPr>
        </p:nvSpPr>
        <p:spPr>
          <a:xfrm>
            <a:off x="4651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Why</a:t>
            </a:r>
            <a:endParaRPr lang="en-GB" dirty="0"/>
          </a:p>
        </p:txBody>
      </p:sp>
      <p:sp>
        <p:nvSpPr>
          <p:cNvPr id="14" name="Text Placeholder 12"/>
          <p:cNvSpPr>
            <a:spLocks noGrp="1"/>
          </p:cNvSpPr>
          <p:nvPr>
            <p:ph type="body" sz="quarter" idx="35" hasCustomPrompt="1"/>
          </p:nvPr>
        </p:nvSpPr>
        <p:spPr>
          <a:xfrm>
            <a:off x="33988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What</a:t>
            </a:r>
            <a:endParaRPr lang="en-GB" dirty="0"/>
          </a:p>
        </p:txBody>
      </p:sp>
      <p:sp>
        <p:nvSpPr>
          <p:cNvPr id="15" name="Text Placeholder 12"/>
          <p:cNvSpPr>
            <a:spLocks noGrp="1"/>
          </p:cNvSpPr>
          <p:nvPr>
            <p:ph type="body" sz="quarter" idx="36" hasCustomPrompt="1"/>
          </p:nvPr>
        </p:nvSpPr>
        <p:spPr>
          <a:xfrm>
            <a:off x="623181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Wow</a:t>
            </a:r>
            <a:endParaRPr lang="en-GB" dirty="0"/>
          </a:p>
        </p:txBody>
      </p:sp>
      <p:sp>
        <p:nvSpPr>
          <p:cNvPr id="16" name="Text Placeholder 12"/>
          <p:cNvSpPr>
            <a:spLocks noGrp="1"/>
          </p:cNvSpPr>
          <p:nvPr>
            <p:ph type="body" sz="quarter" idx="37" hasCustomPrompt="1"/>
          </p:nvPr>
        </p:nvSpPr>
        <p:spPr>
          <a:xfrm>
            <a:off x="4651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7" name="Text Placeholder 12"/>
          <p:cNvSpPr>
            <a:spLocks noGrp="1"/>
          </p:cNvSpPr>
          <p:nvPr>
            <p:ph type="body" sz="quarter" idx="38" hasCustomPrompt="1"/>
          </p:nvPr>
        </p:nvSpPr>
        <p:spPr>
          <a:xfrm>
            <a:off x="33988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8" name="Text Placeholder 12"/>
          <p:cNvSpPr>
            <a:spLocks noGrp="1"/>
          </p:cNvSpPr>
          <p:nvPr>
            <p:ph type="body" sz="quarter" idx="39" hasCustomPrompt="1"/>
          </p:nvPr>
        </p:nvSpPr>
        <p:spPr>
          <a:xfrm>
            <a:off x="623181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grpSp>
        <p:nvGrpSpPr>
          <p:cNvPr id="9" name="Group 8">
            <a:extLst>
              <a:ext uri="{FF2B5EF4-FFF2-40B4-BE49-F238E27FC236}">
                <a16:creationId xmlns:a16="http://schemas.microsoft.com/office/drawing/2014/main" id="{600A5090-A923-AF57-C63C-035C380E7E60}"/>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C14826EA-AE6C-C273-8CDB-0ECE8B2E8D36}"/>
                </a:ext>
              </a:extLst>
            </p:cNvPr>
            <p:cNvGrpSpPr/>
            <p:nvPr userDrawn="1"/>
          </p:nvGrpSpPr>
          <p:grpSpPr>
            <a:xfrm>
              <a:off x="8421701" y="69155"/>
              <a:ext cx="573468" cy="368994"/>
              <a:chOff x="8421701" y="69155"/>
              <a:chExt cx="573468" cy="368994"/>
            </a:xfrm>
          </p:grpSpPr>
          <p:pic>
            <p:nvPicPr>
              <p:cNvPr id="21" name="Picture 20" descr="A picture containing logo&#10;&#10;Description automatically generated">
                <a:extLst>
                  <a:ext uri="{FF2B5EF4-FFF2-40B4-BE49-F238E27FC236}">
                    <a16:creationId xmlns:a16="http://schemas.microsoft.com/office/drawing/2014/main" id="{5C17423B-1D74-6FA4-7A10-619ED4C63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4" name="Straight Connector 23">
                <a:extLst>
                  <a:ext uri="{FF2B5EF4-FFF2-40B4-BE49-F238E27FC236}">
                    <a16:creationId xmlns:a16="http://schemas.microsoft.com/office/drawing/2014/main" id="{00E55D9B-27E4-7882-E601-DB40551D42A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70B56802-C6B3-147D-BE65-34813E2B4CAC}"/>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C25B37E-2D8C-0571-73C5-F12783554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8C700A29-8D3E-81E0-694D-F45E8D47D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36A1EB5F-4D52-0F56-39C7-4DE083E05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92826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4572001"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5" name="Text Placeholder 6"/>
          <p:cNvSpPr>
            <a:spLocks noGrp="1"/>
          </p:cNvSpPr>
          <p:nvPr>
            <p:ph type="body" sz="quarter" idx="29" hasCustomPrompt="1"/>
          </p:nvPr>
        </p:nvSpPr>
        <p:spPr>
          <a:xfrm>
            <a:off x="5961059"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1B</a:t>
            </a:r>
          </a:p>
        </p:txBody>
      </p:sp>
      <p:sp>
        <p:nvSpPr>
          <p:cNvPr id="26" name="Text Placeholder 10"/>
          <p:cNvSpPr>
            <a:spLocks noGrp="1"/>
          </p:cNvSpPr>
          <p:nvPr>
            <p:ph type="body" sz="quarter" idx="30" hasCustomPrompt="1"/>
          </p:nvPr>
        </p:nvSpPr>
        <p:spPr>
          <a:xfrm>
            <a:off x="5961059"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7" name="Text Placeholder 6"/>
          <p:cNvSpPr>
            <a:spLocks noGrp="1"/>
          </p:cNvSpPr>
          <p:nvPr>
            <p:ph type="body" sz="quarter" idx="31" hasCustomPrompt="1"/>
          </p:nvPr>
        </p:nvSpPr>
        <p:spPr>
          <a:xfrm>
            <a:off x="7350117"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a:t>
            </a:r>
          </a:p>
        </p:txBody>
      </p:sp>
      <p:sp>
        <p:nvSpPr>
          <p:cNvPr id="28" name="Text Placeholder 10"/>
          <p:cNvSpPr>
            <a:spLocks noGrp="1"/>
          </p:cNvSpPr>
          <p:nvPr>
            <p:ph type="body" sz="quarter" idx="32" hasCustomPrompt="1"/>
          </p:nvPr>
        </p:nvSpPr>
        <p:spPr>
          <a:xfrm>
            <a:off x="7350117"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7" name="Text Placeholder 6"/>
          <p:cNvSpPr>
            <a:spLocks noGrp="1"/>
          </p:cNvSpPr>
          <p:nvPr>
            <p:ph type="body" sz="quarter" idx="27" hasCustomPrompt="1"/>
          </p:nvPr>
        </p:nvSpPr>
        <p:spPr>
          <a:xfrm>
            <a:off x="4572001"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1,000</a:t>
            </a:r>
          </a:p>
        </p:txBody>
      </p:sp>
      <p:sp>
        <p:nvSpPr>
          <p:cNvPr id="29" name="Text Placeholder 3"/>
          <p:cNvSpPr>
            <a:spLocks noGrp="1"/>
          </p:cNvSpPr>
          <p:nvPr>
            <p:ph type="body" sz="quarter" idx="26" hasCustomPrompt="1"/>
          </p:nvPr>
        </p:nvSpPr>
        <p:spPr>
          <a:xfrm>
            <a:off x="4572000"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9" name="Text Placeholder 10"/>
          <p:cNvSpPr>
            <a:spLocks noGrp="1"/>
          </p:cNvSpPr>
          <p:nvPr>
            <p:ph type="body" sz="quarter" idx="34" hasCustomPrompt="1"/>
          </p:nvPr>
        </p:nvSpPr>
        <p:spPr>
          <a:xfrm>
            <a:off x="4572000" y="206488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572000" y="1855310"/>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350117" y="205808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350117" y="1848513"/>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572000" y="3184216"/>
            <a:ext cx="2349182" cy="812189"/>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572000" y="2974645"/>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350117" y="266987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350117" y="2460304"/>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19"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20"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grpSp>
        <p:nvGrpSpPr>
          <p:cNvPr id="8" name="Group 7">
            <a:extLst>
              <a:ext uri="{FF2B5EF4-FFF2-40B4-BE49-F238E27FC236}">
                <a16:creationId xmlns:a16="http://schemas.microsoft.com/office/drawing/2014/main" id="{1F0E03DF-945B-06AE-34FC-0AD810DC848B}"/>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8F481A43-164A-C803-E6F8-20410F1F4367}"/>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049CA110-8814-2DF1-6453-6F2D1105B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4D6D2FB9-0485-2261-CBB1-53E058993F5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3FB6F603-E682-078B-F8DD-9A0370231A32}"/>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ADF53299-3719-960B-C651-B4D86EA909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1D1BE728-01DF-D489-5FC8-A027C04518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B0F81C25-CA6C-4E15-8007-E47BF88F2C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92183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4700906"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8"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sp>
        <p:nvSpPr>
          <p:cNvPr id="39" name="Text Placeholder 10"/>
          <p:cNvSpPr>
            <a:spLocks noGrp="1"/>
          </p:cNvSpPr>
          <p:nvPr>
            <p:ph type="body" sz="quarter" idx="34" hasCustomPrompt="1"/>
          </p:nvPr>
        </p:nvSpPr>
        <p:spPr>
          <a:xfrm>
            <a:off x="4700906" y="225325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700906" y="2043680"/>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479023" y="224645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479023" y="2036883"/>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700906" y="3372586"/>
            <a:ext cx="2349182" cy="40927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700906" y="3163015"/>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479023" y="285824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479023" y="2648674"/>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3" name="Text Placeholder 2"/>
          <p:cNvSpPr>
            <a:spLocks noGrp="1"/>
          </p:cNvSpPr>
          <p:nvPr>
            <p:ph type="body" sz="quarter" idx="42" hasCustomPrompt="1"/>
          </p:nvPr>
        </p:nvSpPr>
        <p:spPr>
          <a:xfrm>
            <a:off x="4699000" y="670091"/>
            <a:ext cx="3898900" cy="1114259"/>
          </a:xfrm>
        </p:spPr>
        <p:txBody>
          <a:bodyPr/>
          <a:lstStyle>
            <a:lvl1pPr marL="0" indent="0">
              <a:buNone/>
              <a:defRPr sz="2000" baseline="0">
                <a:solidFill>
                  <a:schemeClr val="accent5"/>
                </a:solidFill>
              </a:defRPr>
            </a:lvl1pPr>
          </a:lstStyle>
          <a:p>
            <a:pPr lvl="0"/>
            <a:r>
              <a:rPr lang="en-US" dirty="0"/>
              <a:t>Here’s a place for your quote. We recommend to keep it short. Maybe about this long.”</a:t>
            </a:r>
            <a:endParaRPr lang="en-GB" dirty="0"/>
          </a:p>
        </p:txBody>
      </p:sp>
      <p:sp>
        <p:nvSpPr>
          <p:cNvPr id="4" name="TextBox 3"/>
          <p:cNvSpPr txBox="1"/>
          <p:nvPr userDrawn="1"/>
        </p:nvSpPr>
        <p:spPr>
          <a:xfrm>
            <a:off x="4483100" y="670091"/>
            <a:ext cx="431800" cy="406400"/>
          </a:xfrm>
          <a:prstGeom prst="rect">
            <a:avLst/>
          </a:prstGeom>
          <a:noFill/>
        </p:spPr>
        <p:txBody>
          <a:bodyPr wrap="square" rtlCol="0">
            <a:noAutofit/>
          </a:bodyPr>
          <a:lstStyle/>
          <a:p>
            <a:pPr>
              <a:spcBef>
                <a:spcPts val="750"/>
              </a:spcBef>
              <a:buClr>
                <a:schemeClr val="accent2"/>
              </a:buClr>
              <a:buSzPct val="100000"/>
            </a:pPr>
            <a:r>
              <a:rPr lang="en-US" sz="2000" dirty="0">
                <a:solidFill>
                  <a:schemeClr val="accent4"/>
                </a:solidFill>
                <a:latin typeface="Arial" panose="020B0604020202020204" pitchFamily="34" charset="0"/>
                <a:cs typeface="Arial" panose="020B0604020202020204" pitchFamily="34" charset="0"/>
              </a:rPr>
              <a:t>“</a:t>
            </a:r>
            <a:endParaRPr lang="en-GB" sz="2000" dirty="0" err="1">
              <a:solidFill>
                <a:schemeClr val="accent4"/>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grpSp>
        <p:nvGrpSpPr>
          <p:cNvPr id="9" name="Group 8">
            <a:extLst>
              <a:ext uri="{FF2B5EF4-FFF2-40B4-BE49-F238E27FC236}">
                <a16:creationId xmlns:a16="http://schemas.microsoft.com/office/drawing/2014/main" id="{502CB9A4-ACF9-696F-1F52-1561C5771A22}"/>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271CF6DA-B949-28A4-2636-DEC5C3388449}"/>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829C84F8-4A05-E262-E5D5-FB7C66F10B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2860F6B1-3BFA-3EFD-9315-C11B9DAF345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167ACE8-88F5-9C0B-92EB-D6DAB0474A9E}"/>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7440A2F0-FD32-EE62-5B05-425BC4658E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C075C11C-D5FE-91EF-63C6-0B70F50688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0BCAFF44-02BB-A091-7062-DA38B466279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31632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©2023 INCOSE, LLC. All rights reserved. </a:t>
            </a:r>
          </a:p>
        </p:txBody>
      </p:sp>
      <p:pic>
        <p:nvPicPr>
          <p:cNvPr id="2" name="Picture 1">
            <a:extLst>
              <a:ext uri="{FF2B5EF4-FFF2-40B4-BE49-F238E27FC236}">
                <a16:creationId xmlns:a16="http://schemas.microsoft.com/office/drawing/2014/main" id="{705F2F77-3450-4868-C447-47C0D656D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7723" y="1386057"/>
            <a:ext cx="2908554" cy="2620206"/>
          </a:xfrm>
          <a:prstGeom prst="rect">
            <a:avLst/>
          </a:prstGeom>
        </p:spPr>
      </p:pic>
    </p:spTree>
    <p:extLst>
      <p:ext uri="{BB962C8B-B14F-4D97-AF65-F5344CB8AC3E}">
        <p14:creationId xmlns:p14="http://schemas.microsoft.com/office/powerpoint/2010/main" val="9973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lide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8564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293309AD-3A3A-6E31-AC10-2240BCED6A3B}"/>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E6566915-D831-CDFA-7D15-6875F155138E}"/>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AE6B7617-821B-987B-C925-C719B701D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48BF5868-EDE4-CF6F-FC4B-8978829F0BED}"/>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57B58DFC-3731-548B-0AF0-01B428281748}"/>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E520BA5F-B73E-DFEF-431D-FBD30895E2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E891B43C-9C71-D5BA-2FE1-15E734E83B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B7D23F22-3BAA-6374-2E73-742CF3E713B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2315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Logo Slid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3570F-9463-86B6-A8D9-65CB4504F2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7723" y="1386057"/>
            <a:ext cx="2908554" cy="2620206"/>
          </a:xfrm>
          <a:prstGeom prst="rect">
            <a:avLst/>
          </a:prstGeom>
        </p:spPr>
      </p:pic>
    </p:spTree>
    <p:extLst>
      <p:ext uri="{BB962C8B-B14F-4D97-AF65-F5344CB8AC3E}">
        <p14:creationId xmlns:p14="http://schemas.microsoft.com/office/powerpoint/2010/main" val="146274843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slide 3">
    <p:bg>
      <p:bgPr>
        <a:solidFill>
          <a:schemeClr val="accent5"/>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466894" y="1642997"/>
            <a:ext cx="2566929"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defTabSz="685574" eaLnBrk="0" hangingPunct="0">
              <a:lnSpc>
                <a:spcPts val="675"/>
              </a:lnSpc>
              <a:defRPr/>
            </a:pPr>
            <a:r>
              <a:rPr lang="en-US" sz="525" dirty="0">
                <a:gradFill>
                  <a:gsLst>
                    <a:gs pos="5417">
                      <a:srgbClr val="FFFFFF"/>
                    </a:gs>
                    <a:gs pos="13333">
                      <a:srgbClr val="FFFFFF"/>
                    </a:gs>
                  </a:gsLst>
                  <a:lin ang="5400000" scaled="0"/>
                </a:gradFill>
                <a:latin typeface="Arial" panose="020B0604020202020204" pitchFamily="34" charset="0"/>
                <a:cs typeface="Arial" panose="020B0604020202020204" pitchFamily="34" charset="0"/>
              </a:rPr>
              <a:t>©2023 INCOSE. All rights reserved. </a:t>
            </a:r>
          </a:p>
        </p:txBody>
      </p:sp>
      <p:sp>
        <p:nvSpPr>
          <p:cNvPr id="6" name="TextBox 5"/>
          <p:cNvSpPr txBox="1"/>
          <p:nvPr userDrawn="1"/>
        </p:nvSpPr>
        <p:spPr>
          <a:xfrm>
            <a:off x="463269" y="1926053"/>
            <a:ext cx="812082" cy="207749"/>
          </a:xfrm>
          <a:prstGeom prst="rect">
            <a:avLst/>
          </a:prstGeom>
          <a:noFill/>
        </p:spPr>
        <p:txBody>
          <a:bodyPr wrap="none" lIns="0" bIns="0" rtlCol="0" anchor="b" anchorCtr="0">
            <a:spAutoFit/>
          </a:bodyPr>
          <a:lstStyle/>
          <a:p>
            <a:pPr defTabSz="685755"/>
            <a:r>
              <a:rPr lang="en-AU" sz="1050" spc="75" dirty="0" err="1">
                <a:solidFill>
                  <a:schemeClr val="tx1"/>
                </a:solidFill>
                <a:latin typeface="Arial" panose="020B0604020202020204" pitchFamily="34" charset="0"/>
                <a:ea typeface="Roboto Light" panose="02000000000000000000" pitchFamily="2" charset="0"/>
                <a:cs typeface="Arial" panose="020B0604020202020204" pitchFamily="34" charset="0"/>
              </a:rPr>
              <a:t>incose.org</a:t>
            </a:r>
            <a:endParaRPr lang="en-AU" sz="1050" spc="75" dirty="0">
              <a:solidFill>
                <a:schemeClr val="tx1"/>
              </a:solidFill>
              <a:latin typeface="Arial" panose="020B0604020202020204" pitchFamily="34" charset="0"/>
              <a:ea typeface="Roboto Light"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5955B67-795B-9656-7603-CCC8D5B39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108" y="268692"/>
            <a:ext cx="1409961" cy="1270180"/>
          </a:xfrm>
          <a:prstGeom prst="rect">
            <a:avLst/>
          </a:prstGeom>
        </p:spPr>
      </p:pic>
    </p:spTree>
    <p:extLst>
      <p:ext uri="{BB962C8B-B14F-4D97-AF65-F5344CB8AC3E}">
        <p14:creationId xmlns:p14="http://schemas.microsoft.com/office/powerpoint/2010/main" val="2338813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1"/>
            <a:ext cx="4114800" cy="2413299"/>
          </a:xfrm>
          <a:prstGeom prst="rect">
            <a:avLst/>
          </a:prstGeom>
        </p:spPr>
        <p:txBody>
          <a:bodyPr vert="horz" lIns="0" tIns="45720" rIns="91440" bIns="45720" rtlCol="0" anchor="b">
            <a:noAutofit/>
          </a:bodyPr>
          <a:lstStyle>
            <a:lvl1pPr algn="l" defTabSz="685749" rtl="0" eaLnBrk="1" latinLnBrk="0" hangingPunct="1">
              <a:lnSpc>
                <a:spcPct val="80000"/>
              </a:lnSpc>
              <a:spcBef>
                <a:spcPct val="0"/>
              </a:spcBef>
              <a:buNone/>
              <a:defRPr lang="en-US" sz="72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2"/>
            <a:ext cx="4105994" cy="1132629"/>
          </a:xfrm>
        </p:spPr>
        <p:txBody>
          <a:bodyPr lIns="0" tIns="0" rIns="0" bIns="0">
            <a:noAutofit/>
          </a:bodyPr>
          <a:lstStyle>
            <a:lvl1pPr mar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6" y="4447236"/>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EC8F67DE-7F29-7652-E4EE-002C300632A0}"/>
              </a:ext>
            </a:extLst>
          </p:cNvPr>
          <p:cNvSpPr txBox="1"/>
          <p:nvPr userDrawn="1"/>
        </p:nvSpPr>
        <p:spPr>
          <a:xfrm>
            <a:off x="8247888" y="4687824"/>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0A20B19-4515-63EA-5737-4ECB8A98FAE8}"/>
              </a:ext>
            </a:extLst>
          </p:cNvPr>
          <p:cNvGrpSpPr/>
          <p:nvPr userDrawn="1"/>
        </p:nvGrpSpPr>
        <p:grpSpPr>
          <a:xfrm>
            <a:off x="7301180" y="69155"/>
            <a:ext cx="1693989" cy="368994"/>
            <a:chOff x="7301180" y="69155"/>
            <a:chExt cx="1693989" cy="368994"/>
          </a:xfrm>
        </p:grpSpPr>
        <p:grpSp>
          <p:nvGrpSpPr>
            <p:cNvPr id="13" name="Group 12">
              <a:extLst>
                <a:ext uri="{FF2B5EF4-FFF2-40B4-BE49-F238E27FC236}">
                  <a16:creationId xmlns:a16="http://schemas.microsoft.com/office/drawing/2014/main" id="{0A1C899A-D9EC-204D-A069-40A3723422E6}"/>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631CC73B-E336-0D28-E83C-37B0C393B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66989B80-1E80-714A-7BE2-CEAC97F9020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4CDCBD7-9E1E-427F-727C-5B843F2F7834}"/>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DD8936B-968D-0CE3-B067-051A89A31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DF1DF295-ACDA-011D-0DDE-1735720117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52C8D428-2A08-C8B3-C5AB-D852D2A03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02525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3" name="Group 2">
            <a:extLst>
              <a:ext uri="{FF2B5EF4-FFF2-40B4-BE49-F238E27FC236}">
                <a16:creationId xmlns:a16="http://schemas.microsoft.com/office/drawing/2014/main" id="{EA7EA929-82F0-9DC1-034C-57869195291D}"/>
              </a:ext>
            </a:extLst>
          </p:cNvPr>
          <p:cNvGrpSpPr/>
          <p:nvPr userDrawn="1"/>
        </p:nvGrpSpPr>
        <p:grpSpPr>
          <a:xfrm>
            <a:off x="7301180" y="69155"/>
            <a:ext cx="1693989" cy="368994"/>
            <a:chOff x="7301180" y="69155"/>
            <a:chExt cx="1693989" cy="368994"/>
          </a:xfrm>
        </p:grpSpPr>
        <p:grpSp>
          <p:nvGrpSpPr>
            <p:cNvPr id="11" name="Group 10">
              <a:extLst>
                <a:ext uri="{FF2B5EF4-FFF2-40B4-BE49-F238E27FC236}">
                  <a16:creationId xmlns:a16="http://schemas.microsoft.com/office/drawing/2014/main" id="{2DDC85C0-D280-F86D-8ABD-25A51B48B7F0}"/>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402F4273-B590-A0CA-117C-D9E07FD29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A934F8C1-E8CE-B2E6-02B9-94B582E2D9D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6F410085-E283-E5B5-61F6-BB610F1D87C7}"/>
                </a:ext>
              </a:extLst>
            </p:cNvPr>
            <p:cNvGrpSpPr/>
            <p:nvPr userDrawn="1"/>
          </p:nvGrpSpPr>
          <p:grpSpPr>
            <a:xfrm>
              <a:off x="7301180" y="86488"/>
              <a:ext cx="1025017" cy="334328"/>
              <a:chOff x="-2197100" y="355600"/>
              <a:chExt cx="13589000" cy="4432300"/>
            </a:xfrm>
          </p:grpSpPr>
          <p:pic>
            <p:nvPicPr>
              <p:cNvPr id="13" name="Picture 12" descr="Logo&#10;&#10;Description automatically generated">
                <a:extLst>
                  <a:ext uri="{FF2B5EF4-FFF2-40B4-BE49-F238E27FC236}">
                    <a16:creationId xmlns:a16="http://schemas.microsoft.com/office/drawing/2014/main" id="{435BA1B9-2ABC-4211-D313-F5B75FB4DF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D650C028-62CF-453A-C481-5B942A0243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0F817FE2-9CA9-BBB4-A070-02CC7D1F0D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9127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12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 y="0"/>
            <a:ext cx="9144000" cy="5143500"/>
          </a:xfrm>
          <a:prstGeom prst="rect">
            <a:avLst/>
          </a:prstGeom>
          <a:solidFill>
            <a:schemeClr val="bg1">
              <a:lumMod val="95000"/>
            </a:schemeClr>
          </a:solidFill>
        </p:spPr>
        <p:txBody>
          <a:bodyPr>
            <a:normAutofit/>
          </a:bodyPr>
          <a:lstStyle>
            <a:lvl1pPr>
              <a:defRPr sz="788"/>
            </a:lvl1pPr>
          </a:lstStyle>
          <a:p>
            <a:endParaRPr lang="en-US" dirty="0"/>
          </a:p>
        </p:txBody>
      </p:sp>
    </p:spTree>
    <p:extLst>
      <p:ext uri="{BB962C8B-B14F-4D97-AF65-F5344CB8AC3E}">
        <p14:creationId xmlns:p14="http://schemas.microsoft.com/office/powerpoint/2010/main" val="134384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32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nchor="ctr">
            <a:normAutofit/>
          </a:bodyPr>
          <a:lstStyle>
            <a:lvl1pPr marL="0" indent="0" algn="ctr">
              <a:buNone/>
              <a:defRPr sz="900"/>
            </a:lvl1pPr>
          </a:lstStyle>
          <a:p>
            <a:endParaRPr lang="en-US" dirty="0"/>
          </a:p>
        </p:txBody>
      </p:sp>
    </p:spTree>
    <p:extLst>
      <p:ext uri="{BB962C8B-B14F-4D97-AF65-F5344CB8AC3E}">
        <p14:creationId xmlns:p14="http://schemas.microsoft.com/office/powerpoint/2010/main" val="1937704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rgbClr val="2B6FAB"/>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bg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E7D2DBCD-5B22-5B70-176B-A026EFF92693}"/>
              </a:ext>
            </a:extLst>
          </p:cNvPr>
          <p:cNvGrpSpPr/>
          <p:nvPr userDrawn="1"/>
        </p:nvGrpSpPr>
        <p:grpSpPr>
          <a:xfrm>
            <a:off x="7301180" y="69155"/>
            <a:ext cx="1693989" cy="368994"/>
            <a:chOff x="7301180" y="69155"/>
            <a:chExt cx="1693989" cy="368994"/>
          </a:xfrm>
        </p:grpSpPr>
        <p:grpSp>
          <p:nvGrpSpPr>
            <p:cNvPr id="10" name="Group 9">
              <a:extLst>
                <a:ext uri="{FF2B5EF4-FFF2-40B4-BE49-F238E27FC236}">
                  <a16:creationId xmlns:a16="http://schemas.microsoft.com/office/drawing/2014/main" id="{EEA9D787-164A-CF21-4824-F132ADF1C909}"/>
                </a:ext>
              </a:extLst>
            </p:cNvPr>
            <p:cNvGrpSpPr/>
            <p:nvPr userDrawn="1"/>
          </p:nvGrpSpPr>
          <p:grpSpPr>
            <a:xfrm>
              <a:off x="8421701" y="69155"/>
              <a:ext cx="573468" cy="368994"/>
              <a:chOff x="8421701" y="69155"/>
              <a:chExt cx="573468" cy="368994"/>
            </a:xfrm>
          </p:grpSpPr>
          <p:pic>
            <p:nvPicPr>
              <p:cNvPr id="16" name="Picture 15" descr="A picture containing logo&#10;&#10;Description automatically generated">
                <a:extLst>
                  <a:ext uri="{FF2B5EF4-FFF2-40B4-BE49-F238E27FC236}">
                    <a16:creationId xmlns:a16="http://schemas.microsoft.com/office/drawing/2014/main" id="{ED916C9C-849B-D1E3-FB14-F2F4013F2E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351F2B1F-FA54-BC22-44B4-9ED78F0709E5}"/>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248B1D55-C106-532A-46ED-0C70EDFE09D1}"/>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CB887CC6-741E-FB5B-6603-B4F1EDDB96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4" name="Picture 13" descr="A close up of a label&#10;&#10;Description automatically generated with low confidence">
                <a:extLst>
                  <a:ext uri="{FF2B5EF4-FFF2-40B4-BE49-F238E27FC236}">
                    <a16:creationId xmlns:a16="http://schemas.microsoft.com/office/drawing/2014/main" id="{ED71FC22-AF4B-6B6B-0239-011357B5D6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5" name="Picture 14" descr="Logo&#10;&#10;Description automatically generated">
                <a:extLst>
                  <a:ext uri="{FF2B5EF4-FFF2-40B4-BE49-F238E27FC236}">
                    <a16:creationId xmlns:a16="http://schemas.microsoft.com/office/drawing/2014/main" id="{1FA26C58-077D-669D-B2FB-B1112A1117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34110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7A254283-71A0-D1F5-2A64-E4F2CE4F3D2D}"/>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A978BDB4-5576-4BE9-A7CE-3DEAE77B93D0}"/>
                </a:ext>
              </a:extLst>
            </p:cNvPr>
            <p:cNvGrpSpPr/>
            <p:nvPr userDrawn="1"/>
          </p:nvGrpSpPr>
          <p:grpSpPr>
            <a:xfrm>
              <a:off x="8421701" y="69155"/>
              <a:ext cx="573468" cy="368994"/>
              <a:chOff x="8421701" y="69155"/>
              <a:chExt cx="573468" cy="368994"/>
            </a:xfrm>
          </p:grpSpPr>
          <p:pic>
            <p:nvPicPr>
              <p:cNvPr id="15" name="Picture 14" descr="A picture containing logo&#10;&#10;Description automatically generated">
                <a:extLst>
                  <a:ext uri="{FF2B5EF4-FFF2-40B4-BE49-F238E27FC236}">
                    <a16:creationId xmlns:a16="http://schemas.microsoft.com/office/drawing/2014/main" id="{17823E76-CD64-ED7F-F21E-726DB7DA78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1FA65FD4-D171-EB79-20CC-467079C317B0}"/>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4466C046-8CFC-CA01-6384-7FAB33226540}"/>
                </a:ext>
              </a:extLst>
            </p:cNvPr>
            <p:cNvGrpSpPr/>
            <p:nvPr userDrawn="1"/>
          </p:nvGrpSpPr>
          <p:grpSpPr>
            <a:xfrm>
              <a:off x="7301180" y="86488"/>
              <a:ext cx="1025017" cy="334328"/>
              <a:chOff x="-2197100" y="355600"/>
              <a:chExt cx="13589000" cy="4432300"/>
            </a:xfrm>
          </p:grpSpPr>
          <p:pic>
            <p:nvPicPr>
              <p:cNvPr id="12" name="Picture 11" descr="Logo&#10;&#10;Description automatically generated">
                <a:extLst>
                  <a:ext uri="{FF2B5EF4-FFF2-40B4-BE49-F238E27FC236}">
                    <a16:creationId xmlns:a16="http://schemas.microsoft.com/office/drawing/2014/main" id="{11AE9561-4274-9485-3027-45F9895F9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C7C49DF0-1305-ECF9-5FBC-63C58FCC46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D8AA43F2-7BE0-10AD-5AD0-9D898590EA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7634619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ECFF4802-236E-FB23-6C98-171B00E37CF7}"/>
              </a:ext>
            </a:extLst>
          </p:cNvPr>
          <p:cNvGrpSpPr/>
          <p:nvPr userDrawn="1"/>
        </p:nvGrpSpPr>
        <p:grpSpPr>
          <a:xfrm>
            <a:off x="7301180" y="69155"/>
            <a:ext cx="1693989" cy="368994"/>
            <a:chOff x="7301180" y="69155"/>
            <a:chExt cx="1693989" cy="368994"/>
          </a:xfrm>
        </p:grpSpPr>
        <p:grpSp>
          <p:nvGrpSpPr>
            <p:cNvPr id="4" name="Group 3">
              <a:extLst>
                <a:ext uri="{FF2B5EF4-FFF2-40B4-BE49-F238E27FC236}">
                  <a16:creationId xmlns:a16="http://schemas.microsoft.com/office/drawing/2014/main" id="{BE15B932-9574-0482-CADE-996D33A54E6E}"/>
                </a:ext>
              </a:extLst>
            </p:cNvPr>
            <p:cNvGrpSpPr/>
            <p:nvPr userDrawn="1"/>
          </p:nvGrpSpPr>
          <p:grpSpPr>
            <a:xfrm>
              <a:off x="8421701" y="69155"/>
              <a:ext cx="573468" cy="368994"/>
              <a:chOff x="8421701" y="69155"/>
              <a:chExt cx="573468" cy="368994"/>
            </a:xfrm>
          </p:grpSpPr>
          <p:pic>
            <p:nvPicPr>
              <p:cNvPr id="9" name="Picture 8" descr="A picture containing logo&#10;&#10;Description automatically generated">
                <a:extLst>
                  <a:ext uri="{FF2B5EF4-FFF2-40B4-BE49-F238E27FC236}">
                    <a16:creationId xmlns:a16="http://schemas.microsoft.com/office/drawing/2014/main" id="{CC8D9055-46E7-E0DC-B4E3-BD2A693B3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0" name="Straight Connector 9">
                <a:extLst>
                  <a:ext uri="{FF2B5EF4-FFF2-40B4-BE49-F238E27FC236}">
                    <a16:creationId xmlns:a16="http://schemas.microsoft.com/office/drawing/2014/main" id="{FE5D7472-D217-4298-DC07-D6A6A64A001C}"/>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005D1FBC-389C-0FE1-2C78-D4917E7B183F}"/>
                </a:ext>
              </a:extLst>
            </p:cNvPr>
            <p:cNvGrpSpPr/>
            <p:nvPr userDrawn="1"/>
          </p:nvGrpSpPr>
          <p:grpSpPr>
            <a:xfrm>
              <a:off x="7301180" y="86488"/>
              <a:ext cx="1025017" cy="334328"/>
              <a:chOff x="-2197100" y="355600"/>
              <a:chExt cx="13589000" cy="4432300"/>
            </a:xfrm>
          </p:grpSpPr>
          <p:pic>
            <p:nvPicPr>
              <p:cNvPr id="6" name="Picture 5" descr="Logo&#10;&#10;Description automatically generated">
                <a:extLst>
                  <a:ext uri="{FF2B5EF4-FFF2-40B4-BE49-F238E27FC236}">
                    <a16:creationId xmlns:a16="http://schemas.microsoft.com/office/drawing/2014/main" id="{43D72719-F918-6490-0009-7B7CD4A1D0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7" name="Picture 6" descr="A close up of a label&#10;&#10;Description automatically generated with low confidence">
                <a:extLst>
                  <a:ext uri="{FF2B5EF4-FFF2-40B4-BE49-F238E27FC236}">
                    <a16:creationId xmlns:a16="http://schemas.microsoft.com/office/drawing/2014/main" id="{D74FE716-7D8B-9D99-BC3C-04C903C177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8" name="Picture 7" descr="Logo&#10;&#10;Description automatically generated">
                <a:extLst>
                  <a:ext uri="{FF2B5EF4-FFF2-40B4-BE49-F238E27FC236}">
                    <a16:creationId xmlns:a16="http://schemas.microsoft.com/office/drawing/2014/main" id="{D40FBC4D-DB79-385A-2823-87B2844750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0936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tx2"/>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13"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bg1"/>
                </a:solidFill>
                <a:latin typeface="+mj-lt"/>
                <a:ea typeface="Roboto Medium" panose="02000000000000000000" pitchFamily="2" charset="0"/>
                <a:cs typeface="Segoe UI" panose="020B0502040204020203" pitchFamily="34" charset="0"/>
              </a:defRPr>
            </a:lvl1pPr>
          </a:lstStyle>
          <a:p>
            <a:r>
              <a:rPr lang="en-US" dirty="0"/>
              <a:t>Insert title here. </a:t>
            </a:r>
          </a:p>
        </p:txBody>
      </p:sp>
      <p:sp>
        <p:nvSpPr>
          <p:cNvPr id="15"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bg1"/>
                </a:solidFill>
              </a:defRPr>
            </a:lvl1pPr>
            <a:lvl2pPr>
              <a:defRPr sz="1200"/>
            </a:lvl2pPr>
            <a:lvl3pPr>
              <a:defRPr sz="1200"/>
            </a:lvl3pPr>
            <a:lvl4pPr>
              <a:defRPr sz="1200"/>
            </a:lvl4pPr>
            <a:lvl5pPr>
              <a:defRPr sz="1200"/>
            </a:lvl5pPr>
          </a:lstStyle>
          <a:p>
            <a:pPr lvl="0"/>
            <a:r>
              <a:rPr lang="en-US" dirty="0"/>
              <a:t>Enter text here</a:t>
            </a:r>
            <a:endParaRPr lang="en-GB" dirty="0"/>
          </a:p>
        </p:txBody>
      </p:sp>
      <p:grpSp>
        <p:nvGrpSpPr>
          <p:cNvPr id="7" name="Group 6">
            <a:extLst>
              <a:ext uri="{FF2B5EF4-FFF2-40B4-BE49-F238E27FC236}">
                <a16:creationId xmlns:a16="http://schemas.microsoft.com/office/drawing/2014/main" id="{092C7104-30C9-5368-78DB-65437D3B1E92}"/>
              </a:ext>
            </a:extLst>
          </p:cNvPr>
          <p:cNvGrpSpPr/>
          <p:nvPr userDrawn="1"/>
        </p:nvGrpSpPr>
        <p:grpSpPr>
          <a:xfrm>
            <a:off x="7301180" y="69155"/>
            <a:ext cx="1693989" cy="368994"/>
            <a:chOff x="7301180" y="69155"/>
            <a:chExt cx="1693989" cy="368994"/>
          </a:xfrm>
        </p:grpSpPr>
        <p:grpSp>
          <p:nvGrpSpPr>
            <p:cNvPr id="8" name="Group 7">
              <a:extLst>
                <a:ext uri="{FF2B5EF4-FFF2-40B4-BE49-F238E27FC236}">
                  <a16:creationId xmlns:a16="http://schemas.microsoft.com/office/drawing/2014/main" id="{0DAA3A7D-7644-CE52-A487-3C424D6037B5}"/>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866F13F4-8CB2-1973-B341-9D36E3AB41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8" name="Straight Connector 17">
                <a:extLst>
                  <a:ext uri="{FF2B5EF4-FFF2-40B4-BE49-F238E27FC236}">
                    <a16:creationId xmlns:a16="http://schemas.microsoft.com/office/drawing/2014/main" id="{C82D5886-8A6D-F1A1-8123-81D6DB0725C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id="{51BE4E33-B095-F437-ADBC-416D731CA9E0}"/>
                </a:ext>
              </a:extLst>
            </p:cNvPr>
            <p:cNvGrpSpPr/>
            <p:nvPr userDrawn="1"/>
          </p:nvGrpSpPr>
          <p:grpSpPr>
            <a:xfrm>
              <a:off x="7301180" y="86488"/>
              <a:ext cx="1025017" cy="334328"/>
              <a:chOff x="-2197100" y="355600"/>
              <a:chExt cx="13589000" cy="4432300"/>
            </a:xfrm>
          </p:grpSpPr>
          <p:pic>
            <p:nvPicPr>
              <p:cNvPr id="10" name="Picture 9" descr="Logo&#10;&#10;Description automatically generated">
                <a:extLst>
                  <a:ext uri="{FF2B5EF4-FFF2-40B4-BE49-F238E27FC236}">
                    <a16:creationId xmlns:a16="http://schemas.microsoft.com/office/drawing/2014/main" id="{DF926637-4FF8-C78A-5682-501109DDC7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BCE84DA7-3BF6-1869-B24F-1311EB46D8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E76E3179-E59C-A000-D6F0-863F52AC3D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4453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bg>
      <p:bgPr>
        <a:solidFill>
          <a:srgbClr val="FFFFFF"/>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5143500"/>
          </a:xfrm>
          <a:prstGeom prst="rect">
            <a:avLst/>
          </a:prstGeom>
          <a:solidFill>
            <a:schemeClr val="accent5"/>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3" name="Title Placeholder 1"/>
          <p:cNvSpPr>
            <a:spLocks noGrp="1"/>
          </p:cNvSpPr>
          <p:nvPr>
            <p:ph type="title" hasCustomPrompt="1"/>
          </p:nvPr>
        </p:nvSpPr>
        <p:spPr>
          <a:xfrm>
            <a:off x="466852" y="438150"/>
            <a:ext cx="3293618" cy="2312253"/>
          </a:xfrm>
          <a:prstGeom prst="rect">
            <a:avLst/>
          </a:prstGeom>
        </p:spPr>
        <p:txBody>
          <a:bodyPr vert="horz" lIns="0" tIns="0" rIns="91440" bIns="45720" rtlCol="0" anchor="t">
            <a:noAutofit/>
          </a:bodyPr>
          <a:lstStyle>
            <a:lvl1pPr marL="0" algn="l" defTabSz="914400" rtl="0" eaLnBrk="1" latinLnBrk="0" hangingPunct="1">
              <a:lnSpc>
                <a:spcPct val="80000"/>
              </a:lnSpc>
              <a:spcBef>
                <a:spcPct val="0"/>
              </a:spcBef>
              <a:buNone/>
              <a:defRPr lang="en-US" sz="40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2" name="TextBox 1">
            <a:extLst>
              <a:ext uri="{FF2B5EF4-FFF2-40B4-BE49-F238E27FC236}">
                <a16:creationId xmlns:a16="http://schemas.microsoft.com/office/drawing/2014/main" id="{4BE8EDD1-F166-0026-0859-D0EC65F898C7}"/>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9A9DDB21-DE68-9F07-866D-7F74DF201554}"/>
              </a:ext>
            </a:extLst>
          </p:cNvPr>
          <p:cNvGrpSpPr/>
          <p:nvPr userDrawn="1"/>
        </p:nvGrpSpPr>
        <p:grpSpPr>
          <a:xfrm>
            <a:off x="7301180" y="69155"/>
            <a:ext cx="1693989" cy="368994"/>
            <a:chOff x="7301180" y="69155"/>
            <a:chExt cx="1693989" cy="368994"/>
          </a:xfrm>
        </p:grpSpPr>
        <p:grpSp>
          <p:nvGrpSpPr>
            <p:cNvPr id="9" name="Group 8">
              <a:extLst>
                <a:ext uri="{FF2B5EF4-FFF2-40B4-BE49-F238E27FC236}">
                  <a16:creationId xmlns:a16="http://schemas.microsoft.com/office/drawing/2014/main" id="{BEF60C49-F599-9E33-21F0-17634F396E7A}"/>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D53444E6-E68D-802D-7E56-BB70D70E79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5" name="Straight Connector 14">
                <a:extLst>
                  <a:ext uri="{FF2B5EF4-FFF2-40B4-BE49-F238E27FC236}">
                    <a16:creationId xmlns:a16="http://schemas.microsoft.com/office/drawing/2014/main" id="{B03A02C6-1548-4F0E-1875-CEE165ED5083}"/>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14450EAA-7E4F-EA86-2511-DF4751D7F768}"/>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CA5B8676-2639-DDED-0E13-891488518A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AC2FF54B-E251-9120-1AF7-296ACFDF1A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DF225D82-3BB4-5438-09F7-A13765EDA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339215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35081"/>
            <a:ext cx="8069136" cy="264785"/>
          </a:xfrm>
          <a:prstGeom prst="rect">
            <a:avLst/>
          </a:prstGeom>
        </p:spPr>
        <p:txBody>
          <a:bodyPr vert="horz" wrap="square" lIns="0" tIns="0" rIns="0" bIns="0" rtlCol="0">
            <a:normAutofit/>
          </a:bodyPr>
          <a:lstStyle/>
          <a:p>
            <a:pPr marL="0" lvl="0" indent="0">
              <a:spcBef>
                <a:spcPts val="12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457200" y="1072134"/>
            <a:ext cx="8236324" cy="1059264"/>
          </a:xfrm>
          <a:prstGeom prst="rect">
            <a:avLst/>
          </a:prstGeom>
        </p:spPr>
        <p:txBody>
          <a:bodyPr vert="horz" wrap="square"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5CDEF4C-D9A6-44D4-9CB9-ECE828C8E723}"/>
              </a:ext>
            </a:extLst>
          </p:cNvPr>
          <p:cNvSpPr txBox="1"/>
          <p:nvPr userDrawn="1"/>
        </p:nvSpPr>
        <p:spPr>
          <a:xfrm>
            <a:off x="-1598279" y="1644383"/>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987413"/>
      </p:ext>
    </p:extLst>
  </p:cSld>
  <p:clrMap bg1="lt1" tx1="dk1" bg2="lt2" tx2="dk2" accent1="accent1" accent2="accent2" accent3="accent3" accent4="accent4" accent5="accent5" accent6="accent6" hlink="hlink" folHlink="folHlink"/>
  <p:sldLayoutIdLst>
    <p:sldLayoutId id="2147483994" r:id="rId1"/>
    <p:sldLayoutId id="2147484001" r:id="rId2"/>
    <p:sldLayoutId id="2147484067" r:id="rId3"/>
    <p:sldLayoutId id="2147484044" r:id="rId4"/>
    <p:sldLayoutId id="2147484068" r:id="rId5"/>
    <p:sldLayoutId id="2147484069" r:id="rId6"/>
    <p:sldLayoutId id="2147484016" r:id="rId7"/>
    <p:sldLayoutId id="2147484045" r:id="rId8"/>
    <p:sldLayoutId id="2147484054" r:id="rId9"/>
    <p:sldLayoutId id="2147484000" r:id="rId10"/>
    <p:sldLayoutId id="2147484038" r:id="rId11"/>
    <p:sldLayoutId id="2147484062" r:id="rId12"/>
    <p:sldLayoutId id="2147484063" r:id="rId13"/>
    <p:sldLayoutId id="2147483965" r:id="rId14"/>
    <p:sldLayoutId id="2147484035" r:id="rId15"/>
    <p:sldLayoutId id="2147484070" r:id="rId16"/>
    <p:sldLayoutId id="2147484051" r:id="rId17"/>
    <p:sldLayoutId id="2147484053" r:id="rId18"/>
    <p:sldLayoutId id="2147484052" r:id="rId19"/>
    <p:sldLayoutId id="2147484042" r:id="rId20"/>
    <p:sldLayoutId id="2147484043" r:id="rId21"/>
    <p:sldLayoutId id="2147484050" r:id="rId22"/>
    <p:sldLayoutId id="2147483967" r:id="rId23"/>
    <p:sldLayoutId id="2147483990" r:id="rId24"/>
    <p:sldLayoutId id="2147484058" r:id="rId25"/>
    <p:sldLayoutId id="2147484060" r:id="rId26"/>
    <p:sldLayoutId id="2147484046" r:id="rId27"/>
    <p:sldLayoutId id="2147484048" r:id="rId28"/>
    <p:sldLayoutId id="2147484064" r:id="rId29"/>
    <p:sldLayoutId id="2147484056" r:id="rId30"/>
    <p:sldLayoutId id="2147483986" r:id="rId31"/>
    <p:sldLayoutId id="2147484010" r:id="rId32"/>
    <p:sldLayoutId id="2147484059" r:id="rId33"/>
    <p:sldLayoutId id="2147484018" r:id="rId34"/>
    <p:sldLayoutId id="2147484030" r:id="rId35"/>
    <p:sldLayoutId id="2147484061" r:id="rId36"/>
    <p:sldLayoutId id="2147484065" r:id="rId37"/>
    <p:sldLayoutId id="2147484003" r:id="rId38"/>
    <p:sldLayoutId id="2147484023" r:id="rId39"/>
    <p:sldLayoutId id="2147484072" r:id="rId40"/>
    <p:sldLayoutId id="2147484047" r:id="rId41"/>
    <p:sldLayoutId id="2147484073" r:id="rId42"/>
    <p:sldLayoutId id="2147484074" r:id="rId43"/>
    <p:sldLayoutId id="2147484075" r:id="rId44"/>
    <p:sldLayoutId id="2147484076" r:id="rId45"/>
    <p:sldLayoutId id="2147484077" r:id="rId46"/>
    <p:sldLayoutId id="2147484078" r:id="rId47"/>
  </p:sldLayoutIdLst>
  <p:hf sldNum="0" hdr="0" dt="0"/>
  <p:txStyles>
    <p:titleStyle>
      <a:lvl1pPr algn="l" defTabSz="914400" rtl="0" eaLnBrk="1" latinLnBrk="0" hangingPunct="1">
        <a:lnSpc>
          <a:spcPct val="90000"/>
        </a:lnSpc>
        <a:spcBef>
          <a:spcPct val="0"/>
        </a:spcBef>
        <a:buNone/>
        <a:defRPr lang="en-US" sz="1800" b="1" kern="0" spc="-100"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288">
          <p15:clr>
            <a:srgbClr val="F26B43"/>
          </p15:clr>
        </p15:guide>
        <p15:guide id="5" pos="5472">
          <p15:clr>
            <a:srgbClr val="F26B43"/>
          </p15:clr>
        </p15:guide>
        <p15:guide id="6" pos="5616">
          <p15:clr>
            <a:srgbClr val="F26B43"/>
          </p15:clr>
        </p15:guide>
        <p15:guide id="7" orient="horz" pos="3084">
          <p15:clr>
            <a:srgbClr val="F26B43"/>
          </p15:clr>
        </p15:guide>
        <p15:guide id="8" orient="horz" pos="672">
          <p15:clr>
            <a:srgbClr val="F26B43"/>
          </p15:clr>
        </p15:guide>
        <p15:guide id="9" orient="horz" pos="276">
          <p15:clr>
            <a:srgbClr val="F26B43"/>
          </p15:clr>
        </p15:guide>
        <p15:guide id="10" orient="horz" pos="2964">
          <p15:clr>
            <a:srgbClr val="F26B43"/>
          </p15:clr>
        </p15:guide>
        <p15:guide id="11" orient="horz" pos="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incose.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mailto:certification@incose.net" TargetMode="External"/><Relationship Id="rId2" Type="http://schemas.openxmlformats.org/officeDocument/2006/relationships/image" Target="../media/image16.jpeg"/><Relationship Id="rId1" Type="http://schemas.openxmlformats.org/officeDocument/2006/relationships/slideLayout" Target="../slideLayouts/slideLayout26.xml"/><Relationship Id="rId4" Type="http://schemas.openxmlformats.org/officeDocument/2006/relationships/hyperlink" Target="http://www.incose.org/certificatio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certification@incose.or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incose.org/systems-engineering-certification/university-organizational-agreements" TargetMode="External"/><Relationship Id="rId2" Type="http://schemas.openxmlformats.org/officeDocument/2006/relationships/hyperlink" Target="https://www.incose.org/systems-engineering-certification/taking-the-ex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C09FC-B395-E04E-AF6A-95B3BCA160CF}"/>
              </a:ext>
            </a:extLst>
          </p:cNvPr>
          <p:cNvSpPr>
            <a:spLocks noGrp="1"/>
          </p:cNvSpPr>
          <p:nvPr>
            <p:ph type="title"/>
          </p:nvPr>
        </p:nvSpPr>
        <p:spPr>
          <a:xfrm>
            <a:off x="411479" y="2157580"/>
            <a:ext cx="8318397" cy="1056939"/>
          </a:xfrm>
        </p:spPr>
        <p:txBody>
          <a:bodyPr/>
          <a:lstStyle/>
          <a:p>
            <a:r>
              <a:rPr lang="en-US" sz="6000" spc="-150" dirty="0">
                <a:solidFill>
                  <a:srgbClr val="2B6FAB"/>
                </a:solidFill>
                <a:latin typeface="Arial"/>
                <a:ea typeface="Roboto Medium"/>
                <a:cs typeface="Arial"/>
              </a:rPr>
              <a:t>How to: Apply for ASEP</a:t>
            </a:r>
          </a:p>
        </p:txBody>
      </p:sp>
      <p:sp>
        <p:nvSpPr>
          <p:cNvPr id="7" name="Text Placeholder 6">
            <a:extLst>
              <a:ext uri="{FF2B5EF4-FFF2-40B4-BE49-F238E27FC236}">
                <a16:creationId xmlns:a16="http://schemas.microsoft.com/office/drawing/2014/main" id="{80B44DAC-6238-0E44-8C0C-617885E1E09C}"/>
              </a:ext>
            </a:extLst>
          </p:cNvPr>
          <p:cNvSpPr>
            <a:spLocks noGrp="1"/>
          </p:cNvSpPr>
          <p:nvPr>
            <p:ph type="body" sz="quarter" idx="17"/>
          </p:nvPr>
        </p:nvSpPr>
        <p:spPr/>
        <p:txBody>
          <a:bodyPr/>
          <a:lstStyle/>
          <a:p>
            <a:r>
              <a:rPr lang="en-US" sz="1100" dirty="0" err="1">
                <a:solidFill>
                  <a:srgbClr val="0563C1"/>
                </a:solidFill>
                <a:hlinkClick r:id="rId3">
                  <a:extLst>
                    <a:ext uri="{A12FA001-AC4F-418D-AE19-62706E023703}">
                      <ahyp:hlinkClr xmlns:ahyp="http://schemas.microsoft.com/office/drawing/2018/hyperlinkcolor" val="tx"/>
                    </a:ext>
                  </a:extLst>
                </a:hlinkClick>
              </a:rPr>
              <a:t>i</a:t>
            </a:r>
            <a:r>
              <a:rPr lang="en-US" sz="1100" dirty="0" err="1">
                <a:solidFill>
                  <a:srgbClr val="2B6FAB"/>
                </a:solidFill>
                <a:hlinkClick r:id="rId3">
                  <a:extLst>
                    <a:ext uri="{A12FA001-AC4F-418D-AE19-62706E023703}">
                      <ahyp:hlinkClr xmlns:ahyp="http://schemas.microsoft.com/office/drawing/2018/hyperlinkcolor" val="tx"/>
                    </a:ext>
                  </a:extLst>
                </a:hlinkClick>
              </a:rPr>
              <a:t>ncose.org</a:t>
            </a:r>
            <a:endParaRPr lang="en-US" sz="1100" dirty="0">
              <a:solidFill>
                <a:srgbClr val="2B6FAB"/>
              </a:solidFill>
            </a:endParaRPr>
          </a:p>
        </p:txBody>
      </p:sp>
      <p:sp>
        <p:nvSpPr>
          <p:cNvPr id="4" name="Rectangle 3">
            <a:extLst>
              <a:ext uri="{FF2B5EF4-FFF2-40B4-BE49-F238E27FC236}">
                <a16:creationId xmlns:a16="http://schemas.microsoft.com/office/drawing/2014/main" id="{837D8559-680B-88F6-0115-3500539B77A4}"/>
              </a:ext>
            </a:extLst>
          </p:cNvPr>
          <p:cNvSpPr/>
          <p:nvPr/>
        </p:nvSpPr>
        <p:spPr>
          <a:xfrm>
            <a:off x="8477794" y="87086"/>
            <a:ext cx="544286"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sp>
        <p:nvSpPr>
          <p:cNvPr id="20" name="Rectangle 19">
            <a:extLst>
              <a:ext uri="{FF2B5EF4-FFF2-40B4-BE49-F238E27FC236}">
                <a16:creationId xmlns:a16="http://schemas.microsoft.com/office/drawing/2014/main" id="{924ECFB6-929F-9CCC-832C-D1EE02698C29}"/>
              </a:ext>
            </a:extLst>
          </p:cNvPr>
          <p:cNvSpPr/>
          <p:nvPr/>
        </p:nvSpPr>
        <p:spPr>
          <a:xfrm>
            <a:off x="7171426" y="0"/>
            <a:ext cx="1920816" cy="55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pic>
        <p:nvPicPr>
          <p:cNvPr id="23" name="Picture 22" descr="Logo&#10;&#10;Description automatically generated">
            <a:extLst>
              <a:ext uri="{FF2B5EF4-FFF2-40B4-BE49-F238E27FC236}">
                <a16:creationId xmlns:a16="http://schemas.microsoft.com/office/drawing/2014/main" id="{A0E2D2B9-6EE5-2988-B24D-A5597AA74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391242"/>
            <a:ext cx="1739967" cy="1365324"/>
          </a:xfrm>
          <a:prstGeom prst="rect">
            <a:avLst/>
          </a:prstGeom>
        </p:spPr>
      </p:pic>
      <p:grpSp>
        <p:nvGrpSpPr>
          <p:cNvPr id="8" name="Group 7">
            <a:extLst>
              <a:ext uri="{FF2B5EF4-FFF2-40B4-BE49-F238E27FC236}">
                <a16:creationId xmlns:a16="http://schemas.microsoft.com/office/drawing/2014/main" id="{026FAB3C-6E6A-FC9B-6A37-967A6E534F1E}"/>
              </a:ext>
            </a:extLst>
          </p:cNvPr>
          <p:cNvGrpSpPr/>
          <p:nvPr userDrawn="1"/>
        </p:nvGrpSpPr>
        <p:grpSpPr>
          <a:xfrm>
            <a:off x="6899111" y="185726"/>
            <a:ext cx="2122969" cy="692445"/>
            <a:chOff x="-2197100" y="355600"/>
            <a:chExt cx="13589000" cy="4432300"/>
          </a:xfrm>
        </p:grpSpPr>
        <p:pic>
          <p:nvPicPr>
            <p:cNvPr id="9" name="Picture 8" descr="Logo&#10;&#10;Description automatically generated">
              <a:extLst>
                <a:ext uri="{FF2B5EF4-FFF2-40B4-BE49-F238E27FC236}">
                  <a16:creationId xmlns:a16="http://schemas.microsoft.com/office/drawing/2014/main" id="{8F48EE02-0BBC-19A0-BF11-EF52E3B5B4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5F6CB978-C346-5B92-570C-1194045F5E7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58A22214-5FE0-93BA-0951-CC7E56DC3A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spTree>
    <p:extLst>
      <p:ext uri="{BB962C8B-B14F-4D97-AF65-F5344CB8AC3E}">
        <p14:creationId xmlns:p14="http://schemas.microsoft.com/office/powerpoint/2010/main" val="285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view of the earth from space&#10;&#10;Description automatically generated with medium confidence">
            <a:extLst>
              <a:ext uri="{FF2B5EF4-FFF2-40B4-BE49-F238E27FC236}">
                <a16:creationId xmlns:a16="http://schemas.microsoft.com/office/drawing/2014/main" id="{55E23150-41E7-12EF-2D5F-DB02CE304E62}"/>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5556" r="5556"/>
          <a:stretch>
            <a:fillRect/>
          </a:stretch>
        </p:blipFill>
        <p:spPr/>
      </p:pic>
      <p:sp>
        <p:nvSpPr>
          <p:cNvPr id="17" name="Title 16"/>
          <p:cNvSpPr>
            <a:spLocks noGrp="1"/>
          </p:cNvSpPr>
          <p:nvPr>
            <p:ph type="title"/>
          </p:nvPr>
        </p:nvSpPr>
        <p:spPr>
          <a:xfrm>
            <a:off x="466852" y="2347913"/>
            <a:ext cx="3293618" cy="447675"/>
          </a:xfrm>
        </p:spPr>
        <p:txBody>
          <a:bodyPr/>
          <a:lstStyle/>
          <a:p>
            <a:r>
              <a:rPr lang="en-US" dirty="0"/>
              <a:t>Thank you</a:t>
            </a:r>
            <a:endParaRPr lang="en-GB" dirty="0"/>
          </a:p>
        </p:txBody>
      </p:sp>
      <p:sp>
        <p:nvSpPr>
          <p:cNvPr id="13" name="Rectangle 12">
            <a:extLst>
              <a:ext uri="{FF2B5EF4-FFF2-40B4-BE49-F238E27FC236}">
                <a16:creationId xmlns:a16="http://schemas.microsoft.com/office/drawing/2014/main" id="{A8770DEB-4ACA-A4A3-4873-50F213EDC42E}"/>
              </a:ext>
            </a:extLst>
          </p:cNvPr>
          <p:cNvSpPr/>
          <p:nvPr/>
        </p:nvSpPr>
        <p:spPr>
          <a:xfrm>
            <a:off x="7252996" y="-1"/>
            <a:ext cx="1891003" cy="522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grpSp>
        <p:nvGrpSpPr>
          <p:cNvPr id="2" name="Group 1">
            <a:extLst>
              <a:ext uri="{FF2B5EF4-FFF2-40B4-BE49-F238E27FC236}">
                <a16:creationId xmlns:a16="http://schemas.microsoft.com/office/drawing/2014/main" id="{1ABEE9EB-2143-F584-8998-4CE22EAE072C}"/>
              </a:ext>
            </a:extLst>
          </p:cNvPr>
          <p:cNvGrpSpPr/>
          <p:nvPr/>
        </p:nvGrpSpPr>
        <p:grpSpPr>
          <a:xfrm>
            <a:off x="7301180" y="69155"/>
            <a:ext cx="1693989" cy="368994"/>
            <a:chOff x="7301180" y="69155"/>
            <a:chExt cx="1693989" cy="368994"/>
          </a:xfrm>
        </p:grpSpPr>
        <p:grpSp>
          <p:nvGrpSpPr>
            <p:cNvPr id="3" name="Group 2">
              <a:extLst>
                <a:ext uri="{FF2B5EF4-FFF2-40B4-BE49-F238E27FC236}">
                  <a16:creationId xmlns:a16="http://schemas.microsoft.com/office/drawing/2014/main" id="{1B74B6B8-1F5F-F773-0F1C-C0611A33D803}"/>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7F5906F9-E46E-6659-9F97-06A3CCB05A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3EB2888F-5BB2-A4A6-27A4-938E97206E8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B093C15F-E675-7179-F650-4ED54BE9B7CE}"/>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A2D27EC5-3376-132E-B7B6-9C25898B3C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2C63D3C4-63C9-4E4A-106E-B9752C1B2A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159F0339-153D-4175-0E8A-2FD8B40925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52769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4C0D59B-1275-6538-1EE3-16870A821DB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9753" r="29753"/>
          <a:stretch/>
        </p:blipFill>
        <p:spPr>
          <a:xfrm>
            <a:off x="0" y="0"/>
            <a:ext cx="4248183" cy="5143500"/>
          </a:xfrm>
        </p:spPr>
      </p:pic>
      <p:sp>
        <p:nvSpPr>
          <p:cNvPr id="3" name="Text Placeholder 2">
            <a:extLst>
              <a:ext uri="{FF2B5EF4-FFF2-40B4-BE49-F238E27FC236}">
                <a16:creationId xmlns:a16="http://schemas.microsoft.com/office/drawing/2014/main" id="{FE115DBC-1CF6-0A97-492F-64B2D56BD01D}"/>
              </a:ext>
            </a:extLst>
          </p:cNvPr>
          <p:cNvSpPr>
            <a:spLocks noGrp="1"/>
          </p:cNvSpPr>
          <p:nvPr>
            <p:ph type="body" sz="quarter" idx="16"/>
          </p:nvPr>
        </p:nvSpPr>
        <p:spPr>
          <a:xfrm>
            <a:off x="4683567" y="1735659"/>
            <a:ext cx="4248183" cy="2078058"/>
          </a:xfrm>
        </p:spPr>
        <p:txBody>
          <a:bodyPr/>
          <a:lstStyle/>
          <a:p>
            <a:pPr eaLnBrk="1" hangingPunct="1"/>
            <a:r>
              <a:rPr lang="en-US" sz="1400" b="1" dirty="0">
                <a:latin typeface="+mj-lt"/>
              </a:rPr>
              <a:t>Certification Office  </a:t>
            </a:r>
            <a:br>
              <a:rPr lang="en-US" sz="1400" b="1" dirty="0">
                <a:latin typeface="+mj-lt"/>
              </a:rPr>
            </a:br>
            <a:r>
              <a:rPr lang="en-US" sz="1200" u="sng" dirty="0">
                <a:solidFill>
                  <a:srgbClr val="222E9C"/>
                </a:solidFill>
                <a:latin typeface="+mj-lt"/>
                <a:hlinkClick r:id="rId3"/>
              </a:rPr>
              <a:t>certification@incose.net</a:t>
            </a:r>
            <a:endParaRPr lang="en-US" sz="1200" u="sng" dirty="0">
              <a:solidFill>
                <a:srgbClr val="222E9C"/>
              </a:solidFill>
              <a:latin typeface="+mj-lt"/>
            </a:endParaRPr>
          </a:p>
          <a:p>
            <a:pPr eaLnBrk="1" hangingPunct="1"/>
            <a:endParaRPr lang="en-US" sz="1200" b="1" dirty="0">
              <a:latin typeface="+mj-lt"/>
            </a:endParaRPr>
          </a:p>
          <a:p>
            <a:r>
              <a:rPr lang="en-US" sz="1200" b="1" dirty="0">
                <a:latin typeface="+mj-lt"/>
              </a:rPr>
              <a:t>F</a:t>
            </a:r>
            <a:r>
              <a:rPr lang="en-GB" sz="1400" b="1" dirty="0"/>
              <a:t>or more information visit </a:t>
            </a:r>
            <a:br>
              <a:rPr lang="en-GB" sz="1400" dirty="0"/>
            </a:br>
            <a:r>
              <a:rPr lang="en-US" sz="1200" dirty="0">
                <a:solidFill>
                  <a:srgbClr val="2B6FAB"/>
                </a:solidFill>
                <a:hlinkClick r:id="rId4">
                  <a:extLst>
                    <a:ext uri="{A12FA001-AC4F-418D-AE19-62706E023703}">
                      <ahyp:hlinkClr xmlns:ahyp="http://schemas.microsoft.com/office/drawing/2018/hyperlinkcolor" val="tx"/>
                    </a:ext>
                  </a:extLst>
                </a:hlinkClick>
              </a:rPr>
              <a:t>www.incose.org/certification</a:t>
            </a:r>
            <a:endParaRPr lang="en-US" sz="1200" dirty="0">
              <a:solidFill>
                <a:srgbClr val="2B6FAB"/>
              </a:solidFill>
            </a:endParaRPr>
          </a:p>
          <a:p>
            <a:pPr>
              <a:spcBef>
                <a:spcPts val="0"/>
              </a:spcBef>
            </a:pPr>
            <a:endParaRPr lang="en-US" sz="1200" u="sng" dirty="0">
              <a:solidFill>
                <a:srgbClr val="2B6FAB"/>
              </a:solidFill>
              <a:latin typeface="+mj-lt"/>
            </a:endParaRPr>
          </a:p>
        </p:txBody>
      </p:sp>
      <p:sp>
        <p:nvSpPr>
          <p:cNvPr id="4" name="Text Placeholder 3">
            <a:extLst>
              <a:ext uri="{FF2B5EF4-FFF2-40B4-BE49-F238E27FC236}">
                <a16:creationId xmlns:a16="http://schemas.microsoft.com/office/drawing/2014/main" id="{07224363-81B2-3443-678C-C35027E9A6CE}"/>
              </a:ext>
            </a:extLst>
          </p:cNvPr>
          <p:cNvSpPr>
            <a:spLocks noGrp="1"/>
          </p:cNvSpPr>
          <p:nvPr>
            <p:ph type="body" sz="quarter" idx="11"/>
          </p:nvPr>
        </p:nvSpPr>
        <p:spPr>
          <a:xfrm>
            <a:off x="4683567" y="696529"/>
            <a:ext cx="3273117" cy="908685"/>
          </a:xfrm>
        </p:spPr>
        <p:txBody>
          <a:bodyPr/>
          <a:lstStyle/>
          <a:p>
            <a:r>
              <a:rPr lang="en-US" dirty="0">
                <a:solidFill>
                  <a:srgbClr val="2B6FAB"/>
                </a:solidFill>
              </a:rPr>
              <a:t>Any Questions?</a:t>
            </a:r>
          </a:p>
        </p:txBody>
      </p:sp>
    </p:spTree>
    <p:extLst>
      <p:ext uri="{BB962C8B-B14F-4D97-AF65-F5344CB8AC3E}">
        <p14:creationId xmlns:p14="http://schemas.microsoft.com/office/powerpoint/2010/main" val="282425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9A3B7-6FF4-519B-B286-808B1208DAA8}"/>
              </a:ext>
            </a:extLst>
          </p:cNvPr>
          <p:cNvSpPr>
            <a:spLocks noGrp="1"/>
          </p:cNvSpPr>
          <p:nvPr>
            <p:ph type="body" sz="quarter" idx="17"/>
          </p:nvPr>
        </p:nvSpPr>
        <p:spPr/>
        <p:txBody>
          <a:bodyPr/>
          <a:lstStyle/>
          <a:p>
            <a:r>
              <a:rPr lang="en-US" dirty="0">
                <a:solidFill>
                  <a:srgbClr val="2B6FAB"/>
                </a:solidFill>
              </a:rPr>
              <a:t>INCOSE Copyright Notice</a:t>
            </a:r>
          </a:p>
        </p:txBody>
      </p:sp>
      <p:sp>
        <p:nvSpPr>
          <p:cNvPr id="5" name="Text Placeholder 4">
            <a:extLst>
              <a:ext uri="{FF2B5EF4-FFF2-40B4-BE49-F238E27FC236}">
                <a16:creationId xmlns:a16="http://schemas.microsoft.com/office/drawing/2014/main" id="{6A71BAA8-113F-5D8D-5887-5AAF9BAC55FB}"/>
              </a:ext>
            </a:extLst>
          </p:cNvPr>
          <p:cNvSpPr>
            <a:spLocks noGrp="1"/>
          </p:cNvSpPr>
          <p:nvPr>
            <p:ph type="body" sz="quarter" idx="19"/>
          </p:nvPr>
        </p:nvSpPr>
        <p:spPr/>
        <p:txBody>
          <a:bodyPr/>
          <a:lstStyle/>
          <a:p>
            <a:pPr eaLnBrk="1" hangingPunct="1">
              <a:lnSpc>
                <a:spcPct val="80000"/>
              </a:lnSpc>
            </a:pPr>
            <a:r>
              <a:rPr lang="en-US" sz="900" dirty="0">
                <a:solidFill>
                  <a:schemeClr val="bg1"/>
                </a:solidFill>
              </a:rPr>
              <a:t>Copyright © 2006-2023 by INCOSE, subject to the following restrictions: </a:t>
            </a:r>
          </a:p>
          <a:p>
            <a:pPr lvl="1" eaLnBrk="1" hangingPunct="1">
              <a:lnSpc>
                <a:spcPct val="80000"/>
              </a:lnSpc>
            </a:pPr>
            <a:r>
              <a:rPr lang="en-US" sz="900" u="sng" dirty="0">
                <a:solidFill>
                  <a:schemeClr val="bg1"/>
                </a:solidFill>
              </a:rPr>
              <a:t>Author Use</a:t>
            </a:r>
            <a:r>
              <a:rPr lang="en-US" sz="900" dirty="0">
                <a:solidFill>
                  <a:schemeClr val="bg1"/>
                </a:solidFill>
              </a:rPr>
              <a:t>. Authors have full rights to use their contributions in a totally unfettered way. Abstraction is permitted with credit to the source. </a:t>
            </a:r>
          </a:p>
          <a:p>
            <a:pPr lvl="1" eaLnBrk="1" hangingPunct="1">
              <a:lnSpc>
                <a:spcPct val="80000"/>
              </a:lnSpc>
            </a:pPr>
            <a:r>
              <a:rPr lang="en-US" sz="900" u="sng" dirty="0">
                <a:solidFill>
                  <a:schemeClr val="bg1"/>
                </a:solidFill>
              </a:rPr>
              <a:t>INCOSE Use</a:t>
            </a:r>
            <a:r>
              <a:rPr lang="en-US" sz="900" dirty="0">
                <a:solidFill>
                  <a:schemeClr val="bg1"/>
                </a:solidFill>
              </a:rPr>
              <a:t>. Permission to reproduce and use this document or parts thereof by members of INCOSE and to prepare derivative works from this document for INCOSE use is granted, with attribution to INCOSE and the original author(s) where practical, provided this copyright notice is included with all reproductions and derivative works.</a:t>
            </a:r>
          </a:p>
          <a:p>
            <a:pPr lvl="1" eaLnBrk="1" hangingPunct="1">
              <a:lnSpc>
                <a:spcPct val="80000"/>
              </a:lnSpc>
            </a:pPr>
            <a:r>
              <a:rPr lang="en-US" sz="900" u="sng" dirty="0">
                <a:solidFill>
                  <a:schemeClr val="bg1"/>
                </a:solidFill>
              </a:rPr>
              <a:t>External Use</a:t>
            </a:r>
            <a:r>
              <a:rPr lang="en-US" sz="900" dirty="0">
                <a:solidFill>
                  <a:schemeClr val="bg1"/>
                </a:solidFill>
              </a:rPr>
              <a:t>. This document may be shared or distributed to non-INCOSE third parties. Requests for permission to reproduce this document in whole are granted, provided it is not altered in any way. Requests for permission to prepare derivative works of this document for external and/or commercial use will be denied unless covered by other formal agreements with INCOSE. Copying, scanning, retyping, or any other form of reproduction of the content of whole pages or source documents is prohibited except as approved by the INCOSE Central Office, 7670 Opportunity Rd #220, San Diego, CA 92111.</a:t>
            </a:r>
          </a:p>
          <a:p>
            <a:pPr lvl="1" eaLnBrk="1" hangingPunct="1">
              <a:lnSpc>
                <a:spcPct val="80000"/>
              </a:lnSpc>
            </a:pPr>
            <a:r>
              <a:rPr lang="en-US" sz="900" u="sng" dirty="0">
                <a:solidFill>
                  <a:schemeClr val="bg1"/>
                </a:solidFill>
              </a:rPr>
              <a:t>Electronic Version Use</a:t>
            </a:r>
            <a:r>
              <a:rPr lang="en-US" sz="900" dirty="0">
                <a:solidFill>
                  <a:schemeClr val="bg1"/>
                </a:solidFill>
              </a:rPr>
              <a:t>. Any electronic version of this document is to be used for personal use only and is not to be placed on a non-INCOSE sponsored server for general use.  Any additional use of these materials must have written approval from INCOSE Central.</a:t>
            </a:r>
          </a:p>
          <a:p>
            <a:pPr lvl="1" eaLnBrk="1" hangingPunct="1">
              <a:lnSpc>
                <a:spcPct val="80000"/>
              </a:lnSpc>
            </a:pPr>
            <a:r>
              <a:rPr lang="en-US" sz="900" u="sng" dirty="0">
                <a:solidFill>
                  <a:schemeClr val="bg1"/>
                </a:solidFill>
              </a:rPr>
              <a:t>Permissions</a:t>
            </a:r>
            <a:r>
              <a:rPr lang="en-US" sz="900" dirty="0">
                <a:solidFill>
                  <a:schemeClr val="bg1"/>
                </a:solidFill>
              </a:rPr>
              <a:t>. INCOSE has granted permission to member companies of the INCOSE Corporate Advisory Board to post and use this document internally, subject to the external use restriction.</a:t>
            </a:r>
          </a:p>
          <a:p>
            <a:pPr lvl="1" eaLnBrk="1" hangingPunct="1">
              <a:lnSpc>
                <a:spcPct val="80000"/>
              </a:lnSpc>
            </a:pPr>
            <a:r>
              <a:rPr lang="en-US" sz="900" u="sng" dirty="0">
                <a:solidFill>
                  <a:schemeClr val="bg1"/>
                </a:solidFill>
              </a:rPr>
              <a:t>Technical Data</a:t>
            </a:r>
            <a:r>
              <a:rPr lang="en-US" sz="900" dirty="0">
                <a:solidFill>
                  <a:schemeClr val="bg1"/>
                </a:solidFill>
              </a:rPr>
              <a:t>. This data was prepared by INCOSE for information only. It has been released by INCOSE as Technical Data. It is subject to change without notice and may not be referred to as an INCOSE Technical Product.  </a:t>
            </a:r>
          </a:p>
          <a:p>
            <a:pPr marL="0" lvl="1" indent="0">
              <a:lnSpc>
                <a:spcPct val="80000"/>
              </a:lnSpc>
              <a:buNone/>
            </a:pPr>
            <a:r>
              <a:rPr lang="en-US" sz="900" i="1" dirty="0">
                <a:solidFill>
                  <a:schemeClr val="bg1"/>
                </a:solidFill>
              </a:rPr>
              <a:t>This briefing was created from information from various INCOSE sources as indicated in the Notes section of this slide. Send comments to </a:t>
            </a:r>
            <a:r>
              <a:rPr lang="en-US" sz="900" i="1" dirty="0">
                <a:solidFill>
                  <a:schemeClr val="bg1"/>
                </a:solidFill>
                <a:hlinkClick r:id="rId2">
                  <a:extLst>
                    <a:ext uri="{A12FA001-AC4F-418D-AE19-62706E023703}">
                      <ahyp:hlinkClr xmlns:ahyp="http://schemas.microsoft.com/office/drawing/2018/hyperlinkcolor" val="tx"/>
                    </a:ext>
                  </a:extLst>
                </a:hlinkClick>
              </a:rPr>
              <a:t>certification@incose.org</a:t>
            </a:r>
            <a:r>
              <a:rPr lang="en-US" sz="900" i="1" dirty="0">
                <a:solidFill>
                  <a:schemeClr val="bg1"/>
                </a:solidFill>
              </a:rPr>
              <a:t>. </a:t>
            </a:r>
          </a:p>
          <a:p>
            <a:endParaRPr lang="en-US" sz="1000" dirty="0">
              <a:solidFill>
                <a:schemeClr val="bg1"/>
              </a:solidFill>
            </a:endParaRPr>
          </a:p>
        </p:txBody>
      </p:sp>
    </p:spTree>
    <p:extLst>
      <p:ext uri="{BB962C8B-B14F-4D97-AF65-F5344CB8AC3E}">
        <p14:creationId xmlns:p14="http://schemas.microsoft.com/office/powerpoint/2010/main" val="131171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792" y="4800737"/>
            <a:ext cx="592470" cy="138499"/>
          </a:xfrm>
          <a:prstGeom prst="rect">
            <a:avLst/>
          </a:prstGeom>
          <a:noFill/>
        </p:spPr>
        <p:txBody>
          <a:bodyPr wrap="none" lIns="0" bIns="0" rtlCol="0" anchor="b" anchorCtr="0">
            <a:spAutoFit/>
          </a:bodyPr>
          <a:lstStyle/>
          <a:p>
            <a:pPr defTabSz="685755"/>
            <a:r>
              <a:rPr lang="en-AU" sz="600" spc="75">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rPr>
              <a:t>slalom.com</a:t>
            </a:r>
          </a:p>
        </p:txBody>
      </p:sp>
      <p:sp>
        <p:nvSpPr>
          <p:cNvPr id="2" name="TextBox 1">
            <a:extLst>
              <a:ext uri="{FF2B5EF4-FFF2-40B4-BE49-F238E27FC236}">
                <a16:creationId xmlns:a16="http://schemas.microsoft.com/office/drawing/2014/main" id="{449452FA-4631-D936-0C2D-FEF1D8AB22CB}"/>
              </a:ext>
            </a:extLst>
          </p:cNvPr>
          <p:cNvSpPr txBox="1"/>
          <p:nvPr/>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2</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7" name="Picture Placeholder 6" descr="A person holding a tablet&#10;&#10;Description automatically generated with medium confidence">
            <a:extLst>
              <a:ext uri="{FF2B5EF4-FFF2-40B4-BE49-F238E27FC236}">
                <a16:creationId xmlns:a16="http://schemas.microsoft.com/office/drawing/2014/main" id="{D3216386-B746-5A44-ED75-E448253C37D0}"/>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7784" b="7784"/>
          <a:stretch>
            <a:fillRect/>
          </a:stretch>
        </p:blipFill>
        <p:spPr/>
      </p:pic>
      <p:grpSp>
        <p:nvGrpSpPr>
          <p:cNvPr id="3" name="Group 2">
            <a:extLst>
              <a:ext uri="{FF2B5EF4-FFF2-40B4-BE49-F238E27FC236}">
                <a16:creationId xmlns:a16="http://schemas.microsoft.com/office/drawing/2014/main" id="{F4A5D7FB-AE22-116E-17F3-0A144BF36A80}"/>
              </a:ext>
            </a:extLst>
          </p:cNvPr>
          <p:cNvGrpSpPr/>
          <p:nvPr/>
        </p:nvGrpSpPr>
        <p:grpSpPr>
          <a:xfrm>
            <a:off x="7301180" y="69155"/>
            <a:ext cx="1693989" cy="368994"/>
            <a:chOff x="7301180" y="69155"/>
            <a:chExt cx="1693989" cy="368994"/>
          </a:xfrm>
        </p:grpSpPr>
        <p:grpSp>
          <p:nvGrpSpPr>
            <p:cNvPr id="4" name="Group 3">
              <a:extLst>
                <a:ext uri="{FF2B5EF4-FFF2-40B4-BE49-F238E27FC236}">
                  <a16:creationId xmlns:a16="http://schemas.microsoft.com/office/drawing/2014/main" id="{226DA0CF-E385-D88E-DEAD-B3D629E92E13}"/>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E7C1021D-772A-E907-24EE-C76C6566B5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D24B492A-9491-44A7-A002-70F3D48FEE7D}"/>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7B68F45D-8AEC-9EA6-D581-2FED3017F44E}"/>
                </a:ext>
              </a:extLst>
            </p:cNvPr>
            <p:cNvGrpSpPr/>
            <p:nvPr userDrawn="1"/>
          </p:nvGrpSpPr>
          <p:grpSpPr>
            <a:xfrm>
              <a:off x="7301180" y="86488"/>
              <a:ext cx="1025017" cy="334328"/>
              <a:chOff x="-2197100" y="355600"/>
              <a:chExt cx="13589000" cy="4432300"/>
            </a:xfrm>
          </p:grpSpPr>
          <p:pic>
            <p:nvPicPr>
              <p:cNvPr id="6" name="Picture 5" descr="Logo&#10;&#10;Description automatically generated">
                <a:extLst>
                  <a:ext uri="{FF2B5EF4-FFF2-40B4-BE49-F238E27FC236}">
                    <a16:creationId xmlns:a16="http://schemas.microsoft.com/office/drawing/2014/main" id="{60CA397F-D985-B85C-03AA-6A112CC90F7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F79D4783-445E-1F75-A4BE-8F8403CA78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AE3C9176-E4E7-07BC-FB74-8AF0E69CC5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5903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9996-DB25-B037-844A-F729278C6244}"/>
              </a:ext>
            </a:extLst>
          </p:cNvPr>
          <p:cNvSpPr>
            <a:spLocks noGrp="1"/>
          </p:cNvSpPr>
          <p:nvPr>
            <p:ph type="title"/>
          </p:nvPr>
        </p:nvSpPr>
        <p:spPr>
          <a:xfrm>
            <a:off x="936170" y="321870"/>
            <a:ext cx="4755056" cy="746150"/>
          </a:xfrm>
        </p:spPr>
        <p:txBody>
          <a:bodyPr anchor="t"/>
          <a:lstStyle/>
          <a:p>
            <a:r>
              <a:rPr lang="en-US" sz="4000" dirty="0">
                <a:solidFill>
                  <a:srgbClr val="2B6FAB"/>
                </a:solidFill>
                <a:latin typeface="Arial"/>
                <a:ea typeface="Roboto Medium"/>
                <a:cs typeface="Arial"/>
              </a:rPr>
              <a:t>ASEP Requirements </a:t>
            </a:r>
            <a:endParaRPr lang="en-US" sz="2400" i="1" spc="-150" dirty="0">
              <a:solidFill>
                <a:srgbClr val="2B6FAB"/>
              </a:solidFill>
              <a:latin typeface="Arial"/>
              <a:ea typeface="Roboto Medium"/>
              <a:cs typeface="Arial"/>
            </a:endParaRPr>
          </a:p>
        </p:txBody>
      </p:sp>
      <p:sp>
        <p:nvSpPr>
          <p:cNvPr id="3" name="Text Placeholder 2">
            <a:extLst>
              <a:ext uri="{FF2B5EF4-FFF2-40B4-BE49-F238E27FC236}">
                <a16:creationId xmlns:a16="http://schemas.microsoft.com/office/drawing/2014/main" id="{5C1462C1-BA3E-FEC6-60D7-DACE0853563C}"/>
              </a:ext>
            </a:extLst>
          </p:cNvPr>
          <p:cNvSpPr>
            <a:spLocks noGrp="1"/>
          </p:cNvSpPr>
          <p:nvPr>
            <p:ph type="body" sz="quarter" idx="15"/>
          </p:nvPr>
        </p:nvSpPr>
        <p:spPr>
          <a:xfrm>
            <a:off x="936169" y="1161942"/>
            <a:ext cx="7728859" cy="3505156"/>
          </a:xfrm>
        </p:spPr>
        <p:txBody>
          <a:bodyPr vert="horz" wrap="square" lIns="0" tIns="0" rIns="0" bIns="0" rtlCol="0" anchor="t">
            <a:noAutofit/>
          </a:bodyPr>
          <a:lstStyle/>
          <a:p>
            <a:pPr marL="285750" indent="-285750">
              <a:lnSpc>
                <a:spcPct val="90000"/>
              </a:lnSpc>
              <a:spcBef>
                <a:spcPts val="1000"/>
              </a:spcBef>
              <a:spcAft>
                <a:spcPts val="0"/>
              </a:spcAft>
              <a:buClr>
                <a:schemeClr val="accent1"/>
              </a:buClr>
              <a:buFont typeface="Arial"/>
              <a:buChar char="•"/>
            </a:pPr>
            <a:r>
              <a:rPr lang="en-US" sz="2000" dirty="0">
                <a:solidFill>
                  <a:schemeClr val="tx1"/>
                </a:solidFill>
                <a:latin typeface="Calibri"/>
                <a:cs typeface="Calibri"/>
              </a:rPr>
              <a:t>Active Individual Membership</a:t>
            </a:r>
          </a:p>
          <a:p>
            <a:pPr marL="285750" indent="-285750">
              <a:lnSpc>
                <a:spcPct val="90000"/>
              </a:lnSpc>
              <a:spcBef>
                <a:spcPts val="1000"/>
              </a:spcBef>
              <a:spcAft>
                <a:spcPts val="0"/>
              </a:spcAft>
              <a:buClr>
                <a:schemeClr val="accent1"/>
              </a:buClr>
              <a:buFont typeface="Arial"/>
              <a:buChar char="•"/>
            </a:pPr>
            <a:r>
              <a:rPr lang="en-US" sz="2000" dirty="0">
                <a:solidFill>
                  <a:schemeClr val="tx1"/>
                </a:solidFill>
                <a:latin typeface="Calibri"/>
                <a:cs typeface="Calibri"/>
              </a:rPr>
              <a:t>Application Fee: $180</a:t>
            </a:r>
          </a:p>
          <a:p>
            <a:pPr marL="285750" indent="-285750">
              <a:lnSpc>
                <a:spcPct val="90000"/>
              </a:lnSpc>
              <a:spcBef>
                <a:spcPts val="1000"/>
              </a:spcBef>
              <a:spcAft>
                <a:spcPts val="0"/>
              </a:spcAft>
              <a:buClr>
                <a:schemeClr val="accent1"/>
              </a:buClr>
              <a:buFont typeface="Arial"/>
              <a:buChar char="•"/>
            </a:pPr>
            <a:r>
              <a:rPr lang="en-US" sz="2000" dirty="0">
                <a:solidFill>
                  <a:schemeClr val="tx1"/>
                </a:solidFill>
                <a:latin typeface="Calibri"/>
                <a:cs typeface="Calibri"/>
              </a:rPr>
              <a:t>Knowledge Requirement (Two Options)</a:t>
            </a:r>
          </a:p>
          <a:p>
            <a:pPr marL="609600" lvl="1" indent="-285750">
              <a:lnSpc>
                <a:spcPct val="90000"/>
              </a:lnSpc>
              <a:spcBef>
                <a:spcPts val="500"/>
              </a:spcBef>
              <a:buClr>
                <a:schemeClr val="accent1"/>
              </a:buClr>
              <a:buFont typeface="Arial"/>
              <a:buChar char="•"/>
            </a:pPr>
            <a:r>
              <a:rPr lang="en-US" sz="2000" dirty="0">
                <a:solidFill>
                  <a:schemeClr val="tx1"/>
                </a:solidFill>
                <a:latin typeface="Calibri"/>
                <a:cs typeface="Calibri"/>
              </a:rPr>
              <a:t>Passing the Knowledge exam:</a:t>
            </a:r>
          </a:p>
          <a:p>
            <a:pPr marL="742950" lvl="2" indent="-285750">
              <a:lnSpc>
                <a:spcPct val="90000"/>
              </a:lnSpc>
              <a:spcBef>
                <a:spcPts val="500"/>
              </a:spcBef>
              <a:buClr>
                <a:schemeClr val="accent1"/>
              </a:buClr>
              <a:buFont typeface="Arial"/>
              <a:buChar char="•"/>
            </a:pPr>
            <a:r>
              <a:rPr lang="en-US" sz="2000" dirty="0">
                <a:solidFill>
                  <a:schemeClr val="tx1"/>
                </a:solidFill>
                <a:latin typeface="Calibri"/>
                <a:cs typeface="Calibri"/>
              </a:rPr>
              <a:t>$30 - $80 USD per attempt</a:t>
            </a:r>
          </a:p>
          <a:p>
            <a:pPr marL="742950" lvl="2" indent="-285750">
              <a:lnSpc>
                <a:spcPct val="90000"/>
              </a:lnSpc>
              <a:spcBef>
                <a:spcPts val="500"/>
              </a:spcBef>
              <a:buClr>
                <a:schemeClr val="accent1"/>
              </a:buClr>
              <a:buFont typeface="Arial"/>
              <a:buChar char="•"/>
            </a:pPr>
            <a:r>
              <a:rPr lang="en-US" sz="2000" dirty="0">
                <a:solidFill>
                  <a:schemeClr val="tx2"/>
                </a:solidFill>
                <a:latin typeface="Calibri"/>
                <a:cs typeface="Calibri"/>
                <a:hlinkClick r:id="rId2"/>
              </a:rPr>
              <a:t>https://www.incose.org/systems-engineering-certification/taking-the-exam</a:t>
            </a:r>
            <a:endParaRPr lang="en-US" sz="2000" dirty="0">
              <a:solidFill>
                <a:srgbClr val="44546A"/>
              </a:solidFill>
              <a:latin typeface="Calibri"/>
              <a:cs typeface="Calibri"/>
            </a:endParaRPr>
          </a:p>
          <a:p>
            <a:pPr marL="609600" lvl="1" indent="-285750">
              <a:lnSpc>
                <a:spcPct val="90000"/>
              </a:lnSpc>
              <a:spcBef>
                <a:spcPts val="500"/>
              </a:spcBef>
              <a:buClr>
                <a:schemeClr val="accent1"/>
              </a:buClr>
              <a:buFont typeface="Arial"/>
              <a:buChar char="•"/>
            </a:pPr>
            <a:r>
              <a:rPr lang="en-US" sz="2000" dirty="0">
                <a:solidFill>
                  <a:schemeClr val="tx1"/>
                </a:solidFill>
                <a:latin typeface="Calibri"/>
                <a:cs typeface="Calibri"/>
              </a:rPr>
              <a:t>Pass approved Equivalency Program </a:t>
            </a:r>
          </a:p>
          <a:p>
            <a:pPr marL="742950" lvl="2" indent="-285750">
              <a:lnSpc>
                <a:spcPct val="90000"/>
              </a:lnSpc>
              <a:spcBef>
                <a:spcPts val="500"/>
              </a:spcBef>
              <a:buClr>
                <a:schemeClr val="accent1"/>
              </a:buClr>
              <a:buFont typeface="Arial"/>
              <a:buChar char="•"/>
            </a:pPr>
            <a:r>
              <a:rPr lang="en-US" sz="2000" dirty="0">
                <a:solidFill>
                  <a:schemeClr val="tx2"/>
                </a:solidFill>
                <a:latin typeface="Calibri"/>
                <a:cs typeface="Calibri"/>
                <a:hlinkClick r:id="rId3"/>
              </a:rPr>
              <a:t>https://www.incose.org/systems-engineering-certification/university-organizational-agreements</a:t>
            </a:r>
            <a:endParaRPr lang="en-US" sz="2000" dirty="0">
              <a:solidFill>
                <a:srgbClr val="44546A"/>
              </a:solidFill>
              <a:latin typeface="Calibri"/>
              <a:cs typeface="Calibri"/>
            </a:endParaRPr>
          </a:p>
          <a:p>
            <a:pPr marL="742950" lvl="2" indent="-285750">
              <a:lnSpc>
                <a:spcPct val="90000"/>
              </a:lnSpc>
              <a:spcBef>
                <a:spcPts val="500"/>
              </a:spcBef>
              <a:buClr>
                <a:srgbClr val="EE5B20"/>
              </a:buClr>
              <a:buFont typeface="Arial"/>
              <a:buChar char="•"/>
            </a:pPr>
            <a:endParaRPr lang="en-US" sz="2000" dirty="0">
              <a:solidFill>
                <a:srgbClr val="44546A"/>
              </a:solidFill>
              <a:latin typeface="Calibri"/>
              <a:cs typeface="Calibri"/>
            </a:endParaRPr>
          </a:p>
          <a:p>
            <a:endParaRPr lang="en-US" sz="1400" b="1" dirty="0">
              <a:solidFill>
                <a:srgbClr val="2B6FAB"/>
              </a:solidFill>
            </a:endParaRPr>
          </a:p>
          <a:p>
            <a:endParaRPr lang="en-US" dirty="0"/>
          </a:p>
        </p:txBody>
      </p:sp>
    </p:spTree>
    <p:extLst>
      <p:ext uri="{BB962C8B-B14F-4D97-AF65-F5344CB8AC3E}">
        <p14:creationId xmlns:p14="http://schemas.microsoft.com/office/powerpoint/2010/main" val="384491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0065EC-E1C7-F4D1-300D-8E400609AA90}"/>
              </a:ext>
            </a:extLst>
          </p:cNvPr>
          <p:cNvSpPr>
            <a:spLocks noGrp="1"/>
          </p:cNvSpPr>
          <p:nvPr>
            <p:ph type="body" sz="quarter" idx="11"/>
          </p:nvPr>
        </p:nvSpPr>
        <p:spPr>
          <a:xfrm>
            <a:off x="950975" y="299923"/>
            <a:ext cx="1704443" cy="611098"/>
          </a:xfrm>
        </p:spPr>
        <p:txBody>
          <a:bodyPr/>
          <a:lstStyle/>
          <a:p>
            <a:r>
              <a:rPr lang="en-US" sz="4000" dirty="0">
                <a:solidFill>
                  <a:srgbClr val="2B6FAB"/>
                </a:solidFill>
                <a:ea typeface="Roboto Medium"/>
                <a:cs typeface="Arial"/>
              </a:rPr>
              <a:t>Step 1</a:t>
            </a:r>
            <a:endParaRPr lang="en-US" sz="4000" dirty="0">
              <a:solidFill>
                <a:srgbClr val="2B6FAB"/>
              </a:solidFill>
            </a:endParaRPr>
          </a:p>
        </p:txBody>
      </p:sp>
      <p:sp>
        <p:nvSpPr>
          <p:cNvPr id="5" name="Text Placeholder 2">
            <a:extLst>
              <a:ext uri="{FF2B5EF4-FFF2-40B4-BE49-F238E27FC236}">
                <a16:creationId xmlns:a16="http://schemas.microsoft.com/office/drawing/2014/main" id="{108C2711-5FD8-4EC2-2B80-32AC7EC330D2}"/>
              </a:ext>
            </a:extLst>
          </p:cNvPr>
          <p:cNvSpPr txBox="1">
            <a:spLocks/>
          </p:cNvSpPr>
          <p:nvPr/>
        </p:nvSpPr>
        <p:spPr>
          <a:xfrm>
            <a:off x="3434670" y="1488137"/>
            <a:ext cx="2274660" cy="3062171"/>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sp>
        <p:nvSpPr>
          <p:cNvPr id="7" name="Text Placeholder 2">
            <a:extLst>
              <a:ext uri="{FF2B5EF4-FFF2-40B4-BE49-F238E27FC236}">
                <a16:creationId xmlns:a16="http://schemas.microsoft.com/office/drawing/2014/main" id="{42E392CD-C54C-C59D-00A6-C5BA9832C322}"/>
              </a:ext>
            </a:extLst>
          </p:cNvPr>
          <p:cNvSpPr txBox="1">
            <a:spLocks/>
          </p:cNvSpPr>
          <p:nvPr/>
        </p:nvSpPr>
        <p:spPr>
          <a:xfrm>
            <a:off x="3434670" y="1391081"/>
            <a:ext cx="2274660" cy="3062171"/>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pic>
        <p:nvPicPr>
          <p:cNvPr id="8" name="Picture 8" descr="Graphical user interface, application&#10;&#10;Description automatically generated">
            <a:extLst>
              <a:ext uri="{FF2B5EF4-FFF2-40B4-BE49-F238E27FC236}">
                <a16:creationId xmlns:a16="http://schemas.microsoft.com/office/drawing/2014/main" id="{CE82CA81-E670-34B4-88A7-B1222A2A3F82}"/>
              </a:ext>
            </a:extLst>
          </p:cNvPr>
          <p:cNvPicPr>
            <a:picLocks noChangeAspect="1"/>
          </p:cNvPicPr>
          <p:nvPr/>
        </p:nvPicPr>
        <p:blipFill>
          <a:blip r:embed="rId2"/>
          <a:stretch>
            <a:fillRect/>
          </a:stretch>
        </p:blipFill>
        <p:spPr>
          <a:xfrm>
            <a:off x="1803196" y="1957569"/>
            <a:ext cx="5273040" cy="2089823"/>
          </a:xfrm>
          <a:prstGeom prst="rect">
            <a:avLst/>
          </a:prstGeom>
          <a:ln w="38100">
            <a:solidFill>
              <a:schemeClr val="accent1"/>
            </a:solidFill>
          </a:ln>
        </p:spPr>
      </p:pic>
      <p:sp>
        <p:nvSpPr>
          <p:cNvPr id="3" name="TextBox 2">
            <a:extLst>
              <a:ext uri="{FF2B5EF4-FFF2-40B4-BE49-F238E27FC236}">
                <a16:creationId xmlns:a16="http://schemas.microsoft.com/office/drawing/2014/main" id="{6561E72A-C88A-19CD-5B95-9091FD4C0EFB}"/>
              </a:ext>
            </a:extLst>
          </p:cNvPr>
          <p:cNvSpPr txBox="1"/>
          <p:nvPr/>
        </p:nvSpPr>
        <p:spPr>
          <a:xfrm>
            <a:off x="1726386" y="1008077"/>
            <a:ext cx="6213653" cy="810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750"/>
              </a:spcBef>
              <a:buClr>
                <a:schemeClr val="accent1"/>
              </a:buClr>
              <a:buSzPct val="100000"/>
              <a:buFont typeface="Wingdings" panose="05000000000000000000" pitchFamily="2" charset="2"/>
              <a:buChar char="v"/>
            </a:pPr>
            <a:r>
              <a:rPr lang="en-US" sz="2000" dirty="0">
                <a:latin typeface="Arial"/>
                <a:cs typeface="Arial"/>
              </a:rPr>
              <a:t>Log in to portal.incose.org. </a:t>
            </a:r>
          </a:p>
          <a:p>
            <a:pPr marL="342900" indent="-342900">
              <a:spcBef>
                <a:spcPts val="750"/>
              </a:spcBef>
              <a:buClr>
                <a:schemeClr val="accent1"/>
              </a:buClr>
              <a:buSzPct val="100000"/>
              <a:buFont typeface="Wingdings" panose="05000000000000000000" pitchFamily="2" charset="2"/>
              <a:buChar char="v"/>
            </a:pPr>
            <a:r>
              <a:rPr lang="en-US" sz="2000" dirty="0">
                <a:latin typeface="Arial"/>
                <a:cs typeface="Arial"/>
              </a:rPr>
              <a:t>From the banner menu, click on “Certifications.”​</a:t>
            </a:r>
          </a:p>
        </p:txBody>
      </p:sp>
      <p:sp>
        <p:nvSpPr>
          <p:cNvPr id="6" name="Oval 5">
            <a:extLst>
              <a:ext uri="{FF2B5EF4-FFF2-40B4-BE49-F238E27FC236}">
                <a16:creationId xmlns:a16="http://schemas.microsoft.com/office/drawing/2014/main" id="{A10E1962-E736-3D9E-DB07-293F206CBC7C}"/>
              </a:ext>
            </a:extLst>
          </p:cNvPr>
          <p:cNvSpPr/>
          <p:nvPr/>
        </p:nvSpPr>
        <p:spPr>
          <a:xfrm flipV="1">
            <a:off x="5341782" y="2158944"/>
            <a:ext cx="1045044" cy="409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22278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0065EC-E1C7-F4D1-300D-8E400609AA90}"/>
              </a:ext>
            </a:extLst>
          </p:cNvPr>
          <p:cNvSpPr>
            <a:spLocks noGrp="1"/>
          </p:cNvSpPr>
          <p:nvPr>
            <p:ph type="body" sz="quarter" idx="11"/>
          </p:nvPr>
        </p:nvSpPr>
        <p:spPr>
          <a:xfrm>
            <a:off x="950975" y="292609"/>
            <a:ext cx="2483695" cy="554364"/>
          </a:xfrm>
        </p:spPr>
        <p:txBody>
          <a:bodyPr/>
          <a:lstStyle/>
          <a:p>
            <a:r>
              <a:rPr lang="en-US" sz="4000" dirty="0">
                <a:solidFill>
                  <a:schemeClr val="accent1"/>
                </a:solidFill>
                <a:ea typeface="+mj-lt"/>
                <a:cs typeface="+mj-lt"/>
              </a:rPr>
              <a:t>Step 2</a:t>
            </a:r>
          </a:p>
          <a:p>
            <a:endParaRPr lang="en-US" b="0" dirty="0">
              <a:solidFill>
                <a:srgbClr val="2971A9"/>
              </a:solidFill>
              <a:ea typeface="+mj-lt"/>
              <a:cs typeface="+mj-lt"/>
            </a:endParaRPr>
          </a:p>
          <a:p>
            <a:endParaRPr lang="en-US" dirty="0">
              <a:solidFill>
                <a:srgbClr val="2B6FAB"/>
              </a:solidFill>
            </a:endParaRPr>
          </a:p>
        </p:txBody>
      </p:sp>
      <p:sp>
        <p:nvSpPr>
          <p:cNvPr id="5" name="Text Placeholder 2">
            <a:extLst>
              <a:ext uri="{FF2B5EF4-FFF2-40B4-BE49-F238E27FC236}">
                <a16:creationId xmlns:a16="http://schemas.microsoft.com/office/drawing/2014/main" id="{108C2711-5FD8-4EC2-2B80-32AC7EC330D2}"/>
              </a:ext>
            </a:extLst>
          </p:cNvPr>
          <p:cNvSpPr txBox="1">
            <a:spLocks/>
          </p:cNvSpPr>
          <p:nvPr/>
        </p:nvSpPr>
        <p:spPr>
          <a:xfrm>
            <a:off x="3434670" y="1488137"/>
            <a:ext cx="2274660" cy="3062171"/>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sp>
        <p:nvSpPr>
          <p:cNvPr id="7" name="Text Placeholder 2">
            <a:extLst>
              <a:ext uri="{FF2B5EF4-FFF2-40B4-BE49-F238E27FC236}">
                <a16:creationId xmlns:a16="http://schemas.microsoft.com/office/drawing/2014/main" id="{42E392CD-C54C-C59D-00A6-C5BA9832C322}"/>
              </a:ext>
            </a:extLst>
          </p:cNvPr>
          <p:cNvSpPr txBox="1">
            <a:spLocks/>
          </p:cNvSpPr>
          <p:nvPr/>
        </p:nvSpPr>
        <p:spPr>
          <a:xfrm>
            <a:off x="3434670" y="1391081"/>
            <a:ext cx="2274660" cy="3062171"/>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pic>
        <p:nvPicPr>
          <p:cNvPr id="3" name="Picture 3" descr="Graphical user interface, application, Word&#10;&#10;Description automatically generated">
            <a:extLst>
              <a:ext uri="{FF2B5EF4-FFF2-40B4-BE49-F238E27FC236}">
                <a16:creationId xmlns:a16="http://schemas.microsoft.com/office/drawing/2014/main" id="{4895B78B-1599-590B-E835-EB8F79F99BAF}"/>
              </a:ext>
            </a:extLst>
          </p:cNvPr>
          <p:cNvPicPr>
            <a:picLocks noChangeAspect="1"/>
          </p:cNvPicPr>
          <p:nvPr/>
        </p:nvPicPr>
        <p:blipFill>
          <a:blip r:embed="rId2"/>
          <a:stretch>
            <a:fillRect/>
          </a:stretch>
        </p:blipFill>
        <p:spPr>
          <a:xfrm>
            <a:off x="1623222" y="1682999"/>
            <a:ext cx="6522720" cy="2344656"/>
          </a:xfrm>
          <a:prstGeom prst="rect">
            <a:avLst/>
          </a:prstGeom>
          <a:ln w="38100">
            <a:solidFill>
              <a:schemeClr val="accent1"/>
            </a:solidFill>
          </a:ln>
        </p:spPr>
      </p:pic>
      <p:sp>
        <p:nvSpPr>
          <p:cNvPr id="4" name="Oval 3">
            <a:extLst>
              <a:ext uri="{FF2B5EF4-FFF2-40B4-BE49-F238E27FC236}">
                <a16:creationId xmlns:a16="http://schemas.microsoft.com/office/drawing/2014/main" id="{4DE41A14-B86C-FA45-1F22-1EDC379FDA60}"/>
              </a:ext>
            </a:extLst>
          </p:cNvPr>
          <p:cNvSpPr/>
          <p:nvPr/>
        </p:nvSpPr>
        <p:spPr>
          <a:xfrm flipV="1">
            <a:off x="5199136" y="2385906"/>
            <a:ext cx="1608924" cy="3716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 name="TextBox 5">
            <a:extLst>
              <a:ext uri="{FF2B5EF4-FFF2-40B4-BE49-F238E27FC236}">
                <a16:creationId xmlns:a16="http://schemas.microsoft.com/office/drawing/2014/main" id="{2032EFEC-E0E2-666D-CB4E-AC82961EF377}"/>
              </a:ext>
            </a:extLst>
          </p:cNvPr>
          <p:cNvSpPr txBox="1"/>
          <p:nvPr/>
        </p:nvSpPr>
        <p:spPr>
          <a:xfrm>
            <a:off x="1345997" y="999797"/>
            <a:ext cx="71972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750"/>
              </a:spcBef>
              <a:buClr>
                <a:schemeClr val="accent1"/>
              </a:buClr>
              <a:buSzPct val="100000"/>
              <a:buFont typeface="Wingdings" panose="05000000000000000000" pitchFamily="2" charset="2"/>
              <a:buChar char="v"/>
            </a:pPr>
            <a:r>
              <a:rPr lang="en-US" sz="2400" dirty="0">
                <a:latin typeface="Arial"/>
                <a:cs typeface="Arial"/>
              </a:rPr>
              <a:t>Click on “Apply for a Certification.”</a:t>
            </a:r>
          </a:p>
        </p:txBody>
      </p:sp>
    </p:spTree>
    <p:extLst>
      <p:ext uri="{BB962C8B-B14F-4D97-AF65-F5344CB8AC3E}">
        <p14:creationId xmlns:p14="http://schemas.microsoft.com/office/powerpoint/2010/main" val="265778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EBAC4-46EF-07F6-27DB-FB100AA91250}"/>
              </a:ext>
            </a:extLst>
          </p:cNvPr>
          <p:cNvSpPr>
            <a:spLocks noGrp="1"/>
          </p:cNvSpPr>
          <p:nvPr>
            <p:ph type="body" sz="quarter" idx="11"/>
          </p:nvPr>
        </p:nvSpPr>
        <p:spPr>
          <a:xfrm>
            <a:off x="950976" y="277978"/>
            <a:ext cx="2392070" cy="671809"/>
          </a:xfrm>
        </p:spPr>
        <p:txBody>
          <a:bodyPr/>
          <a:lstStyle/>
          <a:p>
            <a:r>
              <a:rPr lang="en-US" sz="4000" dirty="0">
                <a:solidFill>
                  <a:schemeClr val="accent1"/>
                </a:solidFill>
                <a:latin typeface="Arial" panose="020B0604020202020204" pitchFamily="34" charset="0"/>
                <a:ea typeface="+mj-lt"/>
              </a:rPr>
              <a:t>Step 3</a:t>
            </a:r>
            <a:endParaRPr lang="en-US" sz="4000" dirty="0">
              <a:solidFill>
                <a:schemeClr val="accent1"/>
              </a:solidFill>
              <a:latin typeface="Arial" panose="020B0604020202020204" pitchFamily="34" charset="0"/>
            </a:endParaRPr>
          </a:p>
        </p:txBody>
      </p:sp>
      <p:pic>
        <p:nvPicPr>
          <p:cNvPr id="5" name="Picture 5" descr="Graphical user interface, application&#10;&#10;Description automatically generated">
            <a:extLst>
              <a:ext uri="{FF2B5EF4-FFF2-40B4-BE49-F238E27FC236}">
                <a16:creationId xmlns:a16="http://schemas.microsoft.com/office/drawing/2014/main" id="{ABBDEBF9-68ED-6769-AD0B-68865953A6D2}"/>
              </a:ext>
            </a:extLst>
          </p:cNvPr>
          <p:cNvPicPr>
            <a:picLocks noChangeAspect="1"/>
          </p:cNvPicPr>
          <p:nvPr/>
        </p:nvPicPr>
        <p:blipFill>
          <a:blip r:embed="rId3"/>
          <a:stretch>
            <a:fillRect/>
          </a:stretch>
        </p:blipFill>
        <p:spPr>
          <a:xfrm>
            <a:off x="1846783" y="1700764"/>
            <a:ext cx="5623560" cy="2177886"/>
          </a:xfrm>
          <a:prstGeom prst="rect">
            <a:avLst/>
          </a:prstGeom>
          <a:ln w="38100">
            <a:solidFill>
              <a:schemeClr val="accent1"/>
            </a:solidFill>
          </a:ln>
        </p:spPr>
      </p:pic>
      <p:sp>
        <p:nvSpPr>
          <p:cNvPr id="13" name="Oval 12">
            <a:extLst>
              <a:ext uri="{FF2B5EF4-FFF2-40B4-BE49-F238E27FC236}">
                <a16:creationId xmlns:a16="http://schemas.microsoft.com/office/drawing/2014/main" id="{83FC65F6-1E44-C36E-CC07-4FA503C84293}"/>
              </a:ext>
            </a:extLst>
          </p:cNvPr>
          <p:cNvSpPr/>
          <p:nvPr/>
        </p:nvSpPr>
        <p:spPr>
          <a:xfrm>
            <a:off x="1910534" y="3614558"/>
            <a:ext cx="684341" cy="2020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 name="TextBox 1">
            <a:extLst>
              <a:ext uri="{FF2B5EF4-FFF2-40B4-BE49-F238E27FC236}">
                <a16:creationId xmlns:a16="http://schemas.microsoft.com/office/drawing/2014/main" id="{CB7402E2-CF64-7FA1-1DE9-294CD0C24597}"/>
              </a:ext>
            </a:extLst>
          </p:cNvPr>
          <p:cNvSpPr txBox="1"/>
          <p:nvPr/>
        </p:nvSpPr>
        <p:spPr>
          <a:xfrm>
            <a:off x="1363980" y="1034017"/>
            <a:ext cx="63093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750"/>
              </a:spcBef>
              <a:buClr>
                <a:schemeClr val="accent1"/>
              </a:buClr>
              <a:buSzPct val="100000"/>
              <a:buFont typeface="Wingdings" panose="05000000000000000000" pitchFamily="2" charset="2"/>
              <a:buChar char="v"/>
            </a:pPr>
            <a:r>
              <a:rPr lang="en-US" sz="2400" dirty="0">
                <a:latin typeface="Arial"/>
                <a:cs typeface="Arial"/>
              </a:rPr>
              <a:t>Click on the hyperlink the ASEP Program.</a:t>
            </a:r>
          </a:p>
        </p:txBody>
      </p:sp>
    </p:spTree>
    <p:extLst>
      <p:ext uri="{BB962C8B-B14F-4D97-AF65-F5344CB8AC3E}">
        <p14:creationId xmlns:p14="http://schemas.microsoft.com/office/powerpoint/2010/main" val="247480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8C7F97-97E7-FC4F-F33E-D99B16556892}"/>
              </a:ext>
            </a:extLst>
          </p:cNvPr>
          <p:cNvSpPr txBox="1"/>
          <p:nvPr/>
        </p:nvSpPr>
        <p:spPr>
          <a:xfrm>
            <a:off x="1302106" y="1056357"/>
            <a:ext cx="7384001" cy="461665"/>
          </a:xfrm>
          <a:prstGeom prst="rect">
            <a:avLst/>
          </a:prstGeom>
          <a:noFill/>
        </p:spPr>
        <p:txBody>
          <a:bodyPr wrap="square" lIns="91440" tIns="45720" rIns="91440" bIns="45720" anchor="t">
            <a:spAutoFit/>
          </a:bodyPr>
          <a:lstStyle/>
          <a:p>
            <a:pPr marL="342900" indent="-342900">
              <a:buClr>
                <a:schemeClr val="accent1"/>
              </a:buClr>
              <a:buFont typeface="Wingdings" panose="05000000000000000000" pitchFamily="2" charset="2"/>
              <a:buChar char="v"/>
            </a:pPr>
            <a:r>
              <a:rPr lang="en-US" sz="2400" dirty="0">
                <a:ea typeface="+mn-lt"/>
                <a:cs typeface="+mn-lt"/>
              </a:rPr>
              <a:t>Click on the “Submit Application/Renewal” button.</a:t>
            </a:r>
            <a:endParaRPr lang="en-US" sz="3200" b="1" dirty="0">
              <a:solidFill>
                <a:srgbClr val="2B6FAB"/>
              </a:solidFill>
              <a:latin typeface="+mj-lt"/>
              <a:cs typeface="Arial"/>
            </a:endParaRPr>
          </a:p>
        </p:txBody>
      </p:sp>
      <p:pic>
        <p:nvPicPr>
          <p:cNvPr id="2" name="Picture 2" descr="Graphical user interface, text, application, email&#10;&#10;Description automatically generated">
            <a:extLst>
              <a:ext uri="{FF2B5EF4-FFF2-40B4-BE49-F238E27FC236}">
                <a16:creationId xmlns:a16="http://schemas.microsoft.com/office/drawing/2014/main" id="{A63D38C9-26EC-78DB-CAB1-F9E701AB7B04}"/>
              </a:ext>
            </a:extLst>
          </p:cNvPr>
          <p:cNvPicPr>
            <a:picLocks noChangeAspect="1"/>
          </p:cNvPicPr>
          <p:nvPr/>
        </p:nvPicPr>
        <p:blipFill>
          <a:blip r:embed="rId3"/>
          <a:stretch>
            <a:fillRect/>
          </a:stretch>
        </p:blipFill>
        <p:spPr>
          <a:xfrm>
            <a:off x="1811122" y="1686287"/>
            <a:ext cx="5654040" cy="3119665"/>
          </a:xfrm>
          <a:prstGeom prst="rect">
            <a:avLst/>
          </a:prstGeom>
          <a:ln w="38100">
            <a:solidFill>
              <a:schemeClr val="accent1"/>
            </a:solidFill>
          </a:ln>
        </p:spPr>
      </p:pic>
      <p:sp>
        <p:nvSpPr>
          <p:cNvPr id="3" name="Oval 2">
            <a:extLst>
              <a:ext uri="{FF2B5EF4-FFF2-40B4-BE49-F238E27FC236}">
                <a16:creationId xmlns:a16="http://schemas.microsoft.com/office/drawing/2014/main" id="{7D5819A0-8795-67EF-6306-64A20B92D9ED}"/>
              </a:ext>
            </a:extLst>
          </p:cNvPr>
          <p:cNvSpPr/>
          <p:nvPr/>
        </p:nvSpPr>
        <p:spPr>
          <a:xfrm>
            <a:off x="5942669" y="2617346"/>
            <a:ext cx="1431932" cy="4245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4" name="TextBox 3">
            <a:extLst>
              <a:ext uri="{FF2B5EF4-FFF2-40B4-BE49-F238E27FC236}">
                <a16:creationId xmlns:a16="http://schemas.microsoft.com/office/drawing/2014/main" id="{EB41236F-A0AB-6D0F-4910-4220EEFCF186}"/>
              </a:ext>
            </a:extLst>
          </p:cNvPr>
          <p:cNvSpPr txBox="1"/>
          <p:nvPr/>
        </p:nvSpPr>
        <p:spPr>
          <a:xfrm>
            <a:off x="826617" y="170408"/>
            <a:ext cx="22634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750"/>
              </a:spcBef>
            </a:pPr>
            <a:r>
              <a:rPr lang="en-US" sz="4000" b="1" dirty="0">
                <a:solidFill>
                  <a:schemeClr val="accent1"/>
                </a:solidFill>
                <a:latin typeface="Arial"/>
                <a:cs typeface="Arial"/>
              </a:rPr>
              <a:t>Step 4</a:t>
            </a:r>
            <a:endParaRPr lang="en-US" sz="4000" dirty="0">
              <a:solidFill>
                <a:schemeClr val="accent1"/>
              </a:solidFill>
              <a:cs typeface="Arial"/>
            </a:endParaRPr>
          </a:p>
        </p:txBody>
      </p:sp>
    </p:spTree>
    <p:extLst>
      <p:ext uri="{BB962C8B-B14F-4D97-AF65-F5344CB8AC3E}">
        <p14:creationId xmlns:p14="http://schemas.microsoft.com/office/powerpoint/2010/main" val="269493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EBAC4-46EF-07F6-27DB-FB100AA91250}"/>
              </a:ext>
            </a:extLst>
          </p:cNvPr>
          <p:cNvSpPr>
            <a:spLocks noGrp="1"/>
          </p:cNvSpPr>
          <p:nvPr>
            <p:ph type="body" sz="quarter" idx="11"/>
          </p:nvPr>
        </p:nvSpPr>
        <p:spPr>
          <a:xfrm>
            <a:off x="925351" y="287604"/>
            <a:ext cx="2022675" cy="730872"/>
          </a:xfrm>
        </p:spPr>
        <p:txBody>
          <a:bodyPr/>
          <a:lstStyle/>
          <a:p>
            <a:r>
              <a:rPr lang="en-US" sz="4000" dirty="0">
                <a:solidFill>
                  <a:schemeClr val="accent1"/>
                </a:solidFill>
                <a:latin typeface="Arial" panose="020B0604020202020204" pitchFamily="34" charset="0"/>
                <a:ea typeface="+mj-lt"/>
              </a:rPr>
              <a:t>Step 5</a:t>
            </a:r>
            <a:endParaRPr lang="en-US" sz="4000" dirty="0">
              <a:solidFill>
                <a:schemeClr val="accent1"/>
              </a:solidFill>
              <a:latin typeface="Arial" panose="020B0604020202020204" pitchFamily="34" charset="0"/>
            </a:endParaRPr>
          </a:p>
        </p:txBody>
      </p:sp>
      <p:pic>
        <p:nvPicPr>
          <p:cNvPr id="2" name="Picture 4" descr="Graphical user interface, text, application, email&#10;&#10;Description automatically generated">
            <a:extLst>
              <a:ext uri="{FF2B5EF4-FFF2-40B4-BE49-F238E27FC236}">
                <a16:creationId xmlns:a16="http://schemas.microsoft.com/office/drawing/2014/main" id="{D77B7488-6758-04AE-F6C9-119329307F7F}"/>
              </a:ext>
            </a:extLst>
          </p:cNvPr>
          <p:cNvPicPr>
            <a:picLocks noChangeAspect="1"/>
          </p:cNvPicPr>
          <p:nvPr/>
        </p:nvPicPr>
        <p:blipFill>
          <a:blip r:embed="rId2"/>
          <a:stretch>
            <a:fillRect/>
          </a:stretch>
        </p:blipFill>
        <p:spPr>
          <a:xfrm>
            <a:off x="1546860" y="1870223"/>
            <a:ext cx="5715000" cy="3125173"/>
          </a:xfrm>
          <a:prstGeom prst="rect">
            <a:avLst/>
          </a:prstGeom>
          <a:ln w="38100">
            <a:solidFill>
              <a:schemeClr val="accent1"/>
            </a:solidFill>
          </a:ln>
        </p:spPr>
      </p:pic>
      <p:sp>
        <p:nvSpPr>
          <p:cNvPr id="5" name="Oval 4">
            <a:extLst>
              <a:ext uri="{FF2B5EF4-FFF2-40B4-BE49-F238E27FC236}">
                <a16:creationId xmlns:a16="http://schemas.microsoft.com/office/drawing/2014/main" id="{FD627F27-22E9-1CB2-B054-671366287426}"/>
              </a:ext>
            </a:extLst>
          </p:cNvPr>
          <p:cNvSpPr/>
          <p:nvPr/>
        </p:nvSpPr>
        <p:spPr>
          <a:xfrm>
            <a:off x="3698204" y="4432424"/>
            <a:ext cx="706156" cy="307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4" name="TextBox 3">
            <a:extLst>
              <a:ext uri="{FF2B5EF4-FFF2-40B4-BE49-F238E27FC236}">
                <a16:creationId xmlns:a16="http://schemas.microsoft.com/office/drawing/2014/main" id="{D89B9E79-B236-F4D8-6187-33CD051DB774}"/>
              </a:ext>
            </a:extLst>
          </p:cNvPr>
          <p:cNvSpPr txBox="1"/>
          <p:nvPr/>
        </p:nvSpPr>
        <p:spPr>
          <a:xfrm>
            <a:off x="1404519" y="952639"/>
            <a:ext cx="70113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750"/>
              </a:spcBef>
              <a:buClr>
                <a:schemeClr val="accent1"/>
              </a:buClr>
              <a:buSzPct val="100000"/>
              <a:buFont typeface="Wingdings" panose="05000000000000000000" pitchFamily="2" charset="2"/>
              <a:buChar char="v"/>
            </a:pPr>
            <a:r>
              <a:rPr lang="en-US" sz="2400" dirty="0">
                <a:latin typeface="Arial"/>
                <a:cs typeface="Arial"/>
              </a:rPr>
              <a:t>Verify your information that auto-populates. Click “Next.”​</a:t>
            </a:r>
          </a:p>
        </p:txBody>
      </p:sp>
    </p:spTree>
    <p:extLst>
      <p:ext uri="{BB962C8B-B14F-4D97-AF65-F5344CB8AC3E}">
        <p14:creationId xmlns:p14="http://schemas.microsoft.com/office/powerpoint/2010/main" val="125510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EBAC4-46EF-07F6-27DB-FB100AA91250}"/>
              </a:ext>
            </a:extLst>
          </p:cNvPr>
          <p:cNvSpPr>
            <a:spLocks noGrp="1"/>
          </p:cNvSpPr>
          <p:nvPr>
            <p:ph type="body" sz="quarter" idx="11"/>
          </p:nvPr>
        </p:nvSpPr>
        <p:spPr>
          <a:xfrm>
            <a:off x="914400" y="277979"/>
            <a:ext cx="1762964" cy="577899"/>
          </a:xfrm>
        </p:spPr>
        <p:txBody>
          <a:bodyPr/>
          <a:lstStyle/>
          <a:p>
            <a:r>
              <a:rPr lang="en-US" sz="4000" dirty="0">
                <a:solidFill>
                  <a:schemeClr val="accent1"/>
                </a:solidFill>
                <a:ea typeface="+mj-lt"/>
                <a:cs typeface="+mj-lt"/>
              </a:rPr>
              <a:t>Step 6</a:t>
            </a:r>
            <a:endParaRPr lang="en-US" sz="4000" b="0" dirty="0">
              <a:solidFill>
                <a:schemeClr val="accent1"/>
              </a:solidFill>
            </a:endParaRPr>
          </a:p>
        </p:txBody>
      </p:sp>
      <p:pic>
        <p:nvPicPr>
          <p:cNvPr id="2" name="Picture 5" descr="Graphical user interface, application, Word&#10;&#10;Description automatically generated">
            <a:extLst>
              <a:ext uri="{FF2B5EF4-FFF2-40B4-BE49-F238E27FC236}">
                <a16:creationId xmlns:a16="http://schemas.microsoft.com/office/drawing/2014/main" id="{E9C03ABB-7231-9554-9BEA-8644C8481552}"/>
              </a:ext>
            </a:extLst>
          </p:cNvPr>
          <p:cNvPicPr>
            <a:picLocks noChangeAspect="1"/>
          </p:cNvPicPr>
          <p:nvPr/>
        </p:nvPicPr>
        <p:blipFill>
          <a:blip r:embed="rId2"/>
          <a:stretch>
            <a:fillRect/>
          </a:stretch>
        </p:blipFill>
        <p:spPr>
          <a:xfrm>
            <a:off x="5097780" y="745998"/>
            <a:ext cx="3882970" cy="3826002"/>
          </a:xfrm>
          <a:prstGeom prst="rect">
            <a:avLst/>
          </a:prstGeom>
          <a:ln w="19050">
            <a:solidFill>
              <a:schemeClr val="accent1"/>
            </a:solidFill>
          </a:ln>
        </p:spPr>
      </p:pic>
      <p:sp>
        <p:nvSpPr>
          <p:cNvPr id="4" name="TextBox 3">
            <a:extLst>
              <a:ext uri="{FF2B5EF4-FFF2-40B4-BE49-F238E27FC236}">
                <a16:creationId xmlns:a16="http://schemas.microsoft.com/office/drawing/2014/main" id="{7AB3ADF9-6468-C938-E442-1B7D2F927945}"/>
              </a:ext>
            </a:extLst>
          </p:cNvPr>
          <p:cNvSpPr txBox="1"/>
          <p:nvPr/>
        </p:nvSpPr>
        <p:spPr>
          <a:xfrm>
            <a:off x="1417929" y="965758"/>
            <a:ext cx="352714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750"/>
              </a:spcBef>
              <a:buClr>
                <a:schemeClr val="accent1"/>
              </a:buClr>
              <a:buSzPct val="100000"/>
              <a:buFont typeface="Wingdings" panose="05000000000000000000" pitchFamily="2" charset="2"/>
              <a:buChar char="v"/>
            </a:pPr>
            <a:r>
              <a:rPr lang="en-US" sz="2400" dirty="0">
                <a:solidFill>
                  <a:srgbClr val="000000"/>
                </a:solidFill>
                <a:latin typeface="Arial" panose="020B0604020202020204" pitchFamily="34" charset="0"/>
                <a:cs typeface="Arial" panose="020B0604020202020204" pitchFamily="34" charset="0"/>
              </a:rPr>
              <a:t>Read the affidavit. Complete the required fields. Add payment information and click next. ​Review your information and then click Process Order.</a:t>
            </a:r>
            <a:endParaRPr lang="en-US" dirty="0"/>
          </a:p>
        </p:txBody>
      </p:sp>
    </p:spTree>
    <p:extLst>
      <p:ext uri="{BB962C8B-B14F-4D97-AF65-F5344CB8AC3E}">
        <p14:creationId xmlns:p14="http://schemas.microsoft.com/office/powerpoint/2010/main" val="3718570604"/>
      </p:ext>
    </p:extLst>
  </p:cSld>
  <p:clrMapOvr>
    <a:masterClrMapping/>
  </p:clrMapOvr>
</p:sld>
</file>

<file path=ppt/theme/theme1.xml><?xml version="1.0" encoding="utf-8"?>
<a:theme xmlns:a="http://schemas.openxmlformats.org/drawingml/2006/main" name="INCOSE Template 2022">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8F4596C08E0A4686F794ABE1FF10BD" ma:contentTypeVersion="16" ma:contentTypeDescription="Create a new document." ma:contentTypeScope="" ma:versionID="19ba4fd872619afe092d99c78f62d549">
  <xsd:schema xmlns:xsd="http://www.w3.org/2001/XMLSchema" xmlns:xs="http://www.w3.org/2001/XMLSchema" xmlns:p="http://schemas.microsoft.com/office/2006/metadata/properties" xmlns:ns2="cdfd6799-8dd4-44ff-8dd3-65e727f1543f" xmlns:ns3="facbade3-605f-48c2-b604-343a022950c1" targetNamespace="http://schemas.microsoft.com/office/2006/metadata/properties" ma:root="true" ma:fieldsID="bedb31efdab5ad6b82c556bd0aeb019c" ns2:_="" ns3:_="">
    <xsd:import namespace="cdfd6799-8dd4-44ff-8dd3-65e727f1543f"/>
    <xsd:import namespace="facbade3-605f-48c2-b604-343a022950c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6799-8dd4-44ff-8dd3-65e727f15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Comments" ma:index="22"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cbade3-605f-48c2-b604-343a022950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df3f3fb-6444-48ae-a24b-a76b0cc860ca}" ma:internalName="TaxCatchAll" ma:showField="CatchAllData" ma:web="facbade3-605f-48c2-b604-343a022950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fd6799-8dd4-44ff-8dd3-65e727f1543f">
      <Terms xmlns="http://schemas.microsoft.com/office/infopath/2007/PartnerControls"/>
    </lcf76f155ced4ddcb4097134ff3c332f>
    <TaxCatchAll xmlns="facbade3-605f-48c2-b604-343a022950c1" xsi:nil="true"/>
    <Comments xmlns="cdfd6799-8dd4-44ff-8dd3-65e727f1543f" xsi:nil="true"/>
  </documentManagement>
</p:properties>
</file>

<file path=customXml/itemProps1.xml><?xml version="1.0" encoding="utf-8"?>
<ds:datastoreItem xmlns:ds="http://schemas.openxmlformats.org/officeDocument/2006/customXml" ds:itemID="{6974DEA9-D70C-4D76-8253-0021E052568A}">
  <ds:schemaRefs>
    <ds:schemaRef ds:uri="http://schemas.microsoft.com/sharepoint/v3/contenttype/forms"/>
  </ds:schemaRefs>
</ds:datastoreItem>
</file>

<file path=customXml/itemProps2.xml><?xml version="1.0" encoding="utf-8"?>
<ds:datastoreItem xmlns:ds="http://schemas.openxmlformats.org/officeDocument/2006/customXml" ds:itemID="{2409BE45-8200-468C-B23C-FFF2021FDACB}"/>
</file>

<file path=customXml/itemProps3.xml><?xml version="1.0" encoding="utf-8"?>
<ds:datastoreItem xmlns:ds="http://schemas.openxmlformats.org/officeDocument/2006/customXml" ds:itemID="{2651A2D2-DAB1-42F6-BF0C-260AF2394DD4}">
  <ds:schemaRefs>
    <ds:schemaRef ds:uri="http://purl.org/dc/elements/1.1/"/>
    <ds:schemaRef ds:uri="http://purl.org/dc/terms/"/>
    <ds:schemaRef ds:uri="cdfd6799-8dd4-44ff-8dd3-65e727f1543f"/>
    <ds:schemaRef ds:uri="http://schemas.microsoft.com/office/2006/metadata/properties"/>
    <ds:schemaRef ds:uri="http://www.w3.org/XML/1998/namespace"/>
    <ds:schemaRef ds:uri="http://schemas.microsoft.com/office/2006/documentManagement/types"/>
    <ds:schemaRef ds:uri="facbade3-605f-48c2-b604-343a022950c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558</Words>
  <Application>Microsoft Office PowerPoint</Application>
  <PresentationFormat>On-screen Show (16:9)</PresentationFormat>
  <Paragraphs>45</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INCOSE Template 2022</vt:lpstr>
      <vt:lpstr>How to: Apply for ASEP</vt:lpstr>
      <vt:lpstr>PowerPoint Presentation</vt:lpstr>
      <vt:lpstr>ASEP Requirements </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139</cp:revision>
  <cp:lastPrinted>2022-11-04T21:20:16Z</cp:lastPrinted>
  <dcterms:created xsi:type="dcterms:W3CDTF">2016-02-04T17:41:01Z</dcterms:created>
  <dcterms:modified xsi:type="dcterms:W3CDTF">2023-07-14T14:31:51Z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0x010100108F4596C08E0A4686F794ABE1FF10BD</vt:lpwstr>
  </property>
  <property fmtid="{D5CDD505-2E9C-101B-9397-08002B2CF9AE}" pid="3" name="MediaServiceImageTags">
    <vt:lpwstr/>
  </property>
</Properties>
</file>