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8" r:id="rId4"/>
  </p:sldMasterIdLst>
  <p:notesMasterIdLst>
    <p:notesMasterId r:id="rId38"/>
  </p:notesMasterIdLst>
  <p:handoutMasterIdLst>
    <p:handoutMasterId r:id="rId39"/>
  </p:handoutMasterIdLst>
  <p:sldIdLst>
    <p:sldId id="1286" r:id="rId5"/>
    <p:sldId id="974" r:id="rId6"/>
    <p:sldId id="4095" r:id="rId7"/>
    <p:sldId id="4094" r:id="rId8"/>
    <p:sldId id="4097" r:id="rId9"/>
    <p:sldId id="4096" r:id="rId10"/>
    <p:sldId id="4099" r:id="rId11"/>
    <p:sldId id="4098" r:id="rId12"/>
    <p:sldId id="4100" r:id="rId13"/>
    <p:sldId id="4101" r:id="rId14"/>
    <p:sldId id="4103" r:id="rId15"/>
    <p:sldId id="4102" r:id="rId16"/>
    <p:sldId id="4105" r:id="rId17"/>
    <p:sldId id="4104" r:id="rId18"/>
    <p:sldId id="4108" r:id="rId19"/>
    <p:sldId id="4107" r:id="rId20"/>
    <p:sldId id="4106" r:id="rId21"/>
    <p:sldId id="4109" r:id="rId22"/>
    <p:sldId id="4111" r:id="rId23"/>
    <p:sldId id="4110" r:id="rId24"/>
    <p:sldId id="4112" r:id="rId25"/>
    <p:sldId id="4113" r:id="rId26"/>
    <p:sldId id="4116" r:id="rId27"/>
    <p:sldId id="4115" r:id="rId28"/>
    <p:sldId id="4114" r:id="rId29"/>
    <p:sldId id="4117" r:id="rId30"/>
    <p:sldId id="4119" r:id="rId31"/>
    <p:sldId id="4118" r:id="rId32"/>
    <p:sldId id="4120" r:id="rId33"/>
    <p:sldId id="1263" r:id="rId34"/>
    <p:sldId id="1266" r:id="rId35"/>
    <p:sldId id="4121" r:id="rId36"/>
    <p:sldId id="4088" r:id="rId37"/>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oolkit" id="{261BDE5E-0452-2A4B-918A-A3A98F84BF0A}">
          <p14:sldIdLst>
            <p14:sldId id="1286"/>
            <p14:sldId id="974"/>
            <p14:sldId id="4095"/>
            <p14:sldId id="4094"/>
            <p14:sldId id="4097"/>
            <p14:sldId id="4096"/>
            <p14:sldId id="4099"/>
            <p14:sldId id="4098"/>
            <p14:sldId id="4100"/>
            <p14:sldId id="4101"/>
            <p14:sldId id="4103"/>
            <p14:sldId id="4102"/>
            <p14:sldId id="4105"/>
            <p14:sldId id="4104"/>
            <p14:sldId id="4108"/>
            <p14:sldId id="4107"/>
            <p14:sldId id="4106"/>
            <p14:sldId id="4109"/>
            <p14:sldId id="4111"/>
            <p14:sldId id="4110"/>
            <p14:sldId id="4112"/>
            <p14:sldId id="4113"/>
            <p14:sldId id="4116"/>
            <p14:sldId id="4115"/>
            <p14:sldId id="4114"/>
            <p14:sldId id="4117"/>
            <p14:sldId id="4119"/>
            <p14:sldId id="4118"/>
            <p14:sldId id="4120"/>
            <p14:sldId id="1263"/>
            <p14:sldId id="1266"/>
            <p14:sldId id="4121"/>
            <p14:sldId id="4088"/>
          </p14:sldIdLst>
        </p14:section>
        <p14:section name="Brand" id="{F16D1212-DCBC-5C49-9209-33EF14B15721}">
          <p14:sldIdLst/>
        </p14:section>
        <p14:section name="Icons" id="{81F4F462-98A8-0C4A-88F7-3A861899AF70}">
          <p14:sldIdLst/>
        </p14:section>
        <p14:section name="Maps" id="{26CA8B9C-3841-804B-B936-5A80E130C1C5}">
          <p14:sldIdLst/>
        </p14:section>
      </p14:sectionLst>
    </p:ext>
    <p:ext uri="{EFAFB233-063F-42B5-8137-9DF3F51BA10A}">
      <p15:sldGuideLst xmlns:p15="http://schemas.microsoft.com/office/powerpoint/2012/main">
        <p15:guide id="8" pos="2880" userDrawn="1">
          <p15:clr>
            <a:srgbClr val="A4A3A4"/>
          </p15:clr>
        </p15:guide>
        <p15:guide id="9" orient="horz" pos="1476" userDrawn="1">
          <p15:clr>
            <a:srgbClr val="A4A3A4"/>
          </p15:clr>
        </p15:guide>
        <p15:guide id="10" pos="4224" userDrawn="1">
          <p15:clr>
            <a:srgbClr val="A4A3A4"/>
          </p15:clr>
        </p15:guide>
        <p15:guide id="11" pos="1536" userDrawn="1">
          <p15:clr>
            <a:srgbClr val="A4A3A4"/>
          </p15:clr>
        </p15:guide>
        <p15:guide id="12" orient="horz" pos="1764"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C1F"/>
    <a:srgbClr val="403F85"/>
    <a:srgbClr val="4AA241"/>
    <a:srgbClr val="1A1918"/>
    <a:srgbClr val="7030A0"/>
    <a:srgbClr val="48A842"/>
    <a:srgbClr val="49479C"/>
    <a:srgbClr val="48457E"/>
    <a:srgbClr val="FF2F92"/>
    <a:srgbClr val="2B6FA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BA9BE-196C-84B2-BCD8-5CFAB2E81580}" v="182" dt="2023-08-01T15:46:40.006"/>
    <p1510:client id="{CEE65CAE-487C-432A-9A89-378DE6AF6474}" v="32" dt="2023-07-31T18:21:31.387"/>
    <p1510:client id="{DD2EBDAF-39EA-4D7A-ABF2-C519A0FD7149}" v="245" dt="2023-08-01T17:05:11.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3111" autoAdjust="0"/>
  </p:normalViewPr>
  <p:slideViewPr>
    <p:cSldViewPr snapToGrid="0" snapToObjects="1">
      <p:cViewPr varScale="1">
        <p:scale>
          <a:sx n="126" d="100"/>
          <a:sy n="126" d="100"/>
        </p:scale>
        <p:origin x="1014" y="120"/>
      </p:cViewPr>
      <p:guideLst>
        <p:guide pos="2880"/>
        <p:guide orient="horz" pos="1476"/>
        <p:guide pos="4224"/>
        <p:guide pos="1536"/>
        <p:guide orient="horz" pos="1764"/>
      </p:guideLst>
    </p:cSldViewPr>
  </p:slideViewPr>
  <p:outlineViewPr>
    <p:cViewPr>
      <p:scale>
        <a:sx n="33" d="100"/>
        <a:sy n="33" d="100"/>
      </p:scale>
      <p:origin x="0" y="-41238"/>
    </p:cViewPr>
  </p:outlineViewPr>
  <p:notesTextViewPr>
    <p:cViewPr>
      <p:scale>
        <a:sx n="3" d="2"/>
        <a:sy n="3" d="2"/>
      </p:scale>
      <p:origin x="0" y="0"/>
    </p:cViewPr>
  </p:notesTextViewPr>
  <p:sorterViewPr>
    <p:cViewPr>
      <p:scale>
        <a:sx n="1" d="1"/>
        <a:sy n="1" d="1"/>
      </p:scale>
      <p:origin x="0" y="-32982"/>
    </p:cViewPr>
  </p:sorterViewPr>
  <p:notesViewPr>
    <p:cSldViewPr snapToGrid="0" snapToObjects="1">
      <p:cViewPr varScale="1">
        <p:scale>
          <a:sx n="119" d="100"/>
          <a:sy n="119" d="100"/>
        </p:scale>
        <p:origin x="4464" y="192"/>
      </p:cViewPr>
      <p:guideLst>
        <p:guide orient="horz" pos="2924"/>
        <p:guide pos="2201"/>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7363" cy="463550"/>
          </a:xfrm>
          <a:prstGeom prst="rect">
            <a:avLst/>
          </a:prstGeom>
        </p:spPr>
        <p:txBody>
          <a:bodyPr vert="horz" lIns="91029" tIns="45514" rIns="91029" bIns="45514" rtlCol="0"/>
          <a:lstStyle>
            <a:lvl1pPr algn="l">
              <a:defRPr sz="1200"/>
            </a:lvl1pPr>
          </a:lstStyle>
          <a:p>
            <a:endParaRPr lang="en-US"/>
          </a:p>
        </p:txBody>
      </p:sp>
      <p:sp>
        <p:nvSpPr>
          <p:cNvPr id="3" name="Date Placeholder 2"/>
          <p:cNvSpPr>
            <a:spLocks noGrp="1"/>
          </p:cNvSpPr>
          <p:nvPr>
            <p:ph type="dt" sz="quarter" idx="1"/>
          </p:nvPr>
        </p:nvSpPr>
        <p:spPr>
          <a:xfrm>
            <a:off x="3956052" y="0"/>
            <a:ext cx="3027363" cy="463550"/>
          </a:xfrm>
          <a:prstGeom prst="rect">
            <a:avLst/>
          </a:prstGeom>
        </p:spPr>
        <p:txBody>
          <a:bodyPr vert="horz" lIns="91029" tIns="45514" rIns="91029" bIns="45514" rtlCol="0"/>
          <a:lstStyle>
            <a:lvl1pPr algn="r">
              <a:defRPr sz="1200"/>
            </a:lvl1pPr>
          </a:lstStyle>
          <a:p>
            <a:fld id="{148E5A2D-7A34-412F-8E9B-EF8BA45F9F34}" type="datetime1">
              <a:rPr lang="en-US" smtClean="0"/>
              <a:t>8/1/2023</a:t>
            </a:fld>
            <a:endParaRPr lang="en-US"/>
          </a:p>
        </p:txBody>
      </p:sp>
      <p:sp>
        <p:nvSpPr>
          <p:cNvPr id="4" name="Footer Placeholder 3"/>
          <p:cNvSpPr>
            <a:spLocks noGrp="1"/>
          </p:cNvSpPr>
          <p:nvPr>
            <p:ph type="ftr" sz="quarter" idx="2"/>
          </p:nvPr>
        </p:nvSpPr>
        <p:spPr>
          <a:xfrm>
            <a:off x="2" y="8818563"/>
            <a:ext cx="3027363" cy="463550"/>
          </a:xfrm>
          <a:prstGeom prst="rect">
            <a:avLst/>
          </a:prstGeom>
        </p:spPr>
        <p:txBody>
          <a:bodyPr vert="horz" lIns="91029" tIns="45514" rIns="91029" bIns="45514" rtlCol="0" anchor="b"/>
          <a:lstStyle>
            <a:lvl1pPr algn="l">
              <a:defRPr sz="1200"/>
            </a:lvl1pPr>
          </a:lstStyle>
          <a:p>
            <a:r>
              <a:rPr lang="en-US" dirty="0" err="1"/>
              <a:t>INCOSE.org</a:t>
            </a:r>
            <a:endParaRPr lang="en-US" dirty="0"/>
          </a:p>
        </p:txBody>
      </p:sp>
      <p:sp>
        <p:nvSpPr>
          <p:cNvPr id="5" name="Slide Number Placeholder 4"/>
          <p:cNvSpPr>
            <a:spLocks noGrp="1"/>
          </p:cNvSpPr>
          <p:nvPr>
            <p:ph type="sldNum" sz="quarter" idx="3"/>
          </p:nvPr>
        </p:nvSpPr>
        <p:spPr>
          <a:xfrm>
            <a:off x="3956052" y="8818563"/>
            <a:ext cx="3027363" cy="463550"/>
          </a:xfrm>
          <a:prstGeom prst="rect">
            <a:avLst/>
          </a:prstGeom>
        </p:spPr>
        <p:txBody>
          <a:bodyPr vert="horz" lIns="91029" tIns="45514" rIns="91029" bIns="45514" rtlCol="0" anchor="b"/>
          <a:lstStyle>
            <a:lvl1pPr algn="r">
              <a:defRPr sz="1200"/>
            </a:lvl1pPr>
          </a:lstStyle>
          <a:p>
            <a:fld id="{5C665FA2-C151-4662-A2E4-7CE245007D67}" type="slidenum">
              <a:rPr lang="en-US" smtClean="0"/>
              <a:t>‹#›</a:t>
            </a:fld>
            <a:endParaRPr lang="en-US"/>
          </a:p>
        </p:txBody>
      </p:sp>
    </p:spTree>
    <p:extLst>
      <p:ext uri="{BB962C8B-B14F-4D97-AF65-F5344CB8AC3E}">
        <p14:creationId xmlns:p14="http://schemas.microsoft.com/office/powerpoint/2010/main" val="257984549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6833" cy="464185"/>
          </a:xfrm>
          <a:prstGeom prst="rect">
            <a:avLst/>
          </a:prstGeom>
        </p:spPr>
        <p:txBody>
          <a:bodyPr vert="horz" lIns="92540" tIns="46270" rIns="92540" bIns="46270" rtlCol="0"/>
          <a:lstStyle>
            <a:lvl1pPr algn="l">
              <a:defRPr sz="1200"/>
            </a:lvl1pPr>
          </a:lstStyle>
          <a:p>
            <a:endParaRPr lang="en-US"/>
          </a:p>
        </p:txBody>
      </p:sp>
      <p:sp>
        <p:nvSpPr>
          <p:cNvPr id="3" name="Date Placeholder 2"/>
          <p:cNvSpPr>
            <a:spLocks noGrp="1"/>
          </p:cNvSpPr>
          <p:nvPr>
            <p:ph type="dt" idx="1"/>
          </p:nvPr>
        </p:nvSpPr>
        <p:spPr>
          <a:xfrm>
            <a:off x="3956552" y="0"/>
            <a:ext cx="3026833" cy="464185"/>
          </a:xfrm>
          <a:prstGeom prst="rect">
            <a:avLst/>
          </a:prstGeom>
        </p:spPr>
        <p:txBody>
          <a:bodyPr vert="horz" lIns="92540" tIns="46270" rIns="92540" bIns="46270" rtlCol="0"/>
          <a:lstStyle>
            <a:lvl1pPr algn="r">
              <a:defRPr sz="1200"/>
            </a:lvl1pPr>
          </a:lstStyle>
          <a:p>
            <a:fld id="{5F334CC7-3019-4315-A940-28CE5A6B4904}" type="datetime1">
              <a:rPr lang="en-US" smtClean="0"/>
              <a:t>8/1/2023</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540" tIns="46270" rIns="92540" bIns="46270"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540" tIns="46270" rIns="92540" bIns="462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7904"/>
            <a:ext cx="3026833" cy="464185"/>
          </a:xfrm>
          <a:prstGeom prst="rect">
            <a:avLst/>
          </a:prstGeom>
        </p:spPr>
        <p:txBody>
          <a:bodyPr vert="horz" lIns="92540" tIns="46270" rIns="92540" bIns="46270" rtlCol="0" anchor="b"/>
          <a:lstStyle>
            <a:lvl1pPr algn="l">
              <a:defRPr sz="1200"/>
            </a:lvl1pPr>
          </a:lstStyle>
          <a:p>
            <a:r>
              <a:rPr lang="en-US" dirty="0" err="1"/>
              <a:t>INCOSE.org</a:t>
            </a:r>
            <a:endParaRPr lang="en-US" dirty="0"/>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540" tIns="46270" rIns="92540" bIns="46270" rtlCol="0" anchor="b"/>
          <a:lstStyle>
            <a:lvl1pPr algn="r">
              <a:defRPr sz="1200"/>
            </a:lvl1pPr>
          </a:lstStyle>
          <a:p>
            <a:fld id="{F55EC67E-402D-4FA6-937E-816E25842894}" type="slidenum">
              <a:rPr lang="en-US" smtClean="0"/>
              <a:t>‹#›</a:t>
            </a:fld>
            <a:endParaRPr lang="en-US"/>
          </a:p>
        </p:txBody>
      </p:sp>
    </p:spTree>
    <p:extLst>
      <p:ext uri="{BB962C8B-B14F-4D97-AF65-F5344CB8AC3E}">
        <p14:creationId xmlns:p14="http://schemas.microsoft.com/office/powerpoint/2010/main" val="267774110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Slalom</a:t>
            </a:r>
          </a:p>
        </p:txBody>
      </p:sp>
    </p:spTree>
    <p:extLst>
      <p:ext uri="{BB962C8B-B14F-4D97-AF65-F5344CB8AC3E}">
        <p14:creationId xmlns:p14="http://schemas.microsoft.com/office/powerpoint/2010/main" val="960959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811311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557056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171547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422621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3517914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23823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3716449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3456061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1274345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324052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604552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1142383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1795875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1784383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309180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187489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3547789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658215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32614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397978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125992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604552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65685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60455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1151482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42442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49432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47058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178328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COSE 2022 Base Template">
    <p:bg>
      <p:bgPr>
        <a:solidFill>
          <a:schemeClr val="tx1">
            <a:lumMod val="5000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476657" y="546221"/>
            <a:ext cx="5493837" cy="929485"/>
          </a:xfrm>
          <a:prstGeom prst="rect">
            <a:avLst/>
          </a:prstGeom>
          <a:noFill/>
        </p:spPr>
        <p:txBody>
          <a:bodyPr wrap="square" lIns="0" tIns="0" rIns="0" bIns="0" rtlCol="0">
            <a:spAutoFit/>
          </a:bodyPr>
          <a:lstStyle/>
          <a:p>
            <a:pPr>
              <a:lnSpc>
                <a:spcPct val="90000"/>
              </a:lnSpc>
              <a:spcBef>
                <a:spcPts val="600"/>
              </a:spcBef>
              <a:buClr>
                <a:srgbClr val="CC0000"/>
              </a:buClr>
              <a:buSzPct val="110000"/>
            </a:pPr>
            <a:r>
              <a:rPr lang="en-US" sz="2000" b="0" dirty="0">
                <a:gradFill>
                  <a:gsLst>
                    <a:gs pos="0">
                      <a:schemeClr val="bg1"/>
                    </a:gs>
                    <a:gs pos="99000">
                      <a:schemeClr val="bg1"/>
                    </a:gs>
                  </a:gsLst>
                  <a:lin ang="5400000" scaled="0"/>
                </a:gradFill>
                <a:latin typeface="Arial" panose="020B0604020202020204" pitchFamily="34" charset="0"/>
                <a:cs typeface="Arial" panose="020B0604020202020204" pitchFamily="34" charset="0"/>
              </a:rPr>
              <a:t>INCOSE Certification 2023</a:t>
            </a:r>
            <a:r>
              <a:rPr lang="en-US" sz="20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rPr>
              <a:t> Template and Toolkit</a:t>
            </a:r>
            <a:endParaRPr lang="en-US" sz="12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endParaRPr lang="en-US" sz="12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r>
              <a:rPr lang="en-US" sz="12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rPr>
              <a:t>The following slides are intended as a template for adding content. Use this deck as a resource, while crafting your presentation or document.</a:t>
            </a:r>
          </a:p>
        </p:txBody>
      </p:sp>
    </p:spTree>
    <p:extLst>
      <p:ext uri="{BB962C8B-B14F-4D97-AF65-F5344CB8AC3E}">
        <p14:creationId xmlns:p14="http://schemas.microsoft.com/office/powerpoint/2010/main" val="378580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_dark">
    <p:bg>
      <p:bgPr>
        <a:solidFill>
          <a:srgbClr val="2B6FAB"/>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438150"/>
            <a:ext cx="329361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bg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3" name="Text Placeholder 2"/>
          <p:cNvSpPr>
            <a:spLocks noGrp="1"/>
          </p:cNvSpPr>
          <p:nvPr>
            <p:ph type="body" sz="quarter" idx="10" hasCustomPrompt="1"/>
          </p:nvPr>
        </p:nvSpPr>
        <p:spPr>
          <a:xfrm>
            <a:off x="4571999" y="518433"/>
            <a:ext cx="3308555" cy="2212971"/>
          </a:xfrm>
        </p:spPr>
        <p:txBody>
          <a:bodyPr tIns="0" bIns="0"/>
          <a:lstStyle>
            <a:lvl1pPr marL="0" indent="0">
              <a:buNone/>
              <a:defRPr sz="1600" baseline="0">
                <a:solidFill>
                  <a:schemeClr val="bg1"/>
                </a:solidFill>
              </a:defRPr>
            </a:lvl1pPr>
            <a:lvl2pPr marL="173037" indent="0">
              <a:buNone/>
              <a:defRPr>
                <a:solidFill>
                  <a:schemeClr val="accent6"/>
                </a:solidFill>
              </a:defRPr>
            </a:lvl2pPr>
            <a:lvl3pPr marL="323850" indent="0">
              <a:buNone/>
              <a:defRPr>
                <a:solidFill>
                  <a:schemeClr val="accent6"/>
                </a:solidFill>
              </a:defRPr>
            </a:lvl3pPr>
            <a:lvl4pPr marL="457200" indent="0">
              <a:buNone/>
              <a:defRPr>
                <a:solidFill>
                  <a:schemeClr val="accent6"/>
                </a:solidFill>
              </a:defRPr>
            </a:lvl4pPr>
            <a:lvl5pPr marL="593725" indent="0">
              <a:buNone/>
              <a:defRPr>
                <a:solidFill>
                  <a:schemeClr val="accent6"/>
                </a:solidFill>
              </a:defRPr>
            </a:lvl5pPr>
          </a:lstStyle>
          <a:p>
            <a:pPr lvl="0"/>
            <a:r>
              <a:rPr lang="en-US" dirty="0"/>
              <a:t>Enter text here</a:t>
            </a:r>
            <a:endParaRPr lang="en-GB" dirty="0"/>
          </a:p>
        </p:txBody>
      </p:sp>
      <p:sp>
        <p:nvSpPr>
          <p:cNvPr id="7"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2B7D1233-AFE1-111F-D09B-C4DDDECD8CA2}"/>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3C13794A-2E8A-D256-C857-67B445F170FB}"/>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B66F5034-9EF2-61A3-CAEA-E18AC0970F94}"/>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9CC6A4DA-2D1F-0A05-E572-0D6895975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B519DDFB-5225-1EFA-4EC9-265DB72C9DC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7714A254-64CA-175C-507F-D6C09980AD5B}"/>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EB82C394-5A76-D6E4-D7A8-172C36DFAA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E7140AD5-04D3-220B-F643-9D191849D7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14957C8E-34B8-16C7-D06B-F1837DBC62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6842362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438150"/>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7" name="Text Placeholder 2"/>
          <p:cNvSpPr>
            <a:spLocks noGrp="1"/>
          </p:cNvSpPr>
          <p:nvPr>
            <p:ph type="body" sz="quarter" idx="13" hasCustomPrompt="1"/>
          </p:nvPr>
        </p:nvSpPr>
        <p:spPr>
          <a:xfrm>
            <a:off x="4586748" y="518433"/>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dirty="0"/>
              <a:t>Enter text here</a:t>
            </a:r>
            <a:endParaRPr lang="en-GB" dirty="0"/>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48490250-B249-AB4F-28F9-C5E84396FBA2}"/>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a:t>
            </a: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dirty="0">
                <a:solidFill>
                  <a:schemeClr val="accent3"/>
                </a:solidFill>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27089AD8-4594-A45C-E3FE-2FAA4F27F7BA}"/>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7BF42368-71BA-1F8A-A27A-7BBE36FD4307}"/>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2BC146A3-3CD3-DAC9-60BD-C6A91285B8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4B3701B0-CEEA-F719-D165-62E795CA70AB}"/>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C4913925-AE97-45EF-80B4-8AB94CAB6C58}"/>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7CDDC0B2-CCF1-B4EC-E341-DFC496A29B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6411AF53-7205-AE51-FE53-88B368740E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C8104404-9E92-9183-24C7-2E13D99F6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87976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_divider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1" y="1938770"/>
            <a:ext cx="6396343" cy="1265959"/>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44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8" name="Text Placeholder 7"/>
          <p:cNvSpPr>
            <a:spLocks noGrp="1"/>
          </p:cNvSpPr>
          <p:nvPr>
            <p:ph type="body" sz="quarter" idx="10" hasCustomPrompt="1"/>
          </p:nvPr>
        </p:nvSpPr>
        <p:spPr>
          <a:xfrm>
            <a:off x="466725" y="3282950"/>
            <a:ext cx="6396038" cy="987425"/>
          </a:xfrm>
        </p:spPr>
        <p:txBody>
          <a:bodyPr/>
          <a:lstStyle>
            <a:lvl1pPr marL="228600" indent="-228600">
              <a:lnSpc>
                <a:spcPct val="100000"/>
              </a:lnSpc>
              <a:spcBef>
                <a:spcPts val="750"/>
              </a:spcBef>
              <a:buClr>
                <a:schemeClr val="accent1"/>
              </a:buClr>
              <a:buAutoNum type="arabicParenR"/>
              <a:defRPr>
                <a:solidFill>
                  <a:schemeClr val="accent1"/>
                </a:solidFill>
              </a:defRPr>
            </a:lvl1pPr>
          </a:lstStyle>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BD0316B9-C5EE-82AF-8F36-11F8A3CAC733}"/>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a:t>
            </a: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dirty="0">
                <a:solidFill>
                  <a:schemeClr val="accent3"/>
                </a:solidFill>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81F15FC7-C7BB-14E5-CF0B-C7E619AC2E0D}"/>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9E11761D-4580-8FCE-02F1-C33BEB6EEC27}"/>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DD03FE31-1FC9-EC23-CDB8-BAA59C857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99A52AD9-060B-B94E-019E-30ECE3A2F892}"/>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641A1704-AA49-2A1C-EA5A-F94CE19C2DC0}"/>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18A88074-B58D-577B-CC1F-F0E355BD2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A29C329E-D893-1504-191E-9421302D55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B0325742-5955-009B-5422-429D1D1926E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74531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Agenda_divider_gray">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1" y="1938770"/>
            <a:ext cx="6396343" cy="1265959"/>
          </a:xfrm>
          <a:prstGeom prst="rect">
            <a:avLst/>
          </a:prstGeom>
        </p:spPr>
        <p:txBody>
          <a:bodyPr vert="horz" lIns="0" tIns="0" rIns="0" bIns="0" rtlCol="0" anchor="b">
            <a:noAutofit/>
          </a:bodyPr>
          <a:lstStyle>
            <a:lvl1pPr marL="0" algn="l" defTabSz="914400" rtl="0" eaLnBrk="1" latinLnBrk="0" hangingPunct="1">
              <a:lnSpc>
                <a:spcPct val="90000"/>
              </a:lnSpc>
              <a:spcBef>
                <a:spcPct val="0"/>
              </a:spcBef>
              <a:buNone/>
              <a:defRPr lang="en-US" sz="44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8" name="Text Placeholder 7"/>
          <p:cNvSpPr>
            <a:spLocks noGrp="1"/>
          </p:cNvSpPr>
          <p:nvPr>
            <p:ph type="body" sz="quarter" idx="10" hasCustomPrompt="1"/>
          </p:nvPr>
        </p:nvSpPr>
        <p:spPr>
          <a:xfrm>
            <a:off x="466725" y="3282950"/>
            <a:ext cx="6396038" cy="987425"/>
          </a:xfrm>
        </p:spPr>
        <p:txBody>
          <a:bodyPr/>
          <a:lstStyle>
            <a:lvl1pPr marL="228600" indent="-228600">
              <a:lnSpc>
                <a:spcPct val="100000"/>
              </a:lnSpc>
              <a:spcBef>
                <a:spcPts val="750"/>
              </a:spcBef>
              <a:buClr>
                <a:schemeClr val="accent4"/>
              </a:buClr>
              <a:buAutoNum type="arabicParenR"/>
              <a:defRPr>
                <a:solidFill>
                  <a:schemeClr val="tx1"/>
                </a:solidFill>
              </a:defRPr>
            </a:lvl1pPr>
          </a:lstStyle>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p:txBody>
      </p:sp>
      <p:sp>
        <p:nvSpPr>
          <p:cNvPr id="5" name="Text Placeholder 3"/>
          <p:cNvSpPr>
            <a:spLocks noGrp="1"/>
          </p:cNvSpPr>
          <p:nvPr>
            <p:ph type="body" sz="quarter" idx="17"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B54A8E5A-559A-BD8C-C91E-73A72140F3A8}"/>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tx1"/>
                </a:solidFill>
                <a:latin typeface="Arial" panose="020B0604020202020204" pitchFamily="34" charset="0"/>
                <a:cs typeface="Arial" panose="020B0604020202020204" pitchFamily="34" charset="0"/>
              </a:rPr>
              <a:t> </a:t>
            </a:r>
            <a:r>
              <a:rPr lang="en-GB" sz="800" spc="0" baseline="0" dirty="0" err="1">
                <a:solidFill>
                  <a:schemeClr val="tx1"/>
                </a:solidFill>
                <a:latin typeface="Arial" panose="020B0604020202020204" pitchFamily="34" charset="0"/>
                <a:cs typeface="Arial" panose="020B0604020202020204" pitchFamily="34" charset="0"/>
              </a:rPr>
              <a:t>incose.org</a:t>
            </a:r>
            <a:r>
              <a:rPr lang="en-GB" sz="800" spc="0" baseline="0" dirty="0">
                <a:solidFill>
                  <a:schemeClr val="tx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tx1"/>
                </a:solidFill>
                <a:latin typeface="Arial" panose="020B0604020202020204" pitchFamily="34" charset="0"/>
                <a:cs typeface="Arial" panose="020B0604020202020204" pitchFamily="34" charset="0"/>
              </a:rPr>
              <a:t>‹#›</a:t>
            </a:fld>
            <a:r>
              <a:rPr lang="en-GB" sz="800" spc="0" baseline="0" dirty="0">
                <a:solidFill>
                  <a:schemeClr val="tx1"/>
                </a:solidFill>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DF20EEA1-E512-EC42-3CCA-160FAFA4C20F}"/>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6F5D3864-5B77-F50D-75B8-41CB7E47A41F}"/>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54FFC590-50D8-EFF1-C3AB-D3DC2F4D2E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5942ABFB-E98E-C26C-1F4C-848181E3BB6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80249E23-2B75-E3C1-6CA6-18DE7B65D72D}"/>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D33994A4-0F6C-EF15-937E-F336F0E681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56D7503C-2CDC-20ED-DB10-4C3CA9D580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57908ACA-E416-6179-60A2-B0C16E16707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45793913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Subtitle_light">
    <p:bg>
      <p:bgPr>
        <a:solidFill>
          <a:srgbClr val="FFFFFF"/>
        </a:solid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6"/>
          </p:nvPr>
        </p:nvSpPr>
        <p:spPr>
          <a:xfrm>
            <a:off x="465187" y="894740"/>
            <a:ext cx="8219717" cy="170816"/>
          </a:xfrm>
        </p:spPr>
        <p:txBody>
          <a:bodyPr tIns="0"/>
          <a:lstStyle>
            <a:lvl1pPr marL="0" indent="0">
              <a:buNone/>
              <a:defRPr lang="en-US" sz="1100" kern="1200" spc="0" baseline="0" dirty="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3" name="Text Placeholder 2"/>
          <p:cNvSpPr>
            <a:spLocks noGrp="1"/>
          </p:cNvSpPr>
          <p:nvPr>
            <p:ph type="body" sz="quarter" idx="17" hasCustomPrompt="1"/>
          </p:nvPr>
        </p:nvSpPr>
        <p:spPr>
          <a:xfrm>
            <a:off x="465138" y="438150"/>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4" name="Text Placeholder 3"/>
          <p:cNvSpPr>
            <a:spLocks noGrp="1"/>
          </p:cNvSpPr>
          <p:nvPr>
            <p:ph type="body" sz="quarter" idx="18" hasCustomPrompt="1"/>
          </p:nvPr>
        </p:nvSpPr>
        <p:spPr>
          <a:xfrm>
            <a:off x="466725" y="4616824"/>
            <a:ext cx="1823085" cy="9300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5" name="Text Placeholder 4"/>
          <p:cNvSpPr>
            <a:spLocks noGrp="1"/>
          </p:cNvSpPr>
          <p:nvPr>
            <p:ph type="body" sz="quarter" idx="19"/>
          </p:nvPr>
        </p:nvSpPr>
        <p:spPr>
          <a:xfrm>
            <a:off x="466725" y="1206500"/>
            <a:ext cx="8220075" cy="2820988"/>
          </a:xfrm>
        </p:spPr>
        <p:txBody>
          <a:bodyPr/>
          <a:lstStyle>
            <a:lvl1pPr>
              <a:defRPr sz="1050">
                <a:solidFill>
                  <a:schemeClr val="accent5"/>
                </a:solidFill>
              </a:defRPr>
            </a:lvl1pPr>
            <a:lvl2pPr>
              <a:defRPr sz="1000">
                <a:solidFill>
                  <a:schemeClr val="accent5"/>
                </a:solidFill>
              </a:defRPr>
            </a:lvl2pPr>
            <a:lvl3pPr>
              <a:defRPr sz="900">
                <a:solidFill>
                  <a:schemeClr val="accent5"/>
                </a:solidFill>
              </a:defRPr>
            </a:lvl3pPr>
            <a:lvl4pPr>
              <a:defRPr sz="800">
                <a:solidFill>
                  <a:schemeClr val="accent5"/>
                </a:solidFill>
              </a:defRPr>
            </a:lvl4pPr>
            <a:lvl5pPr>
              <a:defRPr sz="8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10">
            <a:extLst>
              <a:ext uri="{FF2B5EF4-FFF2-40B4-BE49-F238E27FC236}">
                <a16:creationId xmlns:a16="http://schemas.microsoft.com/office/drawing/2014/main" id="{D5504632-E7D3-2CA6-E5DC-7D8B106F1764}"/>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5A593ED6-A524-8DED-C56C-A3B2A03E69E5}"/>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25D24D3B-54E7-5111-A8F4-4F3E10200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23D781B4-AA42-5908-E7DF-5C81EC49EF65}"/>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6693A984-2FE8-B7B5-D30A-E82B6511DF2C}"/>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76E2FA81-C13A-7BD5-A9B3-794E9BA928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F7841070-250C-89A3-67BE-EEEA3266A4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EF6FD576-8DCF-0E0C-08D5-367ACB9960A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66695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Subtitle_gray">
    <p:bg>
      <p:bgPr>
        <a:solidFill>
          <a:schemeClr val="bg2"/>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438150"/>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465187" y="894740"/>
            <a:ext cx="8219717" cy="170816"/>
          </a:xfrm>
        </p:spPr>
        <p:txBody>
          <a:bodyPr tIns="0"/>
          <a:lstStyle>
            <a:lvl1pPr marL="0" inden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466725" y="1206500"/>
            <a:ext cx="8220075" cy="2820988"/>
          </a:xfrm>
        </p:spPr>
        <p:txBody>
          <a:bodyPr/>
          <a:lstStyle>
            <a:lvl1pPr>
              <a:defRPr sz="1050">
                <a:solidFill>
                  <a:schemeClr val="tx1"/>
                </a:solidFill>
              </a:defRPr>
            </a:lvl1pPr>
            <a:lvl2pPr>
              <a:defRPr sz="1000">
                <a:solidFill>
                  <a:schemeClr val="tx1"/>
                </a:solidFill>
              </a:defRPr>
            </a:lvl2pPr>
            <a:lvl3pPr>
              <a:defRPr sz="900">
                <a:solidFill>
                  <a:schemeClr val="tx1"/>
                </a:solidFill>
              </a:defRPr>
            </a:lvl3pPr>
            <a:lvl4pPr>
              <a:defRPr sz="800">
                <a:solidFill>
                  <a:schemeClr val="tx1"/>
                </a:solidFill>
              </a:defRPr>
            </a:lvl4pPr>
            <a:lvl5pPr>
              <a:defRPr sz="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10">
            <a:extLst>
              <a:ext uri="{FF2B5EF4-FFF2-40B4-BE49-F238E27FC236}">
                <a16:creationId xmlns:a16="http://schemas.microsoft.com/office/drawing/2014/main" id="{EE52EF55-944A-01CC-FF8B-B863BDA12D6D}"/>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CCEDF398-8754-ED1F-FD06-CA6209110A39}"/>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52716755-DF57-070D-26BB-3F1DAB1DB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37205F39-89A3-B087-F2B4-A582F979E2A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C59B865F-8CA2-84E5-B0F8-B429088C80FD}"/>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067C7E25-6B03-34E6-43E9-95AC9BB15E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087DE6DF-D6DD-F555-2B2B-A4D0CD9169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C4BF9AFD-FB24-2F57-487D-278440C049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668069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Subtitle_dark">
    <p:bg>
      <p:bgPr>
        <a:solidFill>
          <a:srgbClr val="2B6FAB"/>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438150"/>
            <a:ext cx="8221662" cy="368300"/>
          </a:xfrm>
        </p:spPr>
        <p:txBody>
          <a:bodyPr tIns="0" bIns="0"/>
          <a:lstStyle>
            <a:lvl1pPr marL="0" indent="0">
              <a:spcBef>
                <a:spcPts val="0"/>
              </a:spcBef>
              <a:buNone/>
              <a:defRPr sz="2400" b="1" spc="-70" baseline="0">
                <a:solidFill>
                  <a:schemeClr val="tx1"/>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465187" y="894740"/>
            <a:ext cx="8219717" cy="170816"/>
          </a:xfrm>
        </p:spPr>
        <p:txBody>
          <a:bodyPr tIns="0"/>
          <a:lstStyle>
            <a:lvl1pPr marL="0" inden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466725" y="1206500"/>
            <a:ext cx="8220075" cy="2820988"/>
          </a:xfrm>
        </p:spPr>
        <p:txBody>
          <a:bodyPr/>
          <a:lstStyle>
            <a:lvl1pPr>
              <a:defRPr sz="1050">
                <a:solidFill>
                  <a:schemeClr val="tx1"/>
                </a:solidFill>
              </a:defRPr>
            </a:lvl1pPr>
            <a:lvl2pPr>
              <a:defRPr sz="1000">
                <a:solidFill>
                  <a:schemeClr val="tx1"/>
                </a:solidFill>
              </a:defRPr>
            </a:lvl2pPr>
            <a:lvl3pPr>
              <a:defRPr sz="900">
                <a:solidFill>
                  <a:schemeClr val="tx1"/>
                </a:solidFill>
              </a:defRPr>
            </a:lvl3pPr>
            <a:lvl4pPr>
              <a:defRPr sz="800">
                <a:solidFill>
                  <a:schemeClr val="tx1"/>
                </a:solidFill>
              </a:defRPr>
            </a:lvl4pPr>
            <a:lvl5pPr>
              <a:defRPr sz="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 name="Group 1">
            <a:extLst>
              <a:ext uri="{FF2B5EF4-FFF2-40B4-BE49-F238E27FC236}">
                <a16:creationId xmlns:a16="http://schemas.microsoft.com/office/drawing/2014/main" id="{46A41B74-35ED-8ADF-97C1-B60EC9BBCE8D}"/>
              </a:ext>
            </a:extLst>
          </p:cNvPr>
          <p:cNvGrpSpPr/>
          <p:nvPr userDrawn="1"/>
        </p:nvGrpSpPr>
        <p:grpSpPr>
          <a:xfrm>
            <a:off x="7301180" y="69155"/>
            <a:ext cx="1693989" cy="368994"/>
            <a:chOff x="7301180" y="69155"/>
            <a:chExt cx="1693989" cy="368994"/>
          </a:xfrm>
        </p:grpSpPr>
        <p:grpSp>
          <p:nvGrpSpPr>
            <p:cNvPr id="3" name="Group 2">
              <a:extLst>
                <a:ext uri="{FF2B5EF4-FFF2-40B4-BE49-F238E27FC236}">
                  <a16:creationId xmlns:a16="http://schemas.microsoft.com/office/drawing/2014/main" id="{8CA7E802-31BD-559A-6A59-2C5F22D3D7D7}"/>
                </a:ext>
              </a:extLst>
            </p:cNvPr>
            <p:cNvGrpSpPr/>
            <p:nvPr userDrawn="1"/>
          </p:nvGrpSpPr>
          <p:grpSpPr>
            <a:xfrm>
              <a:off x="8421701" y="69155"/>
              <a:ext cx="573468" cy="368994"/>
              <a:chOff x="8421701" y="69155"/>
              <a:chExt cx="573468" cy="368994"/>
            </a:xfrm>
          </p:grpSpPr>
          <p:pic>
            <p:nvPicPr>
              <p:cNvPr id="12" name="Picture 11" descr="A picture containing logo&#10;&#10;Description automatically generated">
                <a:extLst>
                  <a:ext uri="{FF2B5EF4-FFF2-40B4-BE49-F238E27FC236}">
                    <a16:creationId xmlns:a16="http://schemas.microsoft.com/office/drawing/2014/main" id="{3CFB4AA1-F66A-D76F-8DA8-06D796465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3" name="Straight Connector 12">
                <a:extLst>
                  <a:ext uri="{FF2B5EF4-FFF2-40B4-BE49-F238E27FC236}">
                    <a16:creationId xmlns:a16="http://schemas.microsoft.com/office/drawing/2014/main" id="{6BB51F1E-46ED-59DD-F44E-91FE7F097BA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AF91DCAB-5F02-E5A6-F7B2-AF66A0AB0113}"/>
                </a:ext>
              </a:extLst>
            </p:cNvPr>
            <p:cNvGrpSpPr/>
            <p:nvPr userDrawn="1"/>
          </p:nvGrpSpPr>
          <p:grpSpPr>
            <a:xfrm>
              <a:off x="7301180" y="86488"/>
              <a:ext cx="1025017" cy="334328"/>
              <a:chOff x="-2197100" y="355600"/>
              <a:chExt cx="13589000" cy="4432300"/>
            </a:xfrm>
          </p:grpSpPr>
          <p:pic>
            <p:nvPicPr>
              <p:cNvPr id="9" name="Picture 8" descr="Logo&#10;&#10;Description automatically generated">
                <a:extLst>
                  <a:ext uri="{FF2B5EF4-FFF2-40B4-BE49-F238E27FC236}">
                    <a16:creationId xmlns:a16="http://schemas.microsoft.com/office/drawing/2014/main" id="{E07DBAFC-2875-7594-CC9D-83392A86A4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0" name="Picture 9" descr="A close up of a label&#10;&#10;Description automatically generated with low confidence">
                <a:extLst>
                  <a:ext uri="{FF2B5EF4-FFF2-40B4-BE49-F238E27FC236}">
                    <a16:creationId xmlns:a16="http://schemas.microsoft.com/office/drawing/2014/main" id="{7981AD3E-9A83-C753-234B-E4032F684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1" name="Picture 10" descr="Logo&#10;&#10;Description automatically generated">
                <a:extLst>
                  <a:ext uri="{FF2B5EF4-FFF2-40B4-BE49-F238E27FC236}">
                    <a16:creationId xmlns:a16="http://schemas.microsoft.com/office/drawing/2014/main" id="{DB45D3E7-EB0E-7371-CC6A-0138EB2E1BA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9506138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subtitle_bold_light">
    <p:bg>
      <p:bgPr>
        <a:solidFill>
          <a:srgbClr val="FFFFFF"/>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41223"/>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621306"/>
            <a:ext cx="1823085" cy="8852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8" name="Group 7">
            <a:extLst>
              <a:ext uri="{FF2B5EF4-FFF2-40B4-BE49-F238E27FC236}">
                <a16:creationId xmlns:a16="http://schemas.microsoft.com/office/drawing/2014/main" id="{767993DB-616A-56D5-E8DB-CD012DBB7B6D}"/>
              </a:ext>
            </a:extLst>
          </p:cNvPr>
          <p:cNvGrpSpPr/>
          <p:nvPr userDrawn="1"/>
        </p:nvGrpSpPr>
        <p:grpSpPr>
          <a:xfrm>
            <a:off x="7301180" y="69155"/>
            <a:ext cx="1693989" cy="368994"/>
            <a:chOff x="7301180" y="69155"/>
            <a:chExt cx="1693989" cy="368994"/>
          </a:xfrm>
        </p:grpSpPr>
        <p:grpSp>
          <p:nvGrpSpPr>
            <p:cNvPr id="9" name="Group 8">
              <a:extLst>
                <a:ext uri="{FF2B5EF4-FFF2-40B4-BE49-F238E27FC236}">
                  <a16:creationId xmlns:a16="http://schemas.microsoft.com/office/drawing/2014/main" id="{A224506B-0234-6C23-A657-5B0BE3435535}"/>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E5D49F23-FAF0-8B74-DAEC-C462DF16D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A79100BD-59E2-53E7-5C85-D02AD0186A3F}"/>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EAB3C0A5-11CD-FB6F-2C2F-DD73EB1989BA}"/>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248FA819-A493-D962-AD59-22883416E8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267A83A7-F510-0D29-F03F-A300F0C471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2B0601E6-342B-7052-3893-308635E891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815401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subtitle_bold_gray">
    <p:bg>
      <p:bgPr>
        <a:solidFill>
          <a:schemeClr val="bg2"/>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441223"/>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6"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F26229A0-52ED-F8C0-67BA-B8E5DF5C852E}"/>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58419A14-79E8-39A4-7E15-260F6801B0DE}"/>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3CA6C26F-7C6A-3EA6-4F26-0410E5F8F2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D13BCCF2-463F-D742-EE1B-B3EFE6305AC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EA828ADF-7ED8-C4EC-A0B9-D6C209EF31A5}"/>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B3FB2F79-5DDC-C92A-BB78-4A1DD1737F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FB620917-755F-A260-13A5-88EF66F45E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B108B643-6F73-FD31-E3F6-1E7C37D9D9F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693213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subtitle_bold_dark">
    <p:bg>
      <p:bgPr>
        <a:solidFill>
          <a:schemeClr val="accent1"/>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438150"/>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tx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6"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CDD45A3B-4220-CF4E-3F87-2BA6C141C482}"/>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96F040DA-E28B-93AD-06BE-EBB3056F264D}"/>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83A79849-FCED-AD6F-CB26-9BA401EE8D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A672C85C-F386-C923-6AC9-892DA54016E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53E4F26E-0D33-7ABC-94D8-793A9C6B3C30}"/>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A8FEFB81-A791-2522-89BF-910D006920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F3077F59-2372-6ABB-7EE1-C9561C163B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CF171CBD-A9DB-2AD9-BA02-25AE0B30C75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7895192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_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grpSp>
        <p:nvGrpSpPr>
          <p:cNvPr id="25" name="Group 24">
            <a:extLst>
              <a:ext uri="{FF2B5EF4-FFF2-40B4-BE49-F238E27FC236}">
                <a16:creationId xmlns:a16="http://schemas.microsoft.com/office/drawing/2014/main" id="{3DB1A9DD-54E9-3F9A-A89E-B7AECC374F80}"/>
              </a:ext>
            </a:extLst>
          </p:cNvPr>
          <p:cNvGrpSpPr/>
          <p:nvPr userDrawn="1"/>
        </p:nvGrpSpPr>
        <p:grpSpPr>
          <a:xfrm>
            <a:off x="7301180" y="69155"/>
            <a:ext cx="1693989" cy="368994"/>
            <a:chOff x="7301180" y="69155"/>
            <a:chExt cx="1693989" cy="368994"/>
          </a:xfrm>
        </p:grpSpPr>
        <p:grpSp>
          <p:nvGrpSpPr>
            <p:cNvPr id="24" name="Group 23">
              <a:extLst>
                <a:ext uri="{FF2B5EF4-FFF2-40B4-BE49-F238E27FC236}">
                  <a16:creationId xmlns:a16="http://schemas.microsoft.com/office/drawing/2014/main" id="{669AE23C-DF9A-C4BC-43E1-2BEF77F2AFA6}"/>
                </a:ext>
              </a:extLst>
            </p:cNvPr>
            <p:cNvGrpSpPr/>
            <p:nvPr userDrawn="1"/>
          </p:nvGrpSpPr>
          <p:grpSpPr>
            <a:xfrm>
              <a:off x="8421701" y="69155"/>
              <a:ext cx="573468" cy="368994"/>
              <a:chOff x="8421701" y="69155"/>
              <a:chExt cx="573468" cy="368994"/>
            </a:xfrm>
          </p:grpSpPr>
          <p:pic>
            <p:nvPicPr>
              <p:cNvPr id="11" name="Picture 10" descr="A picture containing logo&#10;&#10;Description automatically generated">
                <a:extLst>
                  <a:ext uri="{FF2B5EF4-FFF2-40B4-BE49-F238E27FC236}">
                    <a16:creationId xmlns:a16="http://schemas.microsoft.com/office/drawing/2014/main" id="{FF06BA94-967C-BAEB-0D5E-8C15822439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4" name="Straight Connector 13">
                <a:extLst>
                  <a:ext uri="{FF2B5EF4-FFF2-40B4-BE49-F238E27FC236}">
                    <a16:creationId xmlns:a16="http://schemas.microsoft.com/office/drawing/2014/main" id="{BC45CA9D-6122-C2CC-E2EF-808EC49CC378}"/>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FF00365D-C009-0EBC-B80C-814406B11805}"/>
                </a:ext>
              </a:extLst>
            </p:cNvPr>
            <p:cNvGrpSpPr/>
            <p:nvPr userDrawn="1"/>
          </p:nvGrpSpPr>
          <p:grpSpPr>
            <a:xfrm>
              <a:off x="7301180" y="86488"/>
              <a:ext cx="1025017" cy="334328"/>
              <a:chOff x="-2197100" y="355600"/>
              <a:chExt cx="13589000" cy="4432300"/>
            </a:xfrm>
          </p:grpSpPr>
          <p:pic>
            <p:nvPicPr>
              <p:cNvPr id="10" name="Picture 9" descr="Logo&#10;&#10;Description automatically generated">
                <a:extLst>
                  <a:ext uri="{FF2B5EF4-FFF2-40B4-BE49-F238E27FC236}">
                    <a16:creationId xmlns:a16="http://schemas.microsoft.com/office/drawing/2014/main" id="{0ED19B97-3B06-7E50-32C5-FC1FA0C4BA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AF8C4DB2-70EF-8CFD-3ADE-1776320C76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1" name="Picture 20" descr="Logo&#10;&#10;Description automatically generated">
                <a:extLst>
                  <a:ext uri="{FF2B5EF4-FFF2-40B4-BE49-F238E27FC236}">
                    <a16:creationId xmlns:a16="http://schemas.microsoft.com/office/drawing/2014/main" id="{A2B9807D-2D11-AD0A-57D5-1D90A643108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11033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layout_dark">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4582478" y="438150"/>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8" name="Text Placeholder 7"/>
          <p:cNvSpPr>
            <a:spLocks noGrp="1"/>
          </p:cNvSpPr>
          <p:nvPr>
            <p:ph type="body" sz="quarter" idx="11" hasCustomPrompt="1"/>
          </p:nvPr>
        </p:nvSpPr>
        <p:spPr>
          <a:xfrm>
            <a:off x="464856" y="438150"/>
            <a:ext cx="3055584" cy="2231970"/>
          </a:xfrm>
        </p:spPr>
        <p:txBody>
          <a:bodyPr tIns="0" bIns="0"/>
          <a:lstStyle>
            <a:lvl1pPr marL="0" indent="0" algn="l" defTabSz="914400" rtl="0" eaLnBrk="1" latinLnBrk="0" hangingPunct="1">
              <a:lnSpc>
                <a:spcPct val="90000"/>
              </a:lnSpc>
              <a:spcBef>
                <a:spcPct val="0"/>
              </a:spcBef>
              <a:buNone/>
              <a:defRPr lang="en-GB" sz="3200" b="1" kern="0" spc="-150" baseline="0" dirty="0">
                <a:solidFill>
                  <a:schemeClr val="tx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marL="0" lvl="0" indent="0" algn="l" defTabSz="914400" rtl="0" eaLnBrk="1" latinLnBrk="0" hangingPunct="1">
              <a:lnSpc>
                <a:spcPct val="90000"/>
              </a:lnSpc>
              <a:spcBef>
                <a:spcPct val="0"/>
              </a:spcBef>
              <a:buClr>
                <a:schemeClr val="accent2"/>
              </a:buClr>
              <a:buSzPct val="110000"/>
              <a:buFont typeface="Arial" panose="020B0604020202020204" pitchFamily="34" charset="0"/>
              <a:buNone/>
            </a:pPr>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9" name="Group 8">
            <a:extLst>
              <a:ext uri="{FF2B5EF4-FFF2-40B4-BE49-F238E27FC236}">
                <a16:creationId xmlns:a16="http://schemas.microsoft.com/office/drawing/2014/main" id="{CC46388A-23AE-79FA-4907-4ABF0B213CE6}"/>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2AE080A9-18CD-7C33-7E96-41875651169D}"/>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7725BD42-265C-DA11-8F65-2BF948FA0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EA85093C-9D0D-F508-E091-9C736309A95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6007A852-3EFD-2CF9-61B5-7C77BA52AE82}"/>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1C4BDEE1-FDF1-3B52-CA1B-171D4ADB6C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92B289B2-874D-85B9-8B52-C14594FBD7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75515923-6650-6211-BD31-6C4720E377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4541472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layout_gray">
    <p:bg>
      <p:bgPr>
        <a:solidFill>
          <a:schemeClr val="tx2"/>
        </a:soli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438150"/>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hasCustomPrompt="1"/>
          </p:nvPr>
        </p:nvSpPr>
        <p:spPr>
          <a:xfrm>
            <a:off x="464856" y="438150"/>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0FB011A0-8DDD-16D0-1587-5FCF88AC9CFC}"/>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0E10B32F-1CFE-E008-5682-17B552AADEB2}"/>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A9B7BAE4-0499-0BBA-F94F-D7F630FE9E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5C04058A-3DC9-74F5-E3D4-850D7EA969CE}"/>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567819E0-7273-BDB0-3A4C-3ECA71588D7A}"/>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92D02D11-187D-5BAE-5736-C46809066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A02A19C7-C99F-CD30-A478-473829BE03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6B099E0E-EE71-BAF5-663A-49188F82BE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7041793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layout_light">
    <p:bg>
      <p:bgRef idx="1001">
        <a:schemeClr val="bg1"/>
      </p:bgRef>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438150"/>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hasCustomPrompt="1"/>
          </p:nvPr>
        </p:nvSpPr>
        <p:spPr>
          <a:xfrm>
            <a:off x="464856" y="438150"/>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1497959F-9F68-1B1D-418A-F70F6B76CFF1}"/>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6201D73E-BD0E-847B-ED67-06E75E0F60CB}"/>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A49AB7E8-8A84-6039-C7FB-E5BA7CDB7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8F332782-D804-364D-897E-125F75EF9664}"/>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18C637A3-E219-94F2-6EB8-09E5598C6B2E}"/>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A61AE019-D640-6DD6-C038-FE4D0E5FDF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4C33AA03-51BD-B4E0-CF90-8731537BD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CF178837-15CB-4CF8-02DA-71C0AE5368D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6622800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graphic background">
    <p:bg>
      <p:bgPr>
        <a:solidFill>
          <a:srgbClr val="2B6FAB"/>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21"/>
          </p:nvPr>
        </p:nvSpPr>
        <p:spPr>
          <a:xfrm>
            <a:off x="0" y="0"/>
            <a:ext cx="9144000" cy="5143500"/>
          </a:xfrm>
          <a:prstGeom prst="rect">
            <a:avLst/>
          </a:prstGeom>
          <a:solidFill>
            <a:schemeClr val="accent1"/>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spTree>
    <p:extLst>
      <p:ext uri="{BB962C8B-B14F-4D97-AF65-F5344CB8AC3E}">
        <p14:creationId xmlns:p14="http://schemas.microsoft.com/office/powerpoint/2010/main" val="3805140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_subhead_photo">
    <p:bg>
      <p:bgPr>
        <a:solidFill>
          <a:srgbClr val="FFFFFF"/>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21"/>
          </p:nvPr>
        </p:nvSpPr>
        <p:spPr>
          <a:xfrm>
            <a:off x="5870882" y="0"/>
            <a:ext cx="3273118" cy="5143500"/>
          </a:xfrm>
          <a:prstGeom prst="rect">
            <a:avLst/>
          </a:prstGeom>
          <a:solidFill>
            <a:srgbClr val="2B6FAB"/>
          </a:solidFill>
        </p:spPr>
        <p:txBody>
          <a:bodyPr vert="horz" wrap="square" lIns="0" tIns="1005840" rIns="0" bIns="45720" rtlCol="0" anchor="ctr">
            <a:noAutofit/>
          </a:bodyPr>
          <a:lstStyle>
            <a:lvl1pPr marL="0" indent="0" algn="ctr">
              <a:buNone/>
              <a:defRPr lang="en-US">
                <a:solidFill>
                  <a:schemeClr val="bg1"/>
                </a:solidFill>
              </a:defRPr>
            </a:lvl1pPr>
          </a:lstStyle>
          <a:p>
            <a:pPr marL="173038" lvl="0" indent="-173038" algn="ctr"/>
            <a:r>
              <a:rPr lang="en-US" dirty="0"/>
              <a:t>Click icon to add picture</a:t>
            </a:r>
          </a:p>
        </p:txBody>
      </p:sp>
      <p:sp>
        <p:nvSpPr>
          <p:cNvPr id="10" name="Text Placeholder 4"/>
          <p:cNvSpPr>
            <a:spLocks noGrp="1"/>
          </p:cNvSpPr>
          <p:nvPr>
            <p:ph type="body" sz="quarter" idx="16"/>
          </p:nvPr>
        </p:nvSpPr>
        <p:spPr>
          <a:xfrm>
            <a:off x="464494" y="1477280"/>
            <a:ext cx="3273116" cy="847455"/>
          </a:xfrm>
        </p:spPr>
        <p:txBody>
          <a:bodyPr tIns="0"/>
          <a:lstStyle>
            <a:lvl1pPr marL="0" indent="0">
              <a:lnSpc>
                <a:spcPct val="15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38150"/>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6B7D330D-0F40-BF2B-C7A7-3F79864FBB1D}"/>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12" name="Group 11">
            <a:extLst>
              <a:ext uri="{FF2B5EF4-FFF2-40B4-BE49-F238E27FC236}">
                <a16:creationId xmlns:a16="http://schemas.microsoft.com/office/drawing/2014/main" id="{E98DE8C7-6141-616D-F6DE-283D06DAE804}"/>
              </a:ext>
            </a:extLst>
          </p:cNvPr>
          <p:cNvGrpSpPr/>
          <p:nvPr userDrawn="1"/>
        </p:nvGrpSpPr>
        <p:grpSpPr>
          <a:xfrm>
            <a:off x="7301180" y="69155"/>
            <a:ext cx="1693989" cy="368994"/>
            <a:chOff x="7301180" y="69155"/>
            <a:chExt cx="1693989" cy="368994"/>
          </a:xfrm>
        </p:grpSpPr>
        <p:grpSp>
          <p:nvGrpSpPr>
            <p:cNvPr id="13" name="Group 12">
              <a:extLst>
                <a:ext uri="{FF2B5EF4-FFF2-40B4-BE49-F238E27FC236}">
                  <a16:creationId xmlns:a16="http://schemas.microsoft.com/office/drawing/2014/main" id="{6EBE9B43-F82E-9537-DBDE-0B2B7A03551F}"/>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D508154E-766B-0DBA-4732-80E9EB477C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1" name="Straight Connector 20">
                <a:extLst>
                  <a:ext uri="{FF2B5EF4-FFF2-40B4-BE49-F238E27FC236}">
                    <a16:creationId xmlns:a16="http://schemas.microsoft.com/office/drawing/2014/main" id="{11CDECF3-5B8C-B44C-E989-707DDD19D32E}"/>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16E3556C-B666-6566-29A9-269BA6E0164A}"/>
                </a:ext>
              </a:extLst>
            </p:cNvPr>
            <p:cNvGrpSpPr/>
            <p:nvPr userDrawn="1"/>
          </p:nvGrpSpPr>
          <p:grpSpPr>
            <a:xfrm>
              <a:off x="7301180" y="86488"/>
              <a:ext cx="1025017" cy="334328"/>
              <a:chOff x="-2197100" y="355600"/>
              <a:chExt cx="13589000" cy="4432300"/>
            </a:xfrm>
          </p:grpSpPr>
          <p:pic>
            <p:nvPicPr>
              <p:cNvPr id="15" name="Picture 14" descr="Logo&#10;&#10;Description automatically generated">
                <a:extLst>
                  <a:ext uri="{FF2B5EF4-FFF2-40B4-BE49-F238E27FC236}">
                    <a16:creationId xmlns:a16="http://schemas.microsoft.com/office/drawing/2014/main" id="{2FEDEE3B-2FA4-D484-0A6F-2FAB18A881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487CD669-80CC-C4E9-2069-6FDFC5D423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EA1750ED-7B3C-31C2-1549-C27068C88B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283454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_floating photo layout">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5073358" y="1987267"/>
            <a:ext cx="2309339" cy="15147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7" name="Picture Placeholder 4"/>
          <p:cNvSpPr>
            <a:spLocks noGrp="1"/>
          </p:cNvSpPr>
          <p:nvPr>
            <p:ph type="pic" sz="quarter" idx="21"/>
          </p:nvPr>
        </p:nvSpPr>
        <p:spPr>
          <a:xfrm>
            <a:off x="5537466" y="1066800"/>
            <a:ext cx="3150178" cy="1990918"/>
          </a:xfrm>
          <a:prstGeom prst="rect">
            <a:avLst/>
          </a:prstGeom>
          <a:solidFill>
            <a:schemeClr val="accent1"/>
          </a:solidFill>
        </p:spPr>
        <p:txBody>
          <a:bodyPr vert="horz" wrap="square" lIns="0" tIns="1005840" rIns="0" bIns="45720" rtlCol="0" anchor="ctr">
            <a:noAutofit/>
          </a:bodyPr>
          <a:lstStyle>
            <a:lvl1pPr marL="0" indent="0" algn="ctr">
              <a:buNone/>
              <a:defRPr lang="en-US" dirty="0">
                <a:solidFill>
                  <a:schemeClr val="bg1"/>
                </a:solidFill>
              </a:defRPr>
            </a:lvl1pPr>
          </a:lstStyle>
          <a:p>
            <a:pPr marL="173038" lvl="0" indent="-173038" algn="ctr"/>
            <a:r>
              <a:rPr lang="en-US" dirty="0"/>
              <a:t>Click icon to add picture</a:t>
            </a:r>
          </a:p>
        </p:txBody>
      </p:sp>
      <p:sp>
        <p:nvSpPr>
          <p:cNvPr id="11" name="Text Placeholder 7"/>
          <p:cNvSpPr>
            <a:spLocks noGrp="1"/>
          </p:cNvSpPr>
          <p:nvPr>
            <p:ph type="body" sz="quarter" idx="11" hasCustomPrompt="1"/>
          </p:nvPr>
        </p:nvSpPr>
        <p:spPr>
          <a:xfrm>
            <a:off x="464493" y="438151"/>
            <a:ext cx="3273117" cy="4066614"/>
          </a:xfrm>
        </p:spPr>
        <p:txBody>
          <a:bodyPr tIns="0" bIns="0" anchor="t"/>
          <a:lstStyle>
            <a:lvl1pPr marL="0" indent="0" algn="l" defTabSz="914400" rtl="0" eaLnBrk="1" latinLnBrk="0" hangingPunct="1">
              <a:lnSpc>
                <a:spcPct val="90000"/>
              </a:lnSpc>
              <a:spcBef>
                <a:spcPct val="0"/>
              </a:spcBef>
              <a:buNone/>
              <a:defRPr lang="en-US" sz="28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BD9EF8F7-32C7-DB4E-D127-2FBC441FCDB2}"/>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19E253F6-3C43-D11B-2198-398267062273}"/>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826B1250-8A9D-2219-5637-F4E05947B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8AC20BCF-1795-F34A-083A-8DABDC3A72E4}"/>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54875EEB-0D2F-40D4-CAED-08E93A4222B4}"/>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76ED0804-F622-DF9C-A43D-BC0D2178BD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E556B8FF-A04D-EC94-1D1E-14057846FE7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282D8025-FF85-446E-D65D-281147AC00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685940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lumn layout_ligh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4978400" y="1066800"/>
            <a:ext cx="4165600" cy="2184400"/>
          </a:xfrm>
          <a:solidFill>
            <a:schemeClr val="accent1"/>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dirty="0"/>
              <a:t>Click icon to add picture</a:t>
            </a:r>
          </a:p>
        </p:txBody>
      </p:sp>
      <p:sp>
        <p:nvSpPr>
          <p:cNvPr id="7" name="Text Placeholder 4"/>
          <p:cNvSpPr>
            <a:spLocks noGrp="1"/>
          </p:cNvSpPr>
          <p:nvPr>
            <p:ph type="body" sz="quarter" idx="16"/>
          </p:nvPr>
        </p:nvSpPr>
        <p:spPr>
          <a:xfrm>
            <a:off x="464494" y="1559195"/>
            <a:ext cx="3273116" cy="695055"/>
          </a:xfrm>
        </p:spPr>
        <p:txBody>
          <a:bodyPr tIns="0"/>
          <a:lstStyle>
            <a:lvl1pPr marL="0" indent="0">
              <a:buNone/>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8" name="Text Placeholder 7"/>
          <p:cNvSpPr>
            <a:spLocks noGrp="1"/>
          </p:cNvSpPr>
          <p:nvPr>
            <p:ph type="body" sz="quarter" idx="11" hasCustomPrompt="1"/>
          </p:nvPr>
        </p:nvSpPr>
        <p:spPr>
          <a:xfrm>
            <a:off x="464493" y="520065"/>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9" name="Text Placeholder 4"/>
          <p:cNvSpPr>
            <a:spLocks noGrp="1"/>
          </p:cNvSpPr>
          <p:nvPr>
            <p:ph type="body" sz="quarter" idx="17"/>
          </p:nvPr>
        </p:nvSpPr>
        <p:spPr>
          <a:xfrm>
            <a:off x="464494" y="2473596"/>
            <a:ext cx="3273116" cy="2013240"/>
          </a:xfrm>
        </p:spPr>
        <p:txBody>
          <a:bodyPr tIns="0"/>
          <a:lstStyle>
            <a:lvl1pPr marL="285750" indent="-285750">
              <a:lnSpc>
                <a:spcPct val="150000"/>
              </a:lnSpc>
              <a:spcBef>
                <a:spcPts val="750"/>
              </a:spcBef>
              <a:buFont typeface="Arial" panose="020B0604020202020204" pitchFamily="34" charset="0"/>
              <a:buChar char="•"/>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285750" lvl="0" indent="-285750" algn="l" defTabSz="914400" rtl="0" eaLnBrk="1" latinLnBrk="0" hangingPunct="1">
              <a:lnSpc>
                <a:spcPct val="90000"/>
              </a:lnSpc>
              <a:spcBef>
                <a:spcPts val="1200"/>
              </a:spcBef>
              <a:buClr>
                <a:srgbClr val="0072C8"/>
              </a:buClr>
              <a:buSzPct val="110000"/>
            </a:pPr>
            <a:r>
              <a:rPr lang="en-US" dirty="0"/>
              <a:t>Click to edit Master text styles</a:t>
            </a:r>
          </a:p>
        </p:txBody>
      </p:sp>
      <p:sp>
        <p:nvSpPr>
          <p:cNvPr id="6" name="Text Placeholder 3"/>
          <p:cNvSpPr>
            <a:spLocks noGrp="1"/>
          </p:cNvSpPr>
          <p:nvPr>
            <p:ph type="body" sz="quarter" idx="18"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12" name="Group 11">
            <a:extLst>
              <a:ext uri="{FF2B5EF4-FFF2-40B4-BE49-F238E27FC236}">
                <a16:creationId xmlns:a16="http://schemas.microsoft.com/office/drawing/2014/main" id="{02EB7504-516F-B599-3C45-145650EC2325}"/>
              </a:ext>
            </a:extLst>
          </p:cNvPr>
          <p:cNvGrpSpPr/>
          <p:nvPr userDrawn="1"/>
        </p:nvGrpSpPr>
        <p:grpSpPr>
          <a:xfrm>
            <a:off x="7301180" y="69155"/>
            <a:ext cx="1693989" cy="368994"/>
            <a:chOff x="7301180" y="69155"/>
            <a:chExt cx="1693989" cy="368994"/>
          </a:xfrm>
        </p:grpSpPr>
        <p:grpSp>
          <p:nvGrpSpPr>
            <p:cNvPr id="13" name="Group 12">
              <a:extLst>
                <a:ext uri="{FF2B5EF4-FFF2-40B4-BE49-F238E27FC236}">
                  <a16:creationId xmlns:a16="http://schemas.microsoft.com/office/drawing/2014/main" id="{619F5B01-7607-F742-6DAA-F20543E9EF3B}"/>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9964E3F7-27BF-F61F-4A50-4D582B2C23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1" name="Straight Connector 20">
                <a:extLst>
                  <a:ext uri="{FF2B5EF4-FFF2-40B4-BE49-F238E27FC236}">
                    <a16:creationId xmlns:a16="http://schemas.microsoft.com/office/drawing/2014/main" id="{B036A270-154D-A602-6D92-205FB73012DB}"/>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6E623F51-EE51-20AA-4000-42B86214DC67}"/>
                </a:ext>
              </a:extLst>
            </p:cNvPr>
            <p:cNvGrpSpPr/>
            <p:nvPr userDrawn="1"/>
          </p:nvGrpSpPr>
          <p:grpSpPr>
            <a:xfrm>
              <a:off x="7301180" y="86488"/>
              <a:ext cx="1025017" cy="334328"/>
              <a:chOff x="-2197100" y="355600"/>
              <a:chExt cx="13589000" cy="4432300"/>
            </a:xfrm>
          </p:grpSpPr>
          <p:pic>
            <p:nvPicPr>
              <p:cNvPr id="15" name="Picture 14" descr="Logo&#10;&#10;Description automatically generated">
                <a:extLst>
                  <a:ext uri="{FF2B5EF4-FFF2-40B4-BE49-F238E27FC236}">
                    <a16:creationId xmlns:a16="http://schemas.microsoft.com/office/drawing/2014/main" id="{D197C374-D9E4-40F5-1D8A-6C2EFE5B73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873806CC-7BFC-43A6-20F1-68107C0901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1AB2806F-A2C6-0409-2D29-7C1458321E0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41669822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layout">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5195888" y="3752850"/>
            <a:ext cx="3948111" cy="1389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sz="1400" spc="100" dirty="0" err="1">
              <a:solidFill>
                <a:schemeClr val="bg1"/>
              </a:soli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5929313" y="2613025"/>
            <a:ext cx="3214687" cy="2530475"/>
          </a:xfrm>
          <a:solidFill>
            <a:schemeClr val="accent1"/>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dirty="0">
                <a:solidFill>
                  <a:schemeClr val="bg1"/>
                </a:solidFill>
              </a:defRPr>
            </a:lvl1pPr>
          </a:lstStyle>
          <a:p>
            <a:pPr marL="171450" marR="0" lvl="0" indent="-171450" algn="ctr" defTabSz="914400" rtl="0" eaLnBrk="1" fontAlgn="auto" latinLnBrk="0" hangingPunct="1">
              <a:lnSpc>
                <a:spcPct val="100000"/>
              </a:lnSpc>
              <a:spcBef>
                <a:spcPts val="750"/>
              </a:spcBef>
              <a:spcAft>
                <a:spcPts val="0"/>
              </a:spcAft>
              <a:buClr>
                <a:schemeClr val="accent2"/>
              </a:buClr>
              <a:buSzPct val="110000"/>
              <a:tabLst/>
              <a:defRPr/>
            </a:pPr>
            <a:r>
              <a:rPr lang="en-US" dirty="0"/>
              <a:t>Click icon to add picture</a:t>
            </a:r>
          </a:p>
          <a:p>
            <a:pPr marL="171450" lvl="0" indent="-171450" algn="ctr"/>
            <a:endParaRPr lang="en-GB" dirty="0"/>
          </a:p>
        </p:txBody>
      </p:sp>
      <p:sp>
        <p:nvSpPr>
          <p:cNvPr id="10" name="Picture Placeholder 9"/>
          <p:cNvSpPr>
            <a:spLocks noGrp="1"/>
          </p:cNvSpPr>
          <p:nvPr>
            <p:ph type="pic" sz="quarter" idx="14"/>
          </p:nvPr>
        </p:nvSpPr>
        <p:spPr>
          <a:xfrm>
            <a:off x="3986090" y="536215"/>
            <a:ext cx="2743200" cy="2743200"/>
          </a:xfrm>
          <a:prstGeom prst="ellipse">
            <a:avLst/>
          </a:prstGeom>
          <a:solidFill>
            <a:schemeClr val="accent1"/>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dirty="0"/>
              <a:t>Click icon to add picture</a:t>
            </a:r>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066CA5B1-549F-55AE-3ABF-60AB3FB5F5DB}"/>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3D19D6EF-F3FA-ED3B-6C00-492A204A549C}"/>
              </a:ext>
            </a:extLst>
          </p:cNvPr>
          <p:cNvGrpSpPr/>
          <p:nvPr userDrawn="1"/>
        </p:nvGrpSpPr>
        <p:grpSpPr>
          <a:xfrm>
            <a:off x="7301180" y="69155"/>
            <a:ext cx="1693989" cy="368994"/>
            <a:chOff x="7301180" y="69155"/>
            <a:chExt cx="1693989" cy="368994"/>
          </a:xfrm>
        </p:grpSpPr>
        <p:grpSp>
          <p:nvGrpSpPr>
            <p:cNvPr id="6" name="Group 5">
              <a:extLst>
                <a:ext uri="{FF2B5EF4-FFF2-40B4-BE49-F238E27FC236}">
                  <a16:creationId xmlns:a16="http://schemas.microsoft.com/office/drawing/2014/main" id="{DBB0C5BA-8508-C04D-E8F5-B969076A01A9}"/>
                </a:ext>
              </a:extLst>
            </p:cNvPr>
            <p:cNvGrpSpPr/>
            <p:nvPr userDrawn="1"/>
          </p:nvGrpSpPr>
          <p:grpSpPr>
            <a:xfrm>
              <a:off x="8421701" y="69155"/>
              <a:ext cx="573468" cy="368994"/>
              <a:chOff x="8421701" y="69155"/>
              <a:chExt cx="573468" cy="368994"/>
            </a:xfrm>
          </p:grpSpPr>
          <p:pic>
            <p:nvPicPr>
              <p:cNvPr id="13" name="Picture 12" descr="A picture containing logo&#10;&#10;Description automatically generated">
                <a:extLst>
                  <a:ext uri="{FF2B5EF4-FFF2-40B4-BE49-F238E27FC236}">
                    <a16:creationId xmlns:a16="http://schemas.microsoft.com/office/drawing/2014/main" id="{4DD7E139-2C41-AE36-E318-6A2F1A9B47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4" name="Straight Connector 13">
                <a:extLst>
                  <a:ext uri="{FF2B5EF4-FFF2-40B4-BE49-F238E27FC236}">
                    <a16:creationId xmlns:a16="http://schemas.microsoft.com/office/drawing/2014/main" id="{5F8E0A8E-8ED0-F83F-5CAB-82292182D43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FFB2FBBE-9C40-5E9F-87B2-DC1F142D434E}"/>
                </a:ext>
              </a:extLst>
            </p:cNvPr>
            <p:cNvGrpSpPr/>
            <p:nvPr userDrawn="1"/>
          </p:nvGrpSpPr>
          <p:grpSpPr>
            <a:xfrm>
              <a:off x="7301180" y="86488"/>
              <a:ext cx="1025017" cy="334328"/>
              <a:chOff x="-2197100" y="355600"/>
              <a:chExt cx="13589000" cy="4432300"/>
            </a:xfrm>
          </p:grpSpPr>
          <p:pic>
            <p:nvPicPr>
              <p:cNvPr id="9" name="Picture 8" descr="Logo&#10;&#10;Description automatically generated">
                <a:extLst>
                  <a:ext uri="{FF2B5EF4-FFF2-40B4-BE49-F238E27FC236}">
                    <a16:creationId xmlns:a16="http://schemas.microsoft.com/office/drawing/2014/main" id="{92076D92-E1A3-4165-12E2-7368942C28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1" name="Picture 10" descr="A close up of a label&#10;&#10;Description automatically generated with low confidence">
                <a:extLst>
                  <a:ext uri="{FF2B5EF4-FFF2-40B4-BE49-F238E27FC236}">
                    <a16:creationId xmlns:a16="http://schemas.microsoft.com/office/drawing/2014/main" id="{92779288-316A-27EE-5E7A-80CE266629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2" name="Picture 11" descr="Logo&#10;&#10;Description automatically generated">
                <a:extLst>
                  <a:ext uri="{FF2B5EF4-FFF2-40B4-BE49-F238E27FC236}">
                    <a16:creationId xmlns:a16="http://schemas.microsoft.com/office/drawing/2014/main" id="{F9CF742B-4795-C42A-FE75-EA71ACB6F3D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843585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layout_title subtitle">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2000250" y="514350"/>
            <a:ext cx="4751057" cy="2886757"/>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2686050" y="1066799"/>
            <a:ext cx="6471201" cy="3001619"/>
          </a:xfrm>
          <a:solidFill>
            <a:schemeClr val="accent1"/>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dirty="0"/>
              <a:t>Click icon to add picture</a:t>
            </a:r>
          </a:p>
        </p:txBody>
      </p:sp>
      <p:sp>
        <p:nvSpPr>
          <p:cNvPr id="13" name="Text Placeholder 7"/>
          <p:cNvSpPr>
            <a:spLocks noGrp="1"/>
          </p:cNvSpPr>
          <p:nvPr>
            <p:ph type="body" sz="quarter" idx="11" hasCustomPrompt="1"/>
          </p:nvPr>
        </p:nvSpPr>
        <p:spPr>
          <a:xfrm>
            <a:off x="464493" y="2004666"/>
            <a:ext cx="4107507" cy="2063751"/>
          </a:xfrm>
          <a:solidFill>
            <a:schemeClr val="bg1"/>
          </a:solidFill>
        </p:spPr>
        <p:txBody>
          <a:bodyPr tIns="0" bIns="0" anchor="ctr"/>
          <a:lstStyle>
            <a:lvl1pPr marL="0" indent="0" algn="l" defTabSz="914400" rtl="0" eaLnBrk="1" latinLnBrk="0" hangingPunct="1">
              <a:lnSpc>
                <a:spcPct val="80000"/>
              </a:lnSpc>
              <a:spcBef>
                <a:spcPts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a:t>
            </a:r>
            <a:endParaRPr lang="en-GB" dirty="0"/>
          </a:p>
        </p:txBody>
      </p:sp>
      <p:sp>
        <p:nvSpPr>
          <p:cNvPr id="12" name="Text Placeholder 11"/>
          <p:cNvSpPr>
            <a:spLocks noGrp="1"/>
          </p:cNvSpPr>
          <p:nvPr>
            <p:ph type="body" sz="quarter" idx="15" hasCustomPrompt="1"/>
          </p:nvPr>
        </p:nvSpPr>
        <p:spPr>
          <a:xfrm>
            <a:off x="457200" y="3735042"/>
            <a:ext cx="3816350" cy="504825"/>
          </a:xfrm>
        </p:spPr>
        <p:txBody>
          <a:bodyPr/>
          <a:lstStyle>
            <a:lvl1pPr marL="0" indent="0">
              <a:lnSpc>
                <a:spcPct val="100000"/>
              </a:lnSpc>
              <a:buNone/>
              <a:defRPr>
                <a:solidFill>
                  <a:schemeClr val="tx1"/>
                </a:solidFill>
              </a:defRPr>
            </a:lvl1pPr>
            <a:lvl2pPr marL="173037" indent="0">
              <a:buNone/>
              <a:defRPr>
                <a:solidFill>
                  <a:schemeClr val="accent5"/>
                </a:solidFill>
              </a:defRPr>
            </a:lvl2pPr>
            <a:lvl3pPr marL="323850" indent="0">
              <a:buNone/>
              <a:defRPr>
                <a:solidFill>
                  <a:schemeClr val="accent5"/>
                </a:solidFill>
              </a:defRPr>
            </a:lvl3pPr>
            <a:lvl4pPr marL="457200" indent="0">
              <a:buNone/>
              <a:defRPr>
                <a:solidFill>
                  <a:schemeClr val="accent5"/>
                </a:solidFill>
              </a:defRPr>
            </a:lvl4pPr>
            <a:lvl5pPr marL="593725" indent="0">
              <a:buNone/>
              <a:defRPr>
                <a:solidFill>
                  <a:schemeClr val="accent5"/>
                </a:solidFill>
              </a:defRPr>
            </a:lvl5pPr>
          </a:lstStyle>
          <a:p>
            <a:pPr lvl="0"/>
            <a:r>
              <a:rPr lang="en-US" dirty="0"/>
              <a:t>Enter text here</a:t>
            </a:r>
            <a:endParaRPr lang="en-GB" dirty="0"/>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56480FC3-57E4-C54E-48AA-4A3778DED56E}"/>
              </a:ext>
            </a:extLst>
          </p:cNvPr>
          <p:cNvGrpSpPr/>
          <p:nvPr userDrawn="1"/>
        </p:nvGrpSpPr>
        <p:grpSpPr>
          <a:xfrm>
            <a:off x="7301180" y="69155"/>
            <a:ext cx="1693989" cy="368994"/>
            <a:chOff x="7301180" y="69155"/>
            <a:chExt cx="1693989" cy="368994"/>
          </a:xfrm>
        </p:grpSpPr>
        <p:grpSp>
          <p:nvGrpSpPr>
            <p:cNvPr id="3" name="Group 2">
              <a:extLst>
                <a:ext uri="{FF2B5EF4-FFF2-40B4-BE49-F238E27FC236}">
                  <a16:creationId xmlns:a16="http://schemas.microsoft.com/office/drawing/2014/main" id="{1AEB3B57-45C7-0ED2-2BAA-24084F021F57}"/>
                </a:ext>
              </a:extLst>
            </p:cNvPr>
            <p:cNvGrpSpPr/>
            <p:nvPr userDrawn="1"/>
          </p:nvGrpSpPr>
          <p:grpSpPr>
            <a:xfrm>
              <a:off x="8421701" y="69155"/>
              <a:ext cx="573468" cy="368994"/>
              <a:chOff x="8421701" y="69155"/>
              <a:chExt cx="573468" cy="368994"/>
            </a:xfrm>
          </p:grpSpPr>
          <p:pic>
            <p:nvPicPr>
              <p:cNvPr id="11" name="Picture 10" descr="A picture containing logo&#10;&#10;Description automatically generated">
                <a:extLst>
                  <a:ext uri="{FF2B5EF4-FFF2-40B4-BE49-F238E27FC236}">
                    <a16:creationId xmlns:a16="http://schemas.microsoft.com/office/drawing/2014/main" id="{5A2DDA3E-491E-F9BA-2CC1-04D368318D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4" name="Straight Connector 13">
                <a:extLst>
                  <a:ext uri="{FF2B5EF4-FFF2-40B4-BE49-F238E27FC236}">
                    <a16:creationId xmlns:a16="http://schemas.microsoft.com/office/drawing/2014/main" id="{1C21B46E-1829-6D6A-D959-A5FB46B42748}"/>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4" name="Group 3">
              <a:extLst>
                <a:ext uri="{FF2B5EF4-FFF2-40B4-BE49-F238E27FC236}">
                  <a16:creationId xmlns:a16="http://schemas.microsoft.com/office/drawing/2014/main" id="{38597854-C549-344F-C575-66AF8F1DA88F}"/>
                </a:ext>
              </a:extLst>
            </p:cNvPr>
            <p:cNvGrpSpPr/>
            <p:nvPr userDrawn="1"/>
          </p:nvGrpSpPr>
          <p:grpSpPr>
            <a:xfrm>
              <a:off x="7301180" y="86488"/>
              <a:ext cx="1025017" cy="334328"/>
              <a:chOff x="-2197100" y="355600"/>
              <a:chExt cx="13589000" cy="4432300"/>
            </a:xfrm>
          </p:grpSpPr>
          <p:pic>
            <p:nvPicPr>
              <p:cNvPr id="7" name="Picture 6" descr="Logo&#10;&#10;Description automatically generated">
                <a:extLst>
                  <a:ext uri="{FF2B5EF4-FFF2-40B4-BE49-F238E27FC236}">
                    <a16:creationId xmlns:a16="http://schemas.microsoft.com/office/drawing/2014/main" id="{0A7C81CC-A161-D484-F3AA-9B21FC213C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9" name="Picture 8" descr="A close up of a label&#10;&#10;Description automatically generated with low confidence">
                <a:extLst>
                  <a:ext uri="{FF2B5EF4-FFF2-40B4-BE49-F238E27FC236}">
                    <a16:creationId xmlns:a16="http://schemas.microsoft.com/office/drawing/2014/main" id="{B5BA892B-19F4-2EAE-CEFD-15B4D96BC3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0" name="Picture 9" descr="Logo&#10;&#10;Description automatically generated">
                <a:extLst>
                  <a:ext uri="{FF2B5EF4-FFF2-40B4-BE49-F238E27FC236}">
                    <a16:creationId xmlns:a16="http://schemas.microsoft.com/office/drawing/2014/main" id="{CC166C0D-796C-AD30-9A55-B4F0B847EC4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807321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layout_title">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2880711" y="645617"/>
            <a:ext cx="4363050" cy="1990358"/>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1136650" y="1066799"/>
            <a:ext cx="5676900" cy="2678998"/>
          </a:xfrm>
          <a:solidFill>
            <a:schemeClr val="accent1"/>
          </a:solidFill>
        </p:spPr>
        <p:txBody>
          <a:bodyPr vert="horz" wrap="square" lIns="0" tIns="1005840" rIns="0" bIns="45720" rtlCol="0" anchor="ctr">
            <a:noAutofit/>
          </a:bodyPr>
          <a:lstStyle>
            <a:lvl1pPr marL="0" indent="0" algn="ctr">
              <a:buFont typeface="Arial" panose="020B0604020202020204" pitchFamily="34" charset="0"/>
              <a:buNone/>
              <a:defRPr lang="en-GB" dirty="0">
                <a:solidFill>
                  <a:schemeClr val="bg1"/>
                </a:solidFill>
              </a:defRPr>
            </a:lvl1pPr>
          </a:lstStyle>
          <a:p>
            <a:pPr marL="173038" lvl="0" indent="-173038" algn="ctr"/>
            <a:r>
              <a:rPr lang="en-US" dirty="0"/>
              <a:t>Click icon to add picture</a:t>
            </a:r>
          </a:p>
        </p:txBody>
      </p:sp>
      <p:sp>
        <p:nvSpPr>
          <p:cNvPr id="13" name="Text Placeholder 7"/>
          <p:cNvSpPr>
            <a:spLocks noGrp="1"/>
          </p:cNvSpPr>
          <p:nvPr>
            <p:ph type="body" sz="quarter" idx="11" hasCustomPrompt="1"/>
          </p:nvPr>
        </p:nvSpPr>
        <p:spPr>
          <a:xfrm>
            <a:off x="2429191" y="3246283"/>
            <a:ext cx="5959159" cy="1380784"/>
          </a:xfrm>
          <a:solidFill>
            <a:schemeClr val="bg1"/>
          </a:solidFill>
        </p:spPr>
        <p:txBody>
          <a:bodyPr lIns="274320" tIns="228600"/>
          <a:lstStyle>
            <a:lvl1pPr marL="0" indent="0">
              <a:buNone/>
              <a:defRPr lang="en-GB" sz="2400" b="1" kern="0" spc="-10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Click to edit</a:t>
            </a:r>
            <a:endParaRPr lang="en-GB" dirty="0"/>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A4027083-E292-F117-24D1-823B767ACD51}"/>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E0464899-95B0-B78D-1C3B-18C4B1B62346}"/>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37FF6615-86BD-0AF4-5A6A-2CEE4107C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885F416E-B8DF-C499-45F5-41BC8DD9794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CCA54980-2350-8396-4697-D1A0F96B026E}"/>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E98B4F27-28CB-3112-BDEA-FA3D28FD34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3A0B29F2-643B-0F6D-0879-7E39A35B4B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C4CF60FB-C46C-6E72-B4CF-0444FFA8E4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2413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Slide_white blank">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grpSp>
        <p:nvGrpSpPr>
          <p:cNvPr id="9" name="Group 8">
            <a:extLst>
              <a:ext uri="{FF2B5EF4-FFF2-40B4-BE49-F238E27FC236}">
                <a16:creationId xmlns:a16="http://schemas.microsoft.com/office/drawing/2014/main" id="{60FA185C-DD85-0031-7674-A9985D0FEDF8}"/>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124ACC32-2788-018B-4AAC-2EF0144E3DD5}"/>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4D4EB0E3-DE01-2827-1EEE-40129E6A2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30D8971C-6A43-C0F7-C886-5F5F24AB1965}"/>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00862351-AAA4-5FB6-9B41-560DBDF0F15E}"/>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7A898262-4510-8C8A-2A99-570BC3FE60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6426F746-B45D-0079-EB28-4F94ECC081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7137B705-5AC7-D9E4-1B3B-A7EE990670A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154237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_two photo">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4572000" y="641350"/>
            <a:ext cx="1409700" cy="1409700"/>
          </a:xfrm>
          <a:prstGeom prst="ellipse">
            <a:avLst/>
          </a:prstGeom>
          <a:solidFill>
            <a:schemeClr val="accent1"/>
          </a:solidFill>
        </p:spPr>
        <p:txBody>
          <a:bodyPr vert="horz" wrap="square" lIns="0" tIns="1005840" rIns="0" bIns="45720" rtlCol="0" anchor="ctr">
            <a:noAutofit/>
          </a:bodyPr>
          <a:lstStyle>
            <a:lvl1pPr>
              <a:defRPr lang="en-GB">
                <a:solidFill>
                  <a:schemeClr val="bg1"/>
                </a:solidFill>
              </a:defRPr>
            </a:lvl1pPr>
          </a:lstStyle>
          <a:p>
            <a:pPr marL="0" lvl="0" indent="0" algn="ctr">
              <a:buNone/>
            </a:pPr>
            <a:r>
              <a:rPr lang="en-US" dirty="0"/>
              <a:t>Click icon to add picture</a:t>
            </a:r>
          </a:p>
          <a:p>
            <a:pPr marL="0" lvl="0" indent="0" algn="ctr">
              <a:buNone/>
            </a:pPr>
            <a:endParaRPr lang="en-US" dirty="0"/>
          </a:p>
        </p:txBody>
      </p:sp>
      <p:sp>
        <p:nvSpPr>
          <p:cNvPr id="10" name="Text Placeholder 4"/>
          <p:cNvSpPr>
            <a:spLocks noGrp="1"/>
          </p:cNvSpPr>
          <p:nvPr>
            <p:ph type="body" sz="quarter" idx="16"/>
          </p:nvPr>
        </p:nvSpPr>
        <p:spPr>
          <a:xfrm>
            <a:off x="464494" y="1485064"/>
            <a:ext cx="3273116" cy="847455"/>
          </a:xfrm>
        </p:spPr>
        <p:txBody>
          <a:bodyPr tIns="0"/>
          <a:lstStyle>
            <a:lvl1pPr marL="0" indent="0">
              <a:buNone/>
              <a:defRPr lang="en-US" sz="1100" kern="1200" spc="0" baseline="0" dirty="0" smtClean="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38150"/>
            <a:ext cx="3273117" cy="949858"/>
          </a:xfrm>
        </p:spPr>
        <p:txBody>
          <a:bodyPr tIns="0" bIns="0" anchor="t"/>
          <a:lstStyle>
            <a:lvl1pPr marL="0" indent="0" algn="l" defTabSz="914400" rtl="0" eaLnBrk="1" latinLnBrk="0" hangingPunct="1">
              <a:lnSpc>
                <a:spcPct val="90000"/>
              </a:lnSpc>
              <a:spcBef>
                <a:spcPct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7" name="Picture Placeholder 2"/>
          <p:cNvSpPr>
            <a:spLocks noGrp="1"/>
          </p:cNvSpPr>
          <p:nvPr>
            <p:ph type="pic" sz="quarter" idx="18"/>
          </p:nvPr>
        </p:nvSpPr>
        <p:spPr>
          <a:xfrm>
            <a:off x="4572000" y="2757472"/>
            <a:ext cx="1409700" cy="1409700"/>
          </a:xfrm>
          <a:prstGeom prst="ellipse">
            <a:avLst/>
          </a:prstGeom>
          <a:solidFill>
            <a:schemeClr val="accent1"/>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a:solidFill>
                  <a:schemeClr val="bg1"/>
                </a:solidFill>
              </a:defRPr>
            </a:lvl1pPr>
          </a:lstStyle>
          <a:p>
            <a:pPr marL="0" marR="0" lvl="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a:pPr>
            <a:r>
              <a:rPr lang="en-US" dirty="0"/>
              <a:t>Click icon to add picture</a:t>
            </a:r>
          </a:p>
          <a:p>
            <a:pPr marL="0" lvl="0" indent="0" algn="ctr">
              <a:buNone/>
            </a:pPr>
            <a:endParaRPr lang="en-GB" dirty="0"/>
          </a:p>
        </p:txBody>
      </p:sp>
      <p:sp>
        <p:nvSpPr>
          <p:cNvPr id="6" name="Text Placeholder 5"/>
          <p:cNvSpPr>
            <a:spLocks noGrp="1"/>
          </p:cNvSpPr>
          <p:nvPr>
            <p:ph type="body" sz="quarter" idx="19" hasCustomPrompt="1"/>
          </p:nvPr>
        </p:nvSpPr>
        <p:spPr>
          <a:xfrm>
            <a:off x="6248400" y="641350"/>
            <a:ext cx="2438400" cy="339725"/>
          </a:xfrm>
        </p:spPr>
        <p:txBody>
          <a:bodyPr/>
          <a:lstStyle>
            <a:lvl1pPr marL="0" indent="0">
              <a:buNone/>
              <a:defRPr sz="1400" b="1" spc="0" baseline="0">
                <a:solidFill>
                  <a:schemeClr val="tx1"/>
                </a:solidFill>
              </a:defRPr>
            </a:lvl1pPr>
          </a:lstStyle>
          <a:p>
            <a:pPr lvl="0"/>
            <a:r>
              <a:rPr lang="en-US" dirty="0" err="1"/>
              <a:t>Firstname</a:t>
            </a:r>
            <a:r>
              <a:rPr lang="en-US" dirty="0"/>
              <a:t> </a:t>
            </a:r>
            <a:r>
              <a:rPr lang="en-US" dirty="0" err="1"/>
              <a:t>Lastname</a:t>
            </a:r>
            <a:endParaRPr lang="en-GB" dirty="0"/>
          </a:p>
        </p:txBody>
      </p:sp>
      <p:sp>
        <p:nvSpPr>
          <p:cNvPr id="12" name="Text Placeholder 5"/>
          <p:cNvSpPr>
            <a:spLocks noGrp="1"/>
          </p:cNvSpPr>
          <p:nvPr>
            <p:ph type="body" sz="quarter" idx="20" hasCustomPrompt="1"/>
          </p:nvPr>
        </p:nvSpPr>
        <p:spPr>
          <a:xfrm>
            <a:off x="6248400" y="981076"/>
            <a:ext cx="2438400" cy="266700"/>
          </a:xfrm>
        </p:spPr>
        <p:txBody>
          <a:bodyPr/>
          <a:lstStyle>
            <a:lvl1pPr marL="0" indent="0">
              <a:buNone/>
              <a:defRPr sz="900" b="0" spc="0" baseline="0">
                <a:solidFill>
                  <a:schemeClr val="tx1"/>
                </a:solidFill>
              </a:defRPr>
            </a:lvl1pPr>
          </a:lstStyle>
          <a:p>
            <a:pPr lvl="0"/>
            <a:r>
              <a:rPr lang="en-US" dirty="0"/>
              <a:t>Title</a:t>
            </a:r>
            <a:endParaRPr lang="en-GB" dirty="0"/>
          </a:p>
        </p:txBody>
      </p:sp>
      <p:sp>
        <p:nvSpPr>
          <p:cNvPr id="13" name="Text Placeholder 5"/>
          <p:cNvSpPr>
            <a:spLocks noGrp="1"/>
          </p:cNvSpPr>
          <p:nvPr>
            <p:ph type="body" sz="quarter" idx="21" hasCustomPrompt="1"/>
          </p:nvPr>
        </p:nvSpPr>
        <p:spPr>
          <a:xfrm>
            <a:off x="6248400" y="1247776"/>
            <a:ext cx="2438400" cy="803273"/>
          </a:xfrm>
        </p:spPr>
        <p:txBody>
          <a:bodyPr tIns="0" bIns="0"/>
          <a:lstStyle>
            <a:lvl1pPr marL="0" indent="0">
              <a:lnSpc>
                <a:spcPct val="150000"/>
              </a:lnSpc>
              <a:buNone/>
              <a:defRPr sz="900" b="0" spc="0" baseline="0">
                <a:solidFill>
                  <a:schemeClr val="tx1"/>
                </a:solidFill>
              </a:defRPr>
            </a:lvl1pPr>
          </a:lstStyle>
          <a:p>
            <a:pPr lvl="0"/>
            <a:r>
              <a:rPr lang="en-US" dirty="0"/>
              <a:t>Enter text here</a:t>
            </a:r>
            <a:endParaRPr lang="en-GB" dirty="0"/>
          </a:p>
        </p:txBody>
      </p:sp>
      <p:sp>
        <p:nvSpPr>
          <p:cNvPr id="14" name="Text Placeholder 5"/>
          <p:cNvSpPr>
            <a:spLocks noGrp="1"/>
          </p:cNvSpPr>
          <p:nvPr>
            <p:ph type="body" sz="quarter" idx="22" hasCustomPrompt="1"/>
          </p:nvPr>
        </p:nvSpPr>
        <p:spPr>
          <a:xfrm>
            <a:off x="6248400" y="2757473"/>
            <a:ext cx="2438400" cy="339725"/>
          </a:xfrm>
        </p:spPr>
        <p:txBody>
          <a:bodyPr/>
          <a:lstStyle>
            <a:lvl1pPr marL="0" indent="0">
              <a:buNone/>
              <a:defRPr sz="1400" b="1" spc="0" baseline="0">
                <a:solidFill>
                  <a:schemeClr val="tx1"/>
                </a:solidFill>
              </a:defRPr>
            </a:lvl1pPr>
          </a:lstStyle>
          <a:p>
            <a:pPr lvl="0"/>
            <a:r>
              <a:rPr lang="en-US" dirty="0" err="1"/>
              <a:t>Firstname</a:t>
            </a:r>
            <a:r>
              <a:rPr lang="en-US" dirty="0"/>
              <a:t> </a:t>
            </a:r>
            <a:r>
              <a:rPr lang="en-US" dirty="0" err="1"/>
              <a:t>Lastname</a:t>
            </a:r>
            <a:endParaRPr lang="en-GB" dirty="0"/>
          </a:p>
        </p:txBody>
      </p:sp>
      <p:sp>
        <p:nvSpPr>
          <p:cNvPr id="15" name="Text Placeholder 5"/>
          <p:cNvSpPr>
            <a:spLocks noGrp="1"/>
          </p:cNvSpPr>
          <p:nvPr>
            <p:ph type="body" sz="quarter" idx="23" hasCustomPrompt="1"/>
          </p:nvPr>
        </p:nvSpPr>
        <p:spPr>
          <a:xfrm>
            <a:off x="6248400" y="3097199"/>
            <a:ext cx="2438400" cy="266700"/>
          </a:xfrm>
        </p:spPr>
        <p:txBody>
          <a:bodyPr/>
          <a:lstStyle>
            <a:lvl1pPr marL="0" indent="0">
              <a:buNone/>
              <a:defRPr sz="900" b="0" spc="0" baseline="0">
                <a:solidFill>
                  <a:schemeClr val="tx1"/>
                </a:solidFill>
              </a:defRPr>
            </a:lvl1pPr>
          </a:lstStyle>
          <a:p>
            <a:pPr lvl="0"/>
            <a:r>
              <a:rPr lang="en-US" dirty="0"/>
              <a:t>Title</a:t>
            </a:r>
            <a:endParaRPr lang="en-GB" dirty="0"/>
          </a:p>
        </p:txBody>
      </p:sp>
      <p:sp>
        <p:nvSpPr>
          <p:cNvPr id="16" name="Text Placeholder 5"/>
          <p:cNvSpPr>
            <a:spLocks noGrp="1"/>
          </p:cNvSpPr>
          <p:nvPr>
            <p:ph type="body" sz="quarter" idx="24" hasCustomPrompt="1"/>
          </p:nvPr>
        </p:nvSpPr>
        <p:spPr>
          <a:xfrm>
            <a:off x="6248400" y="3363899"/>
            <a:ext cx="2438400" cy="803273"/>
          </a:xfrm>
        </p:spPr>
        <p:txBody>
          <a:bodyPr tIns="0" bIns="0"/>
          <a:lstStyle>
            <a:lvl1pPr marL="0" indent="0">
              <a:lnSpc>
                <a:spcPct val="150000"/>
              </a:lnSpc>
              <a:buNone/>
              <a:defRPr sz="900" b="0" spc="0" baseline="0">
                <a:solidFill>
                  <a:schemeClr val="tx1"/>
                </a:solidFill>
              </a:defRPr>
            </a:lvl1pPr>
          </a:lstStyle>
          <a:p>
            <a:pPr lvl="0"/>
            <a:r>
              <a:rPr lang="en-US" dirty="0"/>
              <a:t>Enter text here</a:t>
            </a:r>
            <a:endParaRPr lang="en-GB" dirty="0"/>
          </a:p>
        </p:txBody>
      </p:sp>
      <p:sp>
        <p:nvSpPr>
          <p:cNvPr id="17" name="Text Placeholder 3"/>
          <p:cNvSpPr>
            <a:spLocks noGrp="1"/>
          </p:cNvSpPr>
          <p:nvPr>
            <p:ph type="body" sz="quarter" idx="25"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18" name="Group 17">
            <a:extLst>
              <a:ext uri="{FF2B5EF4-FFF2-40B4-BE49-F238E27FC236}">
                <a16:creationId xmlns:a16="http://schemas.microsoft.com/office/drawing/2014/main" id="{8C395437-5730-2792-3E2A-EF657B43AE43}"/>
              </a:ext>
            </a:extLst>
          </p:cNvPr>
          <p:cNvGrpSpPr/>
          <p:nvPr userDrawn="1"/>
        </p:nvGrpSpPr>
        <p:grpSpPr>
          <a:xfrm>
            <a:off x="7301180" y="69155"/>
            <a:ext cx="1693989" cy="368994"/>
            <a:chOff x="7301180" y="69155"/>
            <a:chExt cx="1693989" cy="368994"/>
          </a:xfrm>
        </p:grpSpPr>
        <p:grpSp>
          <p:nvGrpSpPr>
            <p:cNvPr id="19" name="Group 18">
              <a:extLst>
                <a:ext uri="{FF2B5EF4-FFF2-40B4-BE49-F238E27FC236}">
                  <a16:creationId xmlns:a16="http://schemas.microsoft.com/office/drawing/2014/main" id="{14CB9ED8-1A35-5C9B-C25D-2A7BABC2CCFF}"/>
                </a:ext>
              </a:extLst>
            </p:cNvPr>
            <p:cNvGrpSpPr/>
            <p:nvPr userDrawn="1"/>
          </p:nvGrpSpPr>
          <p:grpSpPr>
            <a:xfrm>
              <a:off x="8421701" y="69155"/>
              <a:ext cx="573468" cy="368994"/>
              <a:chOff x="8421701" y="69155"/>
              <a:chExt cx="573468" cy="368994"/>
            </a:xfrm>
          </p:grpSpPr>
          <p:pic>
            <p:nvPicPr>
              <p:cNvPr id="24" name="Picture 23" descr="A picture containing logo&#10;&#10;Description automatically generated">
                <a:extLst>
                  <a:ext uri="{FF2B5EF4-FFF2-40B4-BE49-F238E27FC236}">
                    <a16:creationId xmlns:a16="http://schemas.microsoft.com/office/drawing/2014/main" id="{883C7E40-1F00-68DB-DC25-F5AC77F82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7" name="Straight Connector 26">
                <a:extLst>
                  <a:ext uri="{FF2B5EF4-FFF2-40B4-BE49-F238E27FC236}">
                    <a16:creationId xmlns:a16="http://schemas.microsoft.com/office/drawing/2014/main" id="{187810C3-ECD1-61DD-405D-CCE89EB0DD8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95F4188C-09DD-A97A-CFA9-E6D771C7ED4D}"/>
                </a:ext>
              </a:extLst>
            </p:cNvPr>
            <p:cNvGrpSpPr/>
            <p:nvPr userDrawn="1"/>
          </p:nvGrpSpPr>
          <p:grpSpPr>
            <a:xfrm>
              <a:off x="7301180" y="86488"/>
              <a:ext cx="1025017" cy="334328"/>
              <a:chOff x="-2197100" y="355600"/>
              <a:chExt cx="13589000" cy="4432300"/>
            </a:xfrm>
          </p:grpSpPr>
          <p:pic>
            <p:nvPicPr>
              <p:cNvPr id="21" name="Picture 20" descr="Logo&#10;&#10;Description automatically generated">
                <a:extLst>
                  <a:ext uri="{FF2B5EF4-FFF2-40B4-BE49-F238E27FC236}">
                    <a16:creationId xmlns:a16="http://schemas.microsoft.com/office/drawing/2014/main" id="{C19B74FB-07B6-8CE9-777E-7AAE523545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22" name="Picture 21" descr="A close up of a label&#10;&#10;Description automatically generated with low confidence">
                <a:extLst>
                  <a:ext uri="{FF2B5EF4-FFF2-40B4-BE49-F238E27FC236}">
                    <a16:creationId xmlns:a16="http://schemas.microsoft.com/office/drawing/2014/main" id="{4CB15C52-384D-1B0C-8EC2-5E116F5817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3" name="Picture 22" descr="Logo&#10;&#10;Description automatically generated">
                <a:extLst>
                  <a:ext uri="{FF2B5EF4-FFF2-40B4-BE49-F238E27FC236}">
                    <a16:creationId xmlns:a16="http://schemas.microsoft.com/office/drawing/2014/main" id="{2103EC4A-D52D-AA57-0504-4582E74F51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831643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_4">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7"/>
          </p:nvPr>
        </p:nvSpPr>
        <p:spPr>
          <a:xfrm>
            <a:off x="478382"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dirty="0"/>
              <a:t>Click icon to add picture</a:t>
            </a:r>
            <a:endParaRPr lang="id-ID" dirty="0"/>
          </a:p>
        </p:txBody>
      </p:sp>
      <p:sp>
        <p:nvSpPr>
          <p:cNvPr id="9" name="Picture Placeholder 2"/>
          <p:cNvSpPr>
            <a:spLocks noGrp="1"/>
          </p:cNvSpPr>
          <p:nvPr>
            <p:ph type="pic" sz="quarter" idx="18"/>
          </p:nvPr>
        </p:nvSpPr>
        <p:spPr>
          <a:xfrm>
            <a:off x="2549739"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1" name="Picture Placeholder 2"/>
          <p:cNvSpPr>
            <a:spLocks noGrp="1"/>
          </p:cNvSpPr>
          <p:nvPr>
            <p:ph type="pic" sz="quarter" idx="19"/>
          </p:nvPr>
        </p:nvSpPr>
        <p:spPr>
          <a:xfrm>
            <a:off x="4576131"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3" name="Picture Placeholder 2"/>
          <p:cNvSpPr>
            <a:spLocks noGrp="1"/>
          </p:cNvSpPr>
          <p:nvPr>
            <p:ph type="pic" sz="quarter" idx="20"/>
          </p:nvPr>
        </p:nvSpPr>
        <p:spPr>
          <a:xfrm>
            <a:off x="6602520"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4" name="Text Placeholder 10"/>
          <p:cNvSpPr>
            <a:spLocks noGrp="1"/>
          </p:cNvSpPr>
          <p:nvPr>
            <p:ph type="body" sz="quarter" idx="21" hasCustomPrompt="1"/>
          </p:nvPr>
        </p:nvSpPr>
        <p:spPr>
          <a:xfrm>
            <a:off x="478382"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15" name="Text Placeholder 10"/>
          <p:cNvSpPr>
            <a:spLocks noGrp="1"/>
          </p:cNvSpPr>
          <p:nvPr>
            <p:ph type="body" sz="quarter" idx="22"/>
          </p:nvPr>
        </p:nvSpPr>
        <p:spPr>
          <a:xfrm>
            <a:off x="478382" y="2945323"/>
            <a:ext cx="1575714" cy="1207577"/>
          </a:xfrm>
          <a:prstGeom prst="rect">
            <a:avLst/>
          </a:prstGeom>
        </p:spPr>
        <p:txBody>
          <a:bodyPr lIns="0" tIns="0" rIns="0" bIns="0">
            <a:noAutofit/>
          </a:bodyPr>
          <a:lstStyle>
            <a:lvl1pPr marL="0" indent="0" algn="l">
              <a:lnSpc>
                <a:spcPct val="150000"/>
              </a:lnSpc>
              <a:buNone/>
              <a:defRPr sz="900" i="0" spc="0" baseline="0">
                <a:solidFill>
                  <a:srgbClr val="62A1D7"/>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 Master text styles</a:t>
            </a:r>
          </a:p>
        </p:txBody>
      </p:sp>
      <p:sp>
        <p:nvSpPr>
          <p:cNvPr id="18" name="Text Placeholder 10"/>
          <p:cNvSpPr>
            <a:spLocks noGrp="1"/>
          </p:cNvSpPr>
          <p:nvPr>
            <p:ph type="body" sz="quarter" idx="23" hasCustomPrompt="1"/>
          </p:nvPr>
        </p:nvSpPr>
        <p:spPr>
          <a:xfrm>
            <a:off x="2549739"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19" name="Text Placeholder 10"/>
          <p:cNvSpPr>
            <a:spLocks noGrp="1"/>
          </p:cNvSpPr>
          <p:nvPr>
            <p:ph type="body" sz="quarter" idx="24"/>
          </p:nvPr>
        </p:nvSpPr>
        <p:spPr>
          <a:xfrm>
            <a:off x="2549739"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0" name="Text Placeholder 10"/>
          <p:cNvSpPr>
            <a:spLocks noGrp="1"/>
          </p:cNvSpPr>
          <p:nvPr>
            <p:ph type="body" sz="quarter" idx="25" hasCustomPrompt="1"/>
          </p:nvPr>
        </p:nvSpPr>
        <p:spPr>
          <a:xfrm>
            <a:off x="4576131"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21" name="Text Placeholder 10"/>
          <p:cNvSpPr>
            <a:spLocks noGrp="1"/>
          </p:cNvSpPr>
          <p:nvPr>
            <p:ph type="body" sz="quarter" idx="26"/>
          </p:nvPr>
        </p:nvSpPr>
        <p:spPr>
          <a:xfrm>
            <a:off x="4576131"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2" name="Text Placeholder 10"/>
          <p:cNvSpPr>
            <a:spLocks noGrp="1"/>
          </p:cNvSpPr>
          <p:nvPr>
            <p:ph type="body" sz="quarter" idx="27" hasCustomPrompt="1"/>
          </p:nvPr>
        </p:nvSpPr>
        <p:spPr>
          <a:xfrm>
            <a:off x="6602520"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23" name="Text Placeholder 10"/>
          <p:cNvSpPr>
            <a:spLocks noGrp="1"/>
          </p:cNvSpPr>
          <p:nvPr>
            <p:ph type="body" sz="quarter" idx="28"/>
          </p:nvPr>
        </p:nvSpPr>
        <p:spPr>
          <a:xfrm>
            <a:off x="6602520"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4" name="Text Placeholder 10"/>
          <p:cNvSpPr>
            <a:spLocks noGrp="1"/>
          </p:cNvSpPr>
          <p:nvPr>
            <p:ph type="body" sz="quarter" idx="14" hasCustomPrompt="1"/>
          </p:nvPr>
        </p:nvSpPr>
        <p:spPr>
          <a:xfrm>
            <a:off x="457200" y="444732"/>
            <a:ext cx="8229600" cy="337614"/>
          </a:xfrm>
        </p:spPr>
        <p:txBody>
          <a:bodyPr vert="horz" wrap="square" lIns="0" tIns="0" rIns="0" bIns="0" rtlCol="0">
            <a:noAutofit/>
          </a:bodyPr>
          <a:lstStyle>
            <a:lvl1pPr marL="285750" indent="-285750">
              <a:buFont typeface="Arial" panose="020B0604020202020204" pitchFamily="34" charset="0"/>
              <a:buNone/>
              <a:defRPr lang="en-US" sz="2400" b="1" kern="0" spc="-7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pPr marL="0" lvl="0" indent="0" algn="l" defTabSz="914400" rtl="0" eaLnBrk="1" latinLnBrk="0" hangingPunct="1">
              <a:lnSpc>
                <a:spcPct val="90000"/>
              </a:lnSpc>
              <a:spcBef>
                <a:spcPts val="1200"/>
              </a:spcBef>
              <a:buClr>
                <a:srgbClr val="0072C8"/>
              </a:buClr>
              <a:buSzPct val="110000"/>
              <a:buFont typeface="Arial" panose="020B0604020202020204" pitchFamily="34" charset="0"/>
              <a:buNone/>
            </a:pPr>
            <a:r>
              <a:rPr lang="en-US" dirty="0"/>
              <a:t>Insert slide title here</a:t>
            </a:r>
          </a:p>
        </p:txBody>
      </p:sp>
      <p:sp>
        <p:nvSpPr>
          <p:cNvPr id="16" name="Text Placeholder 3"/>
          <p:cNvSpPr>
            <a:spLocks noGrp="1"/>
          </p:cNvSpPr>
          <p:nvPr>
            <p:ph type="body" sz="quarter" idx="29"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7" name="Group 6">
            <a:extLst>
              <a:ext uri="{FF2B5EF4-FFF2-40B4-BE49-F238E27FC236}">
                <a16:creationId xmlns:a16="http://schemas.microsoft.com/office/drawing/2014/main" id="{8F833EE2-AA09-1755-E516-72E0396644EF}"/>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9BAD44A9-31FE-0B85-3DC4-BF591E381E2A}"/>
                </a:ext>
              </a:extLst>
            </p:cNvPr>
            <p:cNvGrpSpPr/>
            <p:nvPr userDrawn="1"/>
          </p:nvGrpSpPr>
          <p:grpSpPr>
            <a:xfrm>
              <a:off x="8421701" y="69155"/>
              <a:ext cx="573468" cy="368994"/>
              <a:chOff x="8421701" y="69155"/>
              <a:chExt cx="573468" cy="368994"/>
            </a:xfrm>
          </p:grpSpPr>
          <p:pic>
            <p:nvPicPr>
              <p:cNvPr id="27" name="Picture 26" descr="A picture containing logo&#10;&#10;Description automatically generated">
                <a:extLst>
                  <a:ext uri="{FF2B5EF4-FFF2-40B4-BE49-F238E27FC236}">
                    <a16:creationId xmlns:a16="http://schemas.microsoft.com/office/drawing/2014/main" id="{CB7A9AED-71C1-A0EC-29BC-99EE820EFC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30" name="Straight Connector 29">
                <a:extLst>
                  <a:ext uri="{FF2B5EF4-FFF2-40B4-BE49-F238E27FC236}">
                    <a16:creationId xmlns:a16="http://schemas.microsoft.com/office/drawing/2014/main" id="{4BCF215A-12AD-7E44-E807-9916DE82B66A}"/>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9C85A681-CB1A-3025-2672-2920F3CC357C}"/>
                </a:ext>
              </a:extLst>
            </p:cNvPr>
            <p:cNvGrpSpPr/>
            <p:nvPr userDrawn="1"/>
          </p:nvGrpSpPr>
          <p:grpSpPr>
            <a:xfrm>
              <a:off x="7301180" y="86488"/>
              <a:ext cx="1025017" cy="334328"/>
              <a:chOff x="-2197100" y="355600"/>
              <a:chExt cx="13589000" cy="4432300"/>
            </a:xfrm>
          </p:grpSpPr>
          <p:pic>
            <p:nvPicPr>
              <p:cNvPr id="17" name="Picture 16" descr="Logo&#10;&#10;Description automatically generated">
                <a:extLst>
                  <a:ext uri="{FF2B5EF4-FFF2-40B4-BE49-F238E27FC236}">
                    <a16:creationId xmlns:a16="http://schemas.microsoft.com/office/drawing/2014/main" id="{B360CB1F-66EA-8898-375A-C52CC43BFA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25" name="Picture 24" descr="A close up of a label&#10;&#10;Description automatically generated with low confidence">
                <a:extLst>
                  <a:ext uri="{FF2B5EF4-FFF2-40B4-BE49-F238E27FC236}">
                    <a16:creationId xmlns:a16="http://schemas.microsoft.com/office/drawing/2014/main" id="{6A1E5EFE-052D-CC6B-1ECC-42DD02F3EF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6" name="Picture 25" descr="Logo&#10;&#10;Description automatically generated">
                <a:extLst>
                  <a:ext uri="{FF2B5EF4-FFF2-40B4-BE49-F238E27FC236}">
                    <a16:creationId xmlns:a16="http://schemas.microsoft.com/office/drawing/2014/main" id="{2F992EC0-4613-E8FB-885A-19A8253FBD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794883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_bio">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 y="438150"/>
            <a:ext cx="1900238" cy="1866900"/>
          </a:xfrm>
          <a:solidFill>
            <a:schemeClr val="accent1"/>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dirty="0"/>
              <a:t>Click icon to add picture</a:t>
            </a:r>
          </a:p>
          <a:p>
            <a:pPr marL="173038" lvl="0" indent="-173038" algn="ct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9" name="Group 8">
            <a:extLst>
              <a:ext uri="{FF2B5EF4-FFF2-40B4-BE49-F238E27FC236}">
                <a16:creationId xmlns:a16="http://schemas.microsoft.com/office/drawing/2014/main" id="{621D942F-8D6F-65CE-9257-A6095707C9C8}"/>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E80665E1-3461-5106-25A6-3FCE99DBD920}"/>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0488C284-482D-0D8F-10A3-53F7B2021F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BFD44725-D5CF-D9E1-0AA7-B1D409712CD3}"/>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7294368B-8712-1125-8819-C3B048EF9629}"/>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B189559D-CA83-BC80-C07F-4B76478C01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16ED8B78-21FA-57D8-9A81-CE087CA70C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FFE926F4-1D3A-5320-13D2-48779808BC4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801136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_gray">
    <p:bg>
      <p:bgPr>
        <a:solidFill>
          <a:schemeClr val="bg2"/>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8" name="Group 7">
            <a:extLst>
              <a:ext uri="{FF2B5EF4-FFF2-40B4-BE49-F238E27FC236}">
                <a16:creationId xmlns:a16="http://schemas.microsoft.com/office/drawing/2014/main" id="{B26075DA-6036-7443-AF95-35293BDA3664}"/>
              </a:ext>
            </a:extLst>
          </p:cNvPr>
          <p:cNvGrpSpPr/>
          <p:nvPr userDrawn="1"/>
        </p:nvGrpSpPr>
        <p:grpSpPr>
          <a:xfrm>
            <a:off x="7301180" y="69155"/>
            <a:ext cx="1693989" cy="368994"/>
            <a:chOff x="7301180" y="69155"/>
            <a:chExt cx="1693989" cy="368994"/>
          </a:xfrm>
        </p:grpSpPr>
        <p:grpSp>
          <p:nvGrpSpPr>
            <p:cNvPr id="9" name="Group 8">
              <a:extLst>
                <a:ext uri="{FF2B5EF4-FFF2-40B4-BE49-F238E27FC236}">
                  <a16:creationId xmlns:a16="http://schemas.microsoft.com/office/drawing/2014/main" id="{0EAC6012-4CE6-AA3B-8466-3B7BF7B28438}"/>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22B0C461-01E3-2B3C-4693-A6CEA45F22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7" name="Straight Connector 16">
                <a:extLst>
                  <a:ext uri="{FF2B5EF4-FFF2-40B4-BE49-F238E27FC236}">
                    <a16:creationId xmlns:a16="http://schemas.microsoft.com/office/drawing/2014/main" id="{3F7D2FEA-C8D8-5BD4-3D35-71B8DF80370F}"/>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B1E1659B-121D-784C-C235-5E4C2CBCB5B8}"/>
                </a:ext>
              </a:extLst>
            </p:cNvPr>
            <p:cNvGrpSpPr/>
            <p:nvPr userDrawn="1"/>
          </p:nvGrpSpPr>
          <p:grpSpPr>
            <a:xfrm>
              <a:off x="7301180" y="86488"/>
              <a:ext cx="1025017" cy="334328"/>
              <a:chOff x="-2197100" y="355600"/>
              <a:chExt cx="13589000" cy="4432300"/>
            </a:xfrm>
          </p:grpSpPr>
          <p:pic>
            <p:nvPicPr>
              <p:cNvPr id="11" name="Picture 10" descr="Logo&#10;&#10;Description automatically generated">
                <a:extLst>
                  <a:ext uri="{FF2B5EF4-FFF2-40B4-BE49-F238E27FC236}">
                    <a16:creationId xmlns:a16="http://schemas.microsoft.com/office/drawing/2014/main" id="{CDD72CCC-68DC-49CA-6879-14AD37E28B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2" name="Picture 11" descr="A close up of a label&#10;&#10;Description automatically generated with low confidence">
                <a:extLst>
                  <a:ext uri="{FF2B5EF4-FFF2-40B4-BE49-F238E27FC236}">
                    <a16:creationId xmlns:a16="http://schemas.microsoft.com/office/drawing/2014/main" id="{3AD059FA-1E7C-5A9F-8E5A-C0B574A27F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3" name="Picture 12" descr="Logo&#10;&#10;Description automatically generated">
                <a:extLst>
                  <a:ext uri="{FF2B5EF4-FFF2-40B4-BE49-F238E27FC236}">
                    <a16:creationId xmlns:a16="http://schemas.microsoft.com/office/drawing/2014/main" id="{BCF16513-FAE3-8807-D495-14E49DA5AC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891238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_dark">
    <p:bg>
      <p:bgPr>
        <a:solidFill>
          <a:srgbClr val="2B6FAB"/>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grpSp>
        <p:nvGrpSpPr>
          <p:cNvPr id="8" name="Group 7">
            <a:extLst>
              <a:ext uri="{FF2B5EF4-FFF2-40B4-BE49-F238E27FC236}">
                <a16:creationId xmlns:a16="http://schemas.microsoft.com/office/drawing/2014/main" id="{2B35CD58-3DF8-7F59-D09A-9501A053F03F}"/>
              </a:ext>
            </a:extLst>
          </p:cNvPr>
          <p:cNvGrpSpPr/>
          <p:nvPr userDrawn="1"/>
        </p:nvGrpSpPr>
        <p:grpSpPr>
          <a:xfrm>
            <a:off x="7301180" y="69155"/>
            <a:ext cx="1693989" cy="368994"/>
            <a:chOff x="7301180" y="69155"/>
            <a:chExt cx="1693989" cy="368994"/>
          </a:xfrm>
        </p:grpSpPr>
        <p:grpSp>
          <p:nvGrpSpPr>
            <p:cNvPr id="9" name="Group 8">
              <a:extLst>
                <a:ext uri="{FF2B5EF4-FFF2-40B4-BE49-F238E27FC236}">
                  <a16:creationId xmlns:a16="http://schemas.microsoft.com/office/drawing/2014/main" id="{90B3DCB4-ADA1-ECBC-D6CB-E43301141C31}"/>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8F25327A-F81F-977C-7391-31A43260F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7" name="Straight Connector 16">
                <a:extLst>
                  <a:ext uri="{FF2B5EF4-FFF2-40B4-BE49-F238E27FC236}">
                    <a16:creationId xmlns:a16="http://schemas.microsoft.com/office/drawing/2014/main" id="{236C7DF2-E82A-B6A9-21FF-3A3364B86120}"/>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F88FBC38-8B77-527D-482A-E949DF83BB59}"/>
                </a:ext>
              </a:extLst>
            </p:cNvPr>
            <p:cNvGrpSpPr/>
            <p:nvPr userDrawn="1"/>
          </p:nvGrpSpPr>
          <p:grpSpPr>
            <a:xfrm>
              <a:off x="7301180" y="86488"/>
              <a:ext cx="1025017" cy="334328"/>
              <a:chOff x="-2197100" y="355600"/>
              <a:chExt cx="13589000" cy="4432300"/>
            </a:xfrm>
          </p:grpSpPr>
          <p:pic>
            <p:nvPicPr>
              <p:cNvPr id="11" name="Picture 10" descr="Logo&#10;&#10;Description automatically generated">
                <a:extLst>
                  <a:ext uri="{FF2B5EF4-FFF2-40B4-BE49-F238E27FC236}">
                    <a16:creationId xmlns:a16="http://schemas.microsoft.com/office/drawing/2014/main" id="{43767D7A-87B0-6F88-5CFC-CA6718C3C0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2" name="Picture 11" descr="A close up of a label&#10;&#10;Description automatically generated with low confidence">
                <a:extLst>
                  <a:ext uri="{FF2B5EF4-FFF2-40B4-BE49-F238E27FC236}">
                    <a16:creationId xmlns:a16="http://schemas.microsoft.com/office/drawing/2014/main" id="{79C9B7E5-1BA2-8AB0-0323-6BDF8F4B96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3" name="Picture 12" descr="Logo&#10;&#10;Description automatically generated">
                <a:extLst>
                  <a:ext uri="{FF2B5EF4-FFF2-40B4-BE49-F238E27FC236}">
                    <a16:creationId xmlns:a16="http://schemas.microsoft.com/office/drawing/2014/main" id="{F182D970-B3DD-23A2-CEF7-54C1E10707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760527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ject Snapshot">
    <p:bg>
      <p:bgPr>
        <a:solidFill>
          <a:srgbClr val="FFFFFF"/>
        </a:solidFill>
        <a:effectLst/>
      </p:bgPr>
    </p:bg>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464493" y="1066800"/>
            <a:ext cx="6336357" cy="730250"/>
          </a:xfrm>
        </p:spPr>
        <p:txBody>
          <a:bodyPr tIns="0" bIns="0" anchor="t"/>
          <a:lstStyle>
            <a:lvl1pPr marL="0" indent="0" algn="l" defTabSz="914400" rtl="0" eaLnBrk="1" latinLnBrk="0" hangingPunct="1">
              <a:lnSpc>
                <a:spcPct val="90000"/>
              </a:lnSpc>
              <a:spcBef>
                <a:spcPct val="0"/>
              </a:spcBef>
              <a:buNone/>
              <a:defRPr lang="en-US" sz="24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two lines of text</a:t>
            </a:r>
          </a:p>
        </p:txBody>
      </p:sp>
      <p:sp>
        <p:nvSpPr>
          <p:cNvPr id="6" name="Text Placeholder 4"/>
          <p:cNvSpPr>
            <a:spLocks noGrp="1"/>
          </p:cNvSpPr>
          <p:nvPr>
            <p:ph type="body" sz="quarter" idx="33" hasCustomPrompt="1"/>
          </p:nvPr>
        </p:nvSpPr>
        <p:spPr>
          <a:xfrm>
            <a:off x="464494" y="1819247"/>
            <a:ext cx="6336356" cy="223556"/>
          </a:xfrm>
        </p:spPr>
        <p:txBody>
          <a:bodyPr tIns="0"/>
          <a:lstStyle>
            <a:lvl1pPr marL="0" indent="0">
              <a:lnSpc>
                <a:spcPct val="120000"/>
              </a:lnSpc>
              <a:buNone/>
              <a:defRPr lang="en-US" sz="1100" kern="1200" spc="0" baseline="0" dirty="0" smtClean="0">
                <a:solidFill>
                  <a:schemeClr val="accent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Enter text here</a:t>
            </a:r>
          </a:p>
        </p:txBody>
      </p:sp>
      <p:sp>
        <p:nvSpPr>
          <p:cNvPr id="13" name="Text Placeholder 12"/>
          <p:cNvSpPr>
            <a:spLocks noGrp="1"/>
          </p:cNvSpPr>
          <p:nvPr>
            <p:ph type="body" sz="quarter" idx="34" hasCustomPrompt="1"/>
          </p:nvPr>
        </p:nvSpPr>
        <p:spPr>
          <a:xfrm>
            <a:off x="4651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Why</a:t>
            </a:r>
            <a:endParaRPr lang="en-GB" dirty="0"/>
          </a:p>
        </p:txBody>
      </p:sp>
      <p:sp>
        <p:nvSpPr>
          <p:cNvPr id="14" name="Text Placeholder 12"/>
          <p:cNvSpPr>
            <a:spLocks noGrp="1"/>
          </p:cNvSpPr>
          <p:nvPr>
            <p:ph type="body" sz="quarter" idx="35" hasCustomPrompt="1"/>
          </p:nvPr>
        </p:nvSpPr>
        <p:spPr>
          <a:xfrm>
            <a:off x="33988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What</a:t>
            </a:r>
            <a:endParaRPr lang="en-GB" dirty="0"/>
          </a:p>
        </p:txBody>
      </p:sp>
      <p:sp>
        <p:nvSpPr>
          <p:cNvPr id="15" name="Text Placeholder 12"/>
          <p:cNvSpPr>
            <a:spLocks noGrp="1"/>
          </p:cNvSpPr>
          <p:nvPr>
            <p:ph type="body" sz="quarter" idx="36" hasCustomPrompt="1"/>
          </p:nvPr>
        </p:nvSpPr>
        <p:spPr>
          <a:xfrm>
            <a:off x="623181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Wow</a:t>
            </a:r>
            <a:endParaRPr lang="en-GB" dirty="0"/>
          </a:p>
        </p:txBody>
      </p:sp>
      <p:sp>
        <p:nvSpPr>
          <p:cNvPr id="16" name="Text Placeholder 12"/>
          <p:cNvSpPr>
            <a:spLocks noGrp="1"/>
          </p:cNvSpPr>
          <p:nvPr>
            <p:ph type="body" sz="quarter" idx="37" hasCustomPrompt="1"/>
          </p:nvPr>
        </p:nvSpPr>
        <p:spPr>
          <a:xfrm>
            <a:off x="4651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sp>
        <p:nvSpPr>
          <p:cNvPr id="17" name="Text Placeholder 12"/>
          <p:cNvSpPr>
            <a:spLocks noGrp="1"/>
          </p:cNvSpPr>
          <p:nvPr>
            <p:ph type="body" sz="quarter" idx="38" hasCustomPrompt="1"/>
          </p:nvPr>
        </p:nvSpPr>
        <p:spPr>
          <a:xfrm>
            <a:off x="33988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sp>
        <p:nvSpPr>
          <p:cNvPr id="18" name="Text Placeholder 12"/>
          <p:cNvSpPr>
            <a:spLocks noGrp="1"/>
          </p:cNvSpPr>
          <p:nvPr>
            <p:ph type="body" sz="quarter" idx="39" hasCustomPrompt="1"/>
          </p:nvPr>
        </p:nvSpPr>
        <p:spPr>
          <a:xfrm>
            <a:off x="623181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grpSp>
        <p:nvGrpSpPr>
          <p:cNvPr id="9" name="Group 8">
            <a:extLst>
              <a:ext uri="{FF2B5EF4-FFF2-40B4-BE49-F238E27FC236}">
                <a16:creationId xmlns:a16="http://schemas.microsoft.com/office/drawing/2014/main" id="{600A5090-A923-AF57-C63C-035C380E7E60}"/>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C14826EA-AE6C-C273-8CDB-0ECE8B2E8D36}"/>
                </a:ext>
              </a:extLst>
            </p:cNvPr>
            <p:cNvGrpSpPr/>
            <p:nvPr userDrawn="1"/>
          </p:nvGrpSpPr>
          <p:grpSpPr>
            <a:xfrm>
              <a:off x="8421701" y="69155"/>
              <a:ext cx="573468" cy="368994"/>
              <a:chOff x="8421701" y="69155"/>
              <a:chExt cx="573468" cy="368994"/>
            </a:xfrm>
          </p:grpSpPr>
          <p:pic>
            <p:nvPicPr>
              <p:cNvPr id="21" name="Picture 20" descr="A picture containing logo&#10;&#10;Description automatically generated">
                <a:extLst>
                  <a:ext uri="{FF2B5EF4-FFF2-40B4-BE49-F238E27FC236}">
                    <a16:creationId xmlns:a16="http://schemas.microsoft.com/office/drawing/2014/main" id="{5C17423B-1D74-6FA4-7A10-619ED4C63C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4" name="Straight Connector 23">
                <a:extLst>
                  <a:ext uri="{FF2B5EF4-FFF2-40B4-BE49-F238E27FC236}">
                    <a16:creationId xmlns:a16="http://schemas.microsoft.com/office/drawing/2014/main" id="{00E55D9B-27E4-7882-E601-DB40551D42A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70B56802-C6B3-147D-BE65-34813E2B4CAC}"/>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7C25B37E-2D8C-0571-73C5-F127835546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9" name="Picture 18" descr="A close up of a label&#10;&#10;Description automatically generated with low confidence">
                <a:extLst>
                  <a:ext uri="{FF2B5EF4-FFF2-40B4-BE49-F238E27FC236}">
                    <a16:creationId xmlns:a16="http://schemas.microsoft.com/office/drawing/2014/main" id="{8C700A29-8D3E-81E0-694D-F45E8D47D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0" name="Picture 19" descr="Logo&#10;&#10;Description automatically generated">
                <a:extLst>
                  <a:ext uri="{FF2B5EF4-FFF2-40B4-BE49-F238E27FC236}">
                    <a16:creationId xmlns:a16="http://schemas.microsoft.com/office/drawing/2014/main" id="{36A1EB5F-4D52-0F56-39C7-4DE083E056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928264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y_metrics">
    <p:bg>
      <p:bgPr>
        <a:solidFill>
          <a:srgbClr val="FFFFF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28" hasCustomPrompt="1"/>
          </p:nvPr>
        </p:nvSpPr>
        <p:spPr>
          <a:xfrm>
            <a:off x="4572001" y="1108301"/>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25" name="Text Placeholder 6"/>
          <p:cNvSpPr>
            <a:spLocks noGrp="1"/>
          </p:cNvSpPr>
          <p:nvPr>
            <p:ph type="body" sz="quarter" idx="29" hasCustomPrompt="1"/>
          </p:nvPr>
        </p:nvSpPr>
        <p:spPr>
          <a:xfrm>
            <a:off x="5961059" y="676937"/>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1B</a:t>
            </a:r>
          </a:p>
        </p:txBody>
      </p:sp>
      <p:sp>
        <p:nvSpPr>
          <p:cNvPr id="26" name="Text Placeholder 10"/>
          <p:cNvSpPr>
            <a:spLocks noGrp="1"/>
          </p:cNvSpPr>
          <p:nvPr>
            <p:ph type="body" sz="quarter" idx="30" hasCustomPrompt="1"/>
          </p:nvPr>
        </p:nvSpPr>
        <p:spPr>
          <a:xfrm>
            <a:off x="5961059" y="1108301"/>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27" name="Text Placeholder 6"/>
          <p:cNvSpPr>
            <a:spLocks noGrp="1"/>
          </p:cNvSpPr>
          <p:nvPr>
            <p:ph type="body" sz="quarter" idx="31" hasCustomPrompt="1"/>
          </p:nvPr>
        </p:nvSpPr>
        <p:spPr>
          <a:xfrm>
            <a:off x="7350117" y="676937"/>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100</a:t>
            </a:r>
          </a:p>
        </p:txBody>
      </p:sp>
      <p:sp>
        <p:nvSpPr>
          <p:cNvPr id="28" name="Text Placeholder 10"/>
          <p:cNvSpPr>
            <a:spLocks noGrp="1"/>
          </p:cNvSpPr>
          <p:nvPr>
            <p:ph type="body" sz="quarter" idx="32" hasCustomPrompt="1"/>
          </p:nvPr>
        </p:nvSpPr>
        <p:spPr>
          <a:xfrm>
            <a:off x="7350117" y="1108301"/>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7" name="Text Placeholder 6"/>
          <p:cNvSpPr>
            <a:spLocks noGrp="1"/>
          </p:cNvSpPr>
          <p:nvPr>
            <p:ph type="body" sz="quarter" idx="27" hasCustomPrompt="1"/>
          </p:nvPr>
        </p:nvSpPr>
        <p:spPr>
          <a:xfrm>
            <a:off x="4572001" y="676937"/>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1,000</a:t>
            </a:r>
          </a:p>
        </p:txBody>
      </p:sp>
      <p:sp>
        <p:nvSpPr>
          <p:cNvPr id="29" name="Text Placeholder 3"/>
          <p:cNvSpPr>
            <a:spLocks noGrp="1"/>
          </p:cNvSpPr>
          <p:nvPr>
            <p:ph type="body" sz="quarter" idx="26" hasCustomPrompt="1"/>
          </p:nvPr>
        </p:nvSpPr>
        <p:spPr>
          <a:xfrm>
            <a:off x="4572000"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dirty="0"/>
              <a:t>Contact: Enter name</a:t>
            </a:r>
          </a:p>
        </p:txBody>
      </p:sp>
      <p:sp>
        <p:nvSpPr>
          <p:cNvPr id="39" name="Text Placeholder 10"/>
          <p:cNvSpPr>
            <a:spLocks noGrp="1"/>
          </p:cNvSpPr>
          <p:nvPr>
            <p:ph type="body" sz="quarter" idx="34" hasCustomPrompt="1"/>
          </p:nvPr>
        </p:nvSpPr>
        <p:spPr>
          <a:xfrm>
            <a:off x="4572000" y="2064881"/>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0" name="Text Placeholder 6"/>
          <p:cNvSpPr>
            <a:spLocks noGrp="1"/>
          </p:cNvSpPr>
          <p:nvPr>
            <p:ph type="body" sz="quarter" idx="35" hasCustomPrompt="1"/>
          </p:nvPr>
        </p:nvSpPr>
        <p:spPr>
          <a:xfrm>
            <a:off x="4572000" y="1855310"/>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1" name="Text Placeholder 10"/>
          <p:cNvSpPr>
            <a:spLocks noGrp="1"/>
          </p:cNvSpPr>
          <p:nvPr>
            <p:ph type="body" sz="quarter" idx="36" hasCustomPrompt="1"/>
          </p:nvPr>
        </p:nvSpPr>
        <p:spPr>
          <a:xfrm>
            <a:off x="7350117" y="205808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2" name="Text Placeholder 6"/>
          <p:cNvSpPr>
            <a:spLocks noGrp="1"/>
          </p:cNvSpPr>
          <p:nvPr>
            <p:ph type="body" sz="quarter" idx="37" hasCustomPrompt="1"/>
          </p:nvPr>
        </p:nvSpPr>
        <p:spPr>
          <a:xfrm>
            <a:off x="7350117" y="1848513"/>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3" name="Text Placeholder 10"/>
          <p:cNvSpPr>
            <a:spLocks noGrp="1"/>
          </p:cNvSpPr>
          <p:nvPr>
            <p:ph type="body" sz="quarter" idx="38" hasCustomPrompt="1"/>
          </p:nvPr>
        </p:nvSpPr>
        <p:spPr>
          <a:xfrm>
            <a:off x="4572000" y="3184216"/>
            <a:ext cx="2349182" cy="812189"/>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4" name="Text Placeholder 6"/>
          <p:cNvSpPr>
            <a:spLocks noGrp="1"/>
          </p:cNvSpPr>
          <p:nvPr>
            <p:ph type="body" sz="quarter" idx="39" hasCustomPrompt="1"/>
          </p:nvPr>
        </p:nvSpPr>
        <p:spPr>
          <a:xfrm>
            <a:off x="4572000" y="2974645"/>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5" name="Text Placeholder 10"/>
          <p:cNvSpPr>
            <a:spLocks noGrp="1"/>
          </p:cNvSpPr>
          <p:nvPr>
            <p:ph type="body" sz="quarter" idx="40" hasCustomPrompt="1"/>
          </p:nvPr>
        </p:nvSpPr>
        <p:spPr>
          <a:xfrm>
            <a:off x="7350117" y="2669876"/>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6" name="Text Placeholder 6"/>
          <p:cNvSpPr>
            <a:spLocks noGrp="1"/>
          </p:cNvSpPr>
          <p:nvPr>
            <p:ph type="body" sz="quarter" idx="41" hasCustomPrompt="1"/>
          </p:nvPr>
        </p:nvSpPr>
        <p:spPr>
          <a:xfrm>
            <a:off x="7350117" y="2460304"/>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19" name="Text Placeholder 4"/>
          <p:cNvSpPr>
            <a:spLocks noGrp="1"/>
          </p:cNvSpPr>
          <p:nvPr>
            <p:ph type="body" sz="quarter" idx="33"/>
          </p:nvPr>
        </p:nvSpPr>
        <p:spPr>
          <a:xfrm>
            <a:off x="464494" y="1738594"/>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20" name="Text Placeholder 7"/>
          <p:cNvSpPr>
            <a:spLocks noGrp="1"/>
          </p:cNvSpPr>
          <p:nvPr>
            <p:ph type="body" sz="quarter" idx="11" hasCustomPrompt="1"/>
          </p:nvPr>
        </p:nvSpPr>
        <p:spPr>
          <a:xfrm>
            <a:off x="464493" y="438150"/>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three lines of text</a:t>
            </a:r>
          </a:p>
        </p:txBody>
      </p:sp>
      <p:grpSp>
        <p:nvGrpSpPr>
          <p:cNvPr id="8" name="Group 7">
            <a:extLst>
              <a:ext uri="{FF2B5EF4-FFF2-40B4-BE49-F238E27FC236}">
                <a16:creationId xmlns:a16="http://schemas.microsoft.com/office/drawing/2014/main" id="{1F0E03DF-945B-06AE-34FC-0AD810DC848B}"/>
              </a:ext>
            </a:extLst>
          </p:cNvPr>
          <p:cNvGrpSpPr/>
          <p:nvPr userDrawn="1"/>
        </p:nvGrpSpPr>
        <p:grpSpPr>
          <a:xfrm>
            <a:off x="7301180" y="69155"/>
            <a:ext cx="1693989" cy="368994"/>
            <a:chOff x="7301180" y="69155"/>
            <a:chExt cx="1693989" cy="368994"/>
          </a:xfrm>
        </p:grpSpPr>
        <p:grpSp>
          <p:nvGrpSpPr>
            <p:cNvPr id="9" name="Group 8">
              <a:extLst>
                <a:ext uri="{FF2B5EF4-FFF2-40B4-BE49-F238E27FC236}">
                  <a16:creationId xmlns:a16="http://schemas.microsoft.com/office/drawing/2014/main" id="{8F481A43-164A-C803-E6F8-20410F1F4367}"/>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049CA110-8814-2DF1-6453-6F2D1105B7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4D6D2FB9-0485-2261-CBB1-53E058993F5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3FB6F603-E682-078B-F8DD-9A0370231A32}"/>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ADF53299-3719-960B-C651-B4D86EA909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1D1BE728-01DF-D489-5FC8-A027C04518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B0F81C25-CA6C-4E15-8007-E47BF88F2C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192183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_quote">
    <p:bg>
      <p:bgPr>
        <a:solidFill>
          <a:srgbClr val="FFFFFF"/>
        </a:solidFill>
        <a:effectLst/>
      </p:bgPr>
    </p:bg>
    <p:spTree>
      <p:nvGrpSpPr>
        <p:cNvPr id="1" name=""/>
        <p:cNvGrpSpPr/>
        <p:nvPr/>
      </p:nvGrpSpPr>
      <p:grpSpPr>
        <a:xfrm>
          <a:off x="0" y="0"/>
          <a:ext cx="0" cy="0"/>
          <a:chOff x="0" y="0"/>
          <a:chExt cx="0" cy="0"/>
        </a:xfrm>
      </p:grpSpPr>
      <p:sp>
        <p:nvSpPr>
          <p:cNvPr id="29" name="Text Placeholder 3"/>
          <p:cNvSpPr>
            <a:spLocks noGrp="1"/>
          </p:cNvSpPr>
          <p:nvPr>
            <p:ph type="body" sz="quarter" idx="26" hasCustomPrompt="1"/>
          </p:nvPr>
        </p:nvSpPr>
        <p:spPr>
          <a:xfrm>
            <a:off x="4700906"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dirty="0"/>
              <a:t>Contact: Enter name</a:t>
            </a:r>
          </a:p>
        </p:txBody>
      </p:sp>
      <p:sp>
        <p:nvSpPr>
          <p:cNvPr id="38" name="Text Placeholder 7"/>
          <p:cNvSpPr>
            <a:spLocks noGrp="1"/>
          </p:cNvSpPr>
          <p:nvPr>
            <p:ph type="body" sz="quarter" idx="11" hasCustomPrompt="1"/>
          </p:nvPr>
        </p:nvSpPr>
        <p:spPr>
          <a:xfrm>
            <a:off x="464493" y="438150"/>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three lines of text</a:t>
            </a:r>
          </a:p>
        </p:txBody>
      </p:sp>
      <p:sp>
        <p:nvSpPr>
          <p:cNvPr id="39" name="Text Placeholder 10"/>
          <p:cNvSpPr>
            <a:spLocks noGrp="1"/>
          </p:cNvSpPr>
          <p:nvPr>
            <p:ph type="body" sz="quarter" idx="34" hasCustomPrompt="1"/>
          </p:nvPr>
        </p:nvSpPr>
        <p:spPr>
          <a:xfrm>
            <a:off x="4700906" y="2253251"/>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0" name="Text Placeholder 6"/>
          <p:cNvSpPr>
            <a:spLocks noGrp="1"/>
          </p:cNvSpPr>
          <p:nvPr>
            <p:ph type="body" sz="quarter" idx="35" hasCustomPrompt="1"/>
          </p:nvPr>
        </p:nvSpPr>
        <p:spPr>
          <a:xfrm>
            <a:off x="4700906" y="2043680"/>
            <a:ext cx="2349182"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1" name="Text Placeholder 10"/>
          <p:cNvSpPr>
            <a:spLocks noGrp="1"/>
          </p:cNvSpPr>
          <p:nvPr>
            <p:ph type="body" sz="quarter" idx="36" hasCustomPrompt="1"/>
          </p:nvPr>
        </p:nvSpPr>
        <p:spPr>
          <a:xfrm>
            <a:off x="7479023" y="224645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2" name="Text Placeholder 6"/>
          <p:cNvSpPr>
            <a:spLocks noGrp="1"/>
          </p:cNvSpPr>
          <p:nvPr>
            <p:ph type="body" sz="quarter" idx="37" hasCustomPrompt="1"/>
          </p:nvPr>
        </p:nvSpPr>
        <p:spPr>
          <a:xfrm>
            <a:off x="7479023" y="2036883"/>
            <a:ext cx="1118877"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3" name="Text Placeholder 10"/>
          <p:cNvSpPr>
            <a:spLocks noGrp="1"/>
          </p:cNvSpPr>
          <p:nvPr>
            <p:ph type="body" sz="quarter" idx="38" hasCustomPrompt="1"/>
          </p:nvPr>
        </p:nvSpPr>
        <p:spPr>
          <a:xfrm>
            <a:off x="4700906" y="3372586"/>
            <a:ext cx="2349182" cy="40927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4" name="Text Placeholder 6"/>
          <p:cNvSpPr>
            <a:spLocks noGrp="1"/>
          </p:cNvSpPr>
          <p:nvPr>
            <p:ph type="body" sz="quarter" idx="39" hasCustomPrompt="1"/>
          </p:nvPr>
        </p:nvSpPr>
        <p:spPr>
          <a:xfrm>
            <a:off x="4700906" y="3163015"/>
            <a:ext cx="2349182"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5" name="Text Placeholder 10"/>
          <p:cNvSpPr>
            <a:spLocks noGrp="1"/>
          </p:cNvSpPr>
          <p:nvPr>
            <p:ph type="body" sz="quarter" idx="40" hasCustomPrompt="1"/>
          </p:nvPr>
        </p:nvSpPr>
        <p:spPr>
          <a:xfrm>
            <a:off x="7479023" y="2858246"/>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6" name="Text Placeholder 6"/>
          <p:cNvSpPr>
            <a:spLocks noGrp="1"/>
          </p:cNvSpPr>
          <p:nvPr>
            <p:ph type="body" sz="quarter" idx="41" hasCustomPrompt="1"/>
          </p:nvPr>
        </p:nvSpPr>
        <p:spPr>
          <a:xfrm>
            <a:off x="7479023" y="2648674"/>
            <a:ext cx="1118877"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3" name="Text Placeholder 2"/>
          <p:cNvSpPr>
            <a:spLocks noGrp="1"/>
          </p:cNvSpPr>
          <p:nvPr>
            <p:ph type="body" sz="quarter" idx="42" hasCustomPrompt="1"/>
          </p:nvPr>
        </p:nvSpPr>
        <p:spPr>
          <a:xfrm>
            <a:off x="4699000" y="670091"/>
            <a:ext cx="3898900" cy="1114259"/>
          </a:xfrm>
        </p:spPr>
        <p:txBody>
          <a:bodyPr/>
          <a:lstStyle>
            <a:lvl1pPr marL="0" indent="0">
              <a:buNone/>
              <a:defRPr sz="2000" baseline="0">
                <a:solidFill>
                  <a:schemeClr val="accent5"/>
                </a:solidFill>
              </a:defRPr>
            </a:lvl1pPr>
          </a:lstStyle>
          <a:p>
            <a:pPr lvl="0"/>
            <a:r>
              <a:rPr lang="en-US" dirty="0"/>
              <a:t>Here’s a place for your quote. We recommend to keep it short. Maybe about this long.”</a:t>
            </a:r>
            <a:endParaRPr lang="en-GB" dirty="0"/>
          </a:p>
        </p:txBody>
      </p:sp>
      <p:sp>
        <p:nvSpPr>
          <p:cNvPr id="4" name="TextBox 3"/>
          <p:cNvSpPr txBox="1"/>
          <p:nvPr userDrawn="1"/>
        </p:nvSpPr>
        <p:spPr>
          <a:xfrm>
            <a:off x="4483100" y="670091"/>
            <a:ext cx="431800" cy="406400"/>
          </a:xfrm>
          <a:prstGeom prst="rect">
            <a:avLst/>
          </a:prstGeom>
          <a:noFill/>
        </p:spPr>
        <p:txBody>
          <a:bodyPr wrap="square" rtlCol="0">
            <a:noAutofit/>
          </a:bodyPr>
          <a:lstStyle/>
          <a:p>
            <a:pPr>
              <a:spcBef>
                <a:spcPts val="750"/>
              </a:spcBef>
              <a:buClr>
                <a:schemeClr val="accent2"/>
              </a:buClr>
              <a:buSzPct val="100000"/>
            </a:pPr>
            <a:r>
              <a:rPr lang="en-US" sz="2000" dirty="0">
                <a:solidFill>
                  <a:schemeClr val="accent4"/>
                </a:solidFill>
                <a:latin typeface="Arial" panose="020B0604020202020204" pitchFamily="34" charset="0"/>
                <a:cs typeface="Arial" panose="020B0604020202020204" pitchFamily="34" charset="0"/>
              </a:rPr>
              <a:t>“</a:t>
            </a:r>
            <a:endParaRPr lang="en-GB" sz="2000" dirty="0" err="1">
              <a:solidFill>
                <a:schemeClr val="accent4"/>
              </a:solidFill>
              <a:latin typeface="Arial" panose="020B0604020202020204" pitchFamily="34" charset="0"/>
              <a:cs typeface="Arial" panose="020B0604020202020204" pitchFamily="34" charset="0"/>
            </a:endParaRPr>
          </a:p>
        </p:txBody>
      </p:sp>
      <p:sp>
        <p:nvSpPr>
          <p:cNvPr id="22" name="Text Placeholder 4"/>
          <p:cNvSpPr>
            <a:spLocks noGrp="1"/>
          </p:cNvSpPr>
          <p:nvPr>
            <p:ph type="body" sz="quarter" idx="33"/>
          </p:nvPr>
        </p:nvSpPr>
        <p:spPr>
          <a:xfrm>
            <a:off x="464494" y="1738594"/>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grpSp>
        <p:nvGrpSpPr>
          <p:cNvPr id="9" name="Group 8">
            <a:extLst>
              <a:ext uri="{FF2B5EF4-FFF2-40B4-BE49-F238E27FC236}">
                <a16:creationId xmlns:a16="http://schemas.microsoft.com/office/drawing/2014/main" id="{502CB9A4-ACF9-696F-1F52-1561C5771A22}"/>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271CF6DA-B949-28A4-2636-DEC5C3388449}"/>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829C84F8-4A05-E262-E5D5-FB7C66F10B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2860F6B1-3BFA-3EFD-9315-C11B9DAF345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5167ACE8-88F5-9C0B-92EB-D6DAB0474A9E}"/>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7440A2F0-FD32-EE62-5B05-425BC4658E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C075C11C-D5FE-91EF-63C6-0B70F50688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0BCAFF44-02BB-A091-7062-DA38B466279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316322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 Slide 1">
    <p:bg>
      <p:bgPr>
        <a:solidFill>
          <a:schemeClr val="bg2"/>
        </a:solidFill>
        <a:effectLst/>
      </p:bgPr>
    </p:bg>
    <p:spTree>
      <p:nvGrpSpPr>
        <p:cNvPr id="1" name=""/>
        <p:cNvGrpSpPr/>
        <p:nvPr/>
      </p:nvGrpSpPr>
      <p:grpSpPr>
        <a:xfrm>
          <a:off x="0" y="0"/>
          <a:ext cx="0" cy="0"/>
          <a:chOff x="0" y="0"/>
          <a:chExt cx="0" cy="0"/>
        </a:xfrm>
      </p:grpSpPr>
      <p:sp>
        <p:nvSpPr>
          <p:cNvPr id="7" name="Text Box 3"/>
          <p:cNvSpPr txBox="1">
            <a:spLocks noChangeArrowheads="1"/>
          </p:cNvSpPr>
          <p:nvPr userDrawn="1"/>
        </p:nvSpPr>
        <p:spPr bwMode="blackWhite">
          <a:xfrm>
            <a:off x="1831837" y="4525456"/>
            <a:ext cx="5480327"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algn="ctr" defTabSz="685574" eaLnBrk="0" hangingPunct="0">
              <a:lnSpc>
                <a:spcPts val="675"/>
              </a:lnSpc>
              <a:defRPr/>
            </a:pPr>
            <a:r>
              <a:rPr lang="en-US" sz="525" dirty="0">
                <a:solidFill>
                  <a:schemeClr val="tx1"/>
                </a:solidFill>
                <a:latin typeface="Arial" panose="020B0604020202020204" pitchFamily="34" charset="0"/>
                <a:cs typeface="Arial" panose="020B0604020202020204" pitchFamily="34" charset="0"/>
              </a:rPr>
              <a:t>©2023 INCOSE, LLC. All rights reserved. </a:t>
            </a:r>
          </a:p>
        </p:txBody>
      </p:sp>
      <p:pic>
        <p:nvPicPr>
          <p:cNvPr id="2" name="Picture 1">
            <a:extLst>
              <a:ext uri="{FF2B5EF4-FFF2-40B4-BE49-F238E27FC236}">
                <a16:creationId xmlns:a16="http://schemas.microsoft.com/office/drawing/2014/main" id="{705F2F77-3450-4868-C447-47C0D656D1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7723" y="1386057"/>
            <a:ext cx="2908554" cy="2620206"/>
          </a:xfrm>
          <a:prstGeom prst="rect">
            <a:avLst/>
          </a:prstGeom>
        </p:spPr>
      </p:pic>
    </p:spTree>
    <p:extLst>
      <p:ext uri="{BB962C8B-B14F-4D97-AF65-F5344CB8AC3E}">
        <p14:creationId xmlns:p14="http://schemas.microsoft.com/office/powerpoint/2010/main" val="99739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lide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8564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Slide_light">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4114800"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9" name="Group 8">
            <a:extLst>
              <a:ext uri="{FF2B5EF4-FFF2-40B4-BE49-F238E27FC236}">
                <a16:creationId xmlns:a16="http://schemas.microsoft.com/office/drawing/2014/main" id="{293309AD-3A3A-6E31-AC10-2240BCED6A3B}"/>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E6566915-D831-CDFA-7D15-6875F155138E}"/>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AE6B7617-821B-987B-C925-C719B701D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48BF5868-EDE4-CF6F-FC4B-8978829F0BED}"/>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57B58DFC-3731-548B-0AF0-01B428281748}"/>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E520BA5F-B73E-DFEF-431D-FBD30895E2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E891B43C-9C71-D5BA-2FE1-15E734E83B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B7D23F22-3BAA-6374-2E73-742CF3E713B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22315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Logo Slide 2">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93570F-9463-86B6-A8D9-65CB4504F2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7723" y="1386057"/>
            <a:ext cx="2908554" cy="2620206"/>
          </a:xfrm>
          <a:prstGeom prst="rect">
            <a:avLst/>
          </a:prstGeom>
        </p:spPr>
      </p:pic>
    </p:spTree>
    <p:extLst>
      <p:ext uri="{BB962C8B-B14F-4D97-AF65-F5344CB8AC3E}">
        <p14:creationId xmlns:p14="http://schemas.microsoft.com/office/powerpoint/2010/main" val="146274843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o slide 3">
    <p:bg>
      <p:bgPr>
        <a:solidFill>
          <a:schemeClr val="accent5"/>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466894" y="1642997"/>
            <a:ext cx="2566929"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defTabSz="685574" eaLnBrk="0" hangingPunct="0">
              <a:lnSpc>
                <a:spcPts val="675"/>
              </a:lnSpc>
              <a:defRPr/>
            </a:pPr>
            <a:r>
              <a:rPr lang="en-US" sz="525" dirty="0">
                <a:gradFill>
                  <a:gsLst>
                    <a:gs pos="5417">
                      <a:srgbClr val="FFFFFF"/>
                    </a:gs>
                    <a:gs pos="13333">
                      <a:srgbClr val="FFFFFF"/>
                    </a:gs>
                  </a:gsLst>
                  <a:lin ang="5400000" scaled="0"/>
                </a:gradFill>
                <a:latin typeface="Arial" panose="020B0604020202020204" pitchFamily="34" charset="0"/>
                <a:cs typeface="Arial" panose="020B0604020202020204" pitchFamily="34" charset="0"/>
              </a:rPr>
              <a:t>©2023 INCOSE. All rights reserved. </a:t>
            </a:r>
          </a:p>
        </p:txBody>
      </p:sp>
      <p:sp>
        <p:nvSpPr>
          <p:cNvPr id="6" name="TextBox 5"/>
          <p:cNvSpPr txBox="1"/>
          <p:nvPr userDrawn="1"/>
        </p:nvSpPr>
        <p:spPr>
          <a:xfrm>
            <a:off x="463269" y="1926053"/>
            <a:ext cx="812082" cy="207749"/>
          </a:xfrm>
          <a:prstGeom prst="rect">
            <a:avLst/>
          </a:prstGeom>
          <a:noFill/>
        </p:spPr>
        <p:txBody>
          <a:bodyPr wrap="none" lIns="0" bIns="0" rtlCol="0" anchor="b" anchorCtr="0">
            <a:spAutoFit/>
          </a:bodyPr>
          <a:lstStyle/>
          <a:p>
            <a:pPr defTabSz="685755"/>
            <a:r>
              <a:rPr lang="en-AU" sz="1050" spc="75" dirty="0" err="1">
                <a:solidFill>
                  <a:schemeClr val="tx1"/>
                </a:solidFill>
                <a:latin typeface="Arial" panose="020B0604020202020204" pitchFamily="34" charset="0"/>
                <a:ea typeface="Roboto Light" panose="02000000000000000000" pitchFamily="2" charset="0"/>
                <a:cs typeface="Arial" panose="020B0604020202020204" pitchFamily="34" charset="0"/>
              </a:rPr>
              <a:t>incose.org</a:t>
            </a:r>
            <a:endParaRPr lang="en-AU" sz="1050" spc="75" dirty="0">
              <a:solidFill>
                <a:schemeClr val="tx1"/>
              </a:solidFill>
              <a:latin typeface="Arial" panose="020B0604020202020204" pitchFamily="34" charset="0"/>
              <a:ea typeface="Roboto Light"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5955B67-795B-9656-7603-CCC8D5B39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108" y="268692"/>
            <a:ext cx="1409961" cy="1270180"/>
          </a:xfrm>
          <a:prstGeom prst="rect">
            <a:avLst/>
          </a:prstGeom>
        </p:spPr>
      </p:pic>
    </p:spTree>
    <p:extLst>
      <p:ext uri="{BB962C8B-B14F-4D97-AF65-F5344CB8AC3E}">
        <p14:creationId xmlns:p14="http://schemas.microsoft.com/office/powerpoint/2010/main" val="2338813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Main Title 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1"/>
            <a:ext cx="4114800" cy="2413299"/>
          </a:xfrm>
          <a:prstGeom prst="rect">
            <a:avLst/>
          </a:prstGeom>
        </p:spPr>
        <p:txBody>
          <a:bodyPr vert="horz" lIns="0" tIns="45720" rIns="91440" bIns="45720" rtlCol="0" anchor="b">
            <a:noAutofit/>
          </a:bodyPr>
          <a:lstStyle>
            <a:lvl1pPr algn="l" defTabSz="685749" rtl="0" eaLnBrk="1" latinLnBrk="0" hangingPunct="1">
              <a:lnSpc>
                <a:spcPct val="80000"/>
              </a:lnSpc>
              <a:spcBef>
                <a:spcPct val="0"/>
              </a:spcBef>
              <a:buNone/>
              <a:defRPr lang="en-US" sz="72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2"/>
            <a:ext cx="4105994" cy="1132629"/>
          </a:xfrm>
        </p:spPr>
        <p:txBody>
          <a:bodyPr lIns="0" tIns="0" rIns="0" bIns="0">
            <a:noAutofit/>
          </a:bodyPr>
          <a:lstStyle>
            <a:lvl1pPr marL="0" indent="0" algn="l" defTabSz="914378"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378"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6" y="4447236"/>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sp>
        <p:nvSpPr>
          <p:cNvPr id="3" name="TextBox 2">
            <a:extLst>
              <a:ext uri="{FF2B5EF4-FFF2-40B4-BE49-F238E27FC236}">
                <a16:creationId xmlns:a16="http://schemas.microsoft.com/office/drawing/2014/main" id="{EC8F67DE-7F29-7652-E4EE-002C300632A0}"/>
              </a:ext>
            </a:extLst>
          </p:cNvPr>
          <p:cNvSpPr txBox="1"/>
          <p:nvPr userDrawn="1"/>
        </p:nvSpPr>
        <p:spPr>
          <a:xfrm>
            <a:off x="8247888" y="4687824"/>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0A20B19-4515-63EA-5737-4ECB8A98FAE8}"/>
              </a:ext>
            </a:extLst>
          </p:cNvPr>
          <p:cNvGrpSpPr/>
          <p:nvPr userDrawn="1"/>
        </p:nvGrpSpPr>
        <p:grpSpPr>
          <a:xfrm>
            <a:off x="7301180" y="69155"/>
            <a:ext cx="1693989" cy="368994"/>
            <a:chOff x="7301180" y="69155"/>
            <a:chExt cx="1693989" cy="368994"/>
          </a:xfrm>
        </p:grpSpPr>
        <p:grpSp>
          <p:nvGrpSpPr>
            <p:cNvPr id="13" name="Group 12">
              <a:extLst>
                <a:ext uri="{FF2B5EF4-FFF2-40B4-BE49-F238E27FC236}">
                  <a16:creationId xmlns:a16="http://schemas.microsoft.com/office/drawing/2014/main" id="{0A1C899A-D9EC-204D-A069-40A3723422E6}"/>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631CC73B-E336-0D28-E83C-37B0C393B8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66989B80-1E80-714A-7BE2-CEAC97F9020B}"/>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14CDCBD7-9E1E-427F-727C-5B843F2F7834}"/>
                </a:ext>
              </a:extLst>
            </p:cNvPr>
            <p:cNvGrpSpPr/>
            <p:nvPr userDrawn="1"/>
          </p:nvGrpSpPr>
          <p:grpSpPr>
            <a:xfrm>
              <a:off x="7301180" y="86488"/>
              <a:ext cx="1025017" cy="334328"/>
              <a:chOff x="-2197100" y="355600"/>
              <a:chExt cx="13589000" cy="4432300"/>
            </a:xfrm>
          </p:grpSpPr>
          <p:pic>
            <p:nvPicPr>
              <p:cNvPr id="15" name="Picture 14" descr="Logo&#10;&#10;Description automatically generated">
                <a:extLst>
                  <a:ext uri="{FF2B5EF4-FFF2-40B4-BE49-F238E27FC236}">
                    <a16:creationId xmlns:a16="http://schemas.microsoft.com/office/drawing/2014/main" id="{DDD8936B-968D-0CE3-B067-051A89A31E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DF1DF295-ACDA-011D-0DDE-1735720117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52C8D428-2A08-C8B3-C5AB-D852D2A033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502525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3" name="Group 2">
            <a:extLst>
              <a:ext uri="{FF2B5EF4-FFF2-40B4-BE49-F238E27FC236}">
                <a16:creationId xmlns:a16="http://schemas.microsoft.com/office/drawing/2014/main" id="{EA7EA929-82F0-9DC1-034C-57869195291D}"/>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2DDC85C0-D280-F86D-8ABD-25A51B48B7F0}"/>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402F4273-B590-A0CA-117C-D9E07FD294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7" name="Straight Connector 16">
                <a:extLst>
                  <a:ext uri="{FF2B5EF4-FFF2-40B4-BE49-F238E27FC236}">
                    <a16:creationId xmlns:a16="http://schemas.microsoft.com/office/drawing/2014/main" id="{A934F8C1-E8CE-B2E6-02B9-94B582E2D9D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6F410085-E283-E5B5-61F6-BB610F1D87C7}"/>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435BA1B9-2ABC-4211-D313-F5B75FB4DF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D650C028-62CF-453A-C481-5B942A0243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0F817FE2-9CA9-BBB4-A070-02CC7D1F0D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891274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12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 y="0"/>
            <a:ext cx="9144000" cy="5143500"/>
          </a:xfrm>
          <a:prstGeom prst="rect">
            <a:avLst/>
          </a:prstGeom>
          <a:solidFill>
            <a:schemeClr val="bg1">
              <a:lumMod val="95000"/>
            </a:schemeClr>
          </a:solidFill>
        </p:spPr>
        <p:txBody>
          <a:bodyPr>
            <a:normAutofit/>
          </a:bodyPr>
          <a:lstStyle>
            <a:lvl1pPr>
              <a:defRPr sz="788"/>
            </a:lvl1pPr>
          </a:lstStyle>
          <a:p>
            <a:endParaRPr lang="en-US" dirty="0"/>
          </a:p>
        </p:txBody>
      </p:sp>
    </p:spTree>
    <p:extLst>
      <p:ext uri="{BB962C8B-B14F-4D97-AF65-F5344CB8AC3E}">
        <p14:creationId xmlns:p14="http://schemas.microsoft.com/office/powerpoint/2010/main" val="134384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532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8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nchor="ctr">
            <a:normAutofit/>
          </a:bodyPr>
          <a:lstStyle>
            <a:lvl1pPr marL="0" indent="0" algn="ctr">
              <a:buNone/>
              <a:defRPr sz="900"/>
            </a:lvl1pPr>
          </a:lstStyle>
          <a:p>
            <a:endParaRPr lang="en-US" dirty="0"/>
          </a:p>
        </p:txBody>
      </p:sp>
    </p:spTree>
    <p:extLst>
      <p:ext uri="{BB962C8B-B14F-4D97-AF65-F5344CB8AC3E}">
        <p14:creationId xmlns:p14="http://schemas.microsoft.com/office/powerpoint/2010/main" val="1937704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Slide_dark blank">
    <p:bg>
      <p:bgPr>
        <a:solidFill>
          <a:srgbClr val="2B6FAB"/>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bg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4114800"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grpSp>
        <p:nvGrpSpPr>
          <p:cNvPr id="9" name="Group 8">
            <a:extLst>
              <a:ext uri="{FF2B5EF4-FFF2-40B4-BE49-F238E27FC236}">
                <a16:creationId xmlns:a16="http://schemas.microsoft.com/office/drawing/2014/main" id="{E7D2DBCD-5B22-5B70-176B-A026EFF92693}"/>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EEA9D787-164A-CF21-4824-F132ADF1C909}"/>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ED916C9C-849B-D1E3-FB14-F2F4013F2E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351F2B1F-FA54-BC22-44B4-9ED78F0709E5}"/>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248B1D55-C106-532A-46ED-0C70EDFE09D1}"/>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CB887CC6-741E-FB5B-6603-B4F1EDDB96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ED71FC22-AF4B-6B6B-0239-011357B5D6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1FA26C58-077D-669D-B2FB-B1112A11178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34110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light">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438150"/>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496844"/>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grpSp>
        <p:nvGrpSpPr>
          <p:cNvPr id="8" name="Group 7">
            <a:extLst>
              <a:ext uri="{FF2B5EF4-FFF2-40B4-BE49-F238E27FC236}">
                <a16:creationId xmlns:a16="http://schemas.microsoft.com/office/drawing/2014/main" id="{7A254283-71A0-D1F5-2A64-E4F2CE4F3D2D}"/>
              </a:ext>
            </a:extLst>
          </p:cNvPr>
          <p:cNvGrpSpPr/>
          <p:nvPr userDrawn="1"/>
        </p:nvGrpSpPr>
        <p:grpSpPr>
          <a:xfrm>
            <a:off x="7301180" y="69155"/>
            <a:ext cx="1693989" cy="368994"/>
            <a:chOff x="7301180" y="69155"/>
            <a:chExt cx="1693989" cy="368994"/>
          </a:xfrm>
        </p:grpSpPr>
        <p:grpSp>
          <p:nvGrpSpPr>
            <p:cNvPr id="9" name="Group 8">
              <a:extLst>
                <a:ext uri="{FF2B5EF4-FFF2-40B4-BE49-F238E27FC236}">
                  <a16:creationId xmlns:a16="http://schemas.microsoft.com/office/drawing/2014/main" id="{A978BDB4-5576-4BE9-A7CE-3DEAE77B93D0}"/>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17823E76-CD64-ED7F-F21E-726DB7DA78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1FA65FD4-D171-EB79-20CC-467079C317B0}"/>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4466C046-8CFC-CA01-6384-7FAB33226540}"/>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11AE9561-4274-9485-3027-45F9895F91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C7C49DF0-1305-ECF9-5FBC-63C58FCC46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D8AA43F2-7BE0-10AD-5AD0-9D898590EA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76346197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gray">
    <p:bg>
      <p:bgPr>
        <a:solidFill>
          <a:schemeClr val="bg2"/>
        </a:solidFill>
        <a:effectLst/>
      </p:bgPr>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438150"/>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496844"/>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ECFF4802-236E-FB23-6C98-171B00E37CF7}"/>
              </a:ext>
            </a:extLst>
          </p:cNvPr>
          <p:cNvGrpSpPr/>
          <p:nvPr userDrawn="1"/>
        </p:nvGrpSpPr>
        <p:grpSpPr>
          <a:xfrm>
            <a:off x="7301180" y="69155"/>
            <a:ext cx="1693989" cy="368994"/>
            <a:chOff x="7301180" y="69155"/>
            <a:chExt cx="1693989" cy="368994"/>
          </a:xfrm>
        </p:grpSpPr>
        <p:grpSp>
          <p:nvGrpSpPr>
            <p:cNvPr id="4" name="Group 3">
              <a:extLst>
                <a:ext uri="{FF2B5EF4-FFF2-40B4-BE49-F238E27FC236}">
                  <a16:creationId xmlns:a16="http://schemas.microsoft.com/office/drawing/2014/main" id="{BE15B932-9574-0482-CADE-996D33A54E6E}"/>
                </a:ext>
              </a:extLst>
            </p:cNvPr>
            <p:cNvGrpSpPr/>
            <p:nvPr userDrawn="1"/>
          </p:nvGrpSpPr>
          <p:grpSpPr>
            <a:xfrm>
              <a:off x="8421701" y="69155"/>
              <a:ext cx="573468" cy="368994"/>
              <a:chOff x="8421701" y="69155"/>
              <a:chExt cx="573468" cy="368994"/>
            </a:xfrm>
          </p:grpSpPr>
          <p:pic>
            <p:nvPicPr>
              <p:cNvPr id="9" name="Picture 8" descr="A picture containing logo&#10;&#10;Description automatically generated">
                <a:extLst>
                  <a:ext uri="{FF2B5EF4-FFF2-40B4-BE49-F238E27FC236}">
                    <a16:creationId xmlns:a16="http://schemas.microsoft.com/office/drawing/2014/main" id="{CC8D9055-46E7-E0DC-B4E3-BD2A693B35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0" name="Straight Connector 9">
                <a:extLst>
                  <a:ext uri="{FF2B5EF4-FFF2-40B4-BE49-F238E27FC236}">
                    <a16:creationId xmlns:a16="http://schemas.microsoft.com/office/drawing/2014/main" id="{FE5D7472-D217-4298-DC07-D6A6A64A001C}"/>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5" name="Group 4">
              <a:extLst>
                <a:ext uri="{FF2B5EF4-FFF2-40B4-BE49-F238E27FC236}">
                  <a16:creationId xmlns:a16="http://schemas.microsoft.com/office/drawing/2014/main" id="{005D1FBC-389C-0FE1-2C78-D4917E7B183F}"/>
                </a:ext>
              </a:extLst>
            </p:cNvPr>
            <p:cNvGrpSpPr/>
            <p:nvPr userDrawn="1"/>
          </p:nvGrpSpPr>
          <p:grpSpPr>
            <a:xfrm>
              <a:off x="7301180" y="86488"/>
              <a:ext cx="1025017" cy="334328"/>
              <a:chOff x="-2197100" y="355600"/>
              <a:chExt cx="13589000" cy="4432300"/>
            </a:xfrm>
          </p:grpSpPr>
          <p:pic>
            <p:nvPicPr>
              <p:cNvPr id="6" name="Picture 5" descr="Logo&#10;&#10;Description automatically generated">
                <a:extLst>
                  <a:ext uri="{FF2B5EF4-FFF2-40B4-BE49-F238E27FC236}">
                    <a16:creationId xmlns:a16="http://schemas.microsoft.com/office/drawing/2014/main" id="{43D72719-F918-6490-0009-7B7CD4A1D0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7" name="Picture 6" descr="A close up of a label&#10;&#10;Description automatically generated with low confidence">
                <a:extLst>
                  <a:ext uri="{FF2B5EF4-FFF2-40B4-BE49-F238E27FC236}">
                    <a16:creationId xmlns:a16="http://schemas.microsoft.com/office/drawing/2014/main" id="{D74FE716-7D8B-9D99-BC3C-04C903C177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8" name="Picture 7" descr="Logo&#10;&#10;Description automatically generated">
                <a:extLst>
                  <a:ext uri="{FF2B5EF4-FFF2-40B4-BE49-F238E27FC236}">
                    <a16:creationId xmlns:a16="http://schemas.microsoft.com/office/drawing/2014/main" id="{D40FBC4D-DB79-385A-2823-87B2844750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09366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dark">
    <p:bg>
      <p:bgPr>
        <a:solidFill>
          <a:schemeClr val="tx2"/>
        </a:solidFill>
        <a:effectLst/>
      </p:bgPr>
    </p:bg>
    <p:spTree>
      <p:nvGrpSpPr>
        <p:cNvPr id="1" name=""/>
        <p:cNvGrpSpPr/>
        <p:nvPr/>
      </p:nvGrpSpPr>
      <p:grpSpPr>
        <a:xfrm>
          <a:off x="0" y="0"/>
          <a:ext cx="0" cy="0"/>
          <a:chOff x="0" y="0"/>
          <a:chExt cx="0" cy="0"/>
        </a:xfrm>
      </p:grpSpPr>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sp>
        <p:nvSpPr>
          <p:cNvPr id="13" name="Title Placeholder 1"/>
          <p:cNvSpPr>
            <a:spLocks noGrp="1"/>
          </p:cNvSpPr>
          <p:nvPr>
            <p:ph type="title" hasCustomPrompt="1"/>
          </p:nvPr>
        </p:nvSpPr>
        <p:spPr>
          <a:xfrm>
            <a:off x="457917" y="438150"/>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bg1"/>
                </a:solidFill>
                <a:latin typeface="+mj-lt"/>
                <a:ea typeface="Roboto Medium" panose="02000000000000000000" pitchFamily="2" charset="0"/>
                <a:cs typeface="Segoe UI" panose="020B0502040204020203" pitchFamily="34" charset="0"/>
              </a:defRPr>
            </a:lvl1pPr>
          </a:lstStyle>
          <a:p>
            <a:r>
              <a:rPr lang="en-US" dirty="0"/>
              <a:t>Insert title here. </a:t>
            </a:r>
          </a:p>
        </p:txBody>
      </p:sp>
      <p:sp>
        <p:nvSpPr>
          <p:cNvPr id="15" name="Text Placeholder 2"/>
          <p:cNvSpPr>
            <a:spLocks noGrp="1"/>
          </p:cNvSpPr>
          <p:nvPr>
            <p:ph type="body" sz="quarter" idx="16" hasCustomPrompt="1"/>
          </p:nvPr>
        </p:nvSpPr>
        <p:spPr>
          <a:xfrm>
            <a:off x="461010" y="1496844"/>
            <a:ext cx="3657600" cy="671512"/>
          </a:xfrm>
        </p:spPr>
        <p:txBody>
          <a:bodyPr anchor="t"/>
          <a:lstStyle>
            <a:lvl1pPr marL="0" indent="0">
              <a:buNone/>
              <a:defRPr sz="1100">
                <a:solidFill>
                  <a:schemeClr val="bg1"/>
                </a:solidFill>
              </a:defRPr>
            </a:lvl1pPr>
            <a:lvl2pPr>
              <a:defRPr sz="1200"/>
            </a:lvl2pPr>
            <a:lvl3pPr>
              <a:defRPr sz="1200"/>
            </a:lvl3pPr>
            <a:lvl4pPr>
              <a:defRPr sz="1200"/>
            </a:lvl4pPr>
            <a:lvl5pPr>
              <a:defRPr sz="1200"/>
            </a:lvl5pPr>
          </a:lstStyle>
          <a:p>
            <a:pPr lvl="0"/>
            <a:r>
              <a:rPr lang="en-US" dirty="0"/>
              <a:t>Enter text here</a:t>
            </a:r>
            <a:endParaRPr lang="en-GB" dirty="0"/>
          </a:p>
        </p:txBody>
      </p:sp>
      <p:grpSp>
        <p:nvGrpSpPr>
          <p:cNvPr id="7" name="Group 6">
            <a:extLst>
              <a:ext uri="{FF2B5EF4-FFF2-40B4-BE49-F238E27FC236}">
                <a16:creationId xmlns:a16="http://schemas.microsoft.com/office/drawing/2014/main" id="{092C7104-30C9-5368-78DB-65437D3B1E92}"/>
              </a:ext>
            </a:extLst>
          </p:cNvPr>
          <p:cNvGrpSpPr/>
          <p:nvPr userDrawn="1"/>
        </p:nvGrpSpPr>
        <p:grpSpPr>
          <a:xfrm>
            <a:off x="7301180" y="69155"/>
            <a:ext cx="1693989" cy="368994"/>
            <a:chOff x="7301180" y="69155"/>
            <a:chExt cx="1693989" cy="368994"/>
          </a:xfrm>
        </p:grpSpPr>
        <p:grpSp>
          <p:nvGrpSpPr>
            <p:cNvPr id="8" name="Group 7">
              <a:extLst>
                <a:ext uri="{FF2B5EF4-FFF2-40B4-BE49-F238E27FC236}">
                  <a16:creationId xmlns:a16="http://schemas.microsoft.com/office/drawing/2014/main" id="{0DAA3A7D-7644-CE52-A487-3C424D6037B5}"/>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866F13F4-8CB2-1973-B341-9D36E3AB41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C82D5886-8A6D-F1A1-8123-81D6DB0725C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9" name="Group 8">
              <a:extLst>
                <a:ext uri="{FF2B5EF4-FFF2-40B4-BE49-F238E27FC236}">
                  <a16:creationId xmlns:a16="http://schemas.microsoft.com/office/drawing/2014/main" id="{51BE4E33-B095-F437-ADBC-416D731CA9E0}"/>
                </a:ext>
              </a:extLst>
            </p:cNvPr>
            <p:cNvGrpSpPr/>
            <p:nvPr userDrawn="1"/>
          </p:nvGrpSpPr>
          <p:grpSpPr>
            <a:xfrm>
              <a:off x="7301180" y="86488"/>
              <a:ext cx="1025017" cy="334328"/>
              <a:chOff x="-2197100" y="355600"/>
              <a:chExt cx="13589000" cy="4432300"/>
            </a:xfrm>
          </p:grpSpPr>
          <p:pic>
            <p:nvPicPr>
              <p:cNvPr id="10" name="Picture 9" descr="Logo&#10;&#10;Description automatically generated">
                <a:extLst>
                  <a:ext uri="{FF2B5EF4-FFF2-40B4-BE49-F238E27FC236}">
                    <a16:creationId xmlns:a16="http://schemas.microsoft.com/office/drawing/2014/main" id="{DF926637-4FF8-C78A-5682-501109DDC7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1" name="Picture 10" descr="A close up of a label&#10;&#10;Description automatically generated with low confidence">
                <a:extLst>
                  <a:ext uri="{FF2B5EF4-FFF2-40B4-BE49-F238E27FC236}">
                    <a16:creationId xmlns:a16="http://schemas.microsoft.com/office/drawing/2014/main" id="{BCE84DA7-3BF6-1869-B24F-1311EB46D8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2" name="Picture 11" descr="Logo&#10;&#10;Description automatically generated">
                <a:extLst>
                  <a:ext uri="{FF2B5EF4-FFF2-40B4-BE49-F238E27FC236}">
                    <a16:creationId xmlns:a16="http://schemas.microsoft.com/office/drawing/2014/main" id="{E76E3179-E59C-A000-D6F0-863F52AC3D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54453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p:bg>
      <p:bgPr>
        <a:solidFill>
          <a:srgbClr val="FFFFFF"/>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21"/>
          </p:nvPr>
        </p:nvSpPr>
        <p:spPr>
          <a:xfrm>
            <a:off x="0" y="0"/>
            <a:ext cx="9144000" cy="5143500"/>
          </a:xfrm>
          <a:prstGeom prst="rect">
            <a:avLst/>
          </a:prstGeom>
          <a:solidFill>
            <a:schemeClr val="accent5"/>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sp>
        <p:nvSpPr>
          <p:cNvPr id="3" name="Title Placeholder 1"/>
          <p:cNvSpPr>
            <a:spLocks noGrp="1"/>
          </p:cNvSpPr>
          <p:nvPr>
            <p:ph type="title" hasCustomPrompt="1"/>
          </p:nvPr>
        </p:nvSpPr>
        <p:spPr>
          <a:xfrm>
            <a:off x="466852" y="438150"/>
            <a:ext cx="3293618" cy="2312253"/>
          </a:xfrm>
          <a:prstGeom prst="rect">
            <a:avLst/>
          </a:prstGeom>
        </p:spPr>
        <p:txBody>
          <a:bodyPr vert="horz" lIns="0" tIns="0" rIns="91440" bIns="45720" rtlCol="0" anchor="t">
            <a:noAutofit/>
          </a:bodyPr>
          <a:lstStyle>
            <a:lvl1pPr marL="0" algn="l" defTabSz="914400" rtl="0" eaLnBrk="1" latinLnBrk="0" hangingPunct="1">
              <a:lnSpc>
                <a:spcPct val="80000"/>
              </a:lnSpc>
              <a:spcBef>
                <a:spcPct val="0"/>
              </a:spcBef>
              <a:buNone/>
              <a:defRPr lang="en-US" sz="4000" b="1" kern="0" spc="-150" baseline="0" dirty="0">
                <a:solidFill>
                  <a:schemeClr val="bg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2" name="TextBox 1">
            <a:extLst>
              <a:ext uri="{FF2B5EF4-FFF2-40B4-BE49-F238E27FC236}">
                <a16:creationId xmlns:a16="http://schemas.microsoft.com/office/drawing/2014/main" id="{4BE8EDD1-F166-0026-0859-D0EC65F898C7}"/>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9A9DDB21-DE68-9F07-866D-7F74DF201554}"/>
              </a:ext>
            </a:extLst>
          </p:cNvPr>
          <p:cNvGrpSpPr/>
          <p:nvPr userDrawn="1"/>
        </p:nvGrpSpPr>
        <p:grpSpPr>
          <a:xfrm>
            <a:off x="7301180" y="69155"/>
            <a:ext cx="1693989" cy="368994"/>
            <a:chOff x="7301180" y="69155"/>
            <a:chExt cx="1693989" cy="368994"/>
          </a:xfrm>
        </p:grpSpPr>
        <p:grpSp>
          <p:nvGrpSpPr>
            <p:cNvPr id="9" name="Group 8">
              <a:extLst>
                <a:ext uri="{FF2B5EF4-FFF2-40B4-BE49-F238E27FC236}">
                  <a16:creationId xmlns:a16="http://schemas.microsoft.com/office/drawing/2014/main" id="{BEF60C49-F599-9E33-21F0-17634F396E7A}"/>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D53444E6-E68D-802D-7E56-BB70D70E79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5" name="Straight Connector 14">
                <a:extLst>
                  <a:ext uri="{FF2B5EF4-FFF2-40B4-BE49-F238E27FC236}">
                    <a16:creationId xmlns:a16="http://schemas.microsoft.com/office/drawing/2014/main" id="{B03A02C6-1548-4F0E-1875-CEE165ED5083}"/>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14450EAA-7E4F-EA86-2511-DF4751D7F768}"/>
                </a:ext>
              </a:extLst>
            </p:cNvPr>
            <p:cNvGrpSpPr/>
            <p:nvPr userDrawn="1"/>
          </p:nvGrpSpPr>
          <p:grpSpPr>
            <a:xfrm>
              <a:off x="7301180" y="86488"/>
              <a:ext cx="1025017" cy="334328"/>
              <a:chOff x="-2197100" y="355600"/>
              <a:chExt cx="13589000" cy="4432300"/>
            </a:xfrm>
          </p:grpSpPr>
          <p:pic>
            <p:nvPicPr>
              <p:cNvPr id="11" name="Picture 10" descr="Logo&#10;&#10;Description automatically generated">
                <a:extLst>
                  <a:ext uri="{FF2B5EF4-FFF2-40B4-BE49-F238E27FC236}">
                    <a16:creationId xmlns:a16="http://schemas.microsoft.com/office/drawing/2014/main" id="{CA5B8676-2639-DDED-0E13-891488518A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2" name="Picture 11" descr="A close up of a label&#10;&#10;Description automatically generated with low confidence">
                <a:extLst>
                  <a:ext uri="{FF2B5EF4-FFF2-40B4-BE49-F238E27FC236}">
                    <a16:creationId xmlns:a16="http://schemas.microsoft.com/office/drawing/2014/main" id="{AC2FF54B-E251-9120-1AF7-296ACFDF1A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3" name="Picture 12" descr="Logo&#10;&#10;Description automatically generated">
                <a:extLst>
                  <a:ext uri="{FF2B5EF4-FFF2-40B4-BE49-F238E27FC236}">
                    <a16:creationId xmlns:a16="http://schemas.microsoft.com/office/drawing/2014/main" id="{DF225D82-3BB4-5438-09F7-A13765EDA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8339215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435081"/>
            <a:ext cx="8069136" cy="264785"/>
          </a:xfrm>
          <a:prstGeom prst="rect">
            <a:avLst/>
          </a:prstGeom>
        </p:spPr>
        <p:txBody>
          <a:bodyPr vert="horz" wrap="square" lIns="0" tIns="0" rIns="0" bIns="0" rtlCol="0">
            <a:normAutofit/>
          </a:bodyPr>
          <a:lstStyle/>
          <a:p>
            <a:pPr marL="0" lvl="0" indent="0">
              <a:spcBef>
                <a:spcPts val="1200"/>
              </a:spcBef>
              <a:buClr>
                <a:srgbClr val="0072C8"/>
              </a:buClr>
              <a:buSzPct val="110000"/>
              <a:buFont typeface="Wingdings" panose="05000000000000000000" pitchFamily="2" charset="2"/>
            </a:pPr>
            <a:endParaRPr lang="en-US" dirty="0"/>
          </a:p>
        </p:txBody>
      </p:sp>
      <p:sp>
        <p:nvSpPr>
          <p:cNvPr id="7" name="Text Placeholder 6"/>
          <p:cNvSpPr>
            <a:spLocks noGrp="1"/>
          </p:cNvSpPr>
          <p:nvPr>
            <p:ph type="body" idx="1"/>
          </p:nvPr>
        </p:nvSpPr>
        <p:spPr>
          <a:xfrm>
            <a:off x="457200" y="1072134"/>
            <a:ext cx="8236324" cy="1059264"/>
          </a:xfrm>
          <a:prstGeom prst="rect">
            <a:avLst/>
          </a:prstGeom>
        </p:spPr>
        <p:txBody>
          <a:bodyPr vert="horz" wrap="square"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a:t>
            </a: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dirty="0">
                <a:solidFill>
                  <a:schemeClr val="accent3"/>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5CDEF4C-D9A6-44D4-9CB9-ECE828C8E723}"/>
              </a:ext>
            </a:extLst>
          </p:cNvPr>
          <p:cNvSpPr txBox="1"/>
          <p:nvPr userDrawn="1"/>
        </p:nvSpPr>
        <p:spPr>
          <a:xfrm>
            <a:off x="-1598279" y="1644383"/>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987413"/>
      </p:ext>
    </p:extLst>
  </p:cSld>
  <p:clrMap bg1="lt1" tx1="dk1" bg2="lt2" tx2="dk2" accent1="accent1" accent2="accent2" accent3="accent3" accent4="accent4" accent5="accent5" accent6="accent6" hlink="hlink" folHlink="folHlink"/>
  <p:sldLayoutIdLst>
    <p:sldLayoutId id="2147483994" r:id="rId1"/>
    <p:sldLayoutId id="2147484001" r:id="rId2"/>
    <p:sldLayoutId id="2147484067" r:id="rId3"/>
    <p:sldLayoutId id="2147484044" r:id="rId4"/>
    <p:sldLayoutId id="2147484068" r:id="rId5"/>
    <p:sldLayoutId id="2147484069" r:id="rId6"/>
    <p:sldLayoutId id="2147484016" r:id="rId7"/>
    <p:sldLayoutId id="2147484045" r:id="rId8"/>
    <p:sldLayoutId id="2147484054" r:id="rId9"/>
    <p:sldLayoutId id="2147484000" r:id="rId10"/>
    <p:sldLayoutId id="2147484038" r:id="rId11"/>
    <p:sldLayoutId id="2147484062" r:id="rId12"/>
    <p:sldLayoutId id="2147484063" r:id="rId13"/>
    <p:sldLayoutId id="2147483965" r:id="rId14"/>
    <p:sldLayoutId id="2147484035" r:id="rId15"/>
    <p:sldLayoutId id="2147484070" r:id="rId16"/>
    <p:sldLayoutId id="2147484051" r:id="rId17"/>
    <p:sldLayoutId id="2147484053" r:id="rId18"/>
    <p:sldLayoutId id="2147484052" r:id="rId19"/>
    <p:sldLayoutId id="2147484042" r:id="rId20"/>
    <p:sldLayoutId id="2147484043" r:id="rId21"/>
    <p:sldLayoutId id="2147484050" r:id="rId22"/>
    <p:sldLayoutId id="2147483967" r:id="rId23"/>
    <p:sldLayoutId id="2147483990" r:id="rId24"/>
    <p:sldLayoutId id="2147484058" r:id="rId25"/>
    <p:sldLayoutId id="2147484060" r:id="rId26"/>
    <p:sldLayoutId id="2147484046" r:id="rId27"/>
    <p:sldLayoutId id="2147484048" r:id="rId28"/>
    <p:sldLayoutId id="2147484064" r:id="rId29"/>
    <p:sldLayoutId id="2147484056" r:id="rId30"/>
    <p:sldLayoutId id="2147483986" r:id="rId31"/>
    <p:sldLayoutId id="2147484010" r:id="rId32"/>
    <p:sldLayoutId id="2147484059" r:id="rId33"/>
    <p:sldLayoutId id="2147484018" r:id="rId34"/>
    <p:sldLayoutId id="2147484030" r:id="rId35"/>
    <p:sldLayoutId id="2147484061" r:id="rId36"/>
    <p:sldLayoutId id="2147484065" r:id="rId37"/>
    <p:sldLayoutId id="2147484003" r:id="rId38"/>
    <p:sldLayoutId id="2147484023" r:id="rId39"/>
    <p:sldLayoutId id="2147484072" r:id="rId40"/>
    <p:sldLayoutId id="2147484047" r:id="rId41"/>
    <p:sldLayoutId id="2147484073" r:id="rId42"/>
    <p:sldLayoutId id="2147484074" r:id="rId43"/>
    <p:sldLayoutId id="2147484075" r:id="rId44"/>
    <p:sldLayoutId id="2147484076" r:id="rId45"/>
    <p:sldLayoutId id="2147484077" r:id="rId46"/>
    <p:sldLayoutId id="2147484078" r:id="rId47"/>
  </p:sldLayoutIdLst>
  <p:hf sldNum="0" hdr="0" dt="0"/>
  <p:txStyles>
    <p:titleStyle>
      <a:lvl1pPr algn="l" defTabSz="914400" rtl="0" eaLnBrk="1" latinLnBrk="0" hangingPunct="1">
        <a:lnSpc>
          <a:spcPct val="90000"/>
        </a:lnSpc>
        <a:spcBef>
          <a:spcPct val="0"/>
        </a:spcBef>
        <a:buNone/>
        <a:defRPr lang="en-US" sz="1800" b="1" kern="0" spc="-100" baseline="0" dirty="0">
          <a:solidFill>
            <a:schemeClr val="accent3"/>
          </a:solidFill>
          <a:latin typeface="Arial" panose="020B0604020202020204" pitchFamily="34" charset="0"/>
          <a:ea typeface="Roboto Medium" panose="02000000000000000000" pitchFamily="2" charset="0"/>
          <a:cs typeface="Arial" panose="020B0604020202020204" pitchFamily="34" charset="0"/>
        </a:defRPr>
      </a:lvl1pPr>
    </p:titleStyle>
    <p:body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44">
          <p15:clr>
            <a:srgbClr val="F26B43"/>
          </p15:clr>
        </p15:guide>
        <p15:guide id="4" pos="288">
          <p15:clr>
            <a:srgbClr val="F26B43"/>
          </p15:clr>
        </p15:guide>
        <p15:guide id="5" pos="5472">
          <p15:clr>
            <a:srgbClr val="F26B43"/>
          </p15:clr>
        </p15:guide>
        <p15:guide id="6" pos="5616">
          <p15:clr>
            <a:srgbClr val="F26B43"/>
          </p15:clr>
        </p15:guide>
        <p15:guide id="7" orient="horz" pos="3084">
          <p15:clr>
            <a:srgbClr val="F26B43"/>
          </p15:clr>
        </p15:guide>
        <p15:guide id="8" orient="horz" pos="672">
          <p15:clr>
            <a:srgbClr val="F26B43"/>
          </p15:clr>
        </p15:guide>
        <p15:guide id="9" orient="horz" pos="276">
          <p15:clr>
            <a:srgbClr val="F26B43"/>
          </p15:clr>
        </p15:guide>
        <p15:guide id="10" orient="horz" pos="2964">
          <p15:clr>
            <a:srgbClr val="F26B43"/>
          </p15:clr>
        </p15:guide>
        <p15:guide id="11" orient="horz" pos="1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9.xml"/><Relationship Id="rId1" Type="http://schemas.openxmlformats.org/officeDocument/2006/relationships/slideLayout" Target="../slideLayouts/slideLayout33.xml"/><Relationship Id="rId5" Type="http://schemas.openxmlformats.org/officeDocument/2006/relationships/image" Target="../media/image17.tmp"/><Relationship Id="rId4" Type="http://schemas.openxmlformats.org/officeDocument/2006/relationships/image" Target="../media/image16.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0.xml"/><Relationship Id="rId1" Type="http://schemas.openxmlformats.org/officeDocument/2006/relationships/slideLayout" Target="../slideLayouts/slideLayout33.xml"/><Relationship Id="rId5" Type="http://schemas.openxmlformats.org/officeDocument/2006/relationships/image" Target="../media/image20.tmp"/><Relationship Id="rId4" Type="http://schemas.openxmlformats.org/officeDocument/2006/relationships/image" Target="../media/image19.tmp"/></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3.xml"/><Relationship Id="rId5" Type="http://schemas.openxmlformats.org/officeDocument/2006/relationships/hyperlink" Target="https://www.publicdomainpictures.net/view-image.php?image=52747&amp;picture=paw-print-background-wallpaper" TargetMode="Externa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image" Target="../media/image26.tmp"/></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mailto:sep-reference@incose.net" TargetMode="External"/><Relationship Id="rId2" Type="http://schemas.openxmlformats.org/officeDocument/2006/relationships/notesSlide" Target="../notesSlides/notesSlide27.xml"/><Relationship Id="rId1" Type="http://schemas.openxmlformats.org/officeDocument/2006/relationships/slideLayout" Target="../slideLayouts/slideLayout33.xml"/><Relationship Id="rId4" Type="http://schemas.openxmlformats.org/officeDocument/2006/relationships/hyperlink" Target="https://www.incose.org/systems-engineering-certification/about-the-certification-progra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hyperlink" Target="https://pixabay.com/en/thank-you-letters-2204270/" TargetMode="External"/><Relationship Id="rId3" Type="http://schemas.openxmlformats.org/officeDocument/2006/relationships/image" Target="../media/image36.jpg"/><Relationship Id="rId7"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26.xml"/><Relationship Id="rId6" Type="http://schemas.openxmlformats.org/officeDocument/2006/relationships/hyperlink" Target="http://www.genomicslawreport.com/index.php/2013/06/18/myriad-finally-supreme-court-surprises-by-not-surprising/" TargetMode="External"/><Relationship Id="rId5" Type="http://schemas.openxmlformats.org/officeDocument/2006/relationships/image" Target="../media/image37.jpg"/><Relationship Id="rId4" Type="http://schemas.openxmlformats.org/officeDocument/2006/relationships/hyperlink" Target="https://www.flickr.com/photos/prabakarant/22807586383" TargetMode="External"/><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hyperlink" Target="mailto:certification@incose.org"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www.incose.org/systems-engineering-certification/becoming-certified"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hyperlink" Target="https://www.incose.org/systems-engineering-certification/certification/forms" TargetMode="External"/><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6C09FC-B395-E04E-AF6A-95B3BCA160CF}"/>
              </a:ext>
            </a:extLst>
          </p:cNvPr>
          <p:cNvSpPr>
            <a:spLocks noGrp="1"/>
          </p:cNvSpPr>
          <p:nvPr>
            <p:ph type="title"/>
          </p:nvPr>
        </p:nvSpPr>
        <p:spPr>
          <a:xfrm>
            <a:off x="471138" y="2020234"/>
            <a:ext cx="8312078" cy="1758165"/>
          </a:xfrm>
        </p:spPr>
        <p:txBody>
          <a:bodyPr/>
          <a:lstStyle/>
          <a:p>
            <a:r>
              <a:rPr lang="en-US" sz="1800" b="0" spc="-150" dirty="0">
                <a:solidFill>
                  <a:srgbClr val="414042"/>
                </a:solidFill>
                <a:latin typeface="Arial"/>
                <a:ea typeface="Roboto Medium"/>
                <a:cs typeface="Arial"/>
              </a:rPr>
              <a:t>Based on a Presentation by Renee Steinwand</a:t>
            </a:r>
            <a:br>
              <a:rPr lang="en-US" sz="2400" b="0" spc="-150" dirty="0">
                <a:latin typeface="Arial"/>
                <a:ea typeface="Roboto Medium"/>
                <a:cs typeface="Arial"/>
              </a:rPr>
            </a:br>
            <a:br>
              <a:rPr lang="en-US" sz="2400" b="0" spc="-150" dirty="0">
                <a:latin typeface="Arial"/>
                <a:ea typeface="Roboto Medium"/>
                <a:cs typeface="Arial"/>
              </a:rPr>
            </a:br>
            <a:r>
              <a:rPr lang="en-US" sz="4800" spc="-150" dirty="0">
                <a:solidFill>
                  <a:schemeClr val="accent1"/>
                </a:solidFill>
                <a:latin typeface="Arial"/>
                <a:ea typeface="Roboto Medium"/>
                <a:cs typeface="Arial"/>
              </a:rPr>
              <a:t>Applying for ESEP</a:t>
            </a:r>
            <a:endParaRPr lang="en-US" sz="4800" dirty="0">
              <a:solidFill>
                <a:schemeClr val="accent1"/>
              </a:solidFill>
              <a:latin typeface="Arial"/>
              <a:ea typeface="Roboto Medium"/>
              <a:cs typeface="Arial"/>
            </a:endParaRPr>
          </a:p>
        </p:txBody>
      </p:sp>
      <p:sp>
        <p:nvSpPr>
          <p:cNvPr id="6" name="Text Placeholder 5">
            <a:extLst>
              <a:ext uri="{FF2B5EF4-FFF2-40B4-BE49-F238E27FC236}">
                <a16:creationId xmlns:a16="http://schemas.microsoft.com/office/drawing/2014/main" id="{6C742199-62B9-934F-90E5-621672586ACA}"/>
              </a:ext>
            </a:extLst>
          </p:cNvPr>
          <p:cNvSpPr>
            <a:spLocks noGrp="1"/>
          </p:cNvSpPr>
          <p:nvPr>
            <p:ph type="body" sz="quarter" idx="15"/>
          </p:nvPr>
        </p:nvSpPr>
        <p:spPr>
          <a:xfrm>
            <a:off x="466007" y="3890071"/>
            <a:ext cx="4793970" cy="293885"/>
          </a:xfrm>
        </p:spPr>
        <p:txBody>
          <a:bodyPr vert="horz" wrap="square" lIns="0" tIns="0" rIns="0" bIns="0" rtlCol="0" anchor="t">
            <a:noAutofit/>
          </a:bodyPr>
          <a:lstStyle/>
          <a:p>
            <a:endParaRPr lang="en-US" dirty="0">
              <a:solidFill>
                <a:schemeClr val="tx1"/>
              </a:solidFill>
            </a:endParaRPr>
          </a:p>
          <a:p>
            <a:endParaRPr lang="en-US" dirty="0">
              <a:solidFill>
                <a:schemeClr val="accent5"/>
              </a:solidFill>
            </a:endParaRPr>
          </a:p>
        </p:txBody>
      </p:sp>
      <p:sp>
        <p:nvSpPr>
          <p:cNvPr id="4" name="Rectangle 3">
            <a:extLst>
              <a:ext uri="{FF2B5EF4-FFF2-40B4-BE49-F238E27FC236}">
                <a16:creationId xmlns:a16="http://schemas.microsoft.com/office/drawing/2014/main" id="{837D8559-680B-88F6-0115-3500539B77A4}"/>
              </a:ext>
            </a:extLst>
          </p:cNvPr>
          <p:cNvSpPr/>
          <p:nvPr/>
        </p:nvSpPr>
        <p:spPr>
          <a:xfrm>
            <a:off x="8477794" y="87086"/>
            <a:ext cx="544286"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sz="1400" dirty="0">
              <a:solidFill>
                <a:schemeClr val="bg1"/>
              </a:solidFill>
              <a:ea typeface="Segoe UI Black" panose="020B0A02040204020203" pitchFamily="34" charset="0"/>
              <a:cs typeface="Segoe UI Black" panose="020B0A02040204020203" pitchFamily="34" charset="0"/>
            </a:endParaRPr>
          </a:p>
        </p:txBody>
      </p:sp>
      <p:sp>
        <p:nvSpPr>
          <p:cNvPr id="20" name="Rectangle 19">
            <a:extLst>
              <a:ext uri="{FF2B5EF4-FFF2-40B4-BE49-F238E27FC236}">
                <a16:creationId xmlns:a16="http://schemas.microsoft.com/office/drawing/2014/main" id="{924ECFB6-929F-9CCC-832C-D1EE02698C29}"/>
              </a:ext>
            </a:extLst>
          </p:cNvPr>
          <p:cNvSpPr/>
          <p:nvPr/>
        </p:nvSpPr>
        <p:spPr>
          <a:xfrm>
            <a:off x="7171426" y="0"/>
            <a:ext cx="1920816" cy="55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sz="1400" dirty="0">
              <a:solidFill>
                <a:schemeClr val="bg1"/>
              </a:solidFill>
              <a:ea typeface="Segoe UI Black" panose="020B0A02040204020203" pitchFamily="34" charset="0"/>
              <a:cs typeface="Segoe UI Black" panose="020B0A02040204020203" pitchFamily="34" charset="0"/>
            </a:endParaRPr>
          </a:p>
        </p:txBody>
      </p:sp>
      <p:pic>
        <p:nvPicPr>
          <p:cNvPr id="23" name="Picture 22" descr="Logo&#10;&#10;Description automatically generated">
            <a:extLst>
              <a:ext uri="{FF2B5EF4-FFF2-40B4-BE49-F238E27FC236}">
                <a16:creationId xmlns:a16="http://schemas.microsoft.com/office/drawing/2014/main" id="{A0E2D2B9-6EE5-2988-B24D-A5597AA74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91242"/>
            <a:ext cx="1739967" cy="1365324"/>
          </a:xfrm>
          <a:prstGeom prst="rect">
            <a:avLst/>
          </a:prstGeom>
        </p:spPr>
      </p:pic>
      <p:grpSp>
        <p:nvGrpSpPr>
          <p:cNvPr id="8" name="Group 7">
            <a:extLst>
              <a:ext uri="{FF2B5EF4-FFF2-40B4-BE49-F238E27FC236}">
                <a16:creationId xmlns:a16="http://schemas.microsoft.com/office/drawing/2014/main" id="{026FAB3C-6E6A-FC9B-6A37-967A6E534F1E}"/>
              </a:ext>
            </a:extLst>
          </p:cNvPr>
          <p:cNvGrpSpPr/>
          <p:nvPr userDrawn="1"/>
        </p:nvGrpSpPr>
        <p:grpSpPr>
          <a:xfrm>
            <a:off x="6899111" y="185726"/>
            <a:ext cx="2122969" cy="692445"/>
            <a:chOff x="-2197100" y="355600"/>
            <a:chExt cx="13589000" cy="4432300"/>
          </a:xfrm>
        </p:grpSpPr>
        <p:pic>
          <p:nvPicPr>
            <p:cNvPr id="9" name="Picture 8" descr="Logo&#10;&#10;Description automatically generated">
              <a:extLst>
                <a:ext uri="{FF2B5EF4-FFF2-40B4-BE49-F238E27FC236}">
                  <a16:creationId xmlns:a16="http://schemas.microsoft.com/office/drawing/2014/main" id="{8F48EE02-0BBC-19A0-BF11-EF52E3B5B4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0" name="Picture 9" descr="A close up of a label&#10;&#10;Description automatically generated with low confidence">
              <a:extLst>
                <a:ext uri="{FF2B5EF4-FFF2-40B4-BE49-F238E27FC236}">
                  <a16:creationId xmlns:a16="http://schemas.microsoft.com/office/drawing/2014/main" id="{5F6CB978-C346-5B92-570C-1194045F5E7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2" name="Picture 11" descr="Logo&#10;&#10;Description automatically generated">
              <a:extLst>
                <a:ext uri="{FF2B5EF4-FFF2-40B4-BE49-F238E27FC236}">
                  <a16:creationId xmlns:a16="http://schemas.microsoft.com/office/drawing/2014/main" id="{58A22214-5FE0-93BA-0951-CC7E56DC3A0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spTree>
    <p:extLst>
      <p:ext uri="{BB962C8B-B14F-4D97-AF65-F5344CB8AC3E}">
        <p14:creationId xmlns:p14="http://schemas.microsoft.com/office/powerpoint/2010/main" val="285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Reference Form (4b)</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pic>
        <p:nvPicPr>
          <p:cNvPr id="3" name="Picture 6" descr="Graphical user interface, application&#10;&#10;Description automatically generated">
            <a:extLst>
              <a:ext uri="{FF2B5EF4-FFF2-40B4-BE49-F238E27FC236}">
                <a16:creationId xmlns:a16="http://schemas.microsoft.com/office/drawing/2014/main" id="{DCFF2581-8774-DD99-02CD-D2507F68BADE}"/>
              </a:ext>
            </a:extLst>
          </p:cNvPr>
          <p:cNvPicPr>
            <a:picLocks noChangeAspect="1"/>
          </p:cNvPicPr>
          <p:nvPr/>
        </p:nvPicPr>
        <p:blipFill>
          <a:blip r:embed="rId3"/>
          <a:stretch>
            <a:fillRect/>
          </a:stretch>
        </p:blipFill>
        <p:spPr>
          <a:xfrm>
            <a:off x="1265319" y="1175755"/>
            <a:ext cx="3382300" cy="2791989"/>
          </a:xfrm>
          <a:prstGeom prst="rect">
            <a:avLst/>
          </a:prstGeom>
          <a:ln w="28575">
            <a:solidFill>
              <a:schemeClr val="accent1"/>
            </a:solidFill>
          </a:ln>
        </p:spPr>
      </p:pic>
      <p:sp>
        <p:nvSpPr>
          <p:cNvPr id="4" name="TextBox 3">
            <a:extLst>
              <a:ext uri="{FF2B5EF4-FFF2-40B4-BE49-F238E27FC236}">
                <a16:creationId xmlns:a16="http://schemas.microsoft.com/office/drawing/2014/main" id="{563B4682-B327-B159-7018-14C6B07B5519}"/>
              </a:ext>
            </a:extLst>
          </p:cNvPr>
          <p:cNvSpPr txBox="1"/>
          <p:nvPr/>
        </p:nvSpPr>
        <p:spPr>
          <a:xfrm>
            <a:off x="3349203" y="35984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750"/>
              </a:spcBef>
              <a:buClr>
                <a:schemeClr val="accent2"/>
              </a:buClr>
              <a:buSzPct val="100000"/>
            </a:pPr>
            <a:endParaRPr lang="en-US" dirty="0">
              <a:solidFill>
                <a:srgbClr val="FFFFFF"/>
              </a:solidFill>
              <a:highlight>
                <a:srgbClr val="0000FF"/>
              </a:highlight>
              <a:latin typeface="Arial"/>
              <a:cs typeface="Arial"/>
            </a:endParaRPr>
          </a:p>
        </p:txBody>
      </p:sp>
      <p:pic>
        <p:nvPicPr>
          <p:cNvPr id="5" name="Picture 7">
            <a:extLst>
              <a:ext uri="{FF2B5EF4-FFF2-40B4-BE49-F238E27FC236}">
                <a16:creationId xmlns:a16="http://schemas.microsoft.com/office/drawing/2014/main" id="{85123AAF-1FA2-43DE-947D-1F9FBCD422C6}"/>
              </a:ext>
            </a:extLst>
          </p:cNvPr>
          <p:cNvPicPr>
            <a:picLocks noChangeAspect="1"/>
          </p:cNvPicPr>
          <p:nvPr/>
        </p:nvPicPr>
        <p:blipFill>
          <a:blip r:embed="rId4"/>
          <a:stretch>
            <a:fillRect/>
          </a:stretch>
        </p:blipFill>
        <p:spPr>
          <a:xfrm>
            <a:off x="4631593" y="3311279"/>
            <a:ext cx="4109224" cy="1275398"/>
          </a:xfrm>
          <a:prstGeom prst="rect">
            <a:avLst/>
          </a:prstGeom>
          <a:ln w="28575">
            <a:solidFill>
              <a:schemeClr val="accent1"/>
            </a:solidFill>
          </a:ln>
        </p:spPr>
      </p:pic>
      <p:sp>
        <p:nvSpPr>
          <p:cNvPr id="6" name="Callout: Line 5">
            <a:extLst>
              <a:ext uri="{FF2B5EF4-FFF2-40B4-BE49-F238E27FC236}">
                <a16:creationId xmlns:a16="http://schemas.microsoft.com/office/drawing/2014/main" id="{05661A58-BC7F-9E8D-5A4C-E397564D8A9B}"/>
              </a:ext>
            </a:extLst>
          </p:cNvPr>
          <p:cNvSpPr/>
          <p:nvPr/>
        </p:nvSpPr>
        <p:spPr>
          <a:xfrm>
            <a:off x="2532693" y="4141694"/>
            <a:ext cx="1404125" cy="324315"/>
          </a:xfrm>
          <a:prstGeom prst="borderCallout1">
            <a:avLst>
              <a:gd name="adj1" fmla="val 55787"/>
              <a:gd name="adj2" fmla="val -2330"/>
              <a:gd name="adj3" fmla="val -90765"/>
              <a:gd name="adj4" fmla="val -961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1000" dirty="0">
                <a:solidFill>
                  <a:srgbClr val="00B050"/>
                </a:solidFill>
              </a:rPr>
              <a:t>Business connection</a:t>
            </a:r>
            <a:endParaRPr lang="en-US" sz="1000" dirty="0">
              <a:solidFill>
                <a:srgbClr val="00B050"/>
              </a:solidFill>
              <a:cs typeface="Arial"/>
            </a:endParaRPr>
          </a:p>
        </p:txBody>
      </p:sp>
      <p:sp>
        <p:nvSpPr>
          <p:cNvPr id="8" name="Callout: Line 7">
            <a:extLst>
              <a:ext uri="{FF2B5EF4-FFF2-40B4-BE49-F238E27FC236}">
                <a16:creationId xmlns:a16="http://schemas.microsoft.com/office/drawing/2014/main" id="{4B5E7642-8BEB-BD26-E189-ADD6DA4AE8A2}"/>
              </a:ext>
            </a:extLst>
          </p:cNvPr>
          <p:cNvSpPr/>
          <p:nvPr/>
        </p:nvSpPr>
        <p:spPr>
          <a:xfrm>
            <a:off x="6787839" y="3560564"/>
            <a:ext cx="1750870" cy="442797"/>
          </a:xfrm>
          <a:prstGeom prst="borderCallout1">
            <a:avLst>
              <a:gd name="adj1" fmla="val 55787"/>
              <a:gd name="adj2" fmla="val -2330"/>
              <a:gd name="adj3" fmla="val 112500"/>
              <a:gd name="adj4" fmla="val -38333"/>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1000" dirty="0">
                <a:solidFill>
                  <a:srgbClr val="00B050"/>
                </a:solidFill>
              </a:rPr>
              <a:t>CSEP, ESEP, or Fellow  - not required</a:t>
            </a:r>
          </a:p>
        </p:txBody>
      </p:sp>
      <p:sp>
        <p:nvSpPr>
          <p:cNvPr id="9" name="Callout: Line 8">
            <a:extLst>
              <a:ext uri="{FF2B5EF4-FFF2-40B4-BE49-F238E27FC236}">
                <a16:creationId xmlns:a16="http://schemas.microsoft.com/office/drawing/2014/main" id="{6D0BD7E5-3DEA-ED2F-A8B7-86939C444943}"/>
              </a:ext>
            </a:extLst>
          </p:cNvPr>
          <p:cNvSpPr/>
          <p:nvPr/>
        </p:nvSpPr>
        <p:spPr>
          <a:xfrm>
            <a:off x="4728118" y="2859395"/>
            <a:ext cx="1682905" cy="352193"/>
          </a:xfrm>
          <a:prstGeom prst="borderCallout1">
            <a:avLst>
              <a:gd name="adj1" fmla="val 55787"/>
              <a:gd name="adj2" fmla="val -2330"/>
              <a:gd name="adj3" fmla="val 178966"/>
              <a:gd name="adj4" fmla="val -3398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1000" dirty="0">
                <a:solidFill>
                  <a:srgbClr val="00B050"/>
                </a:solidFill>
              </a:rPr>
              <a:t>Ensure all required years are identified</a:t>
            </a:r>
            <a:endParaRPr lang="en-US" sz="1000" dirty="0">
              <a:solidFill>
                <a:srgbClr val="00B050"/>
              </a:solidFill>
              <a:cs typeface="Arial"/>
            </a:endParaRPr>
          </a:p>
        </p:txBody>
      </p:sp>
    </p:spTree>
    <p:extLst>
      <p:ext uri="{BB962C8B-B14F-4D97-AF65-F5344CB8AC3E}">
        <p14:creationId xmlns:p14="http://schemas.microsoft.com/office/powerpoint/2010/main" val="75655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1034129"/>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Step 4 Individual Application Form</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TextBox 3">
            <a:extLst>
              <a:ext uri="{FF2B5EF4-FFF2-40B4-BE49-F238E27FC236}">
                <a16:creationId xmlns:a16="http://schemas.microsoft.com/office/drawing/2014/main" id="{C37570B9-2471-1C1B-C9C0-6BD0654B4F3F}"/>
              </a:ext>
            </a:extLst>
          </p:cNvPr>
          <p:cNvSpPr txBox="1"/>
          <p:nvPr/>
        </p:nvSpPr>
        <p:spPr>
          <a:xfrm>
            <a:off x="1265318" y="1523304"/>
            <a:ext cx="6773781" cy="2806922"/>
          </a:xfrm>
          <a:prstGeom prst="rect">
            <a:avLst/>
          </a:prstGeom>
          <a:noFill/>
        </p:spPr>
        <p:txBody>
          <a:bodyPr wrap="square">
            <a:spAutoFit/>
          </a:bodyPr>
          <a:lstStyle/>
          <a:p>
            <a:pPr marL="285750" indent="-285750">
              <a:spcBef>
                <a:spcPct val="20000"/>
              </a:spcBef>
              <a:buClr>
                <a:schemeClr val="tx1"/>
              </a:buClr>
              <a:buFont typeface="Arial" panose="020B0604020202020204" pitchFamily="34" charset="0"/>
              <a:buChar char="•"/>
            </a:pPr>
            <a:r>
              <a:rPr lang="en-US" sz="1400" dirty="0"/>
              <a:t>Sections 1, 2, 3, 4 – self explanatory</a:t>
            </a:r>
            <a:endParaRPr lang="en-US" sz="1400" dirty="0">
              <a:cs typeface="Arial"/>
            </a:endParaRPr>
          </a:p>
          <a:p>
            <a:pPr marL="285750" indent="-285750">
              <a:spcBef>
                <a:spcPct val="20000"/>
              </a:spcBef>
              <a:buClr>
                <a:schemeClr val="tx1"/>
              </a:buClr>
              <a:buFont typeface="Arial" panose="020B0604020202020204" pitchFamily="34" charset="0"/>
              <a:buChar char="•"/>
            </a:pPr>
            <a:r>
              <a:rPr lang="en-US" sz="1400" dirty="0"/>
              <a:t>Section 5 –</a:t>
            </a:r>
            <a:r>
              <a:rPr lang="en-US" sz="1400" dirty="0">
                <a:latin typeface="Arial"/>
                <a:cs typeface="Arial"/>
              </a:rPr>
              <a:t> Experience</a:t>
            </a:r>
          </a:p>
          <a:p>
            <a:pPr marL="742950" lvl="1" indent="-285750">
              <a:spcBef>
                <a:spcPct val="20000"/>
              </a:spcBef>
              <a:buClr>
                <a:schemeClr val="tx1"/>
              </a:buClr>
              <a:buFont typeface="Arial" panose="020B0604020202020204" pitchFamily="34" charset="0"/>
              <a:buChar char="•"/>
            </a:pPr>
            <a:r>
              <a:rPr lang="en-US" sz="1400" dirty="0">
                <a:latin typeface="Arial"/>
                <a:cs typeface="Arial"/>
              </a:rPr>
              <a:t>Reverse chronological order</a:t>
            </a:r>
            <a:endParaRPr lang="en-US" sz="1400" dirty="0">
              <a:cs typeface="Arial"/>
            </a:endParaRPr>
          </a:p>
          <a:p>
            <a:pPr marL="742950" lvl="1" indent="-285750">
              <a:spcBef>
                <a:spcPct val="20000"/>
              </a:spcBef>
              <a:buClr>
                <a:schemeClr val="tx1"/>
              </a:buClr>
              <a:buFont typeface="Arial" panose="020B0604020202020204" pitchFamily="34" charset="0"/>
              <a:buChar char="•"/>
            </a:pPr>
            <a:r>
              <a:rPr lang="en-US" sz="1400" dirty="0">
                <a:latin typeface="Arial"/>
                <a:cs typeface="Arial"/>
              </a:rPr>
              <a:t>Dates </a:t>
            </a:r>
            <a:r>
              <a:rPr lang="en-US" sz="1400" dirty="0"/>
              <a:t>(from/to </a:t>
            </a:r>
            <a:r>
              <a:rPr lang="en-US" sz="1400" dirty="0">
                <a:latin typeface="Arial"/>
                <a:cs typeface="Arial"/>
              </a:rPr>
              <a:t>month &amp; year)</a:t>
            </a:r>
            <a:endParaRPr lang="en-US" sz="1400" dirty="0">
              <a:latin typeface="Arial"/>
              <a:ea typeface="Verdana Pro" panose="020B0604030504040204" pitchFamily="34" charset="0"/>
              <a:cs typeface="Arial"/>
            </a:endParaRPr>
          </a:p>
          <a:p>
            <a:pPr marL="742950" lvl="1" indent="-285750">
              <a:spcBef>
                <a:spcPct val="20000"/>
              </a:spcBef>
              <a:buClr>
                <a:schemeClr val="tx1"/>
              </a:buClr>
              <a:buFont typeface="Arial" panose="020B0604020202020204" pitchFamily="34" charset="0"/>
              <a:buChar char="•"/>
            </a:pPr>
            <a:r>
              <a:rPr lang="en-US" sz="1400" dirty="0">
                <a:latin typeface="Arial"/>
                <a:ea typeface="Verdana Pro" panose="020B0604030504040204" pitchFamily="34" charset="0"/>
                <a:cs typeface="Arial"/>
              </a:rPr>
              <a:t>Immediate supervisor</a:t>
            </a:r>
          </a:p>
          <a:p>
            <a:pPr marL="742950" lvl="1" indent="-285750">
              <a:spcBef>
                <a:spcPct val="20000"/>
              </a:spcBef>
              <a:buClr>
                <a:schemeClr val="tx1"/>
              </a:buClr>
              <a:buFont typeface="Arial" panose="020B0604020202020204" pitchFamily="34" charset="0"/>
              <a:buChar char="•"/>
            </a:pPr>
            <a:r>
              <a:rPr lang="en-US" sz="1400" dirty="0">
                <a:latin typeface="Arial"/>
                <a:ea typeface="Verdana Pro" panose="020B0604030504040204" pitchFamily="34" charset="0"/>
                <a:cs typeface="Arial"/>
              </a:rPr>
              <a:t>Title/position and </a:t>
            </a:r>
            <a:r>
              <a:rPr lang="en-US" sz="1400" dirty="0">
                <a:solidFill>
                  <a:schemeClr val="accent2"/>
                </a:solidFill>
                <a:latin typeface="Arial"/>
                <a:ea typeface="Verdana Pro" panose="020B0604030504040204" pitchFamily="34" charset="0"/>
                <a:cs typeface="Arial"/>
              </a:rPr>
              <a:t>reference</a:t>
            </a:r>
            <a:r>
              <a:rPr lang="en-US" sz="1400" dirty="0">
                <a:solidFill>
                  <a:srgbClr val="414042"/>
                </a:solidFill>
                <a:latin typeface="Arial"/>
                <a:ea typeface="Verdana Pro" panose="020B0604030504040204" pitchFamily="34" charset="0"/>
                <a:cs typeface="Arial"/>
              </a:rPr>
              <a:t> </a:t>
            </a:r>
            <a:r>
              <a:rPr lang="en-US" sz="1400" dirty="0">
                <a:latin typeface="Arial"/>
                <a:ea typeface="Verdana Pro" panose="020B0604030504040204" pitchFamily="34" charset="0"/>
                <a:cs typeface="Arial"/>
              </a:rPr>
              <a:t>for each work experience</a:t>
            </a:r>
            <a:endParaRPr lang="en-US" sz="1400" dirty="0">
              <a:effectLst/>
              <a:latin typeface="Arial" panose="020B0604020202020204" pitchFamily="34" charset="0"/>
              <a:cs typeface="Arial" panose="020B0604020202020204" pitchFamily="34" charset="0"/>
            </a:endParaRPr>
          </a:p>
          <a:p>
            <a:pPr marL="742950" lvl="1" indent="-285750">
              <a:spcBef>
                <a:spcPct val="20000"/>
              </a:spcBef>
              <a:buClr>
                <a:schemeClr val="tx1"/>
              </a:buClr>
              <a:buFont typeface="Arial" panose="020B0604020202020204" pitchFamily="34" charset="0"/>
              <a:buChar char="•"/>
            </a:pPr>
            <a:r>
              <a:rPr lang="en-US" sz="1400" dirty="0">
                <a:latin typeface="Arial"/>
                <a:ea typeface="Verdana Pro" panose="020B0604030504040204" pitchFamily="34" charset="0"/>
                <a:cs typeface="Arial"/>
              </a:rPr>
              <a:t>Work experience positions on form &lt;&gt; positions at a job; can combine many job titles into single position</a:t>
            </a:r>
          </a:p>
          <a:p>
            <a:pPr marL="742950" lvl="1" indent="-285750">
              <a:spcBef>
                <a:spcPct val="20000"/>
              </a:spcBef>
              <a:buClr>
                <a:schemeClr val="tx1"/>
              </a:buClr>
              <a:buFont typeface="Arial" panose="020B0604020202020204" pitchFamily="34" charset="0"/>
              <a:buChar char="•"/>
            </a:pPr>
            <a:r>
              <a:rPr lang="en-US" sz="1400" dirty="0">
                <a:latin typeface="Arial"/>
                <a:ea typeface="Verdana Pro" panose="020B0604030504040204" pitchFamily="34" charset="0"/>
                <a:cs typeface="Arial"/>
              </a:rPr>
              <a:t>Depth and breadth requirement (2 years or &gt; in at least 6 SE areas)</a:t>
            </a:r>
          </a:p>
          <a:p>
            <a:pPr marL="742950" lvl="1" indent="-285750">
              <a:spcBef>
                <a:spcPct val="20000"/>
              </a:spcBef>
              <a:buClr>
                <a:schemeClr val="tx1"/>
              </a:buClr>
              <a:buFont typeface="Arial" panose="020B0604020202020204" pitchFamily="34" charset="0"/>
              <a:buChar char="•"/>
            </a:pPr>
            <a:r>
              <a:rPr lang="en-US" sz="1400" dirty="0">
                <a:latin typeface="Arial"/>
                <a:ea typeface="Verdana Pro" panose="020B0604030504040204" pitchFamily="34" charset="0"/>
                <a:cs typeface="Arial"/>
              </a:rPr>
              <a:t>Form limits you to 7 positions (or submit a second application for additional) </a:t>
            </a:r>
          </a:p>
        </p:txBody>
      </p:sp>
      <p:sp>
        <p:nvSpPr>
          <p:cNvPr id="5" name="Rectangle 4">
            <a:extLst>
              <a:ext uri="{FF2B5EF4-FFF2-40B4-BE49-F238E27FC236}">
                <a16:creationId xmlns:a16="http://schemas.microsoft.com/office/drawing/2014/main" id="{158C4536-8D26-2F58-B3AB-42A306758D37}"/>
              </a:ext>
            </a:extLst>
          </p:cNvPr>
          <p:cNvSpPr/>
          <p:nvPr/>
        </p:nvSpPr>
        <p:spPr>
          <a:xfrm>
            <a:off x="3062932" y="4469730"/>
            <a:ext cx="2860288" cy="428393"/>
          </a:xfrm>
          <a:prstGeom prst="rect">
            <a:avLst/>
          </a:prstGeom>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1200" dirty="0"/>
              <a:t>Caution: do not “double” count work</a:t>
            </a:r>
          </a:p>
        </p:txBody>
      </p:sp>
    </p:spTree>
    <p:extLst>
      <p:ext uri="{BB962C8B-B14F-4D97-AF65-F5344CB8AC3E}">
        <p14:creationId xmlns:p14="http://schemas.microsoft.com/office/powerpoint/2010/main" val="94870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Step 4 </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TextBox 3">
            <a:extLst>
              <a:ext uri="{FF2B5EF4-FFF2-40B4-BE49-F238E27FC236}">
                <a16:creationId xmlns:a16="http://schemas.microsoft.com/office/drawing/2014/main" id="{E746CD67-A389-3C02-7799-ED9367198B49}"/>
              </a:ext>
            </a:extLst>
          </p:cNvPr>
          <p:cNvSpPr txBox="1"/>
          <p:nvPr/>
        </p:nvSpPr>
        <p:spPr>
          <a:xfrm>
            <a:off x="594360" y="1401925"/>
            <a:ext cx="3977640" cy="1255728"/>
          </a:xfrm>
          <a:prstGeom prst="rect">
            <a:avLst/>
          </a:prstGeom>
          <a:noFill/>
        </p:spPr>
        <p:txBody>
          <a:bodyPr wrap="square">
            <a:spAutoFit/>
          </a:bodyPr>
          <a:lstStyle/>
          <a:p>
            <a:pPr marL="285750" indent="-285750">
              <a:spcBef>
                <a:spcPct val="20000"/>
              </a:spcBef>
              <a:buClr>
                <a:schemeClr val="tx1"/>
              </a:buClr>
              <a:buFont typeface="Arial" panose="020B0604020202020204" pitchFamily="34" charset="0"/>
              <a:buChar char="•"/>
            </a:pPr>
            <a:r>
              <a:rPr lang="en-US" sz="1400" dirty="0">
                <a:latin typeface="Arial"/>
                <a:ea typeface="Arial"/>
                <a:cs typeface="Arial"/>
              </a:rPr>
              <a:t>Find your old application </a:t>
            </a:r>
            <a:r>
              <a:rPr lang="en-US" sz="1400" b="0" i="0" u="none" strike="noStrike" dirty="0">
                <a:latin typeface="Arial"/>
                <a:ea typeface="Arial"/>
                <a:cs typeface="Arial"/>
              </a:rPr>
              <a:t>(</a:t>
            </a:r>
            <a:r>
              <a:rPr lang="en-US" sz="1400" dirty="0">
                <a:latin typeface="Arial"/>
                <a:ea typeface="Arial"/>
                <a:cs typeface="Arial"/>
              </a:rPr>
              <a:t>CSEP</a:t>
            </a:r>
            <a:r>
              <a:rPr lang="en-US" sz="1400" b="0" i="0" u="none" strike="noStrike" dirty="0">
                <a:latin typeface="Arial"/>
                <a:ea typeface="Arial"/>
                <a:cs typeface="Arial"/>
              </a:rPr>
              <a:t>)</a:t>
            </a:r>
            <a:endParaRPr lang="en-US" sz="1400" b="0" i="0" dirty="0">
              <a:latin typeface="Arial"/>
              <a:ea typeface="Arial"/>
              <a:cs typeface="Arial"/>
            </a:endParaRPr>
          </a:p>
          <a:p>
            <a:pPr marL="742950" lvl="1" indent="-285750">
              <a:spcBef>
                <a:spcPct val="20000"/>
              </a:spcBef>
              <a:buClr>
                <a:schemeClr val="tx1"/>
              </a:buClr>
              <a:buFont typeface="Arial" panose="020B0604020202020204" pitchFamily="34" charset="0"/>
              <a:buChar char="•"/>
            </a:pPr>
            <a:r>
              <a:rPr lang="en-US" sz="1400" dirty="0">
                <a:latin typeface="Arial"/>
                <a:ea typeface="Arial"/>
                <a:cs typeface="Arial"/>
              </a:rPr>
              <a:t>Determine which </a:t>
            </a:r>
            <a:r>
              <a:rPr lang="en-US" sz="1400" b="0" i="0" u="none" strike="noStrike" dirty="0">
                <a:latin typeface="Arial"/>
                <a:ea typeface="Arial"/>
                <a:cs typeface="Arial"/>
              </a:rPr>
              <a:t>SE</a:t>
            </a:r>
            <a:r>
              <a:rPr lang="en-US" sz="1400" dirty="0">
                <a:latin typeface="Arial"/>
                <a:ea typeface="Arial"/>
                <a:cs typeface="Arial"/>
              </a:rPr>
              <a:t> </a:t>
            </a:r>
            <a:r>
              <a:rPr lang="en-US" sz="1400" b="0" i="0" u="none" strike="noStrike" dirty="0">
                <a:latin typeface="Arial"/>
                <a:ea typeface="Arial"/>
                <a:cs typeface="Arial"/>
              </a:rPr>
              <a:t>areas you</a:t>
            </a:r>
            <a:r>
              <a:rPr lang="en-US" sz="1400" dirty="0">
                <a:latin typeface="Arial"/>
                <a:ea typeface="Arial"/>
                <a:cs typeface="Arial"/>
              </a:rPr>
              <a:t> identified in your original</a:t>
            </a:r>
            <a:r>
              <a:rPr lang="en-US" sz="1400" b="0" i="0" u="none" strike="noStrike" dirty="0">
                <a:latin typeface="Arial"/>
                <a:ea typeface="Arial"/>
                <a:cs typeface="Arial"/>
              </a:rPr>
              <a:t> application</a:t>
            </a:r>
            <a:endParaRPr lang="en-US" sz="1400" dirty="0">
              <a:latin typeface="Arial"/>
              <a:ea typeface="Arial"/>
              <a:cs typeface="Arial"/>
            </a:endParaRPr>
          </a:p>
          <a:p>
            <a:pPr marL="742950" lvl="1" indent="-285750">
              <a:spcBef>
                <a:spcPct val="20000"/>
              </a:spcBef>
              <a:buClr>
                <a:schemeClr val="tx1"/>
              </a:buClr>
              <a:buFont typeface="Arial" panose="020B0604020202020204" pitchFamily="34" charset="0"/>
              <a:buChar char="•"/>
            </a:pPr>
            <a:r>
              <a:rPr lang="en-US" sz="1400" dirty="0">
                <a:solidFill>
                  <a:schemeClr val="accent2"/>
                </a:solidFill>
                <a:latin typeface="Arial"/>
                <a:ea typeface="Arial"/>
                <a:cs typeface="Arial"/>
              </a:rPr>
              <a:t>Mine are different than current areas</a:t>
            </a:r>
            <a:endParaRPr lang="en-US" sz="1400" dirty="0">
              <a:solidFill>
                <a:schemeClr val="accent2"/>
              </a:solidFill>
              <a:cs typeface="Arial" panose="020B0604020202020204"/>
            </a:endParaRPr>
          </a:p>
        </p:txBody>
      </p:sp>
      <p:graphicFrame>
        <p:nvGraphicFramePr>
          <p:cNvPr id="5" name="Table 4">
            <a:extLst>
              <a:ext uri="{FF2B5EF4-FFF2-40B4-BE49-F238E27FC236}">
                <a16:creationId xmlns:a16="http://schemas.microsoft.com/office/drawing/2014/main" id="{D08A0980-92CA-B402-846B-B5372A2DFDCD}"/>
              </a:ext>
            </a:extLst>
          </p:cNvPr>
          <p:cNvGraphicFramePr>
            <a:graphicFrameLocks noGrp="1"/>
          </p:cNvGraphicFramePr>
          <p:nvPr>
            <p:extLst>
              <p:ext uri="{D42A27DB-BD31-4B8C-83A1-F6EECF244321}">
                <p14:modId xmlns:p14="http://schemas.microsoft.com/office/powerpoint/2010/main" val="2015702959"/>
              </p:ext>
            </p:extLst>
          </p:nvPr>
        </p:nvGraphicFramePr>
        <p:xfrm>
          <a:off x="4797204" y="959226"/>
          <a:ext cx="3912456" cy="3582291"/>
        </p:xfrm>
        <a:graphic>
          <a:graphicData uri="http://schemas.openxmlformats.org/drawingml/2006/table">
            <a:tbl>
              <a:tblPr firstRow="1" bandRow="1">
                <a:tableStyleId>{5C22544A-7EE6-4342-B048-85BDC9FD1C3A}</a:tableStyleId>
              </a:tblPr>
              <a:tblGrid>
                <a:gridCol w="2777544">
                  <a:extLst>
                    <a:ext uri="{9D8B030D-6E8A-4147-A177-3AD203B41FA5}">
                      <a16:colId xmlns:a16="http://schemas.microsoft.com/office/drawing/2014/main" val="1731481470"/>
                    </a:ext>
                  </a:extLst>
                </a:gridCol>
                <a:gridCol w="1134912">
                  <a:extLst>
                    <a:ext uri="{9D8B030D-6E8A-4147-A177-3AD203B41FA5}">
                      <a16:colId xmlns:a16="http://schemas.microsoft.com/office/drawing/2014/main" val="667115258"/>
                    </a:ext>
                  </a:extLst>
                </a:gridCol>
              </a:tblGrid>
              <a:tr h="241535">
                <a:tc>
                  <a:txBody>
                    <a:bodyPr/>
                    <a:lstStyle/>
                    <a:p>
                      <a:pPr algn="l" rtl="0" fontAlgn="base"/>
                      <a:r>
                        <a:rPr lang="en-US" sz="800" dirty="0">
                          <a:effectLst/>
                        </a:rPr>
                        <a:t>SE Work Area​</a:t>
                      </a:r>
                      <a:endParaRPr lang="en-US" sz="800" b="1" i="0" dirty="0">
                        <a:solidFill>
                          <a:srgbClr val="414042"/>
                        </a:solidFill>
                        <a:effectLst/>
                      </a:endParaRPr>
                    </a:p>
                  </a:txBody>
                  <a:tcPr/>
                </a:tc>
                <a:tc>
                  <a:txBody>
                    <a:bodyPr/>
                    <a:lstStyle/>
                    <a:p>
                      <a:pPr algn="l" rtl="0" fontAlgn="base"/>
                      <a:r>
                        <a:rPr lang="en-US" sz="800" dirty="0">
                          <a:effectLst/>
                        </a:rPr>
                        <a:t>Total Months​</a:t>
                      </a:r>
                      <a:endParaRPr lang="en-US" sz="800" b="1" i="0">
                        <a:solidFill>
                          <a:srgbClr val="414042"/>
                        </a:solidFill>
                        <a:effectLst/>
                      </a:endParaRPr>
                    </a:p>
                  </a:txBody>
                  <a:tcPr/>
                </a:tc>
                <a:extLst>
                  <a:ext uri="{0D108BD9-81ED-4DB2-BD59-A6C34878D82A}">
                    <a16:rowId xmlns:a16="http://schemas.microsoft.com/office/drawing/2014/main" val="2891601423"/>
                  </a:ext>
                </a:extLst>
              </a:tr>
              <a:tr h="247729">
                <a:tc>
                  <a:txBody>
                    <a:bodyPr/>
                    <a:lstStyle/>
                    <a:p>
                      <a:pPr algn="l" rtl="0" fontAlgn="base"/>
                      <a:r>
                        <a:rPr lang="en-US" sz="800" dirty="0">
                          <a:effectLst/>
                        </a:rPr>
                        <a:t>Requirements Engineering​</a:t>
                      </a:r>
                      <a:endParaRPr lang="en-US" sz="800" b="0" i="0" dirty="0">
                        <a:solidFill>
                          <a:srgbClr val="414042"/>
                        </a:solidFill>
                        <a:effectLst/>
                      </a:endParaRPr>
                    </a:p>
                  </a:txBody>
                  <a:tcPr/>
                </a:tc>
                <a:tc>
                  <a:txBody>
                    <a:bodyPr/>
                    <a:lstStyle/>
                    <a:p>
                      <a:pPr algn="ctr" rtl="0" fontAlgn="base"/>
                      <a:r>
                        <a:rPr lang="en-US" sz="800" dirty="0">
                          <a:effectLst/>
                        </a:rPr>
                        <a:t>79​</a:t>
                      </a:r>
                      <a:endParaRPr lang="en-US" sz="800" b="0" i="0">
                        <a:solidFill>
                          <a:srgbClr val="414042"/>
                        </a:solidFill>
                        <a:effectLst/>
                      </a:endParaRPr>
                    </a:p>
                  </a:txBody>
                  <a:tcPr/>
                </a:tc>
                <a:extLst>
                  <a:ext uri="{0D108BD9-81ED-4DB2-BD59-A6C34878D82A}">
                    <a16:rowId xmlns:a16="http://schemas.microsoft.com/office/drawing/2014/main" val="28645495"/>
                  </a:ext>
                </a:extLst>
              </a:tr>
              <a:tr h="237131">
                <a:tc>
                  <a:txBody>
                    <a:bodyPr/>
                    <a:lstStyle/>
                    <a:p>
                      <a:pPr algn="l" rtl="0" fontAlgn="base"/>
                      <a:r>
                        <a:rPr lang="en-US" sz="800" dirty="0">
                          <a:effectLst/>
                        </a:rPr>
                        <a:t>Risk and Opportunity​</a:t>
                      </a:r>
                      <a:endParaRPr lang="en-US" sz="800" b="0" i="0">
                        <a:solidFill>
                          <a:srgbClr val="414042"/>
                        </a:solidFill>
                        <a:effectLst/>
                      </a:endParaRPr>
                    </a:p>
                  </a:txBody>
                  <a:tcPr/>
                </a:tc>
                <a:tc>
                  <a:txBody>
                    <a:bodyPr/>
                    <a:lstStyle/>
                    <a:p>
                      <a:pPr algn="ctr" rtl="0" fontAlgn="base"/>
                      <a:r>
                        <a:rPr lang="en-US" sz="800" dirty="0">
                          <a:effectLst/>
                        </a:rPr>
                        <a:t>6​</a:t>
                      </a:r>
                      <a:endParaRPr lang="en-US" sz="800" b="0" i="0">
                        <a:solidFill>
                          <a:srgbClr val="414042"/>
                        </a:solidFill>
                        <a:effectLst/>
                      </a:endParaRPr>
                    </a:p>
                  </a:txBody>
                  <a:tcPr/>
                </a:tc>
                <a:extLst>
                  <a:ext uri="{0D108BD9-81ED-4DB2-BD59-A6C34878D82A}">
                    <a16:rowId xmlns:a16="http://schemas.microsoft.com/office/drawing/2014/main" val="2229313988"/>
                  </a:ext>
                </a:extLst>
              </a:tr>
              <a:tr h="237131">
                <a:tc>
                  <a:txBody>
                    <a:bodyPr/>
                    <a:lstStyle/>
                    <a:p>
                      <a:pPr algn="l" rtl="0" fontAlgn="base"/>
                      <a:r>
                        <a:rPr lang="en-US" sz="800" dirty="0">
                          <a:effectLst/>
                        </a:rPr>
                        <a:t>Baseline Control​</a:t>
                      </a:r>
                      <a:endParaRPr lang="en-US" sz="800" b="0" i="0" dirty="0">
                        <a:solidFill>
                          <a:srgbClr val="414042"/>
                        </a:solidFill>
                        <a:effectLst/>
                      </a:endParaRPr>
                    </a:p>
                  </a:txBody>
                  <a:tcPr/>
                </a:tc>
                <a:tc>
                  <a:txBody>
                    <a:bodyPr/>
                    <a:lstStyle/>
                    <a:p>
                      <a:pPr algn="ctr" rtl="0" fontAlgn="base"/>
                      <a:r>
                        <a:rPr lang="en-US" sz="800" dirty="0">
                          <a:effectLst/>
                        </a:rPr>
                        <a:t>13​</a:t>
                      </a:r>
                      <a:endParaRPr lang="en-US" sz="800" b="0" i="0">
                        <a:solidFill>
                          <a:srgbClr val="414042"/>
                        </a:solidFill>
                        <a:effectLst/>
                      </a:endParaRPr>
                    </a:p>
                  </a:txBody>
                  <a:tcPr/>
                </a:tc>
                <a:extLst>
                  <a:ext uri="{0D108BD9-81ED-4DB2-BD59-A6C34878D82A}">
                    <a16:rowId xmlns:a16="http://schemas.microsoft.com/office/drawing/2014/main" val="71636329"/>
                  </a:ext>
                </a:extLst>
              </a:tr>
              <a:tr h="237131">
                <a:tc>
                  <a:txBody>
                    <a:bodyPr/>
                    <a:lstStyle/>
                    <a:p>
                      <a:pPr algn="l" rtl="0" fontAlgn="base"/>
                      <a:r>
                        <a:rPr lang="en-US" sz="800" dirty="0">
                          <a:effectLst/>
                        </a:rPr>
                        <a:t>Technical Planning​</a:t>
                      </a:r>
                      <a:endParaRPr lang="en-US" sz="800" b="0" i="0" dirty="0">
                        <a:solidFill>
                          <a:srgbClr val="414042"/>
                        </a:solidFill>
                        <a:effectLst/>
                      </a:endParaRPr>
                    </a:p>
                  </a:txBody>
                  <a:tcPr/>
                </a:tc>
                <a:tc>
                  <a:txBody>
                    <a:bodyPr/>
                    <a:lstStyle/>
                    <a:p>
                      <a:pPr algn="ctr" rtl="0" fontAlgn="base"/>
                      <a:r>
                        <a:rPr lang="en-US" sz="800" dirty="0">
                          <a:effectLst/>
                        </a:rPr>
                        <a:t>38​</a:t>
                      </a:r>
                      <a:endParaRPr lang="en-US" sz="800" b="0" i="0">
                        <a:solidFill>
                          <a:srgbClr val="414042"/>
                        </a:solidFill>
                        <a:effectLst/>
                      </a:endParaRPr>
                    </a:p>
                  </a:txBody>
                  <a:tcPr/>
                </a:tc>
                <a:extLst>
                  <a:ext uri="{0D108BD9-81ED-4DB2-BD59-A6C34878D82A}">
                    <a16:rowId xmlns:a16="http://schemas.microsoft.com/office/drawing/2014/main" val="2399397847"/>
                  </a:ext>
                </a:extLst>
              </a:tr>
              <a:tr h="236994">
                <a:tc>
                  <a:txBody>
                    <a:bodyPr/>
                    <a:lstStyle/>
                    <a:p>
                      <a:pPr algn="l" rtl="0" fontAlgn="base"/>
                      <a:r>
                        <a:rPr lang="en-US" sz="800" dirty="0">
                          <a:effectLst/>
                        </a:rPr>
                        <a:t>Technical Effort Assessment​</a:t>
                      </a:r>
                      <a:endParaRPr lang="en-US" sz="800" b="0" i="0" dirty="0">
                        <a:solidFill>
                          <a:srgbClr val="414042"/>
                        </a:solidFill>
                        <a:effectLst/>
                      </a:endParaRPr>
                    </a:p>
                  </a:txBody>
                  <a:tcPr/>
                </a:tc>
                <a:tc>
                  <a:txBody>
                    <a:bodyPr/>
                    <a:lstStyle/>
                    <a:p>
                      <a:pPr algn="ctr" rtl="0" fontAlgn="base"/>
                      <a:r>
                        <a:rPr lang="en-US" sz="800" dirty="0">
                          <a:effectLst/>
                        </a:rPr>
                        <a:t>80​</a:t>
                      </a:r>
                      <a:endParaRPr lang="en-US" sz="800" b="0" i="0">
                        <a:solidFill>
                          <a:srgbClr val="414042"/>
                        </a:solidFill>
                        <a:effectLst/>
                      </a:endParaRPr>
                    </a:p>
                  </a:txBody>
                  <a:tcPr/>
                </a:tc>
                <a:extLst>
                  <a:ext uri="{0D108BD9-81ED-4DB2-BD59-A6C34878D82A}">
                    <a16:rowId xmlns:a16="http://schemas.microsoft.com/office/drawing/2014/main" val="3126344527"/>
                  </a:ext>
                </a:extLst>
              </a:tr>
              <a:tr h="236994">
                <a:tc>
                  <a:txBody>
                    <a:bodyPr/>
                    <a:lstStyle/>
                    <a:p>
                      <a:pPr algn="l" rtl="0" fontAlgn="base"/>
                      <a:r>
                        <a:rPr lang="en-US" sz="800" dirty="0">
                          <a:effectLst/>
                        </a:rPr>
                        <a:t>Architecture/Design Development​</a:t>
                      </a:r>
                      <a:endParaRPr lang="en-US" sz="800" b="0" i="0" dirty="0">
                        <a:solidFill>
                          <a:srgbClr val="414042"/>
                        </a:solidFill>
                        <a:effectLst/>
                      </a:endParaRPr>
                    </a:p>
                  </a:txBody>
                  <a:tcPr/>
                </a:tc>
                <a:tc>
                  <a:txBody>
                    <a:bodyPr/>
                    <a:lstStyle/>
                    <a:p>
                      <a:pPr algn="ctr" rtl="0" fontAlgn="base"/>
                      <a:r>
                        <a:rPr lang="en-US" sz="800" dirty="0">
                          <a:effectLst/>
                        </a:rPr>
                        <a:t>34​</a:t>
                      </a:r>
                      <a:endParaRPr lang="en-US" sz="800" b="0" i="0">
                        <a:solidFill>
                          <a:srgbClr val="414042"/>
                        </a:solidFill>
                        <a:effectLst/>
                      </a:endParaRPr>
                    </a:p>
                  </a:txBody>
                  <a:tcPr/>
                </a:tc>
                <a:extLst>
                  <a:ext uri="{0D108BD9-81ED-4DB2-BD59-A6C34878D82A}">
                    <a16:rowId xmlns:a16="http://schemas.microsoft.com/office/drawing/2014/main" val="1848059973"/>
                  </a:ext>
                </a:extLst>
              </a:tr>
              <a:tr h="247729">
                <a:tc>
                  <a:txBody>
                    <a:bodyPr/>
                    <a:lstStyle/>
                    <a:p>
                      <a:pPr algn="l" rtl="0" fontAlgn="base"/>
                      <a:r>
                        <a:rPr lang="en-US" sz="800" dirty="0">
                          <a:effectLst/>
                        </a:rPr>
                        <a:t>Qualification, Verification, and Validation​</a:t>
                      </a:r>
                      <a:endParaRPr lang="en-US" sz="800" b="0" i="0">
                        <a:solidFill>
                          <a:srgbClr val="414042"/>
                        </a:solidFill>
                        <a:effectLst/>
                      </a:endParaRPr>
                    </a:p>
                  </a:txBody>
                  <a:tcPr/>
                </a:tc>
                <a:tc>
                  <a:txBody>
                    <a:bodyPr/>
                    <a:lstStyle/>
                    <a:p>
                      <a:pPr algn="ctr" rtl="0" fontAlgn="base"/>
                      <a:r>
                        <a:rPr lang="en-US" sz="800" dirty="0">
                          <a:effectLst/>
                        </a:rPr>
                        <a:t>12​</a:t>
                      </a:r>
                      <a:endParaRPr lang="en-US" sz="800" b="0" i="0">
                        <a:solidFill>
                          <a:srgbClr val="414042"/>
                        </a:solidFill>
                        <a:effectLst/>
                      </a:endParaRPr>
                    </a:p>
                  </a:txBody>
                  <a:tcPr/>
                </a:tc>
                <a:extLst>
                  <a:ext uri="{0D108BD9-81ED-4DB2-BD59-A6C34878D82A}">
                    <a16:rowId xmlns:a16="http://schemas.microsoft.com/office/drawing/2014/main" val="3110434438"/>
                  </a:ext>
                </a:extLst>
              </a:tr>
              <a:tr h="237131">
                <a:tc>
                  <a:txBody>
                    <a:bodyPr/>
                    <a:lstStyle/>
                    <a:p>
                      <a:pPr algn="l" rtl="0" fontAlgn="base"/>
                      <a:r>
                        <a:rPr lang="en-US" sz="800" dirty="0">
                          <a:effectLst/>
                        </a:rPr>
                        <a:t>Process Definition​</a:t>
                      </a:r>
                      <a:endParaRPr lang="en-US" sz="800" b="0" i="0">
                        <a:solidFill>
                          <a:srgbClr val="414042"/>
                        </a:solidFill>
                        <a:effectLst/>
                      </a:endParaRPr>
                    </a:p>
                  </a:txBody>
                  <a:tcPr/>
                </a:tc>
                <a:tc>
                  <a:txBody>
                    <a:bodyPr/>
                    <a:lstStyle/>
                    <a:p>
                      <a:pPr algn="ctr" rtl="0" fontAlgn="base"/>
                      <a:r>
                        <a:rPr lang="en-US" sz="800" dirty="0">
                          <a:effectLst/>
                        </a:rPr>
                        <a:t>3​</a:t>
                      </a:r>
                      <a:endParaRPr lang="en-US" sz="800" b="0" i="0">
                        <a:solidFill>
                          <a:srgbClr val="414042"/>
                        </a:solidFill>
                        <a:effectLst/>
                      </a:endParaRPr>
                    </a:p>
                  </a:txBody>
                  <a:tcPr/>
                </a:tc>
                <a:extLst>
                  <a:ext uri="{0D108BD9-81ED-4DB2-BD59-A6C34878D82A}">
                    <a16:rowId xmlns:a16="http://schemas.microsoft.com/office/drawing/2014/main" val="275010819"/>
                  </a:ext>
                </a:extLst>
              </a:tr>
              <a:tr h="237131">
                <a:tc>
                  <a:txBody>
                    <a:bodyPr/>
                    <a:lstStyle/>
                    <a:p>
                      <a:pPr algn="l" rtl="0" fontAlgn="base"/>
                      <a:r>
                        <a:rPr lang="en-US" sz="800" dirty="0">
                          <a:effectLst/>
                        </a:rPr>
                        <a:t>Tool Support​</a:t>
                      </a:r>
                      <a:endParaRPr lang="en-US" sz="800" b="0" i="0">
                        <a:solidFill>
                          <a:srgbClr val="414042"/>
                        </a:solidFill>
                        <a:effectLst/>
                      </a:endParaRPr>
                    </a:p>
                  </a:txBody>
                  <a:tcPr/>
                </a:tc>
                <a:tc>
                  <a:txBody>
                    <a:bodyPr/>
                    <a:lstStyle/>
                    <a:p>
                      <a:pPr algn="ctr" rtl="0" fontAlgn="base"/>
                      <a:r>
                        <a:rPr lang="en-US" sz="800" dirty="0">
                          <a:effectLst/>
                        </a:rPr>
                        <a:t>0​</a:t>
                      </a:r>
                      <a:endParaRPr lang="en-US" sz="800" b="0" i="0">
                        <a:solidFill>
                          <a:srgbClr val="414042"/>
                        </a:solidFill>
                        <a:effectLst/>
                      </a:endParaRPr>
                    </a:p>
                  </a:txBody>
                  <a:tcPr/>
                </a:tc>
                <a:extLst>
                  <a:ext uri="{0D108BD9-81ED-4DB2-BD59-A6C34878D82A}">
                    <a16:rowId xmlns:a16="http://schemas.microsoft.com/office/drawing/2014/main" val="4281799188"/>
                  </a:ext>
                </a:extLst>
              </a:tr>
              <a:tr h="237131">
                <a:tc>
                  <a:txBody>
                    <a:bodyPr/>
                    <a:lstStyle/>
                    <a:p>
                      <a:pPr algn="l" rtl="0" fontAlgn="base"/>
                      <a:r>
                        <a:rPr lang="en-US" sz="800" dirty="0">
                          <a:effectLst/>
                        </a:rPr>
                        <a:t>Training​</a:t>
                      </a:r>
                      <a:endParaRPr lang="en-US" sz="800" b="0" i="0">
                        <a:solidFill>
                          <a:srgbClr val="414042"/>
                        </a:solidFill>
                        <a:effectLst/>
                      </a:endParaRPr>
                    </a:p>
                  </a:txBody>
                  <a:tcPr/>
                </a:tc>
                <a:tc>
                  <a:txBody>
                    <a:bodyPr/>
                    <a:lstStyle/>
                    <a:p>
                      <a:pPr algn="ctr" rtl="0" fontAlgn="base"/>
                      <a:r>
                        <a:rPr lang="en-US" sz="800" dirty="0">
                          <a:effectLst/>
                        </a:rPr>
                        <a:t>30​</a:t>
                      </a:r>
                      <a:endParaRPr lang="en-US" sz="800" b="0" i="0">
                        <a:solidFill>
                          <a:srgbClr val="414042"/>
                        </a:solidFill>
                        <a:effectLst/>
                      </a:endParaRPr>
                    </a:p>
                  </a:txBody>
                  <a:tcPr/>
                </a:tc>
                <a:extLst>
                  <a:ext uri="{0D108BD9-81ED-4DB2-BD59-A6C34878D82A}">
                    <a16:rowId xmlns:a16="http://schemas.microsoft.com/office/drawing/2014/main" val="1476193123"/>
                  </a:ext>
                </a:extLst>
              </a:tr>
              <a:tr h="237131">
                <a:tc>
                  <a:txBody>
                    <a:bodyPr/>
                    <a:lstStyle/>
                    <a:p>
                      <a:pPr algn="l" rtl="0" fontAlgn="base"/>
                      <a:r>
                        <a:rPr lang="en-US" sz="800" dirty="0">
                          <a:effectLst/>
                        </a:rPr>
                        <a:t>Systems Integration​</a:t>
                      </a:r>
                      <a:endParaRPr lang="en-US" sz="800" b="0" i="0" dirty="0">
                        <a:solidFill>
                          <a:srgbClr val="414042"/>
                        </a:solidFill>
                        <a:effectLst/>
                      </a:endParaRPr>
                    </a:p>
                  </a:txBody>
                  <a:tcPr/>
                </a:tc>
                <a:tc>
                  <a:txBody>
                    <a:bodyPr/>
                    <a:lstStyle/>
                    <a:p>
                      <a:pPr algn="ctr" rtl="0" fontAlgn="base"/>
                      <a:r>
                        <a:rPr lang="en-US" sz="800" dirty="0">
                          <a:effectLst/>
                        </a:rPr>
                        <a:t>24​</a:t>
                      </a:r>
                      <a:endParaRPr lang="en-US" sz="800" b="0" i="0">
                        <a:solidFill>
                          <a:srgbClr val="414042"/>
                        </a:solidFill>
                        <a:effectLst/>
                      </a:endParaRPr>
                    </a:p>
                  </a:txBody>
                  <a:tcPr/>
                </a:tc>
                <a:extLst>
                  <a:ext uri="{0D108BD9-81ED-4DB2-BD59-A6C34878D82A}">
                    <a16:rowId xmlns:a16="http://schemas.microsoft.com/office/drawing/2014/main" val="766310724"/>
                  </a:ext>
                </a:extLst>
              </a:tr>
              <a:tr h="237131">
                <a:tc>
                  <a:txBody>
                    <a:bodyPr/>
                    <a:lstStyle/>
                    <a:p>
                      <a:pPr algn="l" rtl="0" fontAlgn="base"/>
                      <a:r>
                        <a:rPr lang="en-US" sz="800" dirty="0">
                          <a:effectLst/>
                        </a:rPr>
                        <a:t>Quality Assurance​</a:t>
                      </a:r>
                      <a:endParaRPr lang="en-US" sz="800" b="0" i="0">
                        <a:solidFill>
                          <a:srgbClr val="414042"/>
                        </a:solidFill>
                        <a:effectLst/>
                      </a:endParaRPr>
                    </a:p>
                  </a:txBody>
                  <a:tcPr/>
                </a:tc>
                <a:tc>
                  <a:txBody>
                    <a:bodyPr/>
                    <a:lstStyle/>
                    <a:p>
                      <a:pPr algn="ctr" rtl="0" fontAlgn="base"/>
                      <a:r>
                        <a:rPr lang="en-US" sz="800" dirty="0">
                          <a:effectLst/>
                        </a:rPr>
                        <a:t>0​</a:t>
                      </a:r>
                      <a:endParaRPr lang="en-US" sz="800" b="0" i="0">
                        <a:solidFill>
                          <a:srgbClr val="414042"/>
                        </a:solidFill>
                        <a:effectLst/>
                      </a:endParaRPr>
                    </a:p>
                  </a:txBody>
                  <a:tcPr/>
                </a:tc>
                <a:extLst>
                  <a:ext uri="{0D108BD9-81ED-4DB2-BD59-A6C34878D82A}">
                    <a16:rowId xmlns:a16="http://schemas.microsoft.com/office/drawing/2014/main" val="3519066594"/>
                  </a:ext>
                </a:extLst>
              </a:tr>
              <a:tr h="237131">
                <a:tc>
                  <a:txBody>
                    <a:bodyPr/>
                    <a:lstStyle/>
                    <a:p>
                      <a:pPr algn="l" rtl="0" fontAlgn="base"/>
                      <a:r>
                        <a:rPr lang="en-US" sz="800" dirty="0">
                          <a:effectLst/>
                        </a:rPr>
                        <a:t>Specialty Engineering​</a:t>
                      </a:r>
                      <a:endParaRPr lang="en-US" sz="800" b="0" i="0">
                        <a:solidFill>
                          <a:srgbClr val="414042"/>
                        </a:solidFill>
                        <a:effectLst/>
                      </a:endParaRPr>
                    </a:p>
                  </a:txBody>
                  <a:tcPr/>
                </a:tc>
                <a:tc>
                  <a:txBody>
                    <a:bodyPr/>
                    <a:lstStyle/>
                    <a:p>
                      <a:pPr algn="ctr" rtl="0" fontAlgn="base"/>
                      <a:r>
                        <a:rPr lang="en-US" sz="800" dirty="0">
                          <a:effectLst/>
                        </a:rPr>
                        <a:t>0​</a:t>
                      </a:r>
                      <a:endParaRPr lang="en-US" sz="800" b="0" i="0">
                        <a:solidFill>
                          <a:srgbClr val="414042"/>
                        </a:solidFill>
                        <a:effectLst/>
                      </a:endParaRPr>
                    </a:p>
                  </a:txBody>
                  <a:tcPr/>
                </a:tc>
                <a:extLst>
                  <a:ext uri="{0D108BD9-81ED-4DB2-BD59-A6C34878D82A}">
                    <a16:rowId xmlns:a16="http://schemas.microsoft.com/office/drawing/2014/main" val="1229008260"/>
                  </a:ext>
                </a:extLst>
              </a:tr>
              <a:tr h="237131">
                <a:tc>
                  <a:txBody>
                    <a:bodyPr/>
                    <a:lstStyle/>
                    <a:p>
                      <a:pPr algn="l" rtl="0" fontAlgn="base"/>
                      <a:r>
                        <a:rPr lang="en-US" sz="800" dirty="0">
                          <a:effectLst/>
                        </a:rPr>
                        <a:t>Other​</a:t>
                      </a:r>
                      <a:endParaRPr lang="en-US" sz="800" b="0" i="0">
                        <a:solidFill>
                          <a:srgbClr val="414042"/>
                        </a:solidFill>
                        <a:effectLst/>
                      </a:endParaRPr>
                    </a:p>
                  </a:txBody>
                  <a:tcPr/>
                </a:tc>
                <a:tc>
                  <a:txBody>
                    <a:bodyPr/>
                    <a:lstStyle/>
                    <a:p>
                      <a:pPr algn="ctr" rtl="0" fontAlgn="base"/>
                      <a:r>
                        <a:rPr lang="en-US" sz="800" dirty="0">
                          <a:effectLst/>
                        </a:rPr>
                        <a:t>0​</a:t>
                      </a:r>
                      <a:endParaRPr lang="en-US" sz="800" b="0" i="0" dirty="0">
                        <a:solidFill>
                          <a:srgbClr val="414042"/>
                        </a:solidFill>
                        <a:effectLst/>
                      </a:endParaRPr>
                    </a:p>
                  </a:txBody>
                  <a:tcPr/>
                </a:tc>
                <a:extLst>
                  <a:ext uri="{0D108BD9-81ED-4DB2-BD59-A6C34878D82A}">
                    <a16:rowId xmlns:a16="http://schemas.microsoft.com/office/drawing/2014/main" val="3819868224"/>
                  </a:ext>
                </a:extLst>
              </a:tr>
            </a:tbl>
          </a:graphicData>
        </a:graphic>
      </p:graphicFrame>
    </p:spTree>
    <p:extLst>
      <p:ext uri="{BB962C8B-B14F-4D97-AF65-F5344CB8AC3E}">
        <p14:creationId xmlns:p14="http://schemas.microsoft.com/office/powerpoint/2010/main" val="214972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Step 4 (continued)</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aphicFrame>
        <p:nvGraphicFramePr>
          <p:cNvPr id="3" name="Table 2">
            <a:extLst>
              <a:ext uri="{FF2B5EF4-FFF2-40B4-BE49-F238E27FC236}">
                <a16:creationId xmlns:a16="http://schemas.microsoft.com/office/drawing/2014/main" id="{53B8DEAD-DE79-C923-CB1B-83F0911CEA1D}"/>
              </a:ext>
            </a:extLst>
          </p:cNvPr>
          <p:cNvGraphicFramePr>
            <a:graphicFrameLocks noGrp="1"/>
          </p:cNvGraphicFramePr>
          <p:nvPr>
            <p:extLst>
              <p:ext uri="{D42A27DB-BD31-4B8C-83A1-F6EECF244321}">
                <p14:modId xmlns:p14="http://schemas.microsoft.com/office/powerpoint/2010/main" val="517864705"/>
              </p:ext>
            </p:extLst>
          </p:nvPr>
        </p:nvGraphicFramePr>
        <p:xfrm>
          <a:off x="1938487" y="1257344"/>
          <a:ext cx="4309915" cy="3545058"/>
        </p:xfrm>
        <a:graphic>
          <a:graphicData uri="http://schemas.openxmlformats.org/drawingml/2006/table">
            <a:tbl>
              <a:tblPr firstRow="1" bandRow="1">
                <a:tableStyleId>{5C22544A-7EE6-4342-B048-85BDC9FD1C3A}</a:tableStyleId>
              </a:tblPr>
              <a:tblGrid>
                <a:gridCol w="1898061">
                  <a:extLst>
                    <a:ext uri="{9D8B030D-6E8A-4147-A177-3AD203B41FA5}">
                      <a16:colId xmlns:a16="http://schemas.microsoft.com/office/drawing/2014/main" val="2927181004"/>
                    </a:ext>
                  </a:extLst>
                </a:gridCol>
                <a:gridCol w="2411854">
                  <a:extLst>
                    <a:ext uri="{9D8B030D-6E8A-4147-A177-3AD203B41FA5}">
                      <a16:colId xmlns:a16="http://schemas.microsoft.com/office/drawing/2014/main" val="3191304580"/>
                    </a:ext>
                  </a:extLst>
                </a:gridCol>
              </a:tblGrid>
              <a:tr h="186582">
                <a:tc>
                  <a:txBody>
                    <a:bodyPr/>
                    <a:lstStyle/>
                    <a:p>
                      <a:pPr algn="l" rtl="0" fontAlgn="base"/>
                      <a:r>
                        <a:rPr lang="en-US" sz="600" dirty="0">
                          <a:effectLst/>
                        </a:rPr>
                        <a:t>SE Work Area (old)​</a:t>
                      </a:r>
                      <a:endParaRPr lang="en-US" sz="600" b="1" i="0">
                        <a:solidFill>
                          <a:srgbClr val="414042"/>
                        </a:solidFill>
                        <a:effectLst/>
                      </a:endParaRPr>
                    </a:p>
                  </a:txBody>
                  <a:tcPr/>
                </a:tc>
                <a:tc>
                  <a:txBody>
                    <a:bodyPr/>
                    <a:lstStyle/>
                    <a:p>
                      <a:pPr algn="l" rtl="0" fontAlgn="base"/>
                      <a:r>
                        <a:rPr lang="en-US" sz="600" dirty="0">
                          <a:effectLst/>
                        </a:rPr>
                        <a:t>SE Work Area (current)​</a:t>
                      </a:r>
                      <a:endParaRPr lang="en-US" sz="600" b="1" i="0">
                        <a:solidFill>
                          <a:srgbClr val="414042"/>
                        </a:solidFill>
                        <a:effectLst/>
                      </a:endParaRPr>
                    </a:p>
                  </a:txBody>
                  <a:tcPr/>
                </a:tc>
                <a:extLst>
                  <a:ext uri="{0D108BD9-81ED-4DB2-BD59-A6C34878D82A}">
                    <a16:rowId xmlns:a16="http://schemas.microsoft.com/office/drawing/2014/main" val="141379792"/>
                  </a:ext>
                </a:extLst>
              </a:tr>
              <a:tr h="186582">
                <a:tc>
                  <a:txBody>
                    <a:bodyPr/>
                    <a:lstStyle/>
                    <a:p>
                      <a:pPr algn="l" rtl="0" fontAlgn="base"/>
                      <a:r>
                        <a:rPr lang="en-US" sz="600" dirty="0">
                          <a:effectLst/>
                        </a:rPr>
                        <a:t>Requirements Engineering​</a:t>
                      </a:r>
                      <a:endParaRPr lang="en-US" sz="600" b="0" i="0" dirty="0">
                        <a:solidFill>
                          <a:srgbClr val="414042"/>
                        </a:solidFill>
                        <a:effectLst/>
                      </a:endParaRPr>
                    </a:p>
                  </a:txBody>
                  <a:tcPr/>
                </a:tc>
                <a:tc>
                  <a:txBody>
                    <a:bodyPr/>
                    <a:lstStyle/>
                    <a:p>
                      <a:pPr algn="l" rtl="0" fontAlgn="base"/>
                      <a:r>
                        <a:rPr lang="en-US" sz="600" dirty="0">
                          <a:effectLst/>
                        </a:rPr>
                        <a:t>Requirements Engineering​</a:t>
                      </a:r>
                      <a:endParaRPr lang="en-US" sz="600" b="0" i="0">
                        <a:solidFill>
                          <a:srgbClr val="414042"/>
                        </a:solidFill>
                        <a:effectLst/>
                      </a:endParaRPr>
                    </a:p>
                  </a:txBody>
                  <a:tcPr/>
                </a:tc>
                <a:extLst>
                  <a:ext uri="{0D108BD9-81ED-4DB2-BD59-A6C34878D82A}">
                    <a16:rowId xmlns:a16="http://schemas.microsoft.com/office/drawing/2014/main" val="84857455"/>
                  </a:ext>
                </a:extLst>
              </a:tr>
              <a:tr h="186582">
                <a:tc>
                  <a:txBody>
                    <a:bodyPr/>
                    <a:lstStyle/>
                    <a:p>
                      <a:pPr algn="l" rtl="0" fontAlgn="base"/>
                      <a:r>
                        <a:rPr lang="en-US" sz="600" dirty="0">
                          <a:effectLst/>
                        </a:rPr>
                        <a:t>Risk and Opportunity​</a:t>
                      </a:r>
                      <a:endParaRPr lang="en-US" sz="600" b="0" i="0">
                        <a:solidFill>
                          <a:srgbClr val="414042"/>
                        </a:solidFill>
                        <a:effectLst/>
                      </a:endParaRPr>
                    </a:p>
                  </a:txBody>
                  <a:tcPr/>
                </a:tc>
                <a:tc>
                  <a:txBody>
                    <a:bodyPr/>
                    <a:lstStyle/>
                    <a:p>
                      <a:pPr algn="l" rtl="0" fontAlgn="base"/>
                      <a:r>
                        <a:rPr lang="en-US" sz="600" dirty="0">
                          <a:effectLst/>
                        </a:rPr>
                        <a:t>Risk and Opportunity Management​</a:t>
                      </a:r>
                      <a:endParaRPr lang="en-US" sz="600" b="0" i="0">
                        <a:solidFill>
                          <a:srgbClr val="414042"/>
                        </a:solidFill>
                        <a:effectLst/>
                      </a:endParaRPr>
                    </a:p>
                  </a:txBody>
                  <a:tcPr/>
                </a:tc>
                <a:extLst>
                  <a:ext uri="{0D108BD9-81ED-4DB2-BD59-A6C34878D82A}">
                    <a16:rowId xmlns:a16="http://schemas.microsoft.com/office/drawing/2014/main" val="3929781183"/>
                  </a:ext>
                </a:extLst>
              </a:tr>
              <a:tr h="186582">
                <a:tc>
                  <a:txBody>
                    <a:bodyPr/>
                    <a:lstStyle/>
                    <a:p>
                      <a:pPr algn="l" rtl="0" fontAlgn="base"/>
                      <a:r>
                        <a:rPr lang="en-US" sz="600" dirty="0">
                          <a:effectLst/>
                        </a:rPr>
                        <a:t>Baseline Control​</a:t>
                      </a:r>
                      <a:endParaRPr lang="en-US" sz="600" b="0" i="0">
                        <a:solidFill>
                          <a:srgbClr val="414042"/>
                        </a:solidFill>
                        <a:effectLst/>
                      </a:endParaRPr>
                    </a:p>
                  </a:txBody>
                  <a:tcPr/>
                </a:tc>
                <a:tc>
                  <a:txBody>
                    <a:bodyPr/>
                    <a:lstStyle/>
                    <a:p>
                      <a:pPr algn="l" rtl="0" fontAlgn="base"/>
                      <a:r>
                        <a:rPr lang="en-US" sz="600" dirty="0">
                          <a:solidFill>
                            <a:srgbClr val="FF0000"/>
                          </a:solidFill>
                          <a:effectLst/>
                        </a:rPr>
                        <a:t>Organizational Project Enabling Activities​</a:t>
                      </a:r>
                      <a:endParaRPr lang="en-US" sz="600" b="0" i="0">
                        <a:solidFill>
                          <a:srgbClr val="FF0000"/>
                        </a:solidFill>
                        <a:effectLst/>
                      </a:endParaRPr>
                    </a:p>
                  </a:txBody>
                  <a:tcPr/>
                </a:tc>
                <a:extLst>
                  <a:ext uri="{0D108BD9-81ED-4DB2-BD59-A6C34878D82A}">
                    <a16:rowId xmlns:a16="http://schemas.microsoft.com/office/drawing/2014/main" val="3205531993"/>
                  </a:ext>
                </a:extLst>
              </a:tr>
              <a:tr h="186582">
                <a:tc>
                  <a:txBody>
                    <a:bodyPr/>
                    <a:lstStyle/>
                    <a:p>
                      <a:pPr algn="l" rtl="0" fontAlgn="base"/>
                      <a:r>
                        <a:rPr lang="en-US" sz="600" dirty="0">
                          <a:effectLst/>
                        </a:rPr>
                        <a:t>Technical Planning​</a:t>
                      </a:r>
                      <a:endParaRPr lang="en-US" sz="600" b="0" i="0">
                        <a:solidFill>
                          <a:srgbClr val="414042"/>
                        </a:solidFill>
                        <a:effectLst/>
                      </a:endParaRPr>
                    </a:p>
                  </a:txBody>
                  <a:tcPr/>
                </a:tc>
                <a:tc>
                  <a:txBody>
                    <a:bodyPr/>
                    <a:lstStyle/>
                    <a:p>
                      <a:pPr algn="l" rtl="0" fontAlgn="base"/>
                      <a:r>
                        <a:rPr lang="en-US" sz="600" dirty="0">
                          <a:effectLst/>
                        </a:rPr>
                        <a:t>Technical Planning​</a:t>
                      </a:r>
                      <a:endParaRPr lang="en-US" sz="600" b="0" i="0">
                        <a:solidFill>
                          <a:srgbClr val="414042"/>
                        </a:solidFill>
                        <a:effectLst/>
                      </a:endParaRPr>
                    </a:p>
                  </a:txBody>
                  <a:tcPr/>
                </a:tc>
                <a:extLst>
                  <a:ext uri="{0D108BD9-81ED-4DB2-BD59-A6C34878D82A}">
                    <a16:rowId xmlns:a16="http://schemas.microsoft.com/office/drawing/2014/main" val="3532673492"/>
                  </a:ext>
                </a:extLst>
              </a:tr>
              <a:tr h="186582">
                <a:tc>
                  <a:txBody>
                    <a:bodyPr/>
                    <a:lstStyle/>
                    <a:p>
                      <a:pPr algn="l" rtl="0" fontAlgn="base"/>
                      <a:r>
                        <a:rPr lang="en-US" sz="600" dirty="0">
                          <a:effectLst/>
                        </a:rPr>
                        <a:t>Technical Effort Assessment​</a:t>
                      </a:r>
                      <a:endParaRPr lang="en-US" sz="600" b="0" i="0">
                        <a:solidFill>
                          <a:srgbClr val="414042"/>
                        </a:solidFill>
                        <a:effectLst/>
                      </a:endParaRPr>
                    </a:p>
                  </a:txBody>
                  <a:tcPr/>
                </a:tc>
                <a:tc>
                  <a:txBody>
                    <a:bodyPr/>
                    <a:lstStyle/>
                    <a:p>
                      <a:pPr algn="l" rtl="0" fontAlgn="base"/>
                      <a:r>
                        <a:rPr lang="en-US" sz="600" dirty="0">
                          <a:effectLst/>
                        </a:rPr>
                        <a:t>Technical Monitoring and Control​</a:t>
                      </a:r>
                      <a:endParaRPr lang="en-US" sz="600" b="0" i="0">
                        <a:solidFill>
                          <a:srgbClr val="414042"/>
                        </a:solidFill>
                        <a:effectLst/>
                      </a:endParaRPr>
                    </a:p>
                  </a:txBody>
                  <a:tcPr/>
                </a:tc>
                <a:extLst>
                  <a:ext uri="{0D108BD9-81ED-4DB2-BD59-A6C34878D82A}">
                    <a16:rowId xmlns:a16="http://schemas.microsoft.com/office/drawing/2014/main" val="3845296363"/>
                  </a:ext>
                </a:extLst>
              </a:tr>
              <a:tr h="186582">
                <a:tc>
                  <a:txBody>
                    <a:bodyPr/>
                    <a:lstStyle/>
                    <a:p>
                      <a:pPr algn="l" rtl="0" fontAlgn="base"/>
                      <a:r>
                        <a:rPr lang="en-US" sz="600" dirty="0">
                          <a:effectLst/>
                        </a:rPr>
                        <a:t>Architecture/Design Development​</a:t>
                      </a:r>
                      <a:endParaRPr lang="en-US" sz="600" b="0" i="0">
                        <a:solidFill>
                          <a:srgbClr val="414042"/>
                        </a:solidFill>
                        <a:effectLst/>
                      </a:endParaRPr>
                    </a:p>
                  </a:txBody>
                  <a:tcPr/>
                </a:tc>
                <a:tc>
                  <a:txBody>
                    <a:bodyPr/>
                    <a:lstStyle/>
                    <a:p>
                      <a:pPr algn="l" rtl="0" fontAlgn="base"/>
                      <a:r>
                        <a:rPr lang="en-US" sz="600" dirty="0">
                          <a:effectLst/>
                        </a:rPr>
                        <a:t>Architecture/Design Development​</a:t>
                      </a:r>
                      <a:endParaRPr lang="en-US" sz="600" b="0" i="0">
                        <a:solidFill>
                          <a:srgbClr val="414042"/>
                        </a:solidFill>
                        <a:effectLst/>
                      </a:endParaRPr>
                    </a:p>
                  </a:txBody>
                  <a:tcPr/>
                </a:tc>
                <a:extLst>
                  <a:ext uri="{0D108BD9-81ED-4DB2-BD59-A6C34878D82A}">
                    <a16:rowId xmlns:a16="http://schemas.microsoft.com/office/drawing/2014/main" val="947025262"/>
                  </a:ext>
                </a:extLst>
              </a:tr>
              <a:tr h="186582">
                <a:tc>
                  <a:txBody>
                    <a:bodyPr/>
                    <a:lstStyle/>
                    <a:p>
                      <a:pPr algn="l" rtl="0" fontAlgn="base"/>
                      <a:r>
                        <a:rPr lang="en-US" sz="600" dirty="0">
                          <a:effectLst/>
                        </a:rPr>
                        <a:t>Qualification, Verification, and Validation​</a:t>
                      </a:r>
                      <a:endParaRPr lang="en-US" sz="600" b="0" i="0">
                        <a:solidFill>
                          <a:srgbClr val="414042"/>
                        </a:solidFill>
                        <a:effectLst/>
                      </a:endParaRPr>
                    </a:p>
                  </a:txBody>
                  <a:tcPr/>
                </a:tc>
                <a:tc>
                  <a:txBody>
                    <a:bodyPr/>
                    <a:lstStyle/>
                    <a:p>
                      <a:pPr algn="l" rtl="0" fontAlgn="base"/>
                      <a:r>
                        <a:rPr lang="en-US" sz="600" dirty="0">
                          <a:effectLst/>
                        </a:rPr>
                        <a:t>Verification and Validation​</a:t>
                      </a:r>
                      <a:endParaRPr lang="en-US" sz="600" b="0" i="0">
                        <a:solidFill>
                          <a:srgbClr val="414042"/>
                        </a:solidFill>
                        <a:effectLst/>
                      </a:endParaRPr>
                    </a:p>
                  </a:txBody>
                  <a:tcPr/>
                </a:tc>
                <a:extLst>
                  <a:ext uri="{0D108BD9-81ED-4DB2-BD59-A6C34878D82A}">
                    <a16:rowId xmlns:a16="http://schemas.microsoft.com/office/drawing/2014/main" val="969998740"/>
                  </a:ext>
                </a:extLst>
              </a:tr>
              <a:tr h="186582">
                <a:tc>
                  <a:txBody>
                    <a:bodyPr/>
                    <a:lstStyle/>
                    <a:p>
                      <a:pPr algn="l" rtl="0" fontAlgn="base"/>
                      <a:r>
                        <a:rPr lang="en-US" sz="600" dirty="0">
                          <a:effectLst/>
                        </a:rPr>
                        <a:t>Process Definition​</a:t>
                      </a:r>
                      <a:endParaRPr lang="en-US" sz="600" b="0" i="0">
                        <a:solidFill>
                          <a:srgbClr val="414042"/>
                        </a:solidFill>
                        <a:effectLst/>
                      </a:endParaRPr>
                    </a:p>
                  </a:txBody>
                  <a:tcPr/>
                </a:tc>
                <a:tc>
                  <a:txBody>
                    <a:bodyPr/>
                    <a:lstStyle/>
                    <a:p>
                      <a:pPr algn="l" rtl="0" fontAlgn="base"/>
                      <a:r>
                        <a:rPr lang="en-US" sz="600" dirty="0">
                          <a:solidFill>
                            <a:srgbClr val="FF0000"/>
                          </a:solidFill>
                          <a:effectLst/>
                        </a:rPr>
                        <a:t>Lifecycle Process Definition and Management​</a:t>
                      </a:r>
                      <a:endParaRPr lang="en-US" sz="600" b="0" i="0">
                        <a:solidFill>
                          <a:srgbClr val="FF0000"/>
                        </a:solidFill>
                        <a:effectLst/>
                      </a:endParaRPr>
                    </a:p>
                  </a:txBody>
                  <a:tcPr/>
                </a:tc>
                <a:extLst>
                  <a:ext uri="{0D108BD9-81ED-4DB2-BD59-A6C34878D82A}">
                    <a16:rowId xmlns:a16="http://schemas.microsoft.com/office/drawing/2014/main" val="2329452463"/>
                  </a:ext>
                </a:extLst>
              </a:tr>
              <a:tr h="186582">
                <a:tc>
                  <a:txBody>
                    <a:bodyPr/>
                    <a:lstStyle/>
                    <a:p>
                      <a:pPr algn="l" rtl="0" fontAlgn="base"/>
                      <a:r>
                        <a:rPr lang="en-US" sz="600" dirty="0">
                          <a:effectLst/>
                        </a:rPr>
                        <a:t>Tool Support​</a:t>
                      </a:r>
                      <a:endParaRPr lang="en-US" sz="600" b="0" i="0">
                        <a:solidFill>
                          <a:srgbClr val="414042"/>
                        </a:solidFill>
                        <a:effectLst/>
                      </a:endParaRPr>
                    </a:p>
                  </a:txBody>
                  <a:tcPr/>
                </a:tc>
                <a:tc>
                  <a:txBody>
                    <a:bodyPr/>
                    <a:lstStyle/>
                    <a:p>
                      <a:pPr algn="l" rtl="0" fontAlgn="base"/>
                      <a:r>
                        <a:rPr lang="en-US" sz="600" dirty="0">
                          <a:solidFill>
                            <a:srgbClr val="FF0000"/>
                          </a:solidFill>
                          <a:effectLst/>
                        </a:rPr>
                        <a:t>N/A​</a:t>
                      </a:r>
                      <a:endParaRPr lang="en-US" sz="600" b="0" i="0">
                        <a:solidFill>
                          <a:srgbClr val="FF0000"/>
                        </a:solidFill>
                        <a:effectLst/>
                      </a:endParaRPr>
                    </a:p>
                  </a:txBody>
                  <a:tcPr/>
                </a:tc>
                <a:extLst>
                  <a:ext uri="{0D108BD9-81ED-4DB2-BD59-A6C34878D82A}">
                    <a16:rowId xmlns:a16="http://schemas.microsoft.com/office/drawing/2014/main" val="4154142062"/>
                  </a:ext>
                </a:extLst>
              </a:tr>
              <a:tr h="186582">
                <a:tc>
                  <a:txBody>
                    <a:bodyPr/>
                    <a:lstStyle/>
                    <a:p>
                      <a:pPr algn="l" rtl="0" fontAlgn="base"/>
                      <a:r>
                        <a:rPr lang="en-US" sz="600" dirty="0">
                          <a:effectLst/>
                        </a:rPr>
                        <a:t>Training​</a:t>
                      </a:r>
                      <a:endParaRPr lang="en-US" sz="600" b="0" i="0">
                        <a:solidFill>
                          <a:srgbClr val="414042"/>
                        </a:solidFill>
                        <a:effectLst/>
                      </a:endParaRPr>
                    </a:p>
                  </a:txBody>
                  <a:tcPr/>
                </a:tc>
                <a:tc>
                  <a:txBody>
                    <a:bodyPr/>
                    <a:lstStyle/>
                    <a:p>
                      <a:pPr algn="l" rtl="0" fontAlgn="base"/>
                      <a:r>
                        <a:rPr lang="en-US" sz="600" dirty="0">
                          <a:solidFill>
                            <a:srgbClr val="FF0000"/>
                          </a:solidFill>
                          <a:effectLst/>
                        </a:rPr>
                        <a:t>N/A​</a:t>
                      </a:r>
                      <a:endParaRPr lang="en-US" sz="600" b="0" i="0">
                        <a:solidFill>
                          <a:srgbClr val="FF0000"/>
                        </a:solidFill>
                        <a:effectLst/>
                      </a:endParaRPr>
                    </a:p>
                  </a:txBody>
                  <a:tcPr/>
                </a:tc>
                <a:extLst>
                  <a:ext uri="{0D108BD9-81ED-4DB2-BD59-A6C34878D82A}">
                    <a16:rowId xmlns:a16="http://schemas.microsoft.com/office/drawing/2014/main" val="1628926180"/>
                  </a:ext>
                </a:extLst>
              </a:tr>
              <a:tr h="186582">
                <a:tc>
                  <a:txBody>
                    <a:bodyPr/>
                    <a:lstStyle/>
                    <a:p>
                      <a:pPr algn="l" rtl="0" fontAlgn="base"/>
                      <a:r>
                        <a:rPr lang="en-US" sz="600" dirty="0">
                          <a:effectLst/>
                        </a:rPr>
                        <a:t>Systems Integration​</a:t>
                      </a:r>
                      <a:endParaRPr lang="en-US" sz="600" b="0" i="0">
                        <a:solidFill>
                          <a:srgbClr val="414042"/>
                        </a:solidFill>
                        <a:effectLst/>
                      </a:endParaRPr>
                    </a:p>
                  </a:txBody>
                  <a:tcPr/>
                </a:tc>
                <a:tc>
                  <a:txBody>
                    <a:bodyPr/>
                    <a:lstStyle/>
                    <a:p>
                      <a:pPr algn="l" rtl="0" fontAlgn="base"/>
                      <a:r>
                        <a:rPr lang="en-US" sz="600" dirty="0">
                          <a:effectLst/>
                        </a:rPr>
                        <a:t>Systems Integration​</a:t>
                      </a:r>
                      <a:endParaRPr lang="en-US" sz="600" b="0" i="0">
                        <a:solidFill>
                          <a:srgbClr val="414042"/>
                        </a:solidFill>
                        <a:effectLst/>
                      </a:endParaRPr>
                    </a:p>
                  </a:txBody>
                  <a:tcPr/>
                </a:tc>
                <a:extLst>
                  <a:ext uri="{0D108BD9-81ED-4DB2-BD59-A6C34878D82A}">
                    <a16:rowId xmlns:a16="http://schemas.microsoft.com/office/drawing/2014/main" val="2201058513"/>
                  </a:ext>
                </a:extLst>
              </a:tr>
              <a:tr h="186582">
                <a:tc>
                  <a:txBody>
                    <a:bodyPr/>
                    <a:lstStyle/>
                    <a:p>
                      <a:pPr algn="l" rtl="0" fontAlgn="base"/>
                      <a:r>
                        <a:rPr lang="en-US" sz="600" dirty="0">
                          <a:effectLst/>
                        </a:rPr>
                        <a:t>Quality Assurance​</a:t>
                      </a:r>
                      <a:endParaRPr lang="en-US" sz="600" b="0" i="0">
                        <a:solidFill>
                          <a:srgbClr val="414042"/>
                        </a:solidFill>
                        <a:effectLst/>
                      </a:endParaRPr>
                    </a:p>
                  </a:txBody>
                  <a:tcPr/>
                </a:tc>
                <a:tc>
                  <a:txBody>
                    <a:bodyPr/>
                    <a:lstStyle/>
                    <a:p>
                      <a:pPr algn="l" rtl="0" fontAlgn="base"/>
                      <a:r>
                        <a:rPr lang="en-US" sz="600" dirty="0">
                          <a:solidFill>
                            <a:srgbClr val="FF0000"/>
                          </a:solidFill>
                          <a:effectLst/>
                        </a:rPr>
                        <a:t>Technical Monitoring and Control​</a:t>
                      </a:r>
                      <a:endParaRPr lang="en-US" sz="600" b="0" i="0">
                        <a:solidFill>
                          <a:srgbClr val="FF0000"/>
                        </a:solidFill>
                        <a:effectLst/>
                      </a:endParaRPr>
                    </a:p>
                  </a:txBody>
                  <a:tcPr/>
                </a:tc>
                <a:extLst>
                  <a:ext uri="{0D108BD9-81ED-4DB2-BD59-A6C34878D82A}">
                    <a16:rowId xmlns:a16="http://schemas.microsoft.com/office/drawing/2014/main" val="677134587"/>
                  </a:ext>
                </a:extLst>
              </a:tr>
              <a:tr h="186582">
                <a:tc>
                  <a:txBody>
                    <a:bodyPr/>
                    <a:lstStyle/>
                    <a:p>
                      <a:pPr algn="l" rtl="0" fontAlgn="base"/>
                      <a:r>
                        <a:rPr lang="en-US" sz="600" dirty="0">
                          <a:effectLst/>
                        </a:rPr>
                        <a:t>Specialty Engineering​</a:t>
                      </a:r>
                      <a:endParaRPr lang="en-US" sz="600" b="0" i="0">
                        <a:solidFill>
                          <a:srgbClr val="414042"/>
                        </a:solidFill>
                        <a:effectLst/>
                      </a:endParaRPr>
                    </a:p>
                  </a:txBody>
                  <a:tcPr/>
                </a:tc>
                <a:tc>
                  <a:txBody>
                    <a:bodyPr/>
                    <a:lstStyle/>
                    <a:p>
                      <a:pPr algn="l" rtl="0" fontAlgn="base"/>
                      <a:r>
                        <a:rPr lang="en-US" sz="600" dirty="0">
                          <a:effectLst/>
                        </a:rPr>
                        <a:t>Specialty Engineering (see list)​</a:t>
                      </a:r>
                      <a:endParaRPr lang="en-US" sz="600" b="0" i="0">
                        <a:solidFill>
                          <a:srgbClr val="414042"/>
                        </a:solidFill>
                        <a:effectLst/>
                      </a:endParaRPr>
                    </a:p>
                  </a:txBody>
                  <a:tcPr/>
                </a:tc>
                <a:extLst>
                  <a:ext uri="{0D108BD9-81ED-4DB2-BD59-A6C34878D82A}">
                    <a16:rowId xmlns:a16="http://schemas.microsoft.com/office/drawing/2014/main" val="3024110276"/>
                  </a:ext>
                </a:extLst>
              </a:tr>
              <a:tr h="186582">
                <a:tc>
                  <a:txBody>
                    <a:bodyPr/>
                    <a:lstStyle/>
                    <a:p>
                      <a:pPr algn="l" rtl="0" fontAlgn="base"/>
                      <a:r>
                        <a:rPr lang="en-US" sz="600" dirty="0">
                          <a:effectLst/>
                        </a:rPr>
                        <a:t>Other​</a:t>
                      </a:r>
                      <a:endParaRPr lang="en-US" sz="600" b="0" i="0">
                        <a:solidFill>
                          <a:srgbClr val="414042"/>
                        </a:solidFill>
                        <a:effectLst/>
                      </a:endParaRPr>
                    </a:p>
                  </a:txBody>
                  <a:tcPr/>
                </a:tc>
                <a:tc>
                  <a:txBody>
                    <a:bodyPr/>
                    <a:lstStyle/>
                    <a:p>
                      <a:pPr algn="l" rtl="0" fontAlgn="base"/>
                      <a:r>
                        <a:rPr lang="en-US" sz="600" dirty="0">
                          <a:effectLst/>
                        </a:rPr>
                        <a:t>Other​</a:t>
                      </a:r>
                      <a:endParaRPr lang="en-US" sz="600" b="0" i="0">
                        <a:solidFill>
                          <a:srgbClr val="414042"/>
                        </a:solidFill>
                        <a:effectLst/>
                      </a:endParaRPr>
                    </a:p>
                  </a:txBody>
                  <a:tcPr/>
                </a:tc>
                <a:extLst>
                  <a:ext uri="{0D108BD9-81ED-4DB2-BD59-A6C34878D82A}">
                    <a16:rowId xmlns:a16="http://schemas.microsoft.com/office/drawing/2014/main" val="2883834964"/>
                  </a:ext>
                </a:extLst>
              </a:tr>
              <a:tr h="186582">
                <a:tc>
                  <a:txBody>
                    <a:bodyPr/>
                    <a:lstStyle/>
                    <a:p>
                      <a:pPr algn="l" rtl="0" fontAlgn="auto"/>
                      <a:r>
                        <a:rPr lang="en-US" sz="600" dirty="0">
                          <a:effectLst/>
                        </a:rPr>
                        <a:t>​</a:t>
                      </a:r>
                      <a:endParaRPr lang="en-US" sz="600" b="0" i="0">
                        <a:solidFill>
                          <a:srgbClr val="414042"/>
                        </a:solidFill>
                        <a:effectLst/>
                        <a:latin typeface="Arial"/>
                      </a:endParaRPr>
                    </a:p>
                  </a:txBody>
                  <a:tcPr/>
                </a:tc>
                <a:tc>
                  <a:txBody>
                    <a:bodyPr/>
                    <a:lstStyle/>
                    <a:p>
                      <a:pPr algn="l" rtl="0" fontAlgn="base"/>
                      <a:r>
                        <a:rPr lang="en-US" sz="600" dirty="0">
                          <a:solidFill>
                            <a:srgbClr val="FF0000"/>
                          </a:solidFill>
                          <a:effectLst/>
                        </a:rPr>
                        <a:t>System and Decision Analysis​</a:t>
                      </a:r>
                      <a:endParaRPr lang="en-US" sz="600" b="0" i="0">
                        <a:solidFill>
                          <a:srgbClr val="FF0000"/>
                        </a:solidFill>
                        <a:effectLst/>
                      </a:endParaRPr>
                    </a:p>
                  </a:txBody>
                  <a:tcPr/>
                </a:tc>
                <a:extLst>
                  <a:ext uri="{0D108BD9-81ED-4DB2-BD59-A6C34878D82A}">
                    <a16:rowId xmlns:a16="http://schemas.microsoft.com/office/drawing/2014/main" val="3307744321"/>
                  </a:ext>
                </a:extLst>
              </a:tr>
              <a:tr h="186582">
                <a:tc>
                  <a:txBody>
                    <a:bodyPr/>
                    <a:lstStyle/>
                    <a:p>
                      <a:pPr algn="l" rtl="0" fontAlgn="auto"/>
                      <a:r>
                        <a:rPr lang="en-US" sz="600" dirty="0">
                          <a:effectLst/>
                        </a:rPr>
                        <a:t>​</a:t>
                      </a:r>
                      <a:endParaRPr lang="en-US" sz="600" b="0" i="0">
                        <a:solidFill>
                          <a:srgbClr val="414042"/>
                        </a:solidFill>
                        <a:effectLst/>
                        <a:latin typeface="Arial"/>
                      </a:endParaRPr>
                    </a:p>
                  </a:txBody>
                  <a:tcPr/>
                </a:tc>
                <a:tc>
                  <a:txBody>
                    <a:bodyPr/>
                    <a:lstStyle/>
                    <a:p>
                      <a:pPr algn="l" rtl="0" fontAlgn="base"/>
                      <a:r>
                        <a:rPr lang="en-US" sz="600" dirty="0">
                          <a:solidFill>
                            <a:srgbClr val="FF0000"/>
                          </a:solidFill>
                          <a:effectLst/>
                        </a:rPr>
                        <a:t>System Operation and Maintenance​</a:t>
                      </a:r>
                      <a:endParaRPr lang="en-US" sz="600" b="0" i="0">
                        <a:solidFill>
                          <a:srgbClr val="FF0000"/>
                        </a:solidFill>
                        <a:effectLst/>
                      </a:endParaRPr>
                    </a:p>
                  </a:txBody>
                  <a:tcPr/>
                </a:tc>
                <a:extLst>
                  <a:ext uri="{0D108BD9-81ED-4DB2-BD59-A6C34878D82A}">
                    <a16:rowId xmlns:a16="http://schemas.microsoft.com/office/drawing/2014/main" val="1004978110"/>
                  </a:ext>
                </a:extLst>
              </a:tr>
              <a:tr h="186582">
                <a:tc>
                  <a:txBody>
                    <a:bodyPr/>
                    <a:lstStyle/>
                    <a:p>
                      <a:pPr algn="l" rtl="0" fontAlgn="auto"/>
                      <a:r>
                        <a:rPr lang="en-US" sz="600" dirty="0">
                          <a:effectLst/>
                        </a:rPr>
                        <a:t>​</a:t>
                      </a:r>
                      <a:endParaRPr lang="en-US" sz="600" b="0" i="0">
                        <a:solidFill>
                          <a:srgbClr val="414042"/>
                        </a:solidFill>
                        <a:effectLst/>
                        <a:latin typeface="Arial"/>
                      </a:endParaRPr>
                    </a:p>
                  </a:txBody>
                  <a:tcPr/>
                </a:tc>
                <a:tc>
                  <a:txBody>
                    <a:bodyPr/>
                    <a:lstStyle/>
                    <a:p>
                      <a:pPr algn="l" rtl="0" fontAlgn="base"/>
                      <a:r>
                        <a:rPr lang="en-US" sz="600" dirty="0">
                          <a:solidFill>
                            <a:srgbClr val="FF0000"/>
                          </a:solidFill>
                          <a:effectLst/>
                        </a:rPr>
                        <a:t>Acquisition and Supply​</a:t>
                      </a:r>
                      <a:endParaRPr lang="en-US" sz="600" b="0" i="0">
                        <a:solidFill>
                          <a:srgbClr val="FF0000"/>
                        </a:solidFill>
                        <a:effectLst/>
                      </a:endParaRPr>
                    </a:p>
                  </a:txBody>
                  <a:tcPr/>
                </a:tc>
                <a:extLst>
                  <a:ext uri="{0D108BD9-81ED-4DB2-BD59-A6C34878D82A}">
                    <a16:rowId xmlns:a16="http://schemas.microsoft.com/office/drawing/2014/main" val="3979150745"/>
                  </a:ext>
                </a:extLst>
              </a:tr>
              <a:tr h="186582">
                <a:tc>
                  <a:txBody>
                    <a:bodyPr/>
                    <a:lstStyle/>
                    <a:p>
                      <a:pPr algn="l" rtl="0" fontAlgn="auto"/>
                      <a:r>
                        <a:rPr lang="en-US" sz="600" dirty="0">
                          <a:effectLst/>
                        </a:rPr>
                        <a:t>​</a:t>
                      </a:r>
                      <a:endParaRPr lang="en-US" sz="600" b="0" i="0">
                        <a:solidFill>
                          <a:srgbClr val="414042"/>
                        </a:solidFill>
                        <a:effectLst/>
                        <a:latin typeface="Arial"/>
                      </a:endParaRPr>
                    </a:p>
                  </a:txBody>
                  <a:tcPr/>
                </a:tc>
                <a:tc>
                  <a:txBody>
                    <a:bodyPr/>
                    <a:lstStyle/>
                    <a:p>
                      <a:pPr algn="l" rtl="0" fontAlgn="base"/>
                      <a:r>
                        <a:rPr lang="en-US" sz="600" dirty="0">
                          <a:solidFill>
                            <a:srgbClr val="FF0000"/>
                          </a:solidFill>
                          <a:effectLst/>
                        </a:rPr>
                        <a:t>Information and Configuration Management​</a:t>
                      </a:r>
                      <a:endParaRPr lang="en-US" sz="600" b="0" i="0" dirty="0">
                        <a:solidFill>
                          <a:srgbClr val="FF0000"/>
                        </a:solidFill>
                        <a:effectLst/>
                      </a:endParaRPr>
                    </a:p>
                  </a:txBody>
                  <a:tcPr/>
                </a:tc>
                <a:extLst>
                  <a:ext uri="{0D108BD9-81ED-4DB2-BD59-A6C34878D82A}">
                    <a16:rowId xmlns:a16="http://schemas.microsoft.com/office/drawing/2014/main" val="1770614267"/>
                  </a:ext>
                </a:extLst>
              </a:tr>
            </a:tbl>
          </a:graphicData>
        </a:graphic>
      </p:graphicFrame>
    </p:spTree>
    <p:extLst>
      <p:ext uri="{BB962C8B-B14F-4D97-AF65-F5344CB8AC3E}">
        <p14:creationId xmlns:p14="http://schemas.microsoft.com/office/powerpoint/2010/main" val="58663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1034129"/>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Extract info from current resume</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TextBox 3">
            <a:extLst>
              <a:ext uri="{FF2B5EF4-FFF2-40B4-BE49-F238E27FC236}">
                <a16:creationId xmlns:a16="http://schemas.microsoft.com/office/drawing/2014/main" id="{E06D7FE1-46BE-1130-B4EE-008ADF944F8D}"/>
              </a:ext>
            </a:extLst>
          </p:cNvPr>
          <p:cNvSpPr txBox="1"/>
          <p:nvPr/>
        </p:nvSpPr>
        <p:spPr>
          <a:xfrm>
            <a:off x="1165860" y="1649486"/>
            <a:ext cx="7536180" cy="1126462"/>
          </a:xfrm>
          <a:prstGeom prst="rect">
            <a:avLst/>
          </a:prstGeom>
          <a:noFill/>
        </p:spPr>
        <p:txBody>
          <a:bodyPr wrap="square" lIns="91440" tIns="45720" rIns="91440" bIns="45720" anchor="t">
            <a:spAutoFit/>
          </a:bodyPr>
          <a:lstStyle/>
          <a:p>
            <a:pPr marL="171450" indent="-171450">
              <a:spcBef>
                <a:spcPct val="20000"/>
              </a:spcBef>
              <a:buClr>
                <a:schemeClr val="tx1"/>
              </a:buClr>
              <a:buFont typeface="Arial" panose="020B0604020202020204" pitchFamily="34" charset="0"/>
              <a:buChar char="•"/>
            </a:pPr>
            <a:r>
              <a:rPr lang="en-US" sz="1200" dirty="0"/>
              <a:t>Use</a:t>
            </a:r>
            <a:r>
              <a:rPr lang="en-US" sz="1200" dirty="0">
                <a:cs typeface="Arial"/>
              </a:rPr>
              <a:t> your current resume</a:t>
            </a:r>
            <a:endParaRPr lang="en-US" sz="1200" dirty="0"/>
          </a:p>
          <a:p>
            <a:pPr marL="742950" lvl="1" indent="-285750">
              <a:spcBef>
                <a:spcPct val="20000"/>
              </a:spcBef>
              <a:buClr>
                <a:schemeClr val="tx1"/>
              </a:buClr>
              <a:buFont typeface="Arial" panose="020B0604020202020204" pitchFamily="34" charset="0"/>
              <a:buChar char="•"/>
            </a:pPr>
            <a:r>
              <a:rPr lang="en-US" sz="1200" dirty="0">
                <a:cs typeface="Arial"/>
              </a:rPr>
              <a:t>Determine difference’s</a:t>
            </a:r>
          </a:p>
          <a:p>
            <a:pPr marL="742950" lvl="1" indent="-285750">
              <a:spcBef>
                <a:spcPct val="20000"/>
              </a:spcBef>
              <a:buClr>
                <a:schemeClr val="tx1"/>
              </a:buClr>
              <a:buFont typeface="Arial" panose="020B0604020202020204" pitchFamily="34" charset="0"/>
              <a:buChar char="•"/>
            </a:pPr>
            <a:r>
              <a:rPr lang="en-US" sz="1200" dirty="0">
                <a:solidFill>
                  <a:schemeClr val="accent2"/>
                </a:solidFill>
                <a:cs typeface="Arial"/>
              </a:rPr>
              <a:t>My application was submitted in 2010, so I’m looking </a:t>
            </a:r>
            <a:r>
              <a:rPr lang="en-US" sz="1200" dirty="0">
                <a:solidFill>
                  <a:schemeClr val="accent2"/>
                </a:solidFill>
              </a:rPr>
              <a:t>at </a:t>
            </a:r>
            <a:r>
              <a:rPr lang="en-US" sz="1200" dirty="0">
                <a:solidFill>
                  <a:schemeClr val="accent2"/>
                </a:solidFill>
                <a:cs typeface="Arial"/>
              </a:rPr>
              <a:t>the last 10 years </a:t>
            </a:r>
            <a:r>
              <a:rPr lang="en-US" sz="1200" dirty="0">
                <a:solidFill>
                  <a:schemeClr val="accent2"/>
                </a:solidFill>
              </a:rPr>
              <a:t>in </a:t>
            </a:r>
            <a:r>
              <a:rPr lang="en-US" sz="1200" dirty="0">
                <a:solidFill>
                  <a:schemeClr val="accent2"/>
                </a:solidFill>
                <a:cs typeface="Arial"/>
              </a:rPr>
              <a:t>my resume to see where I </a:t>
            </a:r>
            <a:r>
              <a:rPr lang="en-US" sz="1200" dirty="0">
                <a:solidFill>
                  <a:schemeClr val="accent2"/>
                </a:solidFill>
              </a:rPr>
              <a:t>can </a:t>
            </a:r>
            <a:r>
              <a:rPr lang="en-US" sz="1200" dirty="0">
                <a:solidFill>
                  <a:schemeClr val="accent2"/>
                </a:solidFill>
                <a:cs typeface="Arial"/>
              </a:rPr>
              <a:t>add experience </a:t>
            </a:r>
            <a:r>
              <a:rPr lang="en-US" sz="1200" dirty="0">
                <a:solidFill>
                  <a:schemeClr val="accent2"/>
                </a:solidFill>
              </a:rPr>
              <a:t>to </a:t>
            </a:r>
            <a:r>
              <a:rPr lang="en-US" sz="1200" dirty="0">
                <a:solidFill>
                  <a:schemeClr val="accent2"/>
                </a:solidFill>
                <a:cs typeface="Arial"/>
              </a:rPr>
              <a:t>my </a:t>
            </a:r>
            <a:r>
              <a:rPr lang="en-US" sz="1200" dirty="0">
                <a:solidFill>
                  <a:schemeClr val="accent2"/>
                </a:solidFill>
                <a:ea typeface="Verdana Pro" panose="020B0604030504040204" pitchFamily="34" charset="0"/>
                <a:cs typeface="Arial"/>
              </a:rPr>
              <a:t>current application</a:t>
            </a:r>
          </a:p>
          <a:p>
            <a:pPr marL="742950" lvl="1" indent="-285750">
              <a:spcBef>
                <a:spcPct val="20000"/>
              </a:spcBef>
              <a:buClr>
                <a:schemeClr val="tx1"/>
              </a:buClr>
              <a:buFont typeface="Arial" panose="020B0604020202020204" pitchFamily="34" charset="0"/>
              <a:buChar char="•"/>
            </a:pPr>
            <a:r>
              <a:rPr lang="en-US" sz="1200" dirty="0">
                <a:solidFill>
                  <a:schemeClr val="accent2"/>
                </a:solidFill>
                <a:ea typeface="Verdana Pro" panose="020B0604030504040204" pitchFamily="34" charset="0"/>
                <a:cs typeface="Arial"/>
              </a:rPr>
              <a:t>Map previous experience to current SE areas</a:t>
            </a:r>
          </a:p>
        </p:txBody>
      </p:sp>
      <p:sp>
        <p:nvSpPr>
          <p:cNvPr id="5" name="TextBox 4">
            <a:extLst>
              <a:ext uri="{FF2B5EF4-FFF2-40B4-BE49-F238E27FC236}">
                <a16:creationId xmlns:a16="http://schemas.microsoft.com/office/drawing/2014/main" id="{F00B0179-035D-CAFA-0D73-B427C0F38CF7}"/>
              </a:ext>
            </a:extLst>
          </p:cNvPr>
          <p:cNvSpPr txBox="1"/>
          <p:nvPr/>
        </p:nvSpPr>
        <p:spPr>
          <a:xfrm>
            <a:off x="2004989" y="3967932"/>
            <a:ext cx="2641992" cy="8515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Bef>
                <a:spcPts val="750"/>
              </a:spcBef>
              <a:buClr>
                <a:schemeClr val="accent1"/>
              </a:buClr>
              <a:buSzPct val="100000"/>
              <a:buFont typeface="Arial" panose="020B0604020202020204" pitchFamily="34" charset="0"/>
              <a:buChar char="•"/>
            </a:pPr>
            <a:r>
              <a:rPr lang="en-US" sz="1200" i="1" dirty="0">
                <a:solidFill>
                  <a:srgbClr val="0071CE"/>
                </a:solidFill>
                <a:latin typeface="Arial"/>
                <a:cs typeface="Arial"/>
              </a:rPr>
              <a:t>Requirements Engineering</a:t>
            </a:r>
            <a:r>
              <a:rPr lang="en-US" sz="1200" dirty="0">
                <a:solidFill>
                  <a:srgbClr val="0071CE"/>
                </a:solidFill>
                <a:latin typeface="Arial"/>
                <a:cs typeface="Arial"/>
              </a:rPr>
              <a:t>​</a:t>
            </a:r>
          </a:p>
          <a:p>
            <a:pPr marL="171450" indent="-171450">
              <a:spcBef>
                <a:spcPts val="750"/>
              </a:spcBef>
              <a:buClr>
                <a:schemeClr val="accent1"/>
              </a:buClr>
              <a:buSzPct val="100000"/>
              <a:buFont typeface="Arial" panose="020B0604020202020204" pitchFamily="34" charset="0"/>
              <a:buChar char="•"/>
            </a:pPr>
            <a:r>
              <a:rPr lang="en-US" sz="1200" i="1" dirty="0">
                <a:solidFill>
                  <a:srgbClr val="0071CE"/>
                </a:solidFill>
                <a:latin typeface="Arial"/>
                <a:cs typeface="Arial"/>
              </a:rPr>
              <a:t>Architecture Design/Development</a:t>
            </a:r>
            <a:r>
              <a:rPr lang="en-US" sz="1200" dirty="0">
                <a:solidFill>
                  <a:srgbClr val="0071CE"/>
                </a:solidFill>
                <a:latin typeface="Arial"/>
                <a:cs typeface="Arial"/>
              </a:rPr>
              <a:t>​</a:t>
            </a:r>
          </a:p>
          <a:p>
            <a:pPr marL="171450" indent="-171450">
              <a:spcBef>
                <a:spcPts val="750"/>
              </a:spcBef>
              <a:buClr>
                <a:schemeClr val="accent1"/>
              </a:buClr>
              <a:buSzPct val="100000"/>
              <a:buFont typeface="Arial" panose="020B0604020202020204" pitchFamily="34" charset="0"/>
              <a:buChar char="•"/>
            </a:pPr>
            <a:r>
              <a:rPr lang="en-US" sz="1200" i="1" dirty="0">
                <a:solidFill>
                  <a:srgbClr val="0071CE"/>
                </a:solidFill>
                <a:latin typeface="Arial"/>
                <a:cs typeface="Arial"/>
              </a:rPr>
              <a:t>Technical Planning</a:t>
            </a:r>
          </a:p>
        </p:txBody>
      </p:sp>
      <p:sp>
        <p:nvSpPr>
          <p:cNvPr id="6" name="TextBox 5">
            <a:extLst>
              <a:ext uri="{FF2B5EF4-FFF2-40B4-BE49-F238E27FC236}">
                <a16:creationId xmlns:a16="http://schemas.microsoft.com/office/drawing/2014/main" id="{5750F97E-DB7D-BF81-61B9-A9F6D08AB13C}"/>
              </a:ext>
            </a:extLst>
          </p:cNvPr>
          <p:cNvSpPr txBox="1"/>
          <p:nvPr/>
        </p:nvSpPr>
        <p:spPr>
          <a:xfrm>
            <a:off x="5034342" y="3967931"/>
            <a:ext cx="2743200" cy="8515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Bef>
                <a:spcPts val="750"/>
              </a:spcBef>
              <a:buClr>
                <a:schemeClr val="accent1"/>
              </a:buClr>
              <a:buSzPct val="100000"/>
              <a:buFont typeface="Arial" panose="020B0604020202020204" pitchFamily="34" charset="0"/>
              <a:buChar char="•"/>
            </a:pPr>
            <a:r>
              <a:rPr lang="en-US" sz="1200" i="1" dirty="0">
                <a:solidFill>
                  <a:srgbClr val="0071CE"/>
                </a:solidFill>
                <a:latin typeface="Arial"/>
                <a:cs typeface="Arial"/>
              </a:rPr>
              <a:t>Systems Integration</a:t>
            </a:r>
            <a:r>
              <a:rPr lang="en-US" sz="1200" dirty="0">
                <a:solidFill>
                  <a:srgbClr val="0071CE"/>
                </a:solidFill>
                <a:latin typeface="Arial"/>
                <a:cs typeface="Arial"/>
              </a:rPr>
              <a:t>​</a:t>
            </a:r>
          </a:p>
          <a:p>
            <a:pPr marL="171450" indent="-171450">
              <a:spcBef>
                <a:spcPts val="750"/>
              </a:spcBef>
              <a:buClr>
                <a:schemeClr val="accent1"/>
              </a:buClr>
              <a:buSzPct val="100000"/>
              <a:buFont typeface="Arial" panose="020B0604020202020204" pitchFamily="34" charset="0"/>
              <a:buChar char="•"/>
            </a:pPr>
            <a:r>
              <a:rPr lang="en-US" sz="1200" i="1" dirty="0">
                <a:solidFill>
                  <a:srgbClr val="0071CE"/>
                </a:solidFill>
                <a:latin typeface="Arial"/>
                <a:cs typeface="Arial"/>
              </a:rPr>
              <a:t>Verification and Validation</a:t>
            </a:r>
            <a:r>
              <a:rPr lang="en-US" sz="1200" dirty="0">
                <a:solidFill>
                  <a:srgbClr val="0071CE"/>
                </a:solidFill>
                <a:latin typeface="Arial"/>
                <a:cs typeface="Arial"/>
              </a:rPr>
              <a:t>​</a:t>
            </a:r>
          </a:p>
          <a:p>
            <a:pPr marL="171450" indent="-171450">
              <a:spcBef>
                <a:spcPts val="750"/>
              </a:spcBef>
              <a:buClr>
                <a:schemeClr val="accent1"/>
              </a:buClr>
              <a:buSzPct val="100000"/>
              <a:buFont typeface="Arial" panose="020B0604020202020204" pitchFamily="34" charset="0"/>
              <a:buChar char="•"/>
            </a:pPr>
            <a:r>
              <a:rPr lang="en-US" sz="1200" i="1" dirty="0">
                <a:solidFill>
                  <a:srgbClr val="0071CE"/>
                </a:solidFill>
                <a:latin typeface="Arial"/>
                <a:cs typeface="Arial"/>
              </a:rPr>
              <a:t>Technical  Monitoring and Control</a:t>
            </a:r>
          </a:p>
        </p:txBody>
      </p:sp>
      <p:sp>
        <p:nvSpPr>
          <p:cNvPr id="8" name="TextBox 7">
            <a:extLst>
              <a:ext uri="{FF2B5EF4-FFF2-40B4-BE49-F238E27FC236}">
                <a16:creationId xmlns:a16="http://schemas.microsoft.com/office/drawing/2014/main" id="{DD4C1257-D2C1-BD6D-8771-E1EC3E83DC68}"/>
              </a:ext>
            </a:extLst>
          </p:cNvPr>
          <p:cNvSpPr txBox="1"/>
          <p:nvPr/>
        </p:nvSpPr>
        <p:spPr>
          <a:xfrm>
            <a:off x="753255" y="2780988"/>
            <a:ext cx="7212998" cy="1200329"/>
          </a:xfrm>
          <a:prstGeom prst="rect">
            <a:avLst/>
          </a:prstGeom>
          <a:noFill/>
        </p:spPr>
        <p:txBody>
          <a:bodyPr wrap="square">
            <a:spAutoFit/>
          </a:bodyPr>
          <a:lstStyle/>
          <a:p>
            <a:pPr marL="628650" lvl="1" indent="-171450">
              <a:spcBef>
                <a:spcPct val="20000"/>
              </a:spcBef>
              <a:buClr>
                <a:schemeClr val="tx1"/>
              </a:buClr>
              <a:buFont typeface="Arial" panose="020B0604020202020204" pitchFamily="34" charset="0"/>
              <a:buChar char="•"/>
            </a:pPr>
            <a:r>
              <a:rPr lang="en-US" sz="1200" dirty="0">
                <a:cs typeface="Arial"/>
              </a:rPr>
              <a:t>Certification at the expert level (ESEP) will indicate that the individual has a balance between the depth and breadth of SE experience having performed in many, but not all, of the SE experience areas. To achieve the desired depth and breadth in the minimum 25/20 years of SE experience, the ESEP candidate must have </a:t>
            </a:r>
            <a:r>
              <a:rPr lang="en-US" sz="1200" dirty="0">
                <a:solidFill>
                  <a:srgbClr val="414042"/>
                </a:solidFill>
                <a:highlight>
                  <a:srgbClr val="FFFF00"/>
                </a:highlight>
                <a:cs typeface="Arial"/>
              </a:rPr>
              <a:t>at least 2 years</a:t>
            </a:r>
            <a:r>
              <a:rPr lang="en-US" sz="1200" dirty="0">
                <a:solidFill>
                  <a:srgbClr val="414042"/>
                </a:solidFill>
                <a:cs typeface="Arial"/>
              </a:rPr>
              <a:t> </a:t>
            </a:r>
            <a:r>
              <a:rPr lang="en-US" sz="1200" dirty="0">
                <a:cs typeface="Arial"/>
              </a:rPr>
              <a:t>or greater increments </a:t>
            </a:r>
            <a:r>
              <a:rPr lang="en-US" sz="1200" dirty="0">
                <a:solidFill>
                  <a:srgbClr val="414042"/>
                </a:solidFill>
                <a:highlight>
                  <a:srgbClr val="FFFF00"/>
                </a:highlight>
                <a:cs typeface="Arial"/>
              </a:rPr>
              <a:t>in at least 6 of the 14 systems engineering experience areas</a:t>
            </a:r>
            <a:r>
              <a:rPr lang="en-US" sz="1200" dirty="0">
                <a:solidFill>
                  <a:srgbClr val="414042"/>
                </a:solidFill>
                <a:cs typeface="Arial"/>
              </a:rPr>
              <a:t> </a:t>
            </a:r>
            <a:r>
              <a:rPr lang="en-US" sz="1200" dirty="0">
                <a:cs typeface="Arial"/>
              </a:rPr>
              <a:t>listed above. The acceptability of experience distributions outside this guideline is subject to the decision of the Certification Program Office​</a:t>
            </a:r>
            <a:endParaRPr lang="en-US" sz="1200" dirty="0">
              <a:ea typeface="Verdana Pro" panose="020B0604030504040204" pitchFamily="34" charset="0"/>
              <a:cs typeface="Arial"/>
            </a:endParaRPr>
          </a:p>
        </p:txBody>
      </p:sp>
      <p:sp>
        <p:nvSpPr>
          <p:cNvPr id="9" name="Arrow: Right 8">
            <a:extLst>
              <a:ext uri="{FF2B5EF4-FFF2-40B4-BE49-F238E27FC236}">
                <a16:creationId xmlns:a16="http://schemas.microsoft.com/office/drawing/2014/main" id="{E328CEA3-22B9-8BA3-C943-B14E770C3944}"/>
              </a:ext>
            </a:extLst>
          </p:cNvPr>
          <p:cNvSpPr/>
          <p:nvPr/>
        </p:nvSpPr>
        <p:spPr>
          <a:xfrm>
            <a:off x="264137" y="1952763"/>
            <a:ext cx="1220862" cy="91325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r>
              <a:rPr lang="en-US" sz="1400" dirty="0">
                <a:solidFill>
                  <a:schemeClr val="bg1"/>
                </a:solidFill>
                <a:ea typeface="Segoe UI Black"/>
                <a:cs typeface="Segoe UI Black" panose="020B0A02040204020203" pitchFamily="34" charset="0"/>
              </a:rPr>
              <a:t>Renee's Situation</a:t>
            </a:r>
            <a:endParaRPr lang="en-US" sz="1400" dirty="0">
              <a:solidFill>
                <a:schemeClr val="bg1"/>
              </a:solidFill>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705690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Experience</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TextBox 2">
            <a:extLst>
              <a:ext uri="{FF2B5EF4-FFF2-40B4-BE49-F238E27FC236}">
                <a16:creationId xmlns:a16="http://schemas.microsoft.com/office/drawing/2014/main" id="{418893DB-5375-D7E9-909B-997F8AF49D11}"/>
              </a:ext>
            </a:extLst>
          </p:cNvPr>
          <p:cNvSpPr txBox="1"/>
          <p:nvPr/>
        </p:nvSpPr>
        <p:spPr>
          <a:xfrm>
            <a:off x="3434430" y="384470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750"/>
              </a:spcBef>
              <a:buClr>
                <a:schemeClr val="accent2"/>
              </a:buClr>
              <a:buSzPct val="100000"/>
            </a:pPr>
            <a:endParaRPr lang="en-US" dirty="0">
              <a:solidFill>
                <a:srgbClr val="FFFFFF"/>
              </a:solidFill>
              <a:highlight>
                <a:srgbClr val="0000FF"/>
              </a:highlight>
              <a:latin typeface="Arial"/>
              <a:cs typeface="Arial"/>
            </a:endParaRPr>
          </a:p>
        </p:txBody>
      </p:sp>
      <p:pic>
        <p:nvPicPr>
          <p:cNvPr id="4" name="Picture 7" descr="Graphical user interface, text, application&#10;&#10;Description automatically generated">
            <a:extLst>
              <a:ext uri="{FF2B5EF4-FFF2-40B4-BE49-F238E27FC236}">
                <a16:creationId xmlns:a16="http://schemas.microsoft.com/office/drawing/2014/main" id="{73A71F8A-C4F3-A413-1766-39B6F1F237FE}"/>
              </a:ext>
            </a:extLst>
          </p:cNvPr>
          <p:cNvPicPr>
            <a:picLocks noChangeAspect="1"/>
          </p:cNvPicPr>
          <p:nvPr/>
        </p:nvPicPr>
        <p:blipFill>
          <a:blip r:embed="rId3"/>
          <a:stretch>
            <a:fillRect/>
          </a:stretch>
        </p:blipFill>
        <p:spPr>
          <a:xfrm>
            <a:off x="3239284" y="3373032"/>
            <a:ext cx="4171950" cy="1491152"/>
          </a:xfrm>
          <a:prstGeom prst="rect">
            <a:avLst/>
          </a:prstGeom>
          <a:ln w="28575">
            <a:solidFill>
              <a:schemeClr val="accent1"/>
            </a:solidFill>
          </a:ln>
        </p:spPr>
      </p:pic>
      <p:pic>
        <p:nvPicPr>
          <p:cNvPr id="8" name="Picture 6" descr="Table&#10;&#10;Description automatically generated">
            <a:extLst>
              <a:ext uri="{FF2B5EF4-FFF2-40B4-BE49-F238E27FC236}">
                <a16:creationId xmlns:a16="http://schemas.microsoft.com/office/drawing/2014/main" id="{D0C501E5-8136-BBFB-242C-F29479B38244}"/>
              </a:ext>
            </a:extLst>
          </p:cNvPr>
          <p:cNvPicPr>
            <a:picLocks noChangeAspect="1"/>
          </p:cNvPicPr>
          <p:nvPr/>
        </p:nvPicPr>
        <p:blipFill>
          <a:blip r:embed="rId4"/>
          <a:stretch>
            <a:fillRect/>
          </a:stretch>
        </p:blipFill>
        <p:spPr>
          <a:xfrm>
            <a:off x="1390784" y="1117020"/>
            <a:ext cx="5175560" cy="2055902"/>
          </a:xfrm>
          <a:prstGeom prst="rect">
            <a:avLst/>
          </a:prstGeom>
          <a:ln w="28575">
            <a:solidFill>
              <a:schemeClr val="accent1"/>
            </a:solidFill>
          </a:ln>
        </p:spPr>
      </p:pic>
      <p:sp>
        <p:nvSpPr>
          <p:cNvPr id="5" name="Oval 4">
            <a:extLst>
              <a:ext uri="{FF2B5EF4-FFF2-40B4-BE49-F238E27FC236}">
                <a16:creationId xmlns:a16="http://schemas.microsoft.com/office/drawing/2014/main" id="{4A0245F7-31C2-EA19-B6C6-98354B56F805}"/>
              </a:ext>
            </a:extLst>
          </p:cNvPr>
          <p:cNvSpPr/>
          <p:nvPr/>
        </p:nvSpPr>
        <p:spPr>
          <a:xfrm>
            <a:off x="5475103" y="1620119"/>
            <a:ext cx="1091241" cy="302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endParaRPr lang="en-US"/>
          </a:p>
        </p:txBody>
      </p:sp>
      <p:cxnSp>
        <p:nvCxnSpPr>
          <p:cNvPr id="6" name="Straight Arrow Connector 5">
            <a:extLst>
              <a:ext uri="{FF2B5EF4-FFF2-40B4-BE49-F238E27FC236}">
                <a16:creationId xmlns:a16="http://schemas.microsoft.com/office/drawing/2014/main" id="{7107BF9B-043A-82DD-2AC4-08469E27C943}"/>
              </a:ext>
            </a:extLst>
          </p:cNvPr>
          <p:cNvCxnSpPr>
            <a:cxnSpLocks/>
          </p:cNvCxnSpPr>
          <p:nvPr/>
        </p:nvCxnSpPr>
        <p:spPr>
          <a:xfrm flipH="1">
            <a:off x="6407851" y="1369593"/>
            <a:ext cx="464209" cy="302017"/>
          </a:xfrm>
          <a:prstGeom prst="straightConnector1">
            <a:avLst/>
          </a:prstGeom>
          <a:ln w="1905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B74AC1BB-28EB-D60A-00F9-35B7C63C30F8}"/>
              </a:ext>
            </a:extLst>
          </p:cNvPr>
          <p:cNvSpPr txBox="1"/>
          <p:nvPr/>
        </p:nvSpPr>
        <p:spPr>
          <a:xfrm>
            <a:off x="5968958" y="987025"/>
            <a:ext cx="1500489" cy="338554"/>
          </a:xfrm>
          <a:prstGeom prst="rect">
            <a:avLst/>
          </a:prstGeom>
          <a:solidFill>
            <a:schemeClr val="accent2"/>
          </a:solidFill>
          <a:ln>
            <a:solidFill>
              <a:schemeClr val="accent2"/>
            </a:solidFill>
          </a:ln>
        </p:spPr>
        <p:txBody>
          <a:bodyPr wrap="square" lIns="91440" tIns="45720" rIns="91440" bIns="45720" anchor="t">
            <a:spAutoFit/>
          </a:bodyPr>
          <a:lstStyle/>
          <a:p>
            <a:pPr algn="ctr"/>
            <a:r>
              <a:rPr lang="en-US" sz="1600" b="1" dirty="0">
                <a:solidFill>
                  <a:schemeClr val="bg1"/>
                </a:solidFill>
              </a:rPr>
              <a:t>Pay Attention</a:t>
            </a:r>
            <a:endParaRPr lang="en-US" sz="1600" b="1" dirty="0">
              <a:solidFill>
                <a:schemeClr val="bg1"/>
              </a:solidFill>
              <a:cs typeface="Arial"/>
            </a:endParaRPr>
          </a:p>
        </p:txBody>
      </p:sp>
    </p:spTree>
    <p:extLst>
      <p:ext uri="{BB962C8B-B14F-4D97-AF65-F5344CB8AC3E}">
        <p14:creationId xmlns:p14="http://schemas.microsoft.com/office/powerpoint/2010/main" val="285446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Experience - Summary Table</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pic>
        <p:nvPicPr>
          <p:cNvPr id="3" name="Picture 4" descr="Table&#10;&#10;Description automatically generated">
            <a:extLst>
              <a:ext uri="{FF2B5EF4-FFF2-40B4-BE49-F238E27FC236}">
                <a16:creationId xmlns:a16="http://schemas.microsoft.com/office/drawing/2014/main" id="{3F6DC9F1-7BAE-45CA-7E7E-F703DE3207A7}"/>
              </a:ext>
            </a:extLst>
          </p:cNvPr>
          <p:cNvPicPr>
            <a:picLocks noChangeAspect="1"/>
          </p:cNvPicPr>
          <p:nvPr/>
        </p:nvPicPr>
        <p:blipFill>
          <a:blip r:embed="rId3"/>
          <a:stretch>
            <a:fillRect/>
          </a:stretch>
        </p:blipFill>
        <p:spPr>
          <a:xfrm>
            <a:off x="4573887" y="1024900"/>
            <a:ext cx="3684084" cy="3787247"/>
          </a:xfrm>
          <a:prstGeom prst="rect">
            <a:avLst/>
          </a:prstGeom>
          <a:ln w="28575">
            <a:solidFill>
              <a:schemeClr val="accent1"/>
            </a:solidFill>
          </a:ln>
        </p:spPr>
      </p:pic>
      <p:sp>
        <p:nvSpPr>
          <p:cNvPr id="5" name="TextBox 4">
            <a:extLst>
              <a:ext uri="{FF2B5EF4-FFF2-40B4-BE49-F238E27FC236}">
                <a16:creationId xmlns:a16="http://schemas.microsoft.com/office/drawing/2014/main" id="{E89C233B-3C24-B5EC-5F32-6FBE87B3F5FD}"/>
              </a:ext>
            </a:extLst>
          </p:cNvPr>
          <p:cNvSpPr txBox="1"/>
          <p:nvPr/>
        </p:nvSpPr>
        <p:spPr>
          <a:xfrm>
            <a:off x="1005840" y="1455193"/>
            <a:ext cx="2895600" cy="738664"/>
          </a:xfrm>
          <a:prstGeom prst="rect">
            <a:avLst/>
          </a:prstGeom>
          <a:noFill/>
        </p:spPr>
        <p:txBody>
          <a:bodyPr wrap="square">
            <a:spAutoFit/>
          </a:bodyPr>
          <a:lstStyle/>
          <a:p>
            <a:pPr marL="285750" indent="-285750">
              <a:spcBef>
                <a:spcPts val="750"/>
              </a:spcBef>
              <a:buClr>
                <a:schemeClr val="tx1"/>
              </a:buClr>
              <a:buSzPct val="100000"/>
              <a:buFont typeface="Arial" panose="020B0604020202020204" pitchFamily="34" charset="0"/>
              <a:buChar char="•"/>
            </a:pPr>
            <a:r>
              <a:rPr lang="en-US" sz="1400" i="1" dirty="0">
                <a:latin typeface="Arial"/>
                <a:cs typeface="Arial"/>
              </a:rPr>
              <a:t>Print out this table or use spreadsheet to calculate your experience</a:t>
            </a:r>
            <a:endParaRPr lang="en-US" sz="1400" dirty="0">
              <a:latin typeface="Arial"/>
              <a:cs typeface="Arial"/>
            </a:endParaRPr>
          </a:p>
        </p:txBody>
      </p:sp>
    </p:spTree>
    <p:extLst>
      <p:ext uri="{BB962C8B-B14F-4D97-AF65-F5344CB8AC3E}">
        <p14:creationId xmlns:p14="http://schemas.microsoft.com/office/powerpoint/2010/main" val="208617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Experience - Populated</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pic>
        <p:nvPicPr>
          <p:cNvPr id="3" name="Picture 6" descr="Table&#10;&#10;Description automatically generated">
            <a:extLst>
              <a:ext uri="{FF2B5EF4-FFF2-40B4-BE49-F238E27FC236}">
                <a16:creationId xmlns:a16="http://schemas.microsoft.com/office/drawing/2014/main" id="{DD8166F8-C699-F843-E99F-610C01823C87}"/>
              </a:ext>
            </a:extLst>
          </p:cNvPr>
          <p:cNvPicPr>
            <a:picLocks noChangeAspect="1"/>
          </p:cNvPicPr>
          <p:nvPr/>
        </p:nvPicPr>
        <p:blipFill>
          <a:blip r:embed="rId3"/>
          <a:stretch>
            <a:fillRect/>
          </a:stretch>
        </p:blipFill>
        <p:spPr>
          <a:xfrm>
            <a:off x="2367444" y="1124432"/>
            <a:ext cx="3175309" cy="3486966"/>
          </a:xfrm>
          <a:prstGeom prst="rect">
            <a:avLst/>
          </a:prstGeom>
          <a:ln w="28575">
            <a:solidFill>
              <a:schemeClr val="accent1"/>
            </a:solidFill>
          </a:ln>
        </p:spPr>
      </p:pic>
      <p:sp>
        <p:nvSpPr>
          <p:cNvPr id="4" name="Rectangle 3">
            <a:extLst>
              <a:ext uri="{FF2B5EF4-FFF2-40B4-BE49-F238E27FC236}">
                <a16:creationId xmlns:a16="http://schemas.microsoft.com/office/drawing/2014/main" id="{4D41A5F0-EB81-EBFD-4A38-A75AF60188D8}"/>
              </a:ext>
            </a:extLst>
          </p:cNvPr>
          <p:cNvSpPr/>
          <p:nvPr/>
        </p:nvSpPr>
        <p:spPr>
          <a:xfrm>
            <a:off x="6163503" y="2593684"/>
            <a:ext cx="1772418" cy="35800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1200" b="1" dirty="0">
                <a:solidFill>
                  <a:srgbClr val="FFFFFF"/>
                </a:solidFill>
              </a:rPr>
              <a:t>6 areas &gt; 24 months</a:t>
            </a:r>
          </a:p>
        </p:txBody>
      </p:sp>
      <p:cxnSp>
        <p:nvCxnSpPr>
          <p:cNvPr id="5" name="Straight Arrow Connector 4">
            <a:extLst>
              <a:ext uri="{FF2B5EF4-FFF2-40B4-BE49-F238E27FC236}">
                <a16:creationId xmlns:a16="http://schemas.microsoft.com/office/drawing/2014/main" id="{1DD2336F-2770-9521-6221-5B1E99290F7D}"/>
              </a:ext>
            </a:extLst>
          </p:cNvPr>
          <p:cNvCxnSpPr>
            <a:cxnSpLocks/>
          </p:cNvCxnSpPr>
          <p:nvPr/>
        </p:nvCxnSpPr>
        <p:spPr>
          <a:xfrm flipH="1" flipV="1">
            <a:off x="5391907" y="1889203"/>
            <a:ext cx="1793326" cy="704480"/>
          </a:xfrm>
          <a:prstGeom prst="straightConnector1">
            <a:avLst/>
          </a:prstGeom>
          <a:ln>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A217E93D-8743-83DF-449A-68A0F73ECAF7}"/>
              </a:ext>
            </a:extLst>
          </p:cNvPr>
          <p:cNvCxnSpPr>
            <a:cxnSpLocks/>
          </p:cNvCxnSpPr>
          <p:nvPr/>
        </p:nvCxnSpPr>
        <p:spPr>
          <a:xfrm flipH="1" flipV="1">
            <a:off x="5352494" y="2069175"/>
            <a:ext cx="1832740" cy="524508"/>
          </a:xfrm>
          <a:prstGeom prst="straightConnector1">
            <a:avLst/>
          </a:prstGeom>
          <a:ln>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F2E9CB39-3DD3-E0A9-8297-FFEE0F2688BC}"/>
              </a:ext>
            </a:extLst>
          </p:cNvPr>
          <p:cNvCxnSpPr>
            <a:cxnSpLocks/>
          </p:cNvCxnSpPr>
          <p:nvPr/>
        </p:nvCxnSpPr>
        <p:spPr>
          <a:xfrm flipH="1" flipV="1">
            <a:off x="5398876" y="2239452"/>
            <a:ext cx="1772418" cy="354231"/>
          </a:xfrm>
          <a:prstGeom prst="straightConnector1">
            <a:avLst/>
          </a:prstGeom>
          <a:ln>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40CE855A-A4AB-F97F-99E8-D51211598575}"/>
              </a:ext>
            </a:extLst>
          </p:cNvPr>
          <p:cNvCxnSpPr>
            <a:cxnSpLocks/>
          </p:cNvCxnSpPr>
          <p:nvPr/>
        </p:nvCxnSpPr>
        <p:spPr>
          <a:xfrm flipH="1" flipV="1">
            <a:off x="5463765" y="2405874"/>
            <a:ext cx="1707531" cy="173871"/>
          </a:xfrm>
          <a:prstGeom prst="straightConnector1">
            <a:avLst/>
          </a:prstGeom>
          <a:ln>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6793F323-7E1A-3911-81C3-A360BD2873C3}"/>
              </a:ext>
            </a:extLst>
          </p:cNvPr>
          <p:cNvCxnSpPr>
            <a:cxnSpLocks/>
          </p:cNvCxnSpPr>
          <p:nvPr/>
        </p:nvCxnSpPr>
        <p:spPr>
          <a:xfrm flipH="1" flipV="1">
            <a:off x="5427779" y="2581389"/>
            <a:ext cx="728755" cy="208720"/>
          </a:xfrm>
          <a:prstGeom prst="straightConnector1">
            <a:avLst/>
          </a:prstGeom>
          <a:ln>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9A103382-DD82-0479-5E14-61F63B1C8BCA}"/>
              </a:ext>
            </a:extLst>
          </p:cNvPr>
          <p:cNvCxnSpPr>
            <a:cxnSpLocks/>
          </p:cNvCxnSpPr>
          <p:nvPr/>
        </p:nvCxnSpPr>
        <p:spPr>
          <a:xfrm flipH="1" flipV="1">
            <a:off x="5435887" y="2722059"/>
            <a:ext cx="720647" cy="75019"/>
          </a:xfrm>
          <a:prstGeom prst="straightConnector1">
            <a:avLst/>
          </a:prstGeom>
          <a:ln>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DA525541-2BD8-ED9E-7EAB-4F10118CC135}"/>
              </a:ext>
            </a:extLst>
          </p:cNvPr>
          <p:cNvCxnSpPr>
            <a:cxnSpLocks/>
          </p:cNvCxnSpPr>
          <p:nvPr/>
        </p:nvCxnSpPr>
        <p:spPr>
          <a:xfrm flipH="1">
            <a:off x="5413841" y="2972595"/>
            <a:ext cx="1262620" cy="64531"/>
          </a:xfrm>
          <a:prstGeom prst="straightConnector1">
            <a:avLst/>
          </a:prstGeom>
          <a:ln>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7750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TextBox 3">
            <a:extLst>
              <a:ext uri="{FF2B5EF4-FFF2-40B4-BE49-F238E27FC236}">
                <a16:creationId xmlns:a16="http://schemas.microsoft.com/office/drawing/2014/main" id="{3D8D92D9-B6B1-8D06-2240-B7FF7A938D9E}"/>
              </a:ext>
            </a:extLst>
          </p:cNvPr>
          <p:cNvSpPr txBox="1"/>
          <p:nvPr/>
        </p:nvSpPr>
        <p:spPr>
          <a:xfrm>
            <a:off x="1157776" y="1537062"/>
            <a:ext cx="6670600" cy="27494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Bef>
                <a:spcPts val="750"/>
              </a:spcBef>
              <a:buClr>
                <a:schemeClr val="tx1"/>
              </a:buClr>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Demonstrate a minimum of 5 years of post-Bachelor’s leadership and continued professional development contributions​</a:t>
            </a:r>
            <a:endParaRPr lang="en-US" dirty="0"/>
          </a:p>
          <a:p>
            <a:pPr marL="171450" indent="-171450">
              <a:spcBef>
                <a:spcPts val="750"/>
              </a:spcBef>
              <a:buClr>
                <a:schemeClr val="tx1"/>
              </a:buClr>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Product Development or Technical Service Leadership​</a:t>
            </a:r>
          </a:p>
          <a:p>
            <a:pPr marL="628650" lvl="1" indent="-171450">
              <a:spcBef>
                <a:spcPts val="750"/>
              </a:spcBef>
              <a:buClr>
                <a:schemeClr val="tx1"/>
              </a:buClr>
              <a:buSzPct val="100000"/>
              <a:buFont typeface="Arial" panose="020B0604020202020204" pitchFamily="34" charset="0"/>
              <a:buChar char="•"/>
            </a:pPr>
            <a:r>
              <a:rPr lang="en-US" sz="1000" dirty="0">
                <a:latin typeface="Arial"/>
                <a:cs typeface="Arial"/>
              </a:rPr>
              <a:t>Chief Engineer or Development Team Lead – 1 year for each year in a leadership position (No Limit)​</a:t>
            </a:r>
          </a:p>
          <a:p>
            <a:pPr marL="628650" lvl="1" indent="-171450">
              <a:spcBef>
                <a:spcPts val="750"/>
              </a:spcBef>
              <a:buClr>
                <a:schemeClr val="tx1"/>
              </a:buClr>
              <a:buSzPct val="100000"/>
              <a:buFont typeface="Arial" panose="020B0604020202020204" pitchFamily="34" charset="0"/>
              <a:buChar char="•"/>
            </a:pPr>
            <a:r>
              <a:rPr lang="en-US" sz="1000" dirty="0">
                <a:latin typeface="Arial"/>
                <a:cs typeface="Arial"/>
              </a:rPr>
              <a:t>Technical Society Leadership as elected officer or appointed committee chair – ½ year for each year of service (No limit)​</a:t>
            </a:r>
          </a:p>
          <a:p>
            <a:pPr marL="628650" lvl="1" indent="-171450">
              <a:spcBef>
                <a:spcPts val="750"/>
              </a:spcBef>
              <a:buClr>
                <a:schemeClr val="tx1"/>
              </a:buClr>
              <a:buSzPct val="100000"/>
              <a:buFont typeface="Arial" panose="020B0604020202020204" pitchFamily="34" charset="0"/>
              <a:buChar char="•"/>
            </a:pPr>
            <a:r>
              <a:rPr lang="en-US" sz="1000" dirty="0">
                <a:latin typeface="Arial"/>
                <a:cs typeface="Arial"/>
              </a:rPr>
              <a:t>Advanced Academics – Master’s degree in technical field = 1 year​</a:t>
            </a:r>
          </a:p>
          <a:p>
            <a:pPr marL="628650" lvl="1" indent="-171450">
              <a:spcBef>
                <a:spcPts val="750"/>
              </a:spcBef>
              <a:buClr>
                <a:schemeClr val="tx1"/>
              </a:buClr>
              <a:buSzPct val="100000"/>
              <a:buFont typeface="Arial" panose="020B0604020202020204" pitchFamily="34" charset="0"/>
              <a:buChar char="•"/>
            </a:pPr>
            <a:r>
              <a:rPr lang="en-US" sz="1000" dirty="0">
                <a:latin typeface="Arial"/>
                <a:cs typeface="Arial"/>
              </a:rPr>
              <a:t>Ph.D. in a technical field – 2 years if separate credit for Master’s degree; 3 years if separate credit not given for Master’s degree​</a:t>
            </a:r>
          </a:p>
          <a:p>
            <a:pPr marL="628650" lvl="1" indent="-171450">
              <a:spcBef>
                <a:spcPts val="750"/>
              </a:spcBef>
              <a:buClr>
                <a:schemeClr val="tx1"/>
              </a:buClr>
              <a:buSzPct val="100000"/>
              <a:buFont typeface="Arial" panose="020B0604020202020204" pitchFamily="34" charset="0"/>
              <a:buChar char="•"/>
            </a:pPr>
            <a:r>
              <a:rPr lang="en-US" sz="1000" dirty="0">
                <a:latin typeface="Arial"/>
                <a:cs typeface="Arial"/>
              </a:rPr>
              <a:t>SE graduate level teaching as a secondary job – max of 3 years​</a:t>
            </a:r>
          </a:p>
          <a:p>
            <a:pPr marL="628650" lvl="1" indent="-171450">
              <a:spcBef>
                <a:spcPts val="750"/>
              </a:spcBef>
              <a:buClr>
                <a:schemeClr val="tx1"/>
              </a:buClr>
              <a:buSzPct val="100000"/>
              <a:buFont typeface="Arial" panose="020B0604020202020204" pitchFamily="34" charset="0"/>
              <a:buChar char="•"/>
            </a:pPr>
            <a:r>
              <a:rPr lang="en-US" sz="1000" dirty="0">
                <a:latin typeface="Arial"/>
                <a:cs typeface="Arial"/>
              </a:rPr>
              <a:t>SE-related publications and SE-related honors or other examples of sharing knowledge and having an influence​</a:t>
            </a:r>
          </a:p>
        </p:txBody>
      </p:sp>
      <p:sp>
        <p:nvSpPr>
          <p:cNvPr id="9" name="Rectangle 8">
            <a:extLst>
              <a:ext uri="{FF2B5EF4-FFF2-40B4-BE49-F238E27FC236}">
                <a16:creationId xmlns:a16="http://schemas.microsoft.com/office/drawing/2014/main" id="{A79C95C4-FDE2-7ADF-E262-3B974BD53D6C}"/>
              </a:ext>
            </a:extLst>
          </p:cNvPr>
          <p:cNvSpPr/>
          <p:nvPr/>
        </p:nvSpPr>
        <p:spPr>
          <a:xfrm>
            <a:off x="2065958" y="4377317"/>
            <a:ext cx="5199257" cy="766182"/>
          </a:xfrm>
          <a:prstGeom prst="rect">
            <a:avLst/>
          </a:prstGeom>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000" dirty="0"/>
              <a:t>How has the applicant moved the needle to help others become better Systems Engineers?</a:t>
            </a:r>
            <a:endParaRPr lang="en-US" sz="1000" dirty="0">
              <a:cs typeface="Arial"/>
            </a:endParaRPr>
          </a:p>
          <a:p>
            <a:pPr marL="285750" indent="-285750">
              <a:buFont typeface="Arial" panose="020B0604020202020204" pitchFamily="34" charset="0"/>
              <a:buChar char="•"/>
            </a:pPr>
            <a:r>
              <a:rPr lang="en-US" sz="1000" dirty="0"/>
              <a:t>Outcome-based – how did actions improve systems engineers?</a:t>
            </a:r>
            <a:endParaRPr lang="en-US" sz="1000" dirty="0">
              <a:cs typeface="Arial"/>
            </a:endParaRPr>
          </a:p>
          <a:p>
            <a:pPr marL="285750" indent="-285750">
              <a:buFont typeface="Arial" panose="020B0604020202020204" pitchFamily="34" charset="0"/>
              <a:buChar char="•"/>
            </a:pPr>
            <a:r>
              <a:rPr lang="en-US" sz="1000" dirty="0"/>
              <a:t>Focus on technical tasks, not administrative</a:t>
            </a:r>
            <a:endParaRPr lang="en-US" sz="1000" dirty="0">
              <a:cs typeface="Arial"/>
            </a:endParaRPr>
          </a:p>
          <a:p>
            <a:endParaRPr lang="en-US" sz="1600" dirty="0"/>
          </a:p>
        </p:txBody>
      </p:sp>
      <p:sp>
        <p:nvSpPr>
          <p:cNvPr id="10" name="Text Placeholder 3">
            <a:extLst>
              <a:ext uri="{FF2B5EF4-FFF2-40B4-BE49-F238E27FC236}">
                <a16:creationId xmlns:a16="http://schemas.microsoft.com/office/drawing/2014/main" id="{C9AA64D4-5885-8047-CC3D-0801576F4877}"/>
              </a:ext>
            </a:extLst>
          </p:cNvPr>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Step 5 </a:t>
            </a:r>
            <a:endParaRPr lang="en-US" sz="3400" b="1" dirty="0">
              <a:solidFill>
                <a:schemeClr val="accent1"/>
              </a:solidFill>
              <a:ea typeface="Roboto Medium"/>
            </a:endParaRPr>
          </a:p>
        </p:txBody>
      </p:sp>
      <p:sp>
        <p:nvSpPr>
          <p:cNvPr id="11" name="TextBox 10">
            <a:extLst>
              <a:ext uri="{FF2B5EF4-FFF2-40B4-BE49-F238E27FC236}">
                <a16:creationId xmlns:a16="http://schemas.microsoft.com/office/drawing/2014/main" id="{18019044-1FE2-3367-E7D9-267F88F28BDD}"/>
              </a:ext>
            </a:extLst>
          </p:cNvPr>
          <p:cNvSpPr txBox="1"/>
          <p:nvPr/>
        </p:nvSpPr>
        <p:spPr>
          <a:xfrm>
            <a:off x="1214113" y="799947"/>
            <a:ext cx="5596339" cy="646331"/>
          </a:xfrm>
          <a:prstGeom prst="rect">
            <a:avLst/>
          </a:prstGeom>
          <a:noFill/>
        </p:spPr>
        <p:txBody>
          <a:bodyPr wrap="square">
            <a:spAutoFit/>
          </a:bodyPr>
          <a:lstStyle/>
          <a:p>
            <a:pPr>
              <a:spcBef>
                <a:spcPts val="750"/>
              </a:spcBef>
              <a:buClr>
                <a:schemeClr val="accent2"/>
              </a:buClr>
              <a:buSzPct val="100000"/>
            </a:pPr>
            <a:r>
              <a:rPr lang="en-US" sz="1800" b="1" dirty="0">
                <a:solidFill>
                  <a:srgbClr val="2B6FAB"/>
                </a:solidFill>
                <a:latin typeface="Arial"/>
                <a:cs typeface="Segoe UI"/>
              </a:rPr>
              <a:t>Section 6 Professional Development and Contribution to SE Profession</a:t>
            </a:r>
            <a:r>
              <a:rPr lang="en-US" sz="1800" dirty="0">
                <a:solidFill>
                  <a:srgbClr val="2B6FAB"/>
                </a:solidFill>
                <a:latin typeface="Arial"/>
                <a:cs typeface="Segoe UI"/>
              </a:rPr>
              <a:t>​</a:t>
            </a:r>
            <a:endParaRPr lang="en-US" sz="3600" dirty="0">
              <a:solidFill>
                <a:srgbClr val="0071CE"/>
              </a:solidFill>
              <a:latin typeface="Arial"/>
              <a:cs typeface="Segoe UI"/>
            </a:endParaRPr>
          </a:p>
        </p:txBody>
      </p:sp>
    </p:spTree>
    <p:extLst>
      <p:ext uri="{BB962C8B-B14F-4D97-AF65-F5344CB8AC3E}">
        <p14:creationId xmlns:p14="http://schemas.microsoft.com/office/powerpoint/2010/main" val="43267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 name="TextBox 5">
            <a:extLst>
              <a:ext uri="{FF2B5EF4-FFF2-40B4-BE49-F238E27FC236}">
                <a16:creationId xmlns:a16="http://schemas.microsoft.com/office/drawing/2014/main" id="{3732ABAD-0A3A-ACDB-36E8-1AC822D1B0F2}"/>
              </a:ext>
            </a:extLst>
          </p:cNvPr>
          <p:cNvSpPr txBox="1"/>
          <p:nvPr/>
        </p:nvSpPr>
        <p:spPr>
          <a:xfrm>
            <a:off x="2531327" y="37788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750"/>
              </a:spcBef>
              <a:buClr>
                <a:schemeClr val="accent2"/>
              </a:buClr>
              <a:buSzPct val="100000"/>
            </a:pPr>
            <a:endParaRPr lang="en-US" dirty="0">
              <a:solidFill>
                <a:srgbClr val="FFFFFF"/>
              </a:solidFill>
              <a:highlight>
                <a:srgbClr val="0000FF"/>
              </a:highlight>
              <a:latin typeface="Arial"/>
              <a:cs typeface="Arial"/>
            </a:endParaRPr>
          </a:p>
        </p:txBody>
      </p:sp>
      <p:pic>
        <p:nvPicPr>
          <p:cNvPr id="8" name="Picture 7" descr="Table&#10;&#10;Description automatically generated">
            <a:extLst>
              <a:ext uri="{FF2B5EF4-FFF2-40B4-BE49-F238E27FC236}">
                <a16:creationId xmlns:a16="http://schemas.microsoft.com/office/drawing/2014/main" id="{D1FE2A74-676D-4965-0A12-22B73E363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704" y="1389194"/>
            <a:ext cx="4396043" cy="1100929"/>
          </a:xfrm>
          <a:prstGeom prst="rect">
            <a:avLst/>
          </a:prstGeom>
          <a:ln w="28575">
            <a:solidFill>
              <a:schemeClr val="accent1"/>
            </a:solidFill>
          </a:ln>
        </p:spPr>
      </p:pic>
      <p:pic>
        <p:nvPicPr>
          <p:cNvPr id="9" name="Picture 8" descr="Table&#10;&#10;Description automatically generated">
            <a:extLst>
              <a:ext uri="{FF2B5EF4-FFF2-40B4-BE49-F238E27FC236}">
                <a16:creationId xmlns:a16="http://schemas.microsoft.com/office/drawing/2014/main" id="{59574F44-5CEB-425A-C896-43A026C30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043" y="2559031"/>
            <a:ext cx="4282883" cy="1240113"/>
          </a:xfrm>
          <a:prstGeom prst="rect">
            <a:avLst/>
          </a:prstGeom>
          <a:ln w="28575">
            <a:solidFill>
              <a:schemeClr val="accent1"/>
            </a:solidFill>
          </a:ln>
        </p:spPr>
      </p:pic>
      <p:pic>
        <p:nvPicPr>
          <p:cNvPr id="10" name="Picture 9">
            <a:extLst>
              <a:ext uri="{FF2B5EF4-FFF2-40B4-BE49-F238E27FC236}">
                <a16:creationId xmlns:a16="http://schemas.microsoft.com/office/drawing/2014/main" id="{1A5FCB82-1F45-BA6B-DC8D-8B6E8862E1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1886" y="3907325"/>
            <a:ext cx="4767738" cy="970325"/>
          </a:xfrm>
          <a:prstGeom prst="rect">
            <a:avLst/>
          </a:prstGeom>
          <a:ln w="28575">
            <a:solidFill>
              <a:schemeClr val="accent1"/>
            </a:solidFill>
          </a:ln>
        </p:spPr>
      </p:pic>
      <p:sp>
        <p:nvSpPr>
          <p:cNvPr id="11" name="TextBox 5">
            <a:extLst>
              <a:ext uri="{FF2B5EF4-FFF2-40B4-BE49-F238E27FC236}">
                <a16:creationId xmlns:a16="http://schemas.microsoft.com/office/drawing/2014/main" id="{B9BDE050-BAFB-F452-EF09-C12DA3D147E4}"/>
              </a:ext>
            </a:extLst>
          </p:cNvPr>
          <p:cNvSpPr txBox="1"/>
          <p:nvPr/>
        </p:nvSpPr>
        <p:spPr>
          <a:xfrm>
            <a:off x="7002142" y="4320199"/>
            <a:ext cx="294861" cy="215444"/>
          </a:xfrm>
          <a:prstGeom prst="rect">
            <a:avLst/>
          </a:prstGeom>
          <a:noFill/>
          <a:ln>
            <a:solidFill>
              <a:srgbClr val="00B050"/>
            </a:solidFill>
          </a:ln>
        </p:spPr>
        <p:txBody>
          <a:bodyPr wrap="square" lIns="91440" tIns="45720" rIns="91440" bIns="45720" rtlCol="0" anchor="t">
            <a:spAutoFit/>
          </a:bodyPr>
          <a:ls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r>
              <a:rPr lang="en-US" sz="800" b="1" dirty="0">
                <a:solidFill>
                  <a:srgbClr val="00B050"/>
                </a:solidFill>
              </a:rPr>
              <a:t>1</a:t>
            </a:r>
          </a:p>
        </p:txBody>
      </p:sp>
      <p:sp>
        <p:nvSpPr>
          <p:cNvPr id="12" name="Callout: Line 11">
            <a:extLst>
              <a:ext uri="{FF2B5EF4-FFF2-40B4-BE49-F238E27FC236}">
                <a16:creationId xmlns:a16="http://schemas.microsoft.com/office/drawing/2014/main" id="{76CC08C4-1FFD-D079-D540-A011ABB7E38D}"/>
              </a:ext>
            </a:extLst>
          </p:cNvPr>
          <p:cNvSpPr/>
          <p:nvPr/>
        </p:nvSpPr>
        <p:spPr>
          <a:xfrm>
            <a:off x="5274527" y="3197659"/>
            <a:ext cx="2722175" cy="567280"/>
          </a:xfrm>
          <a:prstGeom prst="borderCallout1">
            <a:avLst>
              <a:gd name="adj1" fmla="val 43770"/>
              <a:gd name="adj2" fmla="val -302"/>
              <a:gd name="adj3" fmla="val 32712"/>
              <a:gd name="adj4" fmla="val -3931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r>
              <a:rPr lang="en-US" sz="800" dirty="0">
                <a:solidFill>
                  <a:srgbClr val="00B050"/>
                </a:solidFill>
              </a:rPr>
              <a:t>INCOSE Colorado Front Range Vice President</a:t>
            </a:r>
            <a:endParaRPr lang="en-US" sz="800">
              <a:solidFill>
                <a:srgbClr val="00B050"/>
              </a:solidFill>
              <a:cs typeface="Arial"/>
            </a:endParaRPr>
          </a:p>
          <a:p>
            <a:r>
              <a:rPr lang="en-US" sz="800" dirty="0">
                <a:solidFill>
                  <a:srgbClr val="00B050"/>
                </a:solidFill>
              </a:rPr>
              <a:t>INCOSE Colorado Front Range President</a:t>
            </a:r>
            <a:endParaRPr lang="en-US" sz="800">
              <a:solidFill>
                <a:srgbClr val="00B050"/>
              </a:solidFill>
              <a:cs typeface="Arial"/>
            </a:endParaRPr>
          </a:p>
          <a:p>
            <a:r>
              <a:rPr lang="en-US" sz="800" dirty="0">
                <a:solidFill>
                  <a:srgbClr val="00B050"/>
                </a:solidFill>
              </a:rPr>
              <a:t>INCOSE America’s Sector Western Region Assistant Director</a:t>
            </a:r>
            <a:endParaRPr lang="en-US" sz="800" dirty="0">
              <a:solidFill>
                <a:srgbClr val="00B050"/>
              </a:solidFill>
              <a:cs typeface="Arial"/>
            </a:endParaRPr>
          </a:p>
        </p:txBody>
      </p:sp>
      <p:sp>
        <p:nvSpPr>
          <p:cNvPr id="13" name="Callout: Line 12">
            <a:extLst>
              <a:ext uri="{FF2B5EF4-FFF2-40B4-BE49-F238E27FC236}">
                <a16:creationId xmlns:a16="http://schemas.microsoft.com/office/drawing/2014/main" id="{ABADB3C3-4BEC-B93D-8F88-A8BE96AEDE62}"/>
              </a:ext>
            </a:extLst>
          </p:cNvPr>
          <p:cNvSpPr/>
          <p:nvPr/>
        </p:nvSpPr>
        <p:spPr>
          <a:xfrm>
            <a:off x="5412956" y="4504830"/>
            <a:ext cx="1402090" cy="299797"/>
          </a:xfrm>
          <a:prstGeom prst="borderCallout1">
            <a:avLst>
              <a:gd name="adj1" fmla="val 2109"/>
              <a:gd name="adj2" fmla="val 49386"/>
              <a:gd name="adj3" fmla="val -46091"/>
              <a:gd name="adj4" fmla="val 10651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800" dirty="0">
                <a:solidFill>
                  <a:srgbClr val="00B050"/>
                </a:solidFill>
              </a:rPr>
              <a:t>Masters of Engineering in Space Operations</a:t>
            </a:r>
          </a:p>
        </p:txBody>
      </p:sp>
      <p:sp>
        <p:nvSpPr>
          <p:cNvPr id="18" name="Text Placeholder 3">
            <a:extLst>
              <a:ext uri="{FF2B5EF4-FFF2-40B4-BE49-F238E27FC236}">
                <a16:creationId xmlns:a16="http://schemas.microsoft.com/office/drawing/2014/main" id="{64516BDA-2C83-7E63-DE9F-71DDF5A73C27}"/>
              </a:ext>
            </a:extLst>
          </p:cNvPr>
          <p:cNvSpPr txBox="1">
            <a:spLocks/>
          </p:cNvSpPr>
          <p:nvPr/>
        </p:nvSpPr>
        <p:spPr>
          <a:xfrm>
            <a:off x="1279607" y="326241"/>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Step 5 </a:t>
            </a:r>
            <a:endParaRPr lang="en-US" sz="3400" b="1" dirty="0">
              <a:solidFill>
                <a:schemeClr val="accent1"/>
              </a:solidFill>
              <a:ea typeface="Roboto Medium"/>
            </a:endParaRPr>
          </a:p>
        </p:txBody>
      </p:sp>
      <p:sp>
        <p:nvSpPr>
          <p:cNvPr id="19" name="TextBox 18">
            <a:extLst>
              <a:ext uri="{FF2B5EF4-FFF2-40B4-BE49-F238E27FC236}">
                <a16:creationId xmlns:a16="http://schemas.microsoft.com/office/drawing/2014/main" id="{BA9D136B-E81D-560C-275E-B3D03A6495D8}"/>
              </a:ext>
            </a:extLst>
          </p:cNvPr>
          <p:cNvSpPr txBox="1"/>
          <p:nvPr/>
        </p:nvSpPr>
        <p:spPr>
          <a:xfrm>
            <a:off x="1218707" y="742863"/>
            <a:ext cx="5596339" cy="646331"/>
          </a:xfrm>
          <a:prstGeom prst="rect">
            <a:avLst/>
          </a:prstGeom>
          <a:noFill/>
        </p:spPr>
        <p:txBody>
          <a:bodyPr wrap="square">
            <a:spAutoFit/>
          </a:bodyPr>
          <a:lstStyle/>
          <a:p>
            <a:pPr>
              <a:spcBef>
                <a:spcPts val="750"/>
              </a:spcBef>
              <a:buClr>
                <a:schemeClr val="accent2"/>
              </a:buClr>
              <a:buSzPct val="100000"/>
            </a:pPr>
            <a:r>
              <a:rPr lang="en-US" sz="1800" b="1" dirty="0">
                <a:solidFill>
                  <a:srgbClr val="2B6FAB"/>
                </a:solidFill>
                <a:latin typeface="Arial"/>
                <a:cs typeface="Segoe UI"/>
              </a:rPr>
              <a:t>Section 6 Professional Development and Contribution to SE Profession</a:t>
            </a:r>
            <a:r>
              <a:rPr lang="en-US" sz="1800" dirty="0">
                <a:solidFill>
                  <a:srgbClr val="2B6FAB"/>
                </a:solidFill>
                <a:latin typeface="Arial"/>
                <a:cs typeface="Segoe UI"/>
              </a:rPr>
              <a:t>​</a:t>
            </a:r>
            <a:endParaRPr lang="en-US" sz="3600" dirty="0">
              <a:solidFill>
                <a:srgbClr val="0071CE"/>
              </a:solidFill>
              <a:latin typeface="Arial"/>
              <a:cs typeface="Segoe UI"/>
            </a:endParaRPr>
          </a:p>
        </p:txBody>
      </p:sp>
      <p:sp>
        <p:nvSpPr>
          <p:cNvPr id="4" name="Arrow: Right 3">
            <a:extLst>
              <a:ext uri="{FF2B5EF4-FFF2-40B4-BE49-F238E27FC236}">
                <a16:creationId xmlns:a16="http://schemas.microsoft.com/office/drawing/2014/main" id="{C48DBEAC-D121-108A-8BC7-6474F9EFE290}"/>
              </a:ext>
            </a:extLst>
          </p:cNvPr>
          <p:cNvSpPr/>
          <p:nvPr/>
        </p:nvSpPr>
        <p:spPr>
          <a:xfrm rot="5400000">
            <a:off x="6308182" y="1718968"/>
            <a:ext cx="1220862" cy="91325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r>
              <a:rPr lang="en-US" sz="1400" dirty="0">
                <a:solidFill>
                  <a:schemeClr val="bg1"/>
                </a:solidFill>
                <a:ea typeface="Segoe UI Black"/>
                <a:cs typeface="Segoe UI Black" panose="020B0A02040204020203" pitchFamily="34" charset="0"/>
              </a:rPr>
              <a:t>Renee's Answers</a:t>
            </a:r>
            <a:endParaRPr lang="en-US" sz="1400" dirty="0">
              <a:solidFill>
                <a:schemeClr val="bg1"/>
              </a:solidFill>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38768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3400" b="1" dirty="0">
                <a:solidFill>
                  <a:schemeClr val="accent1"/>
                </a:solidFill>
                <a:ea typeface="Roboto Medium"/>
                <a:cs typeface="Arial"/>
              </a:rPr>
              <a:t>Motivation</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3" name="Group 2">
            <a:extLst>
              <a:ext uri="{FF2B5EF4-FFF2-40B4-BE49-F238E27FC236}">
                <a16:creationId xmlns:a16="http://schemas.microsoft.com/office/drawing/2014/main" id="{26432D93-E5C0-5C46-1FD0-601AC64800DF}"/>
              </a:ext>
            </a:extLst>
          </p:cNvPr>
          <p:cNvGrpSpPr/>
          <p:nvPr/>
        </p:nvGrpSpPr>
        <p:grpSpPr>
          <a:xfrm>
            <a:off x="1487507" y="1318674"/>
            <a:ext cx="1927808" cy="1156685"/>
            <a:chOff x="0" y="631892"/>
            <a:chExt cx="1927808" cy="1156685"/>
          </a:xfrm>
          <a:solidFill>
            <a:schemeClr val="accent1"/>
          </a:solidFill>
        </p:grpSpPr>
        <p:sp>
          <p:nvSpPr>
            <p:cNvPr id="4" name="Rectangle 3">
              <a:extLst>
                <a:ext uri="{FF2B5EF4-FFF2-40B4-BE49-F238E27FC236}">
                  <a16:creationId xmlns:a16="http://schemas.microsoft.com/office/drawing/2014/main" id="{A795666A-E6DF-AABB-5F28-DC7CB129AE2E}"/>
                </a:ext>
              </a:extLst>
            </p:cNvPr>
            <p:cNvSpPr/>
            <p:nvPr/>
          </p:nvSpPr>
          <p:spPr>
            <a:xfrm>
              <a:off x="0" y="631892"/>
              <a:ext cx="1927808" cy="115668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TextBox 4">
              <a:extLst>
                <a:ext uri="{FF2B5EF4-FFF2-40B4-BE49-F238E27FC236}">
                  <a16:creationId xmlns:a16="http://schemas.microsoft.com/office/drawing/2014/main" id="{1A71A7C8-DA1F-B467-A34D-CF7758658AAD}"/>
                </a:ext>
              </a:extLst>
            </p:cNvPr>
            <p:cNvSpPr txBox="1"/>
            <p:nvPr/>
          </p:nvSpPr>
          <p:spPr>
            <a:xfrm>
              <a:off x="0" y="631892"/>
              <a:ext cx="1927808" cy="11566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rgbClr val="FFFFFF"/>
                  </a:solidFill>
                </a:rPr>
                <a:t>Already a CSEP?</a:t>
              </a:r>
            </a:p>
            <a:p>
              <a:pPr marL="114300" lvl="1" indent="-114300" algn="l" defTabSz="666750">
                <a:lnSpc>
                  <a:spcPct val="90000"/>
                </a:lnSpc>
                <a:spcBef>
                  <a:spcPct val="0"/>
                </a:spcBef>
                <a:spcAft>
                  <a:spcPct val="15000"/>
                </a:spcAft>
                <a:buChar char="•"/>
              </a:pPr>
              <a:r>
                <a:rPr lang="en-US" sz="1500" kern="1200" dirty="0">
                  <a:solidFill>
                    <a:srgbClr val="FFFFFF"/>
                  </a:solidFill>
                </a:rPr>
                <a:t>Use your application!</a:t>
              </a:r>
            </a:p>
          </p:txBody>
        </p:sp>
      </p:grpSp>
      <p:grpSp>
        <p:nvGrpSpPr>
          <p:cNvPr id="8" name="Group 7">
            <a:extLst>
              <a:ext uri="{FF2B5EF4-FFF2-40B4-BE49-F238E27FC236}">
                <a16:creationId xmlns:a16="http://schemas.microsoft.com/office/drawing/2014/main" id="{E52CA7CE-D50C-E877-E0B2-884E63C1CCC4}"/>
              </a:ext>
            </a:extLst>
          </p:cNvPr>
          <p:cNvGrpSpPr/>
          <p:nvPr/>
        </p:nvGrpSpPr>
        <p:grpSpPr>
          <a:xfrm>
            <a:off x="3608096" y="1318674"/>
            <a:ext cx="1927808" cy="1156685"/>
            <a:chOff x="2120589" y="631892"/>
            <a:chExt cx="1927808" cy="1156685"/>
          </a:xfrm>
          <a:solidFill>
            <a:schemeClr val="accent1"/>
          </a:solidFill>
        </p:grpSpPr>
        <p:sp>
          <p:nvSpPr>
            <p:cNvPr id="10" name="Rectangle 9">
              <a:extLst>
                <a:ext uri="{FF2B5EF4-FFF2-40B4-BE49-F238E27FC236}">
                  <a16:creationId xmlns:a16="http://schemas.microsoft.com/office/drawing/2014/main" id="{DD502536-20E8-9AEC-B0F2-8134C3247885}"/>
                </a:ext>
              </a:extLst>
            </p:cNvPr>
            <p:cNvSpPr/>
            <p:nvPr/>
          </p:nvSpPr>
          <p:spPr>
            <a:xfrm>
              <a:off x="2120589" y="631892"/>
              <a:ext cx="1927808" cy="115668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A1EC9032-74BC-5684-260C-E7A25F30A12F}"/>
                </a:ext>
              </a:extLst>
            </p:cNvPr>
            <p:cNvSpPr txBox="1"/>
            <p:nvPr/>
          </p:nvSpPr>
          <p:spPr>
            <a:xfrm>
              <a:off x="2120589" y="631892"/>
              <a:ext cx="1927808" cy="11566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rPr>
                <a:t>Never renew again!</a:t>
              </a:r>
            </a:p>
          </p:txBody>
        </p:sp>
      </p:grpSp>
      <p:grpSp>
        <p:nvGrpSpPr>
          <p:cNvPr id="12" name="Group 11">
            <a:extLst>
              <a:ext uri="{FF2B5EF4-FFF2-40B4-BE49-F238E27FC236}">
                <a16:creationId xmlns:a16="http://schemas.microsoft.com/office/drawing/2014/main" id="{3135A893-8345-5348-FCD0-15773E0735BF}"/>
              </a:ext>
            </a:extLst>
          </p:cNvPr>
          <p:cNvGrpSpPr/>
          <p:nvPr/>
        </p:nvGrpSpPr>
        <p:grpSpPr>
          <a:xfrm>
            <a:off x="5728685" y="1318673"/>
            <a:ext cx="1927808" cy="1156686"/>
            <a:chOff x="4241178" y="631891"/>
            <a:chExt cx="1927808" cy="1156686"/>
          </a:xfrm>
          <a:solidFill>
            <a:schemeClr val="accent1"/>
          </a:solidFill>
        </p:grpSpPr>
        <p:sp>
          <p:nvSpPr>
            <p:cNvPr id="13" name="Rectangle 12">
              <a:extLst>
                <a:ext uri="{FF2B5EF4-FFF2-40B4-BE49-F238E27FC236}">
                  <a16:creationId xmlns:a16="http://schemas.microsoft.com/office/drawing/2014/main" id="{874DA684-D0CE-E9BB-14AA-C3B3BC871C88}"/>
                </a:ext>
              </a:extLst>
            </p:cNvPr>
            <p:cNvSpPr/>
            <p:nvPr/>
          </p:nvSpPr>
          <p:spPr>
            <a:xfrm>
              <a:off x="4241178" y="631892"/>
              <a:ext cx="1927808" cy="115668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544FA254-FEC8-1046-EC3D-81604DA1F4FB}"/>
                </a:ext>
              </a:extLst>
            </p:cNvPr>
            <p:cNvSpPr txBox="1"/>
            <p:nvPr/>
          </p:nvSpPr>
          <p:spPr>
            <a:xfrm>
              <a:off x="4241178" y="631891"/>
              <a:ext cx="1927808" cy="11566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rPr>
                <a:t>Get a cool pin, and add to your signature block</a:t>
              </a:r>
            </a:p>
          </p:txBody>
        </p:sp>
      </p:grpSp>
      <p:grpSp>
        <p:nvGrpSpPr>
          <p:cNvPr id="15" name="Group 14">
            <a:extLst>
              <a:ext uri="{FF2B5EF4-FFF2-40B4-BE49-F238E27FC236}">
                <a16:creationId xmlns:a16="http://schemas.microsoft.com/office/drawing/2014/main" id="{43DDB892-319F-31EF-6919-269979057D3C}"/>
              </a:ext>
            </a:extLst>
          </p:cNvPr>
          <p:cNvGrpSpPr/>
          <p:nvPr/>
        </p:nvGrpSpPr>
        <p:grpSpPr>
          <a:xfrm>
            <a:off x="2513539" y="2668140"/>
            <a:ext cx="1927808" cy="1156685"/>
            <a:chOff x="1060294" y="1981358"/>
            <a:chExt cx="1927808" cy="1156685"/>
          </a:xfrm>
          <a:solidFill>
            <a:schemeClr val="accent1"/>
          </a:solidFill>
        </p:grpSpPr>
        <p:sp>
          <p:nvSpPr>
            <p:cNvPr id="16" name="Rectangle 15">
              <a:extLst>
                <a:ext uri="{FF2B5EF4-FFF2-40B4-BE49-F238E27FC236}">
                  <a16:creationId xmlns:a16="http://schemas.microsoft.com/office/drawing/2014/main" id="{D71FC903-5788-9F4F-34B1-E20502691B88}"/>
                </a:ext>
              </a:extLst>
            </p:cNvPr>
            <p:cNvSpPr/>
            <p:nvPr/>
          </p:nvSpPr>
          <p:spPr>
            <a:xfrm>
              <a:off x="1060294" y="1981358"/>
              <a:ext cx="1927808" cy="115668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5E7BD7C7-AE11-B73B-484A-261D6DCBF314}"/>
                </a:ext>
              </a:extLst>
            </p:cNvPr>
            <p:cNvSpPr txBox="1"/>
            <p:nvPr/>
          </p:nvSpPr>
          <p:spPr>
            <a:xfrm>
              <a:off x="1060294" y="1981358"/>
              <a:ext cx="1927808" cy="11566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rPr>
                <a:t>Hang out with other ESEPs</a:t>
              </a:r>
            </a:p>
          </p:txBody>
        </p:sp>
      </p:grpSp>
      <p:grpSp>
        <p:nvGrpSpPr>
          <p:cNvPr id="18" name="Group 17">
            <a:extLst>
              <a:ext uri="{FF2B5EF4-FFF2-40B4-BE49-F238E27FC236}">
                <a16:creationId xmlns:a16="http://schemas.microsoft.com/office/drawing/2014/main" id="{9DC71429-288A-B203-6A7A-1249510E4214}"/>
              </a:ext>
            </a:extLst>
          </p:cNvPr>
          <p:cNvGrpSpPr/>
          <p:nvPr/>
        </p:nvGrpSpPr>
        <p:grpSpPr>
          <a:xfrm>
            <a:off x="4668390" y="2668140"/>
            <a:ext cx="1927808" cy="1156685"/>
            <a:chOff x="3180883" y="1981358"/>
            <a:chExt cx="1927808" cy="1156685"/>
          </a:xfrm>
          <a:solidFill>
            <a:schemeClr val="accent1"/>
          </a:solidFill>
        </p:grpSpPr>
        <p:sp>
          <p:nvSpPr>
            <p:cNvPr id="19" name="Rectangle 18">
              <a:extLst>
                <a:ext uri="{FF2B5EF4-FFF2-40B4-BE49-F238E27FC236}">
                  <a16:creationId xmlns:a16="http://schemas.microsoft.com/office/drawing/2014/main" id="{55C2C1CC-84F3-3B15-A871-75BFA7A327A4}"/>
                </a:ext>
              </a:extLst>
            </p:cNvPr>
            <p:cNvSpPr/>
            <p:nvPr/>
          </p:nvSpPr>
          <p:spPr>
            <a:xfrm>
              <a:off x="3180883" y="1981358"/>
              <a:ext cx="1927808" cy="115668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701D147E-A16C-2BA1-78E1-AF5E777E4586}"/>
                </a:ext>
              </a:extLst>
            </p:cNvPr>
            <p:cNvSpPr txBox="1"/>
            <p:nvPr/>
          </p:nvSpPr>
          <p:spPr>
            <a:xfrm>
              <a:off x="3180883" y="1981358"/>
              <a:ext cx="1927808" cy="11566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rPr>
                <a:t>Be a role model and mentor</a:t>
              </a:r>
            </a:p>
          </p:txBody>
        </p:sp>
      </p:grpSp>
    </p:spTree>
    <p:extLst>
      <p:ext uri="{BB962C8B-B14F-4D97-AF65-F5344CB8AC3E}">
        <p14:creationId xmlns:p14="http://schemas.microsoft.com/office/powerpoint/2010/main" val="2113526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Step 5 </a:t>
            </a:r>
            <a:endParaRPr lang="en-US" sz="3400" b="1" dirty="0">
              <a:solidFill>
                <a:schemeClr val="accent1"/>
              </a:solidFill>
              <a:ea typeface="Roboto Medium"/>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 name="TextBox 4">
            <a:extLst>
              <a:ext uri="{FF2B5EF4-FFF2-40B4-BE49-F238E27FC236}">
                <a16:creationId xmlns:a16="http://schemas.microsoft.com/office/drawing/2014/main" id="{1F3B7C5F-0122-073D-5478-EEB8F33BE338}"/>
              </a:ext>
            </a:extLst>
          </p:cNvPr>
          <p:cNvSpPr txBox="1"/>
          <p:nvPr/>
        </p:nvSpPr>
        <p:spPr>
          <a:xfrm>
            <a:off x="1199327" y="761877"/>
            <a:ext cx="5596339" cy="646331"/>
          </a:xfrm>
          <a:prstGeom prst="rect">
            <a:avLst/>
          </a:prstGeom>
          <a:noFill/>
        </p:spPr>
        <p:txBody>
          <a:bodyPr wrap="square">
            <a:spAutoFit/>
          </a:bodyPr>
          <a:lstStyle/>
          <a:p>
            <a:pPr>
              <a:spcBef>
                <a:spcPts val="750"/>
              </a:spcBef>
              <a:buClr>
                <a:schemeClr val="accent2"/>
              </a:buClr>
              <a:buSzPct val="100000"/>
            </a:pPr>
            <a:r>
              <a:rPr lang="en-US" sz="1800" b="1" dirty="0">
                <a:solidFill>
                  <a:srgbClr val="2B6FAB"/>
                </a:solidFill>
                <a:latin typeface="Arial"/>
                <a:cs typeface="Segoe UI"/>
              </a:rPr>
              <a:t>Section 6 Professional Development and Contribution to SE Profession</a:t>
            </a:r>
            <a:r>
              <a:rPr lang="en-US" sz="1800" dirty="0">
                <a:solidFill>
                  <a:srgbClr val="2B6FAB"/>
                </a:solidFill>
                <a:latin typeface="Arial"/>
                <a:cs typeface="Segoe UI"/>
              </a:rPr>
              <a:t>​</a:t>
            </a:r>
            <a:endParaRPr lang="en-US" sz="3600" dirty="0">
              <a:solidFill>
                <a:srgbClr val="0071CE"/>
              </a:solidFill>
              <a:latin typeface="Arial"/>
              <a:cs typeface="Segoe UI"/>
            </a:endParaRPr>
          </a:p>
        </p:txBody>
      </p:sp>
      <p:sp>
        <p:nvSpPr>
          <p:cNvPr id="6" name="TextBox 5">
            <a:extLst>
              <a:ext uri="{FF2B5EF4-FFF2-40B4-BE49-F238E27FC236}">
                <a16:creationId xmlns:a16="http://schemas.microsoft.com/office/drawing/2014/main" id="{F3EDC344-1273-D109-20E1-8DD54123B25D}"/>
              </a:ext>
            </a:extLst>
          </p:cNvPr>
          <p:cNvSpPr txBox="1"/>
          <p:nvPr/>
        </p:nvSpPr>
        <p:spPr>
          <a:xfrm>
            <a:off x="2531327" y="37788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750"/>
              </a:spcBef>
              <a:buClr>
                <a:schemeClr val="accent2"/>
              </a:buClr>
              <a:buSzPct val="100000"/>
            </a:pPr>
            <a:endParaRPr lang="en-US" dirty="0">
              <a:solidFill>
                <a:srgbClr val="FFFFFF"/>
              </a:solidFill>
              <a:highlight>
                <a:srgbClr val="0000FF"/>
              </a:highlight>
              <a:latin typeface="Arial"/>
              <a:cs typeface="Arial"/>
            </a:endParaRPr>
          </a:p>
        </p:txBody>
      </p:sp>
      <p:pic>
        <p:nvPicPr>
          <p:cNvPr id="8" name="Picture 7" descr="Table&#10;&#10;Description automatically generated">
            <a:extLst>
              <a:ext uri="{FF2B5EF4-FFF2-40B4-BE49-F238E27FC236}">
                <a16:creationId xmlns:a16="http://schemas.microsoft.com/office/drawing/2014/main" id="{D8BFC4F5-BFA2-04A0-0A4C-1FEE2039E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461" y="1563710"/>
            <a:ext cx="4267087" cy="1172727"/>
          </a:xfrm>
          <a:prstGeom prst="rect">
            <a:avLst/>
          </a:prstGeom>
          <a:ln w="28575">
            <a:solidFill>
              <a:schemeClr val="accent1"/>
            </a:solidFill>
          </a:ln>
        </p:spPr>
      </p:pic>
      <p:pic>
        <p:nvPicPr>
          <p:cNvPr id="9" name="Picture 8">
            <a:extLst>
              <a:ext uri="{FF2B5EF4-FFF2-40B4-BE49-F238E27FC236}">
                <a16:creationId xmlns:a16="http://schemas.microsoft.com/office/drawing/2014/main" id="{6398303A-63AA-EBB9-2E05-3B3D3F4DDC20}"/>
              </a:ext>
            </a:extLst>
          </p:cNvPr>
          <p:cNvPicPr>
            <a:picLocks noChangeAspect="1"/>
          </p:cNvPicPr>
          <p:nvPr/>
        </p:nvPicPr>
        <p:blipFill rotWithShape="1">
          <a:blip r:embed="rId4">
            <a:extLst>
              <a:ext uri="{28A0092B-C50C-407E-A947-70E740481C1C}">
                <a14:useLocalDpi xmlns:a14="http://schemas.microsoft.com/office/drawing/2010/main" val="0"/>
              </a:ext>
            </a:extLst>
          </a:blip>
          <a:srcRect t="25962"/>
          <a:stretch/>
        </p:blipFill>
        <p:spPr>
          <a:xfrm>
            <a:off x="1799152" y="2853868"/>
            <a:ext cx="4283703" cy="871378"/>
          </a:xfrm>
          <a:prstGeom prst="rect">
            <a:avLst/>
          </a:prstGeom>
          <a:ln w="28575">
            <a:solidFill>
              <a:schemeClr val="accent1"/>
            </a:solidFill>
          </a:ln>
        </p:spPr>
      </p:pic>
      <p:pic>
        <p:nvPicPr>
          <p:cNvPr id="10" name="Picture 9" descr="Graphical user interface, text, application&#10;&#10;Description automatically generated">
            <a:extLst>
              <a:ext uri="{FF2B5EF4-FFF2-40B4-BE49-F238E27FC236}">
                <a16:creationId xmlns:a16="http://schemas.microsoft.com/office/drawing/2014/main" id="{850143BF-0D02-044F-3AA5-F2A308B68A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9152" y="3842677"/>
            <a:ext cx="4293109" cy="661770"/>
          </a:xfrm>
          <a:prstGeom prst="rect">
            <a:avLst/>
          </a:prstGeom>
          <a:ln w="28575">
            <a:solidFill>
              <a:schemeClr val="accent1"/>
            </a:solidFill>
          </a:ln>
        </p:spPr>
      </p:pic>
      <p:sp>
        <p:nvSpPr>
          <p:cNvPr id="11" name="Callout: Line 10">
            <a:extLst>
              <a:ext uri="{FF2B5EF4-FFF2-40B4-BE49-F238E27FC236}">
                <a16:creationId xmlns:a16="http://schemas.microsoft.com/office/drawing/2014/main" id="{8DEC4356-FC4D-3112-6FB6-4AC81C6890E9}"/>
              </a:ext>
            </a:extLst>
          </p:cNvPr>
          <p:cNvSpPr/>
          <p:nvPr/>
        </p:nvSpPr>
        <p:spPr>
          <a:xfrm>
            <a:off x="3997497" y="4639940"/>
            <a:ext cx="2933235" cy="334645"/>
          </a:xfrm>
          <a:prstGeom prst="borderCallout1">
            <a:avLst>
              <a:gd name="adj1" fmla="val 2109"/>
              <a:gd name="adj2" fmla="val 49386"/>
              <a:gd name="adj3" fmla="val -88126"/>
              <a:gd name="adj4" fmla="val 3241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r>
              <a:rPr lang="en-US" sz="800" dirty="0">
                <a:solidFill>
                  <a:srgbClr val="00B050"/>
                </a:solidFill>
              </a:rPr>
              <a:t>Booz Allen Engineering and Science Functional Community</a:t>
            </a:r>
          </a:p>
        </p:txBody>
      </p:sp>
    </p:spTree>
    <p:extLst>
      <p:ext uri="{BB962C8B-B14F-4D97-AF65-F5344CB8AC3E}">
        <p14:creationId xmlns:p14="http://schemas.microsoft.com/office/powerpoint/2010/main" val="1004405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Sections 7 and 8</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 name="TextBox 4">
            <a:extLst>
              <a:ext uri="{FF2B5EF4-FFF2-40B4-BE49-F238E27FC236}">
                <a16:creationId xmlns:a16="http://schemas.microsoft.com/office/drawing/2014/main" id="{47AD4677-2247-F40A-EE5D-4851531FA0C9}"/>
              </a:ext>
            </a:extLst>
          </p:cNvPr>
          <p:cNvSpPr txBox="1"/>
          <p:nvPr/>
        </p:nvSpPr>
        <p:spPr>
          <a:xfrm>
            <a:off x="1898294" y="1286710"/>
            <a:ext cx="4846319" cy="748923"/>
          </a:xfrm>
          <a:prstGeom prst="rect">
            <a:avLst/>
          </a:prstGeom>
          <a:noFill/>
        </p:spPr>
        <p:txBody>
          <a:bodyPr wrap="square">
            <a:spAutoFit/>
          </a:bodyPr>
          <a:lstStyle/>
          <a:p>
            <a:pPr marL="285750" indent="-285750">
              <a:spcBef>
                <a:spcPts val="750"/>
              </a:spcBef>
              <a:buSzPct val="100000"/>
              <a:buFont typeface="Arial" panose="020B0604020202020204" pitchFamily="34" charset="0"/>
              <a:buChar char="•"/>
            </a:pPr>
            <a:r>
              <a:rPr lang="en-US" sz="1800" dirty="0">
                <a:solidFill>
                  <a:srgbClr val="414042"/>
                </a:solidFill>
                <a:latin typeface="Arial"/>
                <a:cs typeface="Arial"/>
              </a:rPr>
              <a:t>Affidavit by Applicant: Signature and Date​</a:t>
            </a:r>
          </a:p>
          <a:p>
            <a:pPr marL="285750" indent="-285750">
              <a:spcBef>
                <a:spcPts val="750"/>
              </a:spcBef>
              <a:buSzPct val="100000"/>
              <a:buFont typeface="Arial" panose="020B0604020202020204" pitchFamily="34" charset="0"/>
              <a:buChar char="•"/>
            </a:pPr>
            <a:r>
              <a:rPr lang="en-US" sz="1800" dirty="0">
                <a:solidFill>
                  <a:srgbClr val="414042"/>
                </a:solidFill>
                <a:latin typeface="Arial"/>
                <a:cs typeface="Arial"/>
              </a:rPr>
              <a:t>Optional Information – Birth Year, Gender</a:t>
            </a:r>
          </a:p>
        </p:txBody>
      </p:sp>
      <p:pic>
        <p:nvPicPr>
          <p:cNvPr id="6" name="Picture 5">
            <a:extLst>
              <a:ext uri="{FF2B5EF4-FFF2-40B4-BE49-F238E27FC236}">
                <a16:creationId xmlns:a16="http://schemas.microsoft.com/office/drawing/2014/main" id="{690A7255-9D7B-F7E8-DDA2-7177A4C65028}"/>
              </a:ext>
            </a:extLst>
          </p:cNvPr>
          <p:cNvPicPr>
            <a:picLocks noChangeAspect="1"/>
          </p:cNvPicPr>
          <p:nvPr/>
        </p:nvPicPr>
        <p:blipFill>
          <a:blip r:embed="rId3"/>
          <a:stretch>
            <a:fillRect/>
          </a:stretch>
        </p:blipFill>
        <p:spPr>
          <a:xfrm>
            <a:off x="714375" y="2778113"/>
            <a:ext cx="2181225" cy="1237003"/>
          </a:xfrm>
          <a:prstGeom prst="rect">
            <a:avLst/>
          </a:prstGeom>
        </p:spPr>
      </p:pic>
      <p:sp>
        <p:nvSpPr>
          <p:cNvPr id="8" name="TextBox 2">
            <a:extLst>
              <a:ext uri="{FF2B5EF4-FFF2-40B4-BE49-F238E27FC236}">
                <a16:creationId xmlns:a16="http://schemas.microsoft.com/office/drawing/2014/main" id="{16E61AF5-33BD-1275-E385-0FBD0F20C743}"/>
              </a:ext>
            </a:extLst>
          </p:cNvPr>
          <p:cNvSpPr txBox="1"/>
          <p:nvPr/>
        </p:nvSpPr>
        <p:spPr>
          <a:xfrm>
            <a:off x="3609974" y="3036614"/>
            <a:ext cx="2651688" cy="461665"/>
          </a:xfrm>
          <a:prstGeom prst="rect">
            <a:avLst/>
          </a:prstGeom>
          <a:noFill/>
        </p:spPr>
        <p:txBody>
          <a:bodyPr wrap="none" rtlCol="0">
            <a:spAutoFit/>
          </a:bodyPr>
          <a:ls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en-US" dirty="0"/>
              <a:t>Benjamin Franklin</a:t>
            </a:r>
          </a:p>
        </p:txBody>
      </p:sp>
      <p:pic>
        <p:nvPicPr>
          <p:cNvPr id="9" name="Picture 8" descr="Icon&#10;&#10;Description automatically generated">
            <a:extLst>
              <a:ext uri="{FF2B5EF4-FFF2-40B4-BE49-F238E27FC236}">
                <a16:creationId xmlns:a16="http://schemas.microsoft.com/office/drawing/2014/main" id="{EC33E585-38C9-32FE-EFC1-EBC87F11487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15020" y="2960043"/>
            <a:ext cx="670560" cy="670560"/>
          </a:xfrm>
          <a:prstGeom prst="rect">
            <a:avLst/>
          </a:prstGeom>
        </p:spPr>
      </p:pic>
    </p:spTree>
    <p:extLst>
      <p:ext uri="{BB962C8B-B14F-4D97-AF65-F5344CB8AC3E}">
        <p14:creationId xmlns:p14="http://schemas.microsoft.com/office/powerpoint/2010/main" val="377914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Reference’s Information</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pic>
        <p:nvPicPr>
          <p:cNvPr id="4" name="Picture 3">
            <a:extLst>
              <a:ext uri="{FF2B5EF4-FFF2-40B4-BE49-F238E27FC236}">
                <a16:creationId xmlns:a16="http://schemas.microsoft.com/office/drawing/2014/main" id="{9BFE1F85-A4B6-24BE-DF2B-69E838FB532F}"/>
              </a:ext>
            </a:extLst>
          </p:cNvPr>
          <p:cNvPicPr>
            <a:picLocks noChangeAspect="1"/>
          </p:cNvPicPr>
          <p:nvPr/>
        </p:nvPicPr>
        <p:blipFill rotWithShape="1">
          <a:blip r:embed="rId3"/>
          <a:srcRect l="18333" t="14762" r="29956" b="23219"/>
          <a:stretch/>
        </p:blipFill>
        <p:spPr>
          <a:xfrm>
            <a:off x="1400480" y="1220363"/>
            <a:ext cx="4267886" cy="2945316"/>
          </a:xfrm>
          <a:prstGeom prst="rect">
            <a:avLst/>
          </a:prstGeom>
          <a:ln w="28575">
            <a:solidFill>
              <a:schemeClr val="accent1"/>
            </a:solidFill>
          </a:ln>
        </p:spPr>
      </p:pic>
      <p:sp>
        <p:nvSpPr>
          <p:cNvPr id="10" name="Callout: Line 9">
            <a:extLst>
              <a:ext uri="{FF2B5EF4-FFF2-40B4-BE49-F238E27FC236}">
                <a16:creationId xmlns:a16="http://schemas.microsoft.com/office/drawing/2014/main" id="{376BF751-2CAC-655B-F294-0F50AD1AD8D4}"/>
              </a:ext>
            </a:extLst>
          </p:cNvPr>
          <p:cNvSpPr/>
          <p:nvPr/>
        </p:nvSpPr>
        <p:spPr>
          <a:xfrm>
            <a:off x="5741488" y="1886956"/>
            <a:ext cx="1815326" cy="387040"/>
          </a:xfrm>
          <a:prstGeom prst="borderCallout1">
            <a:avLst>
              <a:gd name="adj1" fmla="val 40036"/>
              <a:gd name="adj2" fmla="val -3169"/>
              <a:gd name="adj3" fmla="val 88490"/>
              <a:gd name="adj4" fmla="val -10692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800" dirty="0">
                <a:solidFill>
                  <a:srgbClr val="00B050"/>
                </a:solidFill>
              </a:rPr>
              <a:t>Ask your reference to provide their INCOSE Member Number and Certification Number (if applicable)</a:t>
            </a:r>
            <a:endParaRPr lang="en-US" sz="800" dirty="0">
              <a:solidFill>
                <a:srgbClr val="00B050"/>
              </a:solidFill>
              <a:cs typeface="Arial"/>
            </a:endParaRPr>
          </a:p>
        </p:txBody>
      </p:sp>
      <p:cxnSp>
        <p:nvCxnSpPr>
          <p:cNvPr id="11" name="Straight Connector 10">
            <a:extLst>
              <a:ext uri="{FF2B5EF4-FFF2-40B4-BE49-F238E27FC236}">
                <a16:creationId xmlns:a16="http://schemas.microsoft.com/office/drawing/2014/main" id="{3007569B-4867-E7A0-7940-E10742E73684}"/>
              </a:ext>
            </a:extLst>
          </p:cNvPr>
          <p:cNvCxnSpPr>
            <a:cxnSpLocks/>
          </p:cNvCxnSpPr>
          <p:nvPr/>
        </p:nvCxnSpPr>
        <p:spPr>
          <a:xfrm flipH="1">
            <a:off x="5376127" y="2080476"/>
            <a:ext cx="292239" cy="447415"/>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sp>
        <p:nvSpPr>
          <p:cNvPr id="12" name="Callout: Line 11">
            <a:extLst>
              <a:ext uri="{FF2B5EF4-FFF2-40B4-BE49-F238E27FC236}">
                <a16:creationId xmlns:a16="http://schemas.microsoft.com/office/drawing/2014/main" id="{1882264A-9026-9EA2-ABA3-0028A0531F88}"/>
              </a:ext>
            </a:extLst>
          </p:cNvPr>
          <p:cNvSpPr/>
          <p:nvPr/>
        </p:nvSpPr>
        <p:spPr>
          <a:xfrm>
            <a:off x="5512237" y="3571571"/>
            <a:ext cx="1808357" cy="387040"/>
          </a:xfrm>
          <a:prstGeom prst="borderCallout1">
            <a:avLst>
              <a:gd name="adj1" fmla="val 55787"/>
              <a:gd name="adj2" fmla="val -2330"/>
              <a:gd name="adj3" fmla="val 58110"/>
              <a:gd name="adj4" fmla="val -2977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800" dirty="0">
                <a:solidFill>
                  <a:srgbClr val="00B050"/>
                </a:solidFill>
              </a:rPr>
              <a:t>Provide your reference with some information that will help get started</a:t>
            </a:r>
          </a:p>
        </p:txBody>
      </p:sp>
    </p:spTree>
    <p:extLst>
      <p:ext uri="{BB962C8B-B14F-4D97-AF65-F5344CB8AC3E}">
        <p14:creationId xmlns:p14="http://schemas.microsoft.com/office/powerpoint/2010/main" val="361061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Reference’s Qualifications</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Content Placeholder 2">
            <a:extLst>
              <a:ext uri="{FF2B5EF4-FFF2-40B4-BE49-F238E27FC236}">
                <a16:creationId xmlns:a16="http://schemas.microsoft.com/office/drawing/2014/main" id="{7F25E6BE-C454-E54E-C09F-C0C100E5D8C7}"/>
              </a:ext>
            </a:extLst>
          </p:cNvPr>
          <p:cNvSpPr>
            <a:spLocks noGrp="1"/>
          </p:cNvSpPr>
          <p:nvPr/>
        </p:nvSpPr>
        <p:spPr>
          <a:xfrm>
            <a:off x="906810" y="1017085"/>
            <a:ext cx="6877515" cy="483647"/>
          </a:xfrm>
          <a:prstGeom prst="rect">
            <a:avLst/>
          </a:prstGeom>
        </p:spPr>
        <p:txBody>
          <a:bodyPr vert="horz" lIns="121954" tIns="60977" rIns="121954" bIns="60977" rtlCol="0" anchor="t">
            <a:norm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457200" indent="-457200"/>
            <a:r>
              <a:rPr lang="en-US" sz="1400" dirty="0"/>
              <a:t>If the reference is a current or former CSEP, ESEP, or Fellow, so state</a:t>
            </a:r>
            <a:endParaRPr lang="en-US" sz="1400"/>
          </a:p>
        </p:txBody>
      </p:sp>
      <p:pic>
        <p:nvPicPr>
          <p:cNvPr id="5" name="Picture 4">
            <a:extLst>
              <a:ext uri="{FF2B5EF4-FFF2-40B4-BE49-F238E27FC236}">
                <a16:creationId xmlns:a16="http://schemas.microsoft.com/office/drawing/2014/main" id="{E6DF8B86-2EF4-82DB-B272-88D56510B8D6}"/>
              </a:ext>
            </a:extLst>
          </p:cNvPr>
          <p:cNvPicPr>
            <a:picLocks noChangeAspect="1"/>
          </p:cNvPicPr>
          <p:nvPr/>
        </p:nvPicPr>
        <p:blipFill rotWithShape="1">
          <a:blip r:embed="rId3"/>
          <a:srcRect l="5833" t="24129" r="18332"/>
          <a:stretch/>
        </p:blipFill>
        <p:spPr>
          <a:xfrm>
            <a:off x="1447800" y="1447662"/>
            <a:ext cx="5541693" cy="3276367"/>
          </a:xfrm>
          <a:prstGeom prst="rect">
            <a:avLst/>
          </a:prstGeom>
          <a:ln w="28575">
            <a:solidFill>
              <a:schemeClr val="accent1"/>
            </a:solidFill>
          </a:ln>
        </p:spPr>
      </p:pic>
      <p:sp>
        <p:nvSpPr>
          <p:cNvPr id="6" name="Callout: Line 5">
            <a:extLst>
              <a:ext uri="{FF2B5EF4-FFF2-40B4-BE49-F238E27FC236}">
                <a16:creationId xmlns:a16="http://schemas.microsoft.com/office/drawing/2014/main" id="{02AFAABC-1C96-ED89-5D56-C9CEFF60988F}"/>
              </a:ext>
            </a:extLst>
          </p:cNvPr>
          <p:cNvSpPr/>
          <p:nvPr/>
        </p:nvSpPr>
        <p:spPr>
          <a:xfrm>
            <a:off x="5799408" y="2497524"/>
            <a:ext cx="1989565" cy="428858"/>
          </a:xfrm>
          <a:prstGeom prst="borderCallout1">
            <a:avLst>
              <a:gd name="adj1" fmla="val 55787"/>
              <a:gd name="adj2" fmla="val -2330"/>
              <a:gd name="adj3" fmla="val 127549"/>
              <a:gd name="adj4" fmla="val -3217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1000" dirty="0">
                <a:solidFill>
                  <a:srgbClr val="00B050"/>
                </a:solidFill>
              </a:rPr>
              <a:t>Required, if reference is not a SEP or Fellow</a:t>
            </a:r>
          </a:p>
        </p:txBody>
      </p:sp>
    </p:spTree>
    <p:extLst>
      <p:ext uri="{BB962C8B-B14F-4D97-AF65-F5344CB8AC3E}">
        <p14:creationId xmlns:p14="http://schemas.microsoft.com/office/powerpoint/2010/main" val="3605121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1034129"/>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Copy relevant experience from Application Section 5</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TextBox 2">
            <a:extLst>
              <a:ext uri="{FF2B5EF4-FFF2-40B4-BE49-F238E27FC236}">
                <a16:creationId xmlns:a16="http://schemas.microsoft.com/office/drawing/2014/main" id="{D96CAD6D-D7ED-E989-A1DC-508B469EBC4C}"/>
              </a:ext>
            </a:extLst>
          </p:cNvPr>
          <p:cNvSpPr txBox="1"/>
          <p:nvPr/>
        </p:nvSpPr>
        <p:spPr>
          <a:xfrm>
            <a:off x="3467672" y="38528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750"/>
              </a:spcBef>
              <a:buClr>
                <a:schemeClr val="accent2"/>
              </a:buClr>
              <a:buSzPct val="100000"/>
            </a:pPr>
            <a:endParaRPr lang="en-US" dirty="0">
              <a:solidFill>
                <a:srgbClr val="FFFFFF"/>
              </a:solidFill>
              <a:highlight>
                <a:srgbClr val="0000FF"/>
              </a:highlight>
              <a:latin typeface="Arial"/>
              <a:cs typeface="Arial"/>
            </a:endParaRPr>
          </a:p>
        </p:txBody>
      </p:sp>
      <p:pic>
        <p:nvPicPr>
          <p:cNvPr id="4" name="Picture 3">
            <a:extLst>
              <a:ext uri="{FF2B5EF4-FFF2-40B4-BE49-F238E27FC236}">
                <a16:creationId xmlns:a16="http://schemas.microsoft.com/office/drawing/2014/main" id="{FA41AAAD-819F-AFFB-E4AA-B1423FF24106}"/>
              </a:ext>
            </a:extLst>
          </p:cNvPr>
          <p:cNvPicPr>
            <a:picLocks noChangeAspect="1"/>
          </p:cNvPicPr>
          <p:nvPr/>
        </p:nvPicPr>
        <p:blipFill>
          <a:blip r:embed="rId3"/>
          <a:stretch>
            <a:fillRect/>
          </a:stretch>
        </p:blipFill>
        <p:spPr>
          <a:xfrm>
            <a:off x="1530383" y="1488793"/>
            <a:ext cx="4175264" cy="1664592"/>
          </a:xfrm>
          <a:prstGeom prst="rect">
            <a:avLst/>
          </a:prstGeom>
          <a:ln w="28575">
            <a:solidFill>
              <a:schemeClr val="accent1"/>
            </a:solidFill>
          </a:ln>
        </p:spPr>
      </p:pic>
      <p:pic>
        <p:nvPicPr>
          <p:cNvPr id="5" name="Picture 4" descr="Graphical user interface, application&#10;&#10;Description automatically generated">
            <a:extLst>
              <a:ext uri="{FF2B5EF4-FFF2-40B4-BE49-F238E27FC236}">
                <a16:creationId xmlns:a16="http://schemas.microsoft.com/office/drawing/2014/main" id="{05C35FC0-A6D9-CFCD-B9C7-647CDE4FBD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208" y="3227367"/>
            <a:ext cx="4269190" cy="1844724"/>
          </a:xfrm>
          <a:prstGeom prst="rect">
            <a:avLst/>
          </a:prstGeom>
          <a:ln w="28575">
            <a:solidFill>
              <a:schemeClr val="accent1"/>
            </a:solidFill>
          </a:ln>
        </p:spPr>
      </p:pic>
      <p:sp>
        <p:nvSpPr>
          <p:cNvPr id="6" name="Callout: Line 5">
            <a:extLst>
              <a:ext uri="{FF2B5EF4-FFF2-40B4-BE49-F238E27FC236}">
                <a16:creationId xmlns:a16="http://schemas.microsoft.com/office/drawing/2014/main" id="{708CAA60-DBCE-AF3F-CFC2-2B8AC4F62AFC}"/>
              </a:ext>
            </a:extLst>
          </p:cNvPr>
          <p:cNvSpPr/>
          <p:nvPr/>
        </p:nvSpPr>
        <p:spPr>
          <a:xfrm>
            <a:off x="5649891" y="2720539"/>
            <a:ext cx="2393796" cy="442797"/>
          </a:xfrm>
          <a:prstGeom prst="borderCallout1">
            <a:avLst>
              <a:gd name="adj1" fmla="val 55787"/>
              <a:gd name="adj2" fmla="val -2330"/>
              <a:gd name="adj3" fmla="val 147220"/>
              <a:gd name="adj4" fmla="val -20344"/>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1200" dirty="0">
                <a:solidFill>
                  <a:srgbClr val="00B050"/>
                </a:solidFill>
              </a:rPr>
              <a:t>Copy the information that is relevant for each reference</a:t>
            </a:r>
          </a:p>
        </p:txBody>
      </p:sp>
      <p:cxnSp>
        <p:nvCxnSpPr>
          <p:cNvPr id="8" name="Straight Connector 7">
            <a:extLst>
              <a:ext uri="{FF2B5EF4-FFF2-40B4-BE49-F238E27FC236}">
                <a16:creationId xmlns:a16="http://schemas.microsoft.com/office/drawing/2014/main" id="{B12A8C1C-5D82-2C5E-E985-D13688BB6B71}"/>
              </a:ext>
            </a:extLst>
          </p:cNvPr>
          <p:cNvCxnSpPr>
            <a:cxnSpLocks/>
          </p:cNvCxnSpPr>
          <p:nvPr/>
        </p:nvCxnSpPr>
        <p:spPr>
          <a:xfrm flipH="1" flipV="1">
            <a:off x="4639404" y="2712639"/>
            <a:ext cx="923227" cy="14729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075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Paste into Reference Form</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Callout: Line 2">
            <a:extLst>
              <a:ext uri="{FF2B5EF4-FFF2-40B4-BE49-F238E27FC236}">
                <a16:creationId xmlns:a16="http://schemas.microsoft.com/office/drawing/2014/main" id="{DF84F34D-CE78-454F-A78D-E67A0820F72F}"/>
              </a:ext>
            </a:extLst>
          </p:cNvPr>
          <p:cNvSpPr/>
          <p:nvPr/>
        </p:nvSpPr>
        <p:spPr>
          <a:xfrm>
            <a:off x="5135212" y="4321321"/>
            <a:ext cx="1815326" cy="317346"/>
          </a:xfrm>
          <a:prstGeom prst="borderCallout1">
            <a:avLst>
              <a:gd name="adj1" fmla="val 55787"/>
              <a:gd name="adj2" fmla="val -2330"/>
              <a:gd name="adj3" fmla="val -141388"/>
              <a:gd name="adj4" fmla="val -93895"/>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1000" dirty="0">
                <a:solidFill>
                  <a:srgbClr val="00B050"/>
                </a:solidFill>
              </a:rPr>
              <a:t>Paste into corresponding reference form</a:t>
            </a:r>
          </a:p>
        </p:txBody>
      </p:sp>
      <p:pic>
        <p:nvPicPr>
          <p:cNvPr id="4" name="Picture 3">
            <a:extLst>
              <a:ext uri="{FF2B5EF4-FFF2-40B4-BE49-F238E27FC236}">
                <a16:creationId xmlns:a16="http://schemas.microsoft.com/office/drawing/2014/main" id="{827AF3B4-ADC3-4E0A-5B8F-ED09E56FD305}"/>
              </a:ext>
            </a:extLst>
          </p:cNvPr>
          <p:cNvPicPr>
            <a:picLocks noChangeAspect="1"/>
          </p:cNvPicPr>
          <p:nvPr/>
        </p:nvPicPr>
        <p:blipFill rotWithShape="1">
          <a:blip r:embed="rId3"/>
          <a:srcRect l="6667" t="13222" r="18333" b="18454"/>
          <a:stretch/>
        </p:blipFill>
        <p:spPr>
          <a:xfrm>
            <a:off x="1572246" y="1202939"/>
            <a:ext cx="4885628" cy="2627243"/>
          </a:xfrm>
          <a:prstGeom prst="rect">
            <a:avLst/>
          </a:prstGeom>
          <a:ln w="28575">
            <a:solidFill>
              <a:schemeClr val="accent1"/>
            </a:solidFill>
          </a:ln>
        </p:spPr>
      </p:pic>
      <p:sp>
        <p:nvSpPr>
          <p:cNvPr id="6" name="Arrow: Right 5">
            <a:extLst>
              <a:ext uri="{FF2B5EF4-FFF2-40B4-BE49-F238E27FC236}">
                <a16:creationId xmlns:a16="http://schemas.microsoft.com/office/drawing/2014/main" id="{7C489282-0C31-778B-0F18-6B0D0F0FC3A7}"/>
              </a:ext>
            </a:extLst>
          </p:cNvPr>
          <p:cNvSpPr/>
          <p:nvPr/>
        </p:nvSpPr>
        <p:spPr>
          <a:xfrm>
            <a:off x="168887" y="2775377"/>
            <a:ext cx="1220862" cy="91325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r>
              <a:rPr lang="en-US" sz="1400" dirty="0">
                <a:solidFill>
                  <a:schemeClr val="bg1"/>
                </a:solidFill>
                <a:ea typeface="Segoe UI Black"/>
                <a:cs typeface="Segoe UI Black" panose="020B0A02040204020203" pitchFamily="34" charset="0"/>
              </a:rPr>
              <a:t>Renee's Answers</a:t>
            </a:r>
            <a:endParaRPr lang="en-US" sz="1400" dirty="0">
              <a:solidFill>
                <a:schemeClr val="bg1"/>
              </a:solidFill>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73301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Reference’s Statement</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TextBox 2">
            <a:extLst>
              <a:ext uri="{FF2B5EF4-FFF2-40B4-BE49-F238E27FC236}">
                <a16:creationId xmlns:a16="http://schemas.microsoft.com/office/drawing/2014/main" id="{A6B9F3E4-FE13-B9BF-ADBB-35A8866F57F8}"/>
              </a:ext>
            </a:extLst>
          </p:cNvPr>
          <p:cNvSpPr txBox="1"/>
          <p:nvPr/>
        </p:nvSpPr>
        <p:spPr>
          <a:xfrm>
            <a:off x="2531327" y="37788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750"/>
              </a:spcBef>
              <a:buClr>
                <a:schemeClr val="accent2"/>
              </a:buClr>
              <a:buSzPct val="100000"/>
            </a:pPr>
            <a:endParaRPr lang="en-US" dirty="0">
              <a:solidFill>
                <a:srgbClr val="FFFFFF"/>
              </a:solidFill>
              <a:highlight>
                <a:srgbClr val="0000FF"/>
              </a:highlight>
              <a:latin typeface="Arial"/>
              <a:cs typeface="Arial"/>
            </a:endParaRPr>
          </a:p>
        </p:txBody>
      </p:sp>
      <p:pic>
        <p:nvPicPr>
          <p:cNvPr id="4" name="Picture 3">
            <a:extLst>
              <a:ext uri="{FF2B5EF4-FFF2-40B4-BE49-F238E27FC236}">
                <a16:creationId xmlns:a16="http://schemas.microsoft.com/office/drawing/2014/main" id="{73FBCC6F-CCFA-DD80-C2CB-02017B3F5B64}"/>
              </a:ext>
            </a:extLst>
          </p:cNvPr>
          <p:cNvPicPr>
            <a:picLocks noChangeAspect="1"/>
          </p:cNvPicPr>
          <p:nvPr/>
        </p:nvPicPr>
        <p:blipFill rotWithShape="1">
          <a:blip r:embed="rId3"/>
          <a:srcRect l="18333" t="27447" r="30000" b="37314"/>
          <a:stretch/>
        </p:blipFill>
        <p:spPr>
          <a:xfrm>
            <a:off x="1385592" y="1086153"/>
            <a:ext cx="5034475" cy="2031381"/>
          </a:xfrm>
          <a:prstGeom prst="rect">
            <a:avLst/>
          </a:prstGeom>
          <a:ln w="28575">
            <a:solidFill>
              <a:schemeClr val="accent1"/>
            </a:solidFill>
          </a:ln>
        </p:spPr>
      </p:pic>
      <p:pic>
        <p:nvPicPr>
          <p:cNvPr id="5" name="Picture 4">
            <a:extLst>
              <a:ext uri="{FF2B5EF4-FFF2-40B4-BE49-F238E27FC236}">
                <a16:creationId xmlns:a16="http://schemas.microsoft.com/office/drawing/2014/main" id="{A82DAC81-B0AF-C0AC-B778-3720576E2FE6}"/>
              </a:ext>
            </a:extLst>
          </p:cNvPr>
          <p:cNvPicPr>
            <a:picLocks noChangeAspect="1"/>
          </p:cNvPicPr>
          <p:nvPr/>
        </p:nvPicPr>
        <p:blipFill rotWithShape="1">
          <a:blip r:embed="rId4"/>
          <a:srcRect l="18333" t="71643" r="30834"/>
          <a:stretch/>
        </p:blipFill>
        <p:spPr>
          <a:xfrm>
            <a:off x="1799451" y="3270095"/>
            <a:ext cx="3602774" cy="1184515"/>
          </a:xfrm>
          <a:prstGeom prst="rect">
            <a:avLst/>
          </a:prstGeom>
          <a:ln w="28575">
            <a:solidFill>
              <a:schemeClr val="accent1"/>
            </a:solidFill>
          </a:ln>
        </p:spPr>
      </p:pic>
      <p:sp>
        <p:nvSpPr>
          <p:cNvPr id="6" name="Callout: Line 5">
            <a:extLst>
              <a:ext uri="{FF2B5EF4-FFF2-40B4-BE49-F238E27FC236}">
                <a16:creationId xmlns:a16="http://schemas.microsoft.com/office/drawing/2014/main" id="{FB0742F0-12B9-488B-DA44-BC5A9672E506}"/>
              </a:ext>
            </a:extLst>
          </p:cNvPr>
          <p:cNvSpPr/>
          <p:nvPr/>
        </p:nvSpPr>
        <p:spPr>
          <a:xfrm>
            <a:off x="5783224" y="3191572"/>
            <a:ext cx="2142893" cy="366132"/>
          </a:xfrm>
          <a:prstGeom prst="borderCallout1">
            <a:avLst>
              <a:gd name="adj1" fmla="val 55787"/>
              <a:gd name="adj2" fmla="val -2330"/>
              <a:gd name="adj3" fmla="val -108839"/>
              <a:gd name="adj4" fmla="val -44328"/>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1000" dirty="0">
                <a:solidFill>
                  <a:srgbClr val="00B050"/>
                </a:solidFill>
              </a:rPr>
              <a:t>Reference enters this information</a:t>
            </a:r>
          </a:p>
        </p:txBody>
      </p:sp>
    </p:spTree>
    <p:extLst>
      <p:ext uri="{BB962C8B-B14F-4D97-AF65-F5344CB8AC3E}">
        <p14:creationId xmlns:p14="http://schemas.microsoft.com/office/powerpoint/2010/main" val="2542767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Next Steps</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TextBox 3">
            <a:extLst>
              <a:ext uri="{FF2B5EF4-FFF2-40B4-BE49-F238E27FC236}">
                <a16:creationId xmlns:a16="http://schemas.microsoft.com/office/drawing/2014/main" id="{7B3EB992-8814-9257-3A27-7E19C89968DE}"/>
              </a:ext>
            </a:extLst>
          </p:cNvPr>
          <p:cNvSpPr txBox="1"/>
          <p:nvPr/>
        </p:nvSpPr>
        <p:spPr>
          <a:xfrm>
            <a:off x="929031" y="977045"/>
            <a:ext cx="7680960" cy="3600986"/>
          </a:xfrm>
          <a:prstGeom prst="rect">
            <a:avLst/>
          </a:prstGeom>
          <a:noFill/>
        </p:spPr>
        <p:txBody>
          <a:bodyPr wrap="square">
            <a:spAutoFit/>
          </a:bodyPr>
          <a:lstStyle/>
          <a:p>
            <a:pPr marL="285750" indent="-285750">
              <a:spcBef>
                <a:spcPts val="750"/>
              </a:spcBef>
              <a:buSzPct val="100000"/>
              <a:buFont typeface="Arial" panose="020B0604020202020204" pitchFamily="34" charset="0"/>
              <a:buChar char="•"/>
            </a:pPr>
            <a:r>
              <a:rPr lang="en-US" sz="1400" dirty="0">
                <a:solidFill>
                  <a:srgbClr val="414042"/>
                </a:solidFill>
                <a:latin typeface="Arial"/>
                <a:cs typeface="Arial"/>
              </a:rPr>
              <a:t>Send reference form (filled out)  and instructions for references​</a:t>
            </a:r>
          </a:p>
          <a:p>
            <a:pPr marL="742950" lvl="1" indent="-285750">
              <a:spcBef>
                <a:spcPts val="750"/>
              </a:spcBef>
              <a:buSzPct val="100000"/>
              <a:buFont typeface="Arial" panose="020B0604020202020204" pitchFamily="34" charset="0"/>
              <a:buChar char="•"/>
            </a:pPr>
            <a:r>
              <a:rPr lang="en-US" sz="1400" dirty="0">
                <a:solidFill>
                  <a:srgbClr val="414042"/>
                </a:solidFill>
                <a:latin typeface="Arial"/>
                <a:cs typeface="Arial"/>
              </a:rPr>
              <a:t>Request return in 2 weeks​</a:t>
            </a:r>
          </a:p>
          <a:p>
            <a:pPr marL="742950" lvl="1" indent="-285750">
              <a:spcBef>
                <a:spcPts val="750"/>
              </a:spcBef>
              <a:buSzPct val="100000"/>
              <a:buFont typeface="Arial" panose="020B0604020202020204" pitchFamily="34" charset="0"/>
              <a:buChar char="•"/>
            </a:pPr>
            <a:r>
              <a:rPr lang="en-US" sz="1400" dirty="0">
                <a:solidFill>
                  <a:srgbClr val="414042"/>
                </a:solidFill>
                <a:latin typeface="Arial"/>
                <a:cs typeface="Arial"/>
              </a:rPr>
              <a:t>Reference will email their completed form to </a:t>
            </a:r>
            <a:r>
              <a:rPr lang="en-US" sz="1400" u="sng" dirty="0">
                <a:solidFill>
                  <a:srgbClr val="0000FF"/>
                </a:solidFill>
                <a:latin typeface="Arial"/>
                <a:cs typeface="Arial"/>
                <a:hlinkClick r:id="rId3"/>
              </a:rPr>
              <a:t>sep-reference@incose.net</a:t>
            </a:r>
            <a:r>
              <a:rPr lang="en-US" sz="1400" dirty="0">
                <a:solidFill>
                  <a:srgbClr val="414042"/>
                </a:solidFill>
                <a:latin typeface="Arial"/>
                <a:cs typeface="Arial"/>
              </a:rPr>
              <a:t> ​</a:t>
            </a:r>
          </a:p>
          <a:p>
            <a:pPr marL="742950" lvl="1" indent="-285750">
              <a:spcBef>
                <a:spcPts val="750"/>
              </a:spcBef>
              <a:buSzPct val="100000"/>
              <a:buFont typeface="Arial" panose="020B0604020202020204" pitchFamily="34" charset="0"/>
              <a:buChar char="•"/>
            </a:pPr>
            <a:r>
              <a:rPr lang="en-US" sz="1400" dirty="0">
                <a:solidFill>
                  <a:srgbClr val="414042"/>
                </a:solidFill>
                <a:latin typeface="Arial"/>
                <a:cs typeface="Arial"/>
              </a:rPr>
              <a:t>Follow up with reference to ensure submission in a timely manner​</a:t>
            </a:r>
          </a:p>
          <a:p>
            <a:pPr marL="285750" indent="-285750">
              <a:spcBef>
                <a:spcPts val="750"/>
              </a:spcBef>
              <a:buSzPct val="100000"/>
              <a:buFont typeface="Arial" panose="020B0604020202020204" pitchFamily="34" charset="0"/>
              <a:buChar char="•"/>
            </a:pPr>
            <a:r>
              <a:rPr lang="en-US" sz="1400" dirty="0">
                <a:solidFill>
                  <a:srgbClr val="414042"/>
                </a:solidFill>
                <a:latin typeface="Arial"/>
                <a:cs typeface="Arial"/>
              </a:rPr>
              <a:t>Submit application​</a:t>
            </a:r>
          </a:p>
          <a:p>
            <a:pPr marL="742950" lvl="1" indent="-285750">
              <a:spcBef>
                <a:spcPts val="750"/>
              </a:spcBef>
              <a:buSzPct val="100000"/>
              <a:buFont typeface="Arial" panose="020B0604020202020204" pitchFamily="34" charset="0"/>
              <a:buChar char="•"/>
            </a:pPr>
            <a:r>
              <a:rPr lang="en-US" sz="1400" dirty="0">
                <a:solidFill>
                  <a:srgbClr val="414042"/>
                </a:solidFill>
                <a:latin typeface="Arial"/>
                <a:cs typeface="Arial"/>
              </a:rPr>
              <a:t>Log in to INCOSE website to upload application through your member profile​</a:t>
            </a:r>
          </a:p>
          <a:p>
            <a:pPr marL="742950" lvl="1" indent="-285750">
              <a:spcBef>
                <a:spcPts val="750"/>
              </a:spcBef>
              <a:buSzPct val="100000"/>
              <a:buFont typeface="Arial" panose="020B0604020202020204" pitchFamily="34" charset="0"/>
              <a:buChar char="•"/>
            </a:pPr>
            <a:r>
              <a:rPr lang="en-US" sz="1400" dirty="0">
                <a:solidFill>
                  <a:srgbClr val="414042"/>
                </a:solidFill>
                <a:latin typeface="Arial"/>
                <a:cs typeface="Arial"/>
              </a:rPr>
              <a:t>Pay fee - </a:t>
            </a:r>
            <a:r>
              <a:rPr lang="en-US" sz="1400" u="sng" dirty="0">
                <a:solidFill>
                  <a:srgbClr val="0000FF"/>
                </a:solidFill>
                <a:latin typeface="Arial"/>
                <a:cs typeface="Arial"/>
                <a:hlinkClick r:id="rId4"/>
              </a:rPr>
              <a:t>https://www.incose.org/systems-engineering-certification/about-the-certification-program</a:t>
            </a:r>
            <a:r>
              <a:rPr lang="en-US" sz="1400" dirty="0">
                <a:solidFill>
                  <a:srgbClr val="414042"/>
                </a:solidFill>
                <a:latin typeface="Arial"/>
                <a:cs typeface="Arial"/>
              </a:rPr>
              <a:t> ​</a:t>
            </a:r>
          </a:p>
          <a:p>
            <a:pPr marL="742950" lvl="1" indent="-285750">
              <a:spcBef>
                <a:spcPts val="750"/>
              </a:spcBef>
              <a:buSzPct val="100000"/>
              <a:buFont typeface="Arial" panose="020B0604020202020204" pitchFamily="34" charset="0"/>
              <a:buChar char="•"/>
            </a:pPr>
            <a:r>
              <a:rPr lang="en-US" sz="1400" dirty="0">
                <a:solidFill>
                  <a:srgbClr val="414042"/>
                </a:solidFill>
                <a:latin typeface="Arial"/>
                <a:cs typeface="Arial"/>
              </a:rPr>
              <a:t>One year from date of application and payment to complete entire certification process​</a:t>
            </a:r>
          </a:p>
          <a:p>
            <a:pPr marL="742950" lvl="1" indent="-285750">
              <a:spcBef>
                <a:spcPts val="750"/>
              </a:spcBef>
              <a:buSzPct val="100000"/>
              <a:buFont typeface="Arial" panose="020B0604020202020204" pitchFamily="34" charset="0"/>
              <a:buChar char="•"/>
            </a:pPr>
            <a:r>
              <a:rPr lang="en-US" sz="1400" dirty="0">
                <a:solidFill>
                  <a:srgbClr val="414042"/>
                </a:solidFill>
                <a:latin typeface="Arial"/>
                <a:cs typeface="Arial"/>
              </a:rPr>
              <a:t>All supporting documentation and information must be received​</a:t>
            </a:r>
          </a:p>
          <a:p>
            <a:pPr marL="742950" lvl="1" indent="-285750">
              <a:spcBef>
                <a:spcPts val="750"/>
              </a:spcBef>
              <a:buSzPct val="100000"/>
              <a:buFont typeface="Arial" panose="020B0604020202020204" pitchFamily="34" charset="0"/>
              <a:buChar char="•"/>
            </a:pPr>
            <a:r>
              <a:rPr lang="en-US" sz="1400" dirty="0">
                <a:solidFill>
                  <a:srgbClr val="414042"/>
                </a:solidFill>
                <a:latin typeface="Arial"/>
                <a:cs typeface="Arial"/>
              </a:rPr>
              <a:t>Additional information, if requested, required within 3 months</a:t>
            </a:r>
          </a:p>
        </p:txBody>
      </p:sp>
    </p:spTree>
    <p:extLst>
      <p:ext uri="{BB962C8B-B14F-4D97-AF65-F5344CB8AC3E}">
        <p14:creationId xmlns:p14="http://schemas.microsoft.com/office/powerpoint/2010/main" val="3439897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How do I know?</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TextBox 2">
            <a:extLst>
              <a:ext uri="{FF2B5EF4-FFF2-40B4-BE49-F238E27FC236}">
                <a16:creationId xmlns:a16="http://schemas.microsoft.com/office/drawing/2014/main" id="{70B1D651-D24F-0DF7-D501-EDE6F6893906}"/>
              </a:ext>
            </a:extLst>
          </p:cNvPr>
          <p:cNvSpPr txBox="1"/>
          <p:nvPr/>
        </p:nvSpPr>
        <p:spPr>
          <a:xfrm>
            <a:off x="2950427" y="40150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750"/>
              </a:spcBef>
              <a:buClr>
                <a:schemeClr val="accent2"/>
              </a:buClr>
              <a:buSzPct val="100000"/>
            </a:pPr>
            <a:endParaRPr lang="en-US" dirty="0">
              <a:solidFill>
                <a:srgbClr val="FFFFFF"/>
              </a:solidFill>
              <a:highlight>
                <a:srgbClr val="0000FF"/>
              </a:highlight>
              <a:latin typeface="Arial"/>
              <a:cs typeface="Arial"/>
            </a:endParaRPr>
          </a:p>
        </p:txBody>
      </p:sp>
      <p:pic>
        <p:nvPicPr>
          <p:cNvPr id="4" name="Picture 4" descr="Graphical user interface, text, application, email, Teams&#10;&#10;Description automatically generated">
            <a:extLst>
              <a:ext uri="{FF2B5EF4-FFF2-40B4-BE49-F238E27FC236}">
                <a16:creationId xmlns:a16="http://schemas.microsoft.com/office/drawing/2014/main" id="{08DB75CE-ED44-567F-BEE3-916D693756A4}"/>
              </a:ext>
            </a:extLst>
          </p:cNvPr>
          <p:cNvPicPr>
            <a:picLocks noChangeAspect="1"/>
          </p:cNvPicPr>
          <p:nvPr/>
        </p:nvPicPr>
        <p:blipFill>
          <a:blip r:embed="rId3"/>
          <a:stretch>
            <a:fillRect/>
          </a:stretch>
        </p:blipFill>
        <p:spPr>
          <a:xfrm>
            <a:off x="1509829" y="1368766"/>
            <a:ext cx="4987152" cy="3024072"/>
          </a:xfrm>
          <a:prstGeom prst="rect">
            <a:avLst/>
          </a:prstGeom>
          <a:ln w="28575">
            <a:solidFill>
              <a:schemeClr val="accent1"/>
            </a:solidFill>
          </a:ln>
        </p:spPr>
      </p:pic>
      <p:pic>
        <p:nvPicPr>
          <p:cNvPr id="5" name="Picture 8" descr="Graphical user interface, text, application, email&#10;&#10;Description automatically generated">
            <a:extLst>
              <a:ext uri="{FF2B5EF4-FFF2-40B4-BE49-F238E27FC236}">
                <a16:creationId xmlns:a16="http://schemas.microsoft.com/office/drawing/2014/main" id="{AF254313-5FA4-D0EA-E8C4-777FF1C53C92}"/>
              </a:ext>
            </a:extLst>
          </p:cNvPr>
          <p:cNvPicPr>
            <a:picLocks noChangeAspect="1"/>
          </p:cNvPicPr>
          <p:nvPr/>
        </p:nvPicPr>
        <p:blipFill>
          <a:blip r:embed="rId4"/>
          <a:stretch>
            <a:fillRect/>
          </a:stretch>
        </p:blipFill>
        <p:spPr>
          <a:xfrm>
            <a:off x="2572276" y="1555130"/>
            <a:ext cx="4847065" cy="3065889"/>
          </a:xfrm>
          <a:prstGeom prst="rect">
            <a:avLst/>
          </a:prstGeom>
          <a:ln w="28575">
            <a:solidFill>
              <a:schemeClr val="accent1"/>
            </a:solidFill>
          </a:ln>
        </p:spPr>
      </p:pic>
    </p:spTree>
    <p:extLst>
      <p:ext uri="{BB962C8B-B14F-4D97-AF65-F5344CB8AC3E}">
        <p14:creationId xmlns:p14="http://schemas.microsoft.com/office/powerpoint/2010/main" val="2836823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Oral Interview</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TextBox 2">
            <a:extLst>
              <a:ext uri="{FF2B5EF4-FFF2-40B4-BE49-F238E27FC236}">
                <a16:creationId xmlns:a16="http://schemas.microsoft.com/office/drawing/2014/main" id="{70B1D651-D24F-0DF7-D501-EDE6F6893906}"/>
              </a:ext>
            </a:extLst>
          </p:cNvPr>
          <p:cNvSpPr txBox="1"/>
          <p:nvPr/>
        </p:nvSpPr>
        <p:spPr>
          <a:xfrm>
            <a:off x="2950427" y="40150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750"/>
              </a:spcBef>
              <a:buClr>
                <a:schemeClr val="accent2"/>
              </a:buClr>
              <a:buSzPct val="100000"/>
            </a:pPr>
            <a:endParaRPr lang="en-US" dirty="0">
              <a:solidFill>
                <a:srgbClr val="FFFFFF"/>
              </a:solidFill>
              <a:highlight>
                <a:srgbClr val="0000FF"/>
              </a:highlight>
              <a:latin typeface="Arial"/>
              <a:cs typeface="Arial"/>
            </a:endParaRPr>
          </a:p>
        </p:txBody>
      </p:sp>
      <p:sp>
        <p:nvSpPr>
          <p:cNvPr id="8" name="TextBox 7">
            <a:extLst>
              <a:ext uri="{FF2B5EF4-FFF2-40B4-BE49-F238E27FC236}">
                <a16:creationId xmlns:a16="http://schemas.microsoft.com/office/drawing/2014/main" id="{872E080D-E0B6-5720-E7F4-B3FD70960D06}"/>
              </a:ext>
            </a:extLst>
          </p:cNvPr>
          <p:cNvSpPr txBox="1"/>
          <p:nvPr/>
        </p:nvSpPr>
        <p:spPr>
          <a:xfrm>
            <a:off x="1293361" y="1166767"/>
            <a:ext cx="6455514" cy="1128514"/>
          </a:xfrm>
          <a:prstGeom prst="rect">
            <a:avLst/>
          </a:prstGeom>
          <a:noFill/>
        </p:spPr>
        <p:txBody>
          <a:bodyPr wrap="square">
            <a:spAutoFit/>
          </a:bodyPr>
          <a:lstStyle/>
          <a:p>
            <a:pPr marL="285750" indent="-285750">
              <a:spcBef>
                <a:spcPts val="750"/>
              </a:spcBef>
              <a:buClr>
                <a:schemeClr val="accent1"/>
              </a:buClr>
              <a:buSzPct val="100000"/>
              <a:buFont typeface="Arial" panose="020B0604020202020204" pitchFamily="34" charset="0"/>
              <a:buChar char="•"/>
            </a:pPr>
            <a:r>
              <a:rPr lang="en-US" sz="1800" dirty="0">
                <a:solidFill>
                  <a:srgbClr val="414042"/>
                </a:solidFill>
                <a:latin typeface="Arial"/>
                <a:cs typeface="Arial"/>
              </a:rPr>
              <a:t>Board of ESEPs will schedule an interview (virtual)​</a:t>
            </a:r>
          </a:p>
          <a:p>
            <a:pPr marL="285750" indent="-285750">
              <a:spcBef>
                <a:spcPts val="750"/>
              </a:spcBef>
              <a:buClr>
                <a:schemeClr val="accent1"/>
              </a:buClr>
              <a:buSzPct val="100000"/>
              <a:buFont typeface="Arial" panose="020B0604020202020204" pitchFamily="34" charset="0"/>
              <a:buChar char="•"/>
            </a:pPr>
            <a:r>
              <a:rPr lang="en-US" sz="1800" dirty="0">
                <a:solidFill>
                  <a:srgbClr val="414042"/>
                </a:solidFill>
                <a:latin typeface="Arial"/>
                <a:cs typeface="Arial"/>
              </a:rPr>
              <a:t>Questions about your experience and leadership​</a:t>
            </a:r>
          </a:p>
          <a:p>
            <a:pPr marL="285750" indent="-285750">
              <a:spcBef>
                <a:spcPts val="750"/>
              </a:spcBef>
              <a:buClr>
                <a:schemeClr val="accent1"/>
              </a:buClr>
              <a:buSzPct val="100000"/>
              <a:buFont typeface="Arial" panose="020B0604020202020204" pitchFamily="34" charset="0"/>
              <a:buChar char="•"/>
            </a:pPr>
            <a:r>
              <a:rPr lang="en-US" sz="1800" dirty="0">
                <a:solidFill>
                  <a:srgbClr val="414042"/>
                </a:solidFill>
                <a:latin typeface="Arial"/>
                <a:cs typeface="Arial"/>
              </a:rPr>
              <a:t>Have your application readily available</a:t>
            </a:r>
          </a:p>
        </p:txBody>
      </p:sp>
      <p:pic>
        <p:nvPicPr>
          <p:cNvPr id="9" name="Picture 8" descr="A picture containing text, vector graphics&#10;&#10;Description automatically generated">
            <a:extLst>
              <a:ext uri="{FF2B5EF4-FFF2-40B4-BE49-F238E27FC236}">
                <a16:creationId xmlns:a16="http://schemas.microsoft.com/office/drawing/2014/main" id="{A3D3E0A0-72CD-C8FD-73ED-C8833E0EA5DE}"/>
              </a:ext>
            </a:extLst>
          </p:cNvPr>
          <p:cNvPicPr>
            <a:picLocks noChangeAspect="1"/>
          </p:cNvPicPr>
          <p:nvPr/>
        </p:nvPicPr>
        <p:blipFill>
          <a:blip r:embed="rId3"/>
          <a:stretch>
            <a:fillRect/>
          </a:stretch>
        </p:blipFill>
        <p:spPr>
          <a:xfrm>
            <a:off x="1271936" y="2470692"/>
            <a:ext cx="2676525" cy="1914525"/>
          </a:xfrm>
          <a:prstGeom prst="rect">
            <a:avLst/>
          </a:prstGeom>
        </p:spPr>
      </p:pic>
      <p:pic>
        <p:nvPicPr>
          <p:cNvPr id="10" name="Picture 9">
            <a:extLst>
              <a:ext uri="{FF2B5EF4-FFF2-40B4-BE49-F238E27FC236}">
                <a16:creationId xmlns:a16="http://schemas.microsoft.com/office/drawing/2014/main" id="{1861E7DF-249C-6D26-6042-91C2672AC8C1}"/>
              </a:ext>
            </a:extLst>
          </p:cNvPr>
          <p:cNvPicPr>
            <a:picLocks noChangeAspect="1"/>
          </p:cNvPicPr>
          <p:nvPr/>
        </p:nvPicPr>
        <p:blipFill>
          <a:blip r:embed="rId4"/>
          <a:stretch>
            <a:fillRect/>
          </a:stretch>
        </p:blipFill>
        <p:spPr>
          <a:xfrm>
            <a:off x="4990171" y="2515994"/>
            <a:ext cx="2718109" cy="1816719"/>
          </a:xfrm>
          <a:prstGeom prst="rect">
            <a:avLst/>
          </a:prstGeom>
        </p:spPr>
      </p:pic>
    </p:spTree>
    <p:extLst>
      <p:ext uri="{BB962C8B-B14F-4D97-AF65-F5344CB8AC3E}">
        <p14:creationId xmlns:p14="http://schemas.microsoft.com/office/powerpoint/2010/main" val="296498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750"/>
              </a:spcBef>
              <a:buClr>
                <a:schemeClr val="accent2"/>
              </a:buClr>
              <a:buSzPct val="100000"/>
              <a:buNone/>
            </a:pPr>
            <a:r>
              <a:rPr lang="en-US" sz="3400" b="1" dirty="0">
                <a:solidFill>
                  <a:schemeClr val="accent1"/>
                </a:solidFill>
                <a:latin typeface="Arial"/>
                <a:cs typeface="Arial"/>
              </a:rPr>
              <a:t>SEP Certification Process </a:t>
            </a:r>
            <a:endParaRPr lang="en-US" sz="3400" dirty="0">
              <a:solidFill>
                <a:schemeClr val="accent1"/>
              </a:solidFill>
              <a:latin typeface="Arial"/>
              <a:cs typeface="Aria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pic>
        <p:nvPicPr>
          <p:cNvPr id="3" name="Picture 3" descr="A picture containing diagram&#10;&#10;Description automatically generated">
            <a:extLst>
              <a:ext uri="{FF2B5EF4-FFF2-40B4-BE49-F238E27FC236}">
                <a16:creationId xmlns:a16="http://schemas.microsoft.com/office/drawing/2014/main" id="{FE0A4DAD-6F83-5CE6-C195-36036D38704C}"/>
              </a:ext>
            </a:extLst>
          </p:cNvPr>
          <p:cNvPicPr>
            <a:picLocks noChangeAspect="1"/>
          </p:cNvPicPr>
          <p:nvPr/>
        </p:nvPicPr>
        <p:blipFill>
          <a:blip r:embed="rId3"/>
          <a:stretch>
            <a:fillRect/>
          </a:stretch>
        </p:blipFill>
        <p:spPr>
          <a:xfrm>
            <a:off x="760775" y="1333567"/>
            <a:ext cx="8063087" cy="3299392"/>
          </a:xfrm>
          <a:prstGeom prst="rect">
            <a:avLst/>
          </a:prstGeom>
        </p:spPr>
      </p:pic>
    </p:spTree>
    <p:extLst>
      <p:ext uri="{BB962C8B-B14F-4D97-AF65-F5344CB8AC3E}">
        <p14:creationId xmlns:p14="http://schemas.microsoft.com/office/powerpoint/2010/main" val="1264745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view of the earth from space&#10;&#10;Description automatically generated with medium confidence">
            <a:extLst>
              <a:ext uri="{FF2B5EF4-FFF2-40B4-BE49-F238E27FC236}">
                <a16:creationId xmlns:a16="http://schemas.microsoft.com/office/drawing/2014/main" id="{55E23150-41E7-12EF-2D5F-DB02CE304E62}"/>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5556" r="5556"/>
          <a:stretch>
            <a:fillRect/>
          </a:stretch>
        </p:blipFill>
        <p:spPr/>
      </p:pic>
      <p:sp>
        <p:nvSpPr>
          <p:cNvPr id="17" name="Title 16"/>
          <p:cNvSpPr>
            <a:spLocks noGrp="1"/>
          </p:cNvSpPr>
          <p:nvPr>
            <p:ph type="title"/>
          </p:nvPr>
        </p:nvSpPr>
        <p:spPr>
          <a:xfrm>
            <a:off x="466852" y="2347913"/>
            <a:ext cx="3293618" cy="447675"/>
          </a:xfrm>
        </p:spPr>
        <p:txBody>
          <a:bodyPr/>
          <a:lstStyle/>
          <a:p>
            <a:r>
              <a:rPr lang="en-US" dirty="0"/>
              <a:t>Thank you</a:t>
            </a:r>
            <a:endParaRPr lang="en-GB" dirty="0"/>
          </a:p>
        </p:txBody>
      </p:sp>
      <p:sp>
        <p:nvSpPr>
          <p:cNvPr id="13" name="Rectangle 12">
            <a:extLst>
              <a:ext uri="{FF2B5EF4-FFF2-40B4-BE49-F238E27FC236}">
                <a16:creationId xmlns:a16="http://schemas.microsoft.com/office/drawing/2014/main" id="{A8770DEB-4ACA-A4A3-4873-50F213EDC42E}"/>
              </a:ext>
            </a:extLst>
          </p:cNvPr>
          <p:cNvSpPr/>
          <p:nvPr/>
        </p:nvSpPr>
        <p:spPr>
          <a:xfrm>
            <a:off x="7252996" y="-1"/>
            <a:ext cx="1891003" cy="522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sz="1400" dirty="0">
              <a:solidFill>
                <a:schemeClr val="bg1"/>
              </a:solidFill>
              <a:ea typeface="Segoe UI Black" panose="020B0A02040204020203" pitchFamily="34" charset="0"/>
              <a:cs typeface="Segoe UI Black" panose="020B0A02040204020203" pitchFamily="34" charset="0"/>
            </a:endParaRPr>
          </a:p>
        </p:txBody>
      </p:sp>
      <p:grpSp>
        <p:nvGrpSpPr>
          <p:cNvPr id="2" name="Group 1">
            <a:extLst>
              <a:ext uri="{FF2B5EF4-FFF2-40B4-BE49-F238E27FC236}">
                <a16:creationId xmlns:a16="http://schemas.microsoft.com/office/drawing/2014/main" id="{1ABEE9EB-2143-F584-8998-4CE22EAE072C}"/>
              </a:ext>
            </a:extLst>
          </p:cNvPr>
          <p:cNvGrpSpPr/>
          <p:nvPr/>
        </p:nvGrpSpPr>
        <p:grpSpPr>
          <a:xfrm>
            <a:off x="7301180" y="69155"/>
            <a:ext cx="1693989" cy="368994"/>
            <a:chOff x="7301180" y="69155"/>
            <a:chExt cx="1693989" cy="368994"/>
          </a:xfrm>
        </p:grpSpPr>
        <p:grpSp>
          <p:nvGrpSpPr>
            <p:cNvPr id="3" name="Group 2">
              <a:extLst>
                <a:ext uri="{FF2B5EF4-FFF2-40B4-BE49-F238E27FC236}">
                  <a16:creationId xmlns:a16="http://schemas.microsoft.com/office/drawing/2014/main" id="{1B74B6B8-1F5F-F773-0F1C-C0611A33D803}"/>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7F5906F9-E46E-6659-9F97-06A3CCB05A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3EB2888F-5BB2-A4A6-27A4-938E97206E8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B093C15F-E675-7179-F650-4ED54BE9B7CE}"/>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A2D27EC5-3376-132E-B7B6-9C25898B3C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2C63D3C4-63C9-4E4A-106E-B9752C1B2A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159F0339-153D-4175-0E8A-2FD8B40925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527696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4C0D59B-1275-6538-1EE3-16870A821DB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9753" r="29753"/>
          <a:stretch/>
        </p:blipFill>
        <p:spPr>
          <a:xfrm>
            <a:off x="0" y="0"/>
            <a:ext cx="4248183" cy="5143500"/>
          </a:xfrm>
        </p:spPr>
      </p:pic>
      <p:sp>
        <p:nvSpPr>
          <p:cNvPr id="4" name="Text Placeholder 3">
            <a:extLst>
              <a:ext uri="{FF2B5EF4-FFF2-40B4-BE49-F238E27FC236}">
                <a16:creationId xmlns:a16="http://schemas.microsoft.com/office/drawing/2014/main" id="{07224363-81B2-3443-678C-C35027E9A6CE}"/>
              </a:ext>
            </a:extLst>
          </p:cNvPr>
          <p:cNvSpPr>
            <a:spLocks noGrp="1"/>
          </p:cNvSpPr>
          <p:nvPr>
            <p:ph type="body" sz="quarter" idx="11"/>
          </p:nvPr>
        </p:nvSpPr>
        <p:spPr>
          <a:xfrm>
            <a:off x="4683567" y="696529"/>
            <a:ext cx="3273117" cy="908685"/>
          </a:xfrm>
        </p:spPr>
        <p:txBody>
          <a:bodyPr/>
          <a:lstStyle/>
          <a:p>
            <a:r>
              <a:rPr lang="en-US" dirty="0">
                <a:solidFill>
                  <a:schemeClr val="accent1"/>
                </a:solidFill>
                <a:ea typeface="Roboto Medium"/>
                <a:cs typeface="Arial"/>
              </a:rPr>
              <a:t>Any Questions?</a:t>
            </a:r>
          </a:p>
        </p:txBody>
      </p:sp>
      <p:pic>
        <p:nvPicPr>
          <p:cNvPr id="2" name="Picture 1" descr="A picture containing text, book&#10;&#10;Description automatically generated">
            <a:extLst>
              <a:ext uri="{FF2B5EF4-FFF2-40B4-BE49-F238E27FC236}">
                <a16:creationId xmlns:a16="http://schemas.microsoft.com/office/drawing/2014/main" id="{D730D658-DC77-9AC9-812C-9202BB309C9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56918" y="1496587"/>
            <a:ext cx="1526399" cy="1396691"/>
          </a:xfrm>
          <a:prstGeom prst="rect">
            <a:avLst/>
          </a:prstGeom>
        </p:spPr>
      </p:pic>
      <p:sp>
        <p:nvSpPr>
          <p:cNvPr id="6" name="Arrow: Right 5">
            <a:extLst>
              <a:ext uri="{FF2B5EF4-FFF2-40B4-BE49-F238E27FC236}">
                <a16:creationId xmlns:a16="http://schemas.microsoft.com/office/drawing/2014/main" id="{E77A4BA6-A89C-F4D3-6B1F-0348035E8EE0}"/>
              </a:ext>
            </a:extLst>
          </p:cNvPr>
          <p:cNvSpPr/>
          <p:nvPr/>
        </p:nvSpPr>
        <p:spPr>
          <a:xfrm>
            <a:off x="6326846" y="2069945"/>
            <a:ext cx="658346" cy="281104"/>
          </a:xfrm>
          <a:prstGeom prst="rightArrow">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endParaRPr lang="en-US"/>
          </a:p>
        </p:txBody>
      </p:sp>
      <p:sp>
        <p:nvSpPr>
          <p:cNvPr id="7" name="Arrow: Right 6">
            <a:extLst>
              <a:ext uri="{FF2B5EF4-FFF2-40B4-BE49-F238E27FC236}">
                <a16:creationId xmlns:a16="http://schemas.microsoft.com/office/drawing/2014/main" id="{737CA0BE-E1A2-2C5D-AE41-DD72C23C91C6}"/>
              </a:ext>
            </a:extLst>
          </p:cNvPr>
          <p:cNvSpPr/>
          <p:nvPr/>
        </p:nvSpPr>
        <p:spPr>
          <a:xfrm rot="5400000">
            <a:off x="7552572" y="2857478"/>
            <a:ext cx="450190" cy="357769"/>
          </a:xfrm>
          <a:prstGeom prst="rightArrow">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93D25B3A-D297-0254-349A-612F9FB581F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18434" y="3501066"/>
            <a:ext cx="1820437" cy="1053676"/>
          </a:xfrm>
          <a:prstGeom prst="rect">
            <a:avLst/>
          </a:prstGeom>
        </p:spPr>
      </p:pic>
      <p:pic>
        <p:nvPicPr>
          <p:cNvPr id="10" name="Picture 9" descr="Text&#10;&#10;Description automatically generated">
            <a:extLst>
              <a:ext uri="{FF2B5EF4-FFF2-40B4-BE49-F238E27FC236}">
                <a16:creationId xmlns:a16="http://schemas.microsoft.com/office/drawing/2014/main" id="{41B483CD-E0D0-0EDD-6B15-9E4DCF15C18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746160" y="3367204"/>
            <a:ext cx="605419" cy="605419"/>
          </a:xfrm>
          <a:prstGeom prst="rect">
            <a:avLst/>
          </a:prstGeom>
        </p:spPr>
      </p:pic>
      <p:sp>
        <p:nvSpPr>
          <p:cNvPr id="11" name="TextBox 7">
            <a:extLst>
              <a:ext uri="{FF2B5EF4-FFF2-40B4-BE49-F238E27FC236}">
                <a16:creationId xmlns:a16="http://schemas.microsoft.com/office/drawing/2014/main" id="{69264361-C1DA-9FCC-3C8F-E6F9AFB08B36}"/>
              </a:ext>
            </a:extLst>
          </p:cNvPr>
          <p:cNvSpPr txBox="1"/>
          <p:nvPr/>
        </p:nvSpPr>
        <p:spPr>
          <a:xfrm>
            <a:off x="5050123" y="3823715"/>
            <a:ext cx="1202609" cy="577081"/>
          </a:xfrm>
          <a:prstGeom prst="rect">
            <a:avLst/>
          </a:prstGeom>
          <a:noFill/>
        </p:spPr>
        <p:txBody>
          <a:bodyPr wrap="square" rtlCol="0">
            <a:spAutoFit/>
          </a:bodyPr>
          <a:ls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en-US" sz="1050" i="1" dirty="0">
                <a:solidFill>
                  <a:schemeClr val="accent2"/>
                </a:solidFill>
              </a:rPr>
              <a:t>Courtney Wright for assisting with this presentation</a:t>
            </a:r>
          </a:p>
        </p:txBody>
      </p:sp>
      <p:pic>
        <p:nvPicPr>
          <p:cNvPr id="15" name="Picture 14" descr="Logo&#10;&#10;Description automatically generated">
            <a:extLst>
              <a:ext uri="{FF2B5EF4-FFF2-40B4-BE49-F238E27FC236}">
                <a16:creationId xmlns:a16="http://schemas.microsoft.com/office/drawing/2014/main" id="{01FC9ECA-75D3-B5A4-1023-88E7191BCC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7344" y="1560942"/>
            <a:ext cx="1066180" cy="1061879"/>
          </a:xfrm>
          <a:prstGeom prst="rect">
            <a:avLst/>
          </a:prstGeom>
        </p:spPr>
      </p:pic>
    </p:spTree>
    <p:extLst>
      <p:ext uri="{BB962C8B-B14F-4D97-AF65-F5344CB8AC3E}">
        <p14:creationId xmlns:p14="http://schemas.microsoft.com/office/powerpoint/2010/main" val="2824256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Questions</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TextBox 2">
            <a:extLst>
              <a:ext uri="{FF2B5EF4-FFF2-40B4-BE49-F238E27FC236}">
                <a16:creationId xmlns:a16="http://schemas.microsoft.com/office/drawing/2014/main" id="{70B1D651-D24F-0DF7-D501-EDE6F6893906}"/>
              </a:ext>
            </a:extLst>
          </p:cNvPr>
          <p:cNvSpPr txBox="1"/>
          <p:nvPr/>
        </p:nvSpPr>
        <p:spPr>
          <a:xfrm>
            <a:off x="2950427" y="40150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750"/>
              </a:spcBef>
              <a:buClr>
                <a:schemeClr val="accent2"/>
              </a:buClr>
              <a:buSzPct val="100000"/>
            </a:pPr>
            <a:endParaRPr lang="en-US" dirty="0">
              <a:solidFill>
                <a:srgbClr val="FFFFFF"/>
              </a:solidFill>
              <a:highlight>
                <a:srgbClr val="0000FF"/>
              </a:highlight>
              <a:latin typeface="Arial"/>
              <a:cs typeface="Arial"/>
            </a:endParaRPr>
          </a:p>
        </p:txBody>
      </p:sp>
      <p:sp>
        <p:nvSpPr>
          <p:cNvPr id="8" name="TextBox 7">
            <a:extLst>
              <a:ext uri="{FF2B5EF4-FFF2-40B4-BE49-F238E27FC236}">
                <a16:creationId xmlns:a16="http://schemas.microsoft.com/office/drawing/2014/main" id="{872E080D-E0B6-5720-E7F4-B3FD70960D06}"/>
              </a:ext>
            </a:extLst>
          </p:cNvPr>
          <p:cNvSpPr txBox="1"/>
          <p:nvPr/>
        </p:nvSpPr>
        <p:spPr>
          <a:xfrm>
            <a:off x="1293360" y="1166767"/>
            <a:ext cx="7024021" cy="3219343"/>
          </a:xfrm>
          <a:prstGeom prst="rect">
            <a:avLst/>
          </a:prstGeom>
          <a:noFill/>
        </p:spPr>
        <p:txBody>
          <a:bodyPr wrap="square">
            <a:spAutoFit/>
          </a:bodyPr>
          <a:lstStyle/>
          <a:p>
            <a:pPr marL="285750" indent="-285750">
              <a:spcBef>
                <a:spcPct val="20000"/>
              </a:spcBef>
              <a:buSzPct val="100000"/>
              <a:buFont typeface="Arial"/>
              <a:buChar char="•"/>
            </a:pPr>
            <a:r>
              <a:rPr lang="en-US" sz="1600" dirty="0">
                <a:cs typeface="Arial"/>
              </a:rPr>
              <a:t>How long?</a:t>
            </a:r>
            <a:endParaRPr lang="en-US" dirty="0">
              <a:cs typeface="Arial" panose="020B0604020202020204"/>
            </a:endParaRPr>
          </a:p>
          <a:p>
            <a:pPr marL="742950" lvl="1" indent="-285750">
              <a:spcBef>
                <a:spcPct val="20000"/>
              </a:spcBef>
              <a:buFont typeface="Arial"/>
              <a:buChar char="•"/>
            </a:pPr>
            <a:r>
              <a:rPr lang="en-US" sz="1200" dirty="0">
                <a:cs typeface="Arial"/>
              </a:rPr>
              <a:t>If you carry your application around in your briefcase for 3 years, it does </a:t>
            </a:r>
            <a:r>
              <a:rPr lang="en-US" sz="1200" b="1" dirty="0">
                <a:solidFill>
                  <a:schemeClr val="accent2"/>
                </a:solidFill>
                <a:cs typeface="Arial"/>
              </a:rPr>
              <a:t>NOT</a:t>
            </a:r>
            <a:r>
              <a:rPr lang="en-US" sz="1200" dirty="0">
                <a:cs typeface="Arial"/>
              </a:rPr>
              <a:t> work</a:t>
            </a:r>
          </a:p>
          <a:p>
            <a:pPr marL="742950" lvl="1" indent="-285750">
              <a:spcBef>
                <a:spcPct val="20000"/>
              </a:spcBef>
              <a:buFont typeface="Arial"/>
              <a:buChar char="•"/>
            </a:pPr>
            <a:r>
              <a:rPr lang="en-US" sz="1200" dirty="0">
                <a:cs typeface="Arial"/>
              </a:rPr>
              <a:t>Use your resume and the experience table (print)</a:t>
            </a:r>
          </a:p>
          <a:p>
            <a:pPr marL="742950" lvl="1" indent="-285750">
              <a:spcBef>
                <a:spcPct val="20000"/>
              </a:spcBef>
              <a:buFont typeface="Arial"/>
              <a:buChar char="•"/>
            </a:pPr>
            <a:r>
              <a:rPr lang="en-US" sz="1200" dirty="0">
                <a:cs typeface="Arial"/>
              </a:rPr>
              <a:t>Map your experience from your resume to the table</a:t>
            </a:r>
          </a:p>
          <a:p>
            <a:pPr marL="742950" lvl="1" indent="-285750">
              <a:spcBef>
                <a:spcPct val="20000"/>
              </a:spcBef>
              <a:buFont typeface="Arial"/>
              <a:buChar char="•"/>
            </a:pPr>
            <a:r>
              <a:rPr lang="en-US" sz="1200" dirty="0">
                <a:cs typeface="Arial"/>
              </a:rPr>
              <a:t>My application probably took me about 10 hours over the holidays to populate, review, and update</a:t>
            </a:r>
          </a:p>
          <a:p>
            <a:pPr marL="742950" lvl="1" indent="-285750">
              <a:spcBef>
                <a:spcPct val="20000"/>
              </a:spcBef>
              <a:buFont typeface="Arial"/>
              <a:buChar char="•"/>
            </a:pPr>
            <a:r>
              <a:rPr lang="en-US" sz="1200" dirty="0">
                <a:cs typeface="Arial"/>
              </a:rPr>
              <a:t>Do it in chunks</a:t>
            </a:r>
          </a:p>
          <a:p>
            <a:pPr marL="285750" indent="-285750">
              <a:spcBef>
                <a:spcPct val="20000"/>
              </a:spcBef>
              <a:buFont typeface="Arial"/>
              <a:buChar char="•"/>
            </a:pPr>
            <a:r>
              <a:rPr lang="en-US" sz="1600" dirty="0">
                <a:cs typeface="Arial"/>
              </a:rPr>
              <a:t>Get off the dime</a:t>
            </a:r>
          </a:p>
          <a:p>
            <a:pPr marL="742950" lvl="1" indent="-285750">
              <a:spcBef>
                <a:spcPct val="20000"/>
              </a:spcBef>
              <a:buFont typeface="Arial"/>
              <a:buChar char="•"/>
            </a:pPr>
            <a:r>
              <a:rPr lang="en-US" sz="1200" dirty="0">
                <a:cs typeface="Arial"/>
              </a:rPr>
              <a:t>What would help?  A workshop? A Cohort?</a:t>
            </a:r>
          </a:p>
          <a:p>
            <a:pPr marL="742950" lvl="1" indent="-285750">
              <a:spcBef>
                <a:spcPct val="20000"/>
              </a:spcBef>
              <a:buFont typeface="Arial"/>
              <a:buChar char="•"/>
            </a:pPr>
            <a:r>
              <a:rPr lang="en-US" sz="1200" dirty="0">
                <a:cs typeface="Arial"/>
              </a:rPr>
              <a:t>Hardcopy forms?</a:t>
            </a:r>
          </a:p>
          <a:p>
            <a:pPr marL="742950" lvl="1" indent="-285750">
              <a:spcBef>
                <a:spcPct val="20000"/>
              </a:spcBef>
              <a:buFont typeface="Arial"/>
              <a:buChar char="•"/>
            </a:pPr>
            <a:r>
              <a:rPr lang="en-US" sz="1200" dirty="0">
                <a:cs typeface="Arial"/>
              </a:rPr>
              <a:t>You could do it on an airplane. Need uninterrupted time slots. </a:t>
            </a:r>
          </a:p>
          <a:p>
            <a:pPr marL="742950" lvl="1" indent="-285750">
              <a:spcBef>
                <a:spcPct val="20000"/>
              </a:spcBef>
              <a:buFont typeface="Arial"/>
              <a:buChar char="•"/>
            </a:pPr>
            <a:r>
              <a:rPr lang="en-US" sz="1200" dirty="0">
                <a:cs typeface="Arial"/>
              </a:rPr>
              <a:t>Ask someone to review it.  I had 2 ESEPs and 1 CSEP review my application.</a:t>
            </a:r>
          </a:p>
          <a:p>
            <a:pPr marL="1200150" lvl="2" indent="-285750">
              <a:spcBef>
                <a:spcPct val="20000"/>
              </a:spcBef>
              <a:buFont typeface="Arial"/>
              <a:buChar char="•"/>
            </a:pPr>
            <a:r>
              <a:rPr lang="en-US" sz="1200" dirty="0">
                <a:cs typeface="Arial"/>
              </a:rPr>
              <a:t>Recommendations – Ensure that you are showing the impact of your experience, products, and leadership</a:t>
            </a:r>
          </a:p>
        </p:txBody>
      </p:sp>
      <p:pic>
        <p:nvPicPr>
          <p:cNvPr id="4" name="Picture 6">
            <a:extLst>
              <a:ext uri="{FF2B5EF4-FFF2-40B4-BE49-F238E27FC236}">
                <a16:creationId xmlns:a16="http://schemas.microsoft.com/office/drawing/2014/main" id="{48A47AFE-7CA7-CF39-0AC0-7E875F498F7A}"/>
              </a:ext>
            </a:extLst>
          </p:cNvPr>
          <p:cNvPicPr>
            <a:picLocks noChangeAspect="1"/>
          </p:cNvPicPr>
          <p:nvPr/>
        </p:nvPicPr>
        <p:blipFill>
          <a:blip r:embed="rId3"/>
          <a:stretch>
            <a:fillRect/>
          </a:stretch>
        </p:blipFill>
        <p:spPr>
          <a:xfrm>
            <a:off x="215040" y="1623899"/>
            <a:ext cx="1247999" cy="1247999"/>
          </a:xfrm>
          <a:prstGeom prst="rect">
            <a:avLst/>
          </a:prstGeom>
        </p:spPr>
      </p:pic>
    </p:spTree>
    <p:extLst>
      <p:ext uri="{BB962C8B-B14F-4D97-AF65-F5344CB8AC3E}">
        <p14:creationId xmlns:p14="http://schemas.microsoft.com/office/powerpoint/2010/main" val="3214367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9A3B7-6FF4-519B-B286-808B1208DAA8}"/>
              </a:ext>
            </a:extLst>
          </p:cNvPr>
          <p:cNvSpPr>
            <a:spLocks noGrp="1"/>
          </p:cNvSpPr>
          <p:nvPr>
            <p:ph type="body" sz="quarter" idx="17"/>
          </p:nvPr>
        </p:nvSpPr>
        <p:spPr/>
        <p:txBody>
          <a:bodyPr/>
          <a:lstStyle/>
          <a:p>
            <a:r>
              <a:rPr lang="en-US" dirty="0">
                <a:solidFill>
                  <a:srgbClr val="2B6FAB"/>
                </a:solidFill>
              </a:rPr>
              <a:t>INCOSE Copyright Notice</a:t>
            </a:r>
          </a:p>
        </p:txBody>
      </p:sp>
      <p:sp>
        <p:nvSpPr>
          <p:cNvPr id="5" name="Text Placeholder 4">
            <a:extLst>
              <a:ext uri="{FF2B5EF4-FFF2-40B4-BE49-F238E27FC236}">
                <a16:creationId xmlns:a16="http://schemas.microsoft.com/office/drawing/2014/main" id="{6A71BAA8-113F-5D8D-5887-5AAF9BAC55FB}"/>
              </a:ext>
            </a:extLst>
          </p:cNvPr>
          <p:cNvSpPr>
            <a:spLocks noGrp="1"/>
          </p:cNvSpPr>
          <p:nvPr>
            <p:ph type="body" sz="quarter" idx="19"/>
          </p:nvPr>
        </p:nvSpPr>
        <p:spPr/>
        <p:txBody>
          <a:bodyPr/>
          <a:lstStyle/>
          <a:p>
            <a:pPr eaLnBrk="1" hangingPunct="1">
              <a:lnSpc>
                <a:spcPct val="80000"/>
              </a:lnSpc>
            </a:pPr>
            <a:r>
              <a:rPr lang="en-US" sz="900" dirty="0">
                <a:solidFill>
                  <a:schemeClr val="bg1"/>
                </a:solidFill>
              </a:rPr>
              <a:t>Copyright © 2006-2023 by INCOSE, subject to the following restrictions: </a:t>
            </a:r>
          </a:p>
          <a:p>
            <a:pPr lvl="1" eaLnBrk="1" hangingPunct="1">
              <a:lnSpc>
                <a:spcPct val="80000"/>
              </a:lnSpc>
            </a:pPr>
            <a:r>
              <a:rPr lang="en-US" sz="900" u="sng" dirty="0">
                <a:solidFill>
                  <a:schemeClr val="bg1"/>
                </a:solidFill>
              </a:rPr>
              <a:t>Author Use</a:t>
            </a:r>
            <a:r>
              <a:rPr lang="en-US" sz="900" dirty="0">
                <a:solidFill>
                  <a:schemeClr val="bg1"/>
                </a:solidFill>
              </a:rPr>
              <a:t>. Authors have full rights to use their contributions in a totally unfettered way. Abstraction is permitted with credit to the source. </a:t>
            </a:r>
          </a:p>
          <a:p>
            <a:pPr lvl="1" eaLnBrk="1" hangingPunct="1">
              <a:lnSpc>
                <a:spcPct val="80000"/>
              </a:lnSpc>
            </a:pPr>
            <a:r>
              <a:rPr lang="en-US" sz="900" u="sng" dirty="0">
                <a:solidFill>
                  <a:schemeClr val="bg1"/>
                </a:solidFill>
              </a:rPr>
              <a:t>INCOSE Use</a:t>
            </a:r>
            <a:r>
              <a:rPr lang="en-US" sz="900" dirty="0">
                <a:solidFill>
                  <a:schemeClr val="bg1"/>
                </a:solidFill>
              </a:rPr>
              <a:t>. Permission to reproduce and use this document or parts thereof by members of INCOSE and to prepare derivative works from this document for INCOSE use is granted, with attribution to INCOSE and the original author(s) where practical, provided this copyright notice is included with all reproductions and derivative works.</a:t>
            </a:r>
          </a:p>
          <a:p>
            <a:pPr lvl="1" eaLnBrk="1" hangingPunct="1">
              <a:lnSpc>
                <a:spcPct val="80000"/>
              </a:lnSpc>
            </a:pPr>
            <a:r>
              <a:rPr lang="en-US" sz="900" u="sng" dirty="0">
                <a:solidFill>
                  <a:schemeClr val="bg1"/>
                </a:solidFill>
              </a:rPr>
              <a:t>External Use</a:t>
            </a:r>
            <a:r>
              <a:rPr lang="en-US" sz="900" dirty="0">
                <a:solidFill>
                  <a:schemeClr val="bg1"/>
                </a:solidFill>
              </a:rPr>
              <a:t>. This document may be shared or distributed to non-INCOSE third parties. Requests for permission to reproduce this document in whole are granted, provided it is not altered in any way. Requests for permission to prepare derivative works of this document for external and/or commercial use will be denied unless covered by other formal agreements with INCOSE. Copying, scanning, retyping, or any other form of reproduction of the content of whole pages or source documents is prohibited except as approved by the INCOSE Central Office, 7670 Opportunity Rd #220, San Diego, CA 92111.</a:t>
            </a:r>
          </a:p>
          <a:p>
            <a:pPr lvl="1" eaLnBrk="1" hangingPunct="1">
              <a:lnSpc>
                <a:spcPct val="80000"/>
              </a:lnSpc>
            </a:pPr>
            <a:r>
              <a:rPr lang="en-US" sz="900" u="sng" dirty="0">
                <a:solidFill>
                  <a:schemeClr val="bg1"/>
                </a:solidFill>
              </a:rPr>
              <a:t>Electronic Version Use</a:t>
            </a:r>
            <a:r>
              <a:rPr lang="en-US" sz="900" dirty="0">
                <a:solidFill>
                  <a:schemeClr val="bg1"/>
                </a:solidFill>
              </a:rPr>
              <a:t>. Any electronic version of this document is to be used for personal use only and is not to be placed on a non-INCOSE sponsored server for general use.  Any additional use of these materials must have written approval from INCOSE Central.</a:t>
            </a:r>
          </a:p>
          <a:p>
            <a:pPr lvl="1" eaLnBrk="1" hangingPunct="1">
              <a:lnSpc>
                <a:spcPct val="80000"/>
              </a:lnSpc>
            </a:pPr>
            <a:r>
              <a:rPr lang="en-US" sz="900" u="sng" dirty="0">
                <a:solidFill>
                  <a:schemeClr val="bg1"/>
                </a:solidFill>
              </a:rPr>
              <a:t>Permissions</a:t>
            </a:r>
            <a:r>
              <a:rPr lang="en-US" sz="900" dirty="0">
                <a:solidFill>
                  <a:schemeClr val="bg1"/>
                </a:solidFill>
              </a:rPr>
              <a:t>. INCOSE has granted permission to member companies of the INCOSE Corporate Advisory Board to post and use this document internally, subject to the external use restriction.</a:t>
            </a:r>
          </a:p>
          <a:p>
            <a:pPr lvl="1" eaLnBrk="1" hangingPunct="1">
              <a:lnSpc>
                <a:spcPct val="80000"/>
              </a:lnSpc>
            </a:pPr>
            <a:r>
              <a:rPr lang="en-US" sz="900" u="sng" dirty="0">
                <a:solidFill>
                  <a:schemeClr val="bg1"/>
                </a:solidFill>
              </a:rPr>
              <a:t>Technical Data</a:t>
            </a:r>
            <a:r>
              <a:rPr lang="en-US" sz="900" dirty="0">
                <a:solidFill>
                  <a:schemeClr val="bg1"/>
                </a:solidFill>
              </a:rPr>
              <a:t>. This data was prepared by INCOSE for information only. It has been released by INCOSE as Technical Data. It is subject to change without notice and may not be referred to as an INCOSE Technical Product.  </a:t>
            </a:r>
          </a:p>
          <a:p>
            <a:pPr marL="0" lvl="1" indent="0">
              <a:lnSpc>
                <a:spcPct val="80000"/>
              </a:lnSpc>
              <a:buNone/>
            </a:pPr>
            <a:r>
              <a:rPr lang="en-US" sz="900" i="1" dirty="0">
                <a:solidFill>
                  <a:schemeClr val="bg1"/>
                </a:solidFill>
              </a:rPr>
              <a:t>This briefing was created from information from various INCOSE sources as indicated in the Notes section of this slide. Send comments to </a:t>
            </a:r>
            <a:r>
              <a:rPr lang="en-US" sz="900" i="1" dirty="0">
                <a:solidFill>
                  <a:schemeClr val="bg1"/>
                </a:solidFill>
                <a:hlinkClick r:id="rId2">
                  <a:extLst>
                    <a:ext uri="{A12FA001-AC4F-418D-AE19-62706E023703}">
                      <ahyp:hlinkClr xmlns:ahyp="http://schemas.microsoft.com/office/drawing/2018/hyperlinkcolor" val="tx"/>
                    </a:ext>
                  </a:extLst>
                </a:hlinkClick>
              </a:rPr>
              <a:t>certification@incose.org</a:t>
            </a:r>
            <a:r>
              <a:rPr lang="en-US" sz="900" i="1" dirty="0">
                <a:solidFill>
                  <a:schemeClr val="bg1"/>
                </a:solidFill>
              </a:rPr>
              <a:t>. </a:t>
            </a:r>
          </a:p>
          <a:p>
            <a:endParaRPr lang="en-US" sz="1000" dirty="0">
              <a:solidFill>
                <a:schemeClr val="bg1"/>
              </a:solidFill>
            </a:endParaRPr>
          </a:p>
        </p:txBody>
      </p:sp>
    </p:spTree>
    <p:extLst>
      <p:ext uri="{BB962C8B-B14F-4D97-AF65-F5344CB8AC3E}">
        <p14:creationId xmlns:p14="http://schemas.microsoft.com/office/powerpoint/2010/main" val="10537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3400" b="1" dirty="0">
                <a:solidFill>
                  <a:schemeClr val="accent1"/>
                </a:solidFill>
                <a:latin typeface="+mj-lt"/>
              </a:rPr>
              <a:t>Before we get started….</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TextBox 3">
            <a:extLst>
              <a:ext uri="{FF2B5EF4-FFF2-40B4-BE49-F238E27FC236}">
                <a16:creationId xmlns:a16="http://schemas.microsoft.com/office/drawing/2014/main" id="{4ADA2EE4-0740-3031-6FEA-DBDFD5E97093}"/>
              </a:ext>
            </a:extLst>
          </p:cNvPr>
          <p:cNvSpPr txBox="1"/>
          <p:nvPr/>
        </p:nvSpPr>
        <p:spPr>
          <a:xfrm>
            <a:off x="1181100" y="1136520"/>
            <a:ext cx="7172858" cy="2225225"/>
          </a:xfrm>
          <a:prstGeom prst="rect">
            <a:avLst/>
          </a:prstGeom>
          <a:noFill/>
        </p:spPr>
        <p:txBody>
          <a:bodyPr wrap="square" lIns="91440" tIns="45720" rIns="91440" bIns="45720" anchor="t">
            <a:spAutoFit/>
          </a:bodyPr>
          <a:lstStyle/>
          <a:p>
            <a:pPr marL="285750" indent="-285750">
              <a:lnSpc>
                <a:spcPct val="90000"/>
              </a:lnSpc>
              <a:buClr>
                <a:schemeClr val="tx1"/>
              </a:buClr>
              <a:buFont typeface="Arial" panose="020B0604020202020204" pitchFamily="34" charset="0"/>
              <a:buChar char="•"/>
            </a:pPr>
            <a:r>
              <a:rPr lang="en-US" sz="1400" dirty="0"/>
              <a:t>Start with the Certification website</a:t>
            </a:r>
            <a:endParaRPr lang="en-US" sz="1400" dirty="0">
              <a:cs typeface="Arial"/>
            </a:endParaRPr>
          </a:p>
          <a:p>
            <a:pPr marL="609600" lvl="1" indent="-285750">
              <a:lnSpc>
                <a:spcPct val="90000"/>
              </a:lnSpc>
              <a:buClr>
                <a:schemeClr val="tx1"/>
              </a:buClr>
              <a:buFont typeface="Arial" panose="020B0604020202020204" pitchFamily="34" charset="0"/>
              <a:buChar char="•"/>
            </a:pPr>
            <a:r>
              <a:rPr lang="en-US" sz="1400" dirty="0">
                <a:solidFill>
                  <a:schemeClr val="tx1"/>
                </a:solidFill>
                <a:hlinkClick r:id="rId3">
                  <a:extLst>
                    <a:ext uri="{A12FA001-AC4F-418D-AE19-62706E023703}">
                      <ahyp:hlinkClr xmlns:ahyp="http://schemas.microsoft.com/office/drawing/2018/hyperlinkcolor" val="tx"/>
                    </a:ext>
                  </a:extLst>
                </a:hlinkClick>
              </a:rPr>
              <a:t>https://www.incose.org/systems-engineering-certification/becoming-certified</a:t>
            </a:r>
            <a:endParaRPr lang="en-US" sz="1400" dirty="0">
              <a:solidFill>
                <a:schemeClr val="tx1"/>
              </a:solidFill>
            </a:endParaRPr>
          </a:p>
          <a:p>
            <a:pPr marL="285750" indent="-285750">
              <a:lnSpc>
                <a:spcPct val="90000"/>
              </a:lnSpc>
              <a:buClr>
                <a:schemeClr val="tx1"/>
              </a:buClr>
              <a:buFont typeface="Arial" panose="020B0604020202020204" pitchFamily="34" charset="0"/>
              <a:buChar char="•"/>
            </a:pPr>
            <a:r>
              <a:rPr lang="en-US" sz="1400" dirty="0"/>
              <a:t>CSEP to ESEP</a:t>
            </a:r>
            <a:endParaRPr lang="en-US" sz="1400" dirty="0">
              <a:cs typeface="Arial"/>
            </a:endParaRPr>
          </a:p>
          <a:p>
            <a:pPr marL="609600" lvl="1" indent="-285750">
              <a:lnSpc>
                <a:spcPct val="90000"/>
              </a:lnSpc>
              <a:buClr>
                <a:schemeClr val="tx1"/>
              </a:buClr>
              <a:buFont typeface="Arial" panose="020B0604020202020204" pitchFamily="34" charset="0"/>
              <a:buChar char="•"/>
            </a:pPr>
            <a:r>
              <a:rPr lang="en-US" sz="1400" dirty="0">
                <a:solidFill>
                  <a:schemeClr val="tx1"/>
                </a:solidFill>
              </a:rPr>
              <a:t>Number of years of experience - 20</a:t>
            </a:r>
          </a:p>
          <a:p>
            <a:pPr marL="609600" lvl="1" indent="-285750">
              <a:lnSpc>
                <a:spcPct val="90000"/>
              </a:lnSpc>
              <a:buClr>
                <a:schemeClr val="tx1"/>
              </a:buClr>
              <a:buFont typeface="Arial" panose="020B0604020202020204" pitchFamily="34" charset="0"/>
              <a:buChar char="•"/>
            </a:pPr>
            <a:r>
              <a:rPr lang="en-US" sz="1400" dirty="0">
                <a:solidFill>
                  <a:schemeClr val="tx1"/>
                </a:solidFill>
              </a:rPr>
              <a:t>References – 3 required</a:t>
            </a:r>
          </a:p>
          <a:p>
            <a:pPr marL="609600" lvl="1" indent="-285750">
              <a:lnSpc>
                <a:spcPct val="90000"/>
              </a:lnSpc>
              <a:buClr>
                <a:schemeClr val="tx1"/>
              </a:buClr>
              <a:buFont typeface="Arial" panose="020B0604020202020204" pitchFamily="34" charset="0"/>
              <a:buChar char="•"/>
            </a:pPr>
            <a:r>
              <a:rPr lang="en-US" sz="1400" dirty="0">
                <a:solidFill>
                  <a:schemeClr val="tx1"/>
                </a:solidFill>
              </a:rPr>
              <a:t>Fee $$$</a:t>
            </a:r>
          </a:p>
          <a:p>
            <a:pPr marL="285750" indent="-285750">
              <a:lnSpc>
                <a:spcPct val="90000"/>
              </a:lnSpc>
              <a:buClr>
                <a:schemeClr val="tx1"/>
              </a:buClr>
              <a:buFont typeface="Arial" panose="020B0604020202020204" pitchFamily="34" charset="0"/>
              <a:buChar char="•"/>
            </a:pPr>
            <a:r>
              <a:rPr lang="en-US" sz="1400" dirty="0">
                <a:solidFill>
                  <a:schemeClr val="tx1"/>
                </a:solidFill>
              </a:rPr>
              <a:t>What are the primary differences between CSEP and ESEP applications?</a:t>
            </a:r>
          </a:p>
          <a:p>
            <a:pPr marL="609600" lvl="1" indent="-285750">
              <a:lnSpc>
                <a:spcPct val="90000"/>
              </a:lnSpc>
              <a:buClr>
                <a:schemeClr val="tx1"/>
              </a:buClr>
              <a:buFont typeface="Arial" panose="020B0604020202020204" pitchFamily="34" charset="0"/>
              <a:buChar char="•"/>
            </a:pPr>
            <a:r>
              <a:rPr lang="en-US" sz="1400" dirty="0">
                <a:solidFill>
                  <a:schemeClr val="tx1"/>
                </a:solidFill>
              </a:rPr>
              <a:t>Accomplished and recognized </a:t>
            </a:r>
            <a:r>
              <a:rPr lang="en-US" sz="1400" i="1" dirty="0">
                <a:solidFill>
                  <a:schemeClr val="tx1"/>
                </a:solidFill>
              </a:rPr>
              <a:t>leader</a:t>
            </a:r>
            <a:r>
              <a:rPr lang="en-US" sz="1400" dirty="0">
                <a:solidFill>
                  <a:schemeClr val="tx1"/>
                </a:solidFill>
              </a:rPr>
              <a:t> </a:t>
            </a:r>
            <a:r>
              <a:rPr lang="en-US" sz="1400" dirty="0">
                <a:solidFill>
                  <a:schemeClr val="tx1"/>
                </a:solidFill>
                <a:effectLst/>
              </a:rPr>
              <a:t>in </a:t>
            </a:r>
            <a:r>
              <a:rPr lang="en-US" sz="1400" dirty="0">
                <a:solidFill>
                  <a:schemeClr val="tx1"/>
                </a:solidFill>
              </a:rPr>
              <a:t>systems engineering</a:t>
            </a:r>
            <a:r>
              <a:rPr lang="en-US" sz="1400" dirty="0">
                <a:solidFill>
                  <a:schemeClr val="tx1"/>
                </a:solidFill>
                <a:effectLst/>
              </a:rPr>
              <a:t>,</a:t>
            </a:r>
            <a:r>
              <a:rPr lang="en-US" sz="1400" dirty="0">
                <a:solidFill>
                  <a:schemeClr val="tx1"/>
                </a:solidFill>
              </a:rPr>
              <a:t> assessed via application and oral interview</a:t>
            </a:r>
          </a:p>
          <a:p>
            <a:pPr marL="609600" lvl="1" indent="-285750">
              <a:lnSpc>
                <a:spcPct val="90000"/>
              </a:lnSpc>
              <a:buClr>
                <a:schemeClr val="tx1"/>
              </a:buClr>
              <a:buFont typeface="Arial" panose="020B0604020202020204" pitchFamily="34" charset="0"/>
              <a:buChar char="•"/>
            </a:pPr>
            <a:r>
              <a:rPr lang="en-US" sz="1400" dirty="0"/>
              <a:t>Experience documented </a:t>
            </a:r>
            <a:r>
              <a:rPr lang="en-US" sz="1400" dirty="0">
                <a:effectLst/>
              </a:rPr>
              <a:t>in </a:t>
            </a:r>
            <a:r>
              <a:rPr lang="en-US" sz="1400" dirty="0"/>
              <a:t>at least 6 SE areas (of the 14)</a:t>
            </a:r>
            <a:endParaRPr lang="en-US" sz="1400" dirty="0">
              <a:cs typeface="Arial"/>
            </a:endParaRPr>
          </a:p>
          <a:p>
            <a:pPr marL="609600" lvl="1" indent="-285750">
              <a:lnSpc>
                <a:spcPct val="90000"/>
              </a:lnSpc>
              <a:buClr>
                <a:schemeClr val="tx1"/>
              </a:buClr>
              <a:buFont typeface="Arial" panose="020B0604020202020204" pitchFamily="34" charset="0"/>
              <a:buChar char="•"/>
            </a:pPr>
            <a:r>
              <a:rPr lang="en-US" sz="1400" dirty="0"/>
              <a:t>References needed for 10 years for all ESEP applicants</a:t>
            </a:r>
            <a:endParaRPr lang="en-US" dirty="0"/>
          </a:p>
        </p:txBody>
      </p:sp>
    </p:spTree>
    <p:extLst>
      <p:ext uri="{BB962C8B-B14F-4D97-AF65-F5344CB8AC3E}">
        <p14:creationId xmlns:p14="http://schemas.microsoft.com/office/powerpoint/2010/main" val="357285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nchor="t">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3400" b="1">
                <a:solidFill>
                  <a:schemeClr val="accent1"/>
                </a:solidFill>
                <a:cs typeface="Segoe UI"/>
              </a:rPr>
              <a:t>Overview – Steps to Apply</a:t>
            </a:r>
            <a:endParaRPr lang="en-US">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TextBox 3">
            <a:extLst>
              <a:ext uri="{FF2B5EF4-FFF2-40B4-BE49-F238E27FC236}">
                <a16:creationId xmlns:a16="http://schemas.microsoft.com/office/drawing/2014/main" id="{33B59885-DF40-ABF5-7982-A93DCFB875D3}"/>
              </a:ext>
            </a:extLst>
          </p:cNvPr>
          <p:cNvSpPr txBox="1"/>
          <p:nvPr/>
        </p:nvSpPr>
        <p:spPr>
          <a:xfrm>
            <a:off x="1209752" y="1121394"/>
            <a:ext cx="7193280" cy="3681008"/>
          </a:xfrm>
          <a:prstGeom prst="rect">
            <a:avLst/>
          </a:prstGeom>
          <a:noFill/>
        </p:spPr>
        <p:txBody>
          <a:bodyPr wrap="square">
            <a:spAutoFit/>
          </a:bodyPr>
          <a:lstStyle/>
          <a:p>
            <a:pPr marL="228600" indent="-228600">
              <a:lnSpc>
                <a:spcPct val="90000"/>
              </a:lnSpc>
              <a:spcBef>
                <a:spcPts val="1200"/>
              </a:spcBef>
              <a:buClr>
                <a:schemeClr val="tx1"/>
              </a:buClr>
              <a:buSzPct val="110000"/>
              <a:buFont typeface="+mj-lt"/>
              <a:buAutoNum type="arabicPeriod"/>
            </a:pPr>
            <a:r>
              <a:rPr lang="en-US" sz="1400" kern="1200" spc="0" baseline="0" dirty="0">
                <a:latin typeface="Arial" panose="020B0604020202020204" pitchFamily="34" charset="0"/>
                <a:ea typeface="+mn-ea"/>
                <a:cs typeface="Arial" panose="020B0604020202020204" pitchFamily="34" charset="0"/>
              </a:rPr>
              <a:t>Do I qualify?</a:t>
            </a:r>
          </a:p>
          <a:p>
            <a:pPr marL="228600" indent="-228600">
              <a:lnSpc>
                <a:spcPct val="90000"/>
              </a:lnSpc>
              <a:spcBef>
                <a:spcPts val="1200"/>
              </a:spcBef>
              <a:buClr>
                <a:schemeClr val="tx1"/>
              </a:buClr>
              <a:buSzPct val="110000"/>
              <a:buFont typeface="+mj-lt"/>
              <a:buAutoNum type="arabicPeriod"/>
            </a:pPr>
            <a:r>
              <a:rPr lang="en-US" sz="1400" kern="1200" spc="0" baseline="0" dirty="0">
                <a:latin typeface="Arial" panose="020B0604020202020204" pitchFamily="34" charset="0"/>
                <a:ea typeface="+mn-ea"/>
                <a:cs typeface="Arial" panose="020B0604020202020204" pitchFamily="34" charset="0"/>
              </a:rPr>
              <a:t>Download the forms </a:t>
            </a:r>
            <a:r>
              <a:rPr lang="en-US" sz="1400" kern="1200" spc="0" baseline="0" dirty="0">
                <a:effectLst/>
                <a:latin typeface="Arial" panose="020B0604020202020204" pitchFamily="34" charset="0"/>
                <a:ea typeface="+mn-ea"/>
                <a:cs typeface="Arial" panose="020B0604020202020204" pitchFamily="34" charset="0"/>
              </a:rPr>
              <a:t>– </a:t>
            </a:r>
            <a:r>
              <a:rPr lang="en-US" sz="1400" kern="1200" spc="0" baseline="0" dirty="0">
                <a:latin typeface="Arial" panose="020B0604020202020204" pitchFamily="34" charset="0"/>
                <a:ea typeface="+mn-ea"/>
                <a:cs typeface="Arial" panose="020B0604020202020204" pitchFamily="34" charset="0"/>
              </a:rPr>
              <a:t>41 and 42, 4a and 4b</a:t>
            </a:r>
          </a:p>
          <a:p>
            <a:pPr marL="228600" indent="-228600">
              <a:lnSpc>
                <a:spcPct val="90000"/>
              </a:lnSpc>
              <a:spcBef>
                <a:spcPts val="1200"/>
              </a:spcBef>
              <a:buClr>
                <a:schemeClr val="tx1"/>
              </a:buClr>
              <a:buSzPct val="110000"/>
              <a:buFont typeface="+mj-lt"/>
              <a:buAutoNum type="arabicPeriod"/>
            </a:pPr>
            <a:r>
              <a:rPr lang="en-US" sz="1400" kern="1200" spc="0" baseline="0" dirty="0">
                <a:latin typeface="Arial" panose="020B0604020202020204" pitchFamily="34" charset="0"/>
                <a:ea typeface="+mn-ea"/>
                <a:cs typeface="Arial" panose="020B0604020202020204" pitchFamily="34" charset="0"/>
              </a:rPr>
              <a:t>References</a:t>
            </a:r>
          </a:p>
          <a:p>
            <a:pPr marL="628650" lvl="1" indent="-171450">
              <a:lnSpc>
                <a:spcPct val="90000"/>
              </a:lnSpc>
              <a:spcBef>
                <a:spcPts val="600"/>
              </a:spcBef>
              <a:buClr>
                <a:schemeClr val="tx1"/>
              </a:buClr>
              <a:buSzPct val="110000"/>
              <a:buFont typeface="Arial" panose="020B0604020202020204" pitchFamily="34" charset="0"/>
              <a:buChar char="•"/>
            </a:pPr>
            <a:r>
              <a:rPr lang="en-US" sz="1400" kern="1200" spc="0" baseline="0" dirty="0">
                <a:latin typeface="Arial" panose="020B0604020202020204" pitchFamily="34" charset="0"/>
                <a:ea typeface="+mn-ea"/>
                <a:cs typeface="Arial" panose="020B0604020202020204" pitchFamily="34" charset="0"/>
              </a:rPr>
              <a:t>Identify references who are familiar with </a:t>
            </a:r>
            <a:r>
              <a:rPr lang="en-US" sz="1400" kern="1200" spc="0" baseline="0" dirty="0">
                <a:effectLst/>
                <a:latin typeface="Arial" panose="020B0604020202020204" pitchFamily="34" charset="0"/>
                <a:ea typeface="+mn-ea"/>
                <a:cs typeface="Arial" panose="020B0604020202020204" pitchFamily="34" charset="0"/>
              </a:rPr>
              <a:t>or </a:t>
            </a:r>
            <a:r>
              <a:rPr lang="en-US" sz="1400" kern="1200" spc="0" baseline="0" dirty="0">
                <a:latin typeface="Arial" panose="020B0604020202020204" pitchFamily="34" charset="0"/>
                <a:ea typeface="+mn-ea"/>
                <a:cs typeface="Arial" panose="020B0604020202020204" pitchFamily="34" charset="0"/>
              </a:rPr>
              <a:t>are SEPs</a:t>
            </a:r>
          </a:p>
          <a:p>
            <a:pPr marL="628650" lvl="1" indent="-171450">
              <a:lnSpc>
                <a:spcPct val="90000"/>
              </a:lnSpc>
              <a:spcBef>
                <a:spcPts val="600"/>
              </a:spcBef>
              <a:buClr>
                <a:schemeClr val="tx1"/>
              </a:buClr>
              <a:buSzPct val="110000"/>
              <a:buFont typeface="Arial" panose="020B0604020202020204" pitchFamily="34" charset="0"/>
              <a:buChar char="•"/>
            </a:pPr>
            <a:r>
              <a:rPr lang="en-US" sz="1400" kern="1200" spc="0" baseline="0" dirty="0">
                <a:latin typeface="Arial" panose="020B0604020202020204" pitchFamily="34" charset="0"/>
                <a:ea typeface="+mn-ea"/>
                <a:cs typeface="Arial" panose="020B0604020202020204" pitchFamily="34" charset="0"/>
              </a:rPr>
              <a:t>Reach out </a:t>
            </a:r>
            <a:r>
              <a:rPr lang="en-US" sz="1400" kern="1200" spc="0" baseline="0" dirty="0">
                <a:effectLst/>
                <a:latin typeface="Arial" panose="020B0604020202020204" pitchFamily="34" charset="0"/>
                <a:ea typeface="+mn-ea"/>
                <a:cs typeface="Arial" panose="020B0604020202020204" pitchFamily="34" charset="0"/>
              </a:rPr>
              <a:t>to </a:t>
            </a:r>
            <a:r>
              <a:rPr lang="en-US" sz="1400" kern="1200" spc="0" baseline="0" dirty="0">
                <a:latin typeface="Arial" panose="020B0604020202020204" pitchFamily="34" charset="0"/>
                <a:ea typeface="+mn-ea"/>
                <a:cs typeface="Arial" panose="020B0604020202020204" pitchFamily="34" charset="0"/>
              </a:rPr>
              <a:t>them so they know the process and what </a:t>
            </a:r>
            <a:r>
              <a:rPr lang="en-US" sz="1400" kern="1200" spc="0" baseline="0" dirty="0">
                <a:effectLst/>
                <a:latin typeface="Arial" panose="020B0604020202020204" pitchFamily="34" charset="0"/>
                <a:ea typeface="+mn-ea"/>
                <a:cs typeface="Arial" panose="020B0604020202020204" pitchFamily="34" charset="0"/>
              </a:rPr>
              <a:t>is </a:t>
            </a:r>
            <a:r>
              <a:rPr lang="en-US" sz="1400" kern="1200" spc="0" baseline="0" dirty="0">
                <a:latin typeface="Arial" panose="020B0604020202020204" pitchFamily="34" charset="0"/>
                <a:ea typeface="+mn-ea"/>
                <a:cs typeface="Arial" panose="020B0604020202020204" pitchFamily="34" charset="0"/>
              </a:rPr>
              <a:t>expected of </a:t>
            </a:r>
            <a:r>
              <a:rPr lang="en-US" sz="1400" kern="1200" spc="0" baseline="0" dirty="0">
                <a:effectLst/>
                <a:latin typeface="Arial" panose="020B0604020202020204" pitchFamily="34" charset="0"/>
                <a:ea typeface="+mn-ea"/>
                <a:cs typeface="Arial" panose="020B0604020202020204" pitchFamily="34" charset="0"/>
              </a:rPr>
              <a:t>the </a:t>
            </a:r>
            <a:r>
              <a:rPr lang="en-US" sz="1400" kern="1200" spc="0" baseline="0" dirty="0">
                <a:latin typeface="Arial" panose="020B0604020202020204" pitchFamily="34" charset="0"/>
                <a:ea typeface="+mn-ea"/>
                <a:cs typeface="Arial" panose="020B0604020202020204" pitchFamily="34" charset="0"/>
              </a:rPr>
              <a:t>process</a:t>
            </a:r>
          </a:p>
          <a:p>
            <a:pPr>
              <a:lnSpc>
                <a:spcPct val="90000"/>
              </a:lnSpc>
              <a:spcBef>
                <a:spcPts val="1200"/>
              </a:spcBef>
              <a:buClr>
                <a:srgbClr val="0072C8"/>
              </a:buClr>
              <a:buSzPct val="110000"/>
            </a:pPr>
            <a:r>
              <a:rPr lang="en-US" sz="1400" kern="1200" spc="0" baseline="0" dirty="0">
                <a:latin typeface="Arial" panose="020B0604020202020204" pitchFamily="34" charset="0"/>
                <a:ea typeface="+mn-ea"/>
                <a:cs typeface="Arial" panose="020B0604020202020204" pitchFamily="34" charset="0"/>
              </a:rPr>
              <a:t>4. Develop Application - Find your old application (CSEP)</a:t>
            </a:r>
          </a:p>
          <a:p>
            <a:pPr marL="628650" lvl="1" indent="-171450">
              <a:spcBef>
                <a:spcPts val="600"/>
              </a:spcBef>
              <a:buClr>
                <a:schemeClr val="tx1"/>
              </a:buClr>
              <a:buSzPct val="110000"/>
              <a:buFont typeface="Arial" panose="020B0604020202020204" pitchFamily="34" charset="0"/>
              <a:buChar char="•"/>
            </a:pPr>
            <a:r>
              <a:rPr lang="en-US" sz="1400" kern="1200" spc="0" baseline="0" dirty="0">
                <a:latin typeface="Arial" panose="020B0604020202020204" pitchFamily="34" charset="0"/>
                <a:ea typeface="+mn-ea"/>
                <a:cs typeface="Arial" panose="020B0604020202020204" pitchFamily="34" charset="0"/>
              </a:rPr>
              <a:t>Determine which SE areas you identified in your original application</a:t>
            </a:r>
          </a:p>
          <a:p>
            <a:pPr marL="628650" lvl="1" indent="-171450">
              <a:spcBef>
                <a:spcPts val="600"/>
              </a:spcBef>
              <a:buClr>
                <a:schemeClr val="tx1"/>
              </a:buClr>
              <a:buSzPct val="110000"/>
              <a:buFont typeface="Arial" panose="020B0604020202020204" pitchFamily="34" charset="0"/>
              <a:buChar char="•"/>
            </a:pPr>
            <a:r>
              <a:rPr lang="en-US" sz="1400" kern="1200" spc="0" baseline="0" dirty="0">
                <a:latin typeface="Arial" panose="020B0604020202020204" pitchFamily="34" charset="0"/>
                <a:ea typeface="+mn-ea"/>
                <a:cs typeface="Arial" panose="020B0604020202020204" pitchFamily="34" charset="0"/>
              </a:rPr>
              <a:t>Determine which SE areas to focus on in this application</a:t>
            </a:r>
          </a:p>
          <a:p>
            <a:pPr marL="628650" lvl="1" indent="-171450">
              <a:spcBef>
                <a:spcPts val="600"/>
              </a:spcBef>
              <a:buClr>
                <a:schemeClr val="tx1"/>
              </a:buClr>
              <a:buSzPct val="110000"/>
              <a:buFont typeface="Arial" panose="020B0604020202020204" pitchFamily="34" charset="0"/>
              <a:buChar char="•"/>
            </a:pPr>
            <a:r>
              <a:rPr lang="en-US" sz="1400" kern="1200" spc="0" baseline="0" dirty="0">
                <a:latin typeface="Arial" panose="020B0604020202020204" pitchFamily="34" charset="0"/>
                <a:ea typeface="+mn-ea"/>
                <a:cs typeface="Arial" panose="020B0604020202020204" pitchFamily="34" charset="0"/>
              </a:rPr>
              <a:t>Use your current resume</a:t>
            </a:r>
          </a:p>
          <a:p>
            <a:pPr marL="628650" lvl="1" indent="-171450">
              <a:spcBef>
                <a:spcPts val="600"/>
              </a:spcBef>
              <a:buClr>
                <a:schemeClr val="tx1"/>
              </a:buClr>
              <a:buSzPct val="110000"/>
              <a:buFont typeface="Arial" panose="020B0604020202020204" pitchFamily="34" charset="0"/>
              <a:buChar char="•"/>
            </a:pPr>
            <a:r>
              <a:rPr lang="en-US" sz="1400" kern="1200" spc="0" baseline="0" dirty="0">
                <a:latin typeface="Arial" panose="020B0604020202020204" pitchFamily="34" charset="0"/>
                <a:ea typeface="+mn-ea"/>
                <a:cs typeface="Arial" panose="020B0604020202020204" pitchFamily="34" charset="0"/>
              </a:rPr>
              <a:t>Determine difference’s</a:t>
            </a:r>
          </a:p>
          <a:p>
            <a:pPr marL="628650" lvl="1" indent="-171450">
              <a:spcBef>
                <a:spcPts val="600"/>
              </a:spcBef>
              <a:buClr>
                <a:schemeClr val="tx1"/>
              </a:buClr>
              <a:buSzPct val="110000"/>
              <a:buFont typeface="Arial" panose="020B0604020202020204" pitchFamily="34" charset="0"/>
              <a:buChar char="•"/>
            </a:pPr>
            <a:r>
              <a:rPr lang="en-US" sz="1400" kern="1200" spc="0" baseline="0" dirty="0">
                <a:latin typeface="Arial" panose="020B0604020202020204" pitchFamily="34" charset="0"/>
                <a:ea typeface="+mn-ea"/>
                <a:cs typeface="Arial" panose="020B0604020202020204" pitchFamily="34" charset="0"/>
              </a:rPr>
              <a:t>Update </a:t>
            </a:r>
            <a:r>
              <a:rPr lang="en-US" sz="1400" kern="1200" spc="0" baseline="0" dirty="0">
                <a:effectLst/>
                <a:latin typeface="Arial" panose="020B0604020202020204" pitchFamily="34" charset="0"/>
                <a:ea typeface="+mn-ea"/>
                <a:cs typeface="Arial" panose="020B0604020202020204" pitchFamily="34" charset="0"/>
              </a:rPr>
              <a:t>experience </a:t>
            </a:r>
            <a:r>
              <a:rPr lang="en-US" sz="1400" kern="1200" spc="0" baseline="0" dirty="0">
                <a:latin typeface="Arial" panose="020B0604020202020204" pitchFamily="34" charset="0"/>
                <a:ea typeface="+mn-ea"/>
                <a:cs typeface="Arial" panose="020B0604020202020204" pitchFamily="34" charset="0"/>
              </a:rPr>
              <a:t>areas</a:t>
            </a:r>
            <a:endParaRPr lang="en-US" sz="1400" kern="1200" spc="0" baseline="0" dirty="0">
              <a:effectLst/>
              <a:latin typeface="Arial" panose="020B0604020202020204" pitchFamily="34" charset="0"/>
              <a:ea typeface="+mn-ea"/>
              <a:cs typeface="Arial" panose="020B0604020202020204" pitchFamily="34" charset="0"/>
            </a:endParaRPr>
          </a:p>
          <a:p>
            <a:pPr>
              <a:lnSpc>
                <a:spcPct val="90000"/>
              </a:lnSpc>
              <a:spcBef>
                <a:spcPts val="1200"/>
              </a:spcBef>
              <a:buClr>
                <a:srgbClr val="0072C8"/>
              </a:buClr>
              <a:buSzPct val="110000"/>
            </a:pPr>
            <a:r>
              <a:rPr lang="en-US" sz="1400" kern="1200" spc="0" baseline="0" dirty="0">
                <a:latin typeface="Arial" panose="020B0604020202020204" pitchFamily="34" charset="0"/>
                <a:ea typeface="+mn-ea"/>
                <a:cs typeface="Arial" panose="020B0604020202020204" pitchFamily="34" charset="0"/>
              </a:rPr>
              <a:t>5. Professional Development &amp; Contribution to SE Profession </a:t>
            </a:r>
            <a:endParaRPr lang="en-US" sz="1400" kern="1200" spc="0" baseline="0" dirty="0">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997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Step 1 – Do I qualify?</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aphicFrame>
        <p:nvGraphicFramePr>
          <p:cNvPr id="3" name="Table 2">
            <a:extLst>
              <a:ext uri="{FF2B5EF4-FFF2-40B4-BE49-F238E27FC236}">
                <a16:creationId xmlns:a16="http://schemas.microsoft.com/office/drawing/2014/main" id="{A445B2E7-1F0E-2713-ECD5-78A54FAEA51C}"/>
              </a:ext>
            </a:extLst>
          </p:cNvPr>
          <p:cNvGraphicFramePr>
            <a:graphicFrameLocks noGrp="1"/>
          </p:cNvGraphicFramePr>
          <p:nvPr>
            <p:extLst>
              <p:ext uri="{D42A27DB-BD31-4B8C-83A1-F6EECF244321}">
                <p14:modId xmlns:p14="http://schemas.microsoft.com/office/powerpoint/2010/main" val="1077012049"/>
              </p:ext>
            </p:extLst>
          </p:nvPr>
        </p:nvGraphicFramePr>
        <p:xfrm>
          <a:off x="1447800" y="1284360"/>
          <a:ext cx="6045048" cy="2628119"/>
        </p:xfrm>
        <a:graphic>
          <a:graphicData uri="http://schemas.openxmlformats.org/drawingml/2006/table">
            <a:tbl>
              <a:tblPr firstRow="1" bandRow="1">
                <a:tableStyleId>{5C22544A-7EE6-4342-B048-85BDC9FD1C3A}</a:tableStyleId>
              </a:tblPr>
              <a:tblGrid>
                <a:gridCol w="1194847">
                  <a:extLst>
                    <a:ext uri="{9D8B030D-6E8A-4147-A177-3AD203B41FA5}">
                      <a16:colId xmlns:a16="http://schemas.microsoft.com/office/drawing/2014/main" val="3035238999"/>
                    </a:ext>
                  </a:extLst>
                </a:gridCol>
                <a:gridCol w="1248936">
                  <a:extLst>
                    <a:ext uri="{9D8B030D-6E8A-4147-A177-3AD203B41FA5}">
                      <a16:colId xmlns:a16="http://schemas.microsoft.com/office/drawing/2014/main" val="3578768181"/>
                    </a:ext>
                  </a:extLst>
                </a:gridCol>
                <a:gridCol w="1248936">
                  <a:extLst>
                    <a:ext uri="{9D8B030D-6E8A-4147-A177-3AD203B41FA5}">
                      <a16:colId xmlns:a16="http://schemas.microsoft.com/office/drawing/2014/main" val="100157793"/>
                    </a:ext>
                  </a:extLst>
                </a:gridCol>
                <a:gridCol w="1209907">
                  <a:extLst>
                    <a:ext uri="{9D8B030D-6E8A-4147-A177-3AD203B41FA5}">
                      <a16:colId xmlns:a16="http://schemas.microsoft.com/office/drawing/2014/main" val="2516250222"/>
                    </a:ext>
                  </a:extLst>
                </a:gridCol>
                <a:gridCol w="1142422">
                  <a:extLst>
                    <a:ext uri="{9D8B030D-6E8A-4147-A177-3AD203B41FA5}">
                      <a16:colId xmlns:a16="http://schemas.microsoft.com/office/drawing/2014/main" val="529326375"/>
                    </a:ext>
                  </a:extLst>
                </a:gridCol>
              </a:tblGrid>
              <a:tr h="241731">
                <a:tc>
                  <a:txBody>
                    <a:bodyPr/>
                    <a:lstStyle/>
                    <a:p>
                      <a:pPr algn="l" rtl="0" fontAlgn="base"/>
                      <a:r>
                        <a:rPr lang="en-US" sz="800" dirty="0">
                          <a:effectLst/>
                        </a:rPr>
                        <a:t>Leadership​</a:t>
                      </a:r>
                      <a:endParaRPr lang="en-US" sz="800" b="1" i="0" dirty="0">
                        <a:solidFill>
                          <a:srgbClr val="414042"/>
                        </a:solidFill>
                        <a:effectLst/>
                      </a:endParaRPr>
                    </a:p>
                  </a:txBody>
                  <a:tcPr/>
                </a:tc>
                <a:tc>
                  <a:txBody>
                    <a:bodyPr/>
                    <a:lstStyle/>
                    <a:p>
                      <a:pPr algn="l" rtl="0" fontAlgn="base"/>
                      <a:r>
                        <a:rPr lang="en-US" sz="800" dirty="0">
                          <a:effectLst/>
                        </a:rPr>
                        <a:t>Experience​</a:t>
                      </a:r>
                      <a:endParaRPr lang="en-US" sz="800" b="1" i="0" dirty="0">
                        <a:solidFill>
                          <a:srgbClr val="414042"/>
                        </a:solidFill>
                        <a:effectLst/>
                      </a:endParaRPr>
                    </a:p>
                  </a:txBody>
                  <a:tcPr/>
                </a:tc>
                <a:tc>
                  <a:txBody>
                    <a:bodyPr/>
                    <a:lstStyle/>
                    <a:p>
                      <a:pPr algn="l" rtl="0" fontAlgn="base"/>
                      <a:r>
                        <a:rPr lang="en-US" sz="800" dirty="0">
                          <a:effectLst/>
                        </a:rPr>
                        <a:t>Education​</a:t>
                      </a:r>
                      <a:endParaRPr lang="en-US" sz="800" b="1" i="0">
                        <a:solidFill>
                          <a:srgbClr val="414042"/>
                        </a:solidFill>
                        <a:effectLst/>
                      </a:endParaRPr>
                    </a:p>
                  </a:txBody>
                  <a:tcPr/>
                </a:tc>
                <a:tc>
                  <a:txBody>
                    <a:bodyPr/>
                    <a:lstStyle/>
                    <a:p>
                      <a:pPr algn="l" rtl="0" fontAlgn="base"/>
                      <a:r>
                        <a:rPr lang="en-US" sz="800" dirty="0">
                          <a:effectLst/>
                        </a:rPr>
                        <a:t>References​</a:t>
                      </a:r>
                      <a:endParaRPr lang="en-US" sz="800" b="1" i="0">
                        <a:solidFill>
                          <a:srgbClr val="414042"/>
                        </a:solidFill>
                        <a:effectLst/>
                      </a:endParaRPr>
                    </a:p>
                  </a:txBody>
                  <a:tcPr/>
                </a:tc>
                <a:tc>
                  <a:txBody>
                    <a:bodyPr/>
                    <a:lstStyle/>
                    <a:p>
                      <a:pPr algn="l" rtl="0" fontAlgn="base"/>
                      <a:r>
                        <a:rPr lang="en-US" sz="800" dirty="0">
                          <a:effectLst/>
                        </a:rPr>
                        <a:t>Knowledge​</a:t>
                      </a:r>
                      <a:endParaRPr lang="en-US" sz="800" b="1" i="0">
                        <a:solidFill>
                          <a:srgbClr val="414042"/>
                        </a:solidFill>
                        <a:effectLst/>
                      </a:endParaRPr>
                    </a:p>
                  </a:txBody>
                  <a:tcPr/>
                </a:tc>
                <a:extLst>
                  <a:ext uri="{0D108BD9-81ED-4DB2-BD59-A6C34878D82A}">
                    <a16:rowId xmlns:a16="http://schemas.microsoft.com/office/drawing/2014/main" val="2075824560"/>
                  </a:ext>
                </a:extLst>
              </a:tr>
              <a:tr h="1186684">
                <a:tc>
                  <a:txBody>
                    <a:bodyPr/>
                    <a:lstStyle/>
                    <a:p>
                      <a:pPr algn="l" rtl="0" fontAlgn="base"/>
                      <a:r>
                        <a:rPr lang="en-US" sz="800" dirty="0">
                          <a:effectLst/>
                        </a:rPr>
                        <a:t>Accomplished and recognized leader in systems engineer, assessed via application and oral interview​</a:t>
                      </a:r>
                    </a:p>
                    <a:p>
                      <a:pPr algn="l" rtl="0" fontAlgn="base"/>
                      <a:r>
                        <a:rPr lang="en-US" sz="800" dirty="0">
                          <a:effectLst/>
                        </a:rPr>
                        <a:t>​</a:t>
                      </a:r>
                      <a:endParaRPr lang="en-US" sz="800" b="0" i="0" dirty="0">
                        <a:solidFill>
                          <a:srgbClr val="414042"/>
                        </a:solidFill>
                        <a:effectLst/>
                      </a:endParaRPr>
                    </a:p>
                  </a:txBody>
                  <a:tcPr/>
                </a:tc>
                <a:tc>
                  <a:txBody>
                    <a:bodyPr/>
                    <a:lstStyle/>
                    <a:p>
                      <a:pPr algn="l" rtl="0" fontAlgn="base"/>
                      <a:r>
                        <a:rPr lang="en-US" sz="800" dirty="0">
                          <a:effectLst/>
                        </a:rPr>
                        <a:t>Minimum 25 years (20 if CSEP) SE experience​</a:t>
                      </a:r>
                      <a:br>
                        <a:rPr lang="en-US" sz="800" dirty="0">
                          <a:effectLst/>
                        </a:rPr>
                      </a:br>
                      <a:r>
                        <a:rPr lang="en-US" sz="800" dirty="0">
                          <a:effectLst/>
                        </a:rPr>
                        <a:t>(see SE Experience area list below)​</a:t>
                      </a:r>
                      <a:br>
                        <a:rPr lang="en-US" sz="800" dirty="0">
                          <a:effectLst/>
                        </a:rPr>
                      </a:br>
                      <a:r>
                        <a:rPr lang="en-US" sz="800" dirty="0">
                          <a:effectLst/>
                        </a:rPr>
                        <a:t>Minimum 5 years of professional development credit​</a:t>
                      </a:r>
                      <a:endParaRPr lang="en-US" sz="800" b="0" i="0" dirty="0">
                        <a:solidFill>
                          <a:srgbClr val="414042"/>
                        </a:solidFill>
                        <a:effectLst/>
                      </a:endParaRPr>
                    </a:p>
                  </a:txBody>
                  <a:tcPr/>
                </a:tc>
                <a:tc>
                  <a:txBody>
                    <a:bodyPr/>
                    <a:lstStyle/>
                    <a:p>
                      <a:pPr algn="l" rtl="0" fontAlgn="base"/>
                      <a:r>
                        <a:rPr lang="en-US" sz="800" dirty="0">
                          <a:effectLst/>
                        </a:rPr>
                        <a:t>Qualifying Degree​</a:t>
                      </a:r>
                      <a:br>
                        <a:rPr lang="en-US" sz="800" dirty="0">
                          <a:effectLst/>
                        </a:rPr>
                      </a:br>
                      <a:r>
                        <a:rPr lang="en-US" sz="800" dirty="0">
                          <a:effectLst/>
                        </a:rPr>
                        <a:t>(can be augmented with additional years of experience without a qualifying degree)​</a:t>
                      </a:r>
                      <a:endParaRPr lang="en-US" sz="800" b="0" i="0" dirty="0">
                        <a:solidFill>
                          <a:srgbClr val="414042"/>
                        </a:solidFill>
                        <a:effectLst/>
                      </a:endParaRPr>
                    </a:p>
                  </a:txBody>
                  <a:tcPr/>
                </a:tc>
                <a:tc>
                  <a:txBody>
                    <a:bodyPr/>
                    <a:lstStyle/>
                    <a:p>
                      <a:pPr algn="l" rtl="0" fontAlgn="base"/>
                      <a:r>
                        <a:rPr lang="en-US" sz="800" dirty="0">
                          <a:effectLst/>
                        </a:rPr>
                        <a:t>3 references  (cumulative coverage of at least 10 years of systems engineering experience) participate in phone interview, if required</a:t>
                      </a:r>
                      <a:endParaRPr lang="en-US" sz="800" b="0" i="0" dirty="0">
                        <a:solidFill>
                          <a:srgbClr val="414042"/>
                        </a:solidFill>
                        <a:effectLst/>
                      </a:endParaRPr>
                    </a:p>
                  </a:txBody>
                  <a:tcPr/>
                </a:tc>
                <a:tc>
                  <a:txBody>
                    <a:bodyPr/>
                    <a:lstStyle/>
                    <a:p>
                      <a:pPr algn="l" rtl="0" fontAlgn="base"/>
                      <a:r>
                        <a:rPr lang="en-US" sz="800" dirty="0">
                          <a:effectLst/>
                        </a:rPr>
                        <a:t>Not directly measured​</a:t>
                      </a:r>
                      <a:endParaRPr lang="en-US" sz="800" b="0" i="0">
                        <a:solidFill>
                          <a:srgbClr val="414042"/>
                        </a:solidFill>
                        <a:effectLst/>
                      </a:endParaRPr>
                    </a:p>
                  </a:txBody>
                  <a:tcPr/>
                </a:tc>
                <a:extLst>
                  <a:ext uri="{0D108BD9-81ED-4DB2-BD59-A6C34878D82A}">
                    <a16:rowId xmlns:a16="http://schemas.microsoft.com/office/drawing/2014/main" val="3576057163"/>
                  </a:ext>
                </a:extLst>
              </a:tr>
              <a:tr h="1197668">
                <a:tc>
                  <a:txBody>
                    <a:bodyPr/>
                    <a:lstStyle/>
                    <a:p>
                      <a:pPr algn="l" rtl="0" fontAlgn="base"/>
                      <a:r>
                        <a:rPr lang="en-US" sz="800" dirty="0">
                          <a:effectLst/>
                        </a:rPr>
                        <a:t>Booz Allen – SE Instructor, Systems Engineer, Certification Coordinator, Proposal Author​</a:t>
                      </a:r>
                    </a:p>
                    <a:p>
                      <a:pPr algn="l" rtl="0" fontAlgn="base"/>
                      <a:r>
                        <a:rPr lang="en-US" sz="800" dirty="0">
                          <a:effectLst/>
                        </a:rPr>
                        <a:t>INCOSE – Chapter, Western Region, Americas Sector​</a:t>
                      </a:r>
                      <a:endParaRPr lang="en-US" sz="800" b="0" i="0" dirty="0">
                        <a:solidFill>
                          <a:srgbClr val="414042"/>
                        </a:solidFill>
                        <a:effectLst/>
                      </a:endParaRPr>
                    </a:p>
                  </a:txBody>
                  <a:tcPr/>
                </a:tc>
                <a:tc>
                  <a:txBody>
                    <a:bodyPr/>
                    <a:lstStyle/>
                    <a:p>
                      <a:pPr algn="l" rtl="0" fontAlgn="base"/>
                      <a:r>
                        <a:rPr lang="en-US" sz="800" dirty="0">
                          <a:effectLst/>
                        </a:rPr>
                        <a:t>38 years experience​</a:t>
                      </a:r>
                      <a:endParaRPr lang="en-US" sz="800" b="0" i="0" dirty="0">
                        <a:solidFill>
                          <a:srgbClr val="414042"/>
                        </a:solidFill>
                        <a:effectLst/>
                      </a:endParaRPr>
                    </a:p>
                  </a:txBody>
                  <a:tcPr/>
                </a:tc>
                <a:tc>
                  <a:txBody>
                    <a:bodyPr/>
                    <a:lstStyle/>
                    <a:p>
                      <a:pPr algn="l" rtl="0" fontAlgn="base"/>
                      <a:r>
                        <a:rPr lang="en-US" sz="800" dirty="0">
                          <a:effectLst/>
                        </a:rPr>
                        <a:t>Bachelors in Mathematics, Masters in Aerospace Engineering​</a:t>
                      </a:r>
                      <a:endParaRPr lang="en-US" sz="800" b="0" i="0" dirty="0">
                        <a:solidFill>
                          <a:srgbClr val="414042"/>
                        </a:solidFill>
                        <a:effectLst/>
                      </a:endParaRPr>
                    </a:p>
                  </a:txBody>
                  <a:tcPr/>
                </a:tc>
                <a:tc>
                  <a:txBody>
                    <a:bodyPr/>
                    <a:lstStyle/>
                    <a:p>
                      <a:pPr algn="l" rtl="0" fontAlgn="base"/>
                      <a:r>
                        <a:rPr lang="en-US" sz="800" dirty="0">
                          <a:effectLst/>
                        </a:rPr>
                        <a:t>Tony Williams (ESEP)​</a:t>
                      </a:r>
                    </a:p>
                    <a:p>
                      <a:pPr algn="l" rtl="0" fontAlgn="base"/>
                      <a:r>
                        <a:rPr lang="en-US" sz="800" dirty="0">
                          <a:effectLst/>
                        </a:rPr>
                        <a:t>Kevin Weinstein (CSEP)​</a:t>
                      </a:r>
                    </a:p>
                    <a:p>
                      <a:pPr algn="l" rtl="0" fontAlgn="base"/>
                      <a:r>
                        <a:rPr lang="en-US" sz="800" dirty="0">
                          <a:effectLst/>
                        </a:rPr>
                        <a:t>Michael Johnston (CSEP), VP​</a:t>
                      </a:r>
                      <a:endParaRPr lang="en-US" sz="800" b="0" i="0" dirty="0">
                        <a:solidFill>
                          <a:srgbClr val="414042"/>
                        </a:solidFill>
                        <a:effectLst/>
                      </a:endParaRPr>
                    </a:p>
                  </a:txBody>
                  <a:tcPr/>
                </a:tc>
                <a:tc>
                  <a:txBody>
                    <a:bodyPr/>
                    <a:lstStyle/>
                    <a:p>
                      <a:pPr algn="l" rtl="0" fontAlgn="base"/>
                      <a:r>
                        <a:rPr lang="en-US" sz="800" dirty="0">
                          <a:effectLst/>
                        </a:rPr>
                        <a:t>N/A (Upgrading from CSEP)​</a:t>
                      </a:r>
                      <a:endParaRPr lang="en-US" sz="800" b="0" i="0" dirty="0">
                        <a:solidFill>
                          <a:srgbClr val="414042"/>
                        </a:solidFill>
                        <a:effectLst/>
                      </a:endParaRPr>
                    </a:p>
                  </a:txBody>
                  <a:tcPr/>
                </a:tc>
                <a:extLst>
                  <a:ext uri="{0D108BD9-81ED-4DB2-BD59-A6C34878D82A}">
                    <a16:rowId xmlns:a16="http://schemas.microsoft.com/office/drawing/2014/main" val="1763024044"/>
                  </a:ext>
                </a:extLst>
              </a:tr>
            </a:tbl>
          </a:graphicData>
        </a:graphic>
      </p:graphicFrame>
      <p:sp>
        <p:nvSpPr>
          <p:cNvPr id="4" name="TextBox 3">
            <a:extLst>
              <a:ext uri="{FF2B5EF4-FFF2-40B4-BE49-F238E27FC236}">
                <a16:creationId xmlns:a16="http://schemas.microsoft.com/office/drawing/2014/main" id="{C9D27138-A0B3-0C01-B120-8CA88E8B07E3}"/>
              </a:ext>
            </a:extLst>
          </p:cNvPr>
          <p:cNvSpPr txBox="1"/>
          <p:nvPr/>
        </p:nvSpPr>
        <p:spPr>
          <a:xfrm>
            <a:off x="-411480" y="2141220"/>
            <a:ext cx="914400" cy="91440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CC31E9FE-0251-6EC1-8C45-92879CDDA1FD}"/>
              </a:ext>
            </a:extLst>
          </p:cNvPr>
          <p:cNvSpPr/>
          <p:nvPr/>
        </p:nvSpPr>
        <p:spPr>
          <a:xfrm>
            <a:off x="168887" y="2775377"/>
            <a:ext cx="1220862" cy="91325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r>
              <a:rPr lang="en-US" sz="1400" dirty="0">
                <a:solidFill>
                  <a:schemeClr val="bg1"/>
                </a:solidFill>
                <a:ea typeface="Segoe UI Black"/>
                <a:cs typeface="Segoe UI Black" panose="020B0A02040204020203" pitchFamily="34" charset="0"/>
              </a:rPr>
              <a:t>Renee's Answers</a:t>
            </a:r>
            <a:endParaRPr lang="en-US" sz="1400" dirty="0">
              <a:solidFill>
                <a:schemeClr val="bg1"/>
              </a:solidFill>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8586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Step 2 – Forms</a:t>
            </a:r>
            <a:endParaRPr lang="en-US" sz="3400" b="1" dirty="0">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TextBox 3">
            <a:extLst>
              <a:ext uri="{FF2B5EF4-FFF2-40B4-BE49-F238E27FC236}">
                <a16:creationId xmlns:a16="http://schemas.microsoft.com/office/drawing/2014/main" id="{20A24580-6300-8697-80FD-D2D6B903BF83}"/>
              </a:ext>
            </a:extLst>
          </p:cNvPr>
          <p:cNvSpPr txBox="1"/>
          <p:nvPr/>
        </p:nvSpPr>
        <p:spPr>
          <a:xfrm>
            <a:off x="977591" y="910505"/>
            <a:ext cx="7516368" cy="4118050"/>
          </a:xfrm>
          <a:prstGeom prst="rect">
            <a:avLst/>
          </a:prstGeom>
          <a:noFill/>
        </p:spPr>
        <p:txBody>
          <a:bodyPr wrap="square">
            <a:spAutoFit/>
          </a:bodyPr>
          <a:lstStyle/>
          <a:p>
            <a:pPr marL="457200" indent="-457200">
              <a:spcBef>
                <a:spcPct val="20000"/>
              </a:spcBef>
              <a:buClr>
                <a:schemeClr val="tx1"/>
              </a:buClr>
              <a:buFont typeface="Arial" panose="020B0604020202020204" pitchFamily="34" charset="0"/>
              <a:buChar char="•"/>
            </a:pPr>
            <a:r>
              <a:rPr lang="en-US" sz="1200" dirty="0">
                <a:hlinkClick r:id="rId3">
                  <a:extLst>
                    <a:ext uri="{A12FA001-AC4F-418D-AE19-62706E023703}">
                      <ahyp:hlinkClr xmlns:ahyp="http://schemas.microsoft.com/office/drawing/2018/hyperlinkcolor" val="tx"/>
                    </a:ext>
                  </a:extLst>
                </a:hlinkClick>
              </a:rPr>
              <a:t>https://www.incose.org/systems-engineering-certification/certification/forms</a:t>
            </a:r>
            <a:r>
              <a:rPr lang="en-US" sz="1200" dirty="0"/>
              <a:t> </a:t>
            </a:r>
            <a:endParaRPr lang="en-US" sz="1200" dirty="0">
              <a:cs typeface="Arial"/>
            </a:endParaRPr>
          </a:p>
          <a:p>
            <a:pPr marL="457200" indent="-457200">
              <a:spcBef>
                <a:spcPct val="20000"/>
              </a:spcBef>
              <a:buClr>
                <a:schemeClr val="tx1"/>
              </a:buClr>
              <a:buFont typeface="Arial" panose="020B0604020202020204" pitchFamily="34" charset="0"/>
              <a:buChar char="•"/>
            </a:pPr>
            <a:r>
              <a:rPr lang="en-US" sz="1200" dirty="0"/>
              <a:t>Download the forms – download, then open in Adobe Acrobat</a:t>
            </a:r>
            <a:endParaRPr lang="en-US" sz="1200" dirty="0">
              <a:cs typeface="Arial"/>
            </a:endParaRPr>
          </a:p>
          <a:p>
            <a:pPr marL="742950" lvl="1" indent="-285750">
              <a:spcBef>
                <a:spcPct val="20000"/>
              </a:spcBef>
              <a:buClr>
                <a:schemeClr val="tx1"/>
              </a:buClr>
              <a:buFont typeface="Arial" panose="020B0604020202020204" pitchFamily="34" charset="0"/>
              <a:buChar char="•"/>
            </a:pPr>
            <a:r>
              <a:rPr lang="en-US" sz="1200" dirty="0"/>
              <a:t>41 – Individual Application form</a:t>
            </a:r>
            <a:endParaRPr lang="en-US" sz="1200" dirty="0">
              <a:cs typeface="Arial"/>
            </a:endParaRPr>
          </a:p>
          <a:p>
            <a:pPr marL="742950" lvl="1" indent="-285750">
              <a:spcBef>
                <a:spcPct val="20000"/>
              </a:spcBef>
              <a:buClr>
                <a:schemeClr val="tx1"/>
              </a:buClr>
              <a:buFont typeface="Arial" panose="020B0604020202020204" pitchFamily="34" charset="0"/>
              <a:buChar char="•"/>
            </a:pPr>
            <a:r>
              <a:rPr lang="en-US" sz="1200" dirty="0"/>
              <a:t>42 – Instructions for completing form 41</a:t>
            </a:r>
            <a:endParaRPr lang="en-US" sz="1200" dirty="0">
              <a:cs typeface="Arial"/>
            </a:endParaRPr>
          </a:p>
          <a:p>
            <a:pPr marL="742950" lvl="1" indent="-285750">
              <a:spcBef>
                <a:spcPct val="20000"/>
              </a:spcBef>
              <a:buClr>
                <a:schemeClr val="tx1"/>
              </a:buClr>
              <a:buFont typeface="Arial" panose="020B0604020202020204" pitchFamily="34" charset="0"/>
              <a:buChar char="•"/>
            </a:pPr>
            <a:r>
              <a:rPr lang="en-US" sz="1200" dirty="0"/>
              <a:t>4a – Instructions for references</a:t>
            </a:r>
            <a:endParaRPr lang="en-US" sz="1200" dirty="0">
              <a:cs typeface="Arial"/>
            </a:endParaRPr>
          </a:p>
          <a:p>
            <a:pPr marL="742950" lvl="1" indent="-285750">
              <a:spcBef>
                <a:spcPct val="20000"/>
              </a:spcBef>
              <a:buClr>
                <a:schemeClr val="tx1"/>
              </a:buClr>
              <a:buFont typeface="Arial" panose="020B0604020202020204" pitchFamily="34" charset="0"/>
              <a:buChar char="•"/>
            </a:pPr>
            <a:r>
              <a:rPr lang="en-US" sz="1200" dirty="0"/>
              <a:t>4b -  Reference for CSEP ESEP</a:t>
            </a:r>
            <a:endParaRPr lang="en-US" sz="1200" dirty="0">
              <a:cs typeface="Arial"/>
            </a:endParaRPr>
          </a:p>
          <a:p>
            <a:pPr marL="1200150" lvl="2" indent="-285750">
              <a:spcBef>
                <a:spcPct val="20000"/>
              </a:spcBef>
              <a:buClr>
                <a:schemeClr val="tx1"/>
              </a:buClr>
              <a:buFont typeface="Arial" panose="020B0604020202020204" pitchFamily="34" charset="0"/>
              <a:buChar char="•"/>
            </a:pPr>
            <a:r>
              <a:rPr lang="en-US" sz="1200" dirty="0"/>
              <a:t>CSEP-ESEP Reference Example</a:t>
            </a:r>
            <a:endParaRPr lang="en-US" sz="1200" dirty="0">
              <a:cs typeface="Arial"/>
            </a:endParaRPr>
          </a:p>
          <a:p>
            <a:pPr marL="285750" indent="-285750">
              <a:spcBef>
                <a:spcPct val="20000"/>
              </a:spcBef>
              <a:buClr>
                <a:schemeClr val="tx1"/>
              </a:buClr>
              <a:buFont typeface="Arial" panose="020B0604020202020204" pitchFamily="34" charset="0"/>
              <a:buChar char="•"/>
            </a:pPr>
            <a:r>
              <a:rPr lang="en-US" sz="1200" dirty="0"/>
              <a:t>Review the forms</a:t>
            </a:r>
            <a:endParaRPr lang="en-US" sz="1200" dirty="0">
              <a:cs typeface="Arial"/>
            </a:endParaRPr>
          </a:p>
          <a:p>
            <a:pPr marL="742950" lvl="1" indent="-285750">
              <a:spcBef>
                <a:spcPct val="20000"/>
              </a:spcBef>
              <a:buClr>
                <a:schemeClr val="tx1"/>
              </a:buClr>
              <a:buFont typeface="Arial" panose="020B0604020202020204" pitchFamily="34" charset="0"/>
              <a:buChar char="•"/>
            </a:pPr>
            <a:r>
              <a:rPr lang="en-US" sz="1200" dirty="0"/>
              <a:t>Determine challenges for the application and reference process</a:t>
            </a:r>
            <a:endParaRPr lang="en-US" sz="1200" dirty="0">
              <a:cs typeface="Arial"/>
            </a:endParaRPr>
          </a:p>
          <a:p>
            <a:pPr marL="742950" lvl="1" indent="-285750">
              <a:spcBef>
                <a:spcPct val="20000"/>
              </a:spcBef>
              <a:buClr>
                <a:schemeClr val="tx1"/>
              </a:buClr>
              <a:buFont typeface="Arial" panose="020B0604020202020204" pitchFamily="34" charset="0"/>
              <a:buChar char="•"/>
            </a:pPr>
            <a:r>
              <a:rPr lang="en-US" sz="1200" dirty="0"/>
              <a:t>Contact references and obtain commitment (next slide)</a:t>
            </a:r>
            <a:endParaRPr lang="en-US" sz="1200" dirty="0">
              <a:cs typeface="Arial"/>
            </a:endParaRPr>
          </a:p>
          <a:p>
            <a:pPr marL="742950" lvl="1" indent="-285750">
              <a:spcBef>
                <a:spcPct val="20000"/>
              </a:spcBef>
              <a:buClr>
                <a:schemeClr val="tx1"/>
              </a:buClr>
              <a:buFont typeface="Arial" panose="020B0604020202020204" pitchFamily="34" charset="0"/>
              <a:buChar char="•"/>
            </a:pPr>
            <a:r>
              <a:rPr lang="en-US" sz="1200" dirty="0"/>
              <a:t>4a – Instructions for references – Qualifications:</a:t>
            </a:r>
            <a:endParaRPr lang="en-US" sz="1200" dirty="0">
              <a:cs typeface="Arial"/>
            </a:endParaRPr>
          </a:p>
          <a:p>
            <a:pPr marL="1200150" lvl="2" indent="-285750">
              <a:spcBef>
                <a:spcPct val="20000"/>
              </a:spcBef>
              <a:buClr>
                <a:schemeClr val="tx1"/>
              </a:buClr>
              <a:buFont typeface="Arial" panose="020B0604020202020204" pitchFamily="34" charset="0"/>
              <a:buChar char="•"/>
            </a:pPr>
            <a:r>
              <a:rPr lang="en-US" sz="1200" dirty="0">
                <a:cs typeface="Arial"/>
              </a:rPr>
              <a:t>Indicate if CSEP, ESEP, or Fellow</a:t>
            </a:r>
          </a:p>
          <a:p>
            <a:pPr marL="1200150" lvl="2" indent="-285750">
              <a:spcBef>
                <a:spcPct val="20000"/>
              </a:spcBef>
              <a:buClr>
                <a:schemeClr val="tx1"/>
              </a:buClr>
              <a:buFont typeface="Arial" panose="020B0604020202020204" pitchFamily="34" charset="0"/>
              <a:buChar char="•"/>
            </a:pPr>
            <a:r>
              <a:rPr lang="en-US" sz="1200" dirty="0">
                <a:latin typeface="Arial"/>
                <a:ea typeface="Verdana Pro" panose="020B0604030504040204" pitchFamily="34" charset="0"/>
                <a:cs typeface="Arial"/>
              </a:rPr>
              <a:t>Identify the time period during which you had personal knowledge </a:t>
            </a:r>
            <a:r>
              <a:rPr lang="en-US" sz="1200" dirty="0">
                <a:effectLst/>
                <a:latin typeface="Arial"/>
                <a:ea typeface="Verdana Pro" panose="020B0604030504040204" pitchFamily="34" charset="0"/>
                <a:cs typeface="Arial"/>
              </a:rPr>
              <a:t>of </a:t>
            </a:r>
            <a:r>
              <a:rPr lang="en-US" sz="1200" dirty="0">
                <a:latin typeface="Arial"/>
                <a:ea typeface="Verdana Pro" panose="020B0604030504040204" pitchFamily="34" charset="0"/>
                <a:cs typeface="Arial"/>
              </a:rPr>
              <a:t>the applicant’s SE </a:t>
            </a:r>
            <a:r>
              <a:rPr lang="en-US" sz="1200" dirty="0">
                <a:effectLst/>
                <a:latin typeface="Arial"/>
                <a:ea typeface="Verdana Pro" panose="020B0604030504040204" pitchFamily="34" charset="0"/>
                <a:cs typeface="Arial"/>
              </a:rPr>
              <a:t>experience</a:t>
            </a:r>
            <a:r>
              <a:rPr lang="en-US" sz="1200" dirty="0">
                <a:latin typeface="Arial"/>
                <a:ea typeface="Verdana Pro" panose="020B0604030504040204" pitchFamily="34" charset="0"/>
                <a:cs typeface="Arial"/>
              </a:rPr>
              <a:t>. Applicant must provide references to cover a minimum time period </a:t>
            </a:r>
            <a:br>
              <a:rPr lang="en-US" sz="1200" dirty="0">
                <a:latin typeface="Arial"/>
                <a:ea typeface="Verdana Pro" panose="020B0604030504040204" pitchFamily="34" charset="0"/>
                <a:cs typeface="Arial"/>
              </a:rPr>
            </a:br>
            <a:r>
              <a:rPr lang="en-US" sz="1200" dirty="0">
                <a:latin typeface="Arial"/>
                <a:ea typeface="Verdana Pro" panose="020B0604030504040204" pitchFamily="34" charset="0"/>
                <a:cs typeface="Arial"/>
              </a:rPr>
              <a:t>(for ESEP, </a:t>
            </a:r>
            <a:r>
              <a:rPr lang="en-US" sz="1200" dirty="0">
                <a:effectLst/>
                <a:latin typeface="Arial"/>
                <a:ea typeface="Verdana Pro" panose="020B0604030504040204" pitchFamily="34" charset="0"/>
                <a:cs typeface="Arial"/>
              </a:rPr>
              <a:t>10 years</a:t>
            </a:r>
            <a:r>
              <a:rPr lang="en-US" sz="1200" dirty="0">
                <a:latin typeface="Arial"/>
                <a:ea typeface="Verdana Pro" panose="020B0604030504040204" pitchFamily="34" charset="0"/>
                <a:cs typeface="Arial"/>
              </a:rPr>
              <a:t>)</a:t>
            </a:r>
          </a:p>
          <a:p>
            <a:pPr marL="742950" lvl="1" indent="-285750">
              <a:spcBef>
                <a:spcPct val="20000"/>
              </a:spcBef>
              <a:buClr>
                <a:schemeClr val="tx1"/>
              </a:buClr>
              <a:buFont typeface="Arial" panose="020B0604020202020204" pitchFamily="34" charset="0"/>
              <a:buChar char="•"/>
            </a:pPr>
            <a:r>
              <a:rPr lang="en-US" sz="1200" dirty="0">
                <a:latin typeface="Arial"/>
                <a:ea typeface="Verdana Pro" panose="020B0604030504040204" pitchFamily="34" charset="0"/>
                <a:cs typeface="Arial"/>
              </a:rPr>
              <a:t>4b - Reference knowledge</a:t>
            </a:r>
            <a:r>
              <a:rPr lang="en-US" sz="1200" dirty="0">
                <a:effectLst/>
                <a:latin typeface="Arial"/>
                <a:ea typeface="Verdana Pro" panose="020B0604030504040204" pitchFamily="34" charset="0"/>
                <a:cs typeface="Arial"/>
              </a:rPr>
              <a:t> of </a:t>
            </a:r>
            <a:r>
              <a:rPr lang="en-US" sz="1200" dirty="0">
                <a:latin typeface="Arial"/>
                <a:ea typeface="Verdana Pro" panose="020B0604030504040204" pitchFamily="34" charset="0"/>
                <a:cs typeface="Arial"/>
              </a:rPr>
              <a:t>applicant</a:t>
            </a:r>
            <a:endParaRPr lang="en-US" sz="1200" dirty="0">
              <a:effectLst/>
              <a:latin typeface="Arial" panose="020B0604020202020204" pitchFamily="34" charset="0"/>
              <a:cs typeface="Arial" panose="020B0604020202020204" pitchFamily="34" charset="0"/>
            </a:endParaRPr>
          </a:p>
          <a:p>
            <a:pPr marL="1200150" lvl="2" indent="-285750">
              <a:spcBef>
                <a:spcPct val="20000"/>
              </a:spcBef>
              <a:buClr>
                <a:schemeClr val="tx1"/>
              </a:buClr>
              <a:buFont typeface="Arial" panose="020B0604020202020204" pitchFamily="34" charset="0"/>
              <a:buChar char="•"/>
            </a:pPr>
            <a:r>
              <a:rPr lang="en-US" sz="1200" dirty="0">
                <a:latin typeface="Arial"/>
                <a:ea typeface="Verdana Pro" panose="020B0604030504040204" pitchFamily="34" charset="0"/>
                <a:cs typeface="Arial"/>
              </a:rPr>
              <a:t>Provide detailed,</a:t>
            </a:r>
            <a:r>
              <a:rPr lang="en-US" sz="1200" b="1" dirty="0">
                <a:solidFill>
                  <a:schemeClr val="accent2">
                    <a:lumMod val="75000"/>
                  </a:schemeClr>
                </a:solidFill>
                <a:latin typeface="Arial"/>
                <a:ea typeface="Verdana Pro" panose="020B0604030504040204" pitchFamily="34" charset="0"/>
                <a:cs typeface="Arial"/>
              </a:rPr>
              <a:t> </a:t>
            </a:r>
            <a:r>
              <a:rPr lang="en-US" sz="1200" b="1" i="1" dirty="0">
                <a:solidFill>
                  <a:schemeClr val="accent1"/>
                </a:solidFill>
                <a:latin typeface="Arial"/>
                <a:ea typeface="Verdana Pro" panose="020B0604030504040204" pitchFamily="34" charset="0"/>
                <a:cs typeface="Arial"/>
              </a:rPr>
              <a:t>non-perfunctory</a:t>
            </a:r>
            <a:r>
              <a:rPr lang="en-US" sz="1200" dirty="0">
                <a:latin typeface="Arial"/>
                <a:ea typeface="Verdana Pro" panose="020B0604030504040204" pitchFamily="34" charset="0"/>
                <a:cs typeface="Arial"/>
              </a:rPr>
              <a:t>, textual account of </a:t>
            </a:r>
            <a:r>
              <a:rPr lang="en-US" sz="1200" dirty="0">
                <a:effectLst/>
                <a:latin typeface="Arial"/>
                <a:ea typeface="Verdana Pro" panose="020B0604030504040204" pitchFamily="34" charset="0"/>
                <a:cs typeface="Arial"/>
              </a:rPr>
              <a:t>the </a:t>
            </a:r>
            <a:r>
              <a:rPr lang="en-US" sz="1200" dirty="0">
                <a:latin typeface="Arial"/>
                <a:ea typeface="Verdana Pro" panose="020B0604030504040204" pitchFamily="34" charset="0"/>
                <a:cs typeface="Arial"/>
              </a:rPr>
              <a:t>applicant’s </a:t>
            </a:r>
            <a:r>
              <a:rPr lang="en-US" sz="1200" dirty="0">
                <a:effectLst/>
                <a:latin typeface="Arial"/>
                <a:ea typeface="Verdana Pro" panose="020B0604030504040204" pitchFamily="34" charset="0"/>
                <a:cs typeface="Arial"/>
              </a:rPr>
              <a:t>systems engineering</a:t>
            </a:r>
            <a:r>
              <a:rPr lang="en-US" sz="1200" dirty="0">
                <a:latin typeface="Arial"/>
                <a:ea typeface="Verdana Pro" panose="020B0604030504040204" pitchFamily="34" charset="0"/>
                <a:cs typeface="Arial"/>
              </a:rPr>
              <a:t> activities, functions</a:t>
            </a:r>
            <a:r>
              <a:rPr lang="en-US" sz="1200" dirty="0">
                <a:effectLst/>
                <a:latin typeface="Arial"/>
                <a:ea typeface="Verdana Pro" panose="020B0604030504040204" pitchFamily="34" charset="0"/>
                <a:cs typeface="Arial"/>
              </a:rPr>
              <a:t>, </a:t>
            </a:r>
            <a:r>
              <a:rPr lang="en-US" sz="1200" dirty="0">
                <a:latin typeface="Arial"/>
                <a:ea typeface="Verdana Pro" panose="020B0604030504040204" pitchFamily="34" charset="0"/>
                <a:cs typeface="Arial"/>
              </a:rPr>
              <a:t>outcomes</a:t>
            </a:r>
            <a:r>
              <a:rPr lang="en-US" sz="1200" dirty="0">
                <a:effectLst/>
                <a:latin typeface="Arial"/>
                <a:ea typeface="Verdana Pro" panose="020B0604030504040204" pitchFamily="34" charset="0"/>
                <a:cs typeface="Arial"/>
              </a:rPr>
              <a:t>, </a:t>
            </a:r>
            <a:r>
              <a:rPr lang="en-US" sz="1200" dirty="0">
                <a:latin typeface="Arial"/>
                <a:ea typeface="Verdana Pro" panose="020B0604030504040204" pitchFamily="34" charset="0"/>
                <a:cs typeface="Arial"/>
              </a:rPr>
              <a:t>work products</a:t>
            </a:r>
            <a:r>
              <a:rPr lang="en-US" sz="1200" dirty="0">
                <a:effectLst/>
                <a:latin typeface="Arial"/>
                <a:ea typeface="Verdana Pro" panose="020B0604030504040204" pitchFamily="34" charset="0"/>
                <a:cs typeface="Arial"/>
              </a:rPr>
              <a:t>, </a:t>
            </a:r>
            <a:r>
              <a:rPr lang="en-US" sz="1200" dirty="0">
                <a:latin typeface="Arial"/>
                <a:ea typeface="Verdana Pro" panose="020B0604030504040204" pitchFamily="34" charset="0"/>
                <a:cs typeface="Arial"/>
              </a:rPr>
              <a:t>tasks</a:t>
            </a:r>
            <a:r>
              <a:rPr lang="en-US" sz="1200" dirty="0">
                <a:effectLst/>
                <a:latin typeface="Arial"/>
                <a:ea typeface="Verdana Pro" panose="020B0604030504040204" pitchFamily="34" charset="0"/>
                <a:cs typeface="Arial"/>
              </a:rPr>
              <a:t>, </a:t>
            </a:r>
            <a:r>
              <a:rPr lang="en-US" sz="1200" dirty="0">
                <a:latin typeface="Arial"/>
                <a:ea typeface="Verdana Pro" panose="020B0604030504040204" pitchFamily="34" charset="0"/>
                <a:cs typeface="Arial"/>
              </a:rPr>
              <a:t>and experience based on your personal knowledge</a:t>
            </a:r>
          </a:p>
        </p:txBody>
      </p:sp>
      <p:sp>
        <p:nvSpPr>
          <p:cNvPr id="5" name="Shape 2533">
            <a:extLst>
              <a:ext uri="{FF2B5EF4-FFF2-40B4-BE49-F238E27FC236}">
                <a16:creationId xmlns:a16="http://schemas.microsoft.com/office/drawing/2014/main" id="{54F1316E-E0E7-C572-90BE-342659760779}"/>
              </a:ext>
            </a:extLst>
          </p:cNvPr>
          <p:cNvSpPr/>
          <p:nvPr/>
        </p:nvSpPr>
        <p:spPr>
          <a:xfrm>
            <a:off x="6575950" y="1477136"/>
            <a:ext cx="1144883" cy="1234285"/>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tx1"/>
          </a:solidFill>
          <a:ln w="12700">
            <a:miter lim="400000"/>
          </a:ln>
        </p:spPr>
        <p:txBody>
          <a:bodyPr lIns="14284" tIns="14284" rIns="14284" bIns="1428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Tree>
    <p:extLst>
      <p:ext uri="{BB962C8B-B14F-4D97-AF65-F5344CB8AC3E}">
        <p14:creationId xmlns:p14="http://schemas.microsoft.com/office/powerpoint/2010/main" val="350942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Step 3 – Select References</a:t>
            </a:r>
            <a:endParaRPr lang="en-US" sz="3400" b="1" dirty="0">
              <a:solidFill>
                <a:schemeClr val="accent1"/>
              </a:solidFill>
              <a:ea typeface="Roboto Medium"/>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TextBox 3">
            <a:extLst>
              <a:ext uri="{FF2B5EF4-FFF2-40B4-BE49-F238E27FC236}">
                <a16:creationId xmlns:a16="http://schemas.microsoft.com/office/drawing/2014/main" id="{ED671582-697E-EEF7-A03E-4A568B080EE0}"/>
              </a:ext>
            </a:extLst>
          </p:cNvPr>
          <p:cNvSpPr txBox="1"/>
          <p:nvPr/>
        </p:nvSpPr>
        <p:spPr>
          <a:xfrm>
            <a:off x="1112520" y="1343721"/>
            <a:ext cx="6553200" cy="1902059"/>
          </a:xfrm>
          <a:prstGeom prst="rect">
            <a:avLst/>
          </a:prstGeom>
          <a:noFill/>
        </p:spPr>
        <p:txBody>
          <a:bodyPr wrap="square">
            <a:spAutoFit/>
          </a:bodyPr>
          <a:lstStyle/>
          <a:p>
            <a:pPr marL="285750" indent="-285750">
              <a:spcBef>
                <a:spcPct val="20000"/>
              </a:spcBef>
              <a:buFont typeface="Arial" panose="020B0604020202020204" pitchFamily="34" charset="0"/>
              <a:buChar char="•"/>
            </a:pPr>
            <a:r>
              <a:rPr lang="en-US" sz="1200" dirty="0"/>
              <a:t>Qualifications</a:t>
            </a:r>
            <a:endParaRPr lang="en-US" sz="1200" dirty="0">
              <a:cs typeface="Arial"/>
            </a:endParaRPr>
          </a:p>
          <a:p>
            <a:pPr marL="742950" lvl="1" indent="-285750">
              <a:spcBef>
                <a:spcPct val="20000"/>
              </a:spcBef>
              <a:buClr>
                <a:schemeClr val="tx1"/>
              </a:buClr>
              <a:buFont typeface="Arial" panose="020B0604020202020204" pitchFamily="34" charset="0"/>
              <a:buChar char="•"/>
            </a:pPr>
            <a:r>
              <a:rPr lang="en-US" sz="1200" dirty="0"/>
              <a:t>Supervisor or associate fellow worker who is equal or at a higher level in abilities and qualifications (SE) and can attest to </a:t>
            </a:r>
            <a:r>
              <a:rPr lang="en-US" sz="1200" dirty="0">
                <a:ea typeface="Verdana Pro" panose="020B0604030504040204" pitchFamily="34" charset="0"/>
                <a:cs typeface="Arial"/>
              </a:rPr>
              <a:t>the applicant’s SE knowledge and past </a:t>
            </a:r>
            <a:r>
              <a:rPr lang="en-US" sz="1200" dirty="0">
                <a:effectLst/>
                <a:ea typeface="Verdana Pro" panose="020B0604030504040204" pitchFamily="34" charset="0"/>
                <a:cs typeface="Arial"/>
              </a:rPr>
              <a:t>experience</a:t>
            </a:r>
            <a:r>
              <a:rPr lang="en-US" sz="1200" dirty="0">
                <a:ea typeface="Verdana Pro" panose="020B0604030504040204" pitchFamily="34" charset="0"/>
                <a:cs typeface="Arial"/>
              </a:rPr>
              <a:t> in successfully performing SE tasks </a:t>
            </a:r>
          </a:p>
          <a:p>
            <a:pPr marL="742950" lvl="1" indent="-285750">
              <a:spcBef>
                <a:spcPct val="20000"/>
              </a:spcBef>
              <a:buClr>
                <a:schemeClr val="tx1"/>
              </a:buClr>
              <a:buFont typeface="Arial" panose="020B0604020202020204" pitchFamily="34" charset="0"/>
              <a:buChar char="•"/>
            </a:pPr>
            <a:r>
              <a:rPr lang="en-US" sz="1200" dirty="0">
                <a:ea typeface="Verdana Pro" panose="020B0604030504040204" pitchFamily="34" charset="0"/>
                <a:cs typeface="Arial"/>
              </a:rPr>
              <a:t>At least 1 reference should be a current or former supervisor</a:t>
            </a:r>
          </a:p>
          <a:p>
            <a:pPr marL="742950" lvl="1" indent="-285750">
              <a:spcBef>
                <a:spcPct val="20000"/>
              </a:spcBef>
              <a:buClr>
                <a:schemeClr val="tx1"/>
              </a:buClr>
              <a:buFont typeface="Arial" panose="020B0604020202020204" pitchFamily="34" charset="0"/>
              <a:buChar char="•"/>
            </a:pPr>
            <a:r>
              <a:rPr lang="en-US" sz="1200" dirty="0">
                <a:ea typeface="Verdana Pro" panose="020B0604030504040204" pitchFamily="34" charset="0"/>
                <a:cs typeface="Arial"/>
              </a:rPr>
              <a:t>All references must report only on experience about which they have first-hand knowledge, performed during a time when they knew the applicant.</a:t>
            </a:r>
            <a:endParaRPr lang="en-US" sz="1200" dirty="0">
              <a:effectLst/>
              <a:cs typeface="Arial" panose="020B0604020202020204" pitchFamily="34" charset="0"/>
            </a:endParaRPr>
          </a:p>
          <a:p>
            <a:pPr marL="742950" lvl="1" indent="-285750">
              <a:spcBef>
                <a:spcPct val="20000"/>
              </a:spcBef>
              <a:buClr>
                <a:schemeClr val="tx1"/>
              </a:buClr>
              <a:buFont typeface="Arial" panose="020B0604020202020204" pitchFamily="34" charset="0"/>
              <a:buChar char="•"/>
            </a:pPr>
            <a:r>
              <a:rPr lang="en-US" sz="1200" dirty="0">
                <a:ea typeface="Verdana Pro" panose="020B0604030504040204" pitchFamily="34" charset="0"/>
                <a:cs typeface="Arial"/>
              </a:rPr>
              <a:t>Self employed – find a colleague who has an SE background who can vouch for your experience (INCOSE ?) </a:t>
            </a:r>
          </a:p>
        </p:txBody>
      </p:sp>
      <p:sp>
        <p:nvSpPr>
          <p:cNvPr id="6" name="Rectangle 5">
            <a:extLst>
              <a:ext uri="{FF2B5EF4-FFF2-40B4-BE49-F238E27FC236}">
                <a16:creationId xmlns:a16="http://schemas.microsoft.com/office/drawing/2014/main" id="{A28031B1-C802-D40A-EB08-A988FA6B849C}"/>
              </a:ext>
            </a:extLst>
          </p:cNvPr>
          <p:cNvSpPr/>
          <p:nvPr/>
        </p:nvSpPr>
        <p:spPr>
          <a:xfrm>
            <a:off x="1901952" y="3963143"/>
            <a:ext cx="4784141"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609768" rtl="0" eaLnBrk="1" latinLnBrk="0" hangingPunct="1">
              <a:defRPr sz="2400" kern="1200">
                <a:solidFill>
                  <a:schemeClr val="lt1"/>
                </a:solidFill>
                <a:latin typeface="+mn-lt"/>
                <a:ea typeface="+mn-ea"/>
                <a:cs typeface="+mn-cs"/>
              </a:defRPr>
            </a:lvl1pPr>
            <a:lvl2pPr marL="609768" algn="l" defTabSz="609768" rtl="0" eaLnBrk="1" latinLnBrk="0" hangingPunct="1">
              <a:defRPr sz="2400" kern="1200">
                <a:solidFill>
                  <a:schemeClr val="lt1"/>
                </a:solidFill>
                <a:latin typeface="+mn-lt"/>
                <a:ea typeface="+mn-ea"/>
                <a:cs typeface="+mn-cs"/>
              </a:defRPr>
            </a:lvl2pPr>
            <a:lvl3pPr marL="1219535" algn="l" defTabSz="609768" rtl="0" eaLnBrk="1" latinLnBrk="0" hangingPunct="1">
              <a:defRPr sz="2400" kern="1200">
                <a:solidFill>
                  <a:schemeClr val="lt1"/>
                </a:solidFill>
                <a:latin typeface="+mn-lt"/>
                <a:ea typeface="+mn-ea"/>
                <a:cs typeface="+mn-cs"/>
              </a:defRPr>
            </a:lvl3pPr>
            <a:lvl4pPr marL="1829303" algn="l" defTabSz="609768" rtl="0" eaLnBrk="1" latinLnBrk="0" hangingPunct="1">
              <a:defRPr sz="2400" kern="1200">
                <a:solidFill>
                  <a:schemeClr val="lt1"/>
                </a:solidFill>
                <a:latin typeface="+mn-lt"/>
                <a:ea typeface="+mn-ea"/>
                <a:cs typeface="+mn-cs"/>
              </a:defRPr>
            </a:lvl4pPr>
            <a:lvl5pPr marL="2439071" algn="l" defTabSz="609768" rtl="0" eaLnBrk="1" latinLnBrk="0" hangingPunct="1">
              <a:defRPr sz="2400" kern="1200">
                <a:solidFill>
                  <a:schemeClr val="lt1"/>
                </a:solidFill>
                <a:latin typeface="+mn-lt"/>
                <a:ea typeface="+mn-ea"/>
                <a:cs typeface="+mn-cs"/>
              </a:defRPr>
            </a:lvl5pPr>
            <a:lvl6pPr marL="3048838" algn="l" defTabSz="609768" rtl="0" eaLnBrk="1" latinLnBrk="0" hangingPunct="1">
              <a:defRPr sz="2400" kern="1200">
                <a:solidFill>
                  <a:schemeClr val="lt1"/>
                </a:solidFill>
                <a:latin typeface="+mn-lt"/>
                <a:ea typeface="+mn-ea"/>
                <a:cs typeface="+mn-cs"/>
              </a:defRPr>
            </a:lvl6pPr>
            <a:lvl7pPr marL="3658606" algn="l" defTabSz="609768" rtl="0" eaLnBrk="1" latinLnBrk="0" hangingPunct="1">
              <a:defRPr sz="2400" kern="1200">
                <a:solidFill>
                  <a:schemeClr val="lt1"/>
                </a:solidFill>
                <a:latin typeface="+mn-lt"/>
                <a:ea typeface="+mn-ea"/>
                <a:cs typeface="+mn-cs"/>
              </a:defRPr>
            </a:lvl7pPr>
            <a:lvl8pPr marL="4268373" algn="l" defTabSz="609768" rtl="0" eaLnBrk="1" latinLnBrk="0" hangingPunct="1">
              <a:defRPr sz="2400" kern="1200">
                <a:solidFill>
                  <a:schemeClr val="lt1"/>
                </a:solidFill>
                <a:latin typeface="+mn-lt"/>
                <a:ea typeface="+mn-ea"/>
                <a:cs typeface="+mn-cs"/>
              </a:defRPr>
            </a:lvl8pPr>
            <a:lvl9pPr marL="4878141" algn="l" defTabSz="609768" rtl="0" eaLnBrk="1" latinLnBrk="0" hangingPunct="1">
              <a:defRPr sz="2400" kern="1200">
                <a:solidFill>
                  <a:schemeClr val="lt1"/>
                </a:solidFill>
                <a:latin typeface="+mn-lt"/>
                <a:ea typeface="+mn-ea"/>
                <a:cs typeface="+mn-cs"/>
              </a:defRPr>
            </a:lvl9pPr>
          </a:lstStyle>
          <a:p>
            <a:pPr algn="ctr"/>
            <a:r>
              <a:rPr lang="en-US" sz="1400" dirty="0"/>
              <a:t>Slow references are the primary cause of delay in application processing</a:t>
            </a:r>
          </a:p>
        </p:txBody>
      </p:sp>
    </p:spTree>
    <p:extLst>
      <p:ext uri="{BB962C8B-B14F-4D97-AF65-F5344CB8AC3E}">
        <p14:creationId xmlns:p14="http://schemas.microsoft.com/office/powerpoint/2010/main" val="216495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341098"/>
            <a:ext cx="6455514" cy="563231"/>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accent1"/>
                </a:solidFill>
                <a:ea typeface="Roboto Medium"/>
                <a:cs typeface="Arial"/>
              </a:rPr>
              <a:t>Reference Forms (4a)</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TextBox 3">
            <a:extLst>
              <a:ext uri="{FF2B5EF4-FFF2-40B4-BE49-F238E27FC236}">
                <a16:creationId xmlns:a16="http://schemas.microsoft.com/office/drawing/2014/main" id="{C3143CF6-52DA-256C-C935-147FD2B4DDC7}"/>
              </a:ext>
            </a:extLst>
          </p:cNvPr>
          <p:cNvSpPr txBox="1"/>
          <p:nvPr/>
        </p:nvSpPr>
        <p:spPr>
          <a:xfrm>
            <a:off x="1181100" y="1209645"/>
            <a:ext cx="7465466" cy="3046988"/>
          </a:xfrm>
          <a:prstGeom prst="rect">
            <a:avLst/>
          </a:prstGeom>
          <a:noFill/>
        </p:spPr>
        <p:txBody>
          <a:bodyPr wrap="square">
            <a:spAutoFit/>
          </a:bodyPr>
          <a:lstStyle/>
          <a:p>
            <a:pPr marL="171450" indent="-171450">
              <a:spcBef>
                <a:spcPct val="20000"/>
              </a:spcBef>
              <a:buClr>
                <a:schemeClr val="tx1"/>
              </a:buClr>
              <a:buFont typeface="Arial" panose="020B0604020202020204" pitchFamily="34" charset="0"/>
              <a:buChar char="•"/>
            </a:pPr>
            <a:r>
              <a:rPr lang="en-US" sz="1200" dirty="0"/>
              <a:t>4a – Instructions to </a:t>
            </a:r>
            <a:r>
              <a:rPr lang="en-US" sz="1200" dirty="0">
                <a:cs typeface="Arial"/>
              </a:rPr>
              <a:t>References</a:t>
            </a:r>
          </a:p>
          <a:p>
            <a:pPr marL="628650" lvl="1" indent="-171450">
              <a:spcBef>
                <a:spcPct val="20000"/>
              </a:spcBef>
              <a:buClr>
                <a:schemeClr val="tx1"/>
              </a:buClr>
              <a:buFont typeface="Arial" panose="020B0604020202020204" pitchFamily="34" charset="0"/>
              <a:buChar char="•"/>
            </a:pPr>
            <a:r>
              <a:rPr lang="en-US" sz="1200" dirty="0">
                <a:cs typeface="Arial"/>
              </a:rPr>
              <a:t>ESEP References confirm </a:t>
            </a:r>
            <a:r>
              <a:rPr lang="en-US" sz="1200" dirty="0">
                <a:ea typeface="Verdana Pro" panose="020B0604030504040204" pitchFamily="34" charset="0"/>
                <a:cs typeface="Arial"/>
              </a:rPr>
              <a:t>the applicant’s </a:t>
            </a:r>
            <a:r>
              <a:rPr lang="en-US" sz="1200" dirty="0">
                <a:effectLst/>
                <a:ea typeface="Verdana Pro" panose="020B0604030504040204" pitchFamily="34" charset="0"/>
                <a:cs typeface="Arial"/>
              </a:rPr>
              <a:t>experience</a:t>
            </a:r>
            <a:endParaRPr lang="en-US" sz="1200" dirty="0">
              <a:ea typeface="Verdana Pro" panose="020B0604030504040204" pitchFamily="34" charset="0"/>
              <a:cs typeface="Arial"/>
            </a:endParaRPr>
          </a:p>
          <a:p>
            <a:pPr marL="628650" lvl="1" indent="-171450">
              <a:spcBef>
                <a:spcPct val="20000"/>
              </a:spcBef>
              <a:buClr>
                <a:schemeClr val="tx1"/>
              </a:buClr>
              <a:buFont typeface="Arial" panose="020B0604020202020204" pitchFamily="34" charset="0"/>
              <a:buChar char="•"/>
            </a:pPr>
            <a:r>
              <a:rPr lang="en-US" sz="1200" dirty="0">
                <a:ea typeface="Verdana Pro" panose="020B0604030504040204" pitchFamily="34" charset="0"/>
                <a:cs typeface="Arial"/>
              </a:rPr>
              <a:t>ESEPs are </a:t>
            </a:r>
            <a:r>
              <a:rPr lang="en-US" sz="1200" i="1" dirty="0">
                <a:solidFill>
                  <a:schemeClr val="accent2"/>
                </a:solidFill>
                <a:ea typeface="Verdana Pro" panose="020B0604030504040204" pitchFamily="34" charset="0"/>
                <a:cs typeface="Arial"/>
              </a:rPr>
              <a:t>leaders</a:t>
            </a:r>
            <a:r>
              <a:rPr lang="en-US" sz="1200" dirty="0">
                <a:ea typeface="Verdana Pro" panose="020B0604030504040204" pitchFamily="34" charset="0"/>
                <a:cs typeface="Arial"/>
              </a:rPr>
              <a:t> in the field of systems engineering, with a proven history of leading challenging projects</a:t>
            </a:r>
          </a:p>
          <a:p>
            <a:pPr marL="628650" lvl="1" indent="-171450">
              <a:spcBef>
                <a:spcPct val="20000"/>
              </a:spcBef>
              <a:buClr>
                <a:schemeClr val="tx1"/>
              </a:buClr>
              <a:buFont typeface="Arial" panose="020B0604020202020204" pitchFamily="34" charset="0"/>
              <a:buChar char="•"/>
            </a:pPr>
            <a:r>
              <a:rPr lang="en-US" sz="1200" dirty="0">
                <a:ea typeface="Verdana Pro" panose="020B0604030504040204" pitchFamily="34" charset="0"/>
                <a:cs typeface="Arial"/>
              </a:rPr>
              <a:t>References need:</a:t>
            </a:r>
          </a:p>
          <a:p>
            <a:pPr marL="1085850" lvl="2" indent="-171450">
              <a:spcBef>
                <a:spcPct val="20000"/>
              </a:spcBef>
              <a:buClr>
                <a:schemeClr val="tx1"/>
              </a:buClr>
              <a:buFont typeface="Arial" panose="020B0604020202020204" pitchFamily="34" charset="0"/>
              <a:buChar char="•"/>
            </a:pPr>
            <a:r>
              <a:rPr lang="en-US" sz="1200" dirty="0">
                <a:ea typeface="Verdana Pro" panose="020B0604030504040204" pitchFamily="34" charset="0"/>
                <a:cs typeface="Arial"/>
              </a:rPr>
              <a:t>Description of systems engineering experience to qualify you as a reference</a:t>
            </a:r>
          </a:p>
          <a:p>
            <a:pPr marL="1085850" lvl="2" indent="-171450">
              <a:spcBef>
                <a:spcPct val="20000"/>
              </a:spcBef>
              <a:buClr>
                <a:schemeClr val="tx1"/>
              </a:buClr>
              <a:buFont typeface="Arial" panose="020B0604020202020204" pitchFamily="34" charset="0"/>
              <a:buChar char="•"/>
            </a:pPr>
            <a:r>
              <a:rPr lang="en-US" sz="1200" dirty="0">
                <a:ea typeface="Verdana Pro" panose="020B0604030504040204" pitchFamily="34" charset="0"/>
                <a:cs typeface="Arial"/>
              </a:rPr>
              <a:t>Information about the applicant’s experience and capabilities to qualify him/her as an ESEP</a:t>
            </a:r>
          </a:p>
          <a:p>
            <a:pPr marL="628650" lvl="1" indent="-171450">
              <a:spcBef>
                <a:spcPct val="20000"/>
              </a:spcBef>
              <a:buClr>
                <a:schemeClr val="tx1"/>
              </a:buClr>
              <a:buFont typeface="Arial" panose="020B0604020202020204" pitchFamily="34" charset="0"/>
              <a:buChar char="•"/>
            </a:pPr>
            <a:r>
              <a:rPr lang="en-US" sz="1200" dirty="0">
                <a:ea typeface="Verdana Pro" panose="020B0604030504040204" pitchFamily="34" charset="0"/>
                <a:cs typeface="Arial"/>
              </a:rPr>
              <a:t>Identify time period for each reference’s knowledge of applicant’s SE experience</a:t>
            </a:r>
          </a:p>
          <a:p>
            <a:pPr marL="628650" lvl="1" indent="-171450">
              <a:spcBef>
                <a:spcPct val="20000"/>
              </a:spcBef>
              <a:buClr>
                <a:schemeClr val="tx1"/>
              </a:buClr>
              <a:buFont typeface="Arial" panose="020B0604020202020204" pitchFamily="34" charset="0"/>
              <a:buChar char="•"/>
            </a:pPr>
            <a:r>
              <a:rPr lang="en-US" sz="1200" dirty="0">
                <a:ea typeface="Verdana Pro" panose="020B0604030504040204" pitchFamily="34" charset="0"/>
                <a:cs typeface="Arial"/>
              </a:rPr>
              <a:t>Describe business connection with the applicant during this period</a:t>
            </a:r>
          </a:p>
          <a:p>
            <a:pPr marL="628650" lvl="1" indent="-171450">
              <a:spcBef>
                <a:spcPct val="20000"/>
              </a:spcBef>
              <a:buClr>
                <a:schemeClr val="tx1"/>
              </a:buClr>
              <a:buFont typeface="Arial" panose="020B0604020202020204" pitchFamily="34" charset="0"/>
              <a:buChar char="•"/>
            </a:pPr>
            <a:r>
              <a:rPr lang="en-US" sz="1200" dirty="0">
                <a:ea typeface="Verdana Pro" panose="020B0604030504040204" pitchFamily="34" charset="0"/>
                <a:cs typeface="Arial"/>
              </a:rPr>
              <a:t>If the reference is a </a:t>
            </a:r>
            <a:r>
              <a:rPr lang="en-US" sz="1200" dirty="0">
                <a:solidFill>
                  <a:srgbClr val="0070C0"/>
                </a:solidFill>
                <a:ea typeface="Verdana Pro" panose="020B0604030504040204" pitchFamily="34" charset="0"/>
                <a:cs typeface="Arial"/>
              </a:rPr>
              <a:t>CSEP, ESEP, or Fellow</a:t>
            </a:r>
            <a:r>
              <a:rPr lang="en-US" sz="1200" dirty="0">
                <a:solidFill>
                  <a:srgbClr val="414042"/>
                </a:solidFill>
                <a:ea typeface="Verdana Pro" panose="020B0604030504040204" pitchFamily="34" charset="0"/>
                <a:cs typeface="Arial"/>
              </a:rPr>
              <a:t>, </a:t>
            </a:r>
            <a:r>
              <a:rPr lang="en-US" sz="1200" dirty="0">
                <a:ea typeface="Verdana Pro" panose="020B0604030504040204" pitchFamily="34" charset="0"/>
                <a:cs typeface="Arial"/>
              </a:rPr>
              <a:t>they do </a:t>
            </a:r>
            <a:r>
              <a:rPr lang="en-US" sz="1200" b="1" u="sng" dirty="0">
                <a:solidFill>
                  <a:srgbClr val="0070C0"/>
                </a:solidFill>
                <a:ea typeface="Verdana Pro" panose="020B0604030504040204" pitchFamily="34" charset="0"/>
                <a:cs typeface="Arial"/>
              </a:rPr>
              <a:t>not</a:t>
            </a:r>
            <a:r>
              <a:rPr lang="en-US" sz="1200" dirty="0">
                <a:solidFill>
                  <a:srgbClr val="414042"/>
                </a:solidFill>
                <a:ea typeface="Verdana Pro" panose="020B0604030504040204" pitchFamily="34" charset="0"/>
                <a:cs typeface="Arial"/>
              </a:rPr>
              <a:t> </a:t>
            </a:r>
            <a:r>
              <a:rPr lang="en-US" sz="1200" dirty="0">
                <a:ea typeface="Verdana Pro" panose="020B0604030504040204" pitchFamily="34" charset="0"/>
                <a:cs typeface="Arial"/>
              </a:rPr>
              <a:t>need to provide detailed information in the Reference’s Qualifications section</a:t>
            </a:r>
            <a:endParaRPr lang="en-US" sz="1200" dirty="0">
              <a:effectLst/>
              <a:cs typeface="Arial" panose="020B0604020202020204" pitchFamily="34" charset="0"/>
            </a:endParaRPr>
          </a:p>
          <a:p>
            <a:pPr marL="628650" lvl="1" indent="-171450">
              <a:spcBef>
                <a:spcPct val="20000"/>
              </a:spcBef>
              <a:buClr>
                <a:schemeClr val="tx1"/>
              </a:buClr>
              <a:buFont typeface="Arial" panose="020B0604020202020204" pitchFamily="34" charset="0"/>
              <a:buChar char="•"/>
            </a:pPr>
            <a:r>
              <a:rPr lang="en-US" sz="1200" dirty="0">
                <a:ea typeface="Verdana Pro" panose="020B0604030504040204" pitchFamily="34" charset="0"/>
                <a:cs typeface="Arial"/>
              </a:rPr>
              <a:t>Reference’s Knowledge of Applicant – </a:t>
            </a:r>
            <a:r>
              <a:rPr lang="en-US" sz="1200" b="1" dirty="0">
                <a:solidFill>
                  <a:schemeClr val="accent2"/>
                </a:solidFill>
                <a:ea typeface="Verdana Pro" panose="020B0604030504040204" pitchFamily="34" charset="0"/>
                <a:cs typeface="Arial"/>
              </a:rPr>
              <a:t>Copy</a:t>
            </a:r>
            <a:r>
              <a:rPr lang="en-US" sz="1200" dirty="0">
                <a:ea typeface="Verdana Pro" panose="020B0604030504040204" pitchFamily="34" charset="0"/>
                <a:cs typeface="Arial"/>
              </a:rPr>
              <a:t> this information from your application, for the reference to verify your SE work</a:t>
            </a:r>
            <a:endParaRPr lang="en-US" sz="1200" dirty="0">
              <a:cs typeface="Arial"/>
            </a:endParaRPr>
          </a:p>
          <a:p>
            <a:pPr marL="457200" indent="-457200">
              <a:spcBef>
                <a:spcPct val="20000"/>
              </a:spcBef>
              <a:buClr>
                <a:schemeClr val="accent1"/>
              </a:buClr>
              <a:buFont typeface="Arial" panose="020B0604020202020204" pitchFamily="34" charset="0"/>
              <a:buChar char="•"/>
            </a:pPr>
            <a:endParaRPr lang="en-US" sz="1200" dirty="0">
              <a:solidFill>
                <a:srgbClr val="414042"/>
              </a:solidFill>
              <a:latin typeface="Arial"/>
              <a:ea typeface="Verdana Pro" panose="020B0604030504040204" pitchFamily="34" charset="0"/>
              <a:cs typeface="Arial"/>
            </a:endParaRPr>
          </a:p>
        </p:txBody>
      </p:sp>
    </p:spTree>
    <p:extLst>
      <p:ext uri="{BB962C8B-B14F-4D97-AF65-F5344CB8AC3E}">
        <p14:creationId xmlns:p14="http://schemas.microsoft.com/office/powerpoint/2010/main" val="2477186343"/>
      </p:ext>
    </p:extLst>
  </p:cSld>
  <p:clrMapOvr>
    <a:masterClrMapping/>
  </p:clrMapOvr>
</p:sld>
</file>

<file path=ppt/theme/theme1.xml><?xml version="1.0" encoding="utf-8"?>
<a:theme xmlns:a="http://schemas.openxmlformats.org/drawingml/2006/main" name="INCOSE Template 2022">
  <a:themeElements>
    <a:clrScheme name="INCOSE 3">
      <a:dk1>
        <a:srgbClr val="000000"/>
      </a:dk1>
      <a:lt1>
        <a:srgbClr val="FFFFFF"/>
      </a:lt1>
      <a:dk2>
        <a:srgbClr val="44546A"/>
      </a:dk2>
      <a:lt2>
        <a:srgbClr val="E7E6E6"/>
      </a:lt2>
      <a:accent1>
        <a:srgbClr val="2B6FAB"/>
      </a:accent1>
      <a:accent2>
        <a:srgbClr val="EE5B20"/>
      </a:accent2>
      <a:accent3>
        <a:srgbClr val="A5A5A5"/>
      </a:accent3>
      <a:accent4>
        <a:srgbClr val="FFC90E"/>
      </a:accent4>
      <a:accent5>
        <a:srgbClr val="61A1D7"/>
      </a:accent5>
      <a:accent6>
        <a:srgbClr val="417F65"/>
      </a:accent6>
      <a:hlink>
        <a:srgbClr val="2B6FAB"/>
      </a:hlink>
      <a:folHlink>
        <a:srgbClr val="EE5B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91440" tIns="91440" rIns="91440" bIns="91440" rtlCol="0" anchor="ctr" anchorCtr="0"/>
      <a:lstStyle>
        <a:defPPr algn="ctr">
          <a:defRPr sz="1400" dirty="0" smtClean="0">
            <a:solidFill>
              <a:schemeClr val="bg1"/>
            </a:solidFill>
            <a:ea typeface="Segoe UI Black" panose="020B0A02040204020203" pitchFamily="34" charset="0"/>
            <a:cs typeface="Segoe UI Black" panose="020B0A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spcBef>
            <a:spcPts val="750"/>
          </a:spcBef>
          <a:buClr>
            <a:schemeClr val="accent2"/>
          </a:buClr>
          <a:buSzPct val="100000"/>
          <a:defRPr sz="1400" dirty="0" err="1" smtClean="0">
            <a:solidFill>
              <a:schemeClr val="accent4"/>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ALENT" id="{42DDE431-62AA-4CFE-9B81-CB19337157E0}" vid="{4B43CFC9-863A-4E99-B289-EA56B68882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8F4596C08E0A4686F794ABE1FF10BD" ma:contentTypeVersion="16" ma:contentTypeDescription="Create a new document." ma:contentTypeScope="" ma:versionID="19ba4fd872619afe092d99c78f62d549">
  <xsd:schema xmlns:xsd="http://www.w3.org/2001/XMLSchema" xmlns:xs="http://www.w3.org/2001/XMLSchema" xmlns:p="http://schemas.microsoft.com/office/2006/metadata/properties" xmlns:ns2="cdfd6799-8dd4-44ff-8dd3-65e727f1543f" xmlns:ns3="facbade3-605f-48c2-b604-343a022950c1" targetNamespace="http://schemas.microsoft.com/office/2006/metadata/properties" ma:root="true" ma:fieldsID="bedb31efdab5ad6b82c556bd0aeb019c" ns2:_="" ns3:_="">
    <xsd:import namespace="cdfd6799-8dd4-44ff-8dd3-65e727f1543f"/>
    <xsd:import namespace="facbade3-605f-48c2-b604-343a022950c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6799-8dd4-44ff-8dd3-65e727f15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Comments" ma:index="22"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cbade3-605f-48c2-b604-343a022950c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df3f3fb-6444-48ae-a24b-a76b0cc860ca}" ma:internalName="TaxCatchAll" ma:showField="CatchAllData" ma:web="facbade3-605f-48c2-b604-343a022950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fd6799-8dd4-44ff-8dd3-65e727f1543f">
      <Terms xmlns="http://schemas.microsoft.com/office/infopath/2007/PartnerControls"/>
    </lcf76f155ced4ddcb4097134ff3c332f>
    <TaxCatchAll xmlns="facbade3-605f-48c2-b604-343a022950c1" xsi:nil="true"/>
    <Comments xmlns="cdfd6799-8dd4-44ff-8dd3-65e727f1543f" xsi:nil="true"/>
  </documentManagement>
</p:properties>
</file>

<file path=customXml/itemProps1.xml><?xml version="1.0" encoding="utf-8"?>
<ds:datastoreItem xmlns:ds="http://schemas.openxmlformats.org/officeDocument/2006/customXml" ds:itemID="{6974DEA9-D70C-4D76-8253-0021E052568A}">
  <ds:schemaRefs>
    <ds:schemaRef ds:uri="http://schemas.microsoft.com/sharepoint/v3/contenttype/forms"/>
  </ds:schemaRefs>
</ds:datastoreItem>
</file>

<file path=customXml/itemProps2.xml><?xml version="1.0" encoding="utf-8"?>
<ds:datastoreItem xmlns:ds="http://schemas.openxmlformats.org/officeDocument/2006/customXml" ds:itemID="{0F16BAFA-07CD-409E-AF3D-0D91F397C8D0}"/>
</file>

<file path=customXml/itemProps3.xml><?xml version="1.0" encoding="utf-8"?>
<ds:datastoreItem xmlns:ds="http://schemas.openxmlformats.org/officeDocument/2006/customXml" ds:itemID="{2651A2D2-DAB1-42F6-BF0C-260AF2394DD4}">
  <ds:schemaRefs>
    <ds:schemaRef ds:uri="facbade3-605f-48c2-b604-343a022950c1"/>
    <ds:schemaRef ds:uri="http://purl.org/dc/elements/1.1/"/>
    <ds:schemaRef ds:uri="http://purl.org/dc/terms/"/>
    <ds:schemaRef ds:uri="cdfd6799-8dd4-44ff-8dd3-65e727f1543f"/>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2394</Words>
  <Application>Microsoft Office PowerPoint</Application>
  <PresentationFormat>On-screen Show (16:9)</PresentationFormat>
  <Paragraphs>308</Paragraphs>
  <Slides>33</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Gill Sans</vt:lpstr>
      <vt:lpstr>Wingdings</vt:lpstr>
      <vt:lpstr>INCOSE Template 2022</vt:lpstr>
      <vt:lpstr>Based on a Presentation by Renee Steinwand  Applying for ESEP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843</cp:revision>
  <cp:lastPrinted>2022-11-04T21:20:16Z</cp:lastPrinted>
  <dcterms:created xsi:type="dcterms:W3CDTF">2016-02-04T17:41:01Z</dcterms:created>
  <dcterms:modified xsi:type="dcterms:W3CDTF">2023-08-01T17:05:15Z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0x010100108F4596C08E0A4686F794ABE1FF10BD</vt:lpwstr>
  </property>
  <property fmtid="{D5CDD505-2E9C-101B-9397-08002B2CF9AE}" pid="3" name="MediaServiceImageTags">
    <vt:lpwstr/>
  </property>
</Properties>
</file>