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323" r:id="rId5"/>
    <p:sldId id="267" r:id="rId6"/>
    <p:sldId id="268" r:id="rId7"/>
    <p:sldId id="265" r:id="rId8"/>
    <p:sldId id="269" r:id="rId9"/>
    <p:sldId id="270" r:id="rId10"/>
    <p:sldId id="324" r:id="rId11"/>
    <p:sldId id="325" r:id="rId12"/>
    <p:sldId id="326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Kowalski" initials="CK" lastIdx="1" clrIdx="0">
    <p:extLst>
      <p:ext uri="{19B8F6BF-5375-455C-9EA6-DF929625EA0E}">
        <p15:presenceInfo xmlns:p15="http://schemas.microsoft.com/office/powerpoint/2012/main" userId="5549ab140c1e06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9F94-2366-42B1-BD34-0AA4E3D72D4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1F99-826B-41AF-B843-AE625B6D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1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011-7E46-46F1-A80A-92E187A2DF7A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E645-195B-480B-AC87-97694E8054AA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2190-7B47-4DA6-BABD-124099725EC6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B2A-EE77-419C-AE0E-636A7423D620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7E7-54AA-47DA-92F7-4ABE03CE0316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BD8-CF21-42C8-A67B-61766DF4C166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A949-97D3-441D-8D04-CCE95DC66979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6E88-518B-4CE1-B53D-A1757C9AE81A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F182-104E-4863-8888-5E2CE69AC30D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7E3E-2C7C-474E-B58E-E7F2FE3B6CF9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38AC-CB5B-4E50-AC64-F9C2D4585EBA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25880" t="20983" r="20007" b="35194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57D3-A43D-40B6-BFDA-CA54E9B9FA2A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INCOSE SEP Program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3882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EC7018-E5E7-4265-B5B2-39C4F2C8D0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14300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sz="4400" dirty="0"/>
              <a:t>How To: create account with no membership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0A4A10-70CF-4C23-965C-A324C8F766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 rtlCol="0"/>
          <a:lstStyle/>
          <a:p>
            <a:pPr>
              <a:defRPr/>
            </a:pPr>
            <a:r>
              <a:rPr lang="en-US" altLang="en-US" dirty="0"/>
              <a:t>Revised 7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25CA-8162-329F-5E6D-40DDCB30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Enter contact information. Click Save.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6D07-D968-9B3A-07B2-5BEA2071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4B90C-2C55-C5B7-19E3-042495DD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EF2F1-07DE-276E-2631-F43614A9B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2" t="9524" r="25268" b="5325"/>
          <a:stretch/>
        </p:blipFill>
        <p:spPr>
          <a:xfrm>
            <a:off x="3167743" y="1690688"/>
            <a:ext cx="5943600" cy="51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9B0176-2EC5-43CF-ADCA-4DB9BCA9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1. Log in to www.incose.org. Click “Join Us” in the top right corner.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C4D80-E7A4-FBE9-17C7-4C8FC09A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3640"/>
            <a:ext cx="12192000" cy="195072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55D0457-D248-4BAF-8281-6F54CD9777E5}"/>
              </a:ext>
            </a:extLst>
          </p:cNvPr>
          <p:cNvSpPr/>
          <p:nvPr/>
        </p:nvSpPr>
        <p:spPr>
          <a:xfrm flipV="1">
            <a:off x="10058400" y="2453640"/>
            <a:ext cx="1295400" cy="299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85A8-19EE-427D-83EF-12B3C5F8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2. Click on “Sign Up on our Member Portal”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FF73-70F2-5898-D5A8-9132F4CF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54" y="1690688"/>
            <a:ext cx="9832491" cy="47260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ADB709-84B2-CEAE-750F-A73087621EEB}"/>
              </a:ext>
            </a:extLst>
          </p:cNvPr>
          <p:cNvSpPr/>
          <p:nvPr/>
        </p:nvSpPr>
        <p:spPr>
          <a:xfrm flipV="1">
            <a:off x="1869572" y="2782164"/>
            <a:ext cx="3736097" cy="468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5326-85C6-4EBF-8AB7-C54BD0C6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3200" dirty="0"/>
              <a:t>3. Select the tab for “Set up an account.” Enter your contact data. Click Set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A47EF-82B9-DF6C-BB06-C0DE1C8A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61" y="1690688"/>
            <a:ext cx="2529317" cy="507180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787673-DA88-49DE-9BF5-4FB3FD85620C}"/>
              </a:ext>
            </a:extLst>
          </p:cNvPr>
          <p:cNvSpPr/>
          <p:nvPr/>
        </p:nvSpPr>
        <p:spPr>
          <a:xfrm>
            <a:off x="4043761" y="4019441"/>
            <a:ext cx="2529317" cy="369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079A3F-7DC0-1193-92E0-BEBAD2C37AC3}"/>
              </a:ext>
            </a:extLst>
          </p:cNvPr>
          <p:cNvSpPr/>
          <p:nvPr/>
        </p:nvSpPr>
        <p:spPr>
          <a:xfrm>
            <a:off x="4394636" y="4503298"/>
            <a:ext cx="1330303" cy="267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664899-5548-47A9-D02E-EA41C5CB4A3A}"/>
              </a:ext>
            </a:extLst>
          </p:cNvPr>
          <p:cNvSpPr/>
          <p:nvPr/>
        </p:nvSpPr>
        <p:spPr>
          <a:xfrm>
            <a:off x="4219815" y="5354249"/>
            <a:ext cx="1330303" cy="267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9417F2-7351-5864-EB2B-4BE1B4DBBBA7}"/>
              </a:ext>
            </a:extLst>
          </p:cNvPr>
          <p:cNvSpPr/>
          <p:nvPr/>
        </p:nvSpPr>
        <p:spPr>
          <a:xfrm>
            <a:off x="4219815" y="4899827"/>
            <a:ext cx="1330303" cy="267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DF691C-09E2-4181-91EA-90811FFA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4. Enter your full name to check for duplicate accounts. Click “Check for Existing Records.”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1FB00-5B16-406D-88D7-7BD3C5591B91}"/>
              </a:ext>
            </a:extLst>
          </p:cNvPr>
          <p:cNvSpPr txBox="1"/>
          <p:nvPr/>
        </p:nvSpPr>
        <p:spPr>
          <a:xfrm>
            <a:off x="3511826" y="2120348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6E123-1B62-5AB2-6CF8-F7B41DB2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50" y="1543050"/>
            <a:ext cx="7553325" cy="3771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77C1B4-F820-C40F-8ACA-EEF72783262E}"/>
              </a:ext>
            </a:extLst>
          </p:cNvPr>
          <p:cNvSpPr/>
          <p:nvPr/>
        </p:nvSpPr>
        <p:spPr>
          <a:xfrm>
            <a:off x="4479235" y="4368320"/>
            <a:ext cx="3087756" cy="369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CEF841-1DBD-2763-6BD7-AA2FC348896F}"/>
              </a:ext>
            </a:extLst>
          </p:cNvPr>
          <p:cNvSpPr/>
          <p:nvPr/>
        </p:nvSpPr>
        <p:spPr>
          <a:xfrm>
            <a:off x="4479235" y="4821756"/>
            <a:ext cx="1848679" cy="369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EDF114-0009-4448-9DA8-81AF2A723710}"/>
              </a:ext>
            </a:extLst>
          </p:cNvPr>
          <p:cNvSpPr/>
          <p:nvPr/>
        </p:nvSpPr>
        <p:spPr>
          <a:xfrm>
            <a:off x="2073275" y="12065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83763-B9DD-4F3B-8714-CB7A06C9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365125"/>
            <a:ext cx="10015728" cy="16547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3200" dirty="0"/>
              <a:t>5. If none of the existing accounts belong to you, select “None of the Above.” Click Continue.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4B80A9-87BE-0DDE-59B3-D367030AAF83}"/>
              </a:ext>
            </a:extLst>
          </p:cNvPr>
          <p:cNvSpPr/>
          <p:nvPr/>
        </p:nvSpPr>
        <p:spPr>
          <a:xfrm>
            <a:off x="2816087" y="4355090"/>
            <a:ext cx="1115198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5814D-0950-4C1D-F6B6-B4AD334A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2130748"/>
            <a:ext cx="6886575" cy="25717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9AC214-95BF-D4D5-53FE-36C51D6E49CB}"/>
              </a:ext>
            </a:extLst>
          </p:cNvPr>
          <p:cNvSpPr/>
          <p:nvPr/>
        </p:nvSpPr>
        <p:spPr>
          <a:xfrm>
            <a:off x="7873807" y="3718471"/>
            <a:ext cx="1521984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8518C7-EEB0-11EF-E1C2-7F691F6753B0}"/>
              </a:ext>
            </a:extLst>
          </p:cNvPr>
          <p:cNvSpPr/>
          <p:nvPr/>
        </p:nvSpPr>
        <p:spPr>
          <a:xfrm>
            <a:off x="5317353" y="4171687"/>
            <a:ext cx="778648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8049-ECFF-35A0-4E2F-488B6852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272" y="143841"/>
            <a:ext cx="10015728" cy="1704837"/>
          </a:xfrm>
        </p:spPr>
        <p:txBody>
          <a:bodyPr>
            <a:normAutofit/>
          </a:bodyPr>
          <a:lstStyle/>
          <a:p>
            <a:r>
              <a:rPr lang="en-US" dirty="0"/>
              <a:t>6. Click Continue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D0676-6C9E-B730-D48B-067EC7ED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577C0-5675-9A38-FFA6-D4958D3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E3B52-1FE5-BAA5-AE82-A7E0737E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227" y="1457325"/>
            <a:ext cx="5305425" cy="39433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8BCF9D-AFBB-29E5-B5F0-3E0A947A7F5C}"/>
              </a:ext>
            </a:extLst>
          </p:cNvPr>
          <p:cNvSpPr/>
          <p:nvPr/>
        </p:nvSpPr>
        <p:spPr>
          <a:xfrm>
            <a:off x="5549347" y="4900405"/>
            <a:ext cx="1093305" cy="369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0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8049-ECFF-35A0-4E2F-488B6852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Your account has been created. Check your email for a verification email. You will not be able to log back in if you do not click on the link provided in your email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D0676-6C9E-B730-D48B-067EC7ED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577C0-5675-9A38-FFA6-D4958D39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BDB89-45D1-C40F-6F5C-99BC752A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70944"/>
            <a:ext cx="7162800" cy="31051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90F33F7-72FD-AD5D-7315-BBFECD60D3CC}"/>
              </a:ext>
            </a:extLst>
          </p:cNvPr>
          <p:cNvSpPr/>
          <p:nvPr/>
        </p:nvSpPr>
        <p:spPr>
          <a:xfrm>
            <a:off x="8180194" y="2480342"/>
            <a:ext cx="1115198" cy="303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51BE2-DD09-736C-A306-0EA3C550F0A6}"/>
              </a:ext>
            </a:extLst>
          </p:cNvPr>
          <p:cNvSpPr txBox="1"/>
          <p:nvPr/>
        </p:nvSpPr>
        <p:spPr>
          <a:xfrm>
            <a:off x="9488558" y="290222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Your account has been created. Your INCOSE ID will be in the top left corner, next to your name.</a:t>
            </a:r>
          </a:p>
        </p:txBody>
      </p:sp>
    </p:spTree>
    <p:extLst>
      <p:ext uri="{BB962C8B-B14F-4D97-AF65-F5344CB8AC3E}">
        <p14:creationId xmlns:p14="http://schemas.microsoft.com/office/powerpoint/2010/main" val="35187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C727-BEDF-EE82-ADBE-07395473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From your email, click on the “Verify” link. You will be prompted to log back in with the credentials you created in Step 3.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0DD20-0F11-B7C0-DE07-2D605734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INCOSE SEP Program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A4AAD-ABEB-DA33-F552-80A4BF81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2EE75-BC17-1280-A58B-870EBC59F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86" y="1690688"/>
            <a:ext cx="9639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49CBD01A-03BE-6741-8887-84F53DA99A92}" vid="{AA45A5CC-F469-1D41-B86C-24B64DDAD0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Keywords0 xmlns="9faeb335-af12-4888-a1e3-d4a8639b6f5f" xsi:nil="true"/>
    <Author_x0028_s_x0029_ xmlns="9faeb335-af12-4888-a1e3-d4a8639b6f5f">MarCom</Author_x0028_s_x0029_>
    <Short_x0020_Description xmlns="9faeb335-af12-4888-a1e3-d4a8639b6f5f">INCOSE Powerpoint Template - Membership</Short_x0020_Description>
    <Term xmlns="9faeb335-af12-4888-a1e3-d4a8639b6f5f">INCOSE Powerpoint Template - Membership</Term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Descriptive_x0020_Title xmlns="9faeb335-af12-4888-a1e3-d4a8639b6f5f">INCOSE Powerpoint Template - Membership</Descriptive_x0020_Title>
    <incoseDistribution xmlns="07d0ccec-aae8-4814-a6d3-0c68dd73da2d" xsi:nil="true"/>
    <Publication_x0020_Date xmlns="9faeb335-af12-4888-a1e3-d4a8639b6f5f">2019-04-27T07:00:00+00:00</Publication_x0020_Date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0C7C6182BF842B2C45FBDBF328783" ma:contentTypeVersion="27" ma:contentTypeDescription="Create a new document." ma:contentTypeScope="" ma:versionID="d5ab1e4dc7ce6b7a576f0f6fd109fe65">
  <xsd:schema xmlns:xsd="http://www.w3.org/2001/XMLSchema" xmlns:xs="http://www.w3.org/2001/XMLSchema" xmlns:p="http://schemas.microsoft.com/office/2006/metadata/properties" xmlns:ns2="07d0ccec-aae8-4814-a6d3-0c68dd73da2d" xmlns:ns3="9faeb335-af12-4888-a1e3-d4a8639b6f5f" xmlns:ns4="c4350312-9962-4734-8b89-bc083b93d4ff" targetNamespace="http://schemas.microsoft.com/office/2006/metadata/properties" ma:root="true" ma:fieldsID="a49b913f31c5b6409837dd15a19ae47f" ns2:_="" ns3:_="" ns4:_="">
    <xsd:import namespace="07d0ccec-aae8-4814-a6d3-0c68dd73da2d"/>
    <xsd:import namespace="9faeb335-af12-4888-a1e3-d4a8639b6f5f"/>
    <xsd:import namespace="c4350312-9962-4734-8b89-bc083b93d4ff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3:Author_x0028_s_x0029_"/>
                <xsd:element ref="ns3:Descriptive_x0020_Title"/>
                <xsd:element ref="ns3:Keywords0" minOccurs="0"/>
                <xsd:element ref="ns3:Publication_x0020_Date" minOccurs="0"/>
                <xsd:element ref="ns3:Short_x0020_Description"/>
                <xsd:element ref="ns3:Term"/>
                <xsd:element ref="ns2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5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eb335-af12-4888-a1e3-d4a8639b6f5f" elementFormDefault="qualified">
    <xsd:import namespace="http://schemas.microsoft.com/office/2006/documentManagement/types"/>
    <xsd:import namespace="http://schemas.microsoft.com/office/infopath/2007/PartnerControls"/>
    <xsd:element name="Author_x0028_s_x0029_" ma:index="19" ma:displayName="Author(s)" ma:description="Enter the individual's name (Jane Doe), the group's name (Measurement Working Group), or N/A" ma:internalName="Author_x0028_s_x0029_0" ma:readOnly="false">
      <xsd:simpleType>
        <xsd:restriction base="dms:Text">
          <xsd:maxLength value="255"/>
        </xsd:restriction>
      </xsd:simpleType>
    </xsd:element>
    <xsd:element name="Descriptive_x0020_Title" ma:index="20" ma:displayName="Descriptive Title" ma:description="e.g. Metrics Primer v 1.0" ma:internalName="Descriptive_x0020_Title0" ma:readOnly="false">
      <xsd:simpleType>
        <xsd:restriction base="dms:Text">
          <xsd:maxLength value="255"/>
        </xsd:restriction>
      </xsd:simpleType>
    </xsd:element>
    <xsd:element name="Keywords0" ma:index="21" nillable="true" ma:displayName="Keywords" ma:description="e.g. metrics measurement primer" ma:internalName="Keywords00" ma:readOnly="false">
      <xsd:simpleType>
        <xsd:restriction base="dms:Text">
          <xsd:maxLength value="255"/>
        </xsd:restriction>
      </xsd:simpleType>
    </xsd:element>
    <xsd:element name="Publication_x0020_Date" ma:index="22" nillable="true" ma:displayName="Publication Date" ma:default="[today]" ma:format="DateOnly" ma:internalName="Publication_x0020_Date0" ma:readOnly="false">
      <xsd:simpleType>
        <xsd:restriction base="dms:DateTime"/>
      </xsd:simpleType>
    </xsd:element>
    <xsd:element name="Short_x0020_Description" ma:index="23" ma:displayName="Short Description" ma:description="e.g. The Metrics Primer defines the basic concepts behind measurement and provides the background knowledge needed to prepare you to set up a measurement program." ma:internalName="Short_x0020_Description0" ma:readOnly="false">
      <xsd:simpleType>
        <xsd:restriction base="dms:Note">
          <xsd:maxLength value="255"/>
        </xsd:restriction>
      </xsd:simpleType>
    </xsd:element>
    <xsd:element name="Term" ma:index="24" ma:displayName="Term" ma:internalName="Term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50312-9962-4734-8b89-bc083b93d4ff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22276-2DC8-4B81-9E89-C10871C3C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CE24F-07C4-45AA-A989-ED4392E644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faeb335-af12-4888-a1e3-d4a8639b6f5f"/>
    <ds:schemaRef ds:uri="c4350312-9962-4734-8b89-bc083b93d4ff"/>
    <ds:schemaRef ds:uri="07d0ccec-aae8-4814-a6d3-0c68dd73da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07E4E9-2DC1-4A53-BCF3-783A4FC47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0ccec-aae8-4814-a6d3-0c68dd73da2d"/>
    <ds:schemaRef ds:uri="9faeb335-af12-4888-a1e3-d4a8639b6f5f"/>
    <ds:schemaRef ds:uri="c4350312-9962-4734-8b89-bc083b93d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Membership Slide Deck</Template>
  <TotalTime>3167</TotalTime>
  <Words>233</Words>
  <Application>Microsoft Office PowerPoint</Application>
  <PresentationFormat>Widescreen</PresentationFormat>
  <Paragraphs>22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Optima</vt:lpstr>
      <vt:lpstr>Office Theme</vt:lpstr>
      <vt:lpstr>How To: create account with no membership</vt:lpstr>
      <vt:lpstr>1. Log in to www.incose.org. Click “Join Us” in the top right corner.</vt:lpstr>
      <vt:lpstr>2. Click on “Sign Up on our Member Portal”</vt:lpstr>
      <vt:lpstr>3. Select the tab for “Set up an account.” Enter your contact data. Click Set Up.</vt:lpstr>
      <vt:lpstr>4. Enter your full name to check for duplicate accounts. Click “Check for Existing Records.”</vt:lpstr>
      <vt:lpstr>5. If none of the existing accounts belong to you, select “None of the Above.” Click Continue.  </vt:lpstr>
      <vt:lpstr>6. Click Continue</vt:lpstr>
      <vt:lpstr>7. Your account has been created. Check your email for a verification email. You will not be able to log back in if you do not click on the link provided in your email</vt:lpstr>
      <vt:lpstr>8. From your email, click on the “Verify” link. You will be prompted to log back in with the credentials you created in Step 3. </vt:lpstr>
      <vt:lpstr>9. Enter contact information. Click Save.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Systems Engineering Professional (SEP) Program</dc:title>
  <dc:creator>Courtney Wright</dc:creator>
  <cp:lastModifiedBy>Danielle DeRoche</cp:lastModifiedBy>
  <cp:revision>28</cp:revision>
  <dcterms:created xsi:type="dcterms:W3CDTF">2019-08-19T14:52:08Z</dcterms:created>
  <dcterms:modified xsi:type="dcterms:W3CDTF">2023-04-12T00:13:20Z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0x0101002A60C7C6182BF842B2C45FBDBF328783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