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72" r:id="rId4"/>
    <p:sldId id="273" r:id="rId5"/>
    <p:sldId id="274" r:id="rId6"/>
    <p:sldId id="271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7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94"/>
  </p:normalViewPr>
  <p:slideViewPr>
    <p:cSldViewPr snapToGrid="0" snapToObjects="1">
      <p:cViewPr varScale="1">
        <p:scale>
          <a:sx n="83" d="100"/>
          <a:sy n="83" d="100"/>
        </p:scale>
        <p:origin x="45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B253-B770-524B-B991-5C87A7533608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80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B253-B770-524B-B991-5C87A7533608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2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B253-B770-524B-B991-5C87A7533608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5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B253-B770-524B-B991-5C87A7533608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4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B253-B770-524B-B991-5C87A7533608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2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B253-B770-524B-B991-5C87A7533608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9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B253-B770-524B-B991-5C87A7533608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81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B253-B770-524B-B991-5C87A7533608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0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B253-B770-524B-B991-5C87A7533608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90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B253-B770-524B-B991-5C87A7533608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4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B253-B770-524B-B991-5C87A7533608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0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/>
          <a:srcRect l="25880" t="20983" r="20007" b="35194"/>
          <a:stretch/>
        </p:blipFill>
        <p:spPr>
          <a:xfrm>
            <a:off x="1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6272" y="365125"/>
            <a:ext cx="91775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B253-B770-524B-B991-5C87A7533608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73882"/>
            <a:ext cx="1908048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3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971A9"/>
          </a:solidFill>
          <a:latin typeface="Optima" charset="0"/>
          <a:ea typeface="Optima" charset="0"/>
          <a:cs typeface="Optim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incose.org/systems-engineering-certification/certification-form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incose.org/systems-engineering-certification/certification-form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to: Open INCOSE Forms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Revised 22 December 2021</a:t>
            </a:r>
          </a:p>
        </p:txBody>
      </p:sp>
    </p:spTree>
    <p:extLst>
      <p:ext uri="{BB962C8B-B14F-4D97-AF65-F5344CB8AC3E}">
        <p14:creationId xmlns:p14="http://schemas.microsoft.com/office/powerpoint/2010/main" val="1871437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3">
            <a:extLst>
              <a:ext uri="{FF2B5EF4-FFF2-40B4-BE49-F238E27FC236}">
                <a16:creationId xmlns:a16="http://schemas.microsoft.com/office/drawing/2014/main" id="{205D550D-CF48-41CA-8A04-9A9B9146B0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26988"/>
            <a:ext cx="8382000" cy="52387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3">
            <a:extLst>
              <a:ext uri="{FF2B5EF4-FFF2-40B4-BE49-F238E27FC236}">
                <a16:creationId xmlns:a16="http://schemas.microsoft.com/office/drawing/2014/main" id="{885EFF97-F731-442C-A2F6-0C7A1EDA65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34926"/>
            <a:ext cx="8458200" cy="52863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D1CE5-4D18-45E6-B1B8-4D75C577C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 1, 1A, 1B, &amp; 4B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5E60C-93DB-4266-8D74-15EC7ECF4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following forms were embedded with XML, so that Adobe Pro would not be required to download the forms. In order to open the file, you cannot use a Files Explorer or Preview Application,, including a “Downloads” folder. These options cannot read the XML.</a:t>
            </a:r>
          </a:p>
          <a:p>
            <a:pPr marL="0" indent="0">
              <a:buNone/>
            </a:pPr>
            <a:r>
              <a:rPr lang="en-US" dirty="0"/>
              <a:t>Form1 – CSEP Application</a:t>
            </a:r>
          </a:p>
          <a:p>
            <a:pPr marL="0" indent="0">
              <a:buNone/>
            </a:pPr>
            <a:r>
              <a:rPr lang="en-US" dirty="0"/>
              <a:t>Form 1A – ASEP Application</a:t>
            </a:r>
          </a:p>
          <a:p>
            <a:pPr marL="0" indent="0">
              <a:buNone/>
            </a:pPr>
            <a:r>
              <a:rPr lang="en-US" dirty="0"/>
              <a:t>Form 1B – DAU Streamlined Application for CSEP</a:t>
            </a:r>
          </a:p>
          <a:p>
            <a:pPr marL="0" indent="0">
              <a:buNone/>
            </a:pPr>
            <a:r>
              <a:rPr lang="en-US" dirty="0"/>
              <a:t>Form 4B – CSEP or ESEP reference form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784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1BD312F3-8D90-4431-AD5D-A31D43AAC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236133"/>
            <a:ext cx="8534400" cy="4890031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1. Go to </a:t>
            </a:r>
            <a:r>
              <a:rPr lang="en-US" altLang="en-US" dirty="0">
                <a:hlinkClick r:id="rId2"/>
              </a:rPr>
              <a:t>https://www.incose.org/systems-engineering-certification/certification-forms</a:t>
            </a:r>
            <a:r>
              <a:rPr lang="en-US" altLang="en-US" dirty="0"/>
              <a:t> </a:t>
            </a: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BC8F5503-4186-413F-A353-D82A630B9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95500"/>
            <a:ext cx="762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12A25E4-372A-4884-A851-3B71E05F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9054"/>
            <a:ext cx="9177528" cy="1325563"/>
          </a:xfrm>
        </p:spPr>
        <p:txBody>
          <a:bodyPr/>
          <a:lstStyle/>
          <a:p>
            <a:r>
              <a:rPr lang="en-US" dirty="0"/>
              <a:t>For PC Users:</a:t>
            </a:r>
          </a:p>
        </p:txBody>
      </p:sp>
    </p:spTree>
    <p:extLst>
      <p:ext uri="{BB962C8B-B14F-4D97-AF65-F5344CB8AC3E}">
        <p14:creationId xmlns:p14="http://schemas.microsoft.com/office/powerpoint/2010/main" val="3220898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95793-722B-4664-9ACC-3C03474D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6963" y="388505"/>
            <a:ext cx="9177528" cy="1325563"/>
          </a:xfrm>
        </p:spPr>
        <p:txBody>
          <a:bodyPr>
            <a:normAutofit/>
          </a:bodyPr>
          <a:lstStyle/>
          <a:p>
            <a:r>
              <a:rPr lang="en-US" dirty="0"/>
              <a:t>PC Users – Step 1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2F74FE-CC83-4AFD-ACE2-18FD14543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672" t="14719" r="-864" b="32851"/>
          <a:stretch/>
        </p:blipFill>
        <p:spPr>
          <a:xfrm>
            <a:off x="3210745" y="1791276"/>
            <a:ext cx="8257348" cy="425796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631E38-6556-4109-A746-1C520987C877}"/>
              </a:ext>
            </a:extLst>
          </p:cNvPr>
          <p:cNvSpPr txBox="1"/>
          <p:nvPr/>
        </p:nvSpPr>
        <p:spPr>
          <a:xfrm>
            <a:off x="221673" y="1976582"/>
            <a:ext cx="28725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Right-click and press "save link as" to save the document to your computer.</a:t>
            </a:r>
          </a:p>
          <a:p>
            <a:endParaRPr lang="en-US" dirty="0"/>
          </a:p>
          <a:p>
            <a:r>
              <a:rPr lang="en-US" dirty="0"/>
              <a:t>Helpful tip: </a:t>
            </a:r>
          </a:p>
          <a:p>
            <a:r>
              <a:rPr lang="en-US" dirty="0"/>
              <a:t>Save the document to your Desktop for easy access. You can change the form name to “Your Last Name – Application Program.”</a:t>
            </a:r>
          </a:p>
          <a:p>
            <a:r>
              <a:rPr lang="en-US" dirty="0"/>
              <a:t>Ex: John Smith applying for CSEP would title his application “Smith – CSEP.”</a:t>
            </a:r>
          </a:p>
        </p:txBody>
      </p:sp>
    </p:spTree>
    <p:extLst>
      <p:ext uri="{BB962C8B-B14F-4D97-AF65-F5344CB8AC3E}">
        <p14:creationId xmlns:p14="http://schemas.microsoft.com/office/powerpoint/2010/main" val="3213316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B6752-C5B5-4A8C-99B1-2E58AE6B5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PC Users – Step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16DBD-9069-4490-827D-A31ABDB21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1690688"/>
            <a:ext cx="5488709" cy="4242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Save the document to your Desktop for easy access. You can change the form name to “Your Last Name – Application Program.”</a:t>
            </a:r>
          </a:p>
          <a:p>
            <a:r>
              <a:rPr lang="en-US" dirty="0"/>
              <a:t>Ex: John Smith applying for CSEP would title his application “Smith – CSEP.”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66B2D8-027C-457E-AA21-0641E8D4B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584" y="1690688"/>
            <a:ext cx="6425415" cy="336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87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E2AF-553D-40E8-BCFA-40DAAFC08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 Users – Step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29E3A-5ACD-4796-B47E-20A3D0ECD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Once the form is saved to your computer, open the document from the file location, not a Files Explorer or Preview Application. The form has XML embedded so these options will not read the form.</a:t>
            </a:r>
          </a:p>
        </p:txBody>
      </p:sp>
    </p:spTree>
    <p:extLst>
      <p:ext uri="{BB962C8B-B14F-4D97-AF65-F5344CB8AC3E}">
        <p14:creationId xmlns:p14="http://schemas.microsoft.com/office/powerpoint/2010/main" val="4163825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1BD312F3-8D90-4431-AD5D-A31D43AAC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236133"/>
            <a:ext cx="8534400" cy="4890031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1. Go to </a:t>
            </a:r>
            <a:r>
              <a:rPr lang="en-US" altLang="en-US" dirty="0">
                <a:hlinkClick r:id="rId2"/>
              </a:rPr>
              <a:t>https://www.incose.org/systems-engineering-certification/certification-forms</a:t>
            </a:r>
            <a:r>
              <a:rPr lang="en-US" altLang="en-US" dirty="0"/>
              <a:t> </a:t>
            </a: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BC8F5503-4186-413F-A353-D82A630B9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95500"/>
            <a:ext cx="762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12A25E4-372A-4884-A851-3B71E05F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9054"/>
            <a:ext cx="9177528" cy="1325563"/>
          </a:xfrm>
        </p:spPr>
        <p:txBody>
          <a:bodyPr/>
          <a:lstStyle/>
          <a:p>
            <a:r>
              <a:rPr lang="en-US" dirty="0"/>
              <a:t>For Mac Users: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AE84EE1A-6B01-4B0A-A17F-E259E7696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28601"/>
            <a:ext cx="8686800" cy="5897563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2. Press control (CTRL) key while clicking on the link to down load a form. </a:t>
            </a: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FA9C8D6E-2632-4C92-AC79-53B0B7751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3"/>
          <a:stretch>
            <a:fillRect/>
          </a:stretch>
        </p:blipFill>
        <p:spPr bwMode="auto">
          <a:xfrm>
            <a:off x="2895600" y="1828800"/>
            <a:ext cx="64008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8F2BA-5352-4E3E-897E-CEDB9E622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28601"/>
            <a:ext cx="8458200" cy="58975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3. Open the Adobe Application. Then go to “File” and click “Open” in order to select which document you would like to open. </a:t>
            </a:r>
          </a:p>
          <a:p>
            <a:pPr>
              <a:buFontTx/>
              <a:buChar char="-"/>
              <a:defRPr/>
            </a:pPr>
            <a:r>
              <a:rPr lang="en-US" sz="1800" i="1" dirty="0"/>
              <a:t>Please note “Previewer” on a Mac computer will not open the Adobe forms. </a:t>
            </a:r>
          </a:p>
          <a:p>
            <a:pPr>
              <a:buFontTx/>
              <a:buChar char="-"/>
              <a:defRPr/>
            </a:pPr>
            <a:endParaRPr lang="en-US" sz="1800" i="1" dirty="0"/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70329458-B448-49C0-A7E4-550BC7F46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81200"/>
            <a:ext cx="70104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COSE Blank Slide Deck" id="{6B253579-1CC4-3A46-9468-5A9458E829A5}" vid="{4EAC66F0-5971-F749-ACBA-81895FFE2CC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incose-blank-slide-deck</Template>
  <TotalTime>20</TotalTime>
  <Words>356</Words>
  <Application>Microsoft Office PowerPoint</Application>
  <PresentationFormat>Widescreen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Optima</vt:lpstr>
      <vt:lpstr>Office Theme</vt:lpstr>
      <vt:lpstr>How to: Open INCOSE Forms</vt:lpstr>
      <vt:lpstr>Forms 1, 1A, 1B, &amp; 4B</vt:lpstr>
      <vt:lpstr>For PC Users:</vt:lpstr>
      <vt:lpstr>PC Users – Step 1 </vt:lpstr>
      <vt:lpstr>PC Users – Step 2</vt:lpstr>
      <vt:lpstr>PC Users – Step 3</vt:lpstr>
      <vt:lpstr>For Mac Users: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to: Open INCOSE Forms</dc:title>
  <dc:creator>Danielle DeRoche</dc:creator>
  <cp:lastModifiedBy>Danielle DeRoche</cp:lastModifiedBy>
  <cp:revision>1</cp:revision>
  <dcterms:created xsi:type="dcterms:W3CDTF">2021-12-22T17:42:15Z</dcterms:created>
  <dcterms:modified xsi:type="dcterms:W3CDTF">2021-12-22T18:02:29Z</dcterms:modified>
</cp:coreProperties>
</file>