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286" r:id="rId5"/>
    <p:sldId id="1196" r:id="rId6"/>
    <p:sldId id="974" r:id="rId7"/>
    <p:sldId id="1294" r:id="rId8"/>
    <p:sldId id="1293" r:id="rId9"/>
    <p:sldId id="1287" r:id="rId10"/>
    <p:sldId id="1288" r:id="rId11"/>
    <p:sldId id="1289" r:id="rId12"/>
    <p:sldId id="1290" r:id="rId13"/>
    <p:sldId id="1291" r:id="rId14"/>
    <p:sldId id="1292" r:id="rId15"/>
    <p:sldId id="1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E6883-BFBD-460A-97F3-CCCF03131A62}" v="2" dt="2023-09-19T13:47:38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en Schuh" userId="b333c9bc-995f-4e7b-84e7-0f7883b0e6ca" providerId="ADAL" clId="{9A8E6883-BFBD-460A-97F3-CCCF03131A62}"/>
    <pc:docChg chg="undo custSel modSld">
      <pc:chgData name="Janeen Schuh" userId="b333c9bc-995f-4e7b-84e7-0f7883b0e6ca" providerId="ADAL" clId="{9A8E6883-BFBD-460A-97F3-CCCF03131A62}" dt="2023-09-19T13:51:31.624" v="405" actId="14100"/>
      <pc:docMkLst>
        <pc:docMk/>
      </pc:docMkLst>
      <pc:sldChg chg="modSp mod">
        <pc:chgData name="Janeen Schuh" userId="b333c9bc-995f-4e7b-84e7-0f7883b0e6ca" providerId="ADAL" clId="{9A8E6883-BFBD-460A-97F3-CCCF03131A62}" dt="2023-09-19T13:48:49.207" v="365" actId="1076"/>
        <pc:sldMkLst>
          <pc:docMk/>
          <pc:sldMk cId="1290451758" sldId="1287"/>
        </pc:sldMkLst>
        <pc:spChg chg="mod">
          <ac:chgData name="Janeen Schuh" userId="b333c9bc-995f-4e7b-84e7-0f7883b0e6ca" providerId="ADAL" clId="{9A8E6883-BFBD-460A-97F3-CCCF03131A62}" dt="2023-09-19T13:48:36.857" v="363" actId="14100"/>
          <ac:spMkLst>
            <pc:docMk/>
            <pc:sldMk cId="1290451758" sldId="1287"/>
            <ac:spMk id="4" creationId="{DE8584B4-AD27-FCE3-8EF8-062920A9214B}"/>
          </ac:spMkLst>
        </pc:spChg>
        <pc:spChg chg="mod">
          <ac:chgData name="Janeen Schuh" userId="b333c9bc-995f-4e7b-84e7-0f7883b0e6ca" providerId="ADAL" clId="{9A8E6883-BFBD-460A-97F3-CCCF03131A62}" dt="2023-09-19T13:48:49.207" v="365" actId="1076"/>
          <ac:spMkLst>
            <pc:docMk/>
            <pc:sldMk cId="1290451758" sldId="1287"/>
            <ac:spMk id="8" creationId="{A2D2BEDA-4B81-FCE7-854B-4753BB2E0831}"/>
          </ac:spMkLst>
        </pc:spChg>
        <pc:picChg chg="mod">
          <ac:chgData name="Janeen Schuh" userId="b333c9bc-995f-4e7b-84e7-0f7883b0e6ca" providerId="ADAL" clId="{9A8E6883-BFBD-460A-97F3-CCCF03131A62}" dt="2023-09-19T13:48:45.532" v="364" actId="1076"/>
          <ac:picMkLst>
            <pc:docMk/>
            <pc:sldMk cId="1290451758" sldId="1287"/>
            <ac:picMk id="5" creationId="{925DB092-5803-0E4B-5B3A-B08674BC73D0}"/>
          </ac:picMkLst>
        </pc:picChg>
      </pc:sldChg>
      <pc:sldChg chg="modSp mod">
        <pc:chgData name="Janeen Schuh" userId="b333c9bc-995f-4e7b-84e7-0f7883b0e6ca" providerId="ADAL" clId="{9A8E6883-BFBD-460A-97F3-CCCF03131A62}" dt="2023-09-19T13:49:17.296" v="372" actId="1076"/>
        <pc:sldMkLst>
          <pc:docMk/>
          <pc:sldMk cId="1616914338" sldId="1288"/>
        </pc:sldMkLst>
        <pc:spChg chg="mod">
          <ac:chgData name="Janeen Schuh" userId="b333c9bc-995f-4e7b-84e7-0f7883b0e6ca" providerId="ADAL" clId="{9A8E6883-BFBD-460A-97F3-CCCF03131A62}" dt="2023-09-19T13:49:00.519" v="369" actId="14100"/>
          <ac:spMkLst>
            <pc:docMk/>
            <pc:sldMk cId="1616914338" sldId="1288"/>
            <ac:spMk id="5" creationId="{7340EF94-B6B7-FD04-DBA5-5809FB0BA4D1}"/>
          </ac:spMkLst>
        </pc:spChg>
        <pc:spChg chg="mod">
          <ac:chgData name="Janeen Schuh" userId="b333c9bc-995f-4e7b-84e7-0f7883b0e6ca" providerId="ADAL" clId="{9A8E6883-BFBD-460A-97F3-CCCF03131A62}" dt="2023-09-19T13:49:17.296" v="372" actId="1076"/>
          <ac:spMkLst>
            <pc:docMk/>
            <pc:sldMk cId="1616914338" sldId="1288"/>
            <ac:spMk id="9" creationId="{2B037DFC-63AB-657C-1948-972A36719FE5}"/>
          </ac:spMkLst>
        </pc:spChg>
        <pc:picChg chg="mod">
          <ac:chgData name="Janeen Schuh" userId="b333c9bc-995f-4e7b-84e7-0f7883b0e6ca" providerId="ADAL" clId="{9A8E6883-BFBD-460A-97F3-CCCF03131A62}" dt="2023-09-19T13:49:07.943" v="371" actId="1076"/>
          <ac:picMkLst>
            <pc:docMk/>
            <pc:sldMk cId="1616914338" sldId="1288"/>
            <ac:picMk id="3" creationId="{C4D1C873-9122-4D99-180C-4E756E6E7FD2}"/>
          </ac:picMkLst>
        </pc:picChg>
      </pc:sldChg>
      <pc:sldChg chg="modSp mod">
        <pc:chgData name="Janeen Schuh" userId="b333c9bc-995f-4e7b-84e7-0f7883b0e6ca" providerId="ADAL" clId="{9A8E6883-BFBD-460A-97F3-CCCF03131A62}" dt="2023-09-19T13:49:50.815" v="378" actId="1076"/>
        <pc:sldMkLst>
          <pc:docMk/>
          <pc:sldMk cId="2599605595" sldId="1289"/>
        </pc:sldMkLst>
        <pc:spChg chg="mod">
          <ac:chgData name="Janeen Schuh" userId="b333c9bc-995f-4e7b-84e7-0f7883b0e6ca" providerId="ADAL" clId="{9A8E6883-BFBD-460A-97F3-CCCF03131A62}" dt="2023-09-19T13:49:50.815" v="378" actId="1076"/>
          <ac:spMkLst>
            <pc:docMk/>
            <pc:sldMk cId="2599605595" sldId="1289"/>
            <ac:spMk id="4" creationId="{5D554250-6988-403D-45E7-36F2A605FDBD}"/>
          </ac:spMkLst>
        </pc:spChg>
        <pc:spChg chg="mod">
          <ac:chgData name="Janeen Schuh" userId="b333c9bc-995f-4e7b-84e7-0f7883b0e6ca" providerId="ADAL" clId="{9A8E6883-BFBD-460A-97F3-CCCF03131A62}" dt="2023-09-19T13:49:43.704" v="376" actId="14100"/>
          <ac:spMkLst>
            <pc:docMk/>
            <pc:sldMk cId="2599605595" sldId="1289"/>
            <ac:spMk id="8" creationId="{A5B67D52-F631-BB81-15A6-19FE5C593167}"/>
          </ac:spMkLst>
        </pc:spChg>
        <pc:picChg chg="mod">
          <ac:chgData name="Janeen Schuh" userId="b333c9bc-995f-4e7b-84e7-0f7883b0e6ca" providerId="ADAL" clId="{9A8E6883-BFBD-460A-97F3-CCCF03131A62}" dt="2023-09-19T13:49:48.095" v="377" actId="1076"/>
          <ac:picMkLst>
            <pc:docMk/>
            <pc:sldMk cId="2599605595" sldId="1289"/>
            <ac:picMk id="3" creationId="{500BD0A3-FD87-0334-9F98-2A44D64D882E}"/>
          </ac:picMkLst>
        </pc:picChg>
      </pc:sldChg>
      <pc:sldChg chg="modSp mod">
        <pc:chgData name="Janeen Schuh" userId="b333c9bc-995f-4e7b-84e7-0f7883b0e6ca" providerId="ADAL" clId="{9A8E6883-BFBD-460A-97F3-CCCF03131A62}" dt="2023-09-19T13:50:40.096" v="392" actId="1076"/>
        <pc:sldMkLst>
          <pc:docMk/>
          <pc:sldMk cId="3109149236" sldId="1290"/>
        </pc:sldMkLst>
        <pc:spChg chg="mod">
          <ac:chgData name="Janeen Schuh" userId="b333c9bc-995f-4e7b-84e7-0f7883b0e6ca" providerId="ADAL" clId="{9A8E6883-BFBD-460A-97F3-CCCF03131A62}" dt="2023-09-19T13:50:33.567" v="390" actId="1076"/>
          <ac:spMkLst>
            <pc:docMk/>
            <pc:sldMk cId="3109149236" sldId="1290"/>
            <ac:spMk id="4" creationId="{77A94ED8-9698-342F-B673-66C7F57C522A}"/>
          </ac:spMkLst>
        </pc:spChg>
        <pc:spChg chg="mod">
          <ac:chgData name="Janeen Schuh" userId="b333c9bc-995f-4e7b-84e7-0f7883b0e6ca" providerId="ADAL" clId="{9A8E6883-BFBD-460A-97F3-CCCF03131A62}" dt="2023-09-19T13:50:28.961" v="388" actId="1076"/>
          <ac:spMkLst>
            <pc:docMk/>
            <pc:sldMk cId="3109149236" sldId="1290"/>
            <ac:spMk id="5" creationId="{11C90D79-80C3-B1E9-0CE0-737F37277CDB}"/>
          </ac:spMkLst>
        </pc:spChg>
        <pc:spChg chg="mod">
          <ac:chgData name="Janeen Schuh" userId="b333c9bc-995f-4e7b-84e7-0f7883b0e6ca" providerId="ADAL" clId="{9A8E6883-BFBD-460A-97F3-CCCF03131A62}" dt="2023-09-19T13:50:37.297" v="391" actId="1076"/>
          <ac:spMkLst>
            <pc:docMk/>
            <pc:sldMk cId="3109149236" sldId="1290"/>
            <ac:spMk id="8" creationId="{66B9D6B4-44E9-150A-9DF0-A8A5A3B11258}"/>
          </ac:spMkLst>
        </pc:spChg>
        <pc:spChg chg="mod">
          <ac:chgData name="Janeen Schuh" userId="b333c9bc-995f-4e7b-84e7-0f7883b0e6ca" providerId="ADAL" clId="{9A8E6883-BFBD-460A-97F3-CCCF03131A62}" dt="2023-09-19T13:50:40.096" v="392" actId="1076"/>
          <ac:spMkLst>
            <pc:docMk/>
            <pc:sldMk cId="3109149236" sldId="1290"/>
            <ac:spMk id="9" creationId="{86B642B1-B8A3-37E5-7C94-F3F06B077D4C}"/>
          </ac:spMkLst>
        </pc:spChg>
        <pc:spChg chg="mod">
          <ac:chgData name="Janeen Schuh" userId="b333c9bc-995f-4e7b-84e7-0f7883b0e6ca" providerId="ADAL" clId="{9A8E6883-BFBD-460A-97F3-CCCF03131A62}" dt="2023-09-19T13:50:06.198" v="382" actId="14100"/>
          <ac:spMkLst>
            <pc:docMk/>
            <pc:sldMk cId="3109149236" sldId="1290"/>
            <ac:spMk id="11" creationId="{DBC3626C-B953-2C3B-984F-0F4A83F33FCC}"/>
          </ac:spMkLst>
        </pc:spChg>
        <pc:picChg chg="mod">
          <ac:chgData name="Janeen Schuh" userId="b333c9bc-995f-4e7b-84e7-0f7883b0e6ca" providerId="ADAL" clId="{9A8E6883-BFBD-460A-97F3-CCCF03131A62}" dt="2023-09-19T13:50:20.088" v="384" actId="1076"/>
          <ac:picMkLst>
            <pc:docMk/>
            <pc:sldMk cId="3109149236" sldId="1290"/>
            <ac:picMk id="3" creationId="{1D5E4AE2-206A-1F1B-F423-D77E1AAA17DF}"/>
          </ac:picMkLst>
        </pc:picChg>
      </pc:sldChg>
      <pc:sldChg chg="modSp mod">
        <pc:chgData name="Janeen Schuh" userId="b333c9bc-995f-4e7b-84e7-0f7883b0e6ca" providerId="ADAL" clId="{9A8E6883-BFBD-460A-97F3-CCCF03131A62}" dt="2023-09-19T13:51:05.608" v="399" actId="1076"/>
        <pc:sldMkLst>
          <pc:docMk/>
          <pc:sldMk cId="1624470819" sldId="1291"/>
        </pc:sldMkLst>
        <pc:spChg chg="mod">
          <ac:chgData name="Janeen Schuh" userId="b333c9bc-995f-4e7b-84e7-0f7883b0e6ca" providerId="ADAL" clId="{9A8E6883-BFBD-460A-97F3-CCCF03131A62}" dt="2023-09-19T13:51:03.047" v="398" actId="1076"/>
          <ac:spMkLst>
            <pc:docMk/>
            <pc:sldMk cId="1624470819" sldId="1291"/>
            <ac:spMk id="4" creationId="{998E6782-6327-A21C-3505-CCCFDC673620}"/>
          </ac:spMkLst>
        </pc:spChg>
        <pc:spChg chg="mod">
          <ac:chgData name="Janeen Schuh" userId="b333c9bc-995f-4e7b-84e7-0f7883b0e6ca" providerId="ADAL" clId="{9A8E6883-BFBD-460A-97F3-CCCF03131A62}" dt="2023-09-19T13:51:05.608" v="399" actId="1076"/>
          <ac:spMkLst>
            <pc:docMk/>
            <pc:sldMk cId="1624470819" sldId="1291"/>
            <ac:spMk id="5" creationId="{0A3BF99A-F0CC-9F99-97E4-55808E779B6F}"/>
          </ac:spMkLst>
        </pc:spChg>
        <pc:spChg chg="mod">
          <ac:chgData name="Janeen Schuh" userId="b333c9bc-995f-4e7b-84e7-0f7883b0e6ca" providerId="ADAL" clId="{9A8E6883-BFBD-460A-97F3-CCCF03131A62}" dt="2023-09-19T13:50:54.458" v="396" actId="14100"/>
          <ac:spMkLst>
            <pc:docMk/>
            <pc:sldMk cId="1624470819" sldId="1291"/>
            <ac:spMk id="6" creationId="{00000000-0000-0000-0000-000000000000}"/>
          </ac:spMkLst>
        </pc:spChg>
        <pc:picChg chg="mod">
          <ac:chgData name="Janeen Schuh" userId="b333c9bc-995f-4e7b-84e7-0f7883b0e6ca" providerId="ADAL" clId="{9A8E6883-BFBD-460A-97F3-CCCF03131A62}" dt="2023-09-19T13:50:59.975" v="397" actId="1076"/>
          <ac:picMkLst>
            <pc:docMk/>
            <pc:sldMk cId="1624470819" sldId="1291"/>
            <ac:picMk id="3" creationId="{1E8F9131-82DA-863C-A391-EB243F40D0C2}"/>
          </ac:picMkLst>
        </pc:picChg>
      </pc:sldChg>
      <pc:sldChg chg="modSp mod">
        <pc:chgData name="Janeen Schuh" userId="b333c9bc-995f-4e7b-84e7-0f7883b0e6ca" providerId="ADAL" clId="{9A8E6883-BFBD-460A-97F3-CCCF03131A62}" dt="2023-09-19T13:51:31.624" v="405" actId="14100"/>
        <pc:sldMkLst>
          <pc:docMk/>
          <pc:sldMk cId="1357315521" sldId="1292"/>
        </pc:sldMkLst>
        <pc:spChg chg="mod">
          <ac:chgData name="Janeen Schuh" userId="b333c9bc-995f-4e7b-84e7-0f7883b0e6ca" providerId="ADAL" clId="{9A8E6883-BFBD-460A-97F3-CCCF03131A62}" dt="2023-09-19T13:51:25.751" v="401" actId="1076"/>
          <ac:spMkLst>
            <pc:docMk/>
            <pc:sldMk cId="1357315521" sldId="1292"/>
            <ac:spMk id="4" creationId="{A6607641-AD5F-0C42-26DB-31E88383240F}"/>
          </ac:spMkLst>
        </pc:spChg>
        <pc:spChg chg="mod">
          <ac:chgData name="Janeen Schuh" userId="b333c9bc-995f-4e7b-84e7-0f7883b0e6ca" providerId="ADAL" clId="{9A8E6883-BFBD-460A-97F3-CCCF03131A62}" dt="2023-09-19T13:51:31.624" v="405" actId="14100"/>
          <ac:spMkLst>
            <pc:docMk/>
            <pc:sldMk cId="1357315521" sldId="1292"/>
            <ac:spMk id="6" creationId="{00000000-0000-0000-0000-000000000000}"/>
          </ac:spMkLst>
        </pc:spChg>
        <pc:picChg chg="mod">
          <ac:chgData name="Janeen Schuh" userId="b333c9bc-995f-4e7b-84e7-0f7883b0e6ca" providerId="ADAL" clId="{9A8E6883-BFBD-460A-97F3-CCCF03131A62}" dt="2023-09-19T13:51:23.440" v="400" actId="1076"/>
          <ac:picMkLst>
            <pc:docMk/>
            <pc:sldMk cId="1357315521" sldId="1292"/>
            <ac:picMk id="3" creationId="{A5E17618-6D7B-F5C1-0E6F-4FECCC3A5074}"/>
          </ac:picMkLst>
        </pc:picChg>
      </pc:sldChg>
      <pc:sldChg chg="modSp mod">
        <pc:chgData name="Janeen Schuh" userId="b333c9bc-995f-4e7b-84e7-0f7883b0e6ca" providerId="ADAL" clId="{9A8E6883-BFBD-460A-97F3-CCCF03131A62}" dt="2023-09-19T13:48:26.024" v="359" actId="14100"/>
        <pc:sldMkLst>
          <pc:docMk/>
          <pc:sldMk cId="1247017285" sldId="1293"/>
        </pc:sldMkLst>
        <pc:spChg chg="mod">
          <ac:chgData name="Janeen Schuh" userId="b333c9bc-995f-4e7b-84e7-0f7883b0e6ca" providerId="ADAL" clId="{9A8E6883-BFBD-460A-97F3-CCCF03131A62}" dt="2023-09-19T13:48:26.024" v="359" actId="14100"/>
          <ac:spMkLst>
            <pc:docMk/>
            <pc:sldMk cId="1247017285" sldId="1293"/>
            <ac:spMk id="6" creationId="{00000000-0000-0000-0000-000000000000}"/>
          </ac:spMkLst>
        </pc:spChg>
      </pc:sldChg>
      <pc:sldChg chg="modSp mod">
        <pc:chgData name="Janeen Schuh" userId="b333c9bc-995f-4e7b-84e7-0f7883b0e6ca" providerId="ADAL" clId="{9A8E6883-BFBD-460A-97F3-CCCF03131A62}" dt="2023-09-19T13:47:49.369" v="355" actId="14100"/>
        <pc:sldMkLst>
          <pc:docMk/>
          <pc:sldMk cId="1528203426" sldId="1294"/>
        </pc:sldMkLst>
        <pc:spChg chg="mod">
          <ac:chgData name="Janeen Schuh" userId="b333c9bc-995f-4e7b-84e7-0f7883b0e6ca" providerId="ADAL" clId="{9A8E6883-BFBD-460A-97F3-CCCF03131A62}" dt="2023-09-19T13:47:49.369" v="355" actId="14100"/>
          <ac:spMkLst>
            <pc:docMk/>
            <pc:sldMk cId="1528203426" sldId="1294"/>
            <ac:spMk id="6" creationId="{00000000-0000-0000-0000-000000000000}"/>
          </ac:spMkLst>
        </pc:spChg>
        <pc:spChg chg="mod">
          <ac:chgData name="Janeen Schuh" userId="b333c9bc-995f-4e7b-84e7-0f7883b0e6ca" providerId="ADAL" clId="{9A8E6883-BFBD-460A-97F3-CCCF03131A62}" dt="2023-09-19T13:42:23.320" v="3" actId="20577"/>
          <ac:spMkLst>
            <pc:docMk/>
            <pc:sldMk cId="1528203426" sldId="1294"/>
            <ac:spMk id="7" creationId="{00000000-0000-0000-0000-000000000000}"/>
          </ac:spMkLst>
        </pc:spChg>
      </pc:sldChg>
    </pc:docChg>
  </pc:docChgLst>
  <pc:docChgLst>
    <pc:chgData name="Janeen Schuh" userId="b333c9bc-995f-4e7b-84e7-0f7883b0e6ca" providerId="ADAL" clId="{4341BF19-6D9E-44AF-849F-15D161E4E1D3}"/>
    <pc:docChg chg="custSel modSld sldOrd">
      <pc:chgData name="Janeen Schuh" userId="b333c9bc-995f-4e7b-84e7-0f7883b0e6ca" providerId="ADAL" clId="{4341BF19-6D9E-44AF-849F-15D161E4E1D3}" dt="2023-08-24T20:23:51.855" v="213" actId="1076"/>
      <pc:docMkLst>
        <pc:docMk/>
      </pc:docMkLst>
      <pc:sldChg chg="delSp modSp mod">
        <pc:chgData name="Janeen Schuh" userId="b333c9bc-995f-4e7b-84e7-0f7883b0e6ca" providerId="ADAL" clId="{4341BF19-6D9E-44AF-849F-15D161E4E1D3}" dt="2023-08-24T20:15:18.779" v="135" actId="207"/>
        <pc:sldMkLst>
          <pc:docMk/>
          <pc:sldMk cId="2113526292" sldId="974"/>
        </pc:sldMkLst>
        <pc:spChg chg="mod">
          <ac:chgData name="Janeen Schuh" userId="b333c9bc-995f-4e7b-84e7-0f7883b0e6ca" providerId="ADAL" clId="{4341BF19-6D9E-44AF-849F-15D161E4E1D3}" dt="2023-08-24T20:15:18.779" v="135" actId="207"/>
          <ac:spMkLst>
            <pc:docMk/>
            <pc:sldMk cId="2113526292" sldId="974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15:07.979" v="134" actId="255"/>
          <ac:spMkLst>
            <pc:docMk/>
            <pc:sldMk cId="2113526292" sldId="974"/>
            <ac:spMk id="7" creationId="{00000000-0000-0000-0000-000000000000}"/>
          </ac:spMkLst>
        </pc:spChg>
        <pc:spChg chg="del">
          <ac:chgData name="Janeen Schuh" userId="b333c9bc-995f-4e7b-84e7-0f7883b0e6ca" providerId="ADAL" clId="{4341BF19-6D9E-44AF-849F-15D161E4E1D3}" dt="2023-08-24T20:04:58.793" v="26" actId="478"/>
          <ac:spMkLst>
            <pc:docMk/>
            <pc:sldMk cId="2113526292" sldId="974"/>
            <ac:spMk id="9" creationId="{00000000-0000-0000-0000-000000000000}"/>
          </ac:spMkLst>
        </pc:spChg>
      </pc:sldChg>
      <pc:sldChg chg="addSp delSp modSp mod">
        <pc:chgData name="Janeen Schuh" userId="b333c9bc-995f-4e7b-84e7-0f7883b0e6ca" providerId="ADAL" clId="{4341BF19-6D9E-44AF-849F-15D161E4E1D3}" dt="2023-08-24T20:04:18.890" v="2" actId="478"/>
        <pc:sldMkLst>
          <pc:docMk/>
          <pc:sldMk cId="3755190070" sldId="1196"/>
        </pc:sldMkLst>
        <pc:spChg chg="del">
          <ac:chgData name="Janeen Schuh" userId="b333c9bc-995f-4e7b-84e7-0f7883b0e6ca" providerId="ADAL" clId="{4341BF19-6D9E-44AF-849F-15D161E4E1D3}" dt="2023-08-24T20:04:18.890" v="2" actId="478"/>
          <ac:spMkLst>
            <pc:docMk/>
            <pc:sldMk cId="3755190070" sldId="1196"/>
            <ac:spMk id="3" creationId="{294D7F07-C19E-1251-DD9A-D6B9B011A8F0}"/>
          </ac:spMkLst>
        </pc:spChg>
        <pc:spChg chg="del">
          <ac:chgData name="Janeen Schuh" userId="b333c9bc-995f-4e7b-84e7-0f7883b0e6ca" providerId="ADAL" clId="{4341BF19-6D9E-44AF-849F-15D161E4E1D3}" dt="2023-08-24T20:04:11.544" v="0" actId="478"/>
          <ac:spMkLst>
            <pc:docMk/>
            <pc:sldMk cId="3755190070" sldId="1196"/>
            <ac:spMk id="7" creationId="{00000000-0000-0000-0000-000000000000}"/>
          </ac:spMkLst>
        </pc:spChg>
        <pc:spChg chg="add del mod">
          <ac:chgData name="Janeen Schuh" userId="b333c9bc-995f-4e7b-84e7-0f7883b0e6ca" providerId="ADAL" clId="{4341BF19-6D9E-44AF-849F-15D161E4E1D3}" dt="2023-08-24T20:04:15.886" v="1" actId="478"/>
          <ac:spMkLst>
            <pc:docMk/>
            <pc:sldMk cId="3755190070" sldId="1196"/>
            <ac:spMk id="8" creationId="{7158350B-5D19-9A99-1909-6153A89B152E}"/>
          </ac:spMkLst>
        </pc:spChg>
      </pc:sldChg>
      <pc:sldChg chg="setBg">
        <pc:chgData name="Janeen Schuh" userId="b333c9bc-995f-4e7b-84e7-0f7883b0e6ca" providerId="ADAL" clId="{4341BF19-6D9E-44AF-849F-15D161E4E1D3}" dt="2023-08-24T20:06:59.415" v="45"/>
        <pc:sldMkLst>
          <pc:docMk/>
          <pc:sldMk cId="1311715261" sldId="1268"/>
        </pc:sldMkLst>
      </pc:sldChg>
      <pc:sldChg chg="modSp mod">
        <pc:chgData name="Janeen Schuh" userId="b333c9bc-995f-4e7b-84e7-0f7883b0e6ca" providerId="ADAL" clId="{4341BF19-6D9E-44AF-849F-15D161E4E1D3}" dt="2023-08-24T20:14:24.399" v="130" actId="20577"/>
        <pc:sldMkLst>
          <pc:docMk/>
          <pc:sldMk cId="2856832" sldId="1286"/>
        </pc:sldMkLst>
        <pc:spChg chg="mod">
          <ac:chgData name="Janeen Schuh" userId="b333c9bc-995f-4e7b-84e7-0f7883b0e6ca" providerId="ADAL" clId="{4341BF19-6D9E-44AF-849F-15D161E4E1D3}" dt="2023-08-24T20:14:24.399" v="130" actId="20577"/>
          <ac:spMkLst>
            <pc:docMk/>
            <pc:sldMk cId="2856832" sldId="1286"/>
            <ac:spMk id="5" creationId="{CC6C09FC-B395-E04E-AF6A-95B3BCA160CF}"/>
          </ac:spMkLst>
        </pc:spChg>
      </pc:sldChg>
      <pc:sldChg chg="addSp delSp modSp mod">
        <pc:chgData name="Janeen Schuh" userId="b333c9bc-995f-4e7b-84e7-0f7883b0e6ca" providerId="ADAL" clId="{4341BF19-6D9E-44AF-849F-15D161E4E1D3}" dt="2023-08-24T20:19:10.904" v="168" actId="1076"/>
        <pc:sldMkLst>
          <pc:docMk/>
          <pc:sldMk cId="1290451758" sldId="1287"/>
        </pc:sldMkLst>
        <pc:spChg chg="add mod">
          <ac:chgData name="Janeen Schuh" userId="b333c9bc-995f-4e7b-84e7-0f7883b0e6ca" providerId="ADAL" clId="{4341BF19-6D9E-44AF-849F-15D161E4E1D3}" dt="2023-08-24T20:19:10.904" v="168" actId="1076"/>
          <ac:spMkLst>
            <pc:docMk/>
            <pc:sldMk cId="1290451758" sldId="1287"/>
            <ac:spMk id="4" creationId="{DE8584B4-AD27-FCE3-8EF8-062920A9214B}"/>
          </ac:spMkLst>
        </pc:spChg>
        <pc:spChg chg="del mod">
          <ac:chgData name="Janeen Schuh" userId="b333c9bc-995f-4e7b-84e7-0f7883b0e6ca" providerId="ADAL" clId="{4341BF19-6D9E-44AF-849F-15D161E4E1D3}" dt="2023-08-24T20:10:03.032" v="69" actId="478"/>
          <ac:spMkLst>
            <pc:docMk/>
            <pc:sldMk cId="1290451758" sldId="1287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16:55.953" v="148" actId="255"/>
          <ac:spMkLst>
            <pc:docMk/>
            <pc:sldMk cId="1290451758" sldId="1287"/>
            <ac:spMk id="7" creationId="{00000000-0000-0000-0000-000000000000}"/>
          </ac:spMkLst>
        </pc:spChg>
        <pc:spChg chg="add mod">
          <ac:chgData name="Janeen Schuh" userId="b333c9bc-995f-4e7b-84e7-0f7883b0e6ca" providerId="ADAL" clId="{4341BF19-6D9E-44AF-849F-15D161E4E1D3}" dt="2023-08-24T20:17:35.912" v="153" actId="1582"/>
          <ac:spMkLst>
            <pc:docMk/>
            <pc:sldMk cId="1290451758" sldId="1287"/>
            <ac:spMk id="8" creationId="{A2D2BEDA-4B81-FCE7-854B-4753BB2E0831}"/>
          </ac:spMkLst>
        </pc:spChg>
        <pc:picChg chg="add mod">
          <ac:chgData name="Janeen Schuh" userId="b333c9bc-995f-4e7b-84e7-0f7883b0e6ca" providerId="ADAL" clId="{4341BF19-6D9E-44AF-849F-15D161E4E1D3}" dt="2023-08-24T20:17:27.066" v="152" actId="208"/>
          <ac:picMkLst>
            <pc:docMk/>
            <pc:sldMk cId="1290451758" sldId="1287"/>
            <ac:picMk id="5" creationId="{925DB092-5803-0E4B-5B3A-B08674BC73D0}"/>
          </ac:picMkLst>
        </pc:picChg>
      </pc:sldChg>
      <pc:sldChg chg="addSp delSp modSp mod">
        <pc:chgData name="Janeen Schuh" userId="b333c9bc-995f-4e7b-84e7-0f7883b0e6ca" providerId="ADAL" clId="{4341BF19-6D9E-44AF-849F-15D161E4E1D3}" dt="2023-08-24T20:20:04.861" v="178" actId="1582"/>
        <pc:sldMkLst>
          <pc:docMk/>
          <pc:sldMk cId="1616914338" sldId="1288"/>
        </pc:sldMkLst>
        <pc:spChg chg="add mod">
          <ac:chgData name="Janeen Schuh" userId="b333c9bc-995f-4e7b-84e7-0f7883b0e6ca" providerId="ADAL" clId="{4341BF19-6D9E-44AF-849F-15D161E4E1D3}" dt="2023-08-24T20:17:56.285" v="157" actId="2711"/>
          <ac:spMkLst>
            <pc:docMk/>
            <pc:sldMk cId="1616914338" sldId="1288"/>
            <ac:spMk id="5" creationId="{7340EF94-B6B7-FD04-DBA5-5809FB0BA4D1}"/>
          </ac:spMkLst>
        </pc:spChg>
        <pc:spChg chg="del mod">
          <ac:chgData name="Janeen Schuh" userId="b333c9bc-995f-4e7b-84e7-0f7883b0e6ca" providerId="ADAL" clId="{4341BF19-6D9E-44AF-849F-15D161E4E1D3}" dt="2023-08-24T20:10:38.772" v="79" actId="478"/>
          <ac:spMkLst>
            <pc:docMk/>
            <pc:sldMk cId="1616914338" sldId="1288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17:48.508" v="155" actId="2711"/>
          <ac:spMkLst>
            <pc:docMk/>
            <pc:sldMk cId="1616914338" sldId="1288"/>
            <ac:spMk id="7" creationId="{00000000-0000-0000-0000-000000000000}"/>
          </ac:spMkLst>
        </pc:spChg>
        <pc:spChg chg="add mod">
          <ac:chgData name="Janeen Schuh" userId="b333c9bc-995f-4e7b-84e7-0f7883b0e6ca" providerId="ADAL" clId="{4341BF19-6D9E-44AF-849F-15D161E4E1D3}" dt="2023-08-24T20:18:12.399" v="161" actId="14100"/>
          <ac:spMkLst>
            <pc:docMk/>
            <pc:sldMk cId="1616914338" sldId="1288"/>
            <ac:spMk id="9" creationId="{2B037DFC-63AB-657C-1948-972A36719FE5}"/>
          </ac:spMkLst>
        </pc:spChg>
        <pc:picChg chg="add mod">
          <ac:chgData name="Janeen Schuh" userId="b333c9bc-995f-4e7b-84e7-0f7883b0e6ca" providerId="ADAL" clId="{4341BF19-6D9E-44AF-849F-15D161E4E1D3}" dt="2023-08-24T20:20:04.861" v="178" actId="1582"/>
          <ac:picMkLst>
            <pc:docMk/>
            <pc:sldMk cId="1616914338" sldId="1288"/>
            <ac:picMk id="3" creationId="{C4D1C873-9122-4D99-180C-4E756E6E7FD2}"/>
          </ac:picMkLst>
        </pc:picChg>
      </pc:sldChg>
      <pc:sldChg chg="addSp delSp modSp mod">
        <pc:chgData name="Janeen Schuh" userId="b333c9bc-995f-4e7b-84e7-0f7883b0e6ca" providerId="ADAL" clId="{4341BF19-6D9E-44AF-849F-15D161E4E1D3}" dt="2023-08-24T20:19:54.588" v="176" actId="1582"/>
        <pc:sldMkLst>
          <pc:docMk/>
          <pc:sldMk cId="2599605595" sldId="1289"/>
        </pc:sldMkLst>
        <pc:spChg chg="add mod">
          <ac:chgData name="Janeen Schuh" userId="b333c9bc-995f-4e7b-84e7-0f7883b0e6ca" providerId="ADAL" clId="{4341BF19-6D9E-44AF-849F-15D161E4E1D3}" dt="2023-08-24T20:19:54.588" v="176" actId="1582"/>
          <ac:spMkLst>
            <pc:docMk/>
            <pc:sldMk cId="2599605595" sldId="1289"/>
            <ac:spMk id="4" creationId="{5D554250-6988-403D-45E7-36F2A605FDBD}"/>
          </ac:spMkLst>
        </pc:spChg>
        <pc:spChg chg="del mod">
          <ac:chgData name="Janeen Schuh" userId="b333c9bc-995f-4e7b-84e7-0f7883b0e6ca" providerId="ADAL" clId="{4341BF19-6D9E-44AF-849F-15D161E4E1D3}" dt="2023-08-24T20:11:25.116" v="93" actId="478"/>
          <ac:spMkLst>
            <pc:docMk/>
            <pc:sldMk cId="2599605595" sldId="1289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18:32.481" v="163" actId="2711"/>
          <ac:spMkLst>
            <pc:docMk/>
            <pc:sldMk cId="2599605595" sldId="1289"/>
            <ac:spMk id="7" creationId="{00000000-0000-0000-0000-000000000000}"/>
          </ac:spMkLst>
        </pc:spChg>
        <pc:spChg chg="add mod">
          <ac:chgData name="Janeen Schuh" userId="b333c9bc-995f-4e7b-84e7-0f7883b0e6ca" providerId="ADAL" clId="{4341BF19-6D9E-44AF-849F-15D161E4E1D3}" dt="2023-08-24T20:19:36.352" v="172" actId="1076"/>
          <ac:spMkLst>
            <pc:docMk/>
            <pc:sldMk cId="2599605595" sldId="1289"/>
            <ac:spMk id="8" creationId="{A5B67D52-F631-BB81-15A6-19FE5C593167}"/>
          </ac:spMkLst>
        </pc:spChg>
        <pc:picChg chg="add mod">
          <ac:chgData name="Janeen Schuh" userId="b333c9bc-995f-4e7b-84e7-0f7883b0e6ca" providerId="ADAL" clId="{4341BF19-6D9E-44AF-849F-15D161E4E1D3}" dt="2023-08-24T20:19:45.436" v="174" actId="1582"/>
          <ac:picMkLst>
            <pc:docMk/>
            <pc:sldMk cId="2599605595" sldId="1289"/>
            <ac:picMk id="3" creationId="{500BD0A3-FD87-0334-9F98-2A44D64D882E}"/>
          </ac:picMkLst>
        </pc:picChg>
      </pc:sldChg>
      <pc:sldChg chg="addSp delSp modSp mod">
        <pc:chgData name="Janeen Schuh" userId="b333c9bc-995f-4e7b-84e7-0f7883b0e6ca" providerId="ADAL" clId="{4341BF19-6D9E-44AF-849F-15D161E4E1D3}" dt="2023-08-24T20:21:06.770" v="189" actId="1582"/>
        <pc:sldMkLst>
          <pc:docMk/>
          <pc:sldMk cId="3109149236" sldId="1290"/>
        </pc:sldMkLst>
        <pc:spChg chg="add mod">
          <ac:chgData name="Janeen Schuh" userId="b333c9bc-995f-4e7b-84e7-0f7883b0e6ca" providerId="ADAL" clId="{4341BF19-6D9E-44AF-849F-15D161E4E1D3}" dt="2023-08-24T20:20:46.433" v="186" actId="1582"/>
          <ac:spMkLst>
            <pc:docMk/>
            <pc:sldMk cId="3109149236" sldId="1290"/>
            <ac:spMk id="4" creationId="{77A94ED8-9698-342F-B673-66C7F57C522A}"/>
          </ac:spMkLst>
        </pc:spChg>
        <pc:spChg chg="add mod">
          <ac:chgData name="Janeen Schuh" userId="b333c9bc-995f-4e7b-84e7-0f7883b0e6ca" providerId="ADAL" clId="{4341BF19-6D9E-44AF-849F-15D161E4E1D3}" dt="2023-08-24T20:21:06.770" v="189" actId="1582"/>
          <ac:spMkLst>
            <pc:docMk/>
            <pc:sldMk cId="3109149236" sldId="1290"/>
            <ac:spMk id="5" creationId="{11C90D79-80C3-B1E9-0CE0-737F37277CDB}"/>
          </ac:spMkLst>
        </pc:spChg>
        <pc:spChg chg="del">
          <ac:chgData name="Janeen Schuh" userId="b333c9bc-995f-4e7b-84e7-0f7883b0e6ca" providerId="ADAL" clId="{4341BF19-6D9E-44AF-849F-15D161E4E1D3}" dt="2023-08-24T20:12:14.912" v="104" actId="478"/>
          <ac:spMkLst>
            <pc:docMk/>
            <pc:sldMk cId="3109149236" sldId="1290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20:17.509" v="180" actId="2711"/>
          <ac:spMkLst>
            <pc:docMk/>
            <pc:sldMk cId="3109149236" sldId="1290"/>
            <ac:spMk id="7" creationId="{00000000-0000-0000-0000-000000000000}"/>
          </ac:spMkLst>
        </pc:spChg>
        <pc:spChg chg="add mod">
          <ac:chgData name="Janeen Schuh" userId="b333c9bc-995f-4e7b-84e7-0f7883b0e6ca" providerId="ADAL" clId="{4341BF19-6D9E-44AF-849F-15D161E4E1D3}" dt="2023-08-24T20:20:54.008" v="187" actId="1582"/>
          <ac:spMkLst>
            <pc:docMk/>
            <pc:sldMk cId="3109149236" sldId="1290"/>
            <ac:spMk id="8" creationId="{66B9D6B4-44E9-150A-9DF0-A8A5A3B11258}"/>
          </ac:spMkLst>
        </pc:spChg>
        <pc:spChg chg="add mod">
          <ac:chgData name="Janeen Schuh" userId="b333c9bc-995f-4e7b-84e7-0f7883b0e6ca" providerId="ADAL" clId="{4341BF19-6D9E-44AF-849F-15D161E4E1D3}" dt="2023-08-24T20:20:59.997" v="188" actId="1582"/>
          <ac:spMkLst>
            <pc:docMk/>
            <pc:sldMk cId="3109149236" sldId="1290"/>
            <ac:spMk id="9" creationId="{86B642B1-B8A3-37E5-7C94-F3F06B077D4C}"/>
          </ac:spMkLst>
        </pc:spChg>
        <pc:spChg chg="add mod">
          <ac:chgData name="Janeen Schuh" userId="b333c9bc-995f-4e7b-84e7-0f7883b0e6ca" providerId="ADAL" clId="{4341BF19-6D9E-44AF-849F-15D161E4E1D3}" dt="2023-08-24T20:20:30.751" v="184" actId="14100"/>
          <ac:spMkLst>
            <pc:docMk/>
            <pc:sldMk cId="3109149236" sldId="1290"/>
            <ac:spMk id="11" creationId="{DBC3626C-B953-2C3B-984F-0F4A83F33FCC}"/>
          </ac:spMkLst>
        </pc:spChg>
        <pc:picChg chg="add mod">
          <ac:chgData name="Janeen Schuh" userId="b333c9bc-995f-4e7b-84e7-0f7883b0e6ca" providerId="ADAL" clId="{4341BF19-6D9E-44AF-849F-15D161E4E1D3}" dt="2023-08-24T20:20:38.290" v="185" actId="1582"/>
          <ac:picMkLst>
            <pc:docMk/>
            <pc:sldMk cId="3109149236" sldId="1290"/>
            <ac:picMk id="3" creationId="{1D5E4AE2-206A-1F1B-F423-D77E1AAA17DF}"/>
          </ac:picMkLst>
        </pc:picChg>
      </pc:sldChg>
      <pc:sldChg chg="addSp modSp mod">
        <pc:chgData name="Janeen Schuh" userId="b333c9bc-995f-4e7b-84e7-0f7883b0e6ca" providerId="ADAL" clId="{4341BF19-6D9E-44AF-849F-15D161E4E1D3}" dt="2023-08-24T20:23:39.207" v="211" actId="1076"/>
        <pc:sldMkLst>
          <pc:docMk/>
          <pc:sldMk cId="1624470819" sldId="1291"/>
        </pc:sldMkLst>
        <pc:spChg chg="add mod">
          <ac:chgData name="Janeen Schuh" userId="b333c9bc-995f-4e7b-84e7-0f7883b0e6ca" providerId="ADAL" clId="{4341BF19-6D9E-44AF-849F-15D161E4E1D3}" dt="2023-08-24T20:23:24.832" v="207" actId="14100"/>
          <ac:spMkLst>
            <pc:docMk/>
            <pc:sldMk cId="1624470819" sldId="1291"/>
            <ac:spMk id="4" creationId="{998E6782-6327-A21C-3505-CCCFDC673620}"/>
          </ac:spMkLst>
        </pc:spChg>
        <pc:spChg chg="add mod">
          <ac:chgData name="Janeen Schuh" userId="b333c9bc-995f-4e7b-84e7-0f7883b0e6ca" providerId="ADAL" clId="{4341BF19-6D9E-44AF-849F-15D161E4E1D3}" dt="2023-08-24T20:23:39.207" v="211" actId="1076"/>
          <ac:spMkLst>
            <pc:docMk/>
            <pc:sldMk cId="1624470819" sldId="1291"/>
            <ac:spMk id="5" creationId="{0A3BF99A-F0CC-9F99-97E4-55808E779B6F}"/>
          </ac:spMkLst>
        </pc:spChg>
        <pc:spChg chg="mod">
          <ac:chgData name="Janeen Schuh" userId="b333c9bc-995f-4e7b-84e7-0f7883b0e6ca" providerId="ADAL" clId="{4341BF19-6D9E-44AF-849F-15D161E4E1D3}" dt="2023-08-24T20:21:36.606" v="196" actId="1076"/>
          <ac:spMkLst>
            <pc:docMk/>
            <pc:sldMk cId="1624470819" sldId="1291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21:18.847" v="191" actId="2711"/>
          <ac:spMkLst>
            <pc:docMk/>
            <pc:sldMk cId="1624470819" sldId="1291"/>
            <ac:spMk id="7" creationId="{00000000-0000-0000-0000-000000000000}"/>
          </ac:spMkLst>
        </pc:spChg>
        <pc:picChg chg="add mod">
          <ac:chgData name="Janeen Schuh" userId="b333c9bc-995f-4e7b-84e7-0f7883b0e6ca" providerId="ADAL" clId="{4341BF19-6D9E-44AF-849F-15D161E4E1D3}" dt="2023-08-24T20:21:49.197" v="197" actId="1582"/>
          <ac:picMkLst>
            <pc:docMk/>
            <pc:sldMk cId="1624470819" sldId="1291"/>
            <ac:picMk id="3" creationId="{1E8F9131-82DA-863C-A391-EB243F40D0C2}"/>
          </ac:picMkLst>
        </pc:picChg>
      </pc:sldChg>
      <pc:sldChg chg="addSp modSp mod">
        <pc:chgData name="Janeen Schuh" userId="b333c9bc-995f-4e7b-84e7-0f7883b0e6ca" providerId="ADAL" clId="{4341BF19-6D9E-44AF-849F-15D161E4E1D3}" dt="2023-08-24T20:23:51.855" v="213" actId="1076"/>
        <pc:sldMkLst>
          <pc:docMk/>
          <pc:sldMk cId="1357315521" sldId="1292"/>
        </pc:sldMkLst>
        <pc:spChg chg="add mod">
          <ac:chgData name="Janeen Schuh" userId="b333c9bc-995f-4e7b-84e7-0f7883b0e6ca" providerId="ADAL" clId="{4341BF19-6D9E-44AF-849F-15D161E4E1D3}" dt="2023-08-24T20:23:51.855" v="213" actId="1076"/>
          <ac:spMkLst>
            <pc:docMk/>
            <pc:sldMk cId="1357315521" sldId="1292"/>
            <ac:spMk id="4" creationId="{A6607641-AD5F-0C42-26DB-31E88383240F}"/>
          </ac:spMkLst>
        </pc:spChg>
        <pc:spChg chg="mod">
          <ac:chgData name="Janeen Schuh" userId="b333c9bc-995f-4e7b-84e7-0f7883b0e6ca" providerId="ADAL" clId="{4341BF19-6D9E-44AF-849F-15D161E4E1D3}" dt="2023-08-24T20:22:10.743" v="202" actId="1076"/>
          <ac:spMkLst>
            <pc:docMk/>
            <pc:sldMk cId="1357315521" sldId="1292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22:01.684" v="199" actId="2711"/>
          <ac:spMkLst>
            <pc:docMk/>
            <pc:sldMk cId="1357315521" sldId="1292"/>
            <ac:spMk id="7" creationId="{00000000-0000-0000-0000-000000000000}"/>
          </ac:spMkLst>
        </pc:spChg>
        <pc:picChg chg="add mod">
          <ac:chgData name="Janeen Schuh" userId="b333c9bc-995f-4e7b-84e7-0f7883b0e6ca" providerId="ADAL" clId="{4341BF19-6D9E-44AF-849F-15D161E4E1D3}" dt="2023-08-24T20:22:24.246" v="204" actId="1582"/>
          <ac:picMkLst>
            <pc:docMk/>
            <pc:sldMk cId="1357315521" sldId="1292"/>
            <ac:picMk id="3" creationId="{A5E17618-6D7B-F5C1-0E6F-4FECCC3A5074}"/>
          </ac:picMkLst>
        </pc:picChg>
      </pc:sldChg>
      <pc:sldChg chg="addSp modSp mod ord">
        <pc:chgData name="Janeen Schuh" userId="b333c9bc-995f-4e7b-84e7-0f7883b0e6ca" providerId="ADAL" clId="{4341BF19-6D9E-44AF-849F-15D161E4E1D3}" dt="2023-08-24T20:19:23.567" v="171" actId="1076"/>
        <pc:sldMkLst>
          <pc:docMk/>
          <pc:sldMk cId="1247017285" sldId="1293"/>
        </pc:sldMkLst>
        <pc:spChg chg="add mod">
          <ac:chgData name="Janeen Schuh" userId="b333c9bc-995f-4e7b-84e7-0f7883b0e6ca" providerId="ADAL" clId="{4341BF19-6D9E-44AF-849F-15D161E4E1D3}" dt="2023-08-24T20:19:23.567" v="171" actId="1076"/>
          <ac:spMkLst>
            <pc:docMk/>
            <pc:sldMk cId="1247017285" sldId="1293"/>
            <ac:spMk id="4" creationId="{240CDD3B-DE46-CB89-8B22-AD13150DEB00}"/>
          </ac:spMkLst>
        </pc:spChg>
        <pc:spChg chg="mod">
          <ac:chgData name="Janeen Schuh" userId="b333c9bc-995f-4e7b-84e7-0f7883b0e6ca" providerId="ADAL" clId="{4341BF19-6D9E-44AF-849F-15D161E4E1D3}" dt="2023-08-24T20:19:17.048" v="169" actId="1076"/>
          <ac:spMkLst>
            <pc:docMk/>
            <pc:sldMk cId="1247017285" sldId="1293"/>
            <ac:spMk id="6" creationId="{00000000-0000-0000-0000-000000000000}"/>
          </ac:spMkLst>
        </pc:spChg>
        <pc:spChg chg="mod">
          <ac:chgData name="Janeen Schuh" userId="b333c9bc-995f-4e7b-84e7-0f7883b0e6ca" providerId="ADAL" clId="{4341BF19-6D9E-44AF-849F-15D161E4E1D3}" dt="2023-08-24T20:15:31.286" v="137" actId="2711"/>
          <ac:spMkLst>
            <pc:docMk/>
            <pc:sldMk cId="1247017285" sldId="1293"/>
            <ac:spMk id="7" creationId="{00000000-0000-0000-0000-000000000000}"/>
          </ac:spMkLst>
        </pc:spChg>
        <pc:picChg chg="add mod">
          <ac:chgData name="Janeen Schuh" userId="b333c9bc-995f-4e7b-84e7-0f7883b0e6ca" providerId="ADAL" clId="{4341BF19-6D9E-44AF-849F-15D161E4E1D3}" dt="2023-08-24T20:19:19.750" v="170" actId="1076"/>
          <ac:picMkLst>
            <pc:docMk/>
            <pc:sldMk cId="1247017285" sldId="1293"/>
            <ac:picMk id="3" creationId="{DD7CEEBA-8763-A1D4-6166-6016A4FB5531}"/>
          </ac:picMkLst>
        </pc:picChg>
      </pc:sldChg>
    </pc:docChg>
  </pc:docChgLst>
  <pc:docChgLst>
    <pc:chgData name="Janeen Schuh" userId="S::janeen.schuh@incose.net::b333c9bc-995f-4e7b-84e7-0f7883b0e6ca" providerId="AD" clId="Web-{B4CDC7F3-C1D8-4BD4-8785-725C1EC7EC11}"/>
    <pc:docChg chg="modSld">
      <pc:chgData name="Janeen Schuh" userId="S::janeen.schuh@incose.net::b333c9bc-995f-4e7b-84e7-0f7883b0e6ca" providerId="AD" clId="Web-{B4CDC7F3-C1D8-4BD4-8785-725C1EC7EC11}" dt="2023-08-24T20:26:18.175" v="1" actId="20577"/>
      <pc:docMkLst>
        <pc:docMk/>
      </pc:docMkLst>
      <pc:sldChg chg="modSp">
        <pc:chgData name="Janeen Schuh" userId="S::janeen.schuh@incose.net::b333c9bc-995f-4e7b-84e7-0f7883b0e6ca" providerId="AD" clId="Web-{B4CDC7F3-C1D8-4BD4-8785-725C1EC7EC11}" dt="2023-08-24T20:26:18.175" v="1" actId="20577"/>
        <pc:sldMkLst>
          <pc:docMk/>
          <pc:sldMk cId="2856832" sldId="1286"/>
        </pc:sldMkLst>
        <pc:spChg chg="mod">
          <ac:chgData name="Janeen Schuh" userId="S::janeen.schuh@incose.net::b333c9bc-995f-4e7b-84e7-0f7883b0e6ca" providerId="AD" clId="Web-{B4CDC7F3-C1D8-4BD4-8785-725C1EC7EC11}" dt="2023-08-24T20:26:18.175" v="1" actId="20577"/>
          <ac:spMkLst>
            <pc:docMk/>
            <pc:sldMk cId="2856832" sldId="1286"/>
            <ac:spMk id="7" creationId="{80B44DAC-6238-0E44-8C0C-617885E1E09C}"/>
          </ac:spMkLst>
        </pc:spChg>
      </pc:sldChg>
    </pc:docChg>
  </pc:docChgLst>
  <pc:docChgLst>
    <pc:chgData name="Courtney Wright" userId="S::courtney.wright@incose.net::d18ed5bf-bf5c-4f85-8164-05b3903a1f7b" providerId="AD" clId="Web-{D00AB1BE-5228-3B4C-49DE-944872491E5C}"/>
    <pc:docChg chg="addSld delSld">
      <pc:chgData name="Courtney Wright" userId="S::courtney.wright@incose.net::d18ed5bf-bf5c-4f85-8164-05b3903a1f7b" providerId="AD" clId="Web-{D00AB1BE-5228-3B4C-49DE-944872491E5C}" dt="2023-08-24T21:27:16.609" v="7"/>
      <pc:docMkLst>
        <pc:docMk/>
      </pc:docMkLst>
      <pc:sldChg chg="add del">
        <pc:chgData name="Courtney Wright" userId="S::courtney.wright@incose.net::d18ed5bf-bf5c-4f85-8164-05b3903a1f7b" providerId="AD" clId="Web-{D00AB1BE-5228-3B4C-49DE-944872491E5C}" dt="2023-08-24T21:27:14.359" v="6"/>
        <pc:sldMkLst>
          <pc:docMk/>
          <pc:sldMk cId="527696871" sldId="1263"/>
        </pc:sldMkLst>
      </pc:sldChg>
      <pc:sldChg chg="add del">
        <pc:chgData name="Courtney Wright" userId="S::courtney.wright@incose.net::d18ed5bf-bf5c-4f85-8164-05b3903a1f7b" providerId="AD" clId="Web-{D00AB1BE-5228-3B4C-49DE-944872491E5C}" dt="2023-08-24T21:27:03.796" v="4"/>
        <pc:sldMkLst>
          <pc:docMk/>
          <pc:sldMk cId="2824256317" sldId="1266"/>
        </pc:sldMkLst>
      </pc:sldChg>
      <pc:sldChg chg="add del">
        <pc:chgData name="Courtney Wright" userId="S::courtney.wright@incose.net::d18ed5bf-bf5c-4f85-8164-05b3903a1f7b" providerId="AD" clId="Web-{D00AB1BE-5228-3B4C-49DE-944872491E5C}" dt="2023-08-24T21:27:16.609" v="7"/>
        <pc:sldMkLst>
          <pc:docMk/>
          <pc:sldMk cId="1311715261" sldId="1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AD46-0DC2-4B67-A6AF-E1DA39D78D1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13558-006A-468A-8261-34CAB45B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96095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6552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260455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651775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86069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93596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05691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5143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510070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Slalom</a:t>
            </a:r>
          </a:p>
        </p:txBody>
      </p:sp>
    </p:spTree>
    <p:extLst>
      <p:ext uri="{BB962C8B-B14F-4D97-AF65-F5344CB8AC3E}">
        <p14:creationId xmlns:p14="http://schemas.microsoft.com/office/powerpoint/2010/main" val="31115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15EA-9D51-5C4B-A72F-EB4C71E2B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EC4F-E5C9-6F9B-BBCD-E91F43BAE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CB9AF-B5E3-89C1-9240-A4603B7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C5B0-D0B2-7419-6EE2-92BA068F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9404-0A30-03D6-06A9-69036EB5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C425-D0A6-66A1-313B-279984F9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8CEC1-D4F2-8824-77B0-9707C87DF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CAFA-FBAC-F6EA-831C-C31DBDEF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FF9A8-572F-C04E-7510-0E0D24DA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5019-5EF3-BAAF-C227-2F2DDB92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5FC21-C471-5F79-4A49-CDAEAA55C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EEFD9-CF48-633B-4294-5A2F7E75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ED66-5C5D-E53B-A1D7-7C420A52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0800B-92A2-F981-080C-D8982F2D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8342F-F3B7-753D-38F8-CCD0F47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2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0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9600" b="1" kern="1200" spc="-267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1341" y="3950830"/>
            <a:ext cx="5474659" cy="1510172"/>
          </a:xfrm>
        </p:spPr>
        <p:txBody>
          <a:bodyPr lIns="0" tIns="0" rIns="0" bIns="0">
            <a:noAutofit/>
          </a:bodyPr>
          <a:lstStyle>
            <a:lvl1pPr marL="0" indent="0" algn="l" defTabSz="121914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4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2" y="5929648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F67DE-7F29-7652-E4EE-002C300632A0}"/>
              </a:ext>
            </a:extLst>
          </p:cNvPr>
          <p:cNvSpPr txBox="1"/>
          <p:nvPr userDrawn="1"/>
        </p:nvSpPr>
        <p:spPr>
          <a:xfrm>
            <a:off x="10997184" y="625043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1000"/>
              </a:spcBef>
              <a:buClr>
                <a:schemeClr val="accent2"/>
              </a:buClr>
              <a:buSzPct val="100000"/>
            </a:pPr>
            <a:endParaRPr lang="en-US" sz="1867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A20B19-4515-63EA-5737-4ECB8A98FAE8}"/>
              </a:ext>
            </a:extLst>
          </p:cNvPr>
          <p:cNvGrpSpPr/>
          <p:nvPr userDrawn="1"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1C899A-D9EC-204D-A069-40A3723422E6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31CC73B-E336-0D28-E83C-37B0C393B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6989B80-1E80-714A-7BE2-CEAC97F902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CDCBD7-9E1E-427F-727C-5B843F2F7834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DDD8936B-968D-0CE3-B067-051A89A31E4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DF1DF295-ACDA-011D-0DDE-1735720117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52C8D428-2A08-C8B3-C5AB-D852D2A033D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662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91491" cy="308300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8EDD1-F166-0026-0859-D0EC65F898C7}"/>
              </a:ext>
            </a:extLst>
          </p:cNvPr>
          <p:cNvSpPr txBox="1"/>
          <p:nvPr userDrawn="1"/>
        </p:nvSpPr>
        <p:spPr>
          <a:xfrm>
            <a:off x="9743355" y="6413607"/>
            <a:ext cx="2093901" cy="20255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67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1067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r>
              <a:rPr lang="en-GB" sz="1067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9DDB21-DE68-9F07-866D-7F74DF201554}"/>
              </a:ext>
            </a:extLst>
          </p:cNvPr>
          <p:cNvGrpSpPr/>
          <p:nvPr userDrawn="1"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F60C49-F599-9E33-21F0-17634F396E7A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4" name="Picture 1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D53444E6-E68D-802D-7E56-BB70D70E79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03A02C6-1548-4F0E-1875-CEE165ED50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450EAA-7E4F-EA86-2511-DF4751D7F768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CA5B8676-2639-DDED-0E13-891488518A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2" name="Picture 11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C2FF54B-E251-9120-1AF7-296ACFDF1A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DF225D82-3BB4-5438-09F7-A13765EDA1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2704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37867" y="1422400"/>
            <a:ext cx="5554133" cy="2912533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2078927"/>
            <a:ext cx="4364155" cy="926740"/>
          </a:xfrm>
        </p:spPr>
        <p:txBody>
          <a:bodyPr tIns="0"/>
          <a:lstStyle>
            <a:lvl1pPr marL="0" indent="0">
              <a:buNone/>
              <a:defRPr lang="en-US" sz="1867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693421"/>
            <a:ext cx="4364156" cy="1211580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9325" y="3298128"/>
            <a:ext cx="4364155" cy="2684320"/>
          </a:xfrm>
        </p:spPr>
        <p:txBody>
          <a:bodyPr tIns="0"/>
          <a:lstStyle>
            <a:lvl1pPr marL="380990" indent="-38099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867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380990" lvl="0" indent="-38099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B7504-516F-B599-3C45-145650EC2325}"/>
              </a:ext>
            </a:extLst>
          </p:cNvPr>
          <p:cNvGrpSpPr/>
          <p:nvPr userDrawn="1"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9F5B01-7607-F742-6DAA-F20543E9EF3B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8" name="Picture 17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964E3F7-27BF-F61F-4A50-4D582B2C23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036A270-154D-A602-6D92-205FB73012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623F51-EE51-20AA-4000-42B86214DC67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D197C374-D9E4-40F5-1D8A-6C2EFE5B73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873806CC-7BFC-43A6-20F1-68107C090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1AB2806F-A2C6-0409-2D29-7C1458321E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1070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6075DA-6036-7443-AF95-35293BDA3664}"/>
              </a:ext>
            </a:extLst>
          </p:cNvPr>
          <p:cNvGrpSpPr/>
          <p:nvPr userDrawn="1"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AC6012-4CE6-AA3B-8466-3B7BF7B28438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4" name="Picture 1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22B0C461-01E3-2B3C-4693-A6CEA45F22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7D2FEA-C8D8-5BD4-3D35-71B8DF8037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E1659B-121D-784C-C235-5E4C2CBCB5B8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CDD72CCC-68DC-49CA-6879-14AD37E28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2" name="Picture 11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3AD059FA-1E7C-5A9F-8E5A-C0B574A27F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BCF16513-FAE3-8807-D495-14E49DA5AC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0856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title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0184" y="584200"/>
            <a:ext cx="10962216" cy="49106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3200" b="1" spc="-93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250" y="1192987"/>
            <a:ext cx="10959623" cy="227755"/>
          </a:xfrm>
        </p:spPr>
        <p:txBody>
          <a:bodyPr tIns="0"/>
          <a:lstStyle>
            <a:lvl1pPr marL="0" indent="0"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49787"/>
            <a:ext cx="2430780" cy="129988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2301" y="1608667"/>
            <a:ext cx="10960100" cy="37613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67">
                <a:solidFill>
                  <a:schemeClr val="tx1"/>
                </a:solidFill>
              </a:defRPr>
            </a:lvl4pPr>
            <a:lvl5pPr>
              <a:defRPr sz="10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41B74-35ED-8ADF-97C1-B60EC9BBCE8D}"/>
              </a:ext>
            </a:extLst>
          </p:cNvPr>
          <p:cNvGrpSpPr/>
          <p:nvPr userDrawn="1"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A7E802-31BD-559A-6A59-2C5F22D3D7D7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2" name="Picture 1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CFB4AA1-F66A-D76F-8DA8-06D796465A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BB51F1E-46ED-59DD-F44E-91FE7F097B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1DCAB-5F02-E5A6-F7B2-AF66A0AB0113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E07DBAFC-2875-7594-CC9D-83392A86A4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0" name="Picture 9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7981AD3E-9A83-C753-234B-E4032F6840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DB45D3E7-EB0E-7371-CC6A-0138EB2E1B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338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0F28-FE81-C605-8FB4-5CE176E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37AE5-AD22-CE50-1376-2E363D58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88550-A015-954A-B97A-166EF0D5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8B64-D3BF-04CC-8C8E-5D995E65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7AF0-2547-1A20-D621-3F34788A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3824-15B9-5E5A-7287-85B16EC4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A49D-3A44-F971-AF2C-39AC4EE3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4C4B6-217C-2003-EC24-D3D5EA71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8DCD2-9DDD-2960-FF06-2DDA6229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24E41-3F67-A766-E403-BBD7FBFB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DEF1-C1F0-EA70-FD4D-E8DFAF29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B982-59B1-5BB8-ABA4-6D7D6B168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FE7A8-A288-F908-1CAE-318A6735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40693-0D55-AC1C-309F-7F5C46ED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24F45-FC3D-748E-5538-33BF1F85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5F18C-FE45-98BD-5E73-8C6D3119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623B-B7FD-DA58-3EF0-9D8EDA04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6B98-C10A-1284-BA97-B475114C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67CA1-3B91-6C32-272D-A9543282E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089C8-1483-2719-E363-B92C0546B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4EA02-1F60-08C0-4BB3-4B606603E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7560E-7F60-D189-9185-18E9FEF1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ABE76-4DD7-E5BB-7416-990579D3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770D2-8630-39C7-C4F7-6F2020EE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72CF-2CF6-934D-0A2C-64C18400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937DB-13CC-4026-211D-3F1E631F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1206C-1CA9-2192-38B5-1940B788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CA8B5-D877-3B68-9F22-B393A47C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4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E68F0-66FD-CC66-ADF7-E7798987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99CD7-2518-C56B-87E3-E3003609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E4AFF-9754-93F3-91DB-674A6C0E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BBDB-CC08-BE1D-5595-108420EA0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A0F3-F487-CB4B-CC57-AE2A1AAB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2FD8A-FC67-CCD6-BCDC-EFF4435FA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A3BF7-9E5A-56EB-C377-51C5774D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6A651-8681-D14F-7A09-B6466650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9E6FE-D582-A110-9BE0-6F637ACB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E24C9-A368-EBAB-5B19-7B44EA6B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B92ED-037D-879F-3307-84C2111F4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8A33-9429-52CA-903F-EB1064F5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68BF9-54D0-3471-5D02-80EDDC42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1B5E6-8535-38BE-C71B-A1BFACEE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4ED7F-5169-2B47-0C63-8AA9DC99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FFE72-A873-AEAA-8E7B-AF705ED2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2D934-81CF-6DE7-31D3-6CE0E838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DB05-C248-2994-31CE-AEA87C23D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542F-85CF-4C85-B825-B4A9FFDD0FB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79F5-ACB0-02F8-E6C8-B7A7DAAC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8F00-C3B8-AD20-D848-AD701756F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023F-3731-4C0B-9EC3-1B15F1ADA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ertification@incose.ne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ncose.org/certific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systems-engineering-certification/taking-the-ex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sep-exam@incose.n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6C09FC-B395-E04E-AF6A-95B3BCA1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20134"/>
            <a:ext cx="11101356" cy="3217732"/>
          </a:xfrm>
        </p:spPr>
        <p:txBody>
          <a:bodyPr/>
          <a:lstStyle/>
          <a:p>
            <a:r>
              <a:rPr lang="en-US" sz="8000" spc="-200" dirty="0">
                <a:solidFill>
                  <a:srgbClr val="2B6FAB"/>
                </a:solidFill>
              </a:rPr>
              <a:t>How to: Register for </a:t>
            </a:r>
            <a:br>
              <a:rPr lang="en-US" sz="8000" spc="-200" dirty="0">
                <a:solidFill>
                  <a:srgbClr val="2B6FAB"/>
                </a:solidFill>
              </a:rPr>
            </a:br>
            <a:r>
              <a:rPr lang="en-US" sz="8000" spc="-200" dirty="0">
                <a:solidFill>
                  <a:srgbClr val="2B6FAB"/>
                </a:solidFill>
              </a:rPr>
              <a:t>in-person exam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B44DAC-6238-0E44-8C0C-617885E1E0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5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 sz="1450" dirty="0">
                <a:solidFill>
                  <a:srgbClr val="2B6FA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ncose.org</a:t>
            </a:r>
            <a:endParaRPr lang="en-US" sz="1450" dirty="0">
              <a:solidFill>
                <a:srgbClr val="2B6FAB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D8559-680B-88F6-0115-3500539B77A4}"/>
              </a:ext>
            </a:extLst>
          </p:cNvPr>
          <p:cNvSpPr/>
          <p:nvPr/>
        </p:nvSpPr>
        <p:spPr>
          <a:xfrm>
            <a:off x="11303725" y="116116"/>
            <a:ext cx="725715" cy="627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1867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4ECFB6-929F-9CCC-832C-D1EE02698C29}"/>
              </a:ext>
            </a:extLst>
          </p:cNvPr>
          <p:cNvSpPr/>
          <p:nvPr/>
        </p:nvSpPr>
        <p:spPr>
          <a:xfrm>
            <a:off x="9561901" y="1"/>
            <a:ext cx="2561088" cy="743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1867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A0E2D2B9-6EE5-2988-B24D-A5597AA74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21656"/>
            <a:ext cx="2319956" cy="18204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6FAB3C-6E6A-FC9B-6A37-967A6E534F1E}"/>
              </a:ext>
            </a:extLst>
          </p:cNvPr>
          <p:cNvGrpSpPr/>
          <p:nvPr userDrawn="1"/>
        </p:nvGrpSpPr>
        <p:grpSpPr>
          <a:xfrm>
            <a:off x="9198816" y="247635"/>
            <a:ext cx="2830625" cy="923260"/>
            <a:chOff x="-2197100" y="355600"/>
            <a:chExt cx="13589000" cy="4432300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8F48EE02-0BBC-19A0-BF11-EF52E3B5B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361950"/>
              <a:ext cx="4419600" cy="4419600"/>
            </a:xfrm>
            <a:prstGeom prst="rect">
              <a:avLst/>
            </a:prstGeom>
          </p:spPr>
        </p:pic>
        <p:pic>
          <p:nvPicPr>
            <p:cNvPr id="10" name="Picture 9" descr="A close up of a label&#10;&#10;Description automatically generated with low confidence">
              <a:extLst>
                <a:ext uri="{FF2B5EF4-FFF2-40B4-BE49-F238E27FC236}">
                  <a16:creationId xmlns:a16="http://schemas.microsoft.com/office/drawing/2014/main" id="{5F6CB978-C346-5B92-570C-1194045F5E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7100" y="374650"/>
              <a:ext cx="4394200" cy="4394200"/>
            </a:xfrm>
            <a:prstGeom prst="rect">
              <a:avLst/>
            </a:prstGeom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58A22214-5FE0-93BA-0951-CC7E56DC3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00" y="355600"/>
              <a:ext cx="4445000" cy="443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75012" y="1271558"/>
            <a:ext cx="8432080" cy="954107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“Add a credit of debit card.” Complete payment information and click next. Follow the prompts to complete the order.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F9131-82DA-863C-A391-EB243F40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191838"/>
            <a:ext cx="7304116" cy="37043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8E6782-6327-A21C-3505-CCCFDC673620}"/>
              </a:ext>
            </a:extLst>
          </p:cNvPr>
          <p:cNvSpPr/>
          <p:nvPr/>
        </p:nvSpPr>
        <p:spPr>
          <a:xfrm>
            <a:off x="2435430" y="4464622"/>
            <a:ext cx="1747384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3BF99A-F0CC-9F99-97E4-55808E779B6F}"/>
              </a:ext>
            </a:extLst>
          </p:cNvPr>
          <p:cNvSpPr/>
          <p:nvPr/>
        </p:nvSpPr>
        <p:spPr>
          <a:xfrm>
            <a:off x="8224099" y="5430684"/>
            <a:ext cx="922436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687092" y="1232127"/>
            <a:ext cx="8845712" cy="400110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Process Order.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17618-6D7B-F5C1-0E6F-4FECCC3A5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1955027"/>
            <a:ext cx="6838950" cy="4448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607641-AD5F-0C42-26DB-31E88383240F}"/>
              </a:ext>
            </a:extLst>
          </p:cNvPr>
          <p:cNvSpPr/>
          <p:nvPr/>
        </p:nvSpPr>
        <p:spPr>
          <a:xfrm>
            <a:off x="7308765" y="5832482"/>
            <a:ext cx="1363553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4C0D59B-1275-6538-1EE3-16870A821D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r="29753"/>
          <a:stretch/>
        </p:blipFill>
        <p:spPr>
          <a:xfrm>
            <a:off x="1" y="0"/>
            <a:ext cx="5664244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5DBC-1CF6-0A97-492F-64B2D56BD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4757" y="2314212"/>
            <a:ext cx="5664244" cy="2770744"/>
          </a:xfrm>
        </p:spPr>
        <p:txBody>
          <a:bodyPr/>
          <a:lstStyle/>
          <a:p>
            <a:pPr eaLnBrk="1" hangingPunct="1"/>
            <a:r>
              <a:rPr lang="en-US" b="1" dirty="0">
                <a:latin typeface="+mj-lt"/>
              </a:rPr>
              <a:t>Certification Office  </a:t>
            </a:r>
            <a:br>
              <a:rPr lang="en-US" b="1" dirty="0">
                <a:latin typeface="+mj-lt"/>
              </a:rPr>
            </a:br>
            <a:r>
              <a:rPr lang="en-US" sz="1600" u="sng" dirty="0">
                <a:solidFill>
                  <a:srgbClr val="222E9C"/>
                </a:solidFill>
                <a:latin typeface="+mj-lt"/>
                <a:hlinkClick r:id="rId3"/>
              </a:rPr>
              <a:t>certification@incose.net</a:t>
            </a:r>
            <a:endParaRPr lang="en-US" sz="1600" u="sng" dirty="0">
              <a:solidFill>
                <a:srgbClr val="222E9C"/>
              </a:solidFill>
              <a:latin typeface="+mj-lt"/>
            </a:endParaRPr>
          </a:p>
          <a:p>
            <a:pPr eaLnBrk="1" hangingPunct="1"/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F</a:t>
            </a:r>
            <a:r>
              <a:rPr lang="en-GB" b="1" dirty="0"/>
              <a:t>or more information visit </a:t>
            </a:r>
            <a:br>
              <a:rPr lang="en-GB" dirty="0"/>
            </a:br>
            <a:r>
              <a:rPr lang="en-US" sz="1600" dirty="0">
                <a:solidFill>
                  <a:srgbClr val="2B6F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www.incose.org/certification</a:t>
            </a:r>
            <a:endParaRPr lang="en-US" sz="1600" dirty="0">
              <a:solidFill>
                <a:srgbClr val="2B6FAB"/>
              </a:solidFill>
            </a:endParaRPr>
          </a:p>
          <a:p>
            <a:pPr>
              <a:spcBef>
                <a:spcPts val="0"/>
              </a:spcBef>
            </a:pPr>
            <a:endParaRPr lang="en-US" sz="1600" u="sng" dirty="0">
              <a:solidFill>
                <a:srgbClr val="2B6FAB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4363-81B2-3443-678C-C35027E9A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757" y="928706"/>
            <a:ext cx="4364156" cy="1211580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425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5A3351B-E9EC-60F3-F7E0-AA989FE47E6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7" y="13"/>
            <a:ext cx="12191973" cy="68579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1F60F-591E-C55D-9D6F-C7B4D48E5A5F}"/>
              </a:ext>
            </a:extLst>
          </p:cNvPr>
          <p:cNvSpPr txBox="1"/>
          <p:nvPr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2</a:t>
            </a:fld>
            <a:endParaRPr lang="en-GB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F7653-AF6E-59CB-9FC8-175DFB90DCE0}"/>
              </a:ext>
            </a:extLst>
          </p:cNvPr>
          <p:cNvGrpSpPr/>
          <p:nvPr/>
        </p:nvGrpSpPr>
        <p:grpSpPr>
          <a:xfrm>
            <a:off x="9734907" y="92207"/>
            <a:ext cx="2258652" cy="491992"/>
            <a:chOff x="7301180" y="69155"/>
            <a:chExt cx="1693989" cy="3689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F6644C-490C-C82D-5C7F-DB1FF49F924C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19" name="Picture 1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748ADCD-61ED-708F-3646-DB74CE9B19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4801A8D-EBBA-54B5-7971-EF8294D9DC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DE56EB-40B6-B529-5AD8-B1D373116B19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BB92FCBC-57CA-7894-302C-FC36C85CAE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0A1F3DFD-8B87-280D-C3EB-E8E6C374DB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8E61F4C1-4811-91BF-A945-A5E6FF384A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519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Application Costs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20836" y="1656207"/>
            <a:ext cx="8873608" cy="4293483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ASEP: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 application fee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Student, or Senior Membership required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exam will also be an additional cost paid directly to testing center.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CSEP: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$350 application fee Individual, Student, or Senior Membership required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exam will also be an additional cost paid directly to testing center.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ESEP: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$630 application fee 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Individual, Student, or Senior Membership required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Exam Costs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20836" y="1656207"/>
            <a:ext cx="7938317" cy="2468368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Online: $80 USD paid directly to the proctor service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person: Varies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exam fees: $0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Fee: $30 USD; Hosting Chapter or organization may choose to cover the fees exam registrations.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https://www.incose.org/systems-engineering-certification/taking-the-exam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687092" y="1232127"/>
            <a:ext cx="8740480" cy="400110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Log in to www.incose.org. From the banner menu, click on “Certifications.”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CEEBA-8763-A1D4-6166-6016A4FB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92" y="2009456"/>
            <a:ext cx="9039225" cy="3571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0CDD3B-DE46-CB89-8B22-AD13150DEB00}"/>
              </a:ext>
            </a:extLst>
          </p:cNvPr>
          <p:cNvSpPr/>
          <p:nvPr/>
        </p:nvSpPr>
        <p:spPr>
          <a:xfrm flipV="1">
            <a:off x="7968503" y="2520121"/>
            <a:ext cx="1295400" cy="2992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584B4-AD27-FCE3-8EF8-062920A9214B}"/>
              </a:ext>
            </a:extLst>
          </p:cNvPr>
          <p:cNvSpPr txBox="1"/>
          <p:nvPr/>
        </p:nvSpPr>
        <p:spPr>
          <a:xfrm>
            <a:off x="1687092" y="1232127"/>
            <a:ext cx="585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“Register for an Exam.”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DB092-5803-0E4B-5B3A-B08674BC7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7" t="26768" r="31915" b="39334"/>
          <a:stretch/>
        </p:blipFill>
        <p:spPr>
          <a:xfrm>
            <a:off x="1776538" y="1941331"/>
            <a:ext cx="7363839" cy="226654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2D2BEDA-4B81-FCE7-854B-4753BB2E0831}"/>
              </a:ext>
            </a:extLst>
          </p:cNvPr>
          <p:cNvSpPr/>
          <p:nvPr/>
        </p:nvSpPr>
        <p:spPr>
          <a:xfrm flipV="1">
            <a:off x="5863732" y="3519438"/>
            <a:ext cx="1608924" cy="371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1C873-9122-4D99-180C-4E756E6E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39" y="1894715"/>
            <a:ext cx="8512505" cy="35574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0EF94-B6B7-FD04-DBA5-5809FB0BA4D1}"/>
              </a:ext>
            </a:extLst>
          </p:cNvPr>
          <p:cNvSpPr txBox="1"/>
          <p:nvPr/>
        </p:nvSpPr>
        <p:spPr>
          <a:xfrm>
            <a:off x="1687092" y="1232127"/>
            <a:ext cx="5841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hyperlink for the desired exam.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37DFC-63AB-657C-1948-972A36719FE5}"/>
              </a:ext>
            </a:extLst>
          </p:cNvPr>
          <p:cNvSpPr txBox="1"/>
          <p:nvPr/>
        </p:nvSpPr>
        <p:spPr>
          <a:xfrm>
            <a:off x="1584960" y="5714658"/>
            <a:ext cx="9433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Please note: The Open Enrollment and Beta exams are not in-person exams. Please email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sep-exam@incose.net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for these exams. </a:t>
            </a:r>
          </a:p>
        </p:txBody>
      </p:sp>
    </p:spTree>
    <p:extLst>
      <p:ext uri="{BB962C8B-B14F-4D97-AF65-F5344CB8AC3E}">
        <p14:creationId xmlns:p14="http://schemas.microsoft.com/office/powerpoint/2010/main" val="161691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BD0A3-FD87-0334-9F98-2A44D64D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1896876"/>
            <a:ext cx="8816502" cy="40540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554250-6988-403D-45E7-36F2A605FDBD}"/>
              </a:ext>
            </a:extLst>
          </p:cNvPr>
          <p:cNvSpPr/>
          <p:nvPr/>
        </p:nvSpPr>
        <p:spPr>
          <a:xfrm>
            <a:off x="6913907" y="2442072"/>
            <a:ext cx="1118681" cy="36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67D52-F631-BB81-15A6-19FE5C593167}"/>
              </a:ext>
            </a:extLst>
          </p:cNvPr>
          <p:cNvSpPr txBox="1"/>
          <p:nvPr/>
        </p:nvSpPr>
        <p:spPr>
          <a:xfrm>
            <a:off x="1687092" y="1261300"/>
            <a:ext cx="5917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on the “Registration” hyperlink. </a:t>
            </a:r>
          </a:p>
        </p:txBody>
      </p:sp>
    </p:spTree>
    <p:extLst>
      <p:ext uri="{BB962C8B-B14F-4D97-AF65-F5344CB8AC3E}">
        <p14:creationId xmlns:p14="http://schemas.microsoft.com/office/powerpoint/2010/main" val="259960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687092" y="454798"/>
            <a:ext cx="8607352" cy="777329"/>
          </a:xfrm>
          <a:prstGeom prst="rect">
            <a:avLst/>
          </a:prstGeom>
        </p:spPr>
        <p:txBody>
          <a:bodyPr vert="horz" wrap="square" lIns="0" tIns="60960" rIns="0" bIns="60960" rtlCol="0">
            <a:sp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lang="en-US" sz="20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1pPr>
            <a:lvl2pPr marL="703262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8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2pPr>
            <a:lvl3pPr marL="519112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3pPr>
            <a:lvl4pPr marL="7651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4pPr>
            <a:lvl5pPr marL="91122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98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333"/>
              </a:lnSpc>
              <a:buClr>
                <a:srgbClr val="13B5EA"/>
              </a:buClr>
              <a:buNone/>
            </a:pPr>
            <a:r>
              <a:rPr lang="en-US" sz="4000" b="1" spc="-67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5A9936BA-FD4F-AB57-A828-03404286BD30}"/>
              </a:ext>
            </a:extLst>
          </p:cNvPr>
          <p:cNvSpPr>
            <a:spLocks noChangeAspect="1"/>
          </p:cNvSpPr>
          <p:nvPr/>
        </p:nvSpPr>
        <p:spPr bwMode="auto">
          <a:xfrm rot="10800000" flipH="1" flipV="1">
            <a:off x="0" y="2997199"/>
            <a:ext cx="3860800" cy="3860800"/>
          </a:xfrm>
          <a:custGeom>
            <a:avLst/>
            <a:gdLst>
              <a:gd name="T0" fmla="*/ 0 w 3894"/>
              <a:gd name="T1" fmla="*/ 3894 h 3894"/>
              <a:gd name="T2" fmla="*/ 3894 w 3894"/>
              <a:gd name="T3" fmla="*/ 3894 h 3894"/>
              <a:gd name="T4" fmla="*/ 3694 w 3894"/>
              <a:gd name="T5" fmla="*/ 3890 h 3894"/>
              <a:gd name="T6" fmla="*/ 3496 w 3894"/>
              <a:gd name="T7" fmla="*/ 3874 h 3894"/>
              <a:gd name="T8" fmla="*/ 3302 w 3894"/>
              <a:gd name="T9" fmla="*/ 3850 h 3894"/>
              <a:gd name="T10" fmla="*/ 3110 w 3894"/>
              <a:gd name="T11" fmla="*/ 3816 h 3894"/>
              <a:gd name="T12" fmla="*/ 2922 w 3894"/>
              <a:gd name="T13" fmla="*/ 3772 h 3894"/>
              <a:gd name="T14" fmla="*/ 2736 w 3894"/>
              <a:gd name="T15" fmla="*/ 3720 h 3894"/>
              <a:gd name="T16" fmla="*/ 2556 w 3894"/>
              <a:gd name="T17" fmla="*/ 3658 h 3894"/>
              <a:gd name="T18" fmla="*/ 2378 w 3894"/>
              <a:gd name="T19" fmla="*/ 3588 h 3894"/>
              <a:gd name="T20" fmla="*/ 2206 w 3894"/>
              <a:gd name="T21" fmla="*/ 3510 h 3894"/>
              <a:gd name="T22" fmla="*/ 2038 w 3894"/>
              <a:gd name="T23" fmla="*/ 3424 h 3894"/>
              <a:gd name="T24" fmla="*/ 1876 w 3894"/>
              <a:gd name="T25" fmla="*/ 3330 h 3894"/>
              <a:gd name="T26" fmla="*/ 1718 w 3894"/>
              <a:gd name="T27" fmla="*/ 3230 h 3894"/>
              <a:gd name="T28" fmla="*/ 1564 w 3894"/>
              <a:gd name="T29" fmla="*/ 3122 h 3894"/>
              <a:gd name="T30" fmla="*/ 1418 w 3894"/>
              <a:gd name="T31" fmla="*/ 3006 h 3894"/>
              <a:gd name="T32" fmla="*/ 1276 w 3894"/>
              <a:gd name="T33" fmla="*/ 2884 h 3894"/>
              <a:gd name="T34" fmla="*/ 1142 w 3894"/>
              <a:gd name="T35" fmla="*/ 2754 h 3894"/>
              <a:gd name="T36" fmla="*/ 1012 w 3894"/>
              <a:gd name="T37" fmla="*/ 2618 h 3894"/>
              <a:gd name="T38" fmla="*/ 890 w 3894"/>
              <a:gd name="T39" fmla="*/ 2478 h 3894"/>
              <a:gd name="T40" fmla="*/ 774 w 3894"/>
              <a:gd name="T41" fmla="*/ 2330 h 3894"/>
              <a:gd name="T42" fmla="*/ 666 w 3894"/>
              <a:gd name="T43" fmla="*/ 2178 h 3894"/>
              <a:gd name="T44" fmla="*/ 564 w 3894"/>
              <a:gd name="T45" fmla="*/ 2020 h 3894"/>
              <a:gd name="T46" fmla="*/ 470 w 3894"/>
              <a:gd name="T47" fmla="*/ 1856 h 3894"/>
              <a:gd name="T48" fmla="*/ 384 w 3894"/>
              <a:gd name="T49" fmla="*/ 1688 h 3894"/>
              <a:gd name="T50" fmla="*/ 306 w 3894"/>
              <a:gd name="T51" fmla="*/ 1516 h 3894"/>
              <a:gd name="T52" fmla="*/ 238 w 3894"/>
              <a:gd name="T53" fmla="*/ 1340 h 3894"/>
              <a:gd name="T54" fmla="*/ 176 w 3894"/>
              <a:gd name="T55" fmla="*/ 1158 h 3894"/>
              <a:gd name="T56" fmla="*/ 124 w 3894"/>
              <a:gd name="T57" fmla="*/ 974 h 3894"/>
              <a:gd name="T58" fmla="*/ 80 w 3894"/>
              <a:gd name="T59" fmla="*/ 786 h 3894"/>
              <a:gd name="T60" fmla="*/ 46 w 3894"/>
              <a:gd name="T61" fmla="*/ 594 h 3894"/>
              <a:gd name="T62" fmla="*/ 20 w 3894"/>
              <a:gd name="T63" fmla="*/ 398 h 3894"/>
              <a:gd name="T64" fmla="*/ 6 w 3894"/>
              <a:gd name="T65" fmla="*/ 202 h 3894"/>
              <a:gd name="T66" fmla="*/ 0 w 3894"/>
              <a:gd name="T67" fmla="*/ 0 h 3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94" h="3894">
                <a:moveTo>
                  <a:pt x="0" y="0"/>
                </a:moveTo>
                <a:lnTo>
                  <a:pt x="0" y="3894"/>
                </a:lnTo>
                <a:lnTo>
                  <a:pt x="3894" y="3894"/>
                </a:lnTo>
                <a:lnTo>
                  <a:pt x="3894" y="3894"/>
                </a:lnTo>
                <a:lnTo>
                  <a:pt x="3794" y="3894"/>
                </a:lnTo>
                <a:lnTo>
                  <a:pt x="3694" y="3890"/>
                </a:lnTo>
                <a:lnTo>
                  <a:pt x="3594" y="3884"/>
                </a:lnTo>
                <a:lnTo>
                  <a:pt x="3496" y="3874"/>
                </a:lnTo>
                <a:lnTo>
                  <a:pt x="3398" y="3864"/>
                </a:lnTo>
                <a:lnTo>
                  <a:pt x="3302" y="3850"/>
                </a:lnTo>
                <a:lnTo>
                  <a:pt x="3206" y="3834"/>
                </a:lnTo>
                <a:lnTo>
                  <a:pt x="3110" y="3816"/>
                </a:lnTo>
                <a:lnTo>
                  <a:pt x="3016" y="3794"/>
                </a:lnTo>
                <a:lnTo>
                  <a:pt x="2922" y="3772"/>
                </a:lnTo>
                <a:lnTo>
                  <a:pt x="2828" y="3746"/>
                </a:lnTo>
                <a:lnTo>
                  <a:pt x="2736" y="3720"/>
                </a:lnTo>
                <a:lnTo>
                  <a:pt x="2646" y="3690"/>
                </a:lnTo>
                <a:lnTo>
                  <a:pt x="2556" y="3658"/>
                </a:lnTo>
                <a:lnTo>
                  <a:pt x="2466" y="3624"/>
                </a:lnTo>
                <a:lnTo>
                  <a:pt x="2378" y="3588"/>
                </a:lnTo>
                <a:lnTo>
                  <a:pt x="2292" y="3550"/>
                </a:lnTo>
                <a:lnTo>
                  <a:pt x="2206" y="3510"/>
                </a:lnTo>
                <a:lnTo>
                  <a:pt x="2122" y="3468"/>
                </a:lnTo>
                <a:lnTo>
                  <a:pt x="2038" y="3424"/>
                </a:lnTo>
                <a:lnTo>
                  <a:pt x="1956" y="3378"/>
                </a:lnTo>
                <a:lnTo>
                  <a:pt x="1876" y="3330"/>
                </a:lnTo>
                <a:lnTo>
                  <a:pt x="1796" y="3282"/>
                </a:lnTo>
                <a:lnTo>
                  <a:pt x="1718" y="3230"/>
                </a:lnTo>
                <a:lnTo>
                  <a:pt x="1640" y="3176"/>
                </a:lnTo>
                <a:lnTo>
                  <a:pt x="1564" y="3122"/>
                </a:lnTo>
                <a:lnTo>
                  <a:pt x="1490" y="3064"/>
                </a:lnTo>
                <a:lnTo>
                  <a:pt x="1418" y="3006"/>
                </a:lnTo>
                <a:lnTo>
                  <a:pt x="1346" y="2946"/>
                </a:lnTo>
                <a:lnTo>
                  <a:pt x="1276" y="2884"/>
                </a:lnTo>
                <a:lnTo>
                  <a:pt x="1208" y="2820"/>
                </a:lnTo>
                <a:lnTo>
                  <a:pt x="1142" y="2754"/>
                </a:lnTo>
                <a:lnTo>
                  <a:pt x="1076" y="2688"/>
                </a:lnTo>
                <a:lnTo>
                  <a:pt x="1012" y="2618"/>
                </a:lnTo>
                <a:lnTo>
                  <a:pt x="950" y="2550"/>
                </a:lnTo>
                <a:lnTo>
                  <a:pt x="890" y="2478"/>
                </a:lnTo>
                <a:lnTo>
                  <a:pt x="832" y="2404"/>
                </a:lnTo>
                <a:lnTo>
                  <a:pt x="774" y="2330"/>
                </a:lnTo>
                <a:lnTo>
                  <a:pt x="720" y="2254"/>
                </a:lnTo>
                <a:lnTo>
                  <a:pt x="666" y="2178"/>
                </a:lnTo>
                <a:lnTo>
                  <a:pt x="614" y="2100"/>
                </a:lnTo>
                <a:lnTo>
                  <a:pt x="564" y="2020"/>
                </a:lnTo>
                <a:lnTo>
                  <a:pt x="516" y="1940"/>
                </a:lnTo>
                <a:lnTo>
                  <a:pt x="470" y="1856"/>
                </a:lnTo>
                <a:lnTo>
                  <a:pt x="426" y="1774"/>
                </a:lnTo>
                <a:lnTo>
                  <a:pt x="384" y="1688"/>
                </a:lnTo>
                <a:lnTo>
                  <a:pt x="344" y="1604"/>
                </a:lnTo>
                <a:lnTo>
                  <a:pt x="306" y="1516"/>
                </a:lnTo>
                <a:lnTo>
                  <a:pt x="270" y="1428"/>
                </a:lnTo>
                <a:lnTo>
                  <a:pt x="238" y="1340"/>
                </a:lnTo>
                <a:lnTo>
                  <a:pt x="206" y="1250"/>
                </a:lnTo>
                <a:lnTo>
                  <a:pt x="176" y="1158"/>
                </a:lnTo>
                <a:lnTo>
                  <a:pt x="148" y="1066"/>
                </a:lnTo>
                <a:lnTo>
                  <a:pt x="124" y="974"/>
                </a:lnTo>
                <a:lnTo>
                  <a:pt x="100" y="880"/>
                </a:lnTo>
                <a:lnTo>
                  <a:pt x="80" y="786"/>
                </a:lnTo>
                <a:lnTo>
                  <a:pt x="62" y="690"/>
                </a:lnTo>
                <a:lnTo>
                  <a:pt x="46" y="594"/>
                </a:lnTo>
                <a:lnTo>
                  <a:pt x="32" y="496"/>
                </a:lnTo>
                <a:lnTo>
                  <a:pt x="20" y="398"/>
                </a:lnTo>
                <a:lnTo>
                  <a:pt x="12" y="300"/>
                </a:lnTo>
                <a:lnTo>
                  <a:pt x="6" y="202"/>
                </a:lnTo>
                <a:lnTo>
                  <a:pt x="2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E4AE2-206A-1F1B-F423-D77E1AAA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1918324"/>
            <a:ext cx="9829009" cy="44848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7A94ED8-9698-342F-B673-66C7F57C522A}"/>
              </a:ext>
            </a:extLst>
          </p:cNvPr>
          <p:cNvSpPr/>
          <p:nvPr/>
        </p:nvSpPr>
        <p:spPr>
          <a:xfrm>
            <a:off x="1933258" y="4028750"/>
            <a:ext cx="1149867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C90D79-80C3-B1E9-0CE0-737F37277CDB}"/>
              </a:ext>
            </a:extLst>
          </p:cNvPr>
          <p:cNvSpPr/>
          <p:nvPr/>
        </p:nvSpPr>
        <p:spPr>
          <a:xfrm>
            <a:off x="1933258" y="4982661"/>
            <a:ext cx="1149867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9D6B4-44E9-150A-9DF0-A8A5A3B11258}"/>
              </a:ext>
            </a:extLst>
          </p:cNvPr>
          <p:cNvSpPr/>
          <p:nvPr/>
        </p:nvSpPr>
        <p:spPr>
          <a:xfrm>
            <a:off x="9911930" y="2523199"/>
            <a:ext cx="1363553" cy="47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B642B1-B8A3-37E5-7C94-F3F06B077D4C}"/>
              </a:ext>
            </a:extLst>
          </p:cNvPr>
          <p:cNvSpPr/>
          <p:nvPr/>
        </p:nvSpPr>
        <p:spPr>
          <a:xfrm>
            <a:off x="10513025" y="5847431"/>
            <a:ext cx="1118681" cy="36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3626C-B953-2C3B-984F-0F4A83F33FCC}"/>
              </a:ext>
            </a:extLst>
          </p:cNvPr>
          <p:cNvSpPr txBox="1"/>
          <p:nvPr/>
        </p:nvSpPr>
        <p:spPr>
          <a:xfrm>
            <a:off x="1687092" y="1268760"/>
            <a:ext cx="7774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registration question and selections. Click Next. </a:t>
            </a:r>
          </a:p>
        </p:txBody>
      </p:sp>
    </p:spTree>
    <p:extLst>
      <p:ext uri="{BB962C8B-B14F-4D97-AF65-F5344CB8AC3E}">
        <p14:creationId xmlns:p14="http://schemas.microsoft.com/office/powerpoint/2010/main" val="31091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cdfd6799-8dd4-44ff-8dd3-65e727f1543f" xsi:nil="true"/>
    <lcf76f155ced4ddcb4097134ff3c332f xmlns="cdfd6799-8dd4-44ff-8dd3-65e727f1543f">
      <Terms xmlns="http://schemas.microsoft.com/office/infopath/2007/PartnerControls"/>
    </lcf76f155ced4ddcb4097134ff3c332f>
    <TaxCatchAll xmlns="facbade3-605f-48c2-b604-343a022950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4596C08E0A4686F794ABE1FF10BD" ma:contentTypeVersion="16" ma:contentTypeDescription="Create a new document." ma:contentTypeScope="" ma:versionID="19ba4fd872619afe092d99c78f62d549">
  <xsd:schema xmlns:xsd="http://www.w3.org/2001/XMLSchema" xmlns:xs="http://www.w3.org/2001/XMLSchema" xmlns:p="http://schemas.microsoft.com/office/2006/metadata/properties" xmlns:ns2="cdfd6799-8dd4-44ff-8dd3-65e727f1543f" xmlns:ns3="facbade3-605f-48c2-b604-343a022950c1" targetNamespace="http://schemas.microsoft.com/office/2006/metadata/properties" ma:root="true" ma:fieldsID="bedb31efdab5ad6b82c556bd0aeb019c" ns2:_="" ns3:_="">
    <xsd:import namespace="cdfd6799-8dd4-44ff-8dd3-65e727f1543f"/>
    <xsd:import namespace="facbade3-605f-48c2-b604-343a02295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6799-8dd4-44ff-8dd3-65e727f15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bade3-605f-48c2-b604-343a022950c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df3f3fb-6444-48ae-a24b-a76b0cc860ca}" ma:internalName="TaxCatchAll" ma:showField="CatchAllData" ma:web="facbade3-605f-48c2-b604-343a02295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0F20B0-7026-4E68-B952-FFE7A936F908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acbade3-605f-48c2-b604-343a022950c1"/>
    <ds:schemaRef ds:uri="cdfd6799-8dd4-44ff-8dd3-65e727f1543f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A04D4AB-5600-4C44-9A10-DDCCC1ACD1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B5E15-660A-4835-8A8A-44B4D09C6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6799-8dd4-44ff-8dd3-65e727f1543f"/>
    <ds:schemaRef ds:uri="facbade3-605f-48c2-b604-343a02295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310</Words>
  <Application>Microsoft Office PowerPoint</Application>
  <PresentationFormat>Widescreen</PresentationFormat>
  <Paragraphs>49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How to: Register for  in-person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to: register for  in-person exam</dc:title>
  <dc:creator>Janeen Schuh</dc:creator>
  <cp:lastModifiedBy>Janeen Schuh</cp:lastModifiedBy>
  <cp:revision>7</cp:revision>
  <dcterms:created xsi:type="dcterms:W3CDTF">2023-08-24T19:59:18Z</dcterms:created>
  <dcterms:modified xsi:type="dcterms:W3CDTF">2023-09-19T13:51:32Z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0x010100108F4596C08E0A4686F794ABE1FF10BD</vt:lpwstr>
  </property>
  <property fmtid="{D5CDD505-2E9C-101B-9397-08002B2CF9AE}" pid="3" name="MediaServiceImageTags">
    <vt:lpwstr/>
  </property>
</Properties>
</file>