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1286" r:id="rId5"/>
    <p:sldId id="1196" r:id="rId6"/>
    <p:sldId id="974" r:id="rId7"/>
    <p:sldId id="1287" r:id="rId8"/>
    <p:sldId id="1288" r:id="rId9"/>
    <p:sldId id="1289" r:id="rId10"/>
    <p:sldId id="1290" r:id="rId11"/>
    <p:sldId id="1291" r:id="rId12"/>
    <p:sldId id="1263" r:id="rId13"/>
    <p:sldId id="1266" r:id="rId14"/>
    <p:sldId id="1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1E8B47-DB38-474C-B673-B1EB1FDF268D}" v="20" dt="2023-08-14T20:13:42.6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3" autoAdjust="0"/>
    <p:restoredTop sz="94660"/>
  </p:normalViewPr>
  <p:slideViewPr>
    <p:cSldViewPr snapToGrid="0">
      <p:cViewPr varScale="1">
        <p:scale>
          <a:sx n="107" d="100"/>
          <a:sy n="107" d="100"/>
        </p:scale>
        <p:origin x="3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en Schuh" userId="b333c9bc-995f-4e7b-84e7-0f7883b0e6ca" providerId="ADAL" clId="{881E8B47-DB38-474C-B673-B1EB1FDF268D}"/>
    <pc:docChg chg="custSel modSld sldOrd">
      <pc:chgData name="Janeen Schuh" userId="b333c9bc-995f-4e7b-84e7-0f7883b0e6ca" providerId="ADAL" clId="{881E8B47-DB38-474C-B673-B1EB1FDF268D}" dt="2023-08-16T13:52:12.165" v="139" actId="1582"/>
      <pc:docMkLst>
        <pc:docMk/>
      </pc:docMkLst>
      <pc:sldChg chg="addSp delSp modSp mod">
        <pc:chgData name="Janeen Schuh" userId="b333c9bc-995f-4e7b-84e7-0f7883b0e6ca" providerId="ADAL" clId="{881E8B47-DB38-474C-B673-B1EB1FDF268D}" dt="2023-08-14T20:05:15.024" v="30" actId="20577"/>
        <pc:sldMkLst>
          <pc:docMk/>
          <pc:sldMk cId="2113526292" sldId="974"/>
        </pc:sldMkLst>
        <pc:spChg chg="add">
          <ac:chgData name="Janeen Schuh" userId="b333c9bc-995f-4e7b-84e7-0f7883b0e6ca" providerId="ADAL" clId="{881E8B47-DB38-474C-B673-B1EB1FDF268D}" dt="2023-08-14T20:05:01.296" v="0" actId="22"/>
          <ac:spMkLst>
            <pc:docMk/>
            <pc:sldMk cId="2113526292" sldId="974"/>
            <ac:spMk id="4" creationId="{1CCC748D-335A-6179-54A9-8E53BAA3E9B4}"/>
          </ac:spMkLst>
        </pc:spChg>
        <pc:spChg chg="del">
          <ac:chgData name="Janeen Schuh" userId="b333c9bc-995f-4e7b-84e7-0f7883b0e6ca" providerId="ADAL" clId="{881E8B47-DB38-474C-B673-B1EB1FDF268D}" dt="2023-08-14T20:05:03.605" v="1" actId="478"/>
          <ac:spMkLst>
            <pc:docMk/>
            <pc:sldMk cId="2113526292" sldId="974"/>
            <ac:spMk id="6" creationId="{00000000-0000-0000-0000-000000000000}"/>
          </ac:spMkLst>
        </pc:spChg>
        <pc:spChg chg="mod">
          <ac:chgData name="Janeen Schuh" userId="b333c9bc-995f-4e7b-84e7-0f7883b0e6ca" providerId="ADAL" clId="{881E8B47-DB38-474C-B673-B1EB1FDF268D}" dt="2023-08-14T20:05:15.024" v="30" actId="20577"/>
          <ac:spMkLst>
            <pc:docMk/>
            <pc:sldMk cId="2113526292" sldId="974"/>
            <ac:spMk id="7" creationId="{00000000-0000-0000-0000-000000000000}"/>
          </ac:spMkLst>
        </pc:spChg>
        <pc:spChg chg="del">
          <ac:chgData name="Janeen Schuh" userId="b333c9bc-995f-4e7b-84e7-0f7883b0e6ca" providerId="ADAL" clId="{881E8B47-DB38-474C-B673-B1EB1FDF268D}" dt="2023-08-14T20:05:06.225" v="2" actId="478"/>
          <ac:spMkLst>
            <pc:docMk/>
            <pc:sldMk cId="2113526292" sldId="974"/>
            <ac:spMk id="9" creationId="{00000000-0000-0000-0000-000000000000}"/>
          </ac:spMkLst>
        </pc:spChg>
      </pc:sldChg>
      <pc:sldChg chg="ord setBg">
        <pc:chgData name="Janeen Schuh" userId="b333c9bc-995f-4e7b-84e7-0f7883b0e6ca" providerId="ADAL" clId="{881E8B47-DB38-474C-B673-B1EB1FDF268D}" dt="2023-08-14T20:13:42.624" v="90"/>
        <pc:sldMkLst>
          <pc:docMk/>
          <pc:sldMk cId="1311715261" sldId="1268"/>
        </pc:sldMkLst>
      </pc:sldChg>
      <pc:sldChg chg="addSp delSp modSp mod">
        <pc:chgData name="Janeen Schuh" userId="b333c9bc-995f-4e7b-84e7-0f7883b0e6ca" providerId="ADAL" clId="{881E8B47-DB38-474C-B673-B1EB1FDF268D}" dt="2023-08-14T20:14:03.095" v="92" actId="478"/>
        <pc:sldMkLst>
          <pc:docMk/>
          <pc:sldMk cId="2856832" sldId="1286"/>
        </pc:sldMkLst>
        <pc:spChg chg="add del mod">
          <ac:chgData name="Janeen Schuh" userId="b333c9bc-995f-4e7b-84e7-0f7883b0e6ca" providerId="ADAL" clId="{881E8B47-DB38-474C-B673-B1EB1FDF268D}" dt="2023-08-14T20:14:03.095" v="92" actId="478"/>
          <ac:spMkLst>
            <pc:docMk/>
            <pc:sldMk cId="2856832" sldId="1286"/>
            <ac:spMk id="3" creationId="{D143AB41-A1D3-8D23-D3B2-8AC0BAEE301D}"/>
          </ac:spMkLst>
        </pc:spChg>
        <pc:spChg chg="del">
          <ac:chgData name="Janeen Schuh" userId="b333c9bc-995f-4e7b-84e7-0f7883b0e6ca" providerId="ADAL" clId="{881E8B47-DB38-474C-B673-B1EB1FDF268D}" dt="2023-08-14T20:13:52.117" v="91" actId="478"/>
          <ac:spMkLst>
            <pc:docMk/>
            <pc:sldMk cId="2856832" sldId="1286"/>
            <ac:spMk id="6" creationId="{6C742199-62B9-934F-90E5-621672586ACA}"/>
          </ac:spMkLst>
        </pc:spChg>
      </pc:sldChg>
      <pc:sldChg chg="addSp delSp modSp mod">
        <pc:chgData name="Janeen Schuh" userId="b333c9bc-995f-4e7b-84e7-0f7883b0e6ca" providerId="ADAL" clId="{881E8B47-DB38-474C-B673-B1EB1FDF268D}" dt="2023-08-16T13:49:07.621" v="110" actId="14100"/>
        <pc:sldMkLst>
          <pc:docMk/>
          <pc:sldMk cId="690389103" sldId="1287"/>
        </pc:sldMkLst>
        <pc:spChg chg="del">
          <ac:chgData name="Janeen Schuh" userId="b333c9bc-995f-4e7b-84e7-0f7883b0e6ca" providerId="ADAL" clId="{881E8B47-DB38-474C-B673-B1EB1FDF268D}" dt="2023-08-14T20:08:12.794" v="39" actId="478"/>
          <ac:spMkLst>
            <pc:docMk/>
            <pc:sldMk cId="690389103" sldId="1287"/>
            <ac:spMk id="4" creationId="{1CCC748D-335A-6179-54A9-8E53BAA3E9B4}"/>
          </ac:spMkLst>
        </pc:spChg>
        <pc:spChg chg="add mod">
          <ac:chgData name="Janeen Schuh" userId="b333c9bc-995f-4e7b-84e7-0f7883b0e6ca" providerId="ADAL" clId="{881E8B47-DB38-474C-B673-B1EB1FDF268D}" dt="2023-08-16T13:49:07.621" v="110" actId="14100"/>
          <ac:spMkLst>
            <pc:docMk/>
            <pc:sldMk cId="690389103" sldId="1287"/>
            <ac:spMk id="5" creationId="{48522E41-4805-C497-66A0-31199EAFB96F}"/>
          </ac:spMkLst>
        </pc:spChg>
        <pc:spChg chg="mod">
          <ac:chgData name="Janeen Schuh" userId="b333c9bc-995f-4e7b-84e7-0f7883b0e6ca" providerId="ADAL" clId="{881E8B47-DB38-474C-B673-B1EB1FDF268D}" dt="2023-08-16T13:48:12.114" v="102" actId="255"/>
          <ac:spMkLst>
            <pc:docMk/>
            <pc:sldMk cId="690389103" sldId="1287"/>
            <ac:spMk id="7" creationId="{00000000-0000-0000-0000-000000000000}"/>
          </ac:spMkLst>
        </pc:spChg>
        <pc:spChg chg="add mod">
          <ac:chgData name="Janeen Schuh" userId="b333c9bc-995f-4e7b-84e7-0f7883b0e6ca" providerId="ADAL" clId="{881E8B47-DB38-474C-B673-B1EB1FDF268D}" dt="2023-08-16T13:48:32.080" v="105" actId="1582"/>
          <ac:spMkLst>
            <pc:docMk/>
            <pc:sldMk cId="690389103" sldId="1287"/>
            <ac:spMk id="8" creationId="{AE2DCC66-9C9B-15DB-301B-13227B0027F0}"/>
          </ac:spMkLst>
        </pc:spChg>
        <pc:picChg chg="add mod">
          <ac:chgData name="Janeen Schuh" userId="b333c9bc-995f-4e7b-84e7-0f7883b0e6ca" providerId="ADAL" clId="{881E8B47-DB38-474C-B673-B1EB1FDF268D}" dt="2023-08-14T20:08:14.364" v="40"/>
          <ac:picMkLst>
            <pc:docMk/>
            <pc:sldMk cId="690389103" sldId="1287"/>
            <ac:picMk id="6" creationId="{EDDE0081-2F08-8FBA-2BD7-4E402379CF76}"/>
          </ac:picMkLst>
        </pc:picChg>
      </pc:sldChg>
      <pc:sldChg chg="addSp delSp modSp mod">
        <pc:chgData name="Janeen Schuh" userId="b333c9bc-995f-4e7b-84e7-0f7883b0e6ca" providerId="ADAL" clId="{881E8B47-DB38-474C-B673-B1EB1FDF268D}" dt="2023-08-16T13:49:44.262" v="116" actId="1582"/>
        <pc:sldMkLst>
          <pc:docMk/>
          <pc:sldMk cId="2375851825" sldId="1288"/>
        </pc:sldMkLst>
        <pc:spChg chg="del">
          <ac:chgData name="Janeen Schuh" userId="b333c9bc-995f-4e7b-84e7-0f7883b0e6ca" providerId="ADAL" clId="{881E8B47-DB38-474C-B673-B1EB1FDF268D}" dt="2023-08-14T20:08:45.038" v="50" actId="478"/>
          <ac:spMkLst>
            <pc:docMk/>
            <pc:sldMk cId="2375851825" sldId="1288"/>
            <ac:spMk id="4" creationId="{1CCC748D-335A-6179-54A9-8E53BAA3E9B4}"/>
          </ac:spMkLst>
        </pc:spChg>
        <pc:spChg chg="add mod">
          <ac:chgData name="Janeen Schuh" userId="b333c9bc-995f-4e7b-84e7-0f7883b0e6ca" providerId="ADAL" clId="{881E8B47-DB38-474C-B673-B1EB1FDF268D}" dt="2023-08-16T13:49:19.989" v="111" actId="1076"/>
          <ac:spMkLst>
            <pc:docMk/>
            <pc:sldMk cId="2375851825" sldId="1288"/>
            <ac:spMk id="5" creationId="{65F60EDD-AE65-CBB0-8D11-EE5C1EE39655}"/>
          </ac:spMkLst>
        </pc:spChg>
        <pc:spChg chg="mod">
          <ac:chgData name="Janeen Schuh" userId="b333c9bc-995f-4e7b-84e7-0f7883b0e6ca" providerId="ADAL" clId="{881E8B47-DB38-474C-B673-B1EB1FDF268D}" dt="2023-08-16T13:48:45.873" v="107" actId="255"/>
          <ac:spMkLst>
            <pc:docMk/>
            <pc:sldMk cId="2375851825" sldId="1288"/>
            <ac:spMk id="7" creationId="{00000000-0000-0000-0000-000000000000}"/>
          </ac:spMkLst>
        </pc:spChg>
        <pc:spChg chg="add mod">
          <ac:chgData name="Janeen Schuh" userId="b333c9bc-995f-4e7b-84e7-0f7883b0e6ca" providerId="ADAL" clId="{881E8B47-DB38-474C-B673-B1EB1FDF268D}" dt="2023-08-16T13:49:44.262" v="116" actId="1582"/>
          <ac:spMkLst>
            <pc:docMk/>
            <pc:sldMk cId="2375851825" sldId="1288"/>
            <ac:spMk id="8" creationId="{ECD3C679-3F9A-C77A-19E5-43C40D893D1F}"/>
          </ac:spMkLst>
        </pc:spChg>
        <pc:picChg chg="add mod">
          <ac:chgData name="Janeen Schuh" userId="b333c9bc-995f-4e7b-84e7-0f7883b0e6ca" providerId="ADAL" clId="{881E8B47-DB38-474C-B673-B1EB1FDF268D}" dt="2023-08-16T13:49:31.575" v="113" actId="14100"/>
          <ac:picMkLst>
            <pc:docMk/>
            <pc:sldMk cId="2375851825" sldId="1288"/>
            <ac:picMk id="6" creationId="{B5258873-8236-2047-88FB-124FE3605BDE}"/>
          </ac:picMkLst>
        </pc:picChg>
      </pc:sldChg>
      <pc:sldChg chg="addSp modSp mod">
        <pc:chgData name="Janeen Schuh" userId="b333c9bc-995f-4e7b-84e7-0f7883b0e6ca" providerId="ADAL" clId="{881E8B47-DB38-474C-B673-B1EB1FDF268D}" dt="2023-08-16T13:50:51.619" v="125" actId="1582"/>
        <pc:sldMkLst>
          <pc:docMk/>
          <pc:sldMk cId="1177633865" sldId="1289"/>
        </pc:sldMkLst>
        <pc:spChg chg="mod">
          <ac:chgData name="Janeen Schuh" userId="b333c9bc-995f-4e7b-84e7-0f7883b0e6ca" providerId="ADAL" clId="{881E8B47-DB38-474C-B673-B1EB1FDF268D}" dt="2023-08-16T13:50:35.359" v="122" actId="1076"/>
          <ac:spMkLst>
            <pc:docMk/>
            <pc:sldMk cId="1177633865" sldId="1289"/>
            <ac:spMk id="4" creationId="{1CCC748D-335A-6179-54A9-8E53BAA3E9B4}"/>
          </ac:spMkLst>
        </pc:spChg>
        <pc:spChg chg="add mod">
          <ac:chgData name="Janeen Schuh" userId="b333c9bc-995f-4e7b-84e7-0f7883b0e6ca" providerId="ADAL" clId="{881E8B47-DB38-474C-B673-B1EB1FDF268D}" dt="2023-08-16T13:50:51.619" v="125" actId="1582"/>
          <ac:spMkLst>
            <pc:docMk/>
            <pc:sldMk cId="1177633865" sldId="1289"/>
            <ac:spMk id="5" creationId="{537155B9-839E-248E-BE94-A262724C7197}"/>
          </ac:spMkLst>
        </pc:spChg>
        <pc:spChg chg="mod">
          <ac:chgData name="Janeen Schuh" userId="b333c9bc-995f-4e7b-84e7-0f7883b0e6ca" providerId="ADAL" clId="{881E8B47-DB38-474C-B673-B1EB1FDF268D}" dt="2023-08-16T13:50:12.281" v="118" actId="255"/>
          <ac:spMkLst>
            <pc:docMk/>
            <pc:sldMk cId="1177633865" sldId="1289"/>
            <ac:spMk id="7" creationId="{00000000-0000-0000-0000-000000000000}"/>
          </ac:spMkLst>
        </pc:spChg>
        <pc:picChg chg="add mod">
          <ac:chgData name="Janeen Schuh" userId="b333c9bc-995f-4e7b-84e7-0f7883b0e6ca" providerId="ADAL" clId="{881E8B47-DB38-474C-B673-B1EB1FDF268D}" dt="2023-08-16T13:50:43.232" v="123" actId="1076"/>
          <ac:picMkLst>
            <pc:docMk/>
            <pc:sldMk cId="1177633865" sldId="1289"/>
            <ac:picMk id="3" creationId="{1BAEBA19-EE36-C09C-47E0-F106784F7D84}"/>
          </ac:picMkLst>
        </pc:picChg>
      </pc:sldChg>
      <pc:sldChg chg="addSp modSp mod">
        <pc:chgData name="Janeen Schuh" userId="b333c9bc-995f-4e7b-84e7-0f7883b0e6ca" providerId="ADAL" clId="{881E8B47-DB38-474C-B673-B1EB1FDF268D}" dt="2023-08-16T13:51:31.144" v="131" actId="1582"/>
        <pc:sldMkLst>
          <pc:docMk/>
          <pc:sldMk cId="85845083" sldId="1290"/>
        </pc:sldMkLst>
        <pc:spChg chg="mod">
          <ac:chgData name="Janeen Schuh" userId="b333c9bc-995f-4e7b-84e7-0f7883b0e6ca" providerId="ADAL" clId="{881E8B47-DB38-474C-B673-B1EB1FDF268D}" dt="2023-08-16T13:51:01.640" v="126" actId="1076"/>
          <ac:spMkLst>
            <pc:docMk/>
            <pc:sldMk cId="85845083" sldId="1290"/>
            <ac:spMk id="4" creationId="{1CCC748D-335A-6179-54A9-8E53BAA3E9B4}"/>
          </ac:spMkLst>
        </pc:spChg>
        <pc:spChg chg="add mod">
          <ac:chgData name="Janeen Schuh" userId="b333c9bc-995f-4e7b-84e7-0f7883b0e6ca" providerId="ADAL" clId="{881E8B47-DB38-474C-B673-B1EB1FDF268D}" dt="2023-08-16T13:51:31.144" v="131" actId="1582"/>
          <ac:spMkLst>
            <pc:docMk/>
            <pc:sldMk cId="85845083" sldId="1290"/>
            <ac:spMk id="5" creationId="{F89C77B7-0659-2944-D1A1-3AF300A716E1}"/>
          </ac:spMkLst>
        </pc:spChg>
        <pc:spChg chg="mod">
          <ac:chgData name="Janeen Schuh" userId="b333c9bc-995f-4e7b-84e7-0f7883b0e6ca" providerId="ADAL" clId="{881E8B47-DB38-474C-B673-B1EB1FDF268D}" dt="2023-08-16T13:47:43.439" v="98" actId="255"/>
          <ac:spMkLst>
            <pc:docMk/>
            <pc:sldMk cId="85845083" sldId="1290"/>
            <ac:spMk id="7" creationId="{00000000-0000-0000-0000-000000000000}"/>
          </ac:spMkLst>
        </pc:spChg>
        <pc:picChg chg="add mod">
          <ac:chgData name="Janeen Schuh" userId="b333c9bc-995f-4e7b-84e7-0f7883b0e6ca" providerId="ADAL" clId="{881E8B47-DB38-474C-B673-B1EB1FDF268D}" dt="2023-08-16T13:51:19.511" v="129" actId="1076"/>
          <ac:picMkLst>
            <pc:docMk/>
            <pc:sldMk cId="85845083" sldId="1290"/>
            <ac:picMk id="3" creationId="{056872CB-E136-97E2-9B71-73B37FA63302}"/>
          </ac:picMkLst>
        </pc:picChg>
      </pc:sldChg>
      <pc:sldChg chg="addSp modSp mod">
        <pc:chgData name="Janeen Schuh" userId="b333c9bc-995f-4e7b-84e7-0f7883b0e6ca" providerId="ADAL" clId="{881E8B47-DB38-474C-B673-B1EB1FDF268D}" dt="2023-08-16T13:52:12.165" v="139" actId="1582"/>
        <pc:sldMkLst>
          <pc:docMk/>
          <pc:sldMk cId="4027702868" sldId="1291"/>
        </pc:sldMkLst>
        <pc:spChg chg="mod">
          <ac:chgData name="Janeen Schuh" userId="b333c9bc-995f-4e7b-84e7-0f7883b0e6ca" providerId="ADAL" clId="{881E8B47-DB38-474C-B673-B1EB1FDF268D}" dt="2023-08-16T13:51:39.338" v="132" actId="1076"/>
          <ac:spMkLst>
            <pc:docMk/>
            <pc:sldMk cId="4027702868" sldId="1291"/>
            <ac:spMk id="4" creationId="{1CCC748D-335A-6179-54A9-8E53BAA3E9B4}"/>
          </ac:spMkLst>
        </pc:spChg>
        <pc:spChg chg="add mod">
          <ac:chgData name="Janeen Schuh" userId="b333c9bc-995f-4e7b-84e7-0f7883b0e6ca" providerId="ADAL" clId="{881E8B47-DB38-474C-B673-B1EB1FDF268D}" dt="2023-08-16T13:52:12.165" v="139" actId="1582"/>
          <ac:spMkLst>
            <pc:docMk/>
            <pc:sldMk cId="4027702868" sldId="1291"/>
            <ac:spMk id="5" creationId="{2609F33F-F11C-FDD3-A288-A4A809544371}"/>
          </ac:spMkLst>
        </pc:spChg>
        <pc:spChg chg="add mod">
          <ac:chgData name="Janeen Schuh" userId="b333c9bc-995f-4e7b-84e7-0f7883b0e6ca" providerId="ADAL" clId="{881E8B47-DB38-474C-B673-B1EB1FDF268D}" dt="2023-08-16T13:52:06.183" v="138" actId="1582"/>
          <ac:spMkLst>
            <pc:docMk/>
            <pc:sldMk cId="4027702868" sldId="1291"/>
            <ac:spMk id="6" creationId="{5470DF3E-B13E-DA37-424E-9E2E5F4F3B78}"/>
          </ac:spMkLst>
        </pc:spChg>
        <pc:spChg chg="mod">
          <ac:chgData name="Janeen Schuh" userId="b333c9bc-995f-4e7b-84e7-0f7883b0e6ca" providerId="ADAL" clId="{881E8B47-DB38-474C-B673-B1EB1FDF268D}" dt="2023-08-16T13:47:30.985" v="96" actId="255"/>
          <ac:spMkLst>
            <pc:docMk/>
            <pc:sldMk cId="4027702868" sldId="1291"/>
            <ac:spMk id="7" creationId="{00000000-0000-0000-0000-000000000000}"/>
          </ac:spMkLst>
        </pc:spChg>
        <pc:picChg chg="add mod">
          <ac:chgData name="Janeen Schuh" userId="b333c9bc-995f-4e7b-84e7-0f7883b0e6ca" providerId="ADAL" clId="{881E8B47-DB38-474C-B673-B1EB1FDF268D}" dt="2023-08-16T13:51:52.465" v="135" actId="1076"/>
          <ac:picMkLst>
            <pc:docMk/>
            <pc:sldMk cId="4027702868" sldId="1291"/>
            <ac:picMk id="3" creationId="{76D31ABF-442A-1642-05C5-CD34FD2109E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4A5834-ED6E-4E73-91B3-76E970E229DC}" type="datetimeFigureOut">
              <a:rPr lang="en-US" smtClean="0"/>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D5B6F-3952-4C78-9048-0FE17EF738BA}" type="slidenum">
              <a:rPr lang="en-US" smtClean="0"/>
              <a:t>‹#›</a:t>
            </a:fld>
            <a:endParaRPr lang="en-US"/>
          </a:p>
        </p:txBody>
      </p:sp>
    </p:spTree>
    <p:extLst>
      <p:ext uri="{BB962C8B-B14F-4D97-AF65-F5344CB8AC3E}">
        <p14:creationId xmlns:p14="http://schemas.microsoft.com/office/powerpoint/2010/main" val="2912849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Slalom</a:t>
            </a:r>
          </a:p>
        </p:txBody>
      </p:sp>
    </p:spTree>
    <p:extLst>
      <p:ext uri="{BB962C8B-B14F-4D97-AF65-F5344CB8AC3E}">
        <p14:creationId xmlns:p14="http://schemas.microsoft.com/office/powerpoint/2010/main" val="960959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604552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459396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59556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299451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780945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640370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8485E-0506-A528-0303-5B4A54415D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4F96B1-182C-FD89-D266-BAE587216A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24AA56-F313-8491-ACAD-2F6E4A80DA80}"/>
              </a:ext>
            </a:extLst>
          </p:cNvPr>
          <p:cNvSpPr>
            <a:spLocks noGrp="1"/>
          </p:cNvSpPr>
          <p:nvPr>
            <p:ph type="dt" sz="half" idx="10"/>
          </p:nvPr>
        </p:nvSpPr>
        <p:spPr/>
        <p:txBody>
          <a:bodyPr/>
          <a:lstStyle/>
          <a:p>
            <a:fld id="{1C8C8431-E0C2-4040-9D9E-84463256EE83}" type="datetimeFigureOut">
              <a:rPr lang="en-US" smtClean="0"/>
              <a:t>8/16/2023</a:t>
            </a:fld>
            <a:endParaRPr lang="en-US"/>
          </a:p>
        </p:txBody>
      </p:sp>
      <p:sp>
        <p:nvSpPr>
          <p:cNvPr id="5" name="Footer Placeholder 4">
            <a:extLst>
              <a:ext uri="{FF2B5EF4-FFF2-40B4-BE49-F238E27FC236}">
                <a16:creationId xmlns:a16="http://schemas.microsoft.com/office/drawing/2014/main" id="{AAAED069-2897-DD88-3DD3-6B51E775A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11865-2AA5-4D8B-10DA-E5BADBC5023D}"/>
              </a:ext>
            </a:extLst>
          </p:cNvPr>
          <p:cNvSpPr>
            <a:spLocks noGrp="1"/>
          </p:cNvSpPr>
          <p:nvPr>
            <p:ph type="sldNum" sz="quarter" idx="12"/>
          </p:nvPr>
        </p:nvSpPr>
        <p:spPr/>
        <p:txBody>
          <a:bodyPr/>
          <a:lstStyle/>
          <a:p>
            <a:fld id="{EF21FE46-3C3E-4614-829D-55604192D173}" type="slidenum">
              <a:rPr lang="en-US" smtClean="0"/>
              <a:t>‹#›</a:t>
            </a:fld>
            <a:endParaRPr lang="en-US"/>
          </a:p>
        </p:txBody>
      </p:sp>
    </p:spTree>
    <p:extLst>
      <p:ext uri="{BB962C8B-B14F-4D97-AF65-F5344CB8AC3E}">
        <p14:creationId xmlns:p14="http://schemas.microsoft.com/office/powerpoint/2010/main" val="233740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64CE4-9363-ED0F-FAD9-D601CD6EB9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5A35C-37E5-59D1-A5C5-F1AD69B7E4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8E7BC-F8C0-66AF-8BB8-81BB1756CDBF}"/>
              </a:ext>
            </a:extLst>
          </p:cNvPr>
          <p:cNvSpPr>
            <a:spLocks noGrp="1"/>
          </p:cNvSpPr>
          <p:nvPr>
            <p:ph type="dt" sz="half" idx="10"/>
          </p:nvPr>
        </p:nvSpPr>
        <p:spPr/>
        <p:txBody>
          <a:bodyPr/>
          <a:lstStyle/>
          <a:p>
            <a:fld id="{1C8C8431-E0C2-4040-9D9E-84463256EE83}" type="datetimeFigureOut">
              <a:rPr lang="en-US" smtClean="0"/>
              <a:t>8/16/2023</a:t>
            </a:fld>
            <a:endParaRPr lang="en-US"/>
          </a:p>
        </p:txBody>
      </p:sp>
      <p:sp>
        <p:nvSpPr>
          <p:cNvPr id="5" name="Footer Placeholder 4">
            <a:extLst>
              <a:ext uri="{FF2B5EF4-FFF2-40B4-BE49-F238E27FC236}">
                <a16:creationId xmlns:a16="http://schemas.microsoft.com/office/drawing/2014/main" id="{EEF4E538-2B81-8F53-BCB9-B4CD13754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430D5F-09C5-96E1-C40A-141966749D50}"/>
              </a:ext>
            </a:extLst>
          </p:cNvPr>
          <p:cNvSpPr>
            <a:spLocks noGrp="1"/>
          </p:cNvSpPr>
          <p:nvPr>
            <p:ph type="sldNum" sz="quarter" idx="12"/>
          </p:nvPr>
        </p:nvSpPr>
        <p:spPr/>
        <p:txBody>
          <a:bodyPr/>
          <a:lstStyle/>
          <a:p>
            <a:fld id="{EF21FE46-3C3E-4614-829D-55604192D173}" type="slidenum">
              <a:rPr lang="en-US" smtClean="0"/>
              <a:t>‹#›</a:t>
            </a:fld>
            <a:endParaRPr lang="en-US"/>
          </a:p>
        </p:txBody>
      </p:sp>
    </p:spTree>
    <p:extLst>
      <p:ext uri="{BB962C8B-B14F-4D97-AF65-F5344CB8AC3E}">
        <p14:creationId xmlns:p14="http://schemas.microsoft.com/office/powerpoint/2010/main" val="320753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95E9DD-D77F-2751-F6D9-3B4D14AFD8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B7A6C7-B27C-4E8C-06E3-035A8421EA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888B8C-09F5-13FB-D24C-8A1527322AF6}"/>
              </a:ext>
            </a:extLst>
          </p:cNvPr>
          <p:cNvSpPr>
            <a:spLocks noGrp="1"/>
          </p:cNvSpPr>
          <p:nvPr>
            <p:ph type="dt" sz="half" idx="10"/>
          </p:nvPr>
        </p:nvSpPr>
        <p:spPr/>
        <p:txBody>
          <a:bodyPr/>
          <a:lstStyle/>
          <a:p>
            <a:fld id="{1C8C8431-E0C2-4040-9D9E-84463256EE83}" type="datetimeFigureOut">
              <a:rPr lang="en-US" smtClean="0"/>
              <a:t>8/16/2023</a:t>
            </a:fld>
            <a:endParaRPr lang="en-US"/>
          </a:p>
        </p:txBody>
      </p:sp>
      <p:sp>
        <p:nvSpPr>
          <p:cNvPr id="5" name="Footer Placeholder 4">
            <a:extLst>
              <a:ext uri="{FF2B5EF4-FFF2-40B4-BE49-F238E27FC236}">
                <a16:creationId xmlns:a16="http://schemas.microsoft.com/office/drawing/2014/main" id="{5897A789-700F-B8BD-AA84-DF99A396D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EE91E9-22A8-DBCC-233C-BEEC8E84B090}"/>
              </a:ext>
            </a:extLst>
          </p:cNvPr>
          <p:cNvSpPr>
            <a:spLocks noGrp="1"/>
          </p:cNvSpPr>
          <p:nvPr>
            <p:ph type="sldNum" sz="quarter" idx="12"/>
          </p:nvPr>
        </p:nvSpPr>
        <p:spPr/>
        <p:txBody>
          <a:bodyPr/>
          <a:lstStyle/>
          <a:p>
            <a:fld id="{EF21FE46-3C3E-4614-829D-55604192D173}" type="slidenum">
              <a:rPr lang="en-US" smtClean="0"/>
              <a:t>‹#›</a:t>
            </a:fld>
            <a:endParaRPr lang="en-US"/>
          </a:p>
        </p:txBody>
      </p:sp>
    </p:spTree>
    <p:extLst>
      <p:ext uri="{BB962C8B-B14F-4D97-AF65-F5344CB8AC3E}">
        <p14:creationId xmlns:p14="http://schemas.microsoft.com/office/powerpoint/2010/main" val="85283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Main Title white">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609600" y="584202"/>
            <a:ext cx="5486400" cy="3217732"/>
          </a:xfrm>
          <a:prstGeom prst="rect">
            <a:avLst/>
          </a:prstGeom>
        </p:spPr>
        <p:txBody>
          <a:bodyPr vert="horz" lIns="0" tIns="45720" rIns="91440" bIns="45720" rtlCol="0" anchor="b">
            <a:noAutofit/>
          </a:bodyPr>
          <a:lstStyle>
            <a:lvl1pPr algn="l" defTabSz="914309" rtl="0" eaLnBrk="1" latinLnBrk="0" hangingPunct="1">
              <a:lnSpc>
                <a:spcPct val="80000"/>
              </a:lnSpc>
              <a:spcBef>
                <a:spcPct val="0"/>
              </a:spcBef>
              <a:buNone/>
              <a:defRPr lang="en-US" sz="9600" b="1" kern="1200" spc="-267"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title here. </a:t>
            </a:r>
          </a:p>
        </p:txBody>
      </p:sp>
      <p:sp>
        <p:nvSpPr>
          <p:cNvPr id="6" name="Text Placeholder 10"/>
          <p:cNvSpPr>
            <a:spLocks noGrp="1"/>
          </p:cNvSpPr>
          <p:nvPr>
            <p:ph type="body" sz="quarter" idx="15" hasCustomPrompt="1"/>
          </p:nvPr>
        </p:nvSpPr>
        <p:spPr>
          <a:xfrm>
            <a:off x="621341" y="3950830"/>
            <a:ext cx="5474659" cy="1510172"/>
          </a:xfrm>
        </p:spPr>
        <p:txBody>
          <a:bodyPr lIns="0" tIns="0" rIns="0" bIns="0">
            <a:noAutofit/>
          </a:bodyPr>
          <a:lstStyle>
            <a:lvl1pPr marL="0" indent="0" algn="l" defTabSz="1219140" rtl="0" eaLnBrk="1" latinLnBrk="0" hangingPunct="1">
              <a:lnSpc>
                <a:spcPct val="130000"/>
              </a:lnSpc>
              <a:spcBef>
                <a:spcPts val="0"/>
              </a:spcBef>
              <a:spcAft>
                <a:spcPts val="100"/>
              </a:spcAft>
              <a:buClr>
                <a:srgbClr val="0072C8"/>
              </a:buClr>
              <a:buSzPct val="110000"/>
              <a:buFont typeface="Arial" panose="020B0604020202020204" pitchFamily="34" charset="0"/>
              <a:buNone/>
              <a:defRPr lang="en-US" sz="1467" b="0" kern="1200" spc="0" baseline="0" dirty="0">
                <a:solidFill>
                  <a:schemeClr val="accent1"/>
                </a:solidFill>
                <a:latin typeface="Arial" panose="020B0604020202020204" pitchFamily="34" charset="0"/>
                <a:ea typeface="+mn-ea"/>
                <a:cs typeface="Arial" panose="020B0604020202020204" pitchFamily="34" charset="0"/>
              </a:defRPr>
            </a:lvl1pPr>
          </a:lstStyle>
          <a:p>
            <a:pPr marL="0" lvl="0" indent="0" algn="l" defTabSz="1219140" rtl="0" eaLnBrk="1" latinLnBrk="0" hangingPunct="1">
              <a:lnSpc>
                <a:spcPct val="130000"/>
              </a:lnSpc>
              <a:spcBef>
                <a:spcPts val="0"/>
              </a:spcBef>
              <a:spcAft>
                <a:spcPts val="100"/>
              </a:spcAft>
              <a:buClr>
                <a:srgbClr val="0072C8"/>
              </a:buClr>
              <a:buSzPct val="110000"/>
              <a:buFont typeface="Arial" panose="020B0604020202020204" pitchFamily="34" charset="0"/>
              <a:buNone/>
            </a:pPr>
            <a:r>
              <a:rPr lang="en-US" dirty="0"/>
              <a:t>Enter a subtitle here. </a:t>
            </a:r>
          </a:p>
        </p:txBody>
      </p:sp>
      <p:sp>
        <p:nvSpPr>
          <p:cNvPr id="19" name="Text Placeholder 3"/>
          <p:cNvSpPr>
            <a:spLocks noGrp="1"/>
          </p:cNvSpPr>
          <p:nvPr>
            <p:ph type="body" sz="quarter" idx="17" hasCustomPrompt="1"/>
          </p:nvPr>
        </p:nvSpPr>
        <p:spPr>
          <a:xfrm>
            <a:off x="622302" y="5929648"/>
            <a:ext cx="2430780" cy="240845"/>
          </a:xfrm>
        </p:spPr>
        <p:txBody>
          <a:bodyPr tIns="0" bIns="0" anchor="b"/>
          <a:lstStyle>
            <a:lvl1pPr marL="0" indent="0">
              <a:buNone/>
              <a:defRPr sz="1067">
                <a:solidFill>
                  <a:schemeClr val="accent1"/>
                </a:solidFill>
              </a:defRPr>
            </a:lvl1pPr>
          </a:lstStyle>
          <a:p>
            <a:pPr lvl="0"/>
            <a:r>
              <a:rPr lang="en-US" dirty="0"/>
              <a:t>Optional small text </a:t>
            </a:r>
            <a:endParaRPr lang="en-GB" dirty="0"/>
          </a:p>
        </p:txBody>
      </p:sp>
      <p:sp>
        <p:nvSpPr>
          <p:cNvPr id="3" name="TextBox 2">
            <a:extLst>
              <a:ext uri="{FF2B5EF4-FFF2-40B4-BE49-F238E27FC236}">
                <a16:creationId xmlns:a16="http://schemas.microsoft.com/office/drawing/2014/main" id="{EC8F67DE-7F29-7652-E4EE-002C300632A0}"/>
              </a:ext>
            </a:extLst>
          </p:cNvPr>
          <p:cNvSpPr txBox="1"/>
          <p:nvPr userDrawn="1"/>
        </p:nvSpPr>
        <p:spPr>
          <a:xfrm>
            <a:off x="10997184" y="6250432"/>
            <a:ext cx="0" cy="0"/>
          </a:xfrm>
          <a:prstGeom prst="rect">
            <a:avLst/>
          </a:prstGeom>
          <a:noFill/>
        </p:spPr>
        <p:txBody>
          <a:bodyPr wrap="none" rtlCol="0">
            <a:noAutofit/>
          </a:bodyPr>
          <a:lstStyle/>
          <a:p>
            <a:pPr>
              <a:spcBef>
                <a:spcPts val="1000"/>
              </a:spcBef>
              <a:buClr>
                <a:schemeClr val="accent2"/>
              </a:buClr>
              <a:buSzPct val="100000"/>
            </a:pPr>
            <a:endParaRPr lang="en-US" sz="1867" dirty="0" err="1">
              <a:solidFill>
                <a:schemeClr val="accent4"/>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0A20B19-4515-63EA-5737-4ECB8A98FAE8}"/>
              </a:ext>
            </a:extLst>
          </p:cNvPr>
          <p:cNvGrpSpPr/>
          <p:nvPr userDrawn="1"/>
        </p:nvGrpSpPr>
        <p:grpSpPr>
          <a:xfrm>
            <a:off x="9734907" y="92207"/>
            <a:ext cx="2258652" cy="491992"/>
            <a:chOff x="7301180" y="69155"/>
            <a:chExt cx="1693989" cy="368994"/>
          </a:xfrm>
        </p:grpSpPr>
        <p:grpSp>
          <p:nvGrpSpPr>
            <p:cNvPr id="13" name="Group 12">
              <a:extLst>
                <a:ext uri="{FF2B5EF4-FFF2-40B4-BE49-F238E27FC236}">
                  <a16:creationId xmlns:a16="http://schemas.microsoft.com/office/drawing/2014/main" id="{0A1C899A-D9EC-204D-A069-40A3723422E6}"/>
                </a:ext>
              </a:extLst>
            </p:cNvPr>
            <p:cNvGrpSpPr/>
            <p:nvPr userDrawn="1"/>
          </p:nvGrpSpPr>
          <p:grpSpPr>
            <a:xfrm>
              <a:off x="8421701" y="69155"/>
              <a:ext cx="573468" cy="368994"/>
              <a:chOff x="8421701" y="69155"/>
              <a:chExt cx="573468" cy="368994"/>
            </a:xfrm>
          </p:grpSpPr>
          <p:pic>
            <p:nvPicPr>
              <p:cNvPr id="18" name="Picture 17" descr="A picture containing logo&#10;&#10;Description automatically generated">
                <a:extLst>
                  <a:ext uri="{FF2B5EF4-FFF2-40B4-BE49-F238E27FC236}">
                    <a16:creationId xmlns:a16="http://schemas.microsoft.com/office/drawing/2014/main" id="{631CC73B-E336-0D28-E83C-37B0C393B8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7206" y="97638"/>
                <a:ext cx="477963" cy="312028"/>
              </a:xfrm>
              <a:prstGeom prst="rect">
                <a:avLst/>
              </a:prstGeom>
            </p:spPr>
          </p:pic>
          <p:cxnSp>
            <p:nvCxnSpPr>
              <p:cNvPr id="20" name="Straight Connector 19">
                <a:extLst>
                  <a:ext uri="{FF2B5EF4-FFF2-40B4-BE49-F238E27FC236}">
                    <a16:creationId xmlns:a16="http://schemas.microsoft.com/office/drawing/2014/main" id="{66989B80-1E80-714A-7BE2-CEAC97F9020B}"/>
                  </a:ext>
                </a:extLst>
              </p:cNvPr>
              <p:cNvCxnSpPr>
                <a:cxnSpLocks/>
              </p:cNvCxnSpPr>
              <p:nvPr userDrawn="1"/>
            </p:nvCxnSpPr>
            <p:spPr>
              <a:xfrm>
                <a:off x="8421701" y="69155"/>
                <a:ext cx="0" cy="368994"/>
              </a:xfrm>
              <a:prstGeom prst="line">
                <a:avLst/>
              </a:prstGeom>
              <a:ln w="12700">
                <a:solidFill>
                  <a:schemeClr val="bg2">
                    <a:lumMod val="90000"/>
                  </a:schemeClr>
                </a:solidFill>
              </a:ln>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14CDCBD7-9E1E-427F-727C-5B843F2F7834}"/>
                </a:ext>
              </a:extLst>
            </p:cNvPr>
            <p:cNvGrpSpPr/>
            <p:nvPr userDrawn="1"/>
          </p:nvGrpSpPr>
          <p:grpSpPr>
            <a:xfrm>
              <a:off x="7301180" y="86488"/>
              <a:ext cx="1025017" cy="334328"/>
              <a:chOff x="-2197100" y="355600"/>
              <a:chExt cx="13589000" cy="4432300"/>
            </a:xfrm>
          </p:grpSpPr>
          <p:pic>
            <p:nvPicPr>
              <p:cNvPr id="15" name="Picture 14" descr="Logo&#10;&#10;Description automatically generated">
                <a:extLst>
                  <a:ext uri="{FF2B5EF4-FFF2-40B4-BE49-F238E27FC236}">
                    <a16:creationId xmlns:a16="http://schemas.microsoft.com/office/drawing/2014/main" id="{DDD8936B-968D-0CE3-B067-051A89A31E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2200" y="361950"/>
                <a:ext cx="4419600" cy="4419600"/>
              </a:xfrm>
              <a:prstGeom prst="rect">
                <a:avLst/>
              </a:prstGeom>
            </p:spPr>
          </p:pic>
          <p:pic>
            <p:nvPicPr>
              <p:cNvPr id="16" name="Picture 15" descr="A close up of a label&#10;&#10;Description automatically generated with low confidence">
                <a:extLst>
                  <a:ext uri="{FF2B5EF4-FFF2-40B4-BE49-F238E27FC236}">
                    <a16:creationId xmlns:a16="http://schemas.microsoft.com/office/drawing/2014/main" id="{DF1DF295-ACDA-011D-0DDE-1735720117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97100" y="374650"/>
                <a:ext cx="4394200" cy="4394200"/>
              </a:xfrm>
              <a:prstGeom prst="rect">
                <a:avLst/>
              </a:prstGeom>
            </p:spPr>
          </p:pic>
          <p:pic>
            <p:nvPicPr>
              <p:cNvPr id="17" name="Picture 16" descr="Logo&#10;&#10;Description automatically generated">
                <a:extLst>
                  <a:ext uri="{FF2B5EF4-FFF2-40B4-BE49-F238E27FC236}">
                    <a16:creationId xmlns:a16="http://schemas.microsoft.com/office/drawing/2014/main" id="{52C8D428-2A08-C8B3-C5AB-D852D2A03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46900" y="355600"/>
                <a:ext cx="4445000" cy="4432300"/>
              </a:xfrm>
              <a:prstGeom prst="rect">
                <a:avLst/>
              </a:prstGeom>
            </p:spPr>
          </p:pic>
        </p:grpSp>
      </p:grpSp>
    </p:spTree>
    <p:extLst>
      <p:ext uri="{BB962C8B-B14F-4D97-AF65-F5344CB8AC3E}">
        <p14:creationId xmlns:p14="http://schemas.microsoft.com/office/powerpoint/2010/main" val="1860526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_Photo">
    <p:bg>
      <p:bgPr>
        <a:solidFill>
          <a:srgbClr val="FFFFFF"/>
        </a:solid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21"/>
          </p:nvPr>
        </p:nvSpPr>
        <p:spPr>
          <a:xfrm>
            <a:off x="0" y="0"/>
            <a:ext cx="12192000" cy="6858000"/>
          </a:xfrm>
          <a:prstGeom prst="rect">
            <a:avLst/>
          </a:prstGeom>
          <a:solidFill>
            <a:schemeClr val="accent5"/>
          </a:solidFill>
        </p:spPr>
        <p:txBody>
          <a:bodyPr vert="horz" wrap="square" lIns="0" tIns="914400" rIns="0" bIns="45720" rtlCol="0" anchor="ctr">
            <a:noAutofit/>
          </a:bodyPr>
          <a:lstStyle>
            <a:lvl1pPr marL="0" indent="0" algn="ctr">
              <a:buNone/>
              <a:defRPr lang="en-US">
                <a:solidFill>
                  <a:schemeClr val="bg1"/>
                </a:solidFill>
              </a:defRPr>
            </a:lvl1pPr>
          </a:lstStyle>
          <a:p>
            <a:pPr marL="230712" lvl="0" indent="-230712" algn="ctr"/>
            <a:r>
              <a:rPr lang="en-US"/>
              <a:t>Click icon to add picture</a:t>
            </a:r>
          </a:p>
        </p:txBody>
      </p:sp>
      <p:sp>
        <p:nvSpPr>
          <p:cNvPr id="3" name="Title Placeholder 1"/>
          <p:cNvSpPr>
            <a:spLocks noGrp="1"/>
          </p:cNvSpPr>
          <p:nvPr>
            <p:ph type="title" hasCustomPrompt="1"/>
          </p:nvPr>
        </p:nvSpPr>
        <p:spPr>
          <a:xfrm>
            <a:off x="622469" y="584201"/>
            <a:ext cx="4391491" cy="3083004"/>
          </a:xfrm>
          <a:prstGeom prst="rect">
            <a:avLst/>
          </a:prstGeom>
        </p:spPr>
        <p:txBody>
          <a:bodyPr vert="horz" lIns="0" tIns="0" rIns="91440" bIns="45720" rtlCol="0" anchor="t">
            <a:noAutofit/>
          </a:bodyPr>
          <a:lstStyle>
            <a:lvl1pPr marL="0" algn="l" defTabSz="1219170" rtl="0" eaLnBrk="1" latinLnBrk="0" hangingPunct="1">
              <a:lnSpc>
                <a:spcPct val="80000"/>
              </a:lnSpc>
              <a:spcBef>
                <a:spcPct val="0"/>
              </a:spcBef>
              <a:buNone/>
              <a:defRPr lang="en-US" sz="5333" b="1" kern="0" spc="-200" baseline="0" dirty="0">
                <a:solidFill>
                  <a:schemeClr val="bg1"/>
                </a:solidFill>
                <a:latin typeface="+mj-lt"/>
                <a:ea typeface="Roboto Medium" panose="02000000000000000000" pitchFamily="2" charset="0"/>
                <a:cs typeface="Arial" panose="020B0604020202020204" pitchFamily="34" charset="0"/>
              </a:defRPr>
            </a:lvl1pPr>
          </a:lstStyle>
          <a:p>
            <a:r>
              <a:rPr lang="en-US" dirty="0"/>
              <a:t>Enter text to edit master style </a:t>
            </a:r>
          </a:p>
        </p:txBody>
      </p:sp>
      <p:sp>
        <p:nvSpPr>
          <p:cNvPr id="2" name="TextBox 1">
            <a:extLst>
              <a:ext uri="{FF2B5EF4-FFF2-40B4-BE49-F238E27FC236}">
                <a16:creationId xmlns:a16="http://schemas.microsoft.com/office/drawing/2014/main" id="{4BE8EDD1-F166-0026-0859-D0EC65F898C7}"/>
              </a:ext>
            </a:extLst>
          </p:cNvPr>
          <p:cNvSpPr txBox="1"/>
          <p:nvPr userDrawn="1"/>
        </p:nvSpPr>
        <p:spPr>
          <a:xfrm>
            <a:off x="9743355" y="6413607"/>
            <a:ext cx="2093901" cy="202552"/>
          </a:xfrm>
          <a:prstGeom prst="rect">
            <a:avLst/>
          </a:prstGeom>
          <a:noFill/>
        </p:spPr>
        <p:txBody>
          <a:bodyPr wrap="square" lIns="0" tIns="0" rIns="0" bIns="0" rtlCol="0" anchor="b">
            <a:noAutofit/>
          </a:bodyPr>
          <a:lstStyle/>
          <a:p>
            <a:pPr algn="r">
              <a:lnSpc>
                <a:spcPct val="150000"/>
              </a:lnSpc>
              <a:spcBef>
                <a:spcPts val="1600"/>
              </a:spcBef>
              <a:buClr>
                <a:srgbClr val="CC0000"/>
              </a:buClr>
              <a:buSzPct val="110000"/>
            </a:pPr>
            <a:r>
              <a:rPr lang="en-GB" sz="1067" spc="0" baseline="0" dirty="0">
                <a:solidFill>
                  <a:schemeClr val="bg1"/>
                </a:solidFill>
                <a:latin typeface="Arial" panose="020B0604020202020204" pitchFamily="34" charset="0"/>
                <a:cs typeface="Arial" panose="020B0604020202020204" pitchFamily="34" charset="0"/>
              </a:rPr>
              <a:t> </a:t>
            </a:r>
            <a:r>
              <a:rPr lang="en-GB" sz="1067" spc="0" baseline="0" dirty="0" err="1">
                <a:solidFill>
                  <a:schemeClr val="bg1"/>
                </a:solidFill>
                <a:latin typeface="Arial" panose="020B0604020202020204" pitchFamily="34" charset="0"/>
                <a:cs typeface="Arial" panose="020B0604020202020204" pitchFamily="34" charset="0"/>
              </a:rPr>
              <a:t>incose.org</a:t>
            </a:r>
            <a:r>
              <a:rPr lang="en-GB" sz="1067" spc="0" baseline="0" dirty="0">
                <a:solidFill>
                  <a:schemeClr val="bg1"/>
                </a:solidFill>
                <a:latin typeface="Arial" panose="020B0604020202020204" pitchFamily="34" charset="0"/>
                <a:cs typeface="Arial" panose="020B0604020202020204" pitchFamily="34" charset="0"/>
              </a:rPr>
              <a:t>/certification | </a:t>
            </a:r>
            <a:fld id="{A86CDF6F-2953-460E-BD1D-295C411077A7}" type="slidenum">
              <a:rPr lang="en-GB" sz="1067" spc="0" baseline="0" smtClean="0">
                <a:solidFill>
                  <a:schemeClr val="bg1"/>
                </a:solidFill>
                <a:latin typeface="Arial" panose="020B0604020202020204" pitchFamily="34" charset="0"/>
                <a:cs typeface="Arial" panose="020B0604020202020204" pitchFamily="34" charset="0"/>
              </a:rPr>
              <a:pPr algn="r">
                <a:lnSpc>
                  <a:spcPct val="150000"/>
                </a:lnSpc>
                <a:spcBef>
                  <a:spcPts val="1600"/>
                </a:spcBef>
                <a:buClr>
                  <a:srgbClr val="CC0000"/>
                </a:buClr>
                <a:buSzPct val="110000"/>
              </a:pPr>
              <a:t>‹#›</a:t>
            </a:fld>
            <a:r>
              <a:rPr lang="en-GB" sz="1067" spc="0" baseline="0" dirty="0">
                <a:solidFill>
                  <a:schemeClr val="bg1"/>
                </a:solidFill>
                <a:latin typeface="Arial" panose="020B0604020202020204" pitchFamily="34" charset="0"/>
                <a:cs typeface="Arial" panose="020B0604020202020204" pitchFamily="34" charset="0"/>
              </a:rPr>
              <a:t> </a:t>
            </a:r>
          </a:p>
        </p:txBody>
      </p:sp>
      <p:grpSp>
        <p:nvGrpSpPr>
          <p:cNvPr id="5" name="Group 4">
            <a:extLst>
              <a:ext uri="{FF2B5EF4-FFF2-40B4-BE49-F238E27FC236}">
                <a16:creationId xmlns:a16="http://schemas.microsoft.com/office/drawing/2014/main" id="{9A9DDB21-DE68-9F07-866D-7F74DF201554}"/>
              </a:ext>
            </a:extLst>
          </p:cNvPr>
          <p:cNvGrpSpPr/>
          <p:nvPr userDrawn="1"/>
        </p:nvGrpSpPr>
        <p:grpSpPr>
          <a:xfrm>
            <a:off x="9734907" y="92207"/>
            <a:ext cx="2258652" cy="491992"/>
            <a:chOff x="7301180" y="69155"/>
            <a:chExt cx="1693989" cy="368994"/>
          </a:xfrm>
        </p:grpSpPr>
        <p:grpSp>
          <p:nvGrpSpPr>
            <p:cNvPr id="9" name="Group 8">
              <a:extLst>
                <a:ext uri="{FF2B5EF4-FFF2-40B4-BE49-F238E27FC236}">
                  <a16:creationId xmlns:a16="http://schemas.microsoft.com/office/drawing/2014/main" id="{BEF60C49-F599-9E33-21F0-17634F396E7A}"/>
                </a:ext>
              </a:extLst>
            </p:cNvPr>
            <p:cNvGrpSpPr/>
            <p:nvPr userDrawn="1"/>
          </p:nvGrpSpPr>
          <p:grpSpPr>
            <a:xfrm>
              <a:off x="8421701" y="69155"/>
              <a:ext cx="573468" cy="368994"/>
              <a:chOff x="8421701" y="69155"/>
              <a:chExt cx="573468" cy="368994"/>
            </a:xfrm>
          </p:grpSpPr>
          <p:pic>
            <p:nvPicPr>
              <p:cNvPr id="14" name="Picture 13" descr="A picture containing logo&#10;&#10;Description automatically generated">
                <a:extLst>
                  <a:ext uri="{FF2B5EF4-FFF2-40B4-BE49-F238E27FC236}">
                    <a16:creationId xmlns:a16="http://schemas.microsoft.com/office/drawing/2014/main" id="{D53444E6-E68D-802D-7E56-BB70D70E79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7206" y="97638"/>
                <a:ext cx="477963" cy="312028"/>
              </a:xfrm>
              <a:prstGeom prst="rect">
                <a:avLst/>
              </a:prstGeom>
            </p:spPr>
          </p:pic>
          <p:cxnSp>
            <p:nvCxnSpPr>
              <p:cNvPr id="15" name="Straight Connector 14">
                <a:extLst>
                  <a:ext uri="{FF2B5EF4-FFF2-40B4-BE49-F238E27FC236}">
                    <a16:creationId xmlns:a16="http://schemas.microsoft.com/office/drawing/2014/main" id="{B03A02C6-1548-4F0E-1875-CEE165ED5083}"/>
                  </a:ext>
                </a:extLst>
              </p:cNvPr>
              <p:cNvCxnSpPr>
                <a:cxnSpLocks/>
              </p:cNvCxnSpPr>
              <p:nvPr userDrawn="1"/>
            </p:nvCxnSpPr>
            <p:spPr>
              <a:xfrm>
                <a:off x="8421701" y="69155"/>
                <a:ext cx="0" cy="368994"/>
              </a:xfrm>
              <a:prstGeom prst="line">
                <a:avLst/>
              </a:prstGeom>
              <a:ln w="12700">
                <a:solidFill>
                  <a:schemeClr val="bg2">
                    <a:lumMod val="90000"/>
                  </a:schemeClr>
                </a:solidFill>
              </a:ln>
            </p:spPr>
            <p:style>
              <a:lnRef idx="1">
                <a:schemeClr val="dk1"/>
              </a:lnRef>
              <a:fillRef idx="0">
                <a:schemeClr val="dk1"/>
              </a:fillRef>
              <a:effectRef idx="0">
                <a:schemeClr val="dk1"/>
              </a:effectRef>
              <a:fontRef idx="minor">
                <a:schemeClr val="tx1"/>
              </a:fontRef>
            </p:style>
          </p:cxnSp>
        </p:grpSp>
        <p:grpSp>
          <p:nvGrpSpPr>
            <p:cNvPr id="10" name="Group 9">
              <a:extLst>
                <a:ext uri="{FF2B5EF4-FFF2-40B4-BE49-F238E27FC236}">
                  <a16:creationId xmlns:a16="http://schemas.microsoft.com/office/drawing/2014/main" id="{14450EAA-7E4F-EA86-2511-DF4751D7F768}"/>
                </a:ext>
              </a:extLst>
            </p:cNvPr>
            <p:cNvGrpSpPr/>
            <p:nvPr userDrawn="1"/>
          </p:nvGrpSpPr>
          <p:grpSpPr>
            <a:xfrm>
              <a:off x="7301180" y="86488"/>
              <a:ext cx="1025017" cy="334328"/>
              <a:chOff x="-2197100" y="355600"/>
              <a:chExt cx="13589000" cy="4432300"/>
            </a:xfrm>
          </p:grpSpPr>
          <p:pic>
            <p:nvPicPr>
              <p:cNvPr id="11" name="Picture 10" descr="Logo&#10;&#10;Description automatically generated">
                <a:extLst>
                  <a:ext uri="{FF2B5EF4-FFF2-40B4-BE49-F238E27FC236}">
                    <a16:creationId xmlns:a16="http://schemas.microsoft.com/office/drawing/2014/main" id="{CA5B8676-2639-DDED-0E13-891488518A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2200" y="361950"/>
                <a:ext cx="4419600" cy="4419600"/>
              </a:xfrm>
              <a:prstGeom prst="rect">
                <a:avLst/>
              </a:prstGeom>
            </p:spPr>
          </p:pic>
          <p:pic>
            <p:nvPicPr>
              <p:cNvPr id="12" name="Picture 11" descr="A close up of a label&#10;&#10;Description automatically generated with low confidence">
                <a:extLst>
                  <a:ext uri="{FF2B5EF4-FFF2-40B4-BE49-F238E27FC236}">
                    <a16:creationId xmlns:a16="http://schemas.microsoft.com/office/drawing/2014/main" id="{AC2FF54B-E251-9120-1AF7-296ACFDF1A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97100" y="374650"/>
                <a:ext cx="4394200" cy="4394200"/>
              </a:xfrm>
              <a:prstGeom prst="rect">
                <a:avLst/>
              </a:prstGeom>
            </p:spPr>
          </p:pic>
          <p:pic>
            <p:nvPicPr>
              <p:cNvPr id="13" name="Picture 12" descr="Logo&#10;&#10;Description automatically generated">
                <a:extLst>
                  <a:ext uri="{FF2B5EF4-FFF2-40B4-BE49-F238E27FC236}">
                    <a16:creationId xmlns:a16="http://schemas.microsoft.com/office/drawing/2014/main" id="{DF225D82-3BB4-5438-09F7-A13765EDA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46900" y="355600"/>
                <a:ext cx="4445000" cy="4432300"/>
              </a:xfrm>
              <a:prstGeom prst="rect">
                <a:avLst/>
              </a:prstGeom>
            </p:spPr>
          </p:pic>
        </p:grpSp>
      </p:grpSp>
    </p:spTree>
    <p:extLst>
      <p:ext uri="{BB962C8B-B14F-4D97-AF65-F5344CB8AC3E}">
        <p14:creationId xmlns:p14="http://schemas.microsoft.com/office/powerpoint/2010/main" val="1895430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_gray">
    <p:bg>
      <p:bgPr>
        <a:solidFill>
          <a:schemeClr val="bg2"/>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7" hasCustomPrompt="1"/>
          </p:nvPr>
        </p:nvSpPr>
        <p:spPr>
          <a:xfrm>
            <a:off x="622301" y="6131859"/>
            <a:ext cx="2430780" cy="147917"/>
          </a:xfrm>
        </p:spPr>
        <p:txBody>
          <a:bodyPr tIns="0" bIns="0" anchor="b"/>
          <a:lstStyle>
            <a:lvl1pPr marL="0" indent="0">
              <a:buNone/>
              <a:defRPr sz="1067">
                <a:solidFill>
                  <a:schemeClr val="tx1"/>
                </a:solidFill>
              </a:defRPr>
            </a:lvl1pPr>
          </a:lstStyle>
          <a:p>
            <a:pPr lvl="0"/>
            <a:r>
              <a:rPr lang="en-US" dirty="0"/>
              <a:t>Optional small text </a:t>
            </a:r>
            <a:endParaRPr lang="en-GB" dirty="0"/>
          </a:p>
        </p:txBody>
      </p:sp>
      <p:grpSp>
        <p:nvGrpSpPr>
          <p:cNvPr id="8" name="Group 7">
            <a:extLst>
              <a:ext uri="{FF2B5EF4-FFF2-40B4-BE49-F238E27FC236}">
                <a16:creationId xmlns:a16="http://schemas.microsoft.com/office/drawing/2014/main" id="{B26075DA-6036-7443-AF95-35293BDA3664}"/>
              </a:ext>
            </a:extLst>
          </p:cNvPr>
          <p:cNvGrpSpPr/>
          <p:nvPr userDrawn="1"/>
        </p:nvGrpSpPr>
        <p:grpSpPr>
          <a:xfrm>
            <a:off x="9734907" y="92207"/>
            <a:ext cx="2258652" cy="491992"/>
            <a:chOff x="7301180" y="69155"/>
            <a:chExt cx="1693989" cy="368994"/>
          </a:xfrm>
        </p:grpSpPr>
        <p:grpSp>
          <p:nvGrpSpPr>
            <p:cNvPr id="9" name="Group 8">
              <a:extLst>
                <a:ext uri="{FF2B5EF4-FFF2-40B4-BE49-F238E27FC236}">
                  <a16:creationId xmlns:a16="http://schemas.microsoft.com/office/drawing/2014/main" id="{0EAC6012-4CE6-AA3B-8466-3B7BF7B28438}"/>
                </a:ext>
              </a:extLst>
            </p:cNvPr>
            <p:cNvGrpSpPr/>
            <p:nvPr userDrawn="1"/>
          </p:nvGrpSpPr>
          <p:grpSpPr>
            <a:xfrm>
              <a:off x="8421701" y="69155"/>
              <a:ext cx="573468" cy="368994"/>
              <a:chOff x="8421701" y="69155"/>
              <a:chExt cx="573468" cy="368994"/>
            </a:xfrm>
          </p:grpSpPr>
          <p:pic>
            <p:nvPicPr>
              <p:cNvPr id="14" name="Picture 13" descr="A picture containing logo&#10;&#10;Description automatically generated">
                <a:extLst>
                  <a:ext uri="{FF2B5EF4-FFF2-40B4-BE49-F238E27FC236}">
                    <a16:creationId xmlns:a16="http://schemas.microsoft.com/office/drawing/2014/main" id="{22B0C461-01E3-2B3C-4693-A6CEA45F22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7206" y="97638"/>
                <a:ext cx="477963" cy="312028"/>
              </a:xfrm>
              <a:prstGeom prst="rect">
                <a:avLst/>
              </a:prstGeom>
            </p:spPr>
          </p:pic>
          <p:cxnSp>
            <p:nvCxnSpPr>
              <p:cNvPr id="17" name="Straight Connector 16">
                <a:extLst>
                  <a:ext uri="{FF2B5EF4-FFF2-40B4-BE49-F238E27FC236}">
                    <a16:creationId xmlns:a16="http://schemas.microsoft.com/office/drawing/2014/main" id="{3F7D2FEA-C8D8-5BD4-3D35-71B8DF80370F}"/>
                  </a:ext>
                </a:extLst>
              </p:cNvPr>
              <p:cNvCxnSpPr>
                <a:cxnSpLocks/>
              </p:cNvCxnSpPr>
              <p:nvPr userDrawn="1"/>
            </p:nvCxnSpPr>
            <p:spPr>
              <a:xfrm>
                <a:off x="8421701" y="69155"/>
                <a:ext cx="0" cy="368994"/>
              </a:xfrm>
              <a:prstGeom prst="line">
                <a:avLst/>
              </a:prstGeom>
              <a:ln w="12700">
                <a:solidFill>
                  <a:schemeClr val="bg2">
                    <a:lumMod val="90000"/>
                  </a:schemeClr>
                </a:solidFill>
              </a:ln>
            </p:spPr>
            <p:style>
              <a:lnRef idx="1">
                <a:schemeClr val="dk1"/>
              </a:lnRef>
              <a:fillRef idx="0">
                <a:schemeClr val="dk1"/>
              </a:fillRef>
              <a:effectRef idx="0">
                <a:schemeClr val="dk1"/>
              </a:effectRef>
              <a:fontRef idx="minor">
                <a:schemeClr val="tx1"/>
              </a:fontRef>
            </p:style>
          </p:cxnSp>
        </p:grpSp>
        <p:grpSp>
          <p:nvGrpSpPr>
            <p:cNvPr id="10" name="Group 9">
              <a:extLst>
                <a:ext uri="{FF2B5EF4-FFF2-40B4-BE49-F238E27FC236}">
                  <a16:creationId xmlns:a16="http://schemas.microsoft.com/office/drawing/2014/main" id="{B1E1659B-121D-784C-C235-5E4C2CBCB5B8}"/>
                </a:ext>
              </a:extLst>
            </p:cNvPr>
            <p:cNvGrpSpPr/>
            <p:nvPr userDrawn="1"/>
          </p:nvGrpSpPr>
          <p:grpSpPr>
            <a:xfrm>
              <a:off x="7301180" y="86488"/>
              <a:ext cx="1025017" cy="334328"/>
              <a:chOff x="-2197100" y="355600"/>
              <a:chExt cx="13589000" cy="4432300"/>
            </a:xfrm>
          </p:grpSpPr>
          <p:pic>
            <p:nvPicPr>
              <p:cNvPr id="11" name="Picture 10" descr="Logo&#10;&#10;Description automatically generated">
                <a:extLst>
                  <a:ext uri="{FF2B5EF4-FFF2-40B4-BE49-F238E27FC236}">
                    <a16:creationId xmlns:a16="http://schemas.microsoft.com/office/drawing/2014/main" id="{CDD72CCC-68DC-49CA-6879-14AD37E28B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2200" y="361950"/>
                <a:ext cx="4419600" cy="4419600"/>
              </a:xfrm>
              <a:prstGeom prst="rect">
                <a:avLst/>
              </a:prstGeom>
            </p:spPr>
          </p:pic>
          <p:pic>
            <p:nvPicPr>
              <p:cNvPr id="12" name="Picture 11" descr="A close up of a label&#10;&#10;Description automatically generated with low confidence">
                <a:extLst>
                  <a:ext uri="{FF2B5EF4-FFF2-40B4-BE49-F238E27FC236}">
                    <a16:creationId xmlns:a16="http://schemas.microsoft.com/office/drawing/2014/main" id="{3AD059FA-1E7C-5A9F-8E5A-C0B574A27F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97100" y="374650"/>
                <a:ext cx="4394200" cy="4394200"/>
              </a:xfrm>
              <a:prstGeom prst="rect">
                <a:avLst/>
              </a:prstGeom>
            </p:spPr>
          </p:pic>
          <p:pic>
            <p:nvPicPr>
              <p:cNvPr id="13" name="Picture 12" descr="Logo&#10;&#10;Description automatically generated">
                <a:extLst>
                  <a:ext uri="{FF2B5EF4-FFF2-40B4-BE49-F238E27FC236}">
                    <a16:creationId xmlns:a16="http://schemas.microsoft.com/office/drawing/2014/main" id="{BCF16513-FAE3-8807-D495-14E49DA5AC3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46900" y="355600"/>
                <a:ext cx="4445000" cy="4432300"/>
              </a:xfrm>
              <a:prstGeom prst="rect">
                <a:avLst/>
              </a:prstGeom>
            </p:spPr>
          </p:pic>
        </p:grpSp>
      </p:grpSp>
    </p:spTree>
    <p:extLst>
      <p:ext uri="{BB962C8B-B14F-4D97-AF65-F5344CB8AC3E}">
        <p14:creationId xmlns:p14="http://schemas.microsoft.com/office/powerpoint/2010/main" val="2951879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lumn layout_light">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637867" y="1422400"/>
            <a:ext cx="5554133" cy="2912533"/>
          </a:xfrm>
          <a:solidFill>
            <a:schemeClr val="accent1"/>
          </a:solidFill>
        </p:spPr>
        <p:txBody>
          <a:bodyPr vert="horz" wrap="square" lIns="0" tIns="1005840" rIns="0" bIns="45720" rtlCol="0" anchor="ctr">
            <a:noAutofit/>
          </a:bodyPr>
          <a:lstStyle>
            <a:lvl1pPr marL="0" indent="0" algn="ctr">
              <a:buNone/>
              <a:defRPr lang="en-GB">
                <a:solidFill>
                  <a:schemeClr val="bg1"/>
                </a:solidFill>
              </a:defRPr>
            </a:lvl1pPr>
          </a:lstStyle>
          <a:p>
            <a:pPr marL="230712" lvl="0" indent="-230712" algn="ctr"/>
            <a:r>
              <a:rPr lang="en-US" dirty="0"/>
              <a:t>Click icon to add picture</a:t>
            </a:r>
          </a:p>
        </p:txBody>
      </p:sp>
      <p:sp>
        <p:nvSpPr>
          <p:cNvPr id="7" name="Text Placeholder 4"/>
          <p:cNvSpPr>
            <a:spLocks noGrp="1"/>
          </p:cNvSpPr>
          <p:nvPr>
            <p:ph type="body" sz="quarter" idx="16"/>
          </p:nvPr>
        </p:nvSpPr>
        <p:spPr>
          <a:xfrm>
            <a:off x="619325" y="2078927"/>
            <a:ext cx="4364155" cy="926740"/>
          </a:xfrm>
        </p:spPr>
        <p:txBody>
          <a:bodyPr tIns="0"/>
          <a:lstStyle>
            <a:lvl1pPr marL="0" indent="0">
              <a:buNone/>
              <a:defRPr lang="en-US" sz="1867" kern="1200" spc="0" baseline="0" dirty="0" smtClean="0">
                <a:solidFill>
                  <a:schemeClr val="accent5"/>
                </a:solidFill>
                <a:latin typeface="Arial" panose="020B0604020202020204" pitchFamily="34" charset="0"/>
                <a:ea typeface="+mn-ea"/>
                <a:cs typeface="Arial" panose="020B0604020202020204" pitchFamily="34" charset="0"/>
              </a:defRPr>
            </a:lvl1pPr>
            <a:lvl2pPr marL="230710" indent="0">
              <a:buNone/>
              <a:defRPr/>
            </a:lvl2pPr>
            <a:lvl3pPr marL="431789" indent="0">
              <a:buNone/>
              <a:defRPr/>
            </a:lvl3pPr>
            <a:lvl4pPr marL="609585" indent="0">
              <a:buNone/>
              <a:defRPr/>
            </a:lvl4pPr>
            <a:lvl5pPr marL="791614" indent="0">
              <a:buNone/>
              <a:defRPr/>
            </a:lvl5pPr>
          </a:lstStyle>
          <a:p>
            <a:pPr marL="0" lvl="0" indent="0" algn="l" defTabSz="1219170" rtl="0" eaLnBrk="1" latinLnBrk="0" hangingPunct="1">
              <a:lnSpc>
                <a:spcPct val="90000"/>
              </a:lnSpc>
              <a:spcBef>
                <a:spcPts val="1600"/>
              </a:spcBef>
              <a:buClr>
                <a:srgbClr val="0072C8"/>
              </a:buClr>
              <a:buSzPct val="110000"/>
              <a:buFont typeface="Wingdings" panose="05000000000000000000" pitchFamily="2" charset="2"/>
              <a:buNone/>
            </a:pPr>
            <a:r>
              <a:rPr lang="en-US" dirty="0"/>
              <a:t>Click to edit Master text styles</a:t>
            </a:r>
          </a:p>
        </p:txBody>
      </p:sp>
      <p:sp>
        <p:nvSpPr>
          <p:cNvPr id="8" name="Text Placeholder 7"/>
          <p:cNvSpPr>
            <a:spLocks noGrp="1"/>
          </p:cNvSpPr>
          <p:nvPr>
            <p:ph type="body" sz="quarter" idx="11" hasCustomPrompt="1"/>
          </p:nvPr>
        </p:nvSpPr>
        <p:spPr>
          <a:xfrm>
            <a:off x="619325" y="693421"/>
            <a:ext cx="4364156" cy="1211580"/>
          </a:xfrm>
        </p:spPr>
        <p:txBody>
          <a:bodyPr tIns="0" bIns="0" anchor="t"/>
          <a:lstStyle>
            <a:lvl1pPr marL="0" indent="0" algn="l" defTabSz="1219170" rtl="0" eaLnBrk="1" latinLnBrk="0" hangingPunct="1">
              <a:lnSpc>
                <a:spcPct val="90000"/>
              </a:lnSpc>
              <a:spcBef>
                <a:spcPct val="0"/>
              </a:spcBef>
              <a:buNone/>
              <a:defRPr lang="en-US" sz="4267" b="1" kern="0" spc="-20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1219170" rtl="0" eaLnBrk="1" latinLnBrk="0" hangingPunct="1">
              <a:lnSpc>
                <a:spcPct val="90000"/>
              </a:lnSpc>
              <a:spcBef>
                <a:spcPct val="0"/>
              </a:spcBef>
              <a:buNone/>
              <a:defRPr lang="en-US" sz="5333" b="1" kern="0" spc="-20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1219170" rtl="0" eaLnBrk="1" latinLnBrk="0" hangingPunct="1">
              <a:lnSpc>
                <a:spcPct val="90000"/>
              </a:lnSpc>
              <a:spcBef>
                <a:spcPct val="0"/>
              </a:spcBef>
              <a:buNone/>
              <a:defRPr lang="en-US" sz="5333" b="1" kern="0" spc="-20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1219170" rtl="0" eaLnBrk="1" latinLnBrk="0" hangingPunct="1">
              <a:lnSpc>
                <a:spcPct val="90000"/>
              </a:lnSpc>
              <a:spcBef>
                <a:spcPct val="0"/>
              </a:spcBef>
              <a:buNone/>
              <a:defRPr lang="en-US" sz="5333" b="1" kern="0" spc="-20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1219170" rtl="0" eaLnBrk="1" latinLnBrk="0" hangingPunct="1">
              <a:lnSpc>
                <a:spcPct val="90000"/>
              </a:lnSpc>
              <a:spcBef>
                <a:spcPct val="0"/>
              </a:spcBef>
              <a:buNone/>
              <a:defRPr lang="en-GB" sz="5333" b="1" kern="0" spc="-20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this text box</a:t>
            </a:r>
            <a:endParaRPr lang="en-GB" dirty="0"/>
          </a:p>
        </p:txBody>
      </p:sp>
      <p:sp>
        <p:nvSpPr>
          <p:cNvPr id="9" name="Text Placeholder 4"/>
          <p:cNvSpPr>
            <a:spLocks noGrp="1"/>
          </p:cNvSpPr>
          <p:nvPr>
            <p:ph type="body" sz="quarter" idx="17"/>
          </p:nvPr>
        </p:nvSpPr>
        <p:spPr>
          <a:xfrm>
            <a:off x="619325" y="3298128"/>
            <a:ext cx="4364155" cy="2684320"/>
          </a:xfrm>
        </p:spPr>
        <p:txBody>
          <a:bodyPr tIns="0"/>
          <a:lstStyle>
            <a:lvl1pPr marL="380990" indent="-380990">
              <a:lnSpc>
                <a:spcPct val="150000"/>
              </a:lnSpc>
              <a:spcBef>
                <a:spcPts val="1000"/>
              </a:spcBef>
              <a:buFont typeface="Arial" panose="020B0604020202020204" pitchFamily="34" charset="0"/>
              <a:buChar char="•"/>
              <a:defRPr lang="en-US" sz="1867" kern="1200" spc="0" baseline="0" dirty="0" smtClean="0">
                <a:solidFill>
                  <a:schemeClr val="accent5"/>
                </a:solidFill>
                <a:latin typeface="Arial" panose="020B0604020202020204" pitchFamily="34" charset="0"/>
                <a:ea typeface="+mn-ea"/>
                <a:cs typeface="Arial" panose="020B0604020202020204" pitchFamily="34" charset="0"/>
              </a:defRPr>
            </a:lvl1pPr>
            <a:lvl2pPr marL="230710" indent="0">
              <a:buNone/>
              <a:defRPr/>
            </a:lvl2pPr>
            <a:lvl3pPr marL="431789" indent="0">
              <a:buNone/>
              <a:defRPr/>
            </a:lvl3pPr>
            <a:lvl4pPr marL="609585" indent="0">
              <a:buNone/>
              <a:defRPr/>
            </a:lvl4pPr>
            <a:lvl5pPr marL="791614" indent="0">
              <a:buNone/>
              <a:defRPr/>
            </a:lvl5pPr>
          </a:lstStyle>
          <a:p>
            <a:pPr marL="380990" lvl="0" indent="-380990" algn="l" defTabSz="1219170" rtl="0" eaLnBrk="1" latinLnBrk="0" hangingPunct="1">
              <a:lnSpc>
                <a:spcPct val="90000"/>
              </a:lnSpc>
              <a:spcBef>
                <a:spcPts val="1600"/>
              </a:spcBef>
              <a:buClr>
                <a:srgbClr val="0072C8"/>
              </a:buClr>
              <a:buSzPct val="110000"/>
            </a:pPr>
            <a:r>
              <a:rPr lang="en-US" dirty="0"/>
              <a:t>Click to edit Master text styles</a:t>
            </a:r>
          </a:p>
        </p:txBody>
      </p:sp>
      <p:sp>
        <p:nvSpPr>
          <p:cNvPr id="6" name="Text Placeholder 3"/>
          <p:cNvSpPr>
            <a:spLocks noGrp="1"/>
          </p:cNvSpPr>
          <p:nvPr>
            <p:ph type="body" sz="quarter" idx="18" hasCustomPrompt="1"/>
          </p:nvPr>
        </p:nvSpPr>
        <p:spPr>
          <a:xfrm>
            <a:off x="622301" y="6131859"/>
            <a:ext cx="2430780" cy="147917"/>
          </a:xfrm>
        </p:spPr>
        <p:txBody>
          <a:bodyPr tIns="0" bIns="0" anchor="b"/>
          <a:lstStyle>
            <a:lvl1pPr marL="0" indent="0">
              <a:buNone/>
              <a:defRPr sz="1067">
                <a:solidFill>
                  <a:schemeClr val="accent5"/>
                </a:solidFill>
              </a:defRPr>
            </a:lvl1pPr>
          </a:lstStyle>
          <a:p>
            <a:pPr lvl="0"/>
            <a:r>
              <a:rPr lang="en-US" dirty="0"/>
              <a:t>Optional small text </a:t>
            </a:r>
            <a:endParaRPr lang="en-GB" dirty="0"/>
          </a:p>
        </p:txBody>
      </p:sp>
      <p:grpSp>
        <p:nvGrpSpPr>
          <p:cNvPr id="12" name="Group 11">
            <a:extLst>
              <a:ext uri="{FF2B5EF4-FFF2-40B4-BE49-F238E27FC236}">
                <a16:creationId xmlns:a16="http://schemas.microsoft.com/office/drawing/2014/main" id="{02EB7504-516F-B599-3C45-145650EC2325}"/>
              </a:ext>
            </a:extLst>
          </p:cNvPr>
          <p:cNvGrpSpPr/>
          <p:nvPr userDrawn="1"/>
        </p:nvGrpSpPr>
        <p:grpSpPr>
          <a:xfrm>
            <a:off x="9734907" y="92207"/>
            <a:ext cx="2258652" cy="491992"/>
            <a:chOff x="7301180" y="69155"/>
            <a:chExt cx="1693989" cy="368994"/>
          </a:xfrm>
        </p:grpSpPr>
        <p:grpSp>
          <p:nvGrpSpPr>
            <p:cNvPr id="13" name="Group 12">
              <a:extLst>
                <a:ext uri="{FF2B5EF4-FFF2-40B4-BE49-F238E27FC236}">
                  <a16:creationId xmlns:a16="http://schemas.microsoft.com/office/drawing/2014/main" id="{619F5B01-7607-F742-6DAA-F20543E9EF3B}"/>
                </a:ext>
              </a:extLst>
            </p:cNvPr>
            <p:cNvGrpSpPr/>
            <p:nvPr userDrawn="1"/>
          </p:nvGrpSpPr>
          <p:grpSpPr>
            <a:xfrm>
              <a:off x="8421701" y="69155"/>
              <a:ext cx="573468" cy="368994"/>
              <a:chOff x="8421701" y="69155"/>
              <a:chExt cx="573468" cy="368994"/>
            </a:xfrm>
          </p:grpSpPr>
          <p:pic>
            <p:nvPicPr>
              <p:cNvPr id="18" name="Picture 17" descr="A picture containing logo&#10;&#10;Description automatically generated">
                <a:extLst>
                  <a:ext uri="{FF2B5EF4-FFF2-40B4-BE49-F238E27FC236}">
                    <a16:creationId xmlns:a16="http://schemas.microsoft.com/office/drawing/2014/main" id="{9964E3F7-27BF-F61F-4A50-4D582B2C23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7206" y="97638"/>
                <a:ext cx="477963" cy="312028"/>
              </a:xfrm>
              <a:prstGeom prst="rect">
                <a:avLst/>
              </a:prstGeom>
            </p:spPr>
          </p:pic>
          <p:cxnSp>
            <p:nvCxnSpPr>
              <p:cNvPr id="21" name="Straight Connector 20">
                <a:extLst>
                  <a:ext uri="{FF2B5EF4-FFF2-40B4-BE49-F238E27FC236}">
                    <a16:creationId xmlns:a16="http://schemas.microsoft.com/office/drawing/2014/main" id="{B036A270-154D-A602-6D92-205FB73012DB}"/>
                  </a:ext>
                </a:extLst>
              </p:cNvPr>
              <p:cNvCxnSpPr>
                <a:cxnSpLocks/>
              </p:cNvCxnSpPr>
              <p:nvPr userDrawn="1"/>
            </p:nvCxnSpPr>
            <p:spPr>
              <a:xfrm>
                <a:off x="8421701" y="69155"/>
                <a:ext cx="0" cy="368994"/>
              </a:xfrm>
              <a:prstGeom prst="line">
                <a:avLst/>
              </a:prstGeom>
              <a:ln w="12700">
                <a:solidFill>
                  <a:schemeClr val="bg2">
                    <a:lumMod val="90000"/>
                  </a:schemeClr>
                </a:solidFill>
              </a:ln>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6E623F51-EE51-20AA-4000-42B86214DC67}"/>
                </a:ext>
              </a:extLst>
            </p:cNvPr>
            <p:cNvGrpSpPr/>
            <p:nvPr userDrawn="1"/>
          </p:nvGrpSpPr>
          <p:grpSpPr>
            <a:xfrm>
              <a:off x="7301180" y="86488"/>
              <a:ext cx="1025017" cy="334328"/>
              <a:chOff x="-2197100" y="355600"/>
              <a:chExt cx="13589000" cy="4432300"/>
            </a:xfrm>
          </p:grpSpPr>
          <p:pic>
            <p:nvPicPr>
              <p:cNvPr id="15" name="Picture 14" descr="Logo&#10;&#10;Description automatically generated">
                <a:extLst>
                  <a:ext uri="{FF2B5EF4-FFF2-40B4-BE49-F238E27FC236}">
                    <a16:creationId xmlns:a16="http://schemas.microsoft.com/office/drawing/2014/main" id="{D197C374-D9E4-40F5-1D8A-6C2EFE5B73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2200" y="361950"/>
                <a:ext cx="4419600" cy="4419600"/>
              </a:xfrm>
              <a:prstGeom prst="rect">
                <a:avLst/>
              </a:prstGeom>
            </p:spPr>
          </p:pic>
          <p:pic>
            <p:nvPicPr>
              <p:cNvPr id="16" name="Picture 15" descr="A close up of a label&#10;&#10;Description automatically generated with low confidence">
                <a:extLst>
                  <a:ext uri="{FF2B5EF4-FFF2-40B4-BE49-F238E27FC236}">
                    <a16:creationId xmlns:a16="http://schemas.microsoft.com/office/drawing/2014/main" id="{873806CC-7BFC-43A6-20F1-68107C0901D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97100" y="374650"/>
                <a:ext cx="4394200" cy="4394200"/>
              </a:xfrm>
              <a:prstGeom prst="rect">
                <a:avLst/>
              </a:prstGeom>
            </p:spPr>
          </p:pic>
          <p:pic>
            <p:nvPicPr>
              <p:cNvPr id="17" name="Picture 16" descr="Logo&#10;&#10;Description automatically generated">
                <a:extLst>
                  <a:ext uri="{FF2B5EF4-FFF2-40B4-BE49-F238E27FC236}">
                    <a16:creationId xmlns:a16="http://schemas.microsoft.com/office/drawing/2014/main" id="{1AB2806F-A2C6-0409-2D29-7C1458321E0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46900" y="355600"/>
                <a:ext cx="4445000" cy="4432300"/>
              </a:xfrm>
              <a:prstGeom prst="rect">
                <a:avLst/>
              </a:prstGeom>
            </p:spPr>
          </p:pic>
        </p:grpSp>
      </p:grpSp>
    </p:spTree>
    <p:extLst>
      <p:ext uri="{BB962C8B-B14F-4D97-AF65-F5344CB8AC3E}">
        <p14:creationId xmlns:p14="http://schemas.microsoft.com/office/powerpoint/2010/main" val="358478329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_Subtitle_dark">
    <p:bg>
      <p:bgPr>
        <a:solidFill>
          <a:srgbClr val="2B6FAB"/>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7" hasCustomPrompt="1"/>
          </p:nvPr>
        </p:nvSpPr>
        <p:spPr>
          <a:xfrm>
            <a:off x="620184" y="584200"/>
            <a:ext cx="10962216" cy="491067"/>
          </a:xfrm>
        </p:spPr>
        <p:txBody>
          <a:bodyPr tIns="0" bIns="0"/>
          <a:lstStyle>
            <a:lvl1pPr marL="0" indent="0">
              <a:spcBef>
                <a:spcPts val="0"/>
              </a:spcBef>
              <a:buNone/>
              <a:defRPr sz="3200" b="1" spc="-93" baseline="0">
                <a:solidFill>
                  <a:schemeClr val="tx1"/>
                </a:solidFill>
              </a:defRPr>
            </a:lvl1pPr>
            <a:lvl2pPr>
              <a:defRPr b="1"/>
            </a:lvl2pPr>
            <a:lvl3pPr>
              <a:defRPr b="1"/>
            </a:lvl3pPr>
            <a:lvl4pPr>
              <a:defRPr b="1"/>
            </a:lvl4pPr>
            <a:lvl5pPr>
              <a:defRPr b="1"/>
            </a:lvl5pPr>
          </a:lstStyle>
          <a:p>
            <a:pPr lvl="0"/>
            <a:r>
              <a:rPr lang="en-US" dirty="0"/>
              <a:t>Insert slide title here</a:t>
            </a:r>
            <a:endParaRPr lang="en-GB" dirty="0"/>
          </a:p>
        </p:txBody>
      </p:sp>
      <p:sp>
        <p:nvSpPr>
          <p:cNvPr id="8" name="Text Placeholder 4"/>
          <p:cNvSpPr>
            <a:spLocks noGrp="1"/>
          </p:cNvSpPr>
          <p:nvPr>
            <p:ph type="body" sz="quarter" idx="16"/>
          </p:nvPr>
        </p:nvSpPr>
        <p:spPr>
          <a:xfrm>
            <a:off x="620250" y="1192987"/>
            <a:ext cx="10959623" cy="227755"/>
          </a:xfrm>
        </p:spPr>
        <p:txBody>
          <a:bodyPr tIns="0"/>
          <a:lstStyle>
            <a:lvl1pPr marL="0" indent="0">
              <a:buNone/>
              <a:defRPr lang="en-US" sz="1467" kern="1200" spc="0" baseline="0" dirty="0">
                <a:solidFill>
                  <a:schemeClr val="tx1"/>
                </a:solidFill>
                <a:latin typeface="Arial" panose="020B0604020202020204" pitchFamily="34" charset="0"/>
                <a:ea typeface="+mn-ea"/>
                <a:cs typeface="Arial" panose="020B0604020202020204" pitchFamily="34" charset="0"/>
              </a:defRPr>
            </a:lvl1pPr>
            <a:lvl2pPr marL="230710" indent="0">
              <a:buNone/>
              <a:defRPr/>
            </a:lvl2pPr>
            <a:lvl3pPr marL="431789" indent="0">
              <a:buNone/>
              <a:defRPr/>
            </a:lvl3pPr>
            <a:lvl4pPr marL="609585" indent="0">
              <a:buNone/>
              <a:defRPr/>
            </a:lvl4pPr>
            <a:lvl5pPr marL="791614" indent="0">
              <a:buNone/>
              <a:defRPr/>
            </a:lvl5pPr>
          </a:lstStyle>
          <a:p>
            <a:pPr marL="0" lvl="0" indent="0" algn="l" defTabSz="1219170" rtl="0" eaLnBrk="1" latinLnBrk="0" hangingPunct="1">
              <a:lnSpc>
                <a:spcPct val="90000"/>
              </a:lnSpc>
              <a:spcBef>
                <a:spcPts val="1600"/>
              </a:spcBef>
              <a:buClr>
                <a:srgbClr val="0072C8"/>
              </a:buClr>
              <a:buSzPct val="110000"/>
              <a:buFont typeface="Wingdings" panose="05000000000000000000" pitchFamily="2" charset="2"/>
              <a:buNone/>
            </a:pPr>
            <a:r>
              <a:rPr lang="en-US" dirty="0"/>
              <a:t>Click to edit Master text styles</a:t>
            </a:r>
          </a:p>
        </p:txBody>
      </p:sp>
      <p:sp>
        <p:nvSpPr>
          <p:cNvPr id="5" name="Text Placeholder 3"/>
          <p:cNvSpPr>
            <a:spLocks noGrp="1"/>
          </p:cNvSpPr>
          <p:nvPr>
            <p:ph type="body" sz="quarter" idx="18" hasCustomPrompt="1"/>
          </p:nvPr>
        </p:nvSpPr>
        <p:spPr>
          <a:xfrm>
            <a:off x="622301" y="6149787"/>
            <a:ext cx="2430780" cy="129988"/>
          </a:xfrm>
        </p:spPr>
        <p:txBody>
          <a:bodyPr tIns="0" bIns="0" anchor="b"/>
          <a:lstStyle>
            <a:lvl1pPr marL="0" indent="0">
              <a:buNone/>
              <a:defRPr sz="1067">
                <a:solidFill>
                  <a:schemeClr val="tx1"/>
                </a:solidFill>
              </a:defRPr>
            </a:lvl1pPr>
          </a:lstStyle>
          <a:p>
            <a:pPr lvl="0"/>
            <a:r>
              <a:rPr lang="en-US" dirty="0"/>
              <a:t>Optional small text </a:t>
            </a:r>
            <a:endParaRPr lang="en-GB" dirty="0"/>
          </a:p>
        </p:txBody>
      </p:sp>
      <p:sp>
        <p:nvSpPr>
          <p:cNvPr id="6" name="Text Placeholder 4"/>
          <p:cNvSpPr>
            <a:spLocks noGrp="1"/>
          </p:cNvSpPr>
          <p:nvPr>
            <p:ph type="body" sz="quarter" idx="19"/>
          </p:nvPr>
        </p:nvSpPr>
        <p:spPr>
          <a:xfrm>
            <a:off x="622301" y="1608667"/>
            <a:ext cx="10960100" cy="3761317"/>
          </a:xfrm>
        </p:spPr>
        <p:txBody>
          <a:bodyPr/>
          <a:lstStyle>
            <a:lvl1pPr>
              <a:defRPr sz="1400">
                <a:solidFill>
                  <a:schemeClr val="tx1"/>
                </a:solidFill>
              </a:defRPr>
            </a:lvl1pPr>
            <a:lvl2pPr>
              <a:defRPr sz="1333">
                <a:solidFill>
                  <a:schemeClr val="tx1"/>
                </a:solidFill>
              </a:defRPr>
            </a:lvl2pPr>
            <a:lvl3pPr>
              <a:defRPr sz="1200">
                <a:solidFill>
                  <a:schemeClr val="tx1"/>
                </a:solidFill>
              </a:defRPr>
            </a:lvl3pPr>
            <a:lvl4pPr>
              <a:defRPr sz="1067">
                <a:solidFill>
                  <a:schemeClr val="tx1"/>
                </a:solidFill>
              </a:defRPr>
            </a:lvl4pPr>
            <a:lvl5pPr>
              <a:defRPr sz="1067">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 name="Group 1">
            <a:extLst>
              <a:ext uri="{FF2B5EF4-FFF2-40B4-BE49-F238E27FC236}">
                <a16:creationId xmlns:a16="http://schemas.microsoft.com/office/drawing/2014/main" id="{46A41B74-35ED-8ADF-97C1-B60EC9BBCE8D}"/>
              </a:ext>
            </a:extLst>
          </p:cNvPr>
          <p:cNvGrpSpPr/>
          <p:nvPr userDrawn="1"/>
        </p:nvGrpSpPr>
        <p:grpSpPr>
          <a:xfrm>
            <a:off x="9734907" y="92207"/>
            <a:ext cx="2258652" cy="491992"/>
            <a:chOff x="7301180" y="69155"/>
            <a:chExt cx="1693989" cy="368994"/>
          </a:xfrm>
        </p:grpSpPr>
        <p:grpSp>
          <p:nvGrpSpPr>
            <p:cNvPr id="3" name="Group 2">
              <a:extLst>
                <a:ext uri="{FF2B5EF4-FFF2-40B4-BE49-F238E27FC236}">
                  <a16:creationId xmlns:a16="http://schemas.microsoft.com/office/drawing/2014/main" id="{8CA7E802-31BD-559A-6A59-2C5F22D3D7D7}"/>
                </a:ext>
              </a:extLst>
            </p:cNvPr>
            <p:cNvGrpSpPr/>
            <p:nvPr userDrawn="1"/>
          </p:nvGrpSpPr>
          <p:grpSpPr>
            <a:xfrm>
              <a:off x="8421701" y="69155"/>
              <a:ext cx="573468" cy="368994"/>
              <a:chOff x="8421701" y="69155"/>
              <a:chExt cx="573468" cy="368994"/>
            </a:xfrm>
          </p:grpSpPr>
          <p:pic>
            <p:nvPicPr>
              <p:cNvPr id="12" name="Picture 11" descr="A picture containing logo&#10;&#10;Description automatically generated">
                <a:extLst>
                  <a:ext uri="{FF2B5EF4-FFF2-40B4-BE49-F238E27FC236}">
                    <a16:creationId xmlns:a16="http://schemas.microsoft.com/office/drawing/2014/main" id="{3CFB4AA1-F66A-D76F-8DA8-06D796465A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7206" y="97638"/>
                <a:ext cx="477963" cy="312028"/>
              </a:xfrm>
              <a:prstGeom prst="rect">
                <a:avLst/>
              </a:prstGeom>
            </p:spPr>
          </p:pic>
          <p:cxnSp>
            <p:nvCxnSpPr>
              <p:cNvPr id="13" name="Straight Connector 12">
                <a:extLst>
                  <a:ext uri="{FF2B5EF4-FFF2-40B4-BE49-F238E27FC236}">
                    <a16:creationId xmlns:a16="http://schemas.microsoft.com/office/drawing/2014/main" id="{6BB51F1E-46ED-59DD-F44E-91FE7F097BA7}"/>
                  </a:ext>
                </a:extLst>
              </p:cNvPr>
              <p:cNvCxnSpPr>
                <a:cxnSpLocks/>
              </p:cNvCxnSpPr>
              <p:nvPr userDrawn="1"/>
            </p:nvCxnSpPr>
            <p:spPr>
              <a:xfrm>
                <a:off x="8421701" y="69155"/>
                <a:ext cx="0" cy="368994"/>
              </a:xfrm>
              <a:prstGeom prst="line">
                <a:avLst/>
              </a:prstGeom>
              <a:ln w="12700">
                <a:solidFill>
                  <a:schemeClr val="bg2">
                    <a:lumMod val="90000"/>
                  </a:schemeClr>
                </a:solidFill>
              </a:ln>
            </p:spPr>
            <p:style>
              <a:lnRef idx="1">
                <a:schemeClr val="dk1"/>
              </a:lnRef>
              <a:fillRef idx="0">
                <a:schemeClr val="dk1"/>
              </a:fillRef>
              <a:effectRef idx="0">
                <a:schemeClr val="dk1"/>
              </a:effectRef>
              <a:fontRef idx="minor">
                <a:schemeClr val="tx1"/>
              </a:fontRef>
            </p:style>
          </p:cxnSp>
        </p:grpSp>
        <p:grpSp>
          <p:nvGrpSpPr>
            <p:cNvPr id="7" name="Group 6">
              <a:extLst>
                <a:ext uri="{FF2B5EF4-FFF2-40B4-BE49-F238E27FC236}">
                  <a16:creationId xmlns:a16="http://schemas.microsoft.com/office/drawing/2014/main" id="{AF91DCAB-5F02-E5A6-F7B2-AF66A0AB0113}"/>
                </a:ext>
              </a:extLst>
            </p:cNvPr>
            <p:cNvGrpSpPr/>
            <p:nvPr userDrawn="1"/>
          </p:nvGrpSpPr>
          <p:grpSpPr>
            <a:xfrm>
              <a:off x="7301180" y="86488"/>
              <a:ext cx="1025017" cy="334328"/>
              <a:chOff x="-2197100" y="355600"/>
              <a:chExt cx="13589000" cy="4432300"/>
            </a:xfrm>
          </p:grpSpPr>
          <p:pic>
            <p:nvPicPr>
              <p:cNvPr id="9" name="Picture 8" descr="Logo&#10;&#10;Description automatically generated">
                <a:extLst>
                  <a:ext uri="{FF2B5EF4-FFF2-40B4-BE49-F238E27FC236}">
                    <a16:creationId xmlns:a16="http://schemas.microsoft.com/office/drawing/2014/main" id="{E07DBAFC-2875-7594-CC9D-83392A86A4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2200" y="361950"/>
                <a:ext cx="4419600" cy="4419600"/>
              </a:xfrm>
              <a:prstGeom prst="rect">
                <a:avLst/>
              </a:prstGeom>
            </p:spPr>
          </p:pic>
          <p:pic>
            <p:nvPicPr>
              <p:cNvPr id="10" name="Picture 9" descr="A close up of a label&#10;&#10;Description automatically generated with low confidence">
                <a:extLst>
                  <a:ext uri="{FF2B5EF4-FFF2-40B4-BE49-F238E27FC236}">
                    <a16:creationId xmlns:a16="http://schemas.microsoft.com/office/drawing/2014/main" id="{7981AD3E-9A83-C753-234B-E4032F684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97100" y="374650"/>
                <a:ext cx="4394200" cy="4394200"/>
              </a:xfrm>
              <a:prstGeom prst="rect">
                <a:avLst/>
              </a:prstGeom>
            </p:spPr>
          </p:pic>
          <p:pic>
            <p:nvPicPr>
              <p:cNvPr id="11" name="Picture 10" descr="Logo&#10;&#10;Description automatically generated">
                <a:extLst>
                  <a:ext uri="{FF2B5EF4-FFF2-40B4-BE49-F238E27FC236}">
                    <a16:creationId xmlns:a16="http://schemas.microsoft.com/office/drawing/2014/main" id="{DB45D3E7-EB0E-7371-CC6A-0138EB2E1B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46900" y="355600"/>
                <a:ext cx="4445000" cy="4432300"/>
              </a:xfrm>
              <a:prstGeom prst="rect">
                <a:avLst/>
              </a:prstGeom>
            </p:spPr>
          </p:pic>
        </p:grpSp>
      </p:grpSp>
    </p:spTree>
    <p:extLst>
      <p:ext uri="{BB962C8B-B14F-4D97-AF65-F5344CB8AC3E}">
        <p14:creationId xmlns:p14="http://schemas.microsoft.com/office/powerpoint/2010/main" val="356175562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6CF00-69C0-4E49-CAE1-FA9C622AFF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D8B388-0396-08F6-6DEB-71C5C2EF7C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BF0A3B-3239-A5D6-B86F-CCFC158DE818}"/>
              </a:ext>
            </a:extLst>
          </p:cNvPr>
          <p:cNvSpPr>
            <a:spLocks noGrp="1"/>
          </p:cNvSpPr>
          <p:nvPr>
            <p:ph type="dt" sz="half" idx="10"/>
          </p:nvPr>
        </p:nvSpPr>
        <p:spPr/>
        <p:txBody>
          <a:bodyPr/>
          <a:lstStyle/>
          <a:p>
            <a:fld id="{1C8C8431-E0C2-4040-9D9E-84463256EE83}" type="datetimeFigureOut">
              <a:rPr lang="en-US" smtClean="0"/>
              <a:t>8/16/2023</a:t>
            </a:fld>
            <a:endParaRPr lang="en-US"/>
          </a:p>
        </p:txBody>
      </p:sp>
      <p:sp>
        <p:nvSpPr>
          <p:cNvPr id="5" name="Footer Placeholder 4">
            <a:extLst>
              <a:ext uri="{FF2B5EF4-FFF2-40B4-BE49-F238E27FC236}">
                <a16:creationId xmlns:a16="http://schemas.microsoft.com/office/drawing/2014/main" id="{A508CA95-58EC-C34A-D074-C469E4FC4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46A879-CD9F-7607-8FD1-ADEFB1BD66D9}"/>
              </a:ext>
            </a:extLst>
          </p:cNvPr>
          <p:cNvSpPr>
            <a:spLocks noGrp="1"/>
          </p:cNvSpPr>
          <p:nvPr>
            <p:ph type="sldNum" sz="quarter" idx="12"/>
          </p:nvPr>
        </p:nvSpPr>
        <p:spPr/>
        <p:txBody>
          <a:bodyPr/>
          <a:lstStyle/>
          <a:p>
            <a:fld id="{EF21FE46-3C3E-4614-829D-55604192D173}" type="slidenum">
              <a:rPr lang="en-US" smtClean="0"/>
              <a:t>‹#›</a:t>
            </a:fld>
            <a:endParaRPr lang="en-US"/>
          </a:p>
        </p:txBody>
      </p:sp>
    </p:spTree>
    <p:extLst>
      <p:ext uri="{BB962C8B-B14F-4D97-AF65-F5344CB8AC3E}">
        <p14:creationId xmlns:p14="http://schemas.microsoft.com/office/powerpoint/2010/main" val="279754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69A87-BECD-05BE-1F68-958AE9BE0C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62203F-C2F7-9F18-A39F-0A97B1770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8BD5F-657D-EBD7-E3EC-D265931C7EC3}"/>
              </a:ext>
            </a:extLst>
          </p:cNvPr>
          <p:cNvSpPr>
            <a:spLocks noGrp="1"/>
          </p:cNvSpPr>
          <p:nvPr>
            <p:ph type="dt" sz="half" idx="10"/>
          </p:nvPr>
        </p:nvSpPr>
        <p:spPr/>
        <p:txBody>
          <a:bodyPr/>
          <a:lstStyle/>
          <a:p>
            <a:fld id="{1C8C8431-E0C2-4040-9D9E-84463256EE83}" type="datetimeFigureOut">
              <a:rPr lang="en-US" smtClean="0"/>
              <a:t>8/16/2023</a:t>
            </a:fld>
            <a:endParaRPr lang="en-US"/>
          </a:p>
        </p:txBody>
      </p:sp>
      <p:sp>
        <p:nvSpPr>
          <p:cNvPr id="5" name="Footer Placeholder 4">
            <a:extLst>
              <a:ext uri="{FF2B5EF4-FFF2-40B4-BE49-F238E27FC236}">
                <a16:creationId xmlns:a16="http://schemas.microsoft.com/office/drawing/2014/main" id="{5C9725B9-5A42-4170-64A7-C36D915F3F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DEA781-A050-C34E-5FC4-89FA7CA7B8B1}"/>
              </a:ext>
            </a:extLst>
          </p:cNvPr>
          <p:cNvSpPr>
            <a:spLocks noGrp="1"/>
          </p:cNvSpPr>
          <p:nvPr>
            <p:ph type="sldNum" sz="quarter" idx="12"/>
          </p:nvPr>
        </p:nvSpPr>
        <p:spPr/>
        <p:txBody>
          <a:bodyPr/>
          <a:lstStyle/>
          <a:p>
            <a:fld id="{EF21FE46-3C3E-4614-829D-55604192D173}" type="slidenum">
              <a:rPr lang="en-US" smtClean="0"/>
              <a:t>‹#›</a:t>
            </a:fld>
            <a:endParaRPr lang="en-US"/>
          </a:p>
        </p:txBody>
      </p:sp>
    </p:spTree>
    <p:extLst>
      <p:ext uri="{BB962C8B-B14F-4D97-AF65-F5344CB8AC3E}">
        <p14:creationId xmlns:p14="http://schemas.microsoft.com/office/powerpoint/2010/main" val="2431159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C9C3F-600C-DE38-9713-16F1FC411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1CFBCB-9625-3677-116B-43B39A6AC4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0B197-E564-C633-8749-258A330059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53590A-ADCC-3FC1-8F81-45C9FFD0CF00}"/>
              </a:ext>
            </a:extLst>
          </p:cNvPr>
          <p:cNvSpPr>
            <a:spLocks noGrp="1"/>
          </p:cNvSpPr>
          <p:nvPr>
            <p:ph type="dt" sz="half" idx="10"/>
          </p:nvPr>
        </p:nvSpPr>
        <p:spPr/>
        <p:txBody>
          <a:bodyPr/>
          <a:lstStyle/>
          <a:p>
            <a:fld id="{1C8C8431-E0C2-4040-9D9E-84463256EE83}" type="datetimeFigureOut">
              <a:rPr lang="en-US" smtClean="0"/>
              <a:t>8/16/2023</a:t>
            </a:fld>
            <a:endParaRPr lang="en-US"/>
          </a:p>
        </p:txBody>
      </p:sp>
      <p:sp>
        <p:nvSpPr>
          <p:cNvPr id="6" name="Footer Placeholder 5">
            <a:extLst>
              <a:ext uri="{FF2B5EF4-FFF2-40B4-BE49-F238E27FC236}">
                <a16:creationId xmlns:a16="http://schemas.microsoft.com/office/drawing/2014/main" id="{4C6B1BA4-992A-8480-394C-A75F75E40C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3FDC06-6BCC-DB3A-CF16-1C4FF9511DFC}"/>
              </a:ext>
            </a:extLst>
          </p:cNvPr>
          <p:cNvSpPr>
            <a:spLocks noGrp="1"/>
          </p:cNvSpPr>
          <p:nvPr>
            <p:ph type="sldNum" sz="quarter" idx="12"/>
          </p:nvPr>
        </p:nvSpPr>
        <p:spPr/>
        <p:txBody>
          <a:bodyPr/>
          <a:lstStyle/>
          <a:p>
            <a:fld id="{EF21FE46-3C3E-4614-829D-55604192D173}" type="slidenum">
              <a:rPr lang="en-US" smtClean="0"/>
              <a:t>‹#›</a:t>
            </a:fld>
            <a:endParaRPr lang="en-US"/>
          </a:p>
        </p:txBody>
      </p:sp>
    </p:spTree>
    <p:extLst>
      <p:ext uri="{BB962C8B-B14F-4D97-AF65-F5344CB8AC3E}">
        <p14:creationId xmlns:p14="http://schemas.microsoft.com/office/powerpoint/2010/main" val="86718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0D6D-2983-BD5F-C128-B351007D3D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5CA07A-88B7-8EC9-DA1E-CEFF95AB41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CE94C6-91E3-45B3-33A1-37A3BF10BD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470152-4F39-053F-8861-39B39949CB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51B5F-B30D-FF50-8ED2-2116A86FCD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CC3589-AD0F-8AF2-69E4-F7B38993480C}"/>
              </a:ext>
            </a:extLst>
          </p:cNvPr>
          <p:cNvSpPr>
            <a:spLocks noGrp="1"/>
          </p:cNvSpPr>
          <p:nvPr>
            <p:ph type="dt" sz="half" idx="10"/>
          </p:nvPr>
        </p:nvSpPr>
        <p:spPr/>
        <p:txBody>
          <a:bodyPr/>
          <a:lstStyle/>
          <a:p>
            <a:fld id="{1C8C8431-E0C2-4040-9D9E-84463256EE83}" type="datetimeFigureOut">
              <a:rPr lang="en-US" smtClean="0"/>
              <a:t>8/16/2023</a:t>
            </a:fld>
            <a:endParaRPr lang="en-US"/>
          </a:p>
        </p:txBody>
      </p:sp>
      <p:sp>
        <p:nvSpPr>
          <p:cNvPr id="8" name="Footer Placeholder 7">
            <a:extLst>
              <a:ext uri="{FF2B5EF4-FFF2-40B4-BE49-F238E27FC236}">
                <a16:creationId xmlns:a16="http://schemas.microsoft.com/office/drawing/2014/main" id="{566CBDF6-07EA-5A73-14A8-B85587BC41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F32151-8A69-AB3D-9C50-8CC4F6E114BA}"/>
              </a:ext>
            </a:extLst>
          </p:cNvPr>
          <p:cNvSpPr>
            <a:spLocks noGrp="1"/>
          </p:cNvSpPr>
          <p:nvPr>
            <p:ph type="sldNum" sz="quarter" idx="12"/>
          </p:nvPr>
        </p:nvSpPr>
        <p:spPr/>
        <p:txBody>
          <a:bodyPr/>
          <a:lstStyle/>
          <a:p>
            <a:fld id="{EF21FE46-3C3E-4614-829D-55604192D173}" type="slidenum">
              <a:rPr lang="en-US" smtClean="0"/>
              <a:t>‹#›</a:t>
            </a:fld>
            <a:endParaRPr lang="en-US"/>
          </a:p>
        </p:txBody>
      </p:sp>
    </p:spTree>
    <p:extLst>
      <p:ext uri="{BB962C8B-B14F-4D97-AF65-F5344CB8AC3E}">
        <p14:creationId xmlns:p14="http://schemas.microsoft.com/office/powerpoint/2010/main" val="2828536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ECAB-87A8-1CC8-F084-EEECDC5EC3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B5AD45-63D2-B897-1835-D6F26968CCE6}"/>
              </a:ext>
            </a:extLst>
          </p:cNvPr>
          <p:cNvSpPr>
            <a:spLocks noGrp="1"/>
          </p:cNvSpPr>
          <p:nvPr>
            <p:ph type="dt" sz="half" idx="10"/>
          </p:nvPr>
        </p:nvSpPr>
        <p:spPr/>
        <p:txBody>
          <a:bodyPr/>
          <a:lstStyle/>
          <a:p>
            <a:fld id="{1C8C8431-E0C2-4040-9D9E-84463256EE83}" type="datetimeFigureOut">
              <a:rPr lang="en-US" smtClean="0"/>
              <a:t>8/16/2023</a:t>
            </a:fld>
            <a:endParaRPr lang="en-US"/>
          </a:p>
        </p:txBody>
      </p:sp>
      <p:sp>
        <p:nvSpPr>
          <p:cNvPr id="4" name="Footer Placeholder 3">
            <a:extLst>
              <a:ext uri="{FF2B5EF4-FFF2-40B4-BE49-F238E27FC236}">
                <a16:creationId xmlns:a16="http://schemas.microsoft.com/office/drawing/2014/main" id="{F6F930E8-FB30-A848-992F-FCB6707AAC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B3EEC8-BEE1-2876-F48B-CA3C12332339}"/>
              </a:ext>
            </a:extLst>
          </p:cNvPr>
          <p:cNvSpPr>
            <a:spLocks noGrp="1"/>
          </p:cNvSpPr>
          <p:nvPr>
            <p:ph type="sldNum" sz="quarter" idx="12"/>
          </p:nvPr>
        </p:nvSpPr>
        <p:spPr/>
        <p:txBody>
          <a:bodyPr/>
          <a:lstStyle/>
          <a:p>
            <a:fld id="{EF21FE46-3C3E-4614-829D-55604192D173}" type="slidenum">
              <a:rPr lang="en-US" smtClean="0"/>
              <a:t>‹#›</a:t>
            </a:fld>
            <a:endParaRPr lang="en-US"/>
          </a:p>
        </p:txBody>
      </p:sp>
    </p:spTree>
    <p:extLst>
      <p:ext uri="{BB962C8B-B14F-4D97-AF65-F5344CB8AC3E}">
        <p14:creationId xmlns:p14="http://schemas.microsoft.com/office/powerpoint/2010/main" val="906536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C86C19-4190-C1A6-D3BC-206A4CFD90D4}"/>
              </a:ext>
            </a:extLst>
          </p:cNvPr>
          <p:cNvSpPr>
            <a:spLocks noGrp="1"/>
          </p:cNvSpPr>
          <p:nvPr>
            <p:ph type="dt" sz="half" idx="10"/>
          </p:nvPr>
        </p:nvSpPr>
        <p:spPr/>
        <p:txBody>
          <a:bodyPr/>
          <a:lstStyle/>
          <a:p>
            <a:fld id="{1C8C8431-E0C2-4040-9D9E-84463256EE83}" type="datetimeFigureOut">
              <a:rPr lang="en-US" smtClean="0"/>
              <a:t>8/16/2023</a:t>
            </a:fld>
            <a:endParaRPr lang="en-US"/>
          </a:p>
        </p:txBody>
      </p:sp>
      <p:sp>
        <p:nvSpPr>
          <p:cNvPr id="3" name="Footer Placeholder 2">
            <a:extLst>
              <a:ext uri="{FF2B5EF4-FFF2-40B4-BE49-F238E27FC236}">
                <a16:creationId xmlns:a16="http://schemas.microsoft.com/office/drawing/2014/main" id="{9875D013-EE34-47C5-13A6-76FD83AD71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60CCD2-708E-CFDD-0807-41E1A2C300F9}"/>
              </a:ext>
            </a:extLst>
          </p:cNvPr>
          <p:cNvSpPr>
            <a:spLocks noGrp="1"/>
          </p:cNvSpPr>
          <p:nvPr>
            <p:ph type="sldNum" sz="quarter" idx="12"/>
          </p:nvPr>
        </p:nvSpPr>
        <p:spPr/>
        <p:txBody>
          <a:bodyPr/>
          <a:lstStyle/>
          <a:p>
            <a:fld id="{EF21FE46-3C3E-4614-829D-55604192D173}" type="slidenum">
              <a:rPr lang="en-US" smtClean="0"/>
              <a:t>‹#›</a:t>
            </a:fld>
            <a:endParaRPr lang="en-US"/>
          </a:p>
        </p:txBody>
      </p:sp>
    </p:spTree>
    <p:extLst>
      <p:ext uri="{BB962C8B-B14F-4D97-AF65-F5344CB8AC3E}">
        <p14:creationId xmlns:p14="http://schemas.microsoft.com/office/powerpoint/2010/main" val="295377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31224-C8E8-A6A0-85D1-58AEBFE0F4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536EC1-4DDC-2FA6-C690-9A610BC2FF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21CA20-13AC-C8BE-C661-443432723C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04C27C-4CFF-D8A0-046F-6A00A59D9D74}"/>
              </a:ext>
            </a:extLst>
          </p:cNvPr>
          <p:cNvSpPr>
            <a:spLocks noGrp="1"/>
          </p:cNvSpPr>
          <p:nvPr>
            <p:ph type="dt" sz="half" idx="10"/>
          </p:nvPr>
        </p:nvSpPr>
        <p:spPr/>
        <p:txBody>
          <a:bodyPr/>
          <a:lstStyle/>
          <a:p>
            <a:fld id="{1C8C8431-E0C2-4040-9D9E-84463256EE83}" type="datetimeFigureOut">
              <a:rPr lang="en-US" smtClean="0"/>
              <a:t>8/16/2023</a:t>
            </a:fld>
            <a:endParaRPr lang="en-US"/>
          </a:p>
        </p:txBody>
      </p:sp>
      <p:sp>
        <p:nvSpPr>
          <p:cNvPr id="6" name="Footer Placeholder 5">
            <a:extLst>
              <a:ext uri="{FF2B5EF4-FFF2-40B4-BE49-F238E27FC236}">
                <a16:creationId xmlns:a16="http://schemas.microsoft.com/office/drawing/2014/main" id="{D2833E87-1AC6-AFE2-5DEA-D386364648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626B3D-5692-344E-A8D3-BB06AE14C8E9}"/>
              </a:ext>
            </a:extLst>
          </p:cNvPr>
          <p:cNvSpPr>
            <a:spLocks noGrp="1"/>
          </p:cNvSpPr>
          <p:nvPr>
            <p:ph type="sldNum" sz="quarter" idx="12"/>
          </p:nvPr>
        </p:nvSpPr>
        <p:spPr/>
        <p:txBody>
          <a:bodyPr/>
          <a:lstStyle/>
          <a:p>
            <a:fld id="{EF21FE46-3C3E-4614-829D-55604192D173}" type="slidenum">
              <a:rPr lang="en-US" smtClean="0"/>
              <a:t>‹#›</a:t>
            </a:fld>
            <a:endParaRPr lang="en-US"/>
          </a:p>
        </p:txBody>
      </p:sp>
    </p:spTree>
    <p:extLst>
      <p:ext uri="{BB962C8B-B14F-4D97-AF65-F5344CB8AC3E}">
        <p14:creationId xmlns:p14="http://schemas.microsoft.com/office/powerpoint/2010/main" val="2220355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B8A7D-3A11-E3FC-9596-3D64DFD9E0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447B5-9BDE-7382-B362-A2DC429591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A90BC2-4A19-D7AD-80CA-397280BAF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E5153E-8365-E01E-B780-42C7348EB7DD}"/>
              </a:ext>
            </a:extLst>
          </p:cNvPr>
          <p:cNvSpPr>
            <a:spLocks noGrp="1"/>
          </p:cNvSpPr>
          <p:nvPr>
            <p:ph type="dt" sz="half" idx="10"/>
          </p:nvPr>
        </p:nvSpPr>
        <p:spPr/>
        <p:txBody>
          <a:bodyPr/>
          <a:lstStyle/>
          <a:p>
            <a:fld id="{1C8C8431-E0C2-4040-9D9E-84463256EE83}" type="datetimeFigureOut">
              <a:rPr lang="en-US" smtClean="0"/>
              <a:t>8/16/2023</a:t>
            </a:fld>
            <a:endParaRPr lang="en-US"/>
          </a:p>
        </p:txBody>
      </p:sp>
      <p:sp>
        <p:nvSpPr>
          <p:cNvPr id="6" name="Footer Placeholder 5">
            <a:extLst>
              <a:ext uri="{FF2B5EF4-FFF2-40B4-BE49-F238E27FC236}">
                <a16:creationId xmlns:a16="http://schemas.microsoft.com/office/drawing/2014/main" id="{90A7CAD2-EC23-34E9-D97A-C12EF2019A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D4F8-D4AC-7A03-7B9B-DFF11F436397}"/>
              </a:ext>
            </a:extLst>
          </p:cNvPr>
          <p:cNvSpPr>
            <a:spLocks noGrp="1"/>
          </p:cNvSpPr>
          <p:nvPr>
            <p:ph type="sldNum" sz="quarter" idx="12"/>
          </p:nvPr>
        </p:nvSpPr>
        <p:spPr/>
        <p:txBody>
          <a:bodyPr/>
          <a:lstStyle/>
          <a:p>
            <a:fld id="{EF21FE46-3C3E-4614-829D-55604192D173}" type="slidenum">
              <a:rPr lang="en-US" smtClean="0"/>
              <a:t>‹#›</a:t>
            </a:fld>
            <a:endParaRPr lang="en-US"/>
          </a:p>
        </p:txBody>
      </p:sp>
    </p:spTree>
    <p:extLst>
      <p:ext uri="{BB962C8B-B14F-4D97-AF65-F5344CB8AC3E}">
        <p14:creationId xmlns:p14="http://schemas.microsoft.com/office/powerpoint/2010/main" val="1571501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5C6A4B-58A2-6220-651B-6062248C96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A815A3-BC8C-CCA1-CA45-ADBA474575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4B750-0C14-3F5D-B40F-0BB83728EF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8C8431-E0C2-4040-9D9E-84463256EE83}" type="datetimeFigureOut">
              <a:rPr lang="en-US" smtClean="0"/>
              <a:t>8/16/2023</a:t>
            </a:fld>
            <a:endParaRPr lang="en-US"/>
          </a:p>
        </p:txBody>
      </p:sp>
      <p:sp>
        <p:nvSpPr>
          <p:cNvPr id="5" name="Footer Placeholder 4">
            <a:extLst>
              <a:ext uri="{FF2B5EF4-FFF2-40B4-BE49-F238E27FC236}">
                <a16:creationId xmlns:a16="http://schemas.microsoft.com/office/drawing/2014/main" id="{4359D68E-DDD6-3F6D-5346-DC723C7757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2CA030-BF77-DC52-F166-AB208E1FEB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21FE46-3C3E-4614-829D-55604192D173}" type="slidenum">
              <a:rPr lang="en-US" smtClean="0"/>
              <a:t>‹#›</a:t>
            </a:fld>
            <a:endParaRPr lang="en-US"/>
          </a:p>
        </p:txBody>
      </p:sp>
    </p:spTree>
    <p:extLst>
      <p:ext uri="{BB962C8B-B14F-4D97-AF65-F5344CB8AC3E}">
        <p14:creationId xmlns:p14="http://schemas.microsoft.com/office/powerpoint/2010/main" val="3394843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incose.org/"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hyperlink" Target="mailto:certification@incose.net" TargetMode="External"/><Relationship Id="rId2" Type="http://schemas.openxmlformats.org/officeDocument/2006/relationships/image" Target="../media/image13.jpeg"/><Relationship Id="rId1" Type="http://schemas.openxmlformats.org/officeDocument/2006/relationships/slideLayout" Target="../slideLayouts/slideLayout15.xml"/><Relationship Id="rId4" Type="http://schemas.openxmlformats.org/officeDocument/2006/relationships/hyperlink" Target="http://www.incose.org/certification/"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mailto:certification@incose.org"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6C09FC-B395-E04E-AF6A-95B3BCA160CF}"/>
              </a:ext>
            </a:extLst>
          </p:cNvPr>
          <p:cNvSpPr>
            <a:spLocks noGrp="1"/>
          </p:cNvSpPr>
          <p:nvPr>
            <p:ph type="title"/>
          </p:nvPr>
        </p:nvSpPr>
        <p:spPr>
          <a:xfrm>
            <a:off x="609599" y="1820134"/>
            <a:ext cx="11101356" cy="3217732"/>
          </a:xfrm>
        </p:spPr>
        <p:txBody>
          <a:bodyPr/>
          <a:lstStyle/>
          <a:p>
            <a:r>
              <a:rPr lang="en-US" sz="8000" spc="-200" dirty="0">
                <a:solidFill>
                  <a:srgbClr val="2B6FAB"/>
                </a:solidFill>
              </a:rPr>
              <a:t>How to: renew SEP</a:t>
            </a:r>
          </a:p>
        </p:txBody>
      </p:sp>
      <p:sp>
        <p:nvSpPr>
          <p:cNvPr id="7" name="Text Placeholder 6">
            <a:extLst>
              <a:ext uri="{FF2B5EF4-FFF2-40B4-BE49-F238E27FC236}">
                <a16:creationId xmlns:a16="http://schemas.microsoft.com/office/drawing/2014/main" id="{80B44DAC-6238-0E44-8C0C-617885E1E09C}"/>
              </a:ext>
            </a:extLst>
          </p:cNvPr>
          <p:cNvSpPr>
            <a:spLocks noGrp="1"/>
          </p:cNvSpPr>
          <p:nvPr>
            <p:ph type="body" sz="quarter" idx="17"/>
          </p:nvPr>
        </p:nvSpPr>
        <p:spPr/>
        <p:txBody>
          <a:bodyPr/>
          <a:lstStyle/>
          <a:p>
            <a:r>
              <a:rPr lang="en-US" sz="1467" dirty="0" err="1">
                <a:solidFill>
                  <a:srgbClr val="0563C1"/>
                </a:solidFill>
                <a:hlinkClick r:id="rId3">
                  <a:extLst>
                    <a:ext uri="{A12FA001-AC4F-418D-AE19-62706E023703}">
                      <ahyp:hlinkClr xmlns:ahyp="http://schemas.microsoft.com/office/drawing/2018/hyperlinkcolor" val="tx"/>
                    </a:ext>
                  </a:extLst>
                </a:hlinkClick>
              </a:rPr>
              <a:t>i</a:t>
            </a:r>
            <a:r>
              <a:rPr lang="en-US" sz="1467" dirty="0" err="1">
                <a:solidFill>
                  <a:srgbClr val="2B6FAB"/>
                </a:solidFill>
                <a:hlinkClick r:id="rId3">
                  <a:extLst>
                    <a:ext uri="{A12FA001-AC4F-418D-AE19-62706E023703}">
                      <ahyp:hlinkClr xmlns:ahyp="http://schemas.microsoft.com/office/drawing/2018/hyperlinkcolor" val="tx"/>
                    </a:ext>
                  </a:extLst>
                </a:hlinkClick>
              </a:rPr>
              <a:t>ncose.org</a:t>
            </a:r>
            <a:endParaRPr lang="en-US" sz="1467" dirty="0">
              <a:solidFill>
                <a:srgbClr val="2B6FAB"/>
              </a:solidFill>
            </a:endParaRPr>
          </a:p>
        </p:txBody>
      </p:sp>
      <p:sp>
        <p:nvSpPr>
          <p:cNvPr id="4" name="Rectangle 3">
            <a:extLst>
              <a:ext uri="{FF2B5EF4-FFF2-40B4-BE49-F238E27FC236}">
                <a16:creationId xmlns:a16="http://schemas.microsoft.com/office/drawing/2014/main" id="{837D8559-680B-88F6-0115-3500539B77A4}"/>
              </a:ext>
            </a:extLst>
          </p:cNvPr>
          <p:cNvSpPr/>
          <p:nvPr/>
        </p:nvSpPr>
        <p:spPr>
          <a:xfrm>
            <a:off x="11303725" y="116116"/>
            <a:ext cx="725715"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ctr" anchorCtr="0"/>
          <a:lstStyle/>
          <a:p>
            <a:pPr algn="ctr"/>
            <a:endParaRPr lang="en-US" sz="1867" dirty="0">
              <a:solidFill>
                <a:schemeClr val="bg1"/>
              </a:solidFill>
              <a:ea typeface="Segoe UI Black" panose="020B0A02040204020203" pitchFamily="34" charset="0"/>
              <a:cs typeface="Segoe UI Black" panose="020B0A02040204020203" pitchFamily="34" charset="0"/>
            </a:endParaRPr>
          </a:p>
        </p:txBody>
      </p:sp>
      <p:sp>
        <p:nvSpPr>
          <p:cNvPr id="20" name="Rectangle 19">
            <a:extLst>
              <a:ext uri="{FF2B5EF4-FFF2-40B4-BE49-F238E27FC236}">
                <a16:creationId xmlns:a16="http://schemas.microsoft.com/office/drawing/2014/main" id="{924ECFB6-929F-9CCC-832C-D1EE02698C29}"/>
              </a:ext>
            </a:extLst>
          </p:cNvPr>
          <p:cNvSpPr/>
          <p:nvPr/>
        </p:nvSpPr>
        <p:spPr>
          <a:xfrm>
            <a:off x="9561901" y="1"/>
            <a:ext cx="2561088" cy="743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ctr" anchorCtr="0"/>
          <a:lstStyle/>
          <a:p>
            <a:pPr algn="ctr"/>
            <a:endParaRPr lang="en-US" sz="1867" dirty="0">
              <a:solidFill>
                <a:schemeClr val="bg1"/>
              </a:solidFill>
              <a:ea typeface="Segoe UI Black" panose="020B0A02040204020203" pitchFamily="34" charset="0"/>
              <a:cs typeface="Segoe UI Black" panose="020B0A02040204020203" pitchFamily="34" charset="0"/>
            </a:endParaRPr>
          </a:p>
        </p:txBody>
      </p:sp>
      <p:pic>
        <p:nvPicPr>
          <p:cNvPr id="23" name="Picture 22" descr="Logo&#10;&#10;Description automatically generated">
            <a:extLst>
              <a:ext uri="{FF2B5EF4-FFF2-40B4-BE49-F238E27FC236}">
                <a16:creationId xmlns:a16="http://schemas.microsoft.com/office/drawing/2014/main" id="{A0E2D2B9-6EE5-2988-B24D-A5597AA74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 y="521656"/>
            <a:ext cx="2319956" cy="1820432"/>
          </a:xfrm>
          <a:prstGeom prst="rect">
            <a:avLst/>
          </a:prstGeom>
        </p:spPr>
      </p:pic>
      <p:grpSp>
        <p:nvGrpSpPr>
          <p:cNvPr id="8" name="Group 7">
            <a:extLst>
              <a:ext uri="{FF2B5EF4-FFF2-40B4-BE49-F238E27FC236}">
                <a16:creationId xmlns:a16="http://schemas.microsoft.com/office/drawing/2014/main" id="{026FAB3C-6E6A-FC9B-6A37-967A6E534F1E}"/>
              </a:ext>
            </a:extLst>
          </p:cNvPr>
          <p:cNvGrpSpPr/>
          <p:nvPr userDrawn="1"/>
        </p:nvGrpSpPr>
        <p:grpSpPr>
          <a:xfrm>
            <a:off x="9198816" y="247635"/>
            <a:ext cx="2830625" cy="923260"/>
            <a:chOff x="-2197100" y="355600"/>
            <a:chExt cx="13589000" cy="4432300"/>
          </a:xfrm>
        </p:grpSpPr>
        <p:pic>
          <p:nvPicPr>
            <p:cNvPr id="9" name="Picture 8" descr="Logo&#10;&#10;Description automatically generated">
              <a:extLst>
                <a:ext uri="{FF2B5EF4-FFF2-40B4-BE49-F238E27FC236}">
                  <a16:creationId xmlns:a16="http://schemas.microsoft.com/office/drawing/2014/main" id="{8F48EE02-0BBC-19A0-BF11-EF52E3B5B49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62200" y="361950"/>
              <a:ext cx="4419600" cy="4419600"/>
            </a:xfrm>
            <a:prstGeom prst="rect">
              <a:avLst/>
            </a:prstGeom>
          </p:spPr>
        </p:pic>
        <p:pic>
          <p:nvPicPr>
            <p:cNvPr id="10" name="Picture 9" descr="A close up of a label&#10;&#10;Description automatically generated with low confidence">
              <a:extLst>
                <a:ext uri="{FF2B5EF4-FFF2-40B4-BE49-F238E27FC236}">
                  <a16:creationId xmlns:a16="http://schemas.microsoft.com/office/drawing/2014/main" id="{5F6CB978-C346-5B92-570C-1194045F5E7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97100" y="374650"/>
              <a:ext cx="4394200" cy="4394200"/>
            </a:xfrm>
            <a:prstGeom prst="rect">
              <a:avLst/>
            </a:prstGeom>
          </p:spPr>
        </p:pic>
        <p:pic>
          <p:nvPicPr>
            <p:cNvPr id="12" name="Picture 11" descr="Logo&#10;&#10;Description automatically generated">
              <a:extLst>
                <a:ext uri="{FF2B5EF4-FFF2-40B4-BE49-F238E27FC236}">
                  <a16:creationId xmlns:a16="http://schemas.microsoft.com/office/drawing/2014/main" id="{58A22214-5FE0-93BA-0951-CC7E56DC3A0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46900" y="355600"/>
              <a:ext cx="4445000" cy="4432300"/>
            </a:xfrm>
            <a:prstGeom prst="rect">
              <a:avLst/>
            </a:prstGeom>
          </p:spPr>
        </p:pic>
      </p:grpSp>
    </p:spTree>
    <p:extLst>
      <p:ext uri="{BB962C8B-B14F-4D97-AF65-F5344CB8AC3E}">
        <p14:creationId xmlns:p14="http://schemas.microsoft.com/office/powerpoint/2010/main" val="2856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4C0D59B-1275-6538-1EE3-16870A821DB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9753" r="29753"/>
          <a:stretch/>
        </p:blipFill>
        <p:spPr>
          <a:xfrm>
            <a:off x="1" y="0"/>
            <a:ext cx="5664244" cy="6858000"/>
          </a:xfrm>
        </p:spPr>
      </p:pic>
      <p:sp>
        <p:nvSpPr>
          <p:cNvPr id="3" name="Text Placeholder 2">
            <a:extLst>
              <a:ext uri="{FF2B5EF4-FFF2-40B4-BE49-F238E27FC236}">
                <a16:creationId xmlns:a16="http://schemas.microsoft.com/office/drawing/2014/main" id="{FE115DBC-1CF6-0A97-492F-64B2D56BD01D}"/>
              </a:ext>
            </a:extLst>
          </p:cNvPr>
          <p:cNvSpPr>
            <a:spLocks noGrp="1"/>
          </p:cNvSpPr>
          <p:nvPr>
            <p:ph type="body" sz="quarter" idx="16"/>
          </p:nvPr>
        </p:nvSpPr>
        <p:spPr>
          <a:xfrm>
            <a:off x="6244757" y="2314212"/>
            <a:ext cx="5664244" cy="2770744"/>
          </a:xfrm>
        </p:spPr>
        <p:txBody>
          <a:bodyPr/>
          <a:lstStyle/>
          <a:p>
            <a:pPr eaLnBrk="1" hangingPunct="1"/>
            <a:r>
              <a:rPr lang="en-US" b="1" dirty="0">
                <a:latin typeface="+mj-lt"/>
              </a:rPr>
              <a:t>Certification Office  </a:t>
            </a:r>
            <a:br>
              <a:rPr lang="en-US" b="1" dirty="0">
                <a:latin typeface="+mj-lt"/>
              </a:rPr>
            </a:br>
            <a:r>
              <a:rPr lang="en-US" sz="1600" u="sng" dirty="0">
                <a:solidFill>
                  <a:srgbClr val="222E9C"/>
                </a:solidFill>
                <a:latin typeface="+mj-lt"/>
                <a:hlinkClick r:id="rId3"/>
              </a:rPr>
              <a:t>certification@incose.net</a:t>
            </a:r>
            <a:endParaRPr lang="en-US" sz="1600" u="sng" dirty="0">
              <a:solidFill>
                <a:srgbClr val="222E9C"/>
              </a:solidFill>
              <a:latin typeface="+mj-lt"/>
            </a:endParaRPr>
          </a:p>
          <a:p>
            <a:pPr eaLnBrk="1" hangingPunct="1"/>
            <a:endParaRPr lang="en-US" sz="1600" b="1" dirty="0">
              <a:latin typeface="+mj-lt"/>
            </a:endParaRPr>
          </a:p>
          <a:p>
            <a:r>
              <a:rPr lang="en-US" sz="1600" b="1" dirty="0">
                <a:latin typeface="+mj-lt"/>
              </a:rPr>
              <a:t>F</a:t>
            </a:r>
            <a:r>
              <a:rPr lang="en-GB" b="1" dirty="0"/>
              <a:t>or more information visit </a:t>
            </a:r>
            <a:br>
              <a:rPr lang="en-GB" dirty="0"/>
            </a:br>
            <a:r>
              <a:rPr lang="en-US" sz="1600" dirty="0">
                <a:solidFill>
                  <a:srgbClr val="2B6FAB"/>
                </a:solidFill>
                <a:hlinkClick r:id="rId4">
                  <a:extLst>
                    <a:ext uri="{A12FA001-AC4F-418D-AE19-62706E023703}">
                      <ahyp:hlinkClr xmlns:ahyp="http://schemas.microsoft.com/office/drawing/2018/hyperlinkcolor" val="tx"/>
                    </a:ext>
                  </a:extLst>
                </a:hlinkClick>
              </a:rPr>
              <a:t>www.incose.org/certification</a:t>
            </a:r>
            <a:endParaRPr lang="en-US" sz="1600" dirty="0">
              <a:solidFill>
                <a:srgbClr val="2B6FAB"/>
              </a:solidFill>
            </a:endParaRPr>
          </a:p>
          <a:p>
            <a:pPr>
              <a:spcBef>
                <a:spcPts val="0"/>
              </a:spcBef>
            </a:pPr>
            <a:endParaRPr lang="en-US" sz="1600" u="sng" dirty="0">
              <a:solidFill>
                <a:srgbClr val="2B6FAB"/>
              </a:solidFill>
              <a:latin typeface="+mj-lt"/>
            </a:endParaRPr>
          </a:p>
        </p:txBody>
      </p:sp>
      <p:sp>
        <p:nvSpPr>
          <p:cNvPr id="4" name="Text Placeholder 3">
            <a:extLst>
              <a:ext uri="{FF2B5EF4-FFF2-40B4-BE49-F238E27FC236}">
                <a16:creationId xmlns:a16="http://schemas.microsoft.com/office/drawing/2014/main" id="{07224363-81B2-3443-678C-C35027E9A6CE}"/>
              </a:ext>
            </a:extLst>
          </p:cNvPr>
          <p:cNvSpPr>
            <a:spLocks noGrp="1"/>
          </p:cNvSpPr>
          <p:nvPr>
            <p:ph type="body" sz="quarter" idx="11"/>
          </p:nvPr>
        </p:nvSpPr>
        <p:spPr>
          <a:xfrm>
            <a:off x="6244757" y="928706"/>
            <a:ext cx="4364156" cy="1211580"/>
          </a:xfrm>
        </p:spPr>
        <p:txBody>
          <a:bodyPr/>
          <a:lstStyle/>
          <a:p>
            <a:r>
              <a:rPr lang="en-US" dirty="0">
                <a:solidFill>
                  <a:srgbClr val="2B6FAB"/>
                </a:solidFill>
              </a:rPr>
              <a:t>Any Questions?</a:t>
            </a:r>
          </a:p>
        </p:txBody>
      </p:sp>
    </p:spTree>
    <p:extLst>
      <p:ext uri="{BB962C8B-B14F-4D97-AF65-F5344CB8AC3E}">
        <p14:creationId xmlns:p14="http://schemas.microsoft.com/office/powerpoint/2010/main" val="2824256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79A3B7-6FF4-519B-B286-808B1208DAA8}"/>
              </a:ext>
            </a:extLst>
          </p:cNvPr>
          <p:cNvSpPr>
            <a:spLocks noGrp="1"/>
          </p:cNvSpPr>
          <p:nvPr>
            <p:ph type="body" sz="quarter" idx="17"/>
          </p:nvPr>
        </p:nvSpPr>
        <p:spPr/>
        <p:txBody>
          <a:bodyPr/>
          <a:lstStyle/>
          <a:p>
            <a:r>
              <a:rPr lang="en-US" dirty="0">
                <a:solidFill>
                  <a:srgbClr val="2B6FAB"/>
                </a:solidFill>
              </a:rPr>
              <a:t>INCOSE Copyright Notice</a:t>
            </a:r>
          </a:p>
        </p:txBody>
      </p:sp>
      <p:sp>
        <p:nvSpPr>
          <p:cNvPr id="5" name="Text Placeholder 4">
            <a:extLst>
              <a:ext uri="{FF2B5EF4-FFF2-40B4-BE49-F238E27FC236}">
                <a16:creationId xmlns:a16="http://schemas.microsoft.com/office/drawing/2014/main" id="{6A71BAA8-113F-5D8D-5887-5AAF9BAC55FB}"/>
              </a:ext>
            </a:extLst>
          </p:cNvPr>
          <p:cNvSpPr>
            <a:spLocks noGrp="1"/>
          </p:cNvSpPr>
          <p:nvPr>
            <p:ph type="body" sz="quarter" idx="19"/>
          </p:nvPr>
        </p:nvSpPr>
        <p:spPr/>
        <p:txBody>
          <a:bodyPr/>
          <a:lstStyle/>
          <a:p>
            <a:pPr eaLnBrk="1" hangingPunct="1">
              <a:lnSpc>
                <a:spcPct val="80000"/>
              </a:lnSpc>
            </a:pPr>
            <a:r>
              <a:rPr lang="en-US" sz="1200" dirty="0">
                <a:solidFill>
                  <a:schemeClr val="bg1"/>
                </a:solidFill>
              </a:rPr>
              <a:t>Copyright © 2006-2023 by INCOSE, subject to the following restrictions: </a:t>
            </a:r>
          </a:p>
          <a:p>
            <a:pPr lvl="1" eaLnBrk="1" hangingPunct="1">
              <a:lnSpc>
                <a:spcPct val="80000"/>
              </a:lnSpc>
            </a:pPr>
            <a:r>
              <a:rPr lang="en-US" sz="1200" u="sng" dirty="0">
                <a:solidFill>
                  <a:schemeClr val="bg1"/>
                </a:solidFill>
              </a:rPr>
              <a:t>Author Use</a:t>
            </a:r>
            <a:r>
              <a:rPr lang="en-US" sz="1200" dirty="0">
                <a:solidFill>
                  <a:schemeClr val="bg1"/>
                </a:solidFill>
              </a:rPr>
              <a:t>. Authors have full rights to use their contributions in a totally unfettered way. Abstraction is permitted with credit to the source. </a:t>
            </a:r>
          </a:p>
          <a:p>
            <a:pPr lvl="1" eaLnBrk="1" hangingPunct="1">
              <a:lnSpc>
                <a:spcPct val="80000"/>
              </a:lnSpc>
            </a:pPr>
            <a:r>
              <a:rPr lang="en-US" sz="1200" u="sng" dirty="0">
                <a:solidFill>
                  <a:schemeClr val="bg1"/>
                </a:solidFill>
              </a:rPr>
              <a:t>INCOSE Use</a:t>
            </a:r>
            <a:r>
              <a:rPr lang="en-US" sz="1200" dirty="0">
                <a:solidFill>
                  <a:schemeClr val="bg1"/>
                </a:solidFill>
              </a:rPr>
              <a:t>. Permission to reproduce and use this document or parts thereof by members of INCOSE and to prepare derivative works from this document for INCOSE use is granted, with attribution to INCOSE and the original author(s) where practical, provided this copyright notice is included with all reproductions and derivative works.</a:t>
            </a:r>
          </a:p>
          <a:p>
            <a:pPr lvl="1" eaLnBrk="1" hangingPunct="1">
              <a:lnSpc>
                <a:spcPct val="80000"/>
              </a:lnSpc>
            </a:pPr>
            <a:r>
              <a:rPr lang="en-US" sz="1200" u="sng" dirty="0">
                <a:solidFill>
                  <a:schemeClr val="bg1"/>
                </a:solidFill>
              </a:rPr>
              <a:t>External Use</a:t>
            </a:r>
            <a:r>
              <a:rPr lang="en-US" sz="1200" dirty="0">
                <a:solidFill>
                  <a:schemeClr val="bg1"/>
                </a:solidFill>
              </a:rPr>
              <a:t>. This document may be shared or distributed to non-INCOSE third parties. Requests for permission to reproduce this document in whole are granted, provided it is not altered in any way. Requests for permission to prepare derivative works of this document for external and/or commercial use will be denied unless covered by other formal agreements with INCOSE. Copying, scanning, retyping, or any other form of reproduction of the content of whole pages or source documents is prohibited except as approved by the INCOSE Central Office, 7670 Opportunity Rd #220, San Diego, CA 92111.</a:t>
            </a:r>
          </a:p>
          <a:p>
            <a:pPr lvl="1" eaLnBrk="1" hangingPunct="1">
              <a:lnSpc>
                <a:spcPct val="80000"/>
              </a:lnSpc>
            </a:pPr>
            <a:r>
              <a:rPr lang="en-US" sz="1200" u="sng" dirty="0">
                <a:solidFill>
                  <a:schemeClr val="bg1"/>
                </a:solidFill>
              </a:rPr>
              <a:t>Electronic Version Use</a:t>
            </a:r>
            <a:r>
              <a:rPr lang="en-US" sz="1200" dirty="0">
                <a:solidFill>
                  <a:schemeClr val="bg1"/>
                </a:solidFill>
              </a:rPr>
              <a:t>. Any electronic version of this document is to be used for personal use only and is not to be placed on a non-INCOSE sponsored server for general use.  Any additional use of these materials must have written approval from INCOSE Central.</a:t>
            </a:r>
          </a:p>
          <a:p>
            <a:pPr lvl="1" eaLnBrk="1" hangingPunct="1">
              <a:lnSpc>
                <a:spcPct val="80000"/>
              </a:lnSpc>
            </a:pPr>
            <a:r>
              <a:rPr lang="en-US" sz="1200" u="sng" dirty="0">
                <a:solidFill>
                  <a:schemeClr val="bg1"/>
                </a:solidFill>
              </a:rPr>
              <a:t>Permissions</a:t>
            </a:r>
            <a:r>
              <a:rPr lang="en-US" sz="1200" dirty="0">
                <a:solidFill>
                  <a:schemeClr val="bg1"/>
                </a:solidFill>
              </a:rPr>
              <a:t>. INCOSE has granted permission to member companies of the INCOSE Corporate Advisory Board to post and use this document internally, subject to the external use restriction.</a:t>
            </a:r>
          </a:p>
          <a:p>
            <a:pPr lvl="1" eaLnBrk="1" hangingPunct="1">
              <a:lnSpc>
                <a:spcPct val="80000"/>
              </a:lnSpc>
            </a:pPr>
            <a:r>
              <a:rPr lang="en-US" sz="1200" u="sng" dirty="0">
                <a:solidFill>
                  <a:schemeClr val="bg1"/>
                </a:solidFill>
              </a:rPr>
              <a:t>Technical Data</a:t>
            </a:r>
            <a:r>
              <a:rPr lang="en-US" sz="1200" dirty="0">
                <a:solidFill>
                  <a:schemeClr val="bg1"/>
                </a:solidFill>
              </a:rPr>
              <a:t>. This data was prepared by INCOSE for information only. It has been released by INCOSE as Technical Data. It is subject to change without notice and may not be referred to as an INCOSE Technical Product.  </a:t>
            </a:r>
          </a:p>
          <a:p>
            <a:pPr marL="0" lvl="1" indent="0">
              <a:lnSpc>
                <a:spcPct val="80000"/>
              </a:lnSpc>
              <a:buNone/>
            </a:pPr>
            <a:r>
              <a:rPr lang="en-US" sz="1200" i="1" dirty="0">
                <a:solidFill>
                  <a:schemeClr val="bg1"/>
                </a:solidFill>
              </a:rPr>
              <a:t>This briefing was created from information from various INCOSE sources as indicated in the Notes section of this slide. Send comments to </a:t>
            </a:r>
            <a:r>
              <a:rPr lang="en-US" sz="1200" i="1" dirty="0">
                <a:solidFill>
                  <a:schemeClr val="bg1"/>
                </a:solidFill>
                <a:hlinkClick r:id="rId2">
                  <a:extLst>
                    <a:ext uri="{A12FA001-AC4F-418D-AE19-62706E023703}">
                      <ahyp:hlinkClr xmlns:ahyp="http://schemas.microsoft.com/office/drawing/2018/hyperlinkcolor" val="tx"/>
                    </a:ext>
                  </a:extLst>
                </a:hlinkClick>
              </a:rPr>
              <a:t>certification@incose.org</a:t>
            </a:r>
            <a:r>
              <a:rPr lang="en-US" sz="1200" i="1" dirty="0">
                <a:solidFill>
                  <a:schemeClr val="bg1"/>
                </a:solidFill>
              </a:rPr>
              <a:t>. </a:t>
            </a:r>
          </a:p>
          <a:p>
            <a:endParaRPr lang="en-US" sz="1333" dirty="0">
              <a:solidFill>
                <a:schemeClr val="bg1"/>
              </a:solidFill>
            </a:endParaRPr>
          </a:p>
        </p:txBody>
      </p:sp>
    </p:spTree>
    <p:extLst>
      <p:ext uri="{BB962C8B-B14F-4D97-AF65-F5344CB8AC3E}">
        <p14:creationId xmlns:p14="http://schemas.microsoft.com/office/powerpoint/2010/main" val="1311715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5A3351B-E9EC-60F3-F7E0-AA989FE47E69}"/>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t="7865" b="7865"/>
          <a:stretch/>
        </p:blipFill>
        <p:spPr>
          <a:xfrm>
            <a:off x="27" y="13"/>
            <a:ext cx="12191973" cy="6857987"/>
          </a:xfrm>
          <a:noFill/>
        </p:spPr>
      </p:pic>
      <p:sp>
        <p:nvSpPr>
          <p:cNvPr id="7" name="Title 6"/>
          <p:cNvSpPr>
            <a:spLocks noGrp="1"/>
          </p:cNvSpPr>
          <p:nvPr>
            <p:ph type="title"/>
          </p:nvPr>
        </p:nvSpPr>
        <p:spPr>
          <a:xfrm>
            <a:off x="622470" y="584201"/>
            <a:ext cx="5020685" cy="3083004"/>
          </a:xfrm>
        </p:spPr>
        <p:txBody>
          <a:bodyPr wrap="square" anchor="t">
            <a:normAutofit/>
          </a:bodyPr>
          <a:lstStyle/>
          <a:p>
            <a:r>
              <a:rPr lang="en-US" spc="0" dirty="0"/>
              <a:t>This could </a:t>
            </a:r>
            <a:br>
              <a:rPr lang="en-US" spc="0" dirty="0"/>
            </a:br>
            <a:r>
              <a:rPr lang="en-US" spc="0" dirty="0"/>
              <a:t>be a section divider</a:t>
            </a:r>
            <a:endParaRPr lang="en-GB" spc="0" dirty="0"/>
          </a:p>
        </p:txBody>
      </p:sp>
      <p:sp>
        <p:nvSpPr>
          <p:cNvPr id="3" name="Text Placeholder 5">
            <a:extLst>
              <a:ext uri="{FF2B5EF4-FFF2-40B4-BE49-F238E27FC236}">
                <a16:creationId xmlns:a16="http://schemas.microsoft.com/office/drawing/2014/main" id="{294D7F07-C19E-1251-DD9A-D6B9B011A8F0}"/>
              </a:ext>
            </a:extLst>
          </p:cNvPr>
          <p:cNvSpPr txBox="1">
            <a:spLocks/>
          </p:cNvSpPr>
          <p:nvPr/>
        </p:nvSpPr>
        <p:spPr>
          <a:xfrm>
            <a:off x="619326" y="2671110"/>
            <a:ext cx="3885909" cy="1129940"/>
          </a:xfrm>
          <a:prstGeom prst="rect">
            <a:avLst/>
          </a:prstGeom>
        </p:spPr>
        <p:txBody>
          <a:bodyPr/>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chemeClr val="bg1"/>
                </a:solidFill>
              </a:rPr>
              <a:t>Delete the photo and add your own.</a:t>
            </a:r>
            <a:endParaRPr lang="en-US" sz="1600" u="sng" dirty="0">
              <a:solidFill>
                <a:schemeClr val="bg1"/>
              </a:solidFill>
            </a:endParaRPr>
          </a:p>
        </p:txBody>
      </p:sp>
      <p:sp>
        <p:nvSpPr>
          <p:cNvPr id="4" name="TextBox 3">
            <a:extLst>
              <a:ext uri="{FF2B5EF4-FFF2-40B4-BE49-F238E27FC236}">
                <a16:creationId xmlns:a16="http://schemas.microsoft.com/office/drawing/2014/main" id="{6C61F60F-591E-C55D-9D6F-C7B4D48E5A5F}"/>
              </a:ext>
            </a:extLst>
          </p:cNvPr>
          <p:cNvSpPr txBox="1"/>
          <p:nvPr/>
        </p:nvSpPr>
        <p:spPr>
          <a:xfrm>
            <a:off x="10507405" y="6080196"/>
            <a:ext cx="1073800" cy="228600"/>
          </a:xfrm>
          <a:prstGeom prst="rect">
            <a:avLst/>
          </a:prstGeom>
          <a:noFill/>
        </p:spPr>
        <p:txBody>
          <a:bodyPr wrap="square" lIns="0" tIns="0" rIns="0" bIns="0" rtlCol="0" anchor="b">
            <a:noAutofit/>
          </a:bodyPr>
          <a:lstStyle/>
          <a:p>
            <a:pPr algn="r">
              <a:lnSpc>
                <a:spcPct val="150000"/>
              </a:lnSpc>
              <a:spcBef>
                <a:spcPts val="1600"/>
              </a:spcBef>
              <a:buClr>
                <a:srgbClr val="CC0000"/>
              </a:buClr>
              <a:buSzPct val="110000"/>
            </a:pPr>
            <a:r>
              <a:rPr lang="en-GB" sz="1067" dirty="0" err="1">
                <a:solidFill>
                  <a:schemeClr val="bg1"/>
                </a:solidFill>
                <a:latin typeface="Arial" panose="020B0604020202020204" pitchFamily="34" charset="0"/>
                <a:cs typeface="Arial" panose="020B0604020202020204" pitchFamily="34" charset="0"/>
              </a:rPr>
              <a:t>incose.org</a:t>
            </a:r>
            <a:r>
              <a:rPr lang="en-GB" sz="1067" dirty="0">
                <a:solidFill>
                  <a:schemeClr val="bg1"/>
                </a:solidFill>
                <a:latin typeface="Arial" panose="020B0604020202020204" pitchFamily="34" charset="0"/>
                <a:cs typeface="Arial" panose="020B0604020202020204" pitchFamily="34" charset="0"/>
              </a:rPr>
              <a:t> | </a:t>
            </a:r>
            <a:fld id="{A86CDF6F-2953-460E-BD1D-295C411077A7}" type="slidenum">
              <a:rPr lang="en-GB" sz="1067">
                <a:solidFill>
                  <a:schemeClr val="bg1"/>
                </a:solidFill>
                <a:latin typeface="Arial" panose="020B0604020202020204" pitchFamily="34" charset="0"/>
                <a:cs typeface="Arial" panose="020B0604020202020204" pitchFamily="34" charset="0"/>
              </a:rPr>
              <a:pPr algn="r">
                <a:lnSpc>
                  <a:spcPct val="150000"/>
                </a:lnSpc>
                <a:spcBef>
                  <a:spcPts val="1600"/>
                </a:spcBef>
                <a:buClr>
                  <a:srgbClr val="CC0000"/>
                </a:buClr>
                <a:buSzPct val="110000"/>
              </a:pPr>
              <a:t>2</a:t>
            </a:fld>
            <a:endParaRPr lang="en-GB" sz="1067" dirty="0">
              <a:solidFill>
                <a:schemeClr val="bg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E9DF7653-AF6E-59CB-9FC8-175DFB90DCE0}"/>
              </a:ext>
            </a:extLst>
          </p:cNvPr>
          <p:cNvGrpSpPr/>
          <p:nvPr/>
        </p:nvGrpSpPr>
        <p:grpSpPr>
          <a:xfrm>
            <a:off x="9734907" y="92207"/>
            <a:ext cx="2258652" cy="491992"/>
            <a:chOff x="7301180" y="69155"/>
            <a:chExt cx="1693989" cy="368994"/>
          </a:xfrm>
        </p:grpSpPr>
        <p:grpSp>
          <p:nvGrpSpPr>
            <p:cNvPr id="14" name="Group 13">
              <a:extLst>
                <a:ext uri="{FF2B5EF4-FFF2-40B4-BE49-F238E27FC236}">
                  <a16:creationId xmlns:a16="http://schemas.microsoft.com/office/drawing/2014/main" id="{0EF6644C-490C-C82D-5C7F-DB1FF49F924C}"/>
                </a:ext>
              </a:extLst>
            </p:cNvPr>
            <p:cNvGrpSpPr/>
            <p:nvPr userDrawn="1"/>
          </p:nvGrpSpPr>
          <p:grpSpPr>
            <a:xfrm>
              <a:off x="8421701" y="69155"/>
              <a:ext cx="573468" cy="368994"/>
              <a:chOff x="8421701" y="69155"/>
              <a:chExt cx="573468" cy="368994"/>
            </a:xfrm>
          </p:grpSpPr>
          <p:pic>
            <p:nvPicPr>
              <p:cNvPr id="19" name="Picture 18" descr="A picture containing logo&#10;&#10;Description automatically generated">
                <a:extLst>
                  <a:ext uri="{FF2B5EF4-FFF2-40B4-BE49-F238E27FC236}">
                    <a16:creationId xmlns:a16="http://schemas.microsoft.com/office/drawing/2014/main" id="{5748ADCD-61ED-708F-3646-DB74CE9B19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17206" y="97638"/>
                <a:ext cx="477963" cy="312028"/>
              </a:xfrm>
              <a:prstGeom prst="rect">
                <a:avLst/>
              </a:prstGeom>
            </p:spPr>
          </p:pic>
          <p:cxnSp>
            <p:nvCxnSpPr>
              <p:cNvPr id="20" name="Straight Connector 19">
                <a:extLst>
                  <a:ext uri="{FF2B5EF4-FFF2-40B4-BE49-F238E27FC236}">
                    <a16:creationId xmlns:a16="http://schemas.microsoft.com/office/drawing/2014/main" id="{54801A8D-EBBA-54B5-7971-EF8294D9DC19}"/>
                  </a:ext>
                </a:extLst>
              </p:cNvPr>
              <p:cNvCxnSpPr>
                <a:cxnSpLocks/>
              </p:cNvCxnSpPr>
              <p:nvPr userDrawn="1"/>
            </p:nvCxnSpPr>
            <p:spPr>
              <a:xfrm>
                <a:off x="8421701" y="69155"/>
                <a:ext cx="0" cy="368994"/>
              </a:xfrm>
              <a:prstGeom prst="line">
                <a:avLst/>
              </a:prstGeom>
              <a:ln w="12700">
                <a:solidFill>
                  <a:schemeClr val="bg2">
                    <a:lumMod val="90000"/>
                  </a:schemeClr>
                </a:solidFill>
              </a:ln>
            </p:spPr>
            <p:style>
              <a:lnRef idx="1">
                <a:schemeClr val="dk1"/>
              </a:lnRef>
              <a:fillRef idx="0">
                <a:schemeClr val="dk1"/>
              </a:fillRef>
              <a:effectRef idx="0">
                <a:schemeClr val="dk1"/>
              </a:effectRef>
              <a:fontRef idx="minor">
                <a:schemeClr val="tx1"/>
              </a:fontRef>
            </p:style>
          </p:cxnSp>
        </p:grpSp>
        <p:grpSp>
          <p:nvGrpSpPr>
            <p:cNvPr id="15" name="Group 14">
              <a:extLst>
                <a:ext uri="{FF2B5EF4-FFF2-40B4-BE49-F238E27FC236}">
                  <a16:creationId xmlns:a16="http://schemas.microsoft.com/office/drawing/2014/main" id="{A0DE56EB-40B6-B529-5AD8-B1D373116B19}"/>
                </a:ext>
              </a:extLst>
            </p:cNvPr>
            <p:cNvGrpSpPr/>
            <p:nvPr userDrawn="1"/>
          </p:nvGrpSpPr>
          <p:grpSpPr>
            <a:xfrm>
              <a:off x="7301180" y="86488"/>
              <a:ext cx="1025017" cy="334328"/>
              <a:chOff x="-2197100" y="355600"/>
              <a:chExt cx="13589000" cy="4432300"/>
            </a:xfrm>
          </p:grpSpPr>
          <p:pic>
            <p:nvPicPr>
              <p:cNvPr id="16" name="Picture 15" descr="Logo&#10;&#10;Description automatically generated">
                <a:extLst>
                  <a:ext uri="{FF2B5EF4-FFF2-40B4-BE49-F238E27FC236}">
                    <a16:creationId xmlns:a16="http://schemas.microsoft.com/office/drawing/2014/main" id="{BB92FCBC-57CA-7894-302C-FC36C85CAE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2200" y="361950"/>
                <a:ext cx="4419600" cy="4419600"/>
              </a:xfrm>
              <a:prstGeom prst="rect">
                <a:avLst/>
              </a:prstGeom>
            </p:spPr>
          </p:pic>
          <p:pic>
            <p:nvPicPr>
              <p:cNvPr id="17" name="Picture 16" descr="A close up of a label&#10;&#10;Description automatically generated with low confidence">
                <a:extLst>
                  <a:ext uri="{FF2B5EF4-FFF2-40B4-BE49-F238E27FC236}">
                    <a16:creationId xmlns:a16="http://schemas.microsoft.com/office/drawing/2014/main" id="{0A1F3DFD-8B87-280D-C3EB-E8E6C374DB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97100" y="374650"/>
                <a:ext cx="4394200" cy="4394200"/>
              </a:xfrm>
              <a:prstGeom prst="rect">
                <a:avLst/>
              </a:prstGeom>
            </p:spPr>
          </p:pic>
          <p:pic>
            <p:nvPicPr>
              <p:cNvPr id="18" name="Picture 17" descr="Logo&#10;&#10;Description automatically generated">
                <a:extLst>
                  <a:ext uri="{FF2B5EF4-FFF2-40B4-BE49-F238E27FC236}">
                    <a16:creationId xmlns:a16="http://schemas.microsoft.com/office/drawing/2014/main" id="{8E61F4C1-4811-91BF-A945-A5E6FF384AA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46900" y="355600"/>
                <a:ext cx="4445000" cy="4432300"/>
              </a:xfrm>
              <a:prstGeom prst="rect">
                <a:avLst/>
              </a:prstGeom>
            </p:spPr>
          </p:pic>
        </p:grpSp>
      </p:grpSp>
    </p:spTree>
    <p:extLst>
      <p:ext uri="{BB962C8B-B14F-4D97-AF65-F5344CB8AC3E}">
        <p14:creationId xmlns:p14="http://schemas.microsoft.com/office/powerpoint/2010/main" val="3755190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1687092" y="454798"/>
            <a:ext cx="8607352" cy="777329"/>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5333"/>
              </a:lnSpc>
              <a:buClr>
                <a:srgbClr val="13B5EA"/>
              </a:buClr>
              <a:buNone/>
            </a:pPr>
            <a:r>
              <a:rPr lang="en-US" sz="4267" b="1" spc="-67" dirty="0">
                <a:solidFill>
                  <a:schemeClr val="accent1"/>
                </a:solidFill>
                <a:cs typeface="Times New Roman" panose="02020603050405020304" pitchFamily="18" charset="0"/>
              </a:rPr>
              <a:t>SEP Renewal Requirements</a:t>
            </a:r>
          </a:p>
        </p:txBody>
      </p:sp>
      <p:sp>
        <p:nvSpPr>
          <p:cNvPr id="2" name="Freeform 5">
            <a:extLst>
              <a:ext uri="{FF2B5EF4-FFF2-40B4-BE49-F238E27FC236}">
                <a16:creationId xmlns:a16="http://schemas.microsoft.com/office/drawing/2014/main" id="{5A9936BA-FD4F-AB57-A828-03404286BD30}"/>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1CCC748D-335A-6179-54A9-8E53BAA3E9B4}"/>
              </a:ext>
            </a:extLst>
          </p:cNvPr>
          <p:cNvSpPr txBox="1"/>
          <p:nvPr/>
        </p:nvSpPr>
        <p:spPr>
          <a:xfrm>
            <a:off x="3049524" y="1582341"/>
            <a:ext cx="6099048" cy="3693319"/>
          </a:xfrm>
          <a:prstGeom prst="rect">
            <a:avLst/>
          </a:prstGeom>
          <a:noFill/>
        </p:spPr>
        <p:txBody>
          <a:bodyPr wrap="square">
            <a:spAutoFit/>
          </a:bodyPr>
          <a:lstStyle/>
          <a:p>
            <a:pPr eaLnBrk="1" hangingPunct="1">
              <a:defRPr/>
            </a:pPr>
            <a:r>
              <a:rPr lang="en-US" altLang="en-US" dirty="0">
                <a:solidFill>
                  <a:schemeClr val="tx2"/>
                </a:solidFill>
                <a:latin typeface="+mn-lt"/>
              </a:rPr>
              <a:t>ASEP Renewal: </a:t>
            </a:r>
          </a:p>
          <a:p>
            <a:pPr lvl="1" eaLnBrk="1" hangingPunct="1">
              <a:defRPr/>
            </a:pPr>
            <a:r>
              <a:rPr lang="en-US" altLang="en-US" dirty="0">
                <a:solidFill>
                  <a:schemeClr val="tx2"/>
                </a:solidFill>
                <a:latin typeface="+mn-lt"/>
              </a:rPr>
              <a:t>Period: Five years</a:t>
            </a:r>
          </a:p>
          <a:p>
            <a:pPr lvl="1" eaLnBrk="1" hangingPunct="1">
              <a:defRPr/>
            </a:pPr>
            <a:r>
              <a:rPr lang="en-US" altLang="en-US" dirty="0">
                <a:solidFill>
                  <a:schemeClr val="tx2"/>
                </a:solidFill>
                <a:latin typeface="+mn-lt"/>
              </a:rPr>
              <a:t>Fee: $100 application fee </a:t>
            </a:r>
          </a:p>
          <a:p>
            <a:pPr lvl="1" eaLnBrk="1" hangingPunct="1">
              <a:defRPr/>
            </a:pPr>
            <a:r>
              <a:rPr lang="en-US" altLang="en-US" dirty="0">
                <a:solidFill>
                  <a:schemeClr val="tx2"/>
                </a:solidFill>
                <a:latin typeface="+mn-lt"/>
              </a:rPr>
              <a:t>Individual, Student, or Senior Membership required</a:t>
            </a:r>
          </a:p>
          <a:p>
            <a:pPr lvl="1" eaLnBrk="1" hangingPunct="1">
              <a:defRPr/>
            </a:pPr>
            <a:r>
              <a:rPr lang="en-US" altLang="en-US" dirty="0">
                <a:solidFill>
                  <a:schemeClr val="tx2"/>
                </a:solidFill>
                <a:latin typeface="+mn-lt"/>
              </a:rPr>
              <a:t>120 PDUs required</a:t>
            </a:r>
          </a:p>
          <a:p>
            <a:pPr eaLnBrk="1" hangingPunct="1">
              <a:defRPr/>
            </a:pPr>
            <a:r>
              <a:rPr lang="en-US" altLang="en-US" dirty="0">
                <a:solidFill>
                  <a:schemeClr val="tx2"/>
                </a:solidFill>
                <a:latin typeface="+mn-lt"/>
              </a:rPr>
              <a:t>CSEP Renewal:</a:t>
            </a:r>
          </a:p>
          <a:p>
            <a:pPr lvl="1" eaLnBrk="1" hangingPunct="1">
              <a:defRPr/>
            </a:pPr>
            <a:r>
              <a:rPr lang="en-US" altLang="en-US" dirty="0">
                <a:solidFill>
                  <a:schemeClr val="tx2"/>
                </a:solidFill>
                <a:latin typeface="+mn-lt"/>
              </a:rPr>
              <a:t>Period: three years</a:t>
            </a:r>
          </a:p>
          <a:p>
            <a:pPr lvl="1" eaLnBrk="1" hangingPunct="1">
              <a:defRPr/>
            </a:pPr>
            <a:r>
              <a:rPr lang="en-US" altLang="en-US" dirty="0">
                <a:solidFill>
                  <a:schemeClr val="tx2"/>
                </a:solidFill>
                <a:latin typeface="+mn-lt"/>
              </a:rPr>
              <a:t>Fee: $100 application fee </a:t>
            </a:r>
          </a:p>
          <a:p>
            <a:pPr lvl="1" eaLnBrk="1" hangingPunct="1">
              <a:defRPr/>
            </a:pPr>
            <a:r>
              <a:rPr lang="en-US" altLang="en-US" dirty="0">
                <a:solidFill>
                  <a:schemeClr val="tx2"/>
                </a:solidFill>
                <a:latin typeface="+mn-lt"/>
              </a:rPr>
              <a:t>Individual, Student, or Senior Membership required</a:t>
            </a:r>
          </a:p>
          <a:p>
            <a:pPr lvl="1" eaLnBrk="1" hangingPunct="1">
              <a:defRPr/>
            </a:pPr>
            <a:r>
              <a:rPr lang="en-US" altLang="en-US" dirty="0">
                <a:solidFill>
                  <a:schemeClr val="tx2"/>
                </a:solidFill>
                <a:latin typeface="+mn-lt"/>
              </a:rPr>
              <a:t>120 PDUs required</a:t>
            </a:r>
          </a:p>
          <a:p>
            <a:pPr eaLnBrk="1" hangingPunct="1">
              <a:defRPr/>
            </a:pPr>
            <a:r>
              <a:rPr lang="en-US" altLang="en-US" dirty="0">
                <a:solidFill>
                  <a:schemeClr val="tx2"/>
                </a:solidFill>
                <a:latin typeface="+mn-lt"/>
              </a:rPr>
              <a:t>ESEP:</a:t>
            </a:r>
          </a:p>
          <a:p>
            <a:pPr lvl="1" eaLnBrk="1" hangingPunct="1">
              <a:defRPr/>
            </a:pPr>
            <a:r>
              <a:rPr lang="en-US" altLang="en-US" dirty="0">
                <a:solidFill>
                  <a:schemeClr val="tx2"/>
                </a:solidFill>
                <a:latin typeface="+mn-lt"/>
              </a:rPr>
              <a:t>No renewal required</a:t>
            </a:r>
          </a:p>
          <a:p>
            <a:pPr lvl="1" eaLnBrk="1" hangingPunct="1">
              <a:defRPr/>
            </a:pPr>
            <a:r>
              <a:rPr lang="en-US" altLang="en-US" dirty="0">
                <a:solidFill>
                  <a:schemeClr val="tx2"/>
                </a:solidFill>
                <a:latin typeface="+mn-lt"/>
              </a:rPr>
              <a:t>Active membership required</a:t>
            </a:r>
          </a:p>
        </p:txBody>
      </p:sp>
    </p:spTree>
    <p:extLst>
      <p:ext uri="{BB962C8B-B14F-4D97-AF65-F5344CB8AC3E}">
        <p14:creationId xmlns:p14="http://schemas.microsoft.com/office/powerpoint/2010/main" val="2113526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1687092" y="454798"/>
            <a:ext cx="8607352" cy="777329"/>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5333"/>
              </a:lnSpc>
              <a:buClr>
                <a:srgbClr val="13B5EA"/>
              </a:buClr>
              <a:buNone/>
            </a:pPr>
            <a:r>
              <a:rPr lang="en-US" sz="4000" b="1" spc="-67" dirty="0">
                <a:solidFill>
                  <a:schemeClr val="accent1"/>
                </a:solidFill>
                <a:latin typeface="Arial" panose="020B0604020202020204" pitchFamily="34" charset="0"/>
                <a:cs typeface="Arial" panose="020B0604020202020204" pitchFamily="34" charset="0"/>
              </a:rPr>
              <a:t>Step 1</a:t>
            </a:r>
          </a:p>
        </p:txBody>
      </p:sp>
      <p:sp>
        <p:nvSpPr>
          <p:cNvPr id="2" name="Freeform 5">
            <a:extLst>
              <a:ext uri="{FF2B5EF4-FFF2-40B4-BE49-F238E27FC236}">
                <a16:creationId xmlns:a16="http://schemas.microsoft.com/office/drawing/2014/main" id="{5A9936BA-FD4F-AB57-A828-03404286BD30}"/>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48522E41-4805-C497-66A0-31199EAFB96F}"/>
              </a:ext>
            </a:extLst>
          </p:cNvPr>
          <p:cNvSpPr txBox="1"/>
          <p:nvPr/>
        </p:nvSpPr>
        <p:spPr>
          <a:xfrm>
            <a:off x="1531619" y="1259174"/>
            <a:ext cx="9136639"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1. Log in to www.incose.org. From the banner menu, click on “Certifications.”</a:t>
            </a:r>
          </a:p>
        </p:txBody>
      </p:sp>
      <p:pic>
        <p:nvPicPr>
          <p:cNvPr id="6" name="Picture 5">
            <a:extLst>
              <a:ext uri="{FF2B5EF4-FFF2-40B4-BE49-F238E27FC236}">
                <a16:creationId xmlns:a16="http://schemas.microsoft.com/office/drawing/2014/main" id="{EDDE0081-2F08-8FBA-2BD7-4E402379CF76}"/>
              </a:ext>
            </a:extLst>
          </p:cNvPr>
          <p:cNvPicPr>
            <a:picLocks noChangeAspect="1"/>
          </p:cNvPicPr>
          <p:nvPr/>
        </p:nvPicPr>
        <p:blipFill>
          <a:blip r:embed="rId3"/>
          <a:stretch>
            <a:fillRect/>
          </a:stretch>
        </p:blipFill>
        <p:spPr>
          <a:xfrm>
            <a:off x="1629034" y="1983883"/>
            <a:ext cx="9039225" cy="3571875"/>
          </a:xfrm>
          <a:prstGeom prst="rect">
            <a:avLst/>
          </a:prstGeom>
        </p:spPr>
      </p:pic>
      <p:sp>
        <p:nvSpPr>
          <p:cNvPr id="8" name="Oval 7">
            <a:extLst>
              <a:ext uri="{FF2B5EF4-FFF2-40B4-BE49-F238E27FC236}">
                <a16:creationId xmlns:a16="http://schemas.microsoft.com/office/drawing/2014/main" id="{AE2DCC66-9C9B-15DB-301B-13227B0027F0}"/>
              </a:ext>
            </a:extLst>
          </p:cNvPr>
          <p:cNvSpPr/>
          <p:nvPr/>
        </p:nvSpPr>
        <p:spPr>
          <a:xfrm flipV="1">
            <a:off x="7939348" y="2497973"/>
            <a:ext cx="1295400" cy="2992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690389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1687092" y="454798"/>
            <a:ext cx="8607352" cy="777329"/>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5333"/>
              </a:lnSpc>
              <a:buClr>
                <a:srgbClr val="13B5EA"/>
              </a:buClr>
              <a:buNone/>
            </a:pPr>
            <a:r>
              <a:rPr lang="en-US" sz="4000" b="1" spc="-67" dirty="0">
                <a:solidFill>
                  <a:schemeClr val="accent1"/>
                </a:solidFill>
                <a:latin typeface="Arial" panose="020B0604020202020204" pitchFamily="34" charset="0"/>
                <a:cs typeface="Arial" panose="020B0604020202020204" pitchFamily="34" charset="0"/>
              </a:rPr>
              <a:t>Step 2</a:t>
            </a:r>
          </a:p>
        </p:txBody>
      </p:sp>
      <p:sp>
        <p:nvSpPr>
          <p:cNvPr id="2" name="Freeform 5">
            <a:extLst>
              <a:ext uri="{FF2B5EF4-FFF2-40B4-BE49-F238E27FC236}">
                <a16:creationId xmlns:a16="http://schemas.microsoft.com/office/drawing/2014/main" id="{5A9936BA-FD4F-AB57-A828-03404286BD30}"/>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65F60EDD-AE65-CBB0-8D11-EE5C1EE39655}"/>
              </a:ext>
            </a:extLst>
          </p:cNvPr>
          <p:cNvSpPr txBox="1"/>
          <p:nvPr/>
        </p:nvSpPr>
        <p:spPr>
          <a:xfrm>
            <a:off x="1588480" y="1232127"/>
            <a:ext cx="6099048"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2. Click on “View My Certification.”</a:t>
            </a:r>
          </a:p>
        </p:txBody>
      </p:sp>
      <p:pic>
        <p:nvPicPr>
          <p:cNvPr id="6" name="Picture 5">
            <a:extLst>
              <a:ext uri="{FF2B5EF4-FFF2-40B4-BE49-F238E27FC236}">
                <a16:creationId xmlns:a16="http://schemas.microsoft.com/office/drawing/2014/main" id="{B5258873-8236-2047-88FB-124FE3605BDE}"/>
              </a:ext>
            </a:extLst>
          </p:cNvPr>
          <p:cNvPicPr>
            <a:picLocks noChangeAspect="1"/>
          </p:cNvPicPr>
          <p:nvPr/>
        </p:nvPicPr>
        <p:blipFill rotWithShape="1">
          <a:blip r:embed="rId3"/>
          <a:srcRect l="6137" t="26768" r="31915" b="39334"/>
          <a:stretch/>
        </p:blipFill>
        <p:spPr>
          <a:xfrm>
            <a:off x="1583647" y="2214282"/>
            <a:ext cx="9028956" cy="2779059"/>
          </a:xfrm>
          <a:prstGeom prst="rect">
            <a:avLst/>
          </a:prstGeom>
        </p:spPr>
      </p:pic>
      <p:sp>
        <p:nvSpPr>
          <p:cNvPr id="8" name="Oval 7">
            <a:extLst>
              <a:ext uri="{FF2B5EF4-FFF2-40B4-BE49-F238E27FC236}">
                <a16:creationId xmlns:a16="http://schemas.microsoft.com/office/drawing/2014/main" id="{ECD3C679-3F9A-C77A-19E5-43C40D893D1F}"/>
              </a:ext>
            </a:extLst>
          </p:cNvPr>
          <p:cNvSpPr/>
          <p:nvPr/>
        </p:nvSpPr>
        <p:spPr>
          <a:xfrm flipV="1">
            <a:off x="6577159" y="3504442"/>
            <a:ext cx="2683381" cy="3716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375851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1687092" y="454798"/>
            <a:ext cx="8607352" cy="777329"/>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5333"/>
              </a:lnSpc>
              <a:buClr>
                <a:srgbClr val="13B5EA"/>
              </a:buClr>
              <a:buNone/>
            </a:pPr>
            <a:r>
              <a:rPr lang="en-US" sz="4000" b="1" spc="-67" dirty="0">
                <a:solidFill>
                  <a:schemeClr val="accent1"/>
                </a:solidFill>
                <a:latin typeface="Arial" panose="020B0604020202020204" pitchFamily="34" charset="0"/>
                <a:cs typeface="Arial" panose="020B0604020202020204" pitchFamily="34" charset="0"/>
              </a:rPr>
              <a:t>Step 3</a:t>
            </a:r>
          </a:p>
        </p:txBody>
      </p:sp>
      <p:sp>
        <p:nvSpPr>
          <p:cNvPr id="2" name="Freeform 5">
            <a:extLst>
              <a:ext uri="{FF2B5EF4-FFF2-40B4-BE49-F238E27FC236}">
                <a16:creationId xmlns:a16="http://schemas.microsoft.com/office/drawing/2014/main" id="{5A9936BA-FD4F-AB57-A828-03404286BD30}"/>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1CCC748D-335A-6179-54A9-8E53BAA3E9B4}"/>
              </a:ext>
            </a:extLst>
          </p:cNvPr>
          <p:cNvSpPr txBox="1"/>
          <p:nvPr/>
        </p:nvSpPr>
        <p:spPr>
          <a:xfrm>
            <a:off x="1534692" y="1232127"/>
            <a:ext cx="6099048" cy="400110"/>
          </a:xfrm>
          <a:prstGeom prst="rect">
            <a:avLst/>
          </a:prstGeom>
          <a:noFill/>
        </p:spPr>
        <p:txBody>
          <a:bodyPr wrap="square">
            <a:spAutoFit/>
          </a:bodyPr>
          <a:lstStyle/>
          <a:p>
            <a:pPr eaLnBrk="1" hangingPunct="1">
              <a:defRPr/>
            </a:pPr>
            <a:r>
              <a:rPr lang="en-US" sz="2000" dirty="0">
                <a:latin typeface="Arial" panose="020B0604020202020204" pitchFamily="34" charset="0"/>
                <a:cs typeface="Arial" panose="020B0604020202020204" pitchFamily="34" charset="0"/>
              </a:rPr>
              <a:t>3. Click on the hyperlink the SEP Program.</a:t>
            </a:r>
            <a:endParaRPr lang="en-US" altLang="en-US" sz="2000" dirty="0">
              <a:solidFill>
                <a:schemeClr val="tx2"/>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BAEBA19-EE36-C09C-47E0-F106784F7D84}"/>
              </a:ext>
            </a:extLst>
          </p:cNvPr>
          <p:cNvPicPr>
            <a:picLocks noChangeAspect="1"/>
          </p:cNvPicPr>
          <p:nvPr/>
        </p:nvPicPr>
        <p:blipFill>
          <a:blip r:embed="rId3"/>
          <a:stretch>
            <a:fillRect/>
          </a:stretch>
        </p:blipFill>
        <p:spPr>
          <a:xfrm>
            <a:off x="1593300" y="2077170"/>
            <a:ext cx="9005399" cy="2850429"/>
          </a:xfrm>
          <a:prstGeom prst="rect">
            <a:avLst/>
          </a:prstGeom>
        </p:spPr>
      </p:pic>
      <p:sp>
        <p:nvSpPr>
          <p:cNvPr id="5" name="Oval 4">
            <a:extLst>
              <a:ext uri="{FF2B5EF4-FFF2-40B4-BE49-F238E27FC236}">
                <a16:creationId xmlns:a16="http://schemas.microsoft.com/office/drawing/2014/main" id="{537155B9-839E-248E-BE94-A262724C7197}"/>
              </a:ext>
            </a:extLst>
          </p:cNvPr>
          <p:cNvSpPr/>
          <p:nvPr/>
        </p:nvSpPr>
        <p:spPr>
          <a:xfrm>
            <a:off x="5905929" y="4500160"/>
            <a:ext cx="1118681" cy="36965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177633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1687092" y="454798"/>
            <a:ext cx="8607352" cy="777329"/>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5333"/>
              </a:lnSpc>
              <a:buClr>
                <a:srgbClr val="13B5EA"/>
              </a:buClr>
              <a:buNone/>
            </a:pPr>
            <a:r>
              <a:rPr lang="en-US" sz="4000" b="1" spc="-67" dirty="0">
                <a:solidFill>
                  <a:schemeClr val="accent1"/>
                </a:solidFill>
                <a:latin typeface="Arial" panose="020B0604020202020204" pitchFamily="34" charset="0"/>
                <a:cs typeface="Arial" panose="020B0604020202020204" pitchFamily="34" charset="0"/>
              </a:rPr>
              <a:t>Step 4</a:t>
            </a:r>
          </a:p>
        </p:txBody>
      </p:sp>
      <p:sp>
        <p:nvSpPr>
          <p:cNvPr id="2" name="Freeform 5">
            <a:extLst>
              <a:ext uri="{FF2B5EF4-FFF2-40B4-BE49-F238E27FC236}">
                <a16:creationId xmlns:a16="http://schemas.microsoft.com/office/drawing/2014/main" id="{5A9936BA-FD4F-AB57-A828-03404286BD30}"/>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1CCC748D-335A-6179-54A9-8E53BAA3E9B4}"/>
              </a:ext>
            </a:extLst>
          </p:cNvPr>
          <p:cNvSpPr txBox="1"/>
          <p:nvPr/>
        </p:nvSpPr>
        <p:spPr>
          <a:xfrm>
            <a:off x="1507595" y="1232127"/>
            <a:ext cx="6099048" cy="400110"/>
          </a:xfrm>
          <a:prstGeom prst="rect">
            <a:avLst/>
          </a:prstGeom>
          <a:noFill/>
        </p:spPr>
        <p:txBody>
          <a:bodyPr wrap="square">
            <a:spAutoFit/>
          </a:bodyPr>
          <a:lstStyle/>
          <a:p>
            <a:pPr eaLnBrk="1" hangingPunct="1">
              <a:defRPr/>
            </a:pPr>
            <a:r>
              <a:rPr lang="en-US" sz="2000" dirty="0">
                <a:latin typeface="Arial" panose="020B0604020202020204" pitchFamily="34" charset="0"/>
                <a:cs typeface="Arial" panose="020B0604020202020204" pitchFamily="34" charset="0"/>
              </a:rPr>
              <a:t>4. Click on the “Apply/Renew” button. </a:t>
            </a:r>
            <a:endParaRPr lang="en-US" altLang="en-US" sz="2000" dirty="0">
              <a:solidFill>
                <a:schemeClr val="tx2"/>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56872CB-E136-97E2-9B71-73B37FA63302}"/>
              </a:ext>
            </a:extLst>
          </p:cNvPr>
          <p:cNvPicPr>
            <a:picLocks noChangeAspect="1"/>
          </p:cNvPicPr>
          <p:nvPr/>
        </p:nvPicPr>
        <p:blipFill>
          <a:blip r:embed="rId3"/>
          <a:stretch>
            <a:fillRect/>
          </a:stretch>
        </p:blipFill>
        <p:spPr>
          <a:xfrm>
            <a:off x="1586338" y="2021438"/>
            <a:ext cx="9019323" cy="3404645"/>
          </a:xfrm>
          <a:prstGeom prst="rect">
            <a:avLst/>
          </a:prstGeom>
        </p:spPr>
      </p:pic>
      <p:sp>
        <p:nvSpPr>
          <p:cNvPr id="5" name="Oval 4">
            <a:extLst>
              <a:ext uri="{FF2B5EF4-FFF2-40B4-BE49-F238E27FC236}">
                <a16:creationId xmlns:a16="http://schemas.microsoft.com/office/drawing/2014/main" id="{F89C77B7-0659-2944-D1A1-3AF300A716E1}"/>
              </a:ext>
            </a:extLst>
          </p:cNvPr>
          <p:cNvSpPr/>
          <p:nvPr/>
        </p:nvSpPr>
        <p:spPr>
          <a:xfrm>
            <a:off x="7304118" y="3538934"/>
            <a:ext cx="1118681" cy="36965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85845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1687092" y="454798"/>
            <a:ext cx="8607352" cy="777329"/>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5333"/>
              </a:lnSpc>
              <a:buClr>
                <a:srgbClr val="13B5EA"/>
              </a:buClr>
              <a:buNone/>
            </a:pPr>
            <a:r>
              <a:rPr lang="en-US" sz="4000" b="1" spc="-67" dirty="0">
                <a:solidFill>
                  <a:schemeClr val="accent1"/>
                </a:solidFill>
                <a:latin typeface="Arial" panose="020B0604020202020204" pitchFamily="34" charset="0"/>
                <a:cs typeface="Arial" panose="020B0604020202020204" pitchFamily="34" charset="0"/>
              </a:rPr>
              <a:t>Step 5</a:t>
            </a:r>
          </a:p>
        </p:txBody>
      </p:sp>
      <p:sp>
        <p:nvSpPr>
          <p:cNvPr id="2" name="Freeform 5">
            <a:extLst>
              <a:ext uri="{FF2B5EF4-FFF2-40B4-BE49-F238E27FC236}">
                <a16:creationId xmlns:a16="http://schemas.microsoft.com/office/drawing/2014/main" id="{5A9936BA-FD4F-AB57-A828-03404286BD30}"/>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1CCC748D-335A-6179-54A9-8E53BAA3E9B4}"/>
              </a:ext>
            </a:extLst>
          </p:cNvPr>
          <p:cNvSpPr txBox="1"/>
          <p:nvPr/>
        </p:nvSpPr>
        <p:spPr>
          <a:xfrm>
            <a:off x="1535953" y="1232127"/>
            <a:ext cx="8364044" cy="707886"/>
          </a:xfrm>
          <a:prstGeom prst="rect">
            <a:avLst/>
          </a:prstGeom>
          <a:noFill/>
        </p:spPr>
        <p:txBody>
          <a:bodyPr wrap="square">
            <a:spAutoFit/>
          </a:bodyPr>
          <a:lstStyle/>
          <a:p>
            <a:pPr eaLnBrk="1" hangingPunct="1">
              <a:defRPr/>
            </a:pPr>
            <a:r>
              <a:rPr lang="en-US" sz="2000" dirty="0">
                <a:latin typeface="Arial" panose="020B0604020202020204" pitchFamily="34" charset="0"/>
                <a:cs typeface="Arial" panose="020B0604020202020204" pitchFamily="34" charset="0"/>
              </a:rPr>
              <a:t>5. Upload Form 13. Click “Add a credit of debit card.” Complete payment information and click next. Follow the prompts to complete the order. </a:t>
            </a:r>
            <a:endParaRPr lang="en-US" altLang="en-US" sz="2000" dirty="0">
              <a:solidFill>
                <a:schemeClr val="tx2"/>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6D31ABF-442A-1642-05C5-CD34FD2109E8}"/>
              </a:ext>
            </a:extLst>
          </p:cNvPr>
          <p:cNvPicPr>
            <a:picLocks noChangeAspect="1"/>
          </p:cNvPicPr>
          <p:nvPr/>
        </p:nvPicPr>
        <p:blipFill>
          <a:blip r:embed="rId3"/>
          <a:stretch>
            <a:fillRect/>
          </a:stretch>
        </p:blipFill>
        <p:spPr>
          <a:xfrm>
            <a:off x="1687092" y="2064765"/>
            <a:ext cx="6832193" cy="4390340"/>
          </a:xfrm>
          <a:prstGeom prst="rect">
            <a:avLst/>
          </a:prstGeom>
        </p:spPr>
      </p:pic>
      <p:sp>
        <p:nvSpPr>
          <p:cNvPr id="5" name="Oval 4">
            <a:extLst>
              <a:ext uri="{FF2B5EF4-FFF2-40B4-BE49-F238E27FC236}">
                <a16:creationId xmlns:a16="http://schemas.microsoft.com/office/drawing/2014/main" id="{2609F33F-F11C-FDD3-A288-A4A809544371}"/>
              </a:ext>
            </a:extLst>
          </p:cNvPr>
          <p:cNvSpPr/>
          <p:nvPr/>
        </p:nvSpPr>
        <p:spPr>
          <a:xfrm>
            <a:off x="1765609" y="3498281"/>
            <a:ext cx="1363553" cy="474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5470DF3E-B13E-DA37-424E-9E2E5F4F3B78}"/>
              </a:ext>
            </a:extLst>
          </p:cNvPr>
          <p:cNvSpPr/>
          <p:nvPr/>
        </p:nvSpPr>
        <p:spPr>
          <a:xfrm>
            <a:off x="2175914" y="5765646"/>
            <a:ext cx="2324926" cy="5753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027702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view of the earth from space&#10;&#10;Description automatically generated with medium confidence">
            <a:extLst>
              <a:ext uri="{FF2B5EF4-FFF2-40B4-BE49-F238E27FC236}">
                <a16:creationId xmlns:a16="http://schemas.microsoft.com/office/drawing/2014/main" id="{55E23150-41E7-12EF-2D5F-DB02CE304E62}"/>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5556" r="5556"/>
          <a:stretch>
            <a:fillRect/>
          </a:stretch>
        </p:blipFill>
        <p:spPr/>
      </p:pic>
      <p:sp>
        <p:nvSpPr>
          <p:cNvPr id="17" name="Title 16"/>
          <p:cNvSpPr>
            <a:spLocks noGrp="1"/>
          </p:cNvSpPr>
          <p:nvPr>
            <p:ph type="title"/>
          </p:nvPr>
        </p:nvSpPr>
        <p:spPr>
          <a:xfrm>
            <a:off x="622469" y="3130551"/>
            <a:ext cx="4391491" cy="596900"/>
          </a:xfrm>
        </p:spPr>
        <p:txBody>
          <a:bodyPr/>
          <a:lstStyle/>
          <a:p>
            <a:r>
              <a:rPr lang="en-US" dirty="0"/>
              <a:t>Thank you</a:t>
            </a:r>
            <a:endParaRPr lang="en-GB" dirty="0"/>
          </a:p>
        </p:txBody>
      </p:sp>
      <p:sp>
        <p:nvSpPr>
          <p:cNvPr id="13" name="Rectangle 12">
            <a:extLst>
              <a:ext uri="{FF2B5EF4-FFF2-40B4-BE49-F238E27FC236}">
                <a16:creationId xmlns:a16="http://schemas.microsoft.com/office/drawing/2014/main" id="{A8770DEB-4ACA-A4A3-4873-50F213EDC42E}"/>
              </a:ext>
            </a:extLst>
          </p:cNvPr>
          <p:cNvSpPr/>
          <p:nvPr/>
        </p:nvSpPr>
        <p:spPr>
          <a:xfrm>
            <a:off x="9670662" y="-1"/>
            <a:ext cx="2521337" cy="696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ctr" anchorCtr="0"/>
          <a:lstStyle/>
          <a:p>
            <a:pPr algn="ctr"/>
            <a:endParaRPr lang="en-US" sz="1867" dirty="0">
              <a:solidFill>
                <a:schemeClr val="bg1"/>
              </a:solidFill>
              <a:ea typeface="Segoe UI Black" panose="020B0A02040204020203" pitchFamily="34" charset="0"/>
              <a:cs typeface="Segoe UI Black" panose="020B0A02040204020203" pitchFamily="34" charset="0"/>
            </a:endParaRPr>
          </a:p>
        </p:txBody>
      </p:sp>
      <p:grpSp>
        <p:nvGrpSpPr>
          <p:cNvPr id="2" name="Group 1">
            <a:extLst>
              <a:ext uri="{FF2B5EF4-FFF2-40B4-BE49-F238E27FC236}">
                <a16:creationId xmlns:a16="http://schemas.microsoft.com/office/drawing/2014/main" id="{1ABEE9EB-2143-F584-8998-4CE22EAE072C}"/>
              </a:ext>
            </a:extLst>
          </p:cNvPr>
          <p:cNvGrpSpPr/>
          <p:nvPr/>
        </p:nvGrpSpPr>
        <p:grpSpPr>
          <a:xfrm>
            <a:off x="9734907" y="92207"/>
            <a:ext cx="2258652" cy="491992"/>
            <a:chOff x="7301180" y="69155"/>
            <a:chExt cx="1693989" cy="368994"/>
          </a:xfrm>
        </p:grpSpPr>
        <p:grpSp>
          <p:nvGrpSpPr>
            <p:cNvPr id="3" name="Group 2">
              <a:extLst>
                <a:ext uri="{FF2B5EF4-FFF2-40B4-BE49-F238E27FC236}">
                  <a16:creationId xmlns:a16="http://schemas.microsoft.com/office/drawing/2014/main" id="{1B74B6B8-1F5F-F773-0F1C-C0611A33D803}"/>
                </a:ext>
              </a:extLst>
            </p:cNvPr>
            <p:cNvGrpSpPr/>
            <p:nvPr userDrawn="1"/>
          </p:nvGrpSpPr>
          <p:grpSpPr>
            <a:xfrm>
              <a:off x="8421701" y="69155"/>
              <a:ext cx="573468" cy="368994"/>
              <a:chOff x="8421701" y="69155"/>
              <a:chExt cx="573468" cy="368994"/>
            </a:xfrm>
          </p:grpSpPr>
          <p:pic>
            <p:nvPicPr>
              <p:cNvPr id="18" name="Picture 17" descr="A picture containing logo&#10;&#10;Description automatically generated">
                <a:extLst>
                  <a:ext uri="{FF2B5EF4-FFF2-40B4-BE49-F238E27FC236}">
                    <a16:creationId xmlns:a16="http://schemas.microsoft.com/office/drawing/2014/main" id="{7F5906F9-E46E-6659-9F97-06A3CCB05A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17206" y="97638"/>
                <a:ext cx="477963" cy="312028"/>
              </a:xfrm>
              <a:prstGeom prst="rect">
                <a:avLst/>
              </a:prstGeom>
            </p:spPr>
          </p:pic>
          <p:cxnSp>
            <p:nvCxnSpPr>
              <p:cNvPr id="19" name="Straight Connector 18">
                <a:extLst>
                  <a:ext uri="{FF2B5EF4-FFF2-40B4-BE49-F238E27FC236}">
                    <a16:creationId xmlns:a16="http://schemas.microsoft.com/office/drawing/2014/main" id="{3EB2888F-5BB2-A4A6-27A4-938E97206E86}"/>
                  </a:ext>
                </a:extLst>
              </p:cNvPr>
              <p:cNvCxnSpPr>
                <a:cxnSpLocks/>
              </p:cNvCxnSpPr>
              <p:nvPr userDrawn="1"/>
            </p:nvCxnSpPr>
            <p:spPr>
              <a:xfrm>
                <a:off x="8421701" y="69155"/>
                <a:ext cx="0" cy="368994"/>
              </a:xfrm>
              <a:prstGeom prst="line">
                <a:avLst/>
              </a:prstGeom>
              <a:ln w="12700">
                <a:solidFill>
                  <a:schemeClr val="bg2">
                    <a:lumMod val="90000"/>
                  </a:schemeClr>
                </a:solidFill>
              </a:ln>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B093C15F-E675-7179-F650-4ED54BE9B7CE}"/>
                </a:ext>
              </a:extLst>
            </p:cNvPr>
            <p:cNvGrpSpPr/>
            <p:nvPr userDrawn="1"/>
          </p:nvGrpSpPr>
          <p:grpSpPr>
            <a:xfrm>
              <a:off x="7301180" y="86488"/>
              <a:ext cx="1025017" cy="334328"/>
              <a:chOff x="-2197100" y="355600"/>
              <a:chExt cx="13589000" cy="4432300"/>
            </a:xfrm>
          </p:grpSpPr>
          <p:pic>
            <p:nvPicPr>
              <p:cNvPr id="14" name="Picture 13" descr="Logo&#10;&#10;Description automatically generated">
                <a:extLst>
                  <a:ext uri="{FF2B5EF4-FFF2-40B4-BE49-F238E27FC236}">
                    <a16:creationId xmlns:a16="http://schemas.microsoft.com/office/drawing/2014/main" id="{A2D27EC5-3376-132E-B7B6-9C25898B3C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2200" y="361950"/>
                <a:ext cx="4419600" cy="4419600"/>
              </a:xfrm>
              <a:prstGeom prst="rect">
                <a:avLst/>
              </a:prstGeom>
            </p:spPr>
          </p:pic>
          <p:pic>
            <p:nvPicPr>
              <p:cNvPr id="15" name="Picture 14" descr="A close up of a label&#10;&#10;Description automatically generated with low confidence">
                <a:extLst>
                  <a:ext uri="{FF2B5EF4-FFF2-40B4-BE49-F238E27FC236}">
                    <a16:creationId xmlns:a16="http://schemas.microsoft.com/office/drawing/2014/main" id="{2C63D3C4-63C9-4E4A-106E-B9752C1B2AE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97100" y="374650"/>
                <a:ext cx="4394200" cy="4394200"/>
              </a:xfrm>
              <a:prstGeom prst="rect">
                <a:avLst/>
              </a:prstGeom>
            </p:spPr>
          </p:pic>
          <p:pic>
            <p:nvPicPr>
              <p:cNvPr id="16" name="Picture 15" descr="Logo&#10;&#10;Description automatically generated">
                <a:extLst>
                  <a:ext uri="{FF2B5EF4-FFF2-40B4-BE49-F238E27FC236}">
                    <a16:creationId xmlns:a16="http://schemas.microsoft.com/office/drawing/2014/main" id="{159F0339-153D-4175-0E8A-2FD8B409250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46900" y="355600"/>
                <a:ext cx="4445000" cy="4432300"/>
              </a:xfrm>
              <a:prstGeom prst="rect">
                <a:avLst/>
              </a:prstGeom>
            </p:spPr>
          </p:pic>
        </p:grpSp>
      </p:grpSp>
    </p:spTree>
    <p:extLst>
      <p:ext uri="{BB962C8B-B14F-4D97-AF65-F5344CB8AC3E}">
        <p14:creationId xmlns:p14="http://schemas.microsoft.com/office/powerpoint/2010/main" val="527696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omments xmlns="cdfd6799-8dd4-44ff-8dd3-65e727f1543f" xsi:nil="true"/>
    <lcf76f155ced4ddcb4097134ff3c332f xmlns="cdfd6799-8dd4-44ff-8dd3-65e727f1543f">
      <Terms xmlns="http://schemas.microsoft.com/office/infopath/2007/PartnerControls"/>
    </lcf76f155ced4ddcb4097134ff3c332f>
    <TaxCatchAll xmlns="facbade3-605f-48c2-b604-343a022950c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8F4596C08E0A4686F794ABE1FF10BD" ma:contentTypeVersion="16" ma:contentTypeDescription="Create a new document." ma:contentTypeScope="" ma:versionID="19ba4fd872619afe092d99c78f62d549">
  <xsd:schema xmlns:xsd="http://www.w3.org/2001/XMLSchema" xmlns:xs="http://www.w3.org/2001/XMLSchema" xmlns:p="http://schemas.microsoft.com/office/2006/metadata/properties" xmlns:ns2="cdfd6799-8dd4-44ff-8dd3-65e727f1543f" xmlns:ns3="facbade3-605f-48c2-b604-343a022950c1" targetNamespace="http://schemas.microsoft.com/office/2006/metadata/properties" ma:root="true" ma:fieldsID="bedb31efdab5ad6b82c556bd0aeb019c" ns2:_="" ns3:_="">
    <xsd:import namespace="cdfd6799-8dd4-44ff-8dd3-65e727f1543f"/>
    <xsd:import namespace="facbade3-605f-48c2-b604-343a022950c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fd6799-8dd4-44ff-8dd3-65e727f154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05bfa5e-0804-4ef2-ba09-c663ae3aeb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Comments" ma:index="22" nillable="true" ma:displayName="Comments" ma:format="Dropdown" ma:internalName="Comment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cbade3-605f-48c2-b604-343a022950c1"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df3f3fb-6444-48ae-a24b-a76b0cc860ca}" ma:internalName="TaxCatchAll" ma:showField="CatchAllData" ma:web="facbade3-605f-48c2-b604-343a022950c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0FF360-D4FA-4737-AFAE-1194CAB5614E}">
  <ds:schemaRefs>
    <ds:schemaRef ds:uri="http://schemas.microsoft.com/sharepoint/v3/contenttype/forms"/>
  </ds:schemaRefs>
</ds:datastoreItem>
</file>

<file path=customXml/itemProps2.xml><?xml version="1.0" encoding="utf-8"?>
<ds:datastoreItem xmlns:ds="http://schemas.openxmlformats.org/officeDocument/2006/customXml" ds:itemID="{D30B027F-B12E-4AAC-99BC-AA1B160A5677}">
  <ds:schemaRefs>
    <ds:schemaRef ds:uri="http://schemas.microsoft.com/office/2006/documentManagement/types"/>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facbade3-605f-48c2-b604-343a022950c1"/>
    <ds:schemaRef ds:uri="cdfd6799-8dd4-44ff-8dd3-65e727f1543f"/>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8558787-3504-4E8F-8797-7FB1B76922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fd6799-8dd4-44ff-8dd3-65e727f1543f"/>
    <ds:schemaRef ds:uri="facbade3-605f-48c2-b604-343a022950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TotalTime>
  <Words>568</Words>
  <Application>Microsoft Office PowerPoint</Application>
  <PresentationFormat>Widescreen</PresentationFormat>
  <Paragraphs>50</Paragraphs>
  <Slides>11</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Wingdings</vt:lpstr>
      <vt:lpstr>Office Theme</vt:lpstr>
      <vt:lpstr>How to: renew SEP</vt:lpstr>
      <vt:lpstr>This could  be a section divider</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renew SEP</dc:title>
  <dc:creator>Janeen Schuh</dc:creator>
  <cp:lastModifiedBy>Janeen Schuh</cp:lastModifiedBy>
  <cp:revision>1</cp:revision>
  <dcterms:created xsi:type="dcterms:W3CDTF">2023-08-14T19:59:50Z</dcterms:created>
  <dcterms:modified xsi:type="dcterms:W3CDTF">2023-08-16T13:52:21Z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0x010100108F4596C08E0A4686F794ABE1FF10BD</vt:lpwstr>
  </property>
  <property fmtid="{D5CDD505-2E9C-101B-9397-08002B2CF9AE}" pid="3" name="MediaServiceImageTags">
    <vt:lpwstr/>
  </property>
</Properties>
</file>