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1286" r:id="rId5"/>
    <p:sldId id="976" r:id="rId6"/>
    <p:sldId id="973" r:id="rId7"/>
    <p:sldId id="1287" r:id="rId8"/>
    <p:sldId id="1288" r:id="rId9"/>
    <p:sldId id="1289" r:id="rId10"/>
    <p:sldId id="1263" r:id="rId11"/>
    <p:sldId id="1266" r:id="rId12"/>
    <p:sldId id="1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p:cViewPr varScale="1">
        <p:scale>
          <a:sx n="96" d="100"/>
          <a:sy n="96"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767B2-6768-4278-8A88-D5F3D5E56569}"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DE3BB-4F02-4419-89F6-8A7DF1DBC653}" type="slidenum">
              <a:rPr lang="en-US" smtClean="0"/>
              <a:t>‹#›</a:t>
            </a:fld>
            <a:endParaRPr lang="en-US"/>
          </a:p>
        </p:txBody>
      </p:sp>
    </p:spTree>
    <p:extLst>
      <p:ext uri="{BB962C8B-B14F-4D97-AF65-F5344CB8AC3E}">
        <p14:creationId xmlns:p14="http://schemas.microsoft.com/office/powerpoint/2010/main" val="108751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Slalom</a:t>
            </a:r>
          </a:p>
        </p:txBody>
      </p:sp>
    </p:spTree>
    <p:extLst>
      <p:ext uri="{BB962C8B-B14F-4D97-AF65-F5344CB8AC3E}">
        <p14:creationId xmlns:p14="http://schemas.microsoft.com/office/powerpoint/2010/main" val="9609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None/>
            </a:pPr>
            <a:endParaRPr lang="en-US" baseline="0" dirty="0"/>
          </a:p>
        </p:txBody>
      </p:sp>
      <p:sp>
        <p:nvSpPr>
          <p:cNvPr id="6" name="Footer Placeholder 5"/>
          <p:cNvSpPr>
            <a:spLocks noGrp="1"/>
          </p:cNvSpPr>
          <p:nvPr>
            <p:ph type="ftr" sz="quarter" idx="12"/>
          </p:nvPr>
        </p:nvSpPr>
        <p:spPr/>
        <p:txBody>
          <a:bodyPr/>
          <a:lstStyle/>
          <a:p>
            <a:r>
              <a:rPr lang="en-US"/>
              <a:t>Slalom</a:t>
            </a:r>
          </a:p>
        </p:txBody>
      </p:sp>
    </p:spTree>
    <p:extLst>
      <p:ext uri="{BB962C8B-B14F-4D97-AF65-F5344CB8AC3E}">
        <p14:creationId xmlns:p14="http://schemas.microsoft.com/office/powerpoint/2010/main" val="107520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73504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67118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160718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6" name="Footer Placeholder 5"/>
          <p:cNvSpPr>
            <a:spLocks noGrp="1"/>
          </p:cNvSpPr>
          <p:nvPr>
            <p:ph type="ftr" sz="quarter" idx="12"/>
          </p:nvPr>
        </p:nvSpPr>
        <p:spPr/>
        <p:txBody>
          <a:bodyPr/>
          <a:lstStyle/>
          <a:p>
            <a:r>
              <a:rPr lang="en-US">
                <a:solidFill>
                  <a:prstClr val="black"/>
                </a:solidFill>
              </a:rPr>
              <a:t>Slalom</a:t>
            </a:r>
          </a:p>
        </p:txBody>
      </p:sp>
    </p:spTree>
    <p:extLst>
      <p:ext uri="{BB962C8B-B14F-4D97-AF65-F5344CB8AC3E}">
        <p14:creationId xmlns:p14="http://schemas.microsoft.com/office/powerpoint/2010/main" val="27176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B3CB-2811-54AA-F35A-5AEA4FACE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571BB-E060-80D7-ADD2-A2253641D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F154E1-FE96-7CBA-ECC9-B0434E80167C}"/>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006CC315-C5A5-26B8-F14F-1466F17E3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B2C5-A9E5-4608-6D1C-52F23DFDD5C0}"/>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50908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E755-FC38-8BBE-0FA6-B6C5B8DBD7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F7AD91-EC59-416C-F0D1-FF37D0822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AEBCF-4B7B-C9A1-9151-D424811E7DE8}"/>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61A78718-60C5-6772-4C38-F4A5D5040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7C310-0986-46EB-77FB-6006337648F4}"/>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235154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AC41-5BBA-2998-1BD1-323BD9A38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0C0958-3636-8479-0B26-FCB9B333BE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6CDE6-2CD2-9BCA-A3FD-E26619989B75}"/>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AD663E0D-F181-D60C-2A77-556869F95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C3642-3E8C-38C3-F6B1-5326CB3ACBEE}"/>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271704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Main Title whit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09600" y="584202"/>
            <a:ext cx="5486400" cy="3217732"/>
          </a:xfrm>
          <a:prstGeom prst="rect">
            <a:avLst/>
          </a:prstGeom>
        </p:spPr>
        <p:txBody>
          <a:bodyPr vert="horz" lIns="0" tIns="45720" rIns="91440" bIns="45720" rtlCol="0" anchor="b">
            <a:noAutofit/>
          </a:bodyPr>
          <a:lstStyle>
            <a:lvl1pPr algn="l" defTabSz="914309" rtl="0" eaLnBrk="1" latinLnBrk="0" hangingPunct="1">
              <a:lnSpc>
                <a:spcPct val="80000"/>
              </a:lnSpc>
              <a:spcBef>
                <a:spcPct val="0"/>
              </a:spcBef>
              <a:buNone/>
              <a:defRPr lang="en-US" sz="9600" b="1" kern="1200" spc="-267" baseline="0" dirty="0">
                <a:solidFill>
                  <a:schemeClr val="tx1"/>
                </a:soli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621341" y="3950830"/>
            <a:ext cx="5474659" cy="1510172"/>
          </a:xfrm>
        </p:spPr>
        <p:txBody>
          <a:bodyPr lIns="0" tIns="0" rIns="0" bIns="0">
            <a:noAutofit/>
          </a:bodyPr>
          <a:lstStyle>
            <a:lvl1pPr marL="0" indent="0" algn="l" defTabSz="1219140"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7" b="0" kern="1200" spc="0" baseline="0" dirty="0">
                <a:solidFill>
                  <a:schemeClr val="accent1"/>
                </a:solidFill>
                <a:latin typeface="Arial" panose="020B0604020202020204" pitchFamily="34" charset="0"/>
                <a:ea typeface="+mn-ea"/>
                <a:cs typeface="Arial" panose="020B0604020202020204" pitchFamily="34" charset="0"/>
              </a:defRPr>
            </a:lvl1pPr>
          </a:lstStyle>
          <a:p>
            <a:pPr marL="0" lvl="0" indent="0" algn="l" defTabSz="1219140"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dirty="0"/>
              <a:t>Enter a subtitle here. </a:t>
            </a:r>
          </a:p>
        </p:txBody>
      </p:sp>
      <p:sp>
        <p:nvSpPr>
          <p:cNvPr id="19" name="Text Placeholder 3"/>
          <p:cNvSpPr>
            <a:spLocks noGrp="1"/>
          </p:cNvSpPr>
          <p:nvPr>
            <p:ph type="body" sz="quarter" idx="17" hasCustomPrompt="1"/>
          </p:nvPr>
        </p:nvSpPr>
        <p:spPr>
          <a:xfrm>
            <a:off x="622302" y="5929648"/>
            <a:ext cx="2430780" cy="240845"/>
          </a:xfrm>
        </p:spPr>
        <p:txBody>
          <a:bodyPr tIns="0" bIns="0" anchor="b"/>
          <a:lstStyle>
            <a:lvl1pPr marL="0" indent="0">
              <a:buNone/>
              <a:defRPr sz="1067">
                <a:solidFill>
                  <a:schemeClr val="accent1"/>
                </a:solidFill>
              </a:defRPr>
            </a:lvl1pPr>
          </a:lstStyle>
          <a:p>
            <a:pPr lvl="0"/>
            <a:r>
              <a:rPr lang="en-US" dirty="0"/>
              <a:t>Optional small text </a:t>
            </a:r>
            <a:endParaRPr lang="en-GB" dirty="0"/>
          </a:p>
        </p:txBody>
      </p:sp>
      <p:sp>
        <p:nvSpPr>
          <p:cNvPr id="3" name="TextBox 2">
            <a:extLst>
              <a:ext uri="{FF2B5EF4-FFF2-40B4-BE49-F238E27FC236}">
                <a16:creationId xmlns:a16="http://schemas.microsoft.com/office/drawing/2014/main" id="{EC8F67DE-7F29-7652-E4EE-002C300632A0}"/>
              </a:ext>
            </a:extLst>
          </p:cNvPr>
          <p:cNvSpPr txBox="1"/>
          <p:nvPr userDrawn="1"/>
        </p:nvSpPr>
        <p:spPr>
          <a:xfrm>
            <a:off x="10997184" y="6250432"/>
            <a:ext cx="0" cy="0"/>
          </a:xfrm>
          <a:prstGeom prst="rect">
            <a:avLst/>
          </a:prstGeom>
          <a:noFill/>
        </p:spPr>
        <p:txBody>
          <a:bodyPr wrap="none" rtlCol="0">
            <a:noAutofit/>
          </a:bodyPr>
          <a:lstStyle/>
          <a:p>
            <a:pPr>
              <a:spcBef>
                <a:spcPts val="1000"/>
              </a:spcBef>
              <a:buClr>
                <a:schemeClr val="accent2"/>
              </a:buClr>
              <a:buSzPct val="100000"/>
            </a:pPr>
            <a:endParaRPr lang="en-US" sz="1867" dirty="0" err="1">
              <a:solidFill>
                <a:schemeClr val="accent4"/>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0A20B19-4515-63EA-5737-4ECB8A98FAE8}"/>
              </a:ext>
            </a:extLst>
          </p:cNvPr>
          <p:cNvGrpSpPr/>
          <p:nvPr userDrawn="1"/>
        </p:nvGrpSpPr>
        <p:grpSpPr>
          <a:xfrm>
            <a:off x="9734907" y="92207"/>
            <a:ext cx="2258652" cy="491992"/>
            <a:chOff x="7301180" y="69155"/>
            <a:chExt cx="1693989" cy="368994"/>
          </a:xfrm>
        </p:grpSpPr>
        <p:grpSp>
          <p:nvGrpSpPr>
            <p:cNvPr id="13" name="Group 12">
              <a:extLst>
                <a:ext uri="{FF2B5EF4-FFF2-40B4-BE49-F238E27FC236}">
                  <a16:creationId xmlns:a16="http://schemas.microsoft.com/office/drawing/2014/main" id="{0A1C899A-D9EC-204D-A069-40A3723422E6}"/>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631CC73B-E336-0D28-E83C-37B0C393B8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0" name="Straight Connector 19">
                <a:extLst>
                  <a:ext uri="{FF2B5EF4-FFF2-40B4-BE49-F238E27FC236}">
                    <a16:creationId xmlns:a16="http://schemas.microsoft.com/office/drawing/2014/main" id="{66989B80-1E80-714A-7BE2-CEAC97F9020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4CDCBD7-9E1E-427F-727C-5B843F2F7834}"/>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DD8936B-968D-0CE3-B067-051A89A31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DF1DF295-ACDA-011D-0DDE-1735720117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52C8D428-2A08-C8B3-C5AB-D852D2A03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69094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graphic background">
    <p:bg>
      <p:bgPr>
        <a:solidFill>
          <a:srgbClr val="2B6FAB"/>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21"/>
          </p:nvPr>
        </p:nvSpPr>
        <p:spPr>
          <a:xfrm>
            <a:off x="0" y="0"/>
            <a:ext cx="12192000" cy="6858000"/>
          </a:xfrm>
          <a:prstGeom prst="rect">
            <a:avLst/>
          </a:prstGeom>
          <a:solidFill>
            <a:schemeClr val="accent1"/>
          </a:solidFill>
        </p:spPr>
        <p:txBody>
          <a:bodyPr vert="horz" wrap="square" lIns="0" tIns="914400" rIns="0" bIns="45720" rtlCol="0" anchor="ctr">
            <a:noAutofit/>
          </a:bodyPr>
          <a:lstStyle>
            <a:lvl1pPr marL="0" indent="0" algn="ctr">
              <a:buNone/>
              <a:defRPr lang="en-US">
                <a:solidFill>
                  <a:schemeClr val="bg1"/>
                </a:solidFill>
              </a:defRPr>
            </a:lvl1pPr>
          </a:lstStyle>
          <a:p>
            <a:pPr marL="230712" lvl="0" indent="-230712" algn="ctr"/>
            <a:r>
              <a:rPr lang="en-US"/>
              <a:t>Click icon to add picture</a:t>
            </a:r>
          </a:p>
        </p:txBody>
      </p:sp>
    </p:spTree>
    <p:extLst>
      <p:ext uri="{BB962C8B-B14F-4D97-AF65-F5344CB8AC3E}">
        <p14:creationId xmlns:p14="http://schemas.microsoft.com/office/powerpoint/2010/main" val="378666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lumn layout_ligh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637867" y="1422400"/>
            <a:ext cx="5554133" cy="2912533"/>
          </a:xfrm>
          <a:solidFill>
            <a:schemeClr val="accent1"/>
          </a:solidFill>
        </p:spPr>
        <p:txBody>
          <a:bodyPr vert="horz" wrap="square" lIns="0" tIns="1005840" rIns="0" bIns="45720" rtlCol="0" anchor="ctr">
            <a:noAutofit/>
          </a:bodyPr>
          <a:lstStyle>
            <a:lvl1pPr marL="0" indent="0" algn="ctr">
              <a:buNone/>
              <a:defRPr lang="en-GB">
                <a:solidFill>
                  <a:schemeClr val="bg1"/>
                </a:solidFill>
              </a:defRPr>
            </a:lvl1pPr>
          </a:lstStyle>
          <a:p>
            <a:pPr marL="230712" lvl="0" indent="-230712" algn="ctr"/>
            <a:r>
              <a:rPr lang="en-US" dirty="0"/>
              <a:t>Click icon to add picture</a:t>
            </a:r>
          </a:p>
        </p:txBody>
      </p:sp>
      <p:sp>
        <p:nvSpPr>
          <p:cNvPr id="7" name="Text Placeholder 4"/>
          <p:cNvSpPr>
            <a:spLocks noGrp="1"/>
          </p:cNvSpPr>
          <p:nvPr>
            <p:ph type="body" sz="quarter" idx="16"/>
          </p:nvPr>
        </p:nvSpPr>
        <p:spPr>
          <a:xfrm>
            <a:off x="619325" y="2078927"/>
            <a:ext cx="4364155" cy="926740"/>
          </a:xfrm>
        </p:spPr>
        <p:txBody>
          <a:bodyPr tIns="0"/>
          <a:lstStyle>
            <a:lvl1pPr marL="0" indent="0">
              <a:buNone/>
              <a:defRPr lang="en-US" sz="18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dirty="0"/>
              <a:t>Click to edit Master text styles</a:t>
            </a:r>
          </a:p>
        </p:txBody>
      </p:sp>
      <p:sp>
        <p:nvSpPr>
          <p:cNvPr id="8" name="Text Placeholder 7"/>
          <p:cNvSpPr>
            <a:spLocks noGrp="1"/>
          </p:cNvSpPr>
          <p:nvPr>
            <p:ph type="body" sz="quarter" idx="11" hasCustomPrompt="1"/>
          </p:nvPr>
        </p:nvSpPr>
        <p:spPr>
          <a:xfrm>
            <a:off x="619325" y="693421"/>
            <a:ext cx="4364156" cy="1211580"/>
          </a:xfrm>
        </p:spPr>
        <p:txBody>
          <a:bodyPr tIns="0" bIns="0" anchor="t"/>
          <a:lstStyle>
            <a:lvl1pPr marL="0" indent="0" algn="l" defTabSz="1219170" rtl="0" eaLnBrk="1" latinLnBrk="0" hangingPunct="1">
              <a:lnSpc>
                <a:spcPct val="90000"/>
              </a:lnSpc>
              <a:spcBef>
                <a:spcPct val="0"/>
              </a:spcBef>
              <a:buNone/>
              <a:defRPr lang="en-US" sz="4267" b="1" kern="0" spc="-200" baseline="0" dirty="0" smtClean="0">
                <a:solidFill>
                  <a:schemeClr val="accent3"/>
                </a:solidFill>
                <a:latin typeface="+mj-lt"/>
                <a:ea typeface="Roboto Medium" panose="02000000000000000000" pitchFamily="2" charset="0"/>
                <a:cs typeface="Arial" panose="020B0604020202020204" pitchFamily="34" charset="0"/>
              </a:defRPr>
            </a:lvl1pPr>
            <a:lvl2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2pPr>
            <a:lvl3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3pPr>
            <a:lvl4pPr marL="0" indent="0" algn="l" defTabSz="1219170" rtl="0" eaLnBrk="1" latinLnBrk="0" hangingPunct="1">
              <a:lnSpc>
                <a:spcPct val="90000"/>
              </a:lnSpc>
              <a:spcBef>
                <a:spcPct val="0"/>
              </a:spcBef>
              <a:buNone/>
              <a:defRPr lang="en-US" sz="5333" b="1" kern="0" spc="-200" baseline="0" dirty="0" smtClean="0">
                <a:solidFill>
                  <a:schemeClr val="tx1"/>
                </a:solidFill>
                <a:latin typeface="+mj-lt"/>
                <a:ea typeface="Roboto Medium" panose="02000000000000000000" pitchFamily="2" charset="0"/>
                <a:cs typeface="Arial" panose="020B0604020202020204" pitchFamily="34" charset="0"/>
              </a:defRPr>
            </a:lvl4pPr>
            <a:lvl5pPr marL="0" indent="0" algn="l" defTabSz="1219170" rtl="0" eaLnBrk="1" latinLnBrk="0" hangingPunct="1">
              <a:lnSpc>
                <a:spcPct val="90000"/>
              </a:lnSpc>
              <a:spcBef>
                <a:spcPct val="0"/>
              </a:spcBef>
              <a:buNone/>
              <a:defRPr lang="en-GB" sz="5333" b="1" kern="0" spc="-200" baseline="0" dirty="0">
                <a:solidFill>
                  <a:schemeClr val="tx1"/>
                </a:solidFill>
                <a:latin typeface="+mj-lt"/>
                <a:ea typeface="Roboto Medium" panose="02000000000000000000" pitchFamily="2" charset="0"/>
                <a:cs typeface="Arial" panose="020B0604020202020204" pitchFamily="34" charset="0"/>
              </a:defRPr>
            </a:lvl5pPr>
          </a:lstStyle>
          <a:p>
            <a:pPr lvl="0"/>
            <a:r>
              <a:rPr lang="en-US" dirty="0"/>
              <a:t>Click to edit this text box</a:t>
            </a:r>
            <a:endParaRPr lang="en-GB" dirty="0"/>
          </a:p>
        </p:txBody>
      </p:sp>
      <p:sp>
        <p:nvSpPr>
          <p:cNvPr id="9" name="Text Placeholder 4"/>
          <p:cNvSpPr>
            <a:spLocks noGrp="1"/>
          </p:cNvSpPr>
          <p:nvPr>
            <p:ph type="body" sz="quarter" idx="17"/>
          </p:nvPr>
        </p:nvSpPr>
        <p:spPr>
          <a:xfrm>
            <a:off x="619325" y="3298128"/>
            <a:ext cx="4364155" cy="2684320"/>
          </a:xfrm>
        </p:spPr>
        <p:txBody>
          <a:bodyPr tIns="0"/>
          <a:lstStyle>
            <a:lvl1pPr marL="380990" indent="-380990">
              <a:lnSpc>
                <a:spcPct val="150000"/>
              </a:lnSpc>
              <a:spcBef>
                <a:spcPts val="1000"/>
              </a:spcBef>
              <a:buFont typeface="Arial" panose="020B0604020202020204" pitchFamily="34" charset="0"/>
              <a:buChar char="•"/>
              <a:defRPr lang="en-US" sz="1867" kern="1200" spc="0" baseline="0" dirty="0" smtClean="0">
                <a:solidFill>
                  <a:schemeClr val="accent5"/>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380990" lvl="0" indent="-380990" algn="l" defTabSz="1219170" rtl="0" eaLnBrk="1" latinLnBrk="0" hangingPunct="1">
              <a:lnSpc>
                <a:spcPct val="90000"/>
              </a:lnSpc>
              <a:spcBef>
                <a:spcPts val="1600"/>
              </a:spcBef>
              <a:buClr>
                <a:srgbClr val="0072C8"/>
              </a:buClr>
              <a:buSzPct val="110000"/>
            </a:pPr>
            <a:r>
              <a:rPr lang="en-US" dirty="0"/>
              <a:t>Click to edit Master text styles</a:t>
            </a:r>
          </a:p>
        </p:txBody>
      </p:sp>
      <p:sp>
        <p:nvSpPr>
          <p:cNvPr id="6" name="Text Placeholder 3"/>
          <p:cNvSpPr>
            <a:spLocks noGrp="1"/>
          </p:cNvSpPr>
          <p:nvPr>
            <p:ph type="body" sz="quarter" idx="18" hasCustomPrompt="1"/>
          </p:nvPr>
        </p:nvSpPr>
        <p:spPr>
          <a:xfrm>
            <a:off x="622301" y="6131859"/>
            <a:ext cx="2430780" cy="147917"/>
          </a:xfrm>
        </p:spPr>
        <p:txBody>
          <a:bodyPr tIns="0" bIns="0" anchor="b"/>
          <a:lstStyle>
            <a:lvl1pPr marL="0" indent="0">
              <a:buNone/>
              <a:defRPr sz="1067">
                <a:solidFill>
                  <a:schemeClr val="accent5"/>
                </a:solidFill>
              </a:defRPr>
            </a:lvl1pPr>
          </a:lstStyle>
          <a:p>
            <a:pPr lvl="0"/>
            <a:r>
              <a:rPr lang="en-US" dirty="0"/>
              <a:t>Optional small text </a:t>
            </a:r>
            <a:endParaRPr lang="en-GB" dirty="0"/>
          </a:p>
        </p:txBody>
      </p:sp>
      <p:grpSp>
        <p:nvGrpSpPr>
          <p:cNvPr id="12" name="Group 11">
            <a:extLst>
              <a:ext uri="{FF2B5EF4-FFF2-40B4-BE49-F238E27FC236}">
                <a16:creationId xmlns:a16="http://schemas.microsoft.com/office/drawing/2014/main" id="{02EB7504-516F-B599-3C45-145650EC2325}"/>
              </a:ext>
            </a:extLst>
          </p:cNvPr>
          <p:cNvGrpSpPr/>
          <p:nvPr userDrawn="1"/>
        </p:nvGrpSpPr>
        <p:grpSpPr>
          <a:xfrm>
            <a:off x="9734907" y="92207"/>
            <a:ext cx="2258652" cy="491992"/>
            <a:chOff x="7301180" y="69155"/>
            <a:chExt cx="1693989" cy="368994"/>
          </a:xfrm>
        </p:grpSpPr>
        <p:grpSp>
          <p:nvGrpSpPr>
            <p:cNvPr id="13" name="Group 12">
              <a:extLst>
                <a:ext uri="{FF2B5EF4-FFF2-40B4-BE49-F238E27FC236}">
                  <a16:creationId xmlns:a16="http://schemas.microsoft.com/office/drawing/2014/main" id="{619F5B01-7607-F742-6DAA-F20543E9EF3B}"/>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9964E3F7-27BF-F61F-4A50-4D582B2C23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21" name="Straight Connector 20">
                <a:extLst>
                  <a:ext uri="{FF2B5EF4-FFF2-40B4-BE49-F238E27FC236}">
                    <a16:creationId xmlns:a16="http://schemas.microsoft.com/office/drawing/2014/main" id="{B036A270-154D-A602-6D92-205FB73012DB}"/>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6E623F51-EE51-20AA-4000-42B86214DC67}"/>
                </a:ext>
              </a:extLst>
            </p:cNvPr>
            <p:cNvGrpSpPr/>
            <p:nvPr userDrawn="1"/>
          </p:nvGrpSpPr>
          <p:grpSpPr>
            <a:xfrm>
              <a:off x="7301180" y="86488"/>
              <a:ext cx="1025017" cy="334328"/>
              <a:chOff x="-2197100" y="355600"/>
              <a:chExt cx="13589000" cy="4432300"/>
            </a:xfrm>
          </p:grpSpPr>
          <p:pic>
            <p:nvPicPr>
              <p:cNvPr id="15" name="Picture 14" descr="Logo&#10;&#10;Description automatically generated">
                <a:extLst>
                  <a:ext uri="{FF2B5EF4-FFF2-40B4-BE49-F238E27FC236}">
                    <a16:creationId xmlns:a16="http://schemas.microsoft.com/office/drawing/2014/main" id="{D197C374-D9E4-40F5-1D8A-6C2EFE5B73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873806CC-7BFC-43A6-20F1-68107C0901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1AB2806F-A2C6-0409-2D29-7C1458321E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4464186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Photo">
    <p:bg>
      <p:bgPr>
        <a:solidFill>
          <a:srgbClr val="FFFFFF"/>
        </a:solid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21"/>
          </p:nvPr>
        </p:nvSpPr>
        <p:spPr>
          <a:xfrm>
            <a:off x="0" y="0"/>
            <a:ext cx="12192000" cy="6858000"/>
          </a:xfrm>
          <a:prstGeom prst="rect">
            <a:avLst/>
          </a:prstGeom>
          <a:solidFill>
            <a:schemeClr val="accent5"/>
          </a:solidFill>
        </p:spPr>
        <p:txBody>
          <a:bodyPr vert="horz" wrap="square" lIns="0" tIns="914400" rIns="0" bIns="45720" rtlCol="0" anchor="ctr">
            <a:noAutofit/>
          </a:bodyPr>
          <a:lstStyle>
            <a:lvl1pPr marL="0" indent="0" algn="ctr">
              <a:buNone/>
              <a:defRPr lang="en-US">
                <a:solidFill>
                  <a:schemeClr val="bg1"/>
                </a:solidFill>
              </a:defRPr>
            </a:lvl1pPr>
          </a:lstStyle>
          <a:p>
            <a:pPr marL="230712" lvl="0" indent="-230712" algn="ctr"/>
            <a:r>
              <a:rPr lang="en-US"/>
              <a:t>Click icon to add picture</a:t>
            </a:r>
          </a:p>
        </p:txBody>
      </p:sp>
      <p:sp>
        <p:nvSpPr>
          <p:cNvPr id="3" name="Title Placeholder 1"/>
          <p:cNvSpPr>
            <a:spLocks noGrp="1"/>
          </p:cNvSpPr>
          <p:nvPr>
            <p:ph type="title" hasCustomPrompt="1"/>
          </p:nvPr>
        </p:nvSpPr>
        <p:spPr>
          <a:xfrm>
            <a:off x="622469" y="584201"/>
            <a:ext cx="4391491" cy="3083004"/>
          </a:xfrm>
          <a:prstGeom prst="rect">
            <a:avLst/>
          </a:prstGeom>
        </p:spPr>
        <p:txBody>
          <a:bodyPr vert="horz" lIns="0" tIns="0" rIns="91440" bIns="45720" rtlCol="0" anchor="t">
            <a:noAutofit/>
          </a:bodyPr>
          <a:lstStyle>
            <a:lvl1pPr marL="0" algn="l" defTabSz="1219170" rtl="0" eaLnBrk="1" latinLnBrk="0" hangingPunct="1">
              <a:lnSpc>
                <a:spcPct val="80000"/>
              </a:lnSpc>
              <a:spcBef>
                <a:spcPct val="0"/>
              </a:spcBef>
              <a:buNone/>
              <a:defRPr lang="en-US" sz="5333" b="1" kern="0" spc="-200" baseline="0" dirty="0">
                <a:solidFill>
                  <a:schemeClr val="bg1"/>
                </a:solidFill>
                <a:latin typeface="+mj-lt"/>
                <a:ea typeface="Roboto Medium" panose="02000000000000000000" pitchFamily="2" charset="0"/>
                <a:cs typeface="Arial" panose="020B0604020202020204" pitchFamily="34" charset="0"/>
              </a:defRPr>
            </a:lvl1pPr>
          </a:lstStyle>
          <a:p>
            <a:r>
              <a:rPr lang="en-US" dirty="0"/>
              <a:t>Enter text to edit master style </a:t>
            </a:r>
          </a:p>
        </p:txBody>
      </p:sp>
      <p:sp>
        <p:nvSpPr>
          <p:cNvPr id="2" name="TextBox 1">
            <a:extLst>
              <a:ext uri="{FF2B5EF4-FFF2-40B4-BE49-F238E27FC236}">
                <a16:creationId xmlns:a16="http://schemas.microsoft.com/office/drawing/2014/main" id="{4BE8EDD1-F166-0026-0859-D0EC65F898C7}"/>
              </a:ext>
            </a:extLst>
          </p:cNvPr>
          <p:cNvSpPr txBox="1"/>
          <p:nvPr userDrawn="1"/>
        </p:nvSpPr>
        <p:spPr>
          <a:xfrm>
            <a:off x="9743355" y="6413607"/>
            <a:ext cx="2093901" cy="202552"/>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spc="0" baseline="0" dirty="0">
                <a:solidFill>
                  <a:schemeClr val="bg1"/>
                </a:solidFill>
                <a:latin typeface="Arial" panose="020B0604020202020204" pitchFamily="34" charset="0"/>
                <a:cs typeface="Arial" panose="020B0604020202020204" pitchFamily="34" charset="0"/>
              </a:rPr>
              <a:t> </a:t>
            </a:r>
            <a:r>
              <a:rPr lang="en-GB" sz="1067" spc="0" baseline="0" dirty="0" err="1">
                <a:solidFill>
                  <a:schemeClr val="bg1"/>
                </a:solidFill>
                <a:latin typeface="Arial" panose="020B0604020202020204" pitchFamily="34" charset="0"/>
                <a:cs typeface="Arial" panose="020B0604020202020204" pitchFamily="34" charset="0"/>
              </a:rPr>
              <a:t>incose.org</a:t>
            </a:r>
            <a:r>
              <a:rPr lang="en-GB" sz="1067" spc="0" baseline="0" dirty="0">
                <a:solidFill>
                  <a:schemeClr val="bg1"/>
                </a:solidFill>
                <a:latin typeface="Arial" panose="020B0604020202020204" pitchFamily="34" charset="0"/>
                <a:cs typeface="Arial" panose="020B0604020202020204" pitchFamily="34" charset="0"/>
              </a:rPr>
              <a:t>/certification | </a:t>
            </a:r>
            <a:fld id="{A86CDF6F-2953-460E-BD1D-295C411077A7}" type="slidenum">
              <a:rPr lang="en-GB" sz="1067" spc="0" baseline="0" smtClean="0">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a:t>
            </a:fld>
            <a:r>
              <a:rPr lang="en-GB" sz="1067" spc="0" baseline="0" dirty="0">
                <a:solidFill>
                  <a:schemeClr val="bg1"/>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9A9DDB21-DE68-9F07-866D-7F74DF201554}"/>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BEF60C49-F599-9E33-21F0-17634F396E7A}"/>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D53444E6-E68D-802D-7E56-BB70D70E79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5" name="Straight Connector 14">
                <a:extLst>
                  <a:ext uri="{FF2B5EF4-FFF2-40B4-BE49-F238E27FC236}">
                    <a16:creationId xmlns:a16="http://schemas.microsoft.com/office/drawing/2014/main" id="{B03A02C6-1548-4F0E-1875-CEE165ED5083}"/>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14450EAA-7E4F-EA86-2511-DF4751D7F768}"/>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CA5B8676-2639-DDED-0E13-891488518A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AC2FF54B-E251-9120-1AF7-296ACFDF1A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DF225D82-3BB4-5438-09F7-A13765EDA1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395973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Subtitle_dark">
    <p:bg>
      <p:bgPr>
        <a:solidFill>
          <a:srgbClr val="2B6FA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0184" y="584200"/>
            <a:ext cx="10962216" cy="491067"/>
          </a:xfrm>
        </p:spPr>
        <p:txBody>
          <a:bodyPr tIns="0" bIns="0"/>
          <a:lstStyle>
            <a:lvl1pPr marL="0" indent="0">
              <a:spcBef>
                <a:spcPts val="0"/>
              </a:spcBef>
              <a:buNone/>
              <a:defRPr sz="3200" b="1" spc="-93" baseline="0">
                <a:solidFill>
                  <a:schemeClr val="tx1"/>
                </a:solidFill>
              </a:defRPr>
            </a:lvl1pPr>
            <a:lvl2pPr>
              <a:defRPr b="1"/>
            </a:lvl2pPr>
            <a:lvl3pPr>
              <a:defRPr b="1"/>
            </a:lvl3pPr>
            <a:lvl4pPr>
              <a:defRPr b="1"/>
            </a:lvl4pPr>
            <a:lvl5pPr>
              <a:defRPr b="1"/>
            </a:lvl5pPr>
          </a:lstStyle>
          <a:p>
            <a:pPr lvl="0"/>
            <a:r>
              <a:rPr lang="en-US" dirty="0"/>
              <a:t>Insert slide title here</a:t>
            </a:r>
            <a:endParaRPr lang="en-GB" dirty="0"/>
          </a:p>
        </p:txBody>
      </p:sp>
      <p:sp>
        <p:nvSpPr>
          <p:cNvPr id="8" name="Text Placeholder 4"/>
          <p:cNvSpPr>
            <a:spLocks noGrp="1"/>
          </p:cNvSpPr>
          <p:nvPr>
            <p:ph type="body" sz="quarter" idx="16"/>
          </p:nvPr>
        </p:nvSpPr>
        <p:spPr>
          <a:xfrm>
            <a:off x="620250" y="1192987"/>
            <a:ext cx="10959623" cy="227755"/>
          </a:xfrm>
        </p:spPr>
        <p:txBody>
          <a:bodyPr tIns="0"/>
          <a:lstStyle>
            <a:lvl1pPr marL="0" indent="0">
              <a:buNone/>
              <a:defRPr lang="en-US" sz="1467" kern="1200" spc="0" baseline="0" dirty="0">
                <a:solidFill>
                  <a:schemeClr val="tx1"/>
                </a:solidFill>
                <a:latin typeface="Arial" panose="020B0604020202020204" pitchFamily="34" charset="0"/>
                <a:ea typeface="+mn-ea"/>
                <a:cs typeface="Arial" panose="020B0604020202020204" pitchFamily="34" charset="0"/>
              </a:defRPr>
            </a:lvl1pPr>
            <a:lvl2pPr marL="230710" indent="0">
              <a:buNone/>
              <a:defRPr/>
            </a:lvl2pPr>
            <a:lvl3pPr marL="431789" indent="0">
              <a:buNone/>
              <a:defRPr/>
            </a:lvl3pPr>
            <a:lvl4pPr marL="609585" indent="0">
              <a:buNone/>
              <a:defRPr/>
            </a:lvl4pPr>
            <a:lvl5pPr marL="791614" indent="0">
              <a:buNone/>
              <a:defRPr/>
            </a:lvl5pPr>
          </a:lstStyle>
          <a:p>
            <a:pPr marL="0" lvl="0" indent="0" algn="l" defTabSz="1219170" rtl="0" eaLnBrk="1" latinLnBrk="0" hangingPunct="1">
              <a:lnSpc>
                <a:spcPct val="90000"/>
              </a:lnSpc>
              <a:spcBef>
                <a:spcPts val="1600"/>
              </a:spcBef>
              <a:buClr>
                <a:srgbClr val="0072C8"/>
              </a:buClr>
              <a:buSzPct val="110000"/>
              <a:buFont typeface="Wingdings" panose="05000000000000000000" pitchFamily="2" charset="2"/>
              <a:buNone/>
            </a:pPr>
            <a:r>
              <a:rPr lang="en-US" dirty="0"/>
              <a:t>Click to edit Master text styles</a:t>
            </a:r>
          </a:p>
        </p:txBody>
      </p:sp>
      <p:sp>
        <p:nvSpPr>
          <p:cNvPr id="5" name="Text Placeholder 3"/>
          <p:cNvSpPr>
            <a:spLocks noGrp="1"/>
          </p:cNvSpPr>
          <p:nvPr>
            <p:ph type="body" sz="quarter" idx="18" hasCustomPrompt="1"/>
          </p:nvPr>
        </p:nvSpPr>
        <p:spPr>
          <a:xfrm>
            <a:off x="622301" y="6149787"/>
            <a:ext cx="2430780" cy="129988"/>
          </a:xfrm>
        </p:spPr>
        <p:txBody>
          <a:bodyPr tIns="0" bIns="0" anchor="b"/>
          <a:lstStyle>
            <a:lvl1pPr marL="0" indent="0">
              <a:buNone/>
              <a:defRPr sz="1067">
                <a:solidFill>
                  <a:schemeClr val="tx1"/>
                </a:solidFill>
              </a:defRPr>
            </a:lvl1pPr>
          </a:lstStyle>
          <a:p>
            <a:pPr lvl="0"/>
            <a:r>
              <a:rPr lang="en-US" dirty="0"/>
              <a:t>Optional small text </a:t>
            </a:r>
            <a:endParaRPr lang="en-GB" dirty="0"/>
          </a:p>
        </p:txBody>
      </p:sp>
      <p:sp>
        <p:nvSpPr>
          <p:cNvPr id="6" name="Text Placeholder 4"/>
          <p:cNvSpPr>
            <a:spLocks noGrp="1"/>
          </p:cNvSpPr>
          <p:nvPr>
            <p:ph type="body" sz="quarter" idx="19"/>
          </p:nvPr>
        </p:nvSpPr>
        <p:spPr>
          <a:xfrm>
            <a:off x="622301" y="1608667"/>
            <a:ext cx="10960100" cy="3761317"/>
          </a:xfrm>
        </p:spPr>
        <p:txBody>
          <a:bodyPr/>
          <a:lstStyle>
            <a:lvl1pPr>
              <a:defRPr sz="1400">
                <a:solidFill>
                  <a:schemeClr val="tx1"/>
                </a:solidFill>
              </a:defRPr>
            </a:lvl1pPr>
            <a:lvl2pPr>
              <a:defRPr sz="1333">
                <a:solidFill>
                  <a:schemeClr val="tx1"/>
                </a:solidFill>
              </a:defRPr>
            </a:lvl2pPr>
            <a:lvl3pPr>
              <a:defRPr sz="1200">
                <a:solidFill>
                  <a:schemeClr val="tx1"/>
                </a:solidFill>
              </a:defRPr>
            </a:lvl3pPr>
            <a:lvl4pPr>
              <a:defRPr sz="1067">
                <a:solidFill>
                  <a:schemeClr val="tx1"/>
                </a:solidFill>
              </a:defRPr>
            </a:lvl4pPr>
            <a:lvl5pPr>
              <a:defRPr sz="1067">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46A41B74-35ED-8ADF-97C1-B60EC9BBCE8D}"/>
              </a:ext>
            </a:extLst>
          </p:cNvPr>
          <p:cNvGrpSpPr/>
          <p:nvPr userDrawn="1"/>
        </p:nvGrpSpPr>
        <p:grpSpPr>
          <a:xfrm>
            <a:off x="9734907" y="92207"/>
            <a:ext cx="2258652" cy="491992"/>
            <a:chOff x="7301180" y="69155"/>
            <a:chExt cx="1693989" cy="368994"/>
          </a:xfrm>
        </p:grpSpPr>
        <p:grpSp>
          <p:nvGrpSpPr>
            <p:cNvPr id="3" name="Group 2">
              <a:extLst>
                <a:ext uri="{FF2B5EF4-FFF2-40B4-BE49-F238E27FC236}">
                  <a16:creationId xmlns:a16="http://schemas.microsoft.com/office/drawing/2014/main" id="{8CA7E802-31BD-559A-6A59-2C5F22D3D7D7}"/>
                </a:ext>
              </a:extLst>
            </p:cNvPr>
            <p:cNvGrpSpPr/>
            <p:nvPr userDrawn="1"/>
          </p:nvGrpSpPr>
          <p:grpSpPr>
            <a:xfrm>
              <a:off x="8421701" y="69155"/>
              <a:ext cx="573468" cy="368994"/>
              <a:chOff x="8421701" y="69155"/>
              <a:chExt cx="573468" cy="368994"/>
            </a:xfrm>
          </p:grpSpPr>
          <p:pic>
            <p:nvPicPr>
              <p:cNvPr id="12" name="Picture 11" descr="A picture containing logo&#10;&#10;Description automatically generated">
                <a:extLst>
                  <a:ext uri="{FF2B5EF4-FFF2-40B4-BE49-F238E27FC236}">
                    <a16:creationId xmlns:a16="http://schemas.microsoft.com/office/drawing/2014/main" id="{3CFB4AA1-F66A-D76F-8DA8-06D796465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3" name="Straight Connector 12">
                <a:extLst>
                  <a:ext uri="{FF2B5EF4-FFF2-40B4-BE49-F238E27FC236}">
                    <a16:creationId xmlns:a16="http://schemas.microsoft.com/office/drawing/2014/main" id="{6BB51F1E-46ED-59DD-F44E-91FE7F097BA7}"/>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AF91DCAB-5F02-E5A6-F7B2-AF66A0AB0113}"/>
                </a:ext>
              </a:extLst>
            </p:cNvPr>
            <p:cNvGrpSpPr/>
            <p:nvPr userDrawn="1"/>
          </p:nvGrpSpPr>
          <p:grpSpPr>
            <a:xfrm>
              <a:off x="7301180" y="86488"/>
              <a:ext cx="1025017" cy="334328"/>
              <a:chOff x="-2197100" y="355600"/>
              <a:chExt cx="13589000" cy="4432300"/>
            </a:xfrm>
          </p:grpSpPr>
          <p:pic>
            <p:nvPicPr>
              <p:cNvPr id="9" name="Picture 8" descr="Logo&#10;&#10;Description automatically generated">
                <a:extLst>
                  <a:ext uri="{FF2B5EF4-FFF2-40B4-BE49-F238E27FC236}">
                    <a16:creationId xmlns:a16="http://schemas.microsoft.com/office/drawing/2014/main" id="{E07DBAFC-2875-7594-CC9D-83392A86A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7981AD3E-9A83-C753-234B-E4032F684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1" name="Picture 10" descr="Logo&#10;&#10;Description automatically generated">
                <a:extLst>
                  <a:ext uri="{FF2B5EF4-FFF2-40B4-BE49-F238E27FC236}">
                    <a16:creationId xmlns:a16="http://schemas.microsoft.com/office/drawing/2014/main" id="{DB45D3E7-EB0E-7371-CC6A-0138EB2E1BA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424541194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_dark">
    <p:bg>
      <p:bgPr>
        <a:solidFill>
          <a:srgbClr val="2B6FAB"/>
        </a:solidFill>
        <a:effectLst/>
      </p:bgPr>
    </p:bg>
    <p:spTree>
      <p:nvGrpSpPr>
        <p:cNvPr id="1" name=""/>
        <p:cNvGrpSpPr/>
        <p:nvPr/>
      </p:nvGrpSpPr>
      <p:grpSpPr>
        <a:xfrm>
          <a:off x="0" y="0"/>
          <a:ext cx="0" cy="0"/>
          <a:chOff x="0" y="0"/>
          <a:chExt cx="0" cy="0"/>
        </a:xfrm>
      </p:grpSpPr>
      <p:sp>
        <p:nvSpPr>
          <p:cNvPr id="2" name="Text Placeholder 3"/>
          <p:cNvSpPr>
            <a:spLocks noGrp="1"/>
          </p:cNvSpPr>
          <p:nvPr>
            <p:ph type="body" sz="quarter" idx="17" hasCustomPrompt="1"/>
          </p:nvPr>
        </p:nvSpPr>
        <p:spPr>
          <a:xfrm>
            <a:off x="622301" y="6131859"/>
            <a:ext cx="2430780" cy="147917"/>
          </a:xfrm>
        </p:spPr>
        <p:txBody>
          <a:bodyPr tIns="0" bIns="0" anchor="b"/>
          <a:lstStyle>
            <a:lvl1pPr marL="0" indent="0">
              <a:buNone/>
              <a:defRPr sz="1067">
                <a:solidFill>
                  <a:schemeClr val="bg1"/>
                </a:solidFill>
              </a:defRPr>
            </a:lvl1pPr>
          </a:lstStyle>
          <a:p>
            <a:pPr lvl="0"/>
            <a:r>
              <a:rPr lang="en-US" dirty="0"/>
              <a:t>Optional small text </a:t>
            </a:r>
            <a:endParaRPr lang="en-GB" dirty="0"/>
          </a:p>
        </p:txBody>
      </p:sp>
      <p:grpSp>
        <p:nvGrpSpPr>
          <p:cNvPr id="8" name="Group 7">
            <a:extLst>
              <a:ext uri="{FF2B5EF4-FFF2-40B4-BE49-F238E27FC236}">
                <a16:creationId xmlns:a16="http://schemas.microsoft.com/office/drawing/2014/main" id="{2B35CD58-3DF8-7F59-D09A-9501A053F03F}"/>
              </a:ext>
            </a:extLst>
          </p:cNvPr>
          <p:cNvGrpSpPr/>
          <p:nvPr userDrawn="1"/>
        </p:nvGrpSpPr>
        <p:grpSpPr>
          <a:xfrm>
            <a:off x="9734907" y="92207"/>
            <a:ext cx="2258652" cy="491992"/>
            <a:chOff x="7301180" y="69155"/>
            <a:chExt cx="1693989" cy="368994"/>
          </a:xfrm>
        </p:grpSpPr>
        <p:grpSp>
          <p:nvGrpSpPr>
            <p:cNvPr id="9" name="Group 8">
              <a:extLst>
                <a:ext uri="{FF2B5EF4-FFF2-40B4-BE49-F238E27FC236}">
                  <a16:creationId xmlns:a16="http://schemas.microsoft.com/office/drawing/2014/main" id="{90B3DCB4-ADA1-ECBC-D6CB-E43301141C31}"/>
                </a:ext>
              </a:extLst>
            </p:cNvPr>
            <p:cNvGrpSpPr/>
            <p:nvPr userDrawn="1"/>
          </p:nvGrpSpPr>
          <p:grpSpPr>
            <a:xfrm>
              <a:off x="8421701" y="69155"/>
              <a:ext cx="573468" cy="368994"/>
              <a:chOff x="8421701" y="69155"/>
              <a:chExt cx="573468" cy="368994"/>
            </a:xfrm>
          </p:grpSpPr>
          <p:pic>
            <p:nvPicPr>
              <p:cNvPr id="14" name="Picture 13" descr="A picture containing logo&#10;&#10;Description automatically generated">
                <a:extLst>
                  <a:ext uri="{FF2B5EF4-FFF2-40B4-BE49-F238E27FC236}">
                    <a16:creationId xmlns:a16="http://schemas.microsoft.com/office/drawing/2014/main" id="{8F25327A-F81F-977C-7391-31A43260F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7" name="Straight Connector 16">
                <a:extLst>
                  <a:ext uri="{FF2B5EF4-FFF2-40B4-BE49-F238E27FC236}">
                    <a16:creationId xmlns:a16="http://schemas.microsoft.com/office/drawing/2014/main" id="{236C7DF2-E82A-B6A9-21FF-3A3364B86120}"/>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F88FBC38-8B77-527D-482A-E949DF83BB59}"/>
                </a:ext>
              </a:extLst>
            </p:cNvPr>
            <p:cNvGrpSpPr/>
            <p:nvPr userDrawn="1"/>
          </p:nvGrpSpPr>
          <p:grpSpPr>
            <a:xfrm>
              <a:off x="7301180" y="86488"/>
              <a:ext cx="1025017" cy="334328"/>
              <a:chOff x="-2197100" y="355600"/>
              <a:chExt cx="13589000" cy="4432300"/>
            </a:xfrm>
          </p:grpSpPr>
          <p:pic>
            <p:nvPicPr>
              <p:cNvPr id="11" name="Picture 10" descr="Logo&#10;&#10;Description automatically generated">
                <a:extLst>
                  <a:ext uri="{FF2B5EF4-FFF2-40B4-BE49-F238E27FC236}">
                    <a16:creationId xmlns:a16="http://schemas.microsoft.com/office/drawing/2014/main" id="{43767D7A-87B0-6F88-5CFC-CA6718C3C0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2" name="Picture 11" descr="A close up of a label&#10;&#10;Description automatically generated with low confidence">
                <a:extLst>
                  <a:ext uri="{FF2B5EF4-FFF2-40B4-BE49-F238E27FC236}">
                    <a16:creationId xmlns:a16="http://schemas.microsoft.com/office/drawing/2014/main" id="{79C9B7E5-1BA2-8AB0-0323-6BDF8F4B96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3" name="Picture 12" descr="Logo&#10;&#10;Description automatically generated">
                <a:extLst>
                  <a:ext uri="{FF2B5EF4-FFF2-40B4-BE49-F238E27FC236}">
                    <a16:creationId xmlns:a16="http://schemas.microsoft.com/office/drawing/2014/main" id="{F182D970-B3DD-23A2-CEF7-54C1E1070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5716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6B38-BFCE-D55B-B78E-323056EA8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AEE39-0B1A-A8C0-7272-9EB3F887A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A61C6-C038-42D1-2476-CEEA16DB5FFA}"/>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6C5766CA-B2DF-AF49-6E08-0515DC328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ACF2F-FB03-597B-3D96-F8FCA2B2C3C3}"/>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375516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2666-AC04-44E8-5D6D-D2F9D2B1A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0F56C-BEB1-ABAE-3DFA-217F0F715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17C986-885B-2AD1-05C2-7AA3B3652D3B}"/>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8882A58B-929F-5655-623D-21B038934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3ACAA-73F6-DBFF-3EB6-406193BA31F9}"/>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79859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1536-AC75-780C-D1FC-6382B3DA5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08B4A-EF5C-860C-132E-0F38CB25F3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AE930-8464-097B-7439-7872B049BB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ABE777-FB0B-2C82-9BBD-16CC80839968}"/>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6" name="Footer Placeholder 5">
            <a:extLst>
              <a:ext uri="{FF2B5EF4-FFF2-40B4-BE49-F238E27FC236}">
                <a16:creationId xmlns:a16="http://schemas.microsoft.com/office/drawing/2014/main" id="{BED0B02A-2A2B-18BC-2E87-6B563D1AF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86841-D95F-6A36-CCEE-1DB867CFDF67}"/>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137314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C79-1BD1-34AE-B963-DA7DB85CE2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360D2-7E72-C571-E429-1882A3BE3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6C773-EA5B-6964-ADE9-574118A88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E1740-77B5-2299-5947-71D19401B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319EF-8705-0C7A-A880-37621258D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F8B46-F166-8744-6DF2-28AD1F2170CE}"/>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8" name="Footer Placeholder 7">
            <a:extLst>
              <a:ext uri="{FF2B5EF4-FFF2-40B4-BE49-F238E27FC236}">
                <a16:creationId xmlns:a16="http://schemas.microsoft.com/office/drawing/2014/main" id="{A5C6D6F1-B9FB-E13A-99F1-5D2FCCA8BA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F560C7-8FD5-5C1E-1B4A-ABC5BF51DAB1}"/>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271189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502C-3BEE-BF4D-CADF-5741D697B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0236C-0E35-485E-D0C4-CB84D61075C2}"/>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4" name="Footer Placeholder 3">
            <a:extLst>
              <a:ext uri="{FF2B5EF4-FFF2-40B4-BE49-F238E27FC236}">
                <a16:creationId xmlns:a16="http://schemas.microsoft.com/office/drawing/2014/main" id="{D7E22C56-FE6C-6835-B806-3D947373E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506350-0B9F-9F65-AEB9-FC62B9F6700F}"/>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143058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8356C-971B-9FE1-2AC6-A49B848EC887}"/>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3" name="Footer Placeholder 2">
            <a:extLst>
              <a:ext uri="{FF2B5EF4-FFF2-40B4-BE49-F238E27FC236}">
                <a16:creationId xmlns:a16="http://schemas.microsoft.com/office/drawing/2014/main" id="{792C80F7-2E0E-F2C6-107E-302878447A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30B753-068F-7516-88B3-288A4E991197}"/>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242566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04EA-F9D1-FA6E-32B7-8A263F827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D3205-2C01-80A5-BC40-DD8321F99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71F5E-09D9-37FA-1FEE-A42EC95A4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8DB0F-DAF0-32E6-51E0-AC8DCCC4FC21}"/>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6" name="Footer Placeholder 5">
            <a:extLst>
              <a:ext uri="{FF2B5EF4-FFF2-40B4-BE49-F238E27FC236}">
                <a16:creationId xmlns:a16="http://schemas.microsoft.com/office/drawing/2014/main" id="{10C5FA2C-D653-6480-73BE-CABE44475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E45D5-20A8-9263-0D1D-18D3E0C118BE}"/>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128356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7768-8798-9E45-8FBE-37F477BFB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8E6DC8-2F51-C1E7-5456-FF6B9CEAD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FD71BB-6B5C-FBB8-7A31-D55375A17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BF910-56F8-867D-FA86-4C9FB858D6CC}"/>
              </a:ext>
            </a:extLst>
          </p:cNvPr>
          <p:cNvSpPr>
            <a:spLocks noGrp="1"/>
          </p:cNvSpPr>
          <p:nvPr>
            <p:ph type="dt" sz="half" idx="10"/>
          </p:nvPr>
        </p:nvSpPr>
        <p:spPr/>
        <p:txBody>
          <a:bodyPr/>
          <a:lstStyle/>
          <a:p>
            <a:fld id="{897B9F34-F14C-42DA-B6D5-A0A4ABF65642}" type="datetimeFigureOut">
              <a:rPr lang="en-US" smtClean="0"/>
              <a:t>8/16/2023</a:t>
            </a:fld>
            <a:endParaRPr lang="en-US"/>
          </a:p>
        </p:txBody>
      </p:sp>
      <p:sp>
        <p:nvSpPr>
          <p:cNvPr id="6" name="Footer Placeholder 5">
            <a:extLst>
              <a:ext uri="{FF2B5EF4-FFF2-40B4-BE49-F238E27FC236}">
                <a16:creationId xmlns:a16="http://schemas.microsoft.com/office/drawing/2014/main" id="{4713C48C-736A-7AE2-101E-8704829F4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4E734-F496-1229-0172-751FF1C40A74}"/>
              </a:ext>
            </a:extLst>
          </p:cNvPr>
          <p:cNvSpPr>
            <a:spLocks noGrp="1"/>
          </p:cNvSpPr>
          <p:nvPr>
            <p:ph type="sldNum" sz="quarter" idx="12"/>
          </p:nvPr>
        </p:nvSpPr>
        <p:spPr/>
        <p:txBody>
          <a:bodyPr/>
          <a:lstStyle/>
          <a:p>
            <a:fld id="{8EFEF11D-54CD-4018-9B41-7B6DC6DF1BD8}" type="slidenum">
              <a:rPr lang="en-US" smtClean="0"/>
              <a:t>‹#›</a:t>
            </a:fld>
            <a:endParaRPr lang="en-US"/>
          </a:p>
        </p:txBody>
      </p:sp>
    </p:spTree>
    <p:extLst>
      <p:ext uri="{BB962C8B-B14F-4D97-AF65-F5344CB8AC3E}">
        <p14:creationId xmlns:p14="http://schemas.microsoft.com/office/powerpoint/2010/main" val="353044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CD363-69FB-0262-A603-99F7D63E4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32600-F76F-0181-39DC-8820F9D2C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ED6CB-4085-C41A-3836-72CA2D1F5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B9F34-F14C-42DA-B6D5-A0A4ABF65642}" type="datetimeFigureOut">
              <a:rPr lang="en-US" smtClean="0"/>
              <a:t>8/16/2023</a:t>
            </a:fld>
            <a:endParaRPr lang="en-US"/>
          </a:p>
        </p:txBody>
      </p:sp>
      <p:sp>
        <p:nvSpPr>
          <p:cNvPr id="5" name="Footer Placeholder 4">
            <a:extLst>
              <a:ext uri="{FF2B5EF4-FFF2-40B4-BE49-F238E27FC236}">
                <a16:creationId xmlns:a16="http://schemas.microsoft.com/office/drawing/2014/main" id="{E42B6916-53EB-70FE-57A3-8DDD2EF54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1697B0-F450-4457-4BCE-8623A437F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EF11D-54CD-4018-9B41-7B6DC6DF1BD8}" type="slidenum">
              <a:rPr lang="en-US" smtClean="0"/>
              <a:t>‹#›</a:t>
            </a:fld>
            <a:endParaRPr lang="en-US"/>
          </a:p>
        </p:txBody>
      </p:sp>
    </p:spTree>
    <p:extLst>
      <p:ext uri="{BB962C8B-B14F-4D97-AF65-F5344CB8AC3E}">
        <p14:creationId xmlns:p14="http://schemas.microsoft.com/office/powerpoint/2010/main" val="348060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cose.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incose.org/systems-engineering-certification/certification-form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sep-reference@incose.net"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mailto:certification@incose.net" TargetMode="External"/><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hyperlink" Target="http://www.incose.org/certificatio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certification@incose.org"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C09FC-B395-E04E-AF6A-95B3BCA160CF}"/>
              </a:ext>
            </a:extLst>
          </p:cNvPr>
          <p:cNvSpPr>
            <a:spLocks noGrp="1"/>
          </p:cNvSpPr>
          <p:nvPr>
            <p:ph type="title"/>
          </p:nvPr>
        </p:nvSpPr>
        <p:spPr>
          <a:xfrm>
            <a:off x="609599" y="1820134"/>
            <a:ext cx="11101356" cy="3217732"/>
          </a:xfrm>
        </p:spPr>
        <p:txBody>
          <a:bodyPr/>
          <a:lstStyle/>
          <a:p>
            <a:r>
              <a:rPr lang="en-US" sz="8000" spc="-200" dirty="0">
                <a:solidFill>
                  <a:srgbClr val="2B6FAB"/>
                </a:solidFill>
              </a:rPr>
              <a:t>How To: Be a reference for SEP</a:t>
            </a:r>
          </a:p>
        </p:txBody>
      </p:sp>
      <p:sp>
        <p:nvSpPr>
          <p:cNvPr id="6" name="Text Placeholder 5">
            <a:extLst>
              <a:ext uri="{FF2B5EF4-FFF2-40B4-BE49-F238E27FC236}">
                <a16:creationId xmlns:a16="http://schemas.microsoft.com/office/drawing/2014/main" id="{6C742199-62B9-934F-90E5-621672586ACA}"/>
              </a:ext>
            </a:extLst>
          </p:cNvPr>
          <p:cNvSpPr>
            <a:spLocks noGrp="1"/>
          </p:cNvSpPr>
          <p:nvPr>
            <p:ph type="body" sz="quarter" idx="15"/>
          </p:nvPr>
        </p:nvSpPr>
        <p:spPr>
          <a:xfrm>
            <a:off x="621343" y="5186762"/>
            <a:ext cx="6391960" cy="391847"/>
          </a:xfrm>
        </p:spPr>
        <p:txBody>
          <a:bodyPr/>
          <a:lstStyle/>
          <a:p>
            <a:r>
              <a:rPr lang="en-US" dirty="0">
                <a:solidFill>
                  <a:schemeClr val="tx1"/>
                </a:solidFill>
              </a:rPr>
              <a:t>CSEP and ESEP References</a:t>
            </a:r>
          </a:p>
          <a:p>
            <a:endParaRPr lang="en-US" dirty="0">
              <a:solidFill>
                <a:schemeClr val="accent5"/>
              </a:solidFill>
            </a:endParaRPr>
          </a:p>
        </p:txBody>
      </p:sp>
      <p:sp>
        <p:nvSpPr>
          <p:cNvPr id="7" name="Text Placeholder 6">
            <a:extLst>
              <a:ext uri="{FF2B5EF4-FFF2-40B4-BE49-F238E27FC236}">
                <a16:creationId xmlns:a16="http://schemas.microsoft.com/office/drawing/2014/main" id="{80B44DAC-6238-0E44-8C0C-617885E1E09C}"/>
              </a:ext>
            </a:extLst>
          </p:cNvPr>
          <p:cNvSpPr>
            <a:spLocks noGrp="1"/>
          </p:cNvSpPr>
          <p:nvPr>
            <p:ph type="body" sz="quarter" idx="17"/>
          </p:nvPr>
        </p:nvSpPr>
        <p:spPr/>
        <p:txBody>
          <a:bodyPr/>
          <a:lstStyle/>
          <a:p>
            <a:r>
              <a:rPr lang="en-US" sz="1467" dirty="0" err="1">
                <a:solidFill>
                  <a:srgbClr val="0563C1"/>
                </a:solidFill>
                <a:hlinkClick r:id="rId3">
                  <a:extLst>
                    <a:ext uri="{A12FA001-AC4F-418D-AE19-62706E023703}">
                      <ahyp:hlinkClr xmlns:ahyp="http://schemas.microsoft.com/office/drawing/2018/hyperlinkcolor" val="tx"/>
                    </a:ext>
                  </a:extLst>
                </a:hlinkClick>
              </a:rPr>
              <a:t>i</a:t>
            </a:r>
            <a:r>
              <a:rPr lang="en-US" sz="1467" dirty="0" err="1">
                <a:solidFill>
                  <a:srgbClr val="2B6FAB"/>
                </a:solidFill>
                <a:hlinkClick r:id="rId3">
                  <a:extLst>
                    <a:ext uri="{A12FA001-AC4F-418D-AE19-62706E023703}">
                      <ahyp:hlinkClr xmlns:ahyp="http://schemas.microsoft.com/office/drawing/2018/hyperlinkcolor" val="tx"/>
                    </a:ext>
                  </a:extLst>
                </a:hlinkClick>
              </a:rPr>
              <a:t>ncose.org</a:t>
            </a:r>
            <a:endParaRPr lang="en-US" sz="1467" dirty="0">
              <a:solidFill>
                <a:srgbClr val="2B6FAB"/>
              </a:solidFill>
            </a:endParaRPr>
          </a:p>
        </p:txBody>
      </p:sp>
      <p:sp>
        <p:nvSpPr>
          <p:cNvPr id="4" name="Rectangle 3">
            <a:extLst>
              <a:ext uri="{FF2B5EF4-FFF2-40B4-BE49-F238E27FC236}">
                <a16:creationId xmlns:a16="http://schemas.microsoft.com/office/drawing/2014/main" id="{837D8559-680B-88F6-0115-3500539B77A4}"/>
              </a:ext>
            </a:extLst>
          </p:cNvPr>
          <p:cNvSpPr/>
          <p:nvPr/>
        </p:nvSpPr>
        <p:spPr>
          <a:xfrm>
            <a:off x="11303725" y="116116"/>
            <a:ext cx="725715" cy="627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dirty="0">
              <a:solidFill>
                <a:schemeClr val="bg1"/>
              </a:solidFill>
              <a:ea typeface="Segoe UI Black" panose="020B0A02040204020203" pitchFamily="34" charset="0"/>
              <a:cs typeface="Segoe UI Black" panose="020B0A02040204020203" pitchFamily="34" charset="0"/>
            </a:endParaRPr>
          </a:p>
        </p:txBody>
      </p:sp>
      <p:sp>
        <p:nvSpPr>
          <p:cNvPr id="20" name="Rectangle 19">
            <a:extLst>
              <a:ext uri="{FF2B5EF4-FFF2-40B4-BE49-F238E27FC236}">
                <a16:creationId xmlns:a16="http://schemas.microsoft.com/office/drawing/2014/main" id="{924ECFB6-929F-9CCC-832C-D1EE02698C29}"/>
              </a:ext>
            </a:extLst>
          </p:cNvPr>
          <p:cNvSpPr/>
          <p:nvPr/>
        </p:nvSpPr>
        <p:spPr>
          <a:xfrm>
            <a:off x="9561901" y="1"/>
            <a:ext cx="2561088" cy="74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dirty="0">
              <a:solidFill>
                <a:schemeClr val="bg1"/>
              </a:solidFill>
              <a:ea typeface="Segoe UI Black" panose="020B0A02040204020203" pitchFamily="34" charset="0"/>
              <a:cs typeface="Segoe UI Black" panose="020B0A02040204020203" pitchFamily="34" charset="0"/>
            </a:endParaRPr>
          </a:p>
        </p:txBody>
      </p:sp>
      <p:pic>
        <p:nvPicPr>
          <p:cNvPr id="23" name="Picture 22" descr="Logo&#10;&#10;Description automatically generated">
            <a:extLst>
              <a:ext uri="{FF2B5EF4-FFF2-40B4-BE49-F238E27FC236}">
                <a16:creationId xmlns:a16="http://schemas.microsoft.com/office/drawing/2014/main" id="{A0E2D2B9-6EE5-2988-B24D-A5597AA74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521656"/>
            <a:ext cx="2319956" cy="1820432"/>
          </a:xfrm>
          <a:prstGeom prst="rect">
            <a:avLst/>
          </a:prstGeom>
        </p:spPr>
      </p:pic>
      <p:grpSp>
        <p:nvGrpSpPr>
          <p:cNvPr id="8" name="Group 7">
            <a:extLst>
              <a:ext uri="{FF2B5EF4-FFF2-40B4-BE49-F238E27FC236}">
                <a16:creationId xmlns:a16="http://schemas.microsoft.com/office/drawing/2014/main" id="{026FAB3C-6E6A-FC9B-6A37-967A6E534F1E}"/>
              </a:ext>
            </a:extLst>
          </p:cNvPr>
          <p:cNvGrpSpPr/>
          <p:nvPr userDrawn="1"/>
        </p:nvGrpSpPr>
        <p:grpSpPr>
          <a:xfrm>
            <a:off x="9198816" y="247635"/>
            <a:ext cx="2830625" cy="923260"/>
            <a:chOff x="-2197100" y="355600"/>
            <a:chExt cx="13589000" cy="4432300"/>
          </a:xfrm>
        </p:grpSpPr>
        <p:pic>
          <p:nvPicPr>
            <p:cNvPr id="9" name="Picture 8" descr="Logo&#10;&#10;Description automatically generated">
              <a:extLst>
                <a:ext uri="{FF2B5EF4-FFF2-40B4-BE49-F238E27FC236}">
                  <a16:creationId xmlns:a16="http://schemas.microsoft.com/office/drawing/2014/main" id="{8F48EE02-0BBC-19A0-BF11-EF52E3B5B4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0" name="Picture 9" descr="A close up of a label&#10;&#10;Description automatically generated with low confidence">
              <a:extLst>
                <a:ext uri="{FF2B5EF4-FFF2-40B4-BE49-F238E27FC236}">
                  <a16:creationId xmlns:a16="http://schemas.microsoft.com/office/drawing/2014/main" id="{5F6CB978-C346-5B92-570C-1194045F5E7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2" name="Picture 11" descr="Logo&#10;&#10;Description automatically generated">
              <a:extLst>
                <a:ext uri="{FF2B5EF4-FFF2-40B4-BE49-F238E27FC236}">
                  <a16:creationId xmlns:a16="http://schemas.microsoft.com/office/drawing/2014/main" id="{58A22214-5FE0-93BA-0951-CC7E56DC3A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spTree>
    <p:extLst>
      <p:ext uri="{BB962C8B-B14F-4D97-AF65-F5344CB8AC3E}">
        <p14:creationId xmlns:p14="http://schemas.microsoft.com/office/powerpoint/2010/main" val="285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3723" y="6416372"/>
            <a:ext cx="739946" cy="169277"/>
          </a:xfrm>
          <a:prstGeom prst="rect">
            <a:avLst/>
          </a:prstGeom>
          <a:noFill/>
        </p:spPr>
        <p:txBody>
          <a:bodyPr wrap="none" lIns="0" bIns="0" rtlCol="0" anchor="b" anchorCtr="0">
            <a:spAutoFit/>
          </a:bodyPr>
          <a:lstStyle/>
          <a:p>
            <a:pPr defTabSz="914317"/>
            <a:r>
              <a:rPr lang="en-AU" sz="800" spc="100">
                <a:gradFill>
                  <a:gsLst>
                    <a:gs pos="7258">
                      <a:schemeClr val="bg1"/>
                    </a:gs>
                    <a:gs pos="19000">
                      <a:schemeClr val="bg1"/>
                    </a:gs>
                  </a:gsLst>
                  <a:lin ang="5400000" scaled="1"/>
                </a:gradFill>
                <a:latin typeface="Arial" panose="020B0604020202020204" pitchFamily="34" charset="0"/>
                <a:ea typeface="Roboto Light" panose="02000000000000000000" pitchFamily="2" charset="0"/>
                <a:cs typeface="Arial" panose="020B0604020202020204" pitchFamily="34" charset="0"/>
              </a:rPr>
              <a:t>slalom.com</a:t>
            </a:r>
          </a:p>
        </p:txBody>
      </p:sp>
      <p:sp>
        <p:nvSpPr>
          <p:cNvPr id="2" name="TextBox 1">
            <a:extLst>
              <a:ext uri="{FF2B5EF4-FFF2-40B4-BE49-F238E27FC236}">
                <a16:creationId xmlns:a16="http://schemas.microsoft.com/office/drawing/2014/main" id="{449452FA-4631-D936-0C2D-FEF1D8AB22CB}"/>
              </a:ext>
            </a:extLst>
          </p:cNvPr>
          <p:cNvSpPr txBox="1"/>
          <p:nvPr/>
        </p:nvSpPr>
        <p:spPr>
          <a:xfrm>
            <a:off x="10507405" y="6080196"/>
            <a:ext cx="1073800" cy="228600"/>
          </a:xfrm>
          <a:prstGeom prst="rect">
            <a:avLst/>
          </a:prstGeom>
          <a:noFill/>
        </p:spPr>
        <p:txBody>
          <a:bodyPr wrap="square" lIns="0" tIns="0" rIns="0" bIns="0" rtlCol="0" anchor="b">
            <a:noAutofit/>
          </a:bodyPr>
          <a:lstStyle/>
          <a:p>
            <a:pPr algn="r">
              <a:lnSpc>
                <a:spcPct val="150000"/>
              </a:lnSpc>
              <a:spcBef>
                <a:spcPts val="1600"/>
              </a:spcBef>
              <a:buClr>
                <a:srgbClr val="CC0000"/>
              </a:buClr>
              <a:buSzPct val="110000"/>
            </a:pPr>
            <a:r>
              <a:rPr lang="en-GB" sz="1067" dirty="0" err="1">
                <a:solidFill>
                  <a:schemeClr val="bg1"/>
                </a:solidFill>
                <a:latin typeface="Arial" panose="020B0604020202020204" pitchFamily="34" charset="0"/>
                <a:cs typeface="Arial" panose="020B0604020202020204" pitchFamily="34" charset="0"/>
              </a:rPr>
              <a:t>incose.org</a:t>
            </a:r>
            <a:r>
              <a:rPr lang="en-GB" sz="1067" dirty="0">
                <a:solidFill>
                  <a:schemeClr val="bg1"/>
                </a:solidFill>
                <a:latin typeface="Arial" panose="020B0604020202020204" pitchFamily="34" charset="0"/>
                <a:cs typeface="Arial" panose="020B0604020202020204" pitchFamily="34" charset="0"/>
              </a:rPr>
              <a:t> | </a:t>
            </a:r>
            <a:fld id="{A86CDF6F-2953-460E-BD1D-295C411077A7}" type="slidenum">
              <a:rPr lang="en-GB" sz="1067">
                <a:solidFill>
                  <a:schemeClr val="bg1"/>
                </a:solidFill>
                <a:latin typeface="Arial" panose="020B0604020202020204" pitchFamily="34" charset="0"/>
                <a:cs typeface="Arial" panose="020B0604020202020204" pitchFamily="34" charset="0"/>
              </a:rPr>
              <a:pPr algn="r">
                <a:lnSpc>
                  <a:spcPct val="150000"/>
                </a:lnSpc>
                <a:spcBef>
                  <a:spcPts val="1600"/>
                </a:spcBef>
                <a:buClr>
                  <a:srgbClr val="CC0000"/>
                </a:buClr>
                <a:buSzPct val="110000"/>
              </a:pPr>
              <a:t>2</a:t>
            </a:fld>
            <a:endParaRPr lang="en-GB" sz="1067" dirty="0">
              <a:solidFill>
                <a:schemeClr val="bg1"/>
              </a:solidFill>
              <a:latin typeface="Arial" panose="020B0604020202020204" pitchFamily="34" charset="0"/>
              <a:cs typeface="Arial" panose="020B0604020202020204" pitchFamily="34" charset="0"/>
            </a:endParaRPr>
          </a:p>
        </p:txBody>
      </p:sp>
      <p:pic>
        <p:nvPicPr>
          <p:cNvPr id="7" name="Picture Placeholder 6" descr="A person holding a tablet&#10;&#10;Description automatically generated with medium confidence">
            <a:extLst>
              <a:ext uri="{FF2B5EF4-FFF2-40B4-BE49-F238E27FC236}">
                <a16:creationId xmlns:a16="http://schemas.microsoft.com/office/drawing/2014/main" id="{D3216386-B746-5A44-ED75-E448253C37D0}"/>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7784" b="7784"/>
          <a:stretch>
            <a:fillRect/>
          </a:stretch>
        </p:blipFill>
        <p:spPr/>
      </p:pic>
      <p:grpSp>
        <p:nvGrpSpPr>
          <p:cNvPr id="3" name="Group 2">
            <a:extLst>
              <a:ext uri="{FF2B5EF4-FFF2-40B4-BE49-F238E27FC236}">
                <a16:creationId xmlns:a16="http://schemas.microsoft.com/office/drawing/2014/main" id="{F4A5D7FB-AE22-116E-17F3-0A144BF36A80}"/>
              </a:ext>
            </a:extLst>
          </p:cNvPr>
          <p:cNvGrpSpPr/>
          <p:nvPr/>
        </p:nvGrpSpPr>
        <p:grpSpPr>
          <a:xfrm>
            <a:off x="9734907" y="92207"/>
            <a:ext cx="2258652" cy="491992"/>
            <a:chOff x="7301180" y="69155"/>
            <a:chExt cx="1693989" cy="368994"/>
          </a:xfrm>
        </p:grpSpPr>
        <p:grpSp>
          <p:nvGrpSpPr>
            <p:cNvPr id="4" name="Group 3">
              <a:extLst>
                <a:ext uri="{FF2B5EF4-FFF2-40B4-BE49-F238E27FC236}">
                  <a16:creationId xmlns:a16="http://schemas.microsoft.com/office/drawing/2014/main" id="{226DA0CF-E385-D88E-DEAD-B3D629E92E1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E7C1021D-772A-E907-24EE-C76C6566B5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D24B492A-9491-44A7-A002-70F3D48FEE7D}"/>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5" name="Group 4">
              <a:extLst>
                <a:ext uri="{FF2B5EF4-FFF2-40B4-BE49-F238E27FC236}">
                  <a16:creationId xmlns:a16="http://schemas.microsoft.com/office/drawing/2014/main" id="{7B68F45D-8AEC-9EA6-D581-2FED3017F44E}"/>
                </a:ext>
              </a:extLst>
            </p:cNvPr>
            <p:cNvGrpSpPr/>
            <p:nvPr userDrawn="1"/>
          </p:nvGrpSpPr>
          <p:grpSpPr>
            <a:xfrm>
              <a:off x="7301180" y="86488"/>
              <a:ext cx="1025017" cy="334328"/>
              <a:chOff x="-2197100" y="355600"/>
              <a:chExt cx="13589000" cy="4432300"/>
            </a:xfrm>
          </p:grpSpPr>
          <p:pic>
            <p:nvPicPr>
              <p:cNvPr id="6" name="Picture 5" descr="Logo&#10;&#10;Description automatically generated">
                <a:extLst>
                  <a:ext uri="{FF2B5EF4-FFF2-40B4-BE49-F238E27FC236}">
                    <a16:creationId xmlns:a16="http://schemas.microsoft.com/office/drawing/2014/main" id="{60CA397F-D985-B85C-03AA-6A112CC90F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6" name="Picture 15" descr="A close up of a label&#10;&#10;Description automatically generated with low confidence">
                <a:extLst>
                  <a:ext uri="{FF2B5EF4-FFF2-40B4-BE49-F238E27FC236}">
                    <a16:creationId xmlns:a16="http://schemas.microsoft.com/office/drawing/2014/main" id="{F79D4783-445E-1F75-A4BE-8F8403CA78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7" name="Picture 16" descr="Logo&#10;&#10;Description automatically generated">
                <a:extLst>
                  <a:ext uri="{FF2B5EF4-FFF2-40B4-BE49-F238E27FC236}">
                    <a16:creationId xmlns:a16="http://schemas.microsoft.com/office/drawing/2014/main" id="{AE3C9176-E4E7-07BC-FB74-8AF0E69CC5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255903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543107" y="440267"/>
            <a:ext cx="7928884" cy="738664"/>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4000" b="1" spc="-67" dirty="0">
                <a:solidFill>
                  <a:schemeClr val="bg1"/>
                </a:solidFill>
                <a:latin typeface="Arial" panose="020B0604020202020204" pitchFamily="34" charset="0"/>
                <a:cs typeface="Arial" panose="020B0604020202020204" pitchFamily="34" charset="0"/>
              </a:rPr>
              <a:t>SEP Reference Requirements</a:t>
            </a:r>
          </a:p>
        </p:txBody>
      </p:sp>
      <p:sp>
        <p:nvSpPr>
          <p:cNvPr id="12" name="Text Placeholder 3"/>
          <p:cNvSpPr txBox="1">
            <a:spLocks/>
          </p:cNvSpPr>
          <p:nvPr/>
        </p:nvSpPr>
        <p:spPr>
          <a:xfrm>
            <a:off x="1930400" y="1769165"/>
            <a:ext cx="8933070" cy="3662541"/>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ASEP</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No references required</a:t>
            </a:r>
          </a:p>
          <a:p>
            <a:pPr marL="417512" lvl="1" indent="0">
              <a:buClr>
                <a:schemeClr val="bg2"/>
              </a:buClr>
              <a:buNone/>
            </a:pPr>
            <a:endParaRPr lang="en-US" altLang="en-US" sz="2000" dirty="0">
              <a:solidFill>
                <a:schemeClr val="bg1"/>
              </a:solidFill>
              <a:latin typeface="Arial" panose="020B0604020202020204" pitchFamily="34" charset="0"/>
              <a:cs typeface="Arial" panose="020B0604020202020204" pitchFamily="34" charset="0"/>
            </a:endParaRPr>
          </a:p>
          <a:p>
            <a:pPr>
              <a:buClr>
                <a:schemeClr val="bg2"/>
              </a:buClr>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CSEP</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Three references submit form 4B</a:t>
            </a:r>
          </a:p>
          <a:p>
            <a:pPr marL="417512" lvl="1" indent="0">
              <a:buClr>
                <a:schemeClr val="bg2"/>
              </a:buClr>
              <a:buNone/>
            </a:pPr>
            <a:endParaRPr lang="en-US" altLang="en-US" sz="2000" dirty="0">
              <a:solidFill>
                <a:schemeClr val="bg1"/>
              </a:solidFill>
              <a:latin typeface="Arial" panose="020B0604020202020204" pitchFamily="34" charset="0"/>
              <a:cs typeface="Arial" panose="020B0604020202020204" pitchFamily="34" charset="0"/>
            </a:endParaRPr>
          </a:p>
          <a:p>
            <a:pPr>
              <a:buClr>
                <a:schemeClr val="bg2"/>
              </a:buClr>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ESEP </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Three references submit form 4B</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Two of those references may be requested to participate in a phone interview</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997199"/>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86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543107" y="440267"/>
            <a:ext cx="7928884" cy="738664"/>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4000" b="1" dirty="0">
                <a:solidFill>
                  <a:schemeClr val="bg1"/>
                </a:solidFill>
                <a:latin typeface="Arial" panose="020B0604020202020204" pitchFamily="34" charset="0"/>
                <a:cs typeface="Arial" panose="020B0604020202020204" pitchFamily="34" charset="0"/>
              </a:rPr>
              <a:t>Who is a Good Reference?</a:t>
            </a:r>
            <a:endParaRPr lang="en-US" sz="4000" b="1" spc="-67" dirty="0">
              <a:solidFill>
                <a:schemeClr val="bg1"/>
              </a:solidFill>
              <a:latin typeface="Arial" panose="020B0604020202020204" pitchFamily="34" charset="0"/>
              <a:cs typeface="Arial" panose="020B0604020202020204" pitchFamily="34" charset="0"/>
            </a:endParaRPr>
          </a:p>
        </p:txBody>
      </p:sp>
      <p:sp>
        <p:nvSpPr>
          <p:cNvPr id="12" name="Text Placeholder 3"/>
          <p:cNvSpPr txBox="1">
            <a:spLocks/>
          </p:cNvSpPr>
          <p:nvPr/>
        </p:nvSpPr>
        <p:spPr>
          <a:xfrm>
            <a:off x="1930400" y="1769165"/>
            <a:ext cx="8933070" cy="3129062"/>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Knows systems engineering</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May have worked as a systems engineer or worked closely with systems engineers</a:t>
            </a:r>
          </a:p>
          <a:p>
            <a:pPr lvl="4">
              <a:buClr>
                <a:schemeClr val="bg2"/>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Job title does not matter</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At least five years of experience</a:t>
            </a:r>
          </a:p>
          <a:p>
            <a:pPr>
              <a:buClr>
                <a:schemeClr val="bg2"/>
              </a:buClr>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Familiar with the applicant’s systems engineering work</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Knew that person during the time the work was performed</a:t>
            </a:r>
          </a:p>
          <a:p>
            <a:pPr lvl="1">
              <a:buClr>
                <a:schemeClr val="bg2"/>
              </a:buCl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Knows that the work claimed was done by that person, not by someone else on their team</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997199"/>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808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543106" y="440267"/>
            <a:ext cx="9449571" cy="738664"/>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4000" b="1" dirty="0">
                <a:solidFill>
                  <a:schemeClr val="bg1"/>
                </a:solidFill>
                <a:latin typeface="Arial" panose="020B0604020202020204" pitchFamily="34" charset="0"/>
                <a:cs typeface="Arial" panose="020B0604020202020204" pitchFamily="34" charset="0"/>
              </a:rPr>
              <a:t>Use Form 4B from INCOSE website</a:t>
            </a:r>
            <a:endParaRPr lang="en-US" sz="4000" b="1" spc="-67" dirty="0">
              <a:solidFill>
                <a:schemeClr val="bg1"/>
              </a:solidFill>
              <a:latin typeface="Arial" panose="020B0604020202020204" pitchFamily="34" charset="0"/>
              <a:cs typeface="Arial" panose="020B0604020202020204" pitchFamily="34" charset="0"/>
            </a:endParaRPr>
          </a:p>
        </p:txBody>
      </p:sp>
      <p:sp>
        <p:nvSpPr>
          <p:cNvPr id="12" name="Text Placeholder 3"/>
          <p:cNvSpPr txBox="1">
            <a:spLocks/>
          </p:cNvSpPr>
          <p:nvPr/>
        </p:nvSpPr>
        <p:spPr>
          <a:xfrm>
            <a:off x="1930400" y="1769165"/>
            <a:ext cx="8933070" cy="400110"/>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buFont typeface="Arial" panose="020B0604020202020204" pitchFamily="34" charset="0"/>
              <a:buChar char="•"/>
            </a:pPr>
            <a:r>
              <a:rPr lang="en-US"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https://www.incose.org/systems-engineering-certification/certification-forms</a:t>
            </a:r>
            <a:r>
              <a:rPr lang="en-US" dirty="0">
                <a:solidFill>
                  <a:schemeClr val="accent2"/>
                </a:solidFill>
                <a:latin typeface="Arial" panose="020B0604020202020204" pitchFamily="34" charset="0"/>
                <a:cs typeface="Arial" panose="020B0604020202020204" pitchFamily="34" charset="0"/>
              </a:rPr>
              <a:t>  </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997199"/>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FEA1CDDB-692F-41DD-825F-CB989A883395}"/>
              </a:ext>
            </a:extLst>
          </p:cNvPr>
          <p:cNvPicPr>
            <a:picLocks noChangeAspect="1"/>
          </p:cNvPicPr>
          <p:nvPr/>
        </p:nvPicPr>
        <p:blipFill rotWithShape="1">
          <a:blip r:embed="rId4"/>
          <a:srcRect l="10785" t="53760" r="11339" b="14880"/>
          <a:stretch/>
        </p:blipFill>
        <p:spPr>
          <a:xfrm>
            <a:off x="2090470" y="2353665"/>
            <a:ext cx="8011060" cy="2150670"/>
          </a:xfrm>
          <a:prstGeom prst="rect">
            <a:avLst/>
          </a:prstGeom>
          <a:ln>
            <a:solidFill>
              <a:schemeClr val="tx1"/>
            </a:solidFill>
          </a:ln>
        </p:spPr>
      </p:pic>
      <p:sp>
        <p:nvSpPr>
          <p:cNvPr id="3" name="Oval 2">
            <a:extLst>
              <a:ext uri="{FF2B5EF4-FFF2-40B4-BE49-F238E27FC236}">
                <a16:creationId xmlns:a16="http://schemas.microsoft.com/office/drawing/2014/main" id="{C55D0457-D248-4BAF-8281-6F54CD9777E5}"/>
              </a:ext>
            </a:extLst>
          </p:cNvPr>
          <p:cNvSpPr/>
          <p:nvPr/>
        </p:nvSpPr>
        <p:spPr>
          <a:xfrm>
            <a:off x="1202636" y="3787443"/>
            <a:ext cx="9243390" cy="7168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6" name="TextBox 5">
            <a:extLst>
              <a:ext uri="{FF2B5EF4-FFF2-40B4-BE49-F238E27FC236}">
                <a16:creationId xmlns:a16="http://schemas.microsoft.com/office/drawing/2014/main" id="{8F83C517-885D-6B3F-64F8-EF61A4A130D6}"/>
              </a:ext>
            </a:extLst>
          </p:cNvPr>
          <p:cNvSpPr txBox="1"/>
          <p:nvPr/>
        </p:nvSpPr>
        <p:spPr>
          <a:xfrm>
            <a:off x="2090470" y="4894469"/>
            <a:ext cx="6097656" cy="400110"/>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Download, then open from computer. </a:t>
            </a:r>
          </a:p>
        </p:txBody>
      </p:sp>
    </p:spTree>
    <p:extLst>
      <p:ext uri="{BB962C8B-B14F-4D97-AF65-F5344CB8AC3E}">
        <p14:creationId xmlns:p14="http://schemas.microsoft.com/office/powerpoint/2010/main" val="245270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p:cNvSpPr txBox="1">
            <a:spLocks/>
          </p:cNvSpPr>
          <p:nvPr/>
        </p:nvSpPr>
        <p:spPr>
          <a:xfrm>
            <a:off x="1543106" y="440267"/>
            <a:ext cx="8718493" cy="738664"/>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Clr>
                <a:srgbClr val="13B5EA"/>
              </a:buClr>
              <a:buNone/>
            </a:pPr>
            <a:r>
              <a:rPr lang="en-US" sz="4000" b="1" spc="-67" dirty="0">
                <a:solidFill>
                  <a:schemeClr val="bg1"/>
                </a:solidFill>
                <a:latin typeface="Arial" panose="020B0604020202020204" pitchFamily="34" charset="0"/>
                <a:cs typeface="Arial" panose="020B0604020202020204" pitchFamily="34" charset="0"/>
              </a:rPr>
              <a:t>You must email the completed form</a:t>
            </a:r>
          </a:p>
        </p:txBody>
      </p:sp>
      <p:sp>
        <p:nvSpPr>
          <p:cNvPr id="12" name="Text Placeholder 3"/>
          <p:cNvSpPr txBox="1">
            <a:spLocks/>
          </p:cNvSpPr>
          <p:nvPr/>
        </p:nvSpPr>
        <p:spPr>
          <a:xfrm>
            <a:off x="1930400" y="1769165"/>
            <a:ext cx="8933070" cy="400110"/>
          </a:xfrm>
          <a:prstGeom prst="rect">
            <a:avLst/>
          </a:prstGeom>
        </p:spPr>
        <p:txBody>
          <a:bodyPr vert="horz" wrap="square" lIns="0" tIns="60960" rIns="0" bIns="60960" rtlCol="0">
            <a:spAutoFit/>
          </a:bodyPr>
          <a:lstStyle>
            <a:lvl1pPr marL="233363" indent="-233363" algn="l" defTabSz="914400" rtl="0" eaLnBrk="1" latinLnBrk="0" hangingPunct="1">
              <a:lnSpc>
                <a:spcPct val="90000"/>
              </a:lnSpc>
              <a:spcBef>
                <a:spcPts val="1200"/>
              </a:spcBef>
              <a:buClr>
                <a:schemeClr val="accent2"/>
              </a:buClr>
              <a:buSzPct val="110000"/>
              <a:buFont typeface="Wingdings" panose="05000000000000000000" pitchFamily="2" charset="2"/>
              <a:buChar char="§"/>
              <a:defRPr lang="en-US" sz="20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1pPr>
            <a:lvl2pPr marL="703262" indent="-285750" algn="l" defTabSz="914400" rtl="0" eaLnBrk="1" latinLnBrk="0" hangingPunct="1">
              <a:lnSpc>
                <a:spcPct val="90000"/>
              </a:lnSpc>
              <a:spcBef>
                <a:spcPts val="600"/>
              </a:spcBef>
              <a:buClr>
                <a:schemeClr val="accent5"/>
              </a:buClr>
              <a:buSzPct val="110000"/>
              <a:buFont typeface="Wingdings" panose="05000000000000000000" pitchFamily="2" charset="2"/>
              <a:buChar char="§"/>
              <a:defRPr lang="en-US" sz="18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2pPr>
            <a:lvl3pPr marL="519112" indent="-285750" algn="l" defTabSz="914400" rtl="0" eaLnBrk="1" latinLnBrk="0" hangingPunct="1">
              <a:lnSpc>
                <a:spcPct val="90000"/>
              </a:lnSpc>
              <a:spcBef>
                <a:spcPts val="400"/>
              </a:spcBef>
              <a:buClr>
                <a:schemeClr val="accent5"/>
              </a:buClr>
              <a:buSzPct val="110000"/>
              <a:buFont typeface="Wingdings" panose="05000000000000000000" pitchFamily="2" charset="2"/>
              <a:buChar char="§"/>
              <a:defRPr lang="en-US" sz="16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3pPr>
            <a:lvl4pPr marL="76517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smtClean="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4pPr>
            <a:lvl5pPr marL="911225" indent="-171450" algn="l" defTabSz="914400" rtl="0" eaLnBrk="1" latinLnBrk="0" hangingPunct="1">
              <a:lnSpc>
                <a:spcPct val="90000"/>
              </a:lnSpc>
              <a:spcBef>
                <a:spcPts val="300"/>
              </a:spcBef>
              <a:buClr>
                <a:schemeClr val="accent5"/>
              </a:buClr>
              <a:buSzPct val="110000"/>
              <a:buFont typeface="Wingdings" panose="05000000000000000000" pitchFamily="2" charset="2"/>
              <a:buChar char="§"/>
              <a:defRPr lang="en-US" sz="1400" kern="1200" spc="0" baseline="0" dirty="0">
                <a:gradFill>
                  <a:gsLst>
                    <a:gs pos="0">
                      <a:schemeClr val="tx1">
                        <a:lumMod val="50000"/>
                      </a:schemeClr>
                    </a:gs>
                    <a:gs pos="98000">
                      <a:schemeClr val="tx1">
                        <a:lumMod val="50000"/>
                      </a:schemeClr>
                    </a:gs>
                  </a:gsLst>
                  <a:lin ang="5400000" scaled="0"/>
                </a:gra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2"/>
              </a:buCl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Email your Form 4B to </a:t>
            </a:r>
            <a:r>
              <a:rPr lang="en-US"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sep-reference@incose.net</a:t>
            </a:r>
            <a:r>
              <a:rPr lang="en-US" dirty="0">
                <a:solidFill>
                  <a:schemeClr val="accent2"/>
                </a:solidFill>
                <a:latin typeface="Arial" panose="020B0604020202020204" pitchFamily="34" charset="0"/>
                <a:cs typeface="Arial" panose="020B0604020202020204" pitchFamily="34" charset="0"/>
              </a:rPr>
              <a:t> </a:t>
            </a:r>
          </a:p>
        </p:txBody>
      </p:sp>
      <p:sp>
        <p:nvSpPr>
          <p:cNvPr id="5" name="Freeform 5">
            <a:extLst>
              <a:ext uri="{FF2B5EF4-FFF2-40B4-BE49-F238E27FC236}">
                <a16:creationId xmlns:a16="http://schemas.microsoft.com/office/drawing/2014/main" id="{52F3A853-00E5-1138-BB0E-C47480FE4B0F}"/>
              </a:ext>
            </a:extLst>
          </p:cNvPr>
          <p:cNvSpPr>
            <a:spLocks noChangeAspect="1"/>
          </p:cNvSpPr>
          <p:nvPr/>
        </p:nvSpPr>
        <p:spPr bwMode="auto">
          <a:xfrm rot="10800000" flipH="1" flipV="1">
            <a:off x="0" y="2997199"/>
            <a:ext cx="3860800" cy="3860800"/>
          </a:xfrm>
          <a:custGeom>
            <a:avLst/>
            <a:gdLst>
              <a:gd name="T0" fmla="*/ 0 w 3894"/>
              <a:gd name="T1" fmla="*/ 3894 h 3894"/>
              <a:gd name="T2" fmla="*/ 3894 w 3894"/>
              <a:gd name="T3" fmla="*/ 3894 h 3894"/>
              <a:gd name="T4" fmla="*/ 3694 w 3894"/>
              <a:gd name="T5" fmla="*/ 3890 h 3894"/>
              <a:gd name="T6" fmla="*/ 3496 w 3894"/>
              <a:gd name="T7" fmla="*/ 3874 h 3894"/>
              <a:gd name="T8" fmla="*/ 3302 w 3894"/>
              <a:gd name="T9" fmla="*/ 3850 h 3894"/>
              <a:gd name="T10" fmla="*/ 3110 w 3894"/>
              <a:gd name="T11" fmla="*/ 3816 h 3894"/>
              <a:gd name="T12" fmla="*/ 2922 w 3894"/>
              <a:gd name="T13" fmla="*/ 3772 h 3894"/>
              <a:gd name="T14" fmla="*/ 2736 w 3894"/>
              <a:gd name="T15" fmla="*/ 3720 h 3894"/>
              <a:gd name="T16" fmla="*/ 2556 w 3894"/>
              <a:gd name="T17" fmla="*/ 3658 h 3894"/>
              <a:gd name="T18" fmla="*/ 2378 w 3894"/>
              <a:gd name="T19" fmla="*/ 3588 h 3894"/>
              <a:gd name="T20" fmla="*/ 2206 w 3894"/>
              <a:gd name="T21" fmla="*/ 3510 h 3894"/>
              <a:gd name="T22" fmla="*/ 2038 w 3894"/>
              <a:gd name="T23" fmla="*/ 3424 h 3894"/>
              <a:gd name="T24" fmla="*/ 1876 w 3894"/>
              <a:gd name="T25" fmla="*/ 3330 h 3894"/>
              <a:gd name="T26" fmla="*/ 1718 w 3894"/>
              <a:gd name="T27" fmla="*/ 3230 h 3894"/>
              <a:gd name="T28" fmla="*/ 1564 w 3894"/>
              <a:gd name="T29" fmla="*/ 3122 h 3894"/>
              <a:gd name="T30" fmla="*/ 1418 w 3894"/>
              <a:gd name="T31" fmla="*/ 3006 h 3894"/>
              <a:gd name="T32" fmla="*/ 1276 w 3894"/>
              <a:gd name="T33" fmla="*/ 2884 h 3894"/>
              <a:gd name="T34" fmla="*/ 1142 w 3894"/>
              <a:gd name="T35" fmla="*/ 2754 h 3894"/>
              <a:gd name="T36" fmla="*/ 1012 w 3894"/>
              <a:gd name="T37" fmla="*/ 2618 h 3894"/>
              <a:gd name="T38" fmla="*/ 890 w 3894"/>
              <a:gd name="T39" fmla="*/ 2478 h 3894"/>
              <a:gd name="T40" fmla="*/ 774 w 3894"/>
              <a:gd name="T41" fmla="*/ 2330 h 3894"/>
              <a:gd name="T42" fmla="*/ 666 w 3894"/>
              <a:gd name="T43" fmla="*/ 2178 h 3894"/>
              <a:gd name="T44" fmla="*/ 564 w 3894"/>
              <a:gd name="T45" fmla="*/ 2020 h 3894"/>
              <a:gd name="T46" fmla="*/ 470 w 3894"/>
              <a:gd name="T47" fmla="*/ 1856 h 3894"/>
              <a:gd name="T48" fmla="*/ 384 w 3894"/>
              <a:gd name="T49" fmla="*/ 1688 h 3894"/>
              <a:gd name="T50" fmla="*/ 306 w 3894"/>
              <a:gd name="T51" fmla="*/ 1516 h 3894"/>
              <a:gd name="T52" fmla="*/ 238 w 3894"/>
              <a:gd name="T53" fmla="*/ 1340 h 3894"/>
              <a:gd name="T54" fmla="*/ 176 w 3894"/>
              <a:gd name="T55" fmla="*/ 1158 h 3894"/>
              <a:gd name="T56" fmla="*/ 124 w 3894"/>
              <a:gd name="T57" fmla="*/ 974 h 3894"/>
              <a:gd name="T58" fmla="*/ 80 w 3894"/>
              <a:gd name="T59" fmla="*/ 786 h 3894"/>
              <a:gd name="T60" fmla="*/ 46 w 3894"/>
              <a:gd name="T61" fmla="*/ 594 h 3894"/>
              <a:gd name="T62" fmla="*/ 20 w 3894"/>
              <a:gd name="T63" fmla="*/ 398 h 3894"/>
              <a:gd name="T64" fmla="*/ 6 w 3894"/>
              <a:gd name="T65" fmla="*/ 202 h 3894"/>
              <a:gd name="T66" fmla="*/ 0 w 3894"/>
              <a:gd name="T67" fmla="*/ 0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94" h="3894">
                <a:moveTo>
                  <a:pt x="0" y="0"/>
                </a:moveTo>
                <a:lnTo>
                  <a:pt x="0" y="3894"/>
                </a:lnTo>
                <a:lnTo>
                  <a:pt x="3894" y="3894"/>
                </a:lnTo>
                <a:lnTo>
                  <a:pt x="3894" y="3894"/>
                </a:lnTo>
                <a:lnTo>
                  <a:pt x="3794" y="3894"/>
                </a:lnTo>
                <a:lnTo>
                  <a:pt x="3694" y="3890"/>
                </a:lnTo>
                <a:lnTo>
                  <a:pt x="3594" y="3884"/>
                </a:lnTo>
                <a:lnTo>
                  <a:pt x="3496" y="3874"/>
                </a:lnTo>
                <a:lnTo>
                  <a:pt x="3398" y="3864"/>
                </a:lnTo>
                <a:lnTo>
                  <a:pt x="3302" y="3850"/>
                </a:lnTo>
                <a:lnTo>
                  <a:pt x="3206" y="3834"/>
                </a:lnTo>
                <a:lnTo>
                  <a:pt x="3110" y="3816"/>
                </a:lnTo>
                <a:lnTo>
                  <a:pt x="3016" y="3794"/>
                </a:lnTo>
                <a:lnTo>
                  <a:pt x="2922" y="3772"/>
                </a:lnTo>
                <a:lnTo>
                  <a:pt x="2828" y="3746"/>
                </a:lnTo>
                <a:lnTo>
                  <a:pt x="2736" y="3720"/>
                </a:lnTo>
                <a:lnTo>
                  <a:pt x="2646" y="3690"/>
                </a:lnTo>
                <a:lnTo>
                  <a:pt x="2556" y="3658"/>
                </a:lnTo>
                <a:lnTo>
                  <a:pt x="2466" y="3624"/>
                </a:lnTo>
                <a:lnTo>
                  <a:pt x="2378" y="3588"/>
                </a:lnTo>
                <a:lnTo>
                  <a:pt x="2292" y="3550"/>
                </a:lnTo>
                <a:lnTo>
                  <a:pt x="2206" y="3510"/>
                </a:lnTo>
                <a:lnTo>
                  <a:pt x="2122" y="3468"/>
                </a:lnTo>
                <a:lnTo>
                  <a:pt x="2038" y="3424"/>
                </a:lnTo>
                <a:lnTo>
                  <a:pt x="1956" y="3378"/>
                </a:lnTo>
                <a:lnTo>
                  <a:pt x="1876" y="3330"/>
                </a:lnTo>
                <a:lnTo>
                  <a:pt x="1796" y="3282"/>
                </a:lnTo>
                <a:lnTo>
                  <a:pt x="1718" y="3230"/>
                </a:lnTo>
                <a:lnTo>
                  <a:pt x="1640" y="3176"/>
                </a:lnTo>
                <a:lnTo>
                  <a:pt x="1564" y="3122"/>
                </a:lnTo>
                <a:lnTo>
                  <a:pt x="1490" y="3064"/>
                </a:lnTo>
                <a:lnTo>
                  <a:pt x="1418" y="3006"/>
                </a:lnTo>
                <a:lnTo>
                  <a:pt x="1346" y="2946"/>
                </a:lnTo>
                <a:lnTo>
                  <a:pt x="1276" y="2884"/>
                </a:lnTo>
                <a:lnTo>
                  <a:pt x="1208" y="2820"/>
                </a:lnTo>
                <a:lnTo>
                  <a:pt x="1142" y="2754"/>
                </a:lnTo>
                <a:lnTo>
                  <a:pt x="1076" y="2688"/>
                </a:lnTo>
                <a:lnTo>
                  <a:pt x="1012" y="2618"/>
                </a:lnTo>
                <a:lnTo>
                  <a:pt x="950" y="2550"/>
                </a:lnTo>
                <a:lnTo>
                  <a:pt x="890" y="2478"/>
                </a:lnTo>
                <a:lnTo>
                  <a:pt x="832" y="2404"/>
                </a:lnTo>
                <a:lnTo>
                  <a:pt x="774" y="2330"/>
                </a:lnTo>
                <a:lnTo>
                  <a:pt x="720" y="2254"/>
                </a:lnTo>
                <a:lnTo>
                  <a:pt x="666" y="2178"/>
                </a:lnTo>
                <a:lnTo>
                  <a:pt x="614" y="2100"/>
                </a:lnTo>
                <a:lnTo>
                  <a:pt x="564" y="2020"/>
                </a:lnTo>
                <a:lnTo>
                  <a:pt x="516" y="1940"/>
                </a:lnTo>
                <a:lnTo>
                  <a:pt x="470" y="1856"/>
                </a:lnTo>
                <a:lnTo>
                  <a:pt x="426" y="1774"/>
                </a:lnTo>
                <a:lnTo>
                  <a:pt x="384" y="1688"/>
                </a:lnTo>
                <a:lnTo>
                  <a:pt x="344" y="1604"/>
                </a:lnTo>
                <a:lnTo>
                  <a:pt x="306" y="1516"/>
                </a:lnTo>
                <a:lnTo>
                  <a:pt x="270" y="1428"/>
                </a:lnTo>
                <a:lnTo>
                  <a:pt x="238" y="1340"/>
                </a:lnTo>
                <a:lnTo>
                  <a:pt x="206" y="1250"/>
                </a:lnTo>
                <a:lnTo>
                  <a:pt x="176" y="1158"/>
                </a:lnTo>
                <a:lnTo>
                  <a:pt x="148" y="1066"/>
                </a:lnTo>
                <a:lnTo>
                  <a:pt x="124" y="974"/>
                </a:lnTo>
                <a:lnTo>
                  <a:pt x="100" y="880"/>
                </a:lnTo>
                <a:lnTo>
                  <a:pt x="80" y="786"/>
                </a:lnTo>
                <a:lnTo>
                  <a:pt x="62" y="690"/>
                </a:lnTo>
                <a:lnTo>
                  <a:pt x="46" y="594"/>
                </a:lnTo>
                <a:lnTo>
                  <a:pt x="32" y="496"/>
                </a:lnTo>
                <a:lnTo>
                  <a:pt x="20" y="398"/>
                </a:lnTo>
                <a:lnTo>
                  <a:pt x="12" y="300"/>
                </a:lnTo>
                <a:lnTo>
                  <a:pt x="6" y="202"/>
                </a:lnTo>
                <a:lnTo>
                  <a:pt x="2" y="10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4895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the earth from space&#10;&#10;Description automatically generated with medium confidence">
            <a:extLst>
              <a:ext uri="{FF2B5EF4-FFF2-40B4-BE49-F238E27FC236}">
                <a16:creationId xmlns:a16="http://schemas.microsoft.com/office/drawing/2014/main" id="{55E23150-41E7-12EF-2D5F-DB02CE304E62}"/>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556" r="5556"/>
          <a:stretch>
            <a:fillRect/>
          </a:stretch>
        </p:blipFill>
        <p:spPr/>
      </p:pic>
      <p:sp>
        <p:nvSpPr>
          <p:cNvPr id="17" name="Title 16"/>
          <p:cNvSpPr>
            <a:spLocks noGrp="1"/>
          </p:cNvSpPr>
          <p:nvPr>
            <p:ph type="title"/>
          </p:nvPr>
        </p:nvSpPr>
        <p:spPr>
          <a:xfrm>
            <a:off x="622469" y="3130551"/>
            <a:ext cx="4391491" cy="596900"/>
          </a:xfrm>
        </p:spPr>
        <p:txBody>
          <a:bodyPr/>
          <a:lstStyle/>
          <a:p>
            <a:r>
              <a:rPr lang="en-US" dirty="0"/>
              <a:t>Thank you</a:t>
            </a:r>
            <a:endParaRPr lang="en-GB" dirty="0"/>
          </a:p>
        </p:txBody>
      </p:sp>
      <p:sp>
        <p:nvSpPr>
          <p:cNvPr id="13" name="Rectangle 12">
            <a:extLst>
              <a:ext uri="{FF2B5EF4-FFF2-40B4-BE49-F238E27FC236}">
                <a16:creationId xmlns:a16="http://schemas.microsoft.com/office/drawing/2014/main" id="{A8770DEB-4ACA-A4A3-4873-50F213EDC42E}"/>
              </a:ext>
            </a:extLst>
          </p:cNvPr>
          <p:cNvSpPr/>
          <p:nvPr/>
        </p:nvSpPr>
        <p:spPr>
          <a:xfrm>
            <a:off x="9670662" y="-1"/>
            <a:ext cx="2521337" cy="696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chorCtr="0"/>
          <a:lstStyle/>
          <a:p>
            <a:pPr algn="ctr"/>
            <a:endParaRPr lang="en-US" sz="1867" dirty="0">
              <a:solidFill>
                <a:schemeClr val="bg1"/>
              </a:solidFill>
              <a:ea typeface="Segoe UI Black" panose="020B0A02040204020203" pitchFamily="34" charset="0"/>
              <a:cs typeface="Segoe UI Black" panose="020B0A02040204020203" pitchFamily="34" charset="0"/>
            </a:endParaRPr>
          </a:p>
        </p:txBody>
      </p:sp>
      <p:grpSp>
        <p:nvGrpSpPr>
          <p:cNvPr id="2" name="Group 1">
            <a:extLst>
              <a:ext uri="{FF2B5EF4-FFF2-40B4-BE49-F238E27FC236}">
                <a16:creationId xmlns:a16="http://schemas.microsoft.com/office/drawing/2014/main" id="{1ABEE9EB-2143-F584-8998-4CE22EAE072C}"/>
              </a:ext>
            </a:extLst>
          </p:cNvPr>
          <p:cNvGrpSpPr/>
          <p:nvPr/>
        </p:nvGrpSpPr>
        <p:grpSpPr>
          <a:xfrm>
            <a:off x="9734907" y="92207"/>
            <a:ext cx="2258652" cy="491992"/>
            <a:chOff x="7301180" y="69155"/>
            <a:chExt cx="1693989" cy="368994"/>
          </a:xfrm>
        </p:grpSpPr>
        <p:grpSp>
          <p:nvGrpSpPr>
            <p:cNvPr id="3" name="Group 2">
              <a:extLst>
                <a:ext uri="{FF2B5EF4-FFF2-40B4-BE49-F238E27FC236}">
                  <a16:creationId xmlns:a16="http://schemas.microsoft.com/office/drawing/2014/main" id="{1B74B6B8-1F5F-F773-0F1C-C0611A33D803}"/>
                </a:ext>
              </a:extLst>
            </p:cNvPr>
            <p:cNvGrpSpPr/>
            <p:nvPr userDrawn="1"/>
          </p:nvGrpSpPr>
          <p:grpSpPr>
            <a:xfrm>
              <a:off x="8421701" y="69155"/>
              <a:ext cx="573468" cy="368994"/>
              <a:chOff x="8421701" y="69155"/>
              <a:chExt cx="573468" cy="368994"/>
            </a:xfrm>
          </p:grpSpPr>
          <p:pic>
            <p:nvPicPr>
              <p:cNvPr id="18" name="Picture 17" descr="A picture containing logo&#10;&#10;Description automatically generated">
                <a:extLst>
                  <a:ext uri="{FF2B5EF4-FFF2-40B4-BE49-F238E27FC236}">
                    <a16:creationId xmlns:a16="http://schemas.microsoft.com/office/drawing/2014/main" id="{7F5906F9-E46E-6659-9F97-06A3CCB05A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7206" y="97638"/>
                <a:ext cx="477963" cy="312028"/>
              </a:xfrm>
              <a:prstGeom prst="rect">
                <a:avLst/>
              </a:prstGeom>
            </p:spPr>
          </p:pic>
          <p:cxnSp>
            <p:nvCxnSpPr>
              <p:cNvPr id="19" name="Straight Connector 18">
                <a:extLst>
                  <a:ext uri="{FF2B5EF4-FFF2-40B4-BE49-F238E27FC236}">
                    <a16:creationId xmlns:a16="http://schemas.microsoft.com/office/drawing/2014/main" id="{3EB2888F-5BB2-A4A6-27A4-938E97206E86}"/>
                  </a:ext>
                </a:extLst>
              </p:cNvPr>
              <p:cNvCxnSpPr>
                <a:cxnSpLocks/>
              </p:cNvCxnSpPr>
              <p:nvPr userDrawn="1"/>
            </p:nvCxnSpPr>
            <p:spPr>
              <a:xfrm>
                <a:off x="8421701" y="69155"/>
                <a:ext cx="0" cy="368994"/>
              </a:xfrm>
              <a:prstGeom prst="line">
                <a:avLst/>
              </a:prstGeom>
              <a:ln w="12700">
                <a:solidFill>
                  <a:schemeClr val="bg2">
                    <a:lumMod val="90000"/>
                  </a:schemeClr>
                </a:solidFill>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B093C15F-E675-7179-F650-4ED54BE9B7CE}"/>
                </a:ext>
              </a:extLst>
            </p:cNvPr>
            <p:cNvGrpSpPr/>
            <p:nvPr userDrawn="1"/>
          </p:nvGrpSpPr>
          <p:grpSpPr>
            <a:xfrm>
              <a:off x="7301180" y="86488"/>
              <a:ext cx="1025017" cy="334328"/>
              <a:chOff x="-2197100" y="355600"/>
              <a:chExt cx="13589000" cy="4432300"/>
            </a:xfrm>
          </p:grpSpPr>
          <p:pic>
            <p:nvPicPr>
              <p:cNvPr id="14" name="Picture 13" descr="Logo&#10;&#10;Description automatically generated">
                <a:extLst>
                  <a:ext uri="{FF2B5EF4-FFF2-40B4-BE49-F238E27FC236}">
                    <a16:creationId xmlns:a16="http://schemas.microsoft.com/office/drawing/2014/main" id="{A2D27EC5-3376-132E-B7B6-9C25898B3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0" y="361950"/>
                <a:ext cx="4419600" cy="4419600"/>
              </a:xfrm>
              <a:prstGeom prst="rect">
                <a:avLst/>
              </a:prstGeom>
            </p:spPr>
          </p:pic>
          <p:pic>
            <p:nvPicPr>
              <p:cNvPr id="15" name="Picture 14" descr="A close up of a label&#10;&#10;Description automatically generated with low confidence">
                <a:extLst>
                  <a:ext uri="{FF2B5EF4-FFF2-40B4-BE49-F238E27FC236}">
                    <a16:creationId xmlns:a16="http://schemas.microsoft.com/office/drawing/2014/main" id="{2C63D3C4-63C9-4E4A-106E-B9752C1B2A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97100" y="374650"/>
                <a:ext cx="4394200" cy="4394200"/>
              </a:xfrm>
              <a:prstGeom prst="rect">
                <a:avLst/>
              </a:prstGeom>
            </p:spPr>
          </p:pic>
          <p:pic>
            <p:nvPicPr>
              <p:cNvPr id="16" name="Picture 15" descr="Logo&#10;&#10;Description automatically generated">
                <a:extLst>
                  <a:ext uri="{FF2B5EF4-FFF2-40B4-BE49-F238E27FC236}">
                    <a16:creationId xmlns:a16="http://schemas.microsoft.com/office/drawing/2014/main" id="{159F0339-153D-4175-0E8A-2FD8B40925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6900" y="355600"/>
                <a:ext cx="4445000" cy="4432300"/>
              </a:xfrm>
              <a:prstGeom prst="rect">
                <a:avLst/>
              </a:prstGeom>
            </p:spPr>
          </p:pic>
        </p:grpSp>
      </p:grpSp>
    </p:spTree>
    <p:extLst>
      <p:ext uri="{BB962C8B-B14F-4D97-AF65-F5344CB8AC3E}">
        <p14:creationId xmlns:p14="http://schemas.microsoft.com/office/powerpoint/2010/main" val="52769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4C0D59B-1275-6538-1EE3-16870A821DB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9753" r="29753"/>
          <a:stretch/>
        </p:blipFill>
        <p:spPr>
          <a:xfrm>
            <a:off x="1" y="0"/>
            <a:ext cx="5664244" cy="6858000"/>
          </a:xfrm>
        </p:spPr>
      </p:pic>
      <p:sp>
        <p:nvSpPr>
          <p:cNvPr id="3" name="Text Placeholder 2">
            <a:extLst>
              <a:ext uri="{FF2B5EF4-FFF2-40B4-BE49-F238E27FC236}">
                <a16:creationId xmlns:a16="http://schemas.microsoft.com/office/drawing/2014/main" id="{FE115DBC-1CF6-0A97-492F-64B2D56BD01D}"/>
              </a:ext>
            </a:extLst>
          </p:cNvPr>
          <p:cNvSpPr>
            <a:spLocks noGrp="1"/>
          </p:cNvSpPr>
          <p:nvPr>
            <p:ph type="body" sz="quarter" idx="16"/>
          </p:nvPr>
        </p:nvSpPr>
        <p:spPr>
          <a:xfrm>
            <a:off x="6244757" y="2314212"/>
            <a:ext cx="5664244" cy="2770744"/>
          </a:xfrm>
        </p:spPr>
        <p:txBody>
          <a:bodyPr/>
          <a:lstStyle/>
          <a:p>
            <a:pPr eaLnBrk="1" hangingPunct="1"/>
            <a:r>
              <a:rPr lang="en-US" b="1" dirty="0">
                <a:latin typeface="+mj-lt"/>
              </a:rPr>
              <a:t>Certification Office  </a:t>
            </a:r>
            <a:br>
              <a:rPr lang="en-US" b="1" dirty="0">
                <a:latin typeface="+mj-lt"/>
              </a:rPr>
            </a:br>
            <a:r>
              <a:rPr lang="en-US" sz="1600" u="sng" dirty="0">
                <a:solidFill>
                  <a:srgbClr val="222E9C"/>
                </a:solidFill>
                <a:latin typeface="+mj-lt"/>
                <a:hlinkClick r:id="rId3"/>
              </a:rPr>
              <a:t>certification@incose.net</a:t>
            </a:r>
            <a:endParaRPr lang="en-US" sz="1600" u="sng" dirty="0">
              <a:solidFill>
                <a:srgbClr val="222E9C"/>
              </a:solidFill>
              <a:latin typeface="+mj-lt"/>
            </a:endParaRPr>
          </a:p>
          <a:p>
            <a:pPr eaLnBrk="1" hangingPunct="1"/>
            <a:endParaRPr lang="en-US" sz="1600" b="1" dirty="0">
              <a:latin typeface="+mj-lt"/>
            </a:endParaRPr>
          </a:p>
          <a:p>
            <a:r>
              <a:rPr lang="en-US" sz="1600" b="1" dirty="0">
                <a:latin typeface="+mj-lt"/>
              </a:rPr>
              <a:t>F</a:t>
            </a:r>
            <a:r>
              <a:rPr lang="en-GB" b="1" dirty="0"/>
              <a:t>or more information visit </a:t>
            </a:r>
            <a:br>
              <a:rPr lang="en-GB" dirty="0"/>
            </a:br>
            <a:r>
              <a:rPr lang="en-US" sz="1600" dirty="0">
                <a:solidFill>
                  <a:srgbClr val="2B6FAB"/>
                </a:solidFill>
                <a:hlinkClick r:id="rId4">
                  <a:extLst>
                    <a:ext uri="{A12FA001-AC4F-418D-AE19-62706E023703}">
                      <ahyp:hlinkClr xmlns:ahyp="http://schemas.microsoft.com/office/drawing/2018/hyperlinkcolor" val="tx"/>
                    </a:ext>
                  </a:extLst>
                </a:hlinkClick>
              </a:rPr>
              <a:t>www.incose.org/certification</a:t>
            </a:r>
            <a:endParaRPr lang="en-US" sz="1600" dirty="0">
              <a:solidFill>
                <a:srgbClr val="2B6FAB"/>
              </a:solidFill>
            </a:endParaRPr>
          </a:p>
          <a:p>
            <a:pPr>
              <a:spcBef>
                <a:spcPts val="0"/>
              </a:spcBef>
            </a:pPr>
            <a:endParaRPr lang="en-US" sz="1600" u="sng" dirty="0">
              <a:solidFill>
                <a:srgbClr val="2B6FAB"/>
              </a:solidFill>
              <a:latin typeface="+mj-lt"/>
            </a:endParaRPr>
          </a:p>
        </p:txBody>
      </p:sp>
      <p:sp>
        <p:nvSpPr>
          <p:cNvPr id="4" name="Text Placeholder 3">
            <a:extLst>
              <a:ext uri="{FF2B5EF4-FFF2-40B4-BE49-F238E27FC236}">
                <a16:creationId xmlns:a16="http://schemas.microsoft.com/office/drawing/2014/main" id="{07224363-81B2-3443-678C-C35027E9A6CE}"/>
              </a:ext>
            </a:extLst>
          </p:cNvPr>
          <p:cNvSpPr>
            <a:spLocks noGrp="1"/>
          </p:cNvSpPr>
          <p:nvPr>
            <p:ph type="body" sz="quarter" idx="11"/>
          </p:nvPr>
        </p:nvSpPr>
        <p:spPr>
          <a:xfrm>
            <a:off x="6244757" y="928706"/>
            <a:ext cx="4364156" cy="1211580"/>
          </a:xfrm>
        </p:spPr>
        <p:txBody>
          <a:bodyPr/>
          <a:lstStyle/>
          <a:p>
            <a:r>
              <a:rPr lang="en-US" dirty="0">
                <a:solidFill>
                  <a:srgbClr val="2B6FAB"/>
                </a:solidFill>
              </a:rPr>
              <a:t>Any Questions?</a:t>
            </a:r>
          </a:p>
        </p:txBody>
      </p:sp>
    </p:spTree>
    <p:extLst>
      <p:ext uri="{BB962C8B-B14F-4D97-AF65-F5344CB8AC3E}">
        <p14:creationId xmlns:p14="http://schemas.microsoft.com/office/powerpoint/2010/main" val="282425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9A3B7-6FF4-519B-B286-808B1208DAA8}"/>
              </a:ext>
            </a:extLst>
          </p:cNvPr>
          <p:cNvSpPr>
            <a:spLocks noGrp="1"/>
          </p:cNvSpPr>
          <p:nvPr>
            <p:ph type="body" sz="quarter" idx="17"/>
          </p:nvPr>
        </p:nvSpPr>
        <p:spPr/>
        <p:txBody>
          <a:bodyPr/>
          <a:lstStyle/>
          <a:p>
            <a:r>
              <a:rPr lang="en-US" dirty="0">
                <a:solidFill>
                  <a:srgbClr val="2B6FAB"/>
                </a:solidFill>
              </a:rPr>
              <a:t>INCOSE Copyright Notice</a:t>
            </a:r>
          </a:p>
        </p:txBody>
      </p:sp>
      <p:sp>
        <p:nvSpPr>
          <p:cNvPr id="5" name="Text Placeholder 4">
            <a:extLst>
              <a:ext uri="{FF2B5EF4-FFF2-40B4-BE49-F238E27FC236}">
                <a16:creationId xmlns:a16="http://schemas.microsoft.com/office/drawing/2014/main" id="{6A71BAA8-113F-5D8D-5887-5AAF9BAC55FB}"/>
              </a:ext>
            </a:extLst>
          </p:cNvPr>
          <p:cNvSpPr>
            <a:spLocks noGrp="1"/>
          </p:cNvSpPr>
          <p:nvPr>
            <p:ph type="body" sz="quarter" idx="19"/>
          </p:nvPr>
        </p:nvSpPr>
        <p:spPr/>
        <p:txBody>
          <a:bodyPr/>
          <a:lstStyle/>
          <a:p>
            <a:pPr eaLnBrk="1" hangingPunct="1">
              <a:lnSpc>
                <a:spcPct val="80000"/>
              </a:lnSpc>
            </a:pPr>
            <a:r>
              <a:rPr lang="en-US" sz="1200" dirty="0">
                <a:solidFill>
                  <a:schemeClr val="bg1"/>
                </a:solidFill>
              </a:rPr>
              <a:t>Copyright © 2006-2023 by INCOSE, subject to the following restrictions: </a:t>
            </a:r>
          </a:p>
          <a:p>
            <a:pPr lvl="1" eaLnBrk="1" hangingPunct="1">
              <a:lnSpc>
                <a:spcPct val="80000"/>
              </a:lnSpc>
            </a:pPr>
            <a:r>
              <a:rPr lang="en-US" sz="1200" u="sng" dirty="0">
                <a:solidFill>
                  <a:schemeClr val="bg1"/>
                </a:solidFill>
              </a:rPr>
              <a:t>Author Use</a:t>
            </a:r>
            <a:r>
              <a:rPr lang="en-US" sz="1200" dirty="0">
                <a:solidFill>
                  <a:schemeClr val="bg1"/>
                </a:solidFill>
              </a:rPr>
              <a:t>. Authors have full rights to use their contributions in a totally unfettered way. Abstraction is permitted with credit to the source. </a:t>
            </a:r>
          </a:p>
          <a:p>
            <a:pPr lvl="1" eaLnBrk="1" hangingPunct="1">
              <a:lnSpc>
                <a:spcPct val="80000"/>
              </a:lnSpc>
            </a:pPr>
            <a:r>
              <a:rPr lang="en-US" sz="1200" u="sng" dirty="0">
                <a:solidFill>
                  <a:schemeClr val="bg1"/>
                </a:solidFill>
              </a:rPr>
              <a:t>INCOSE Use</a:t>
            </a:r>
            <a:r>
              <a:rPr lang="en-US" sz="1200" dirty="0">
                <a:solidFill>
                  <a:schemeClr val="bg1"/>
                </a:solidFill>
              </a:rPr>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1200" u="sng" dirty="0">
                <a:solidFill>
                  <a:schemeClr val="bg1"/>
                </a:solidFill>
              </a:rPr>
              <a:t>External Use</a:t>
            </a:r>
            <a:r>
              <a:rPr lang="en-US" sz="1200" dirty="0">
                <a:solidFill>
                  <a:schemeClr val="bg1"/>
                </a:solidFill>
              </a:rPr>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1200" u="sng" dirty="0">
                <a:solidFill>
                  <a:schemeClr val="bg1"/>
                </a:solidFill>
              </a:rPr>
              <a:t>Electronic Version Use</a:t>
            </a:r>
            <a:r>
              <a:rPr lang="en-US" sz="1200" dirty="0">
                <a:solidFill>
                  <a:schemeClr val="bg1"/>
                </a:solidFill>
              </a:rPr>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1200" u="sng" dirty="0">
                <a:solidFill>
                  <a:schemeClr val="bg1"/>
                </a:solidFill>
              </a:rPr>
              <a:t>Permissions</a:t>
            </a:r>
            <a:r>
              <a:rPr lang="en-US" sz="1200" dirty="0">
                <a:solidFill>
                  <a:schemeClr val="bg1"/>
                </a:solidFill>
              </a:rPr>
              <a:t>. INCOSE has granted permission to member companies of the INCOSE Corporate Advisory Board to post and use this document internally, subject to the external use restriction.</a:t>
            </a:r>
          </a:p>
          <a:p>
            <a:pPr lvl="1" eaLnBrk="1" hangingPunct="1">
              <a:lnSpc>
                <a:spcPct val="80000"/>
              </a:lnSpc>
            </a:pPr>
            <a:r>
              <a:rPr lang="en-US" sz="1200" u="sng" dirty="0">
                <a:solidFill>
                  <a:schemeClr val="bg1"/>
                </a:solidFill>
              </a:rPr>
              <a:t>Technical Data</a:t>
            </a:r>
            <a:r>
              <a:rPr lang="en-US" sz="1200" dirty="0">
                <a:solidFill>
                  <a:schemeClr val="bg1"/>
                </a:solidFill>
              </a:rPr>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sz="1200" i="1" dirty="0">
                <a:solidFill>
                  <a:schemeClr val="bg1"/>
                </a:solidFill>
              </a:rPr>
              <a:t>This briefing was created from information from various INCOSE sources as indicated in the Notes section of this slide. Send comments to </a:t>
            </a:r>
            <a:r>
              <a:rPr lang="en-US" sz="1200" i="1" dirty="0">
                <a:solidFill>
                  <a:schemeClr val="bg1"/>
                </a:solidFill>
                <a:hlinkClick r:id="rId2">
                  <a:extLst>
                    <a:ext uri="{A12FA001-AC4F-418D-AE19-62706E023703}">
                      <ahyp:hlinkClr xmlns:ahyp="http://schemas.microsoft.com/office/drawing/2018/hyperlinkcolor" val="tx"/>
                    </a:ext>
                  </a:extLst>
                </a:hlinkClick>
              </a:rPr>
              <a:t>certification@incose.org</a:t>
            </a:r>
            <a:r>
              <a:rPr lang="en-US" sz="1200" i="1" dirty="0">
                <a:solidFill>
                  <a:schemeClr val="bg1"/>
                </a:solidFill>
              </a:rPr>
              <a:t>. </a:t>
            </a:r>
          </a:p>
          <a:p>
            <a:endParaRPr lang="en-US" sz="1333" dirty="0">
              <a:solidFill>
                <a:schemeClr val="bg1"/>
              </a:solidFill>
            </a:endParaRPr>
          </a:p>
        </p:txBody>
      </p:sp>
    </p:spTree>
    <p:extLst>
      <p:ext uri="{BB962C8B-B14F-4D97-AF65-F5344CB8AC3E}">
        <p14:creationId xmlns:p14="http://schemas.microsoft.com/office/powerpoint/2010/main" val="131171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F4596C08E0A4686F794ABE1FF10BD" ma:contentTypeVersion="16" ma:contentTypeDescription="Create a new document." ma:contentTypeScope="" ma:versionID="19ba4fd872619afe092d99c78f62d549">
  <xsd:schema xmlns:xsd="http://www.w3.org/2001/XMLSchema" xmlns:xs="http://www.w3.org/2001/XMLSchema" xmlns:p="http://schemas.microsoft.com/office/2006/metadata/properties" xmlns:ns2="cdfd6799-8dd4-44ff-8dd3-65e727f1543f" xmlns:ns3="facbade3-605f-48c2-b604-343a022950c1" targetNamespace="http://schemas.microsoft.com/office/2006/metadata/properties" ma:root="true" ma:fieldsID="bedb31efdab5ad6b82c556bd0aeb019c" ns2:_="" ns3:_="">
    <xsd:import namespace="cdfd6799-8dd4-44ff-8dd3-65e727f1543f"/>
    <xsd:import namespace="facbade3-605f-48c2-b604-343a022950c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6799-8dd4-44ff-8dd3-65e727f15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Comments" ma:index="22"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cbade3-605f-48c2-b604-343a022950c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df3f3fb-6444-48ae-a24b-a76b0cc860ca}" ma:internalName="TaxCatchAll" ma:showField="CatchAllData" ma:web="facbade3-605f-48c2-b604-343a022950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cdfd6799-8dd4-44ff-8dd3-65e727f1543f" xsi:nil="true"/>
    <lcf76f155ced4ddcb4097134ff3c332f xmlns="cdfd6799-8dd4-44ff-8dd3-65e727f1543f">
      <Terms xmlns="http://schemas.microsoft.com/office/infopath/2007/PartnerControls"/>
    </lcf76f155ced4ddcb4097134ff3c332f>
    <TaxCatchAll xmlns="facbade3-605f-48c2-b604-343a022950c1" xsi:nil="true"/>
  </documentManagement>
</p:properties>
</file>

<file path=customXml/itemProps1.xml><?xml version="1.0" encoding="utf-8"?>
<ds:datastoreItem xmlns:ds="http://schemas.openxmlformats.org/officeDocument/2006/customXml" ds:itemID="{3A9731F9-98C3-4DF2-828A-A59690FE5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6799-8dd4-44ff-8dd3-65e727f1543f"/>
    <ds:schemaRef ds:uri="facbade3-605f-48c2-b604-343a02295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BC422-2F70-41F7-8076-3E7D861DA0AB}">
  <ds:schemaRefs>
    <ds:schemaRef ds:uri="http://schemas.microsoft.com/sharepoint/v3/contenttype/forms"/>
  </ds:schemaRefs>
</ds:datastoreItem>
</file>

<file path=customXml/itemProps3.xml><?xml version="1.0" encoding="utf-8"?>
<ds:datastoreItem xmlns:ds="http://schemas.openxmlformats.org/officeDocument/2006/customXml" ds:itemID="{99DBD6F0-E53D-427D-AD99-551C4866EF5D}">
  <ds:schemaRefs>
    <ds:schemaRef ds:uri="http://schemas.openxmlformats.org/package/2006/metadata/core-properties"/>
    <ds:schemaRef ds:uri="http://purl.org/dc/terms/"/>
    <ds:schemaRef ds:uri="http://purl.org/dc/elements/1.1/"/>
    <ds:schemaRef ds:uri="facbade3-605f-48c2-b604-343a022950c1"/>
    <ds:schemaRef ds:uri="http://purl.org/dc/dcmitype/"/>
    <ds:schemaRef ds:uri="http://schemas.microsoft.com/office/2006/documentManagement/types"/>
    <ds:schemaRef ds:uri="http://schemas.microsoft.com/office/infopath/2007/PartnerControls"/>
    <ds:schemaRef ds:uri="cdfd6799-8dd4-44ff-8dd3-65e727f1543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TotalTime>
  <Words>551</Words>
  <Application>Microsoft Office PowerPoint</Application>
  <PresentationFormat>Widescreen</PresentationFormat>
  <Paragraphs>48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How To: Be a reference for SEP</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reference for SEP</dc:title>
  <dc:creator>Janeen Schuh</dc:creator>
  <cp:lastModifiedBy>Janeen Schuh</cp:lastModifiedBy>
  <cp:revision>1</cp:revision>
  <dcterms:created xsi:type="dcterms:W3CDTF">2023-08-16T13:56:14Z</dcterms:created>
  <dcterms:modified xsi:type="dcterms:W3CDTF">2023-08-16T14:09:01Z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0x010100108F4596C08E0A4686F794ABE1FF10BD</vt:lpwstr>
  </property>
  <property fmtid="{D5CDD505-2E9C-101B-9397-08002B2CF9AE}" pid="3" name="MediaServiceImageTags">
    <vt:lpwstr/>
  </property>
</Properties>
</file>