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17"/>
  </p:notesMasterIdLst>
  <p:sldIdLst>
    <p:sldId id="259" r:id="rId5"/>
    <p:sldId id="257" r:id="rId6"/>
    <p:sldId id="258" r:id="rId7"/>
    <p:sldId id="264" r:id="rId8"/>
    <p:sldId id="265" r:id="rId9"/>
    <p:sldId id="266" r:id="rId10"/>
    <p:sldId id="269" r:id="rId11"/>
    <p:sldId id="267" r:id="rId12"/>
    <p:sldId id="268" r:id="rId13"/>
    <p:sldId id="262" r:id="rId14"/>
    <p:sldId id="263"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599E6-0A32-4368-AB3D-8B431660F4C2}" v="15" dt="2023-08-16T13:43:59.669"/>
    <p1510:client id="{CE25CA94-774C-461F-BA4E-BDDD6D476028}" v="15" dt="2023-09-20T20:36:02.034"/>
    <p1510:client id="{FDDECD95-66C6-401C-923D-A14FA283CAF5}" v="6" dt="2023-09-20T20:08:58.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3491-F409-4887-972B-1FA1941CA12C}" type="datetimeFigureOut">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A337E-437C-4400-B9CB-C32D2707D0DC}" type="slidenum">
              <a:t>‹#›</a:t>
            </a:fld>
            <a:endParaRPr lang="en-US"/>
          </a:p>
        </p:txBody>
      </p:sp>
    </p:spTree>
    <p:extLst>
      <p:ext uri="{BB962C8B-B14F-4D97-AF65-F5344CB8AC3E}">
        <p14:creationId xmlns:p14="http://schemas.microsoft.com/office/powerpoint/2010/main" val="242934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None/>
            </a:pPr>
            <a:endParaRPr lang="en-US" baseline="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107520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41470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69496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1994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4569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924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381308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2 Base Template">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635543" y="728296"/>
            <a:ext cx="7325116" cy="1239378"/>
          </a:xfrm>
          <a:prstGeom prst="rect">
            <a:avLst/>
          </a:prstGeom>
          <a:noFill/>
        </p:spPr>
        <p:txBody>
          <a:bodyPr wrap="square" lIns="0" tIns="0" rIns="0" bIns="0" rtlCol="0">
            <a:spAutoFit/>
          </a:bodyPr>
          <a:lstStyle/>
          <a:p>
            <a:pPr>
              <a:lnSpc>
                <a:spcPct val="90000"/>
              </a:lnSpc>
              <a:spcBef>
                <a:spcPts val="800"/>
              </a:spcBef>
              <a:buClr>
                <a:srgbClr val="CC0000"/>
              </a:buClr>
              <a:buSzPct val="110000"/>
            </a:pPr>
            <a:r>
              <a:rPr lang="en-US" sz="2667" b="0">
                <a:gradFill>
                  <a:gsLst>
                    <a:gs pos="0">
                      <a:schemeClr val="bg1"/>
                    </a:gs>
                    <a:gs pos="99000">
                      <a:schemeClr val="bg1"/>
                    </a:gs>
                  </a:gsLst>
                  <a:lin ang="5400000" scaled="0"/>
                </a:gradFill>
                <a:latin typeface="Arial" panose="020B0604020202020204" pitchFamily="34" charset="0"/>
                <a:cs typeface="Arial" panose="020B0604020202020204" pitchFamily="34" charset="0"/>
              </a:rPr>
              <a:t>INCOSE Certification 2023</a:t>
            </a:r>
            <a:r>
              <a:rPr lang="en-US" sz="2667" b="0" baseline="0">
                <a:gradFill>
                  <a:gsLst>
                    <a:gs pos="0">
                      <a:schemeClr val="bg1"/>
                    </a:gs>
                    <a:gs pos="99000">
                      <a:schemeClr val="bg1"/>
                    </a:gs>
                  </a:gsLst>
                  <a:lin ang="5400000" scaled="0"/>
                </a:gradFill>
                <a:latin typeface="Arial" panose="020B0604020202020204" pitchFamily="34" charset="0"/>
                <a:cs typeface="Arial" panose="020B0604020202020204" pitchFamily="34" charset="0"/>
              </a:rPr>
              <a:t> Template and Toolkit</a:t>
            </a:r>
            <a:endParaRPr lang="en-US" sz="1600" b="0" baseline="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800"/>
              </a:spcBef>
              <a:buClr>
                <a:srgbClr val="CC0000"/>
              </a:buClr>
              <a:buSzPct val="110000"/>
            </a:pPr>
            <a:endParaRPr lang="en-US" sz="1600" b="0" baseline="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800"/>
              </a:spcBef>
              <a:buClr>
                <a:srgbClr val="CC0000"/>
              </a:buClr>
              <a:buSzPct val="110000"/>
            </a:pPr>
            <a:r>
              <a:rPr lang="en-US" sz="1600" b="0" baseline="0">
                <a:gradFill>
                  <a:gsLst>
                    <a:gs pos="0">
                      <a:schemeClr val="bg1"/>
                    </a:gs>
                    <a:gs pos="99000">
                      <a:schemeClr val="bg1"/>
                    </a:gs>
                  </a:gsLst>
                  <a:lin ang="5400000" scaled="0"/>
                </a:gra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Tree>
    <p:extLst>
      <p:ext uri="{BB962C8B-B14F-4D97-AF65-F5344CB8AC3E}">
        <p14:creationId xmlns:p14="http://schemas.microsoft.com/office/powerpoint/2010/main" val="37858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rgbClr val="2B6FAB"/>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22469" y="584201"/>
            <a:ext cx="4391491" cy="3083004"/>
          </a:xfrm>
          <a:prstGeom prst="rect">
            <a:avLst/>
          </a:prstGeom>
        </p:spPr>
        <p:txBody>
          <a:bodyPr vert="horz" lIns="0" tIns="0" rIns="0" bIns="0" rtlCol="0" anchor="t">
            <a:noAutofit/>
          </a:bodyPr>
          <a:lstStyle>
            <a:lvl1pPr marL="0" algn="l" defTabSz="1219170" rtl="0" eaLnBrk="1" latinLnBrk="0" hangingPunct="1">
              <a:lnSpc>
                <a:spcPct val="90000"/>
              </a:lnSpc>
              <a:spcBef>
                <a:spcPct val="0"/>
              </a:spcBef>
              <a:buNone/>
              <a:defRPr lang="en-US" sz="4800" b="1" kern="0" spc="-200" baseline="0" dirty="0">
                <a:solidFill>
                  <a:schemeClr val="bg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3" name="Text Placeholder 2"/>
          <p:cNvSpPr>
            <a:spLocks noGrp="1"/>
          </p:cNvSpPr>
          <p:nvPr>
            <p:ph type="body" sz="quarter" idx="10" hasCustomPrompt="1"/>
          </p:nvPr>
        </p:nvSpPr>
        <p:spPr>
          <a:xfrm>
            <a:off x="6095999" y="691245"/>
            <a:ext cx="4411407" cy="2950628"/>
          </a:xfrm>
        </p:spPr>
        <p:txBody>
          <a:bodyPr tIns="0" bIns="0"/>
          <a:lstStyle>
            <a:lvl1pPr marL="0" indent="0">
              <a:buNone/>
              <a:defRPr sz="2133" baseline="0">
                <a:solidFill>
                  <a:schemeClr val="bg1"/>
                </a:solidFill>
              </a:defRPr>
            </a:lvl1pPr>
            <a:lvl2pPr marL="230710" indent="0">
              <a:buNone/>
              <a:defRPr>
                <a:solidFill>
                  <a:schemeClr val="accent6"/>
                </a:solidFill>
              </a:defRPr>
            </a:lvl2pPr>
            <a:lvl3pPr marL="431789" indent="0">
              <a:buNone/>
              <a:defRPr>
                <a:solidFill>
                  <a:schemeClr val="accent6"/>
                </a:solidFill>
              </a:defRPr>
            </a:lvl3pPr>
            <a:lvl4pPr marL="609585" indent="0">
              <a:buNone/>
              <a:defRPr>
                <a:solidFill>
                  <a:schemeClr val="accent6"/>
                </a:solidFill>
              </a:defRPr>
            </a:lvl4pPr>
            <a:lvl5pPr marL="791614" indent="0">
              <a:buNone/>
              <a:defRPr>
                <a:solidFill>
                  <a:schemeClr val="accent6"/>
                </a:solidFill>
              </a:defRPr>
            </a:lvl5pPr>
          </a:lstStyle>
          <a:p>
            <a:pPr lvl="0"/>
            <a:r>
              <a:rPr lang="en-US"/>
              <a:t>Enter text here</a:t>
            </a:r>
            <a:endParaRPr lang="en-GB"/>
          </a:p>
        </p:txBody>
      </p:sp>
      <p:sp>
        <p:nvSpPr>
          <p:cNvPr id="7"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bg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2B7D1233-AFE1-111F-D09B-C4DDDECD8CA2}"/>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bg1"/>
                </a:solidFill>
                <a:latin typeface="Arial" panose="020B0604020202020204" pitchFamily="34" charset="0"/>
                <a:cs typeface="Arial" panose="020B0604020202020204" pitchFamily="34" charset="0"/>
              </a:rPr>
              <a:t> </a:t>
            </a:r>
            <a:r>
              <a:rPr lang="en-GB" sz="1067" spc="0" baseline="0" err="1">
                <a:solidFill>
                  <a:schemeClr val="bg1"/>
                </a:solidFill>
                <a:latin typeface="Arial" panose="020B0604020202020204" pitchFamily="34" charset="0"/>
                <a:cs typeface="Arial" panose="020B0604020202020204" pitchFamily="34" charset="0"/>
              </a:rPr>
              <a:t>incose.org</a:t>
            </a:r>
            <a:r>
              <a:rPr lang="en-GB" sz="1067" spc="0" baseline="0">
                <a:solidFill>
                  <a:schemeClr val="bg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bg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3C13794A-2E8A-D256-C857-67B445F170FB}"/>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B66F5034-9EF2-61A3-CAEA-E18AC0970F94}"/>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9CC6A4DA-2D1F-0A05-E572-0D6895975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B519DDFB-5225-1EFA-4EC9-265DB72C9D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7714A254-64CA-175C-507F-D6C09980AD5B}"/>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B82C394-5A76-D6E4-D7A8-172C36DFAA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7140AD5-04D3-220B-F643-9D191849D7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4957C8E-34B8-16C7-D06B-F1837DBC62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842362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22469" y="584201"/>
            <a:ext cx="4300051" cy="3083004"/>
          </a:xfrm>
          <a:prstGeom prst="rect">
            <a:avLst/>
          </a:prstGeom>
        </p:spPr>
        <p:txBody>
          <a:bodyPr vert="horz" lIns="0" tIns="0" rIns="0" bIns="0" rtlCol="0" anchor="t">
            <a:noAutofit/>
          </a:bodyPr>
          <a:lstStyle>
            <a:lvl1pPr marL="0" algn="l" defTabSz="1219170" rtl="0" eaLnBrk="1" latinLnBrk="0" hangingPunct="1">
              <a:lnSpc>
                <a:spcPct val="90000"/>
              </a:lnSpc>
              <a:spcBef>
                <a:spcPct val="0"/>
              </a:spcBef>
              <a:buNone/>
              <a:defRPr lang="en-US" sz="4800" b="1" kern="0" spc="-200" baseline="0" dirty="0">
                <a:solidFill>
                  <a:schemeClr val="accent3"/>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7" name="Text Placeholder 2"/>
          <p:cNvSpPr>
            <a:spLocks noGrp="1"/>
          </p:cNvSpPr>
          <p:nvPr>
            <p:ph type="body" sz="quarter" idx="13" hasCustomPrompt="1"/>
          </p:nvPr>
        </p:nvSpPr>
        <p:spPr>
          <a:xfrm>
            <a:off x="6115664" y="691245"/>
            <a:ext cx="4356845" cy="3341913"/>
          </a:xfrm>
        </p:spPr>
        <p:txBody>
          <a:bodyPr tIns="0" bIns="0" anchor="t"/>
          <a:lstStyle>
            <a:lvl1pPr marL="0" indent="0" algn="l" defTabSz="1219170" rtl="0" eaLnBrk="1" latinLnBrk="0" hangingPunct="1">
              <a:lnSpc>
                <a:spcPct val="100000"/>
              </a:lnSpc>
              <a:spcBef>
                <a:spcPts val="1000"/>
              </a:spcBef>
              <a:buClr>
                <a:schemeClr val="accent2"/>
              </a:buClr>
              <a:buSzPct val="110000"/>
              <a:buFont typeface="Wingdings" panose="05000000000000000000" pitchFamily="2" charset="2"/>
              <a:buNone/>
              <a:defRPr lang="en-US" sz="2133" kern="1200" spc="0" baseline="0" dirty="0" smtClean="0">
                <a:solidFill>
                  <a:schemeClr val="tx1"/>
                </a:solidFill>
                <a:latin typeface="+mj-lt"/>
                <a:ea typeface="+mn-ea"/>
                <a:cs typeface="Segoe UI" panose="020B0502040204020203" pitchFamily="34" charset="0"/>
              </a:defRPr>
            </a:lvl1pPr>
            <a:lvl2pPr marL="0" indent="0" algn="l" defTabSz="1219170" rtl="0" eaLnBrk="1" latinLnBrk="0" hangingPunct="1">
              <a:lnSpc>
                <a:spcPct val="150000"/>
              </a:lnSpc>
              <a:spcBef>
                <a:spcPts val="0"/>
              </a:spcBef>
              <a:buClr>
                <a:schemeClr val="accent2"/>
              </a:buClr>
              <a:buSzPct val="110000"/>
              <a:buFont typeface="Wingdings" panose="05000000000000000000" pitchFamily="2" charset="2"/>
              <a:buNone/>
              <a:defRPr lang="en-US" sz="2133" kern="1200" spc="107" baseline="0" dirty="0" smtClean="0">
                <a:solidFill>
                  <a:schemeClr val="accent6"/>
                </a:solidFill>
                <a:latin typeface="+mj-lt"/>
                <a:ea typeface="+mn-ea"/>
                <a:cs typeface="Segoe UI" panose="020B0502040204020203" pitchFamily="34" charset="0"/>
              </a:defRPr>
            </a:lvl2pPr>
            <a:lvl3pPr marL="0" indent="0" algn="l" defTabSz="1219170" rtl="0" eaLnBrk="1" latinLnBrk="0" hangingPunct="1">
              <a:lnSpc>
                <a:spcPct val="150000"/>
              </a:lnSpc>
              <a:spcBef>
                <a:spcPts val="0"/>
              </a:spcBef>
              <a:buClr>
                <a:schemeClr val="accent2"/>
              </a:buClr>
              <a:buSzPct val="110000"/>
              <a:buFont typeface="Wingdings" panose="05000000000000000000" pitchFamily="2" charset="2"/>
              <a:buNone/>
              <a:defRPr lang="en-US" sz="2133" kern="1200" spc="107" baseline="0" dirty="0" smtClean="0">
                <a:solidFill>
                  <a:schemeClr val="accent6"/>
                </a:solidFill>
                <a:latin typeface="+mj-lt"/>
                <a:ea typeface="+mn-ea"/>
                <a:cs typeface="Segoe UI" panose="020B0502040204020203" pitchFamily="34" charset="0"/>
              </a:defRPr>
            </a:lvl3pPr>
            <a:lvl4pPr marL="0" indent="0" algn="l" defTabSz="1219170" rtl="0" eaLnBrk="1" latinLnBrk="0" hangingPunct="1">
              <a:lnSpc>
                <a:spcPct val="150000"/>
              </a:lnSpc>
              <a:spcBef>
                <a:spcPts val="0"/>
              </a:spcBef>
              <a:buClr>
                <a:schemeClr val="accent2"/>
              </a:buClr>
              <a:buSzPct val="110000"/>
              <a:buFont typeface="Wingdings" panose="05000000000000000000" pitchFamily="2" charset="2"/>
              <a:buNone/>
              <a:defRPr lang="en-US" sz="2133" kern="1200" spc="107" baseline="0" dirty="0" smtClean="0">
                <a:solidFill>
                  <a:schemeClr val="accent6"/>
                </a:solidFill>
                <a:latin typeface="+mj-lt"/>
                <a:ea typeface="+mn-ea"/>
                <a:cs typeface="Segoe UI" panose="020B0502040204020203" pitchFamily="34" charset="0"/>
              </a:defRPr>
            </a:lvl4pPr>
            <a:lvl5pPr marL="0" indent="0" algn="l" defTabSz="1219170" rtl="0" eaLnBrk="1" latinLnBrk="0" hangingPunct="1">
              <a:lnSpc>
                <a:spcPct val="150000"/>
              </a:lnSpc>
              <a:spcBef>
                <a:spcPts val="0"/>
              </a:spcBef>
              <a:buClr>
                <a:schemeClr val="accent2"/>
              </a:buClr>
              <a:buSzPct val="110000"/>
              <a:buFont typeface="Wingdings" panose="05000000000000000000" pitchFamily="2" charset="2"/>
              <a:buNone/>
              <a:defRPr lang="en-GB" sz="2133" kern="1200" spc="107" baseline="0" dirty="0" smtClean="0">
                <a:solidFill>
                  <a:schemeClr val="accent6"/>
                </a:solidFill>
                <a:latin typeface="+mj-lt"/>
                <a:ea typeface="+mn-ea"/>
                <a:cs typeface="Segoe UI" panose="020B0502040204020203" pitchFamily="34" charset="0"/>
              </a:defRPr>
            </a:lvl5pPr>
          </a:lstStyle>
          <a:p>
            <a:pPr lvl="0"/>
            <a:r>
              <a:rPr lang="en-US"/>
              <a:t>Enter text here</a:t>
            </a:r>
            <a:endParaRPr lang="en-GB"/>
          </a:p>
        </p:txBody>
      </p:sp>
      <p:sp>
        <p:nvSpPr>
          <p:cNvPr id="5" name="Text Placeholder 3"/>
          <p:cNvSpPr>
            <a:spLocks noGrp="1"/>
          </p:cNvSpPr>
          <p:nvPr>
            <p:ph type="body" sz="quarter" idx="17" hasCustomPrompt="1"/>
          </p:nvPr>
        </p:nvSpPr>
        <p:spPr>
          <a:xfrm>
            <a:off x="622301" y="6137835"/>
            <a:ext cx="2430780" cy="141941"/>
          </a:xfrm>
        </p:spPr>
        <p:txBody>
          <a:bodyPr tIns="0" bIns="0" anchor="b"/>
          <a:lstStyle>
            <a:lvl1pPr marL="0" indent="0">
              <a:buNone/>
              <a:defRPr sz="1067">
                <a:solidFill>
                  <a:schemeClr val="tx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48490250-B249-AB4F-28F9-C5E84396FBA2}"/>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accent3"/>
                </a:solidFill>
                <a:latin typeface="Arial" panose="020B0604020202020204" pitchFamily="34" charset="0"/>
                <a:cs typeface="Arial" panose="020B0604020202020204" pitchFamily="34" charset="0"/>
              </a:rPr>
              <a:t> </a:t>
            </a:r>
            <a:r>
              <a:rPr lang="en-GB" sz="1067" spc="0" baseline="0" err="1">
                <a:solidFill>
                  <a:schemeClr val="accent3"/>
                </a:solidFill>
                <a:latin typeface="Arial" panose="020B0604020202020204" pitchFamily="34" charset="0"/>
                <a:cs typeface="Arial" panose="020B0604020202020204" pitchFamily="34" charset="0"/>
              </a:rPr>
              <a:t>incose.org</a:t>
            </a:r>
            <a:r>
              <a:rPr lang="en-GB" sz="1067" spc="0" baseline="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accent3"/>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27089AD8-4594-A45C-E3FE-2FAA4F27F7BA}"/>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7BF42368-71BA-1F8A-A27A-7BBE36FD430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BC146A3-3CD3-DAC9-60BD-C6A91285B8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4B3701B0-CEEA-F719-D165-62E795CA70A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4913925-AE97-45EF-80B4-8AB94CAB6C58}"/>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CDDC0B2-CCF1-B4EC-E341-DFC496A29B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6411AF53-7205-AE51-FE53-88B368740E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8104404-9E92-9183-24C7-2E13D99F6F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797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22469" y="2585028"/>
            <a:ext cx="8528457" cy="1687945"/>
          </a:xfrm>
          <a:prstGeom prst="rect">
            <a:avLst/>
          </a:prstGeom>
        </p:spPr>
        <p:txBody>
          <a:bodyPr vert="horz" lIns="0" tIns="0" rIns="0" bIns="0" rtlCol="0" anchor="t">
            <a:noAutofit/>
          </a:bodyPr>
          <a:lstStyle>
            <a:lvl1pPr marL="0" algn="l" defTabSz="1219170" rtl="0" eaLnBrk="1" latinLnBrk="0" hangingPunct="1">
              <a:lnSpc>
                <a:spcPct val="90000"/>
              </a:lnSpc>
              <a:spcBef>
                <a:spcPct val="0"/>
              </a:spcBef>
              <a:buNone/>
              <a:defRPr lang="en-US" sz="5867" b="1" kern="0" spc="-200" baseline="0" dirty="0">
                <a:solidFill>
                  <a:schemeClr val="accent3"/>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8" name="Text Placeholder 7"/>
          <p:cNvSpPr>
            <a:spLocks noGrp="1"/>
          </p:cNvSpPr>
          <p:nvPr>
            <p:ph type="body" sz="quarter" idx="10" hasCustomPrompt="1"/>
          </p:nvPr>
        </p:nvSpPr>
        <p:spPr>
          <a:xfrm>
            <a:off x="622300" y="4377267"/>
            <a:ext cx="8528051" cy="1316567"/>
          </a:xfrm>
        </p:spPr>
        <p:txBody>
          <a:bodyPr/>
          <a:lstStyle>
            <a:lvl1pPr marL="304792" indent="-304792">
              <a:lnSpc>
                <a:spcPct val="100000"/>
              </a:lnSpc>
              <a:spcBef>
                <a:spcPts val="1000"/>
              </a:spcBef>
              <a:buClr>
                <a:schemeClr val="accent1"/>
              </a:buClr>
              <a:buAutoNum type="arabicParenR"/>
              <a:defRPr>
                <a:solidFill>
                  <a:schemeClr val="accent1"/>
                </a:solidFill>
              </a:defRPr>
            </a:lvl1pPr>
          </a:lstStyle>
          <a:p>
            <a:pPr marL="457189" indent="-457189">
              <a:lnSpc>
                <a:spcPct val="100000"/>
              </a:lnSpc>
              <a:spcBef>
                <a:spcPts val="1000"/>
              </a:spcBef>
              <a:buAutoNum type="arabicParenR"/>
            </a:pPr>
            <a:r>
              <a:rPr lang="en-US" sz="1600" b="0" spc="0" baseline="0">
                <a:solidFill>
                  <a:schemeClr val="accent4"/>
                </a:solidFill>
              </a:rPr>
              <a:t>Agenda item</a:t>
            </a:r>
          </a:p>
          <a:p>
            <a:pPr marL="457189" indent="-457189">
              <a:lnSpc>
                <a:spcPct val="100000"/>
              </a:lnSpc>
              <a:spcBef>
                <a:spcPts val="1000"/>
              </a:spcBef>
              <a:buAutoNum type="arabicParenR"/>
            </a:pPr>
            <a:r>
              <a:rPr lang="en-US" sz="1600" b="0" spc="0" baseline="0">
                <a:solidFill>
                  <a:schemeClr val="accent4"/>
                </a:solidFill>
              </a:rPr>
              <a:t>Agenda item</a:t>
            </a:r>
          </a:p>
          <a:p>
            <a:pPr marL="457189" indent="-457189">
              <a:lnSpc>
                <a:spcPct val="100000"/>
              </a:lnSpc>
              <a:spcBef>
                <a:spcPts val="1000"/>
              </a:spcBef>
              <a:buAutoNum type="arabicParenR"/>
            </a:pPr>
            <a:r>
              <a:rPr lang="en-US" sz="1600" b="0" spc="0" baseline="0">
                <a:solidFill>
                  <a:schemeClr val="accent4"/>
                </a:solidFill>
              </a:rPr>
              <a:t>Agenda item</a:t>
            </a:r>
          </a:p>
        </p:txBody>
      </p:sp>
      <p:sp>
        <p:nvSpPr>
          <p:cNvPr id="5" name="Text Placeholder 3"/>
          <p:cNvSpPr>
            <a:spLocks noGrp="1"/>
          </p:cNvSpPr>
          <p:nvPr>
            <p:ph type="body" sz="quarter" idx="17" hasCustomPrompt="1"/>
          </p:nvPr>
        </p:nvSpPr>
        <p:spPr>
          <a:xfrm>
            <a:off x="622301" y="6137835"/>
            <a:ext cx="2430780" cy="141941"/>
          </a:xfrm>
        </p:spPr>
        <p:txBody>
          <a:bodyPr tIns="0" bIns="0" anchor="b"/>
          <a:lstStyle>
            <a:lvl1pPr marL="0" indent="0">
              <a:buNone/>
              <a:defRPr sz="1067">
                <a:solidFill>
                  <a:schemeClr val="tx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BD0316B9-C5EE-82AF-8F36-11F8A3CAC733}"/>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accent3"/>
                </a:solidFill>
                <a:latin typeface="Arial" panose="020B0604020202020204" pitchFamily="34" charset="0"/>
                <a:cs typeface="Arial" panose="020B0604020202020204" pitchFamily="34" charset="0"/>
              </a:rPr>
              <a:t> </a:t>
            </a:r>
            <a:r>
              <a:rPr lang="en-GB" sz="1067" spc="0" baseline="0" err="1">
                <a:solidFill>
                  <a:schemeClr val="accent3"/>
                </a:solidFill>
                <a:latin typeface="Arial" panose="020B0604020202020204" pitchFamily="34" charset="0"/>
                <a:cs typeface="Arial" panose="020B0604020202020204" pitchFamily="34" charset="0"/>
              </a:rPr>
              <a:t>incose.org</a:t>
            </a:r>
            <a:r>
              <a:rPr lang="en-GB" sz="1067" spc="0" baseline="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accent3"/>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81F15FC7-C7BB-14E5-CF0B-C7E619AC2E0D}"/>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9E11761D-4580-8FCE-02F1-C33BEB6EEC2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DD03FE31-1FC9-EC23-CDB8-BAA59C857B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99A52AD9-060B-B94E-019E-30ECE3A2F892}"/>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41A1704-AA49-2A1C-EA5A-F94CE19C2DC0}"/>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18A88074-B58D-577B-CC1F-F0E355BD2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A29C329E-D893-1504-191E-9421302D55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B0325742-5955-009B-5422-429D1D1926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7453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Agenda_divider_gray">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22469" y="2585028"/>
            <a:ext cx="8528457" cy="1687945"/>
          </a:xfrm>
          <a:prstGeom prst="rect">
            <a:avLst/>
          </a:prstGeom>
        </p:spPr>
        <p:txBody>
          <a:bodyPr vert="horz" lIns="0" tIns="0" rIns="0" bIns="0" rtlCol="0" anchor="b">
            <a:noAutofit/>
          </a:bodyPr>
          <a:lstStyle>
            <a:lvl1pPr marL="0" algn="l" defTabSz="1219170" rtl="0" eaLnBrk="1" latinLnBrk="0" hangingPunct="1">
              <a:lnSpc>
                <a:spcPct val="90000"/>
              </a:lnSpc>
              <a:spcBef>
                <a:spcPct val="0"/>
              </a:spcBef>
              <a:buNone/>
              <a:defRPr lang="en-US" sz="5867" b="1" kern="0" spc="-200" baseline="0" dirty="0">
                <a:solidFill>
                  <a:schemeClr val="tx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8" name="Text Placeholder 7"/>
          <p:cNvSpPr>
            <a:spLocks noGrp="1"/>
          </p:cNvSpPr>
          <p:nvPr>
            <p:ph type="body" sz="quarter" idx="10" hasCustomPrompt="1"/>
          </p:nvPr>
        </p:nvSpPr>
        <p:spPr>
          <a:xfrm>
            <a:off x="622300" y="4377267"/>
            <a:ext cx="8528051" cy="1316567"/>
          </a:xfrm>
        </p:spPr>
        <p:txBody>
          <a:bodyPr/>
          <a:lstStyle>
            <a:lvl1pPr marL="304792" indent="-304792">
              <a:lnSpc>
                <a:spcPct val="100000"/>
              </a:lnSpc>
              <a:spcBef>
                <a:spcPts val="1000"/>
              </a:spcBef>
              <a:buClr>
                <a:schemeClr val="accent4"/>
              </a:buClr>
              <a:buAutoNum type="arabicParenR"/>
              <a:defRPr>
                <a:solidFill>
                  <a:schemeClr val="tx1"/>
                </a:solidFill>
              </a:defRPr>
            </a:lvl1pPr>
          </a:lstStyle>
          <a:p>
            <a:pPr marL="457189" indent="-457189">
              <a:lnSpc>
                <a:spcPct val="100000"/>
              </a:lnSpc>
              <a:spcBef>
                <a:spcPts val="1000"/>
              </a:spcBef>
              <a:buAutoNum type="arabicParenR"/>
            </a:pPr>
            <a:r>
              <a:rPr lang="en-US" sz="1600" b="0" spc="0" baseline="0">
                <a:solidFill>
                  <a:schemeClr val="accent4"/>
                </a:solidFill>
              </a:rPr>
              <a:t>Agenda item</a:t>
            </a:r>
          </a:p>
          <a:p>
            <a:pPr marL="457189" indent="-457189">
              <a:lnSpc>
                <a:spcPct val="100000"/>
              </a:lnSpc>
              <a:spcBef>
                <a:spcPts val="1000"/>
              </a:spcBef>
              <a:buAutoNum type="arabicParenR"/>
            </a:pPr>
            <a:r>
              <a:rPr lang="en-US" sz="1600" b="0" spc="0" baseline="0">
                <a:solidFill>
                  <a:schemeClr val="accent4"/>
                </a:solidFill>
              </a:rPr>
              <a:t>Agenda item</a:t>
            </a:r>
          </a:p>
          <a:p>
            <a:pPr marL="457189" indent="-457189">
              <a:lnSpc>
                <a:spcPct val="100000"/>
              </a:lnSpc>
              <a:spcBef>
                <a:spcPts val="1000"/>
              </a:spcBef>
              <a:buAutoNum type="arabicParenR"/>
            </a:pPr>
            <a:r>
              <a:rPr lang="en-US" sz="1600" b="0" spc="0" baseline="0">
                <a:solidFill>
                  <a:schemeClr val="accent4"/>
                </a:solidFill>
              </a:rPr>
              <a:t>Agenda item</a:t>
            </a:r>
          </a:p>
        </p:txBody>
      </p:sp>
      <p:sp>
        <p:nvSpPr>
          <p:cNvPr id="5" name="Text Placeholder 3"/>
          <p:cNvSpPr>
            <a:spLocks noGrp="1"/>
          </p:cNvSpPr>
          <p:nvPr>
            <p:ph type="body" sz="quarter" idx="17" hasCustomPrompt="1"/>
          </p:nvPr>
        </p:nvSpPr>
        <p:spPr>
          <a:xfrm>
            <a:off x="622301" y="6149787"/>
            <a:ext cx="2430780" cy="129988"/>
          </a:xfrm>
        </p:spPr>
        <p:txBody>
          <a:bodyPr tIns="0" bIns="0" anchor="b"/>
          <a:lstStyle>
            <a:lvl1pPr marL="0" indent="0">
              <a:buNone/>
              <a:defRPr sz="1067">
                <a:solidFill>
                  <a:schemeClr val="tx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B54A8E5A-559A-BD8C-C91E-73A72140F3A8}"/>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tx1"/>
                </a:solidFill>
                <a:latin typeface="Arial" panose="020B0604020202020204" pitchFamily="34" charset="0"/>
                <a:cs typeface="Arial" panose="020B0604020202020204" pitchFamily="34" charset="0"/>
              </a:rPr>
              <a:t> </a:t>
            </a:r>
            <a:r>
              <a:rPr lang="en-GB" sz="1067" spc="0" baseline="0" err="1">
                <a:solidFill>
                  <a:schemeClr val="tx1"/>
                </a:solidFill>
                <a:latin typeface="Arial" panose="020B0604020202020204" pitchFamily="34" charset="0"/>
                <a:cs typeface="Arial" panose="020B0604020202020204" pitchFamily="34" charset="0"/>
              </a:rPr>
              <a:t>incose.org</a:t>
            </a:r>
            <a:r>
              <a:rPr lang="en-GB" sz="1067" spc="0" baseline="0">
                <a:solidFill>
                  <a:schemeClr val="tx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tx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tx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DF20EEA1-E512-EC42-3CCA-160FAFA4C20F}"/>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6F5D3864-5B77-F50D-75B8-41CB7E47A41F}"/>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4FFC590-50D8-EFF1-C3AB-D3DC2F4D2E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5942ABFB-E98E-C26C-1F4C-848181E3BB6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80249E23-2B75-E3C1-6CA6-18DE7B65D72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D33994A4-0F6C-EF15-937E-F336F0E681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56D7503C-2CDC-20ED-DB10-4C3CA9D580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57908ACA-E416-6179-60A2-B0C16E16707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5793913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620250" y="1192987"/>
            <a:ext cx="10959623" cy="227755"/>
          </a:xfrm>
        </p:spPr>
        <p:txBody>
          <a:bodyPr tIns="0"/>
          <a:lstStyle>
            <a:lvl1pPr marL="0" indent="0">
              <a:buNone/>
              <a:defRPr lang="en-US" sz="1467" kern="1200" spc="0" baseline="0" dirty="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3" name="Text Placeholder 2"/>
          <p:cNvSpPr>
            <a:spLocks noGrp="1"/>
          </p:cNvSpPr>
          <p:nvPr>
            <p:ph type="body" sz="quarter" idx="17" hasCustomPrompt="1"/>
          </p:nvPr>
        </p:nvSpPr>
        <p:spPr>
          <a:xfrm>
            <a:off x="620184" y="584200"/>
            <a:ext cx="10962216" cy="491067"/>
          </a:xfrm>
        </p:spPr>
        <p:txBody>
          <a:bodyPr tIns="0" bIns="0"/>
          <a:lstStyle>
            <a:lvl1pPr marL="0" indent="0">
              <a:spcBef>
                <a:spcPts val="0"/>
              </a:spcBef>
              <a:buNone/>
              <a:defRPr sz="3200" b="1" spc="-93" baseline="0">
                <a:solidFill>
                  <a:schemeClr val="accent3"/>
                </a:solidFill>
              </a:defRPr>
            </a:lvl1pPr>
            <a:lvl2pPr>
              <a:defRPr b="1"/>
            </a:lvl2pPr>
            <a:lvl3pPr>
              <a:defRPr b="1"/>
            </a:lvl3pPr>
            <a:lvl4pPr>
              <a:defRPr b="1"/>
            </a:lvl4pPr>
            <a:lvl5pPr>
              <a:defRPr b="1"/>
            </a:lvl5pPr>
          </a:lstStyle>
          <a:p>
            <a:pPr lvl="0"/>
            <a:r>
              <a:rPr lang="en-US"/>
              <a:t>Insert slide title here</a:t>
            </a:r>
            <a:endParaRPr lang="en-GB"/>
          </a:p>
        </p:txBody>
      </p:sp>
      <p:sp>
        <p:nvSpPr>
          <p:cNvPr id="4" name="Text Placeholder 3"/>
          <p:cNvSpPr>
            <a:spLocks noGrp="1"/>
          </p:cNvSpPr>
          <p:nvPr>
            <p:ph type="body" sz="quarter" idx="18" hasCustomPrompt="1"/>
          </p:nvPr>
        </p:nvSpPr>
        <p:spPr>
          <a:xfrm>
            <a:off x="622301" y="6155765"/>
            <a:ext cx="2430780" cy="124011"/>
          </a:xfrm>
        </p:spPr>
        <p:txBody>
          <a:bodyPr tIns="0" bIns="0" anchor="b"/>
          <a:lstStyle>
            <a:lvl1pPr marL="0" indent="0">
              <a:buNone/>
              <a:defRPr sz="1067">
                <a:solidFill>
                  <a:schemeClr val="accent5"/>
                </a:solidFill>
              </a:defRPr>
            </a:lvl1pPr>
          </a:lstStyle>
          <a:p>
            <a:pPr lvl="0"/>
            <a:r>
              <a:rPr lang="en-US"/>
              <a:t>Optional small text </a:t>
            </a:r>
            <a:endParaRPr lang="en-GB"/>
          </a:p>
        </p:txBody>
      </p:sp>
      <p:sp>
        <p:nvSpPr>
          <p:cNvPr id="5" name="Text Placeholder 4"/>
          <p:cNvSpPr>
            <a:spLocks noGrp="1"/>
          </p:cNvSpPr>
          <p:nvPr>
            <p:ph type="body" sz="quarter" idx="19"/>
          </p:nvPr>
        </p:nvSpPr>
        <p:spPr>
          <a:xfrm>
            <a:off x="622301" y="1608667"/>
            <a:ext cx="10960100" cy="3761317"/>
          </a:xfrm>
        </p:spPr>
        <p:txBody>
          <a:bodyPr/>
          <a:lstStyle>
            <a:lvl1pPr>
              <a:defRPr sz="1400">
                <a:solidFill>
                  <a:schemeClr val="accent5"/>
                </a:solidFill>
              </a:defRPr>
            </a:lvl1pPr>
            <a:lvl2pPr>
              <a:defRPr sz="1333">
                <a:solidFill>
                  <a:schemeClr val="accent5"/>
                </a:solidFill>
              </a:defRPr>
            </a:lvl2pPr>
            <a:lvl3pPr>
              <a:defRPr sz="1200">
                <a:solidFill>
                  <a:schemeClr val="accent5"/>
                </a:solidFill>
              </a:defRPr>
            </a:lvl3pPr>
            <a:lvl4pPr>
              <a:defRPr sz="1067">
                <a:solidFill>
                  <a:schemeClr val="accent5"/>
                </a:solidFill>
              </a:defRPr>
            </a:lvl4pPr>
            <a:lvl5pPr>
              <a:defRPr sz="1067">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D5504632-E7D3-2CA6-E5DC-7D8B106F1764}"/>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5A593ED6-A524-8DED-C56C-A3B2A03E69E5}"/>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5D24D3B-54E7-5111-A8F4-4F3E10200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23D781B4-AA42-5908-E7DF-5C81EC49EF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693A984-2FE8-B7B5-D30A-E82B6511DF2C}"/>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2FA81-C13A-7BD5-A9B3-794E9BA928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F7841070-250C-89A3-67BE-EEEA3266A4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EF6FD576-8DCF-0E0C-08D5-367ACB9960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69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0184" y="584200"/>
            <a:ext cx="10962216" cy="491067"/>
          </a:xfrm>
        </p:spPr>
        <p:txBody>
          <a:bodyPr tIns="0" bIns="0"/>
          <a:lstStyle>
            <a:lvl1pPr marL="0" indent="0">
              <a:spcBef>
                <a:spcPts val="0"/>
              </a:spcBef>
              <a:buNone/>
              <a:defRPr sz="3200" b="1" spc="-93" baseline="0">
                <a:solidFill>
                  <a:schemeClr val="accent3"/>
                </a:solidFill>
              </a:defRPr>
            </a:lvl1pPr>
            <a:lvl2pPr>
              <a:defRPr b="1"/>
            </a:lvl2pPr>
            <a:lvl3pPr>
              <a:defRPr b="1"/>
            </a:lvl3pPr>
            <a:lvl4pPr>
              <a:defRPr b="1"/>
            </a:lvl4pPr>
            <a:lvl5pPr>
              <a:defRPr b="1"/>
            </a:lvl5pPr>
          </a:lstStyle>
          <a:p>
            <a:pPr lvl="0"/>
            <a:r>
              <a:rPr lang="en-US"/>
              <a:t>Insert slide title here</a:t>
            </a:r>
            <a:endParaRPr lang="en-GB"/>
          </a:p>
        </p:txBody>
      </p:sp>
      <p:sp>
        <p:nvSpPr>
          <p:cNvPr id="8" name="Text Placeholder 4"/>
          <p:cNvSpPr>
            <a:spLocks noGrp="1"/>
          </p:cNvSpPr>
          <p:nvPr>
            <p:ph type="body" sz="quarter" idx="16"/>
          </p:nvPr>
        </p:nvSpPr>
        <p:spPr>
          <a:xfrm>
            <a:off x="620250" y="1192987"/>
            <a:ext cx="10959623" cy="227755"/>
          </a:xfrm>
        </p:spPr>
        <p:txBody>
          <a:bodyPr tIns="0"/>
          <a:lstStyle>
            <a:lvl1pPr marL="0" indent="0">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5" name="Text Placeholder 3"/>
          <p:cNvSpPr>
            <a:spLocks noGrp="1"/>
          </p:cNvSpPr>
          <p:nvPr>
            <p:ph type="body" sz="quarter" idx="18" hasCustomPrompt="1"/>
          </p:nvPr>
        </p:nvSpPr>
        <p:spPr>
          <a:xfrm>
            <a:off x="622301" y="6149787"/>
            <a:ext cx="2430780" cy="129988"/>
          </a:xfrm>
        </p:spPr>
        <p:txBody>
          <a:bodyPr tIns="0" bIns="0" anchor="b"/>
          <a:lstStyle>
            <a:lvl1pPr marL="0" indent="0">
              <a:buNone/>
              <a:defRPr sz="1067">
                <a:solidFill>
                  <a:schemeClr val="tx1"/>
                </a:solidFill>
              </a:defRPr>
            </a:lvl1pPr>
          </a:lstStyle>
          <a:p>
            <a:pPr lvl="0"/>
            <a:r>
              <a:rPr lang="en-US"/>
              <a:t>Optional small text </a:t>
            </a:r>
            <a:endParaRPr lang="en-GB"/>
          </a:p>
        </p:txBody>
      </p:sp>
      <p:sp>
        <p:nvSpPr>
          <p:cNvPr id="6" name="Text Placeholder 4"/>
          <p:cNvSpPr>
            <a:spLocks noGrp="1"/>
          </p:cNvSpPr>
          <p:nvPr>
            <p:ph type="body" sz="quarter" idx="19"/>
          </p:nvPr>
        </p:nvSpPr>
        <p:spPr>
          <a:xfrm>
            <a:off x="622301" y="1608667"/>
            <a:ext cx="10960100" cy="3761317"/>
          </a:xfrm>
        </p:spPr>
        <p:txBody>
          <a:bodyPr/>
          <a:lstStyle>
            <a:lvl1pPr>
              <a:defRPr sz="1400">
                <a:solidFill>
                  <a:schemeClr val="tx1"/>
                </a:solidFill>
              </a:defRPr>
            </a:lvl1pPr>
            <a:lvl2pPr>
              <a:defRPr sz="1333">
                <a:solidFill>
                  <a:schemeClr val="tx1"/>
                </a:solidFill>
              </a:defRPr>
            </a:lvl2pPr>
            <a:lvl3pPr>
              <a:defRPr sz="1200">
                <a:solidFill>
                  <a:schemeClr val="tx1"/>
                </a:solidFill>
              </a:defRPr>
            </a:lvl3pPr>
            <a:lvl4pPr>
              <a:defRPr sz="1067">
                <a:solidFill>
                  <a:schemeClr val="tx1"/>
                </a:solidFill>
              </a:defRPr>
            </a:lvl4pPr>
            <a:lvl5pPr>
              <a:defRPr sz="1067">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EE52EF55-944A-01CC-FF8B-B863BDA12D6D}"/>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CCEDF398-8754-ED1F-FD06-CA6209110A39}"/>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2716755-DF57-070D-26BB-3F1DAB1DB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37205F39-89A3-B087-F2B4-A582F979E2A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59B865F-8CA2-84E5-B0F8-B429088C80F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067C7E25-6B03-34E6-43E9-95AC9BB15E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087DE6DF-D6DD-F555-2B2B-A4D0CD9169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BF9AFD-FB24-2F57-487D-278440C0495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806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0184" y="584200"/>
            <a:ext cx="10962216" cy="491067"/>
          </a:xfrm>
        </p:spPr>
        <p:txBody>
          <a:bodyPr tIns="0" bIns="0"/>
          <a:lstStyle>
            <a:lvl1pPr marL="0" indent="0">
              <a:spcBef>
                <a:spcPts val="0"/>
              </a:spcBef>
              <a:buNone/>
              <a:defRPr sz="3200" b="1" spc="-93" baseline="0">
                <a:solidFill>
                  <a:schemeClr val="tx1"/>
                </a:solidFill>
              </a:defRPr>
            </a:lvl1pPr>
            <a:lvl2pPr>
              <a:defRPr b="1"/>
            </a:lvl2pPr>
            <a:lvl3pPr>
              <a:defRPr b="1"/>
            </a:lvl3pPr>
            <a:lvl4pPr>
              <a:defRPr b="1"/>
            </a:lvl4pPr>
            <a:lvl5pPr>
              <a:defRPr b="1"/>
            </a:lvl5pPr>
          </a:lstStyle>
          <a:p>
            <a:pPr lvl="0"/>
            <a:r>
              <a:rPr lang="en-US"/>
              <a:t>Insert slide title here</a:t>
            </a:r>
            <a:endParaRPr lang="en-GB"/>
          </a:p>
        </p:txBody>
      </p:sp>
      <p:sp>
        <p:nvSpPr>
          <p:cNvPr id="8" name="Text Placeholder 4"/>
          <p:cNvSpPr>
            <a:spLocks noGrp="1"/>
          </p:cNvSpPr>
          <p:nvPr>
            <p:ph type="body" sz="quarter" idx="16"/>
          </p:nvPr>
        </p:nvSpPr>
        <p:spPr>
          <a:xfrm>
            <a:off x="620250" y="1192987"/>
            <a:ext cx="10959623" cy="227755"/>
          </a:xfrm>
        </p:spPr>
        <p:txBody>
          <a:bodyPr tIns="0"/>
          <a:lstStyle>
            <a:lvl1pPr marL="0" indent="0">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5" name="Text Placeholder 3"/>
          <p:cNvSpPr>
            <a:spLocks noGrp="1"/>
          </p:cNvSpPr>
          <p:nvPr>
            <p:ph type="body" sz="quarter" idx="18" hasCustomPrompt="1"/>
          </p:nvPr>
        </p:nvSpPr>
        <p:spPr>
          <a:xfrm>
            <a:off x="622301" y="6149787"/>
            <a:ext cx="2430780" cy="129988"/>
          </a:xfrm>
        </p:spPr>
        <p:txBody>
          <a:bodyPr tIns="0" bIns="0" anchor="b"/>
          <a:lstStyle>
            <a:lvl1pPr marL="0" indent="0">
              <a:buNone/>
              <a:defRPr sz="1067">
                <a:solidFill>
                  <a:schemeClr val="tx1"/>
                </a:solidFill>
              </a:defRPr>
            </a:lvl1pPr>
          </a:lstStyle>
          <a:p>
            <a:pPr lvl="0"/>
            <a:r>
              <a:rPr lang="en-US"/>
              <a:t>Optional small text </a:t>
            </a:r>
            <a:endParaRPr lang="en-GB"/>
          </a:p>
        </p:txBody>
      </p:sp>
      <p:sp>
        <p:nvSpPr>
          <p:cNvPr id="6" name="Text Placeholder 4"/>
          <p:cNvSpPr>
            <a:spLocks noGrp="1"/>
          </p:cNvSpPr>
          <p:nvPr>
            <p:ph type="body" sz="quarter" idx="19"/>
          </p:nvPr>
        </p:nvSpPr>
        <p:spPr>
          <a:xfrm>
            <a:off x="622301" y="1608667"/>
            <a:ext cx="10960100" cy="3761317"/>
          </a:xfrm>
        </p:spPr>
        <p:txBody>
          <a:bodyPr/>
          <a:lstStyle>
            <a:lvl1pPr>
              <a:defRPr sz="1400">
                <a:solidFill>
                  <a:schemeClr val="tx1"/>
                </a:solidFill>
              </a:defRPr>
            </a:lvl1pPr>
            <a:lvl2pPr>
              <a:defRPr sz="1333">
                <a:solidFill>
                  <a:schemeClr val="tx1"/>
                </a:solidFill>
              </a:defRPr>
            </a:lvl2pPr>
            <a:lvl3pPr>
              <a:defRPr sz="1200">
                <a:solidFill>
                  <a:schemeClr val="tx1"/>
                </a:solidFill>
              </a:defRPr>
            </a:lvl3pPr>
            <a:lvl4pPr>
              <a:defRPr sz="1067">
                <a:solidFill>
                  <a:schemeClr val="tx1"/>
                </a:solidFill>
              </a:defRPr>
            </a:lvl4pPr>
            <a:lvl5pPr>
              <a:defRPr sz="1067">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46A41B74-35ED-8ADF-97C1-B60EC9BBCE8D}"/>
              </a:ext>
            </a:extLst>
          </p:cNvPr>
          <p:cNvGrpSpPr/>
          <p:nvPr userDrawn="1"/>
        </p:nvGrpSpPr>
        <p:grpSpPr>
          <a:xfrm>
            <a:off x="9734907" y="92207"/>
            <a:ext cx="2258652" cy="491992"/>
            <a:chOff x="7301180" y="69155"/>
            <a:chExt cx="1693989" cy="368994"/>
          </a:xfrm>
        </p:grpSpPr>
        <p:grpSp>
          <p:nvGrpSpPr>
            <p:cNvPr id="3" name="Group 2">
              <a:extLst>
                <a:ext uri="{FF2B5EF4-FFF2-40B4-BE49-F238E27FC236}">
                  <a16:creationId xmlns:a16="http://schemas.microsoft.com/office/drawing/2014/main" id="{8CA7E802-31BD-559A-6A59-2C5F22D3D7D7}"/>
                </a:ext>
              </a:extLst>
            </p:cNvPr>
            <p:cNvGrpSpPr/>
            <p:nvPr userDrawn="1"/>
          </p:nvGrpSpPr>
          <p:grpSpPr>
            <a:xfrm>
              <a:off x="8421701" y="69155"/>
              <a:ext cx="573468" cy="368994"/>
              <a:chOff x="8421701" y="69155"/>
              <a:chExt cx="573468" cy="368994"/>
            </a:xfrm>
          </p:grpSpPr>
          <p:pic>
            <p:nvPicPr>
              <p:cNvPr id="12" name="Picture 11" descr="A picture containing logo&#10;&#10;Description automatically generated">
                <a:extLst>
                  <a:ext uri="{FF2B5EF4-FFF2-40B4-BE49-F238E27FC236}">
                    <a16:creationId xmlns:a16="http://schemas.microsoft.com/office/drawing/2014/main" id="{3CFB4AA1-F66A-D76F-8DA8-06D796465A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3" name="Straight Connector 12">
                <a:extLst>
                  <a:ext uri="{FF2B5EF4-FFF2-40B4-BE49-F238E27FC236}">
                    <a16:creationId xmlns:a16="http://schemas.microsoft.com/office/drawing/2014/main" id="{6BB51F1E-46ED-59DD-F44E-91FE7F097BA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AF91DCAB-5F02-E5A6-F7B2-AF66A0AB0113}"/>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E07DBAFC-2875-7594-CC9D-83392A86A4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7981AD3E-9A83-C753-234B-E4032F684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1" name="Picture 10" descr="Logo&#10;&#10;Description automatically generated">
                <a:extLst>
                  <a:ext uri="{FF2B5EF4-FFF2-40B4-BE49-F238E27FC236}">
                    <a16:creationId xmlns:a16="http://schemas.microsoft.com/office/drawing/2014/main" id="{DB45D3E7-EB0E-7371-CC6A-0138EB2E1B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619325" y="1984183"/>
            <a:ext cx="3032880" cy="4082895"/>
          </a:xfrm>
        </p:spPr>
        <p:txBody>
          <a:bodyPr tIns="0"/>
          <a:lstStyle>
            <a:lvl1pPr marL="0" indent="0">
              <a:lnSpc>
                <a:spcPct val="150000"/>
              </a:lnSpc>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619325" y="588298"/>
            <a:ext cx="4364156" cy="1266477"/>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4" name="Text Placeholder 3"/>
          <p:cNvSpPr>
            <a:spLocks noGrp="1"/>
          </p:cNvSpPr>
          <p:nvPr>
            <p:ph type="body" sz="quarter" idx="17" hasCustomPrompt="1"/>
          </p:nvPr>
        </p:nvSpPr>
        <p:spPr>
          <a:xfrm>
            <a:off x="622301" y="6161741"/>
            <a:ext cx="2430780" cy="118035"/>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8" name="Group 7">
            <a:extLst>
              <a:ext uri="{FF2B5EF4-FFF2-40B4-BE49-F238E27FC236}">
                <a16:creationId xmlns:a16="http://schemas.microsoft.com/office/drawing/2014/main" id="{767993DB-616A-56D5-E8DB-CD012DBB7B6D}"/>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A224506B-0234-6C23-A657-5B0BE3435535}"/>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5D49F23-FAF0-8B74-DAEC-C462DF16D9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79100BD-59E2-53E7-5C85-D02AD0186A3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B3C0A5-11CD-FB6F-2C2F-DD73EB1989B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248FA819-A493-D962-AD59-22883416E8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267A83A7-F510-0D29-F03F-A300F0C471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2B0601E6-342B-7052-3893-308635E891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1540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619325" y="588298"/>
            <a:ext cx="4364156" cy="1266477"/>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6" name="Text Placeholder 4"/>
          <p:cNvSpPr>
            <a:spLocks noGrp="1"/>
          </p:cNvSpPr>
          <p:nvPr>
            <p:ph type="body" sz="quarter" idx="16"/>
          </p:nvPr>
        </p:nvSpPr>
        <p:spPr>
          <a:xfrm>
            <a:off x="619325" y="1984183"/>
            <a:ext cx="3032880" cy="4082895"/>
          </a:xfrm>
        </p:spPr>
        <p:txBody>
          <a:bodyPr tIns="0"/>
          <a:lstStyle>
            <a:lvl1pPr marL="0" indent="0">
              <a:lnSpc>
                <a:spcPct val="150000"/>
              </a:lnSpc>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F26229A0-52ED-F8C0-67BA-B8E5DF5C852E}"/>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58419A14-79E8-39A4-7E15-260F6801B0D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3CA6C26F-7C6A-3EA6-4F26-0410E5F8F2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13BCCF2-463F-D742-EE1B-B3EFE6305AC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828ADF-7ED8-C4EC-A0B9-D6C209EF31A5}"/>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B3FB2F79-5DDC-C92A-BB78-4A1DD1737F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B620917-755F-A260-13A5-88EF66F45E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108B643-6F73-FD31-E3F6-1E7C37D9D9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9321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619325" y="584200"/>
            <a:ext cx="4364156" cy="1266477"/>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tx1"/>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6" name="Text Placeholder 4"/>
          <p:cNvSpPr>
            <a:spLocks noGrp="1"/>
          </p:cNvSpPr>
          <p:nvPr>
            <p:ph type="body" sz="quarter" idx="16"/>
          </p:nvPr>
        </p:nvSpPr>
        <p:spPr>
          <a:xfrm>
            <a:off x="619325" y="1984183"/>
            <a:ext cx="3032880" cy="4082895"/>
          </a:xfrm>
        </p:spPr>
        <p:txBody>
          <a:bodyPr tIns="0"/>
          <a:lstStyle>
            <a:lvl1pPr marL="0" indent="0">
              <a:lnSpc>
                <a:spcPct val="150000"/>
              </a:lnSpc>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CDD45A3B-4220-CF4E-3F87-2BA6C141C482}"/>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96F040DA-E28B-93AD-06BE-EBB3056F264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83A79849-FCED-AD6F-CB26-9BA401EE8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672C85C-F386-C923-6AC9-892DA54016E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3E4F26E-0D33-7ABC-94D8-793A9C6B3C30}"/>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8FEFB81-A791-2522-89BF-910D006920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3077F59-2372-6ABB-7EE1-C9561C163B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1CBD-A9DB-2AD9-BA02-25AE0B30C7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1"/>
            <a:ext cx="5486400" cy="3217732"/>
          </a:xfrm>
          <a:prstGeom prst="rect">
            <a:avLst/>
          </a:prstGeom>
        </p:spPr>
        <p:txBody>
          <a:bodyPr vert="horz" lIns="0" tIns="45720" rIns="91440" bIns="45720" rtlCol="0" anchor="b">
            <a:noAutofit/>
          </a:bodyPr>
          <a:lstStyle>
            <a:lvl1pPr algn="l" defTabSz="914332" rtl="0" eaLnBrk="1" latinLnBrk="0" hangingPunct="1">
              <a:lnSpc>
                <a:spcPct val="80000"/>
              </a:lnSpc>
              <a:spcBef>
                <a:spcPct val="0"/>
              </a:spcBef>
              <a:buNone/>
              <a:defRPr lang="en-US" sz="6400" b="1" kern="1200" spc="-267"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621341" y="3950829"/>
            <a:ext cx="5474659" cy="1510172"/>
          </a:xfrm>
        </p:spPr>
        <p:txBody>
          <a:bodyPr lIns="0" tIns="0" rIns="0" bIns="0">
            <a:noAutofit/>
          </a:bodyPr>
          <a:lstStyle>
            <a:lvl1pPr mar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hasCustomPrompt="1"/>
          </p:nvPr>
        </p:nvSpPr>
        <p:spPr>
          <a:xfrm>
            <a:off x="622301" y="5929647"/>
            <a:ext cx="2430780" cy="240845"/>
          </a:xfrm>
        </p:spPr>
        <p:txBody>
          <a:bodyPr tIns="0" bIns="0" anchor="b"/>
          <a:lstStyle>
            <a:lvl1pPr marL="0" indent="0">
              <a:buNone/>
              <a:defRPr sz="1067">
                <a:solidFill>
                  <a:schemeClr val="accent1"/>
                </a:solidFill>
              </a:defRPr>
            </a:lvl1pPr>
          </a:lstStyle>
          <a:p>
            <a:pPr lvl="0"/>
            <a:r>
              <a:rPr lang="en-US"/>
              <a:t>Optional small text </a:t>
            </a:r>
            <a:endParaRPr lang="en-GB"/>
          </a:p>
        </p:txBody>
      </p:sp>
      <p:grpSp>
        <p:nvGrpSpPr>
          <p:cNvPr id="25" name="Group 24">
            <a:extLst>
              <a:ext uri="{FF2B5EF4-FFF2-40B4-BE49-F238E27FC236}">
                <a16:creationId xmlns:a16="http://schemas.microsoft.com/office/drawing/2014/main" id="{3DB1A9DD-54E9-3F9A-A89E-B7AECC374F80}"/>
              </a:ext>
            </a:extLst>
          </p:cNvPr>
          <p:cNvGrpSpPr/>
          <p:nvPr userDrawn="1"/>
        </p:nvGrpSpPr>
        <p:grpSpPr>
          <a:xfrm>
            <a:off x="9734907" y="92207"/>
            <a:ext cx="2258652" cy="491992"/>
            <a:chOff x="7301180" y="69155"/>
            <a:chExt cx="1693989" cy="368994"/>
          </a:xfrm>
        </p:grpSpPr>
        <p:grpSp>
          <p:nvGrpSpPr>
            <p:cNvPr id="24" name="Group 23">
              <a:extLst>
                <a:ext uri="{FF2B5EF4-FFF2-40B4-BE49-F238E27FC236}">
                  <a16:creationId xmlns:a16="http://schemas.microsoft.com/office/drawing/2014/main" id="{669AE23C-DF9A-C4BC-43E1-2BEF77F2AFA6}"/>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FF06BA94-967C-BAEB-0D5E-8C1582243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BC45CA9D-6122-C2CC-E2EF-808EC49CC37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FF00365D-C009-0EBC-B80C-814406B11805}"/>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0ED19B97-3B06-7E50-32C5-FC1FA0C4BA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AF8C4DB2-70EF-8CFD-3ADE-1776320C76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1" name="Picture 20" descr="Logo&#10;&#10;Description automatically generated">
                <a:extLst>
                  <a:ext uri="{FF2B5EF4-FFF2-40B4-BE49-F238E27FC236}">
                    <a16:creationId xmlns:a16="http://schemas.microsoft.com/office/drawing/2014/main" id="{A2B9807D-2D11-AD0A-57D5-1D90A64310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103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6109971" y="584201"/>
            <a:ext cx="4261696" cy="4671484"/>
          </a:xfrm>
        </p:spPr>
        <p:txBody>
          <a:bodyPr tIns="0" bIns="0"/>
          <a:lstStyle>
            <a:lvl1pPr marL="0" indent="0" algn="l" defTabSz="1219170" rtl="0" eaLnBrk="1" latinLnBrk="0" hangingPunct="1">
              <a:lnSpc>
                <a:spcPct val="100000"/>
              </a:lnSpc>
              <a:spcBef>
                <a:spcPts val="1600"/>
              </a:spcBef>
              <a:buClr>
                <a:schemeClr val="accent2"/>
              </a:buClr>
              <a:buSzPct val="110000"/>
              <a:buFont typeface="Wingdings" panose="05000000000000000000" pitchFamily="2" charset="2"/>
              <a:buNone/>
              <a:defRPr lang="en-US" sz="2133" kern="1200" spc="0" baseline="0" dirty="0" smtClean="0">
                <a:solidFill>
                  <a:schemeClr val="tx1"/>
                </a:solidFill>
                <a:latin typeface="+mj-lt"/>
                <a:ea typeface="+mn-ea"/>
                <a:cs typeface="Segoe UI" panose="020B0502040204020203" pitchFamily="34" charset="0"/>
              </a:defRPr>
            </a:lvl1pPr>
            <a:lvl2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2pPr>
            <a:lvl3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3pPr>
            <a:lvl4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4pPr>
            <a:lvl5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GB" sz="24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8" name="Text Placeholder 7"/>
          <p:cNvSpPr>
            <a:spLocks noGrp="1"/>
          </p:cNvSpPr>
          <p:nvPr>
            <p:ph type="body" sz="quarter" idx="11" hasCustomPrompt="1"/>
          </p:nvPr>
        </p:nvSpPr>
        <p:spPr>
          <a:xfrm>
            <a:off x="619808" y="584200"/>
            <a:ext cx="4074112" cy="2975960"/>
          </a:xfrm>
        </p:spPr>
        <p:txBody>
          <a:bodyPr tIns="0" bIns="0"/>
          <a:lstStyle>
            <a:lvl1pPr marL="0" indent="0" algn="l" defTabSz="1219170" rtl="0" eaLnBrk="1" latinLnBrk="0" hangingPunct="1">
              <a:lnSpc>
                <a:spcPct val="90000"/>
              </a:lnSpc>
              <a:spcBef>
                <a:spcPct val="0"/>
              </a:spcBef>
              <a:buNone/>
              <a:defRPr lang="en-GB" sz="4267" b="1" kern="0" spc="-200" baseline="0" dirty="0">
                <a:solidFill>
                  <a:schemeClr val="tx1"/>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1219170" rtl="0" eaLnBrk="1" latinLnBrk="0" hangingPunct="1">
              <a:lnSpc>
                <a:spcPct val="90000"/>
              </a:lnSpc>
              <a:spcBef>
                <a:spcPct val="0"/>
              </a:spcBef>
              <a:buClr>
                <a:schemeClr val="accent2"/>
              </a:buClr>
              <a:buSzPct val="110000"/>
              <a:buFont typeface="Arial" panose="020B0604020202020204" pitchFamily="34" charset="0"/>
              <a:buNone/>
            </a:pPr>
            <a:r>
              <a:rPr lang="en-US"/>
              <a:t>Click to edit</a:t>
            </a:r>
            <a:endParaRPr lang="en-GB"/>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9" name="Group 8">
            <a:extLst>
              <a:ext uri="{FF2B5EF4-FFF2-40B4-BE49-F238E27FC236}">
                <a16:creationId xmlns:a16="http://schemas.microsoft.com/office/drawing/2014/main" id="{CC46388A-23AE-79FA-4907-4ABF0B213CE6}"/>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2AE080A9-18CD-7C33-7E96-41875651169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7725BD42-265C-DA11-8F65-2BF948FA0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EA85093C-9D0D-F508-E091-9C736309A95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007A852-3EFD-2CF9-61B5-7C77BA52AE82}"/>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1C4BDEE1-FDF1-3B52-CA1B-171D4ADB6C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92B289B2-874D-85B9-8B52-C14594FBD7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75515923-6650-6211-BD31-6C4720E377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6109971" y="584201"/>
            <a:ext cx="4261696" cy="4671484"/>
          </a:xfrm>
        </p:spPr>
        <p:txBody>
          <a:bodyPr tIns="0" bIns="0"/>
          <a:lstStyle>
            <a:lvl1pPr marL="0" indent="0" algn="l" defTabSz="1219170" rtl="0" eaLnBrk="1" latinLnBrk="0" hangingPunct="1">
              <a:lnSpc>
                <a:spcPct val="100000"/>
              </a:lnSpc>
              <a:spcBef>
                <a:spcPts val="1600"/>
              </a:spcBef>
              <a:buClr>
                <a:schemeClr val="accent2"/>
              </a:buClr>
              <a:buSzPct val="110000"/>
              <a:buFont typeface="Wingdings" panose="05000000000000000000" pitchFamily="2" charset="2"/>
              <a:buNone/>
              <a:defRPr lang="en-US" sz="2133" kern="1200" spc="0" baseline="0" dirty="0" smtClean="0">
                <a:solidFill>
                  <a:schemeClr val="bg1"/>
                </a:solidFill>
                <a:latin typeface="+mj-lt"/>
                <a:ea typeface="+mn-ea"/>
                <a:cs typeface="Segoe UI" panose="020B0502040204020203" pitchFamily="34" charset="0"/>
              </a:defRPr>
            </a:lvl1pPr>
            <a:lvl2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2pPr>
            <a:lvl3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3pPr>
            <a:lvl4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4pPr>
            <a:lvl5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GB" sz="24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6" name="Text Placeholder 7"/>
          <p:cNvSpPr>
            <a:spLocks noGrp="1"/>
          </p:cNvSpPr>
          <p:nvPr>
            <p:ph type="body" sz="quarter" idx="11" hasCustomPrompt="1"/>
          </p:nvPr>
        </p:nvSpPr>
        <p:spPr>
          <a:xfrm>
            <a:off x="619808" y="584200"/>
            <a:ext cx="4074112" cy="2975960"/>
          </a:xfrm>
        </p:spPr>
        <p:txBody>
          <a:bodyPr tIns="0" bIns="0"/>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bg1"/>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0FB011A0-8DDD-16D0-1587-5FCF88AC9CFC}"/>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0E10B32F-1CFE-E008-5682-17B552AADEB2}"/>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9B7BAE4-0499-0BBA-F94F-D7F630FE9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5C04058A-3DC9-74F5-E3D4-850D7EA969C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67819E0-7273-BDB0-3A4C-3ECA71588D7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92D02D11-187D-5BAE-5736-C468090661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A02A19C7-C99F-CD30-A478-473829BE03A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6B099E0E-EE71-BAF5-663A-49188F82BE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6109971" y="584201"/>
            <a:ext cx="4261696" cy="4671484"/>
          </a:xfrm>
        </p:spPr>
        <p:txBody>
          <a:bodyPr tIns="0" bIns="0"/>
          <a:lstStyle>
            <a:lvl1pPr marL="0" indent="0" algn="l" defTabSz="1219170" rtl="0" eaLnBrk="1" latinLnBrk="0" hangingPunct="1">
              <a:lnSpc>
                <a:spcPct val="100000"/>
              </a:lnSpc>
              <a:spcBef>
                <a:spcPts val="1600"/>
              </a:spcBef>
              <a:buClr>
                <a:schemeClr val="accent2"/>
              </a:buClr>
              <a:buSzPct val="110000"/>
              <a:buFont typeface="Wingdings" panose="05000000000000000000" pitchFamily="2" charset="2"/>
              <a:buNone/>
              <a:defRPr lang="en-US" sz="2133" kern="1200" spc="0" baseline="0" dirty="0" smtClean="0">
                <a:solidFill>
                  <a:schemeClr val="tx1"/>
                </a:solidFill>
                <a:latin typeface="+mj-lt"/>
                <a:ea typeface="+mn-ea"/>
                <a:cs typeface="Segoe UI" panose="020B0502040204020203" pitchFamily="34" charset="0"/>
              </a:defRPr>
            </a:lvl1pPr>
            <a:lvl2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2pPr>
            <a:lvl3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3pPr>
            <a:lvl4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US" sz="2400" kern="1200" spc="0" baseline="0" dirty="0" smtClean="0">
                <a:solidFill>
                  <a:schemeClr val="tx1"/>
                </a:solidFill>
                <a:latin typeface="+mj-lt"/>
                <a:ea typeface="+mn-ea"/>
                <a:cs typeface="Segoe UI" panose="020B0502040204020203" pitchFamily="34" charset="0"/>
              </a:defRPr>
            </a:lvl4pPr>
            <a:lvl5pPr marL="0" indent="0" algn="l" defTabSz="1219170" rtl="0" eaLnBrk="1" latinLnBrk="0" hangingPunct="1">
              <a:lnSpc>
                <a:spcPts val="2880"/>
              </a:lnSpc>
              <a:spcBef>
                <a:spcPts val="1600"/>
              </a:spcBef>
              <a:buClr>
                <a:schemeClr val="accent2"/>
              </a:buClr>
              <a:buSzPct val="110000"/>
              <a:buFont typeface="Wingdings" panose="05000000000000000000" pitchFamily="2" charset="2"/>
              <a:buNone/>
              <a:defRPr lang="en-GB" sz="24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6" name="Text Placeholder 7"/>
          <p:cNvSpPr>
            <a:spLocks noGrp="1"/>
          </p:cNvSpPr>
          <p:nvPr>
            <p:ph type="body" sz="quarter" idx="11" hasCustomPrompt="1"/>
          </p:nvPr>
        </p:nvSpPr>
        <p:spPr>
          <a:xfrm>
            <a:off x="619808" y="584200"/>
            <a:ext cx="4074112" cy="2975960"/>
          </a:xfrm>
        </p:spPr>
        <p:txBody>
          <a:bodyPr tIns="0" bIns="0"/>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1497959F-9F68-1B1D-418A-F70F6B76CFF1}"/>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6201D73E-BD0E-847B-ED67-06E75E0F60CB}"/>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49AB7E8-8A84-6039-C7FB-E5BA7CDB7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8F332782-D804-364D-897E-125F75EF966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18C637A3-E219-94F2-6EB8-09E5598C6B2E}"/>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61AE019-D640-6DD6-C038-FE4D0E5FD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4C33AA03-51BD-B4E0-CF90-8731537BDB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8837-15CB-4CF8-02DA-71C0AE5368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12192000" cy="68580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230712" lvl="0" indent="-230712" algn="ctr"/>
            <a:r>
              <a:rPr lang="en-US"/>
              <a:t>Click icon to add picture</a:t>
            </a:r>
          </a:p>
        </p:txBody>
      </p:sp>
    </p:spTree>
    <p:extLst>
      <p:ext uri="{BB962C8B-B14F-4D97-AF65-F5344CB8AC3E}">
        <p14:creationId xmlns:p14="http://schemas.microsoft.com/office/powerpoint/2010/main" val="380514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7827843" y="0"/>
            <a:ext cx="4364157" cy="6858000"/>
          </a:xfrm>
          <a:prstGeom prst="rect">
            <a:avLst/>
          </a:prstGeom>
          <a:solidFill>
            <a:srgbClr val="2B6FAB"/>
          </a:solidFill>
        </p:spPr>
        <p:txBody>
          <a:bodyPr vert="horz" wrap="square" lIns="0" tIns="1005840" rIns="0" bIns="45720" rtlCol="0" anchor="ctr">
            <a:noAutofit/>
          </a:bodyPr>
          <a:lstStyle>
            <a:lvl1pPr marL="0" indent="0" algn="ctr">
              <a:buNone/>
              <a:defRPr lang="en-US">
                <a:solidFill>
                  <a:schemeClr val="bg1"/>
                </a:solidFill>
              </a:defRPr>
            </a:lvl1pPr>
          </a:lstStyle>
          <a:p>
            <a:pPr marL="230712" lvl="0" indent="-230712" algn="ctr"/>
            <a:r>
              <a:rPr lang="en-US"/>
              <a:t>Click icon to add picture</a:t>
            </a:r>
          </a:p>
        </p:txBody>
      </p:sp>
      <p:sp>
        <p:nvSpPr>
          <p:cNvPr id="10" name="Text Placeholder 4"/>
          <p:cNvSpPr>
            <a:spLocks noGrp="1"/>
          </p:cNvSpPr>
          <p:nvPr>
            <p:ph type="body" sz="quarter" idx="16"/>
          </p:nvPr>
        </p:nvSpPr>
        <p:spPr>
          <a:xfrm>
            <a:off x="619325" y="1969707"/>
            <a:ext cx="4364155" cy="1129940"/>
          </a:xfrm>
        </p:spPr>
        <p:txBody>
          <a:bodyPr tIns="0"/>
          <a:lstStyle>
            <a:lvl1pPr marL="0" indent="0">
              <a:lnSpc>
                <a:spcPct val="150000"/>
              </a:lnSpc>
              <a:buNone/>
              <a:defRPr lang="en-US" sz="14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619325" y="584201"/>
            <a:ext cx="4364156" cy="1211580"/>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5"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6B7D330D-0F40-BF2B-C7A7-3F79864FBB1D}"/>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bg1"/>
                </a:solidFill>
                <a:latin typeface="Arial" panose="020B0604020202020204" pitchFamily="34" charset="0"/>
                <a:cs typeface="Arial" panose="020B0604020202020204" pitchFamily="34" charset="0"/>
              </a:rPr>
              <a:t> </a:t>
            </a:r>
            <a:r>
              <a:rPr lang="en-GB" sz="1067" spc="0" baseline="0" err="1">
                <a:solidFill>
                  <a:schemeClr val="bg1"/>
                </a:solidFill>
                <a:latin typeface="Arial" panose="020B0604020202020204" pitchFamily="34" charset="0"/>
                <a:cs typeface="Arial" panose="020B0604020202020204" pitchFamily="34" charset="0"/>
              </a:rPr>
              <a:t>incose.org</a:t>
            </a:r>
            <a:r>
              <a:rPr lang="en-GB" sz="1067" spc="0" baseline="0">
                <a:solidFill>
                  <a:schemeClr val="bg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bg1"/>
                </a:solidFill>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E98DE8C7-6141-616D-F6DE-283D06DAE804}"/>
              </a:ext>
            </a:extLst>
          </p:cNvPr>
          <p:cNvGrpSpPr/>
          <p:nvPr userDrawn="1"/>
        </p:nvGrpSpPr>
        <p:grpSpPr>
          <a:xfrm>
            <a:off x="9734907" y="92207"/>
            <a:ext cx="2258652" cy="491992"/>
            <a:chOff x="7301180" y="69155"/>
            <a:chExt cx="1693989" cy="368994"/>
          </a:xfrm>
        </p:grpSpPr>
        <p:grpSp>
          <p:nvGrpSpPr>
            <p:cNvPr id="13" name="Group 12">
              <a:extLst>
                <a:ext uri="{FF2B5EF4-FFF2-40B4-BE49-F238E27FC236}">
                  <a16:creationId xmlns:a16="http://schemas.microsoft.com/office/drawing/2014/main" id="{6EBE9B43-F82E-9537-DBDE-0B2B7A03551F}"/>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D508154E-766B-0DBA-4732-80E9EB477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11CDECF3-5B8C-B44C-E989-707DDD19D32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6E3556C-B666-6566-29A9-269BA6E0164A}"/>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2FEDEE3B-2FA4-D484-0A6F-2FAB18A881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487CD669-80CC-C4E9-2069-6FDFC5D423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EA1750ED-7B3C-31C2-1549-C27068C88B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8345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6764478" y="2649690"/>
            <a:ext cx="3079119" cy="2019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320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7383288" y="1422400"/>
            <a:ext cx="4200237" cy="2654557"/>
          </a:xfrm>
          <a:prstGeom prst="rect">
            <a:avLst/>
          </a:prstGeom>
          <a:solidFill>
            <a:schemeClr val="accent1"/>
          </a:solidFill>
        </p:spPr>
        <p:txBody>
          <a:bodyPr vert="horz" wrap="square" lIns="0" tIns="1005840" rIns="0" bIns="45720" rtlCol="0" anchor="ctr">
            <a:noAutofit/>
          </a:bodyPr>
          <a:lstStyle>
            <a:lvl1pPr marL="0" indent="0" algn="ctr">
              <a:buNone/>
              <a:defRPr lang="en-US" dirty="0">
                <a:solidFill>
                  <a:schemeClr val="bg1"/>
                </a:solidFill>
              </a:defRPr>
            </a:lvl1pPr>
          </a:lstStyle>
          <a:p>
            <a:pPr marL="230712" lvl="0" indent="-230712" algn="ctr"/>
            <a:r>
              <a:rPr lang="en-US"/>
              <a:t>Click icon to add picture</a:t>
            </a:r>
          </a:p>
        </p:txBody>
      </p:sp>
      <p:sp>
        <p:nvSpPr>
          <p:cNvPr id="11" name="Text Placeholder 7"/>
          <p:cNvSpPr>
            <a:spLocks noGrp="1"/>
          </p:cNvSpPr>
          <p:nvPr>
            <p:ph type="body" sz="quarter" idx="11" hasCustomPrompt="1"/>
          </p:nvPr>
        </p:nvSpPr>
        <p:spPr>
          <a:xfrm>
            <a:off x="619325" y="584201"/>
            <a:ext cx="4364156" cy="5422152"/>
          </a:xfrm>
        </p:spPr>
        <p:txBody>
          <a:bodyPr tIns="0" bIns="0" anchor="t"/>
          <a:lstStyle>
            <a:lvl1pPr marL="0" indent="0" algn="l" defTabSz="1219170" rtl="0" eaLnBrk="1" latinLnBrk="0" hangingPunct="1">
              <a:lnSpc>
                <a:spcPct val="90000"/>
              </a:lnSpc>
              <a:spcBef>
                <a:spcPct val="0"/>
              </a:spcBef>
              <a:buNone/>
              <a:defRPr lang="en-US" sz="3733"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6"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BD9EF8F7-32C7-DB4E-D127-2FBC441FCDB2}"/>
              </a:ext>
            </a:extLst>
          </p:cNvPr>
          <p:cNvGrpSpPr/>
          <p:nvPr userDrawn="1"/>
        </p:nvGrpSpPr>
        <p:grpSpPr>
          <a:xfrm>
            <a:off x="9734907" y="92207"/>
            <a:ext cx="2258652" cy="491992"/>
            <a:chOff x="7301180" y="69155"/>
            <a:chExt cx="1693989" cy="368994"/>
          </a:xfrm>
        </p:grpSpPr>
        <p:grpSp>
          <p:nvGrpSpPr>
            <p:cNvPr id="12" name="Group 11">
              <a:extLst>
                <a:ext uri="{FF2B5EF4-FFF2-40B4-BE49-F238E27FC236}">
                  <a16:creationId xmlns:a16="http://schemas.microsoft.com/office/drawing/2014/main" id="{19E253F6-3C43-D11B-2198-398267062273}"/>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826B1250-8A9D-2219-5637-F4E05947B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AC20BCF-1795-F34A-083A-8DABDC3A72E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54875EEB-0D2F-40D4-CAED-08E93A4222B4}"/>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D0804-F622-DF9C-A43D-BC0D2178BD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556B8FF-A04D-EC94-1D1E-14057846FE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282D8025-FF85-446E-D65D-281147AC006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68594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637867" y="1422400"/>
            <a:ext cx="5554133" cy="2912533"/>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230712" lvl="0" indent="-230712" algn="ctr"/>
            <a:r>
              <a:rPr lang="en-US"/>
              <a:t>Click icon to add picture</a:t>
            </a:r>
          </a:p>
        </p:txBody>
      </p:sp>
      <p:sp>
        <p:nvSpPr>
          <p:cNvPr id="7" name="Text Placeholder 4"/>
          <p:cNvSpPr>
            <a:spLocks noGrp="1"/>
          </p:cNvSpPr>
          <p:nvPr>
            <p:ph type="body" sz="quarter" idx="16"/>
          </p:nvPr>
        </p:nvSpPr>
        <p:spPr>
          <a:xfrm>
            <a:off x="619325" y="2078927"/>
            <a:ext cx="4364155" cy="926740"/>
          </a:xfrm>
        </p:spPr>
        <p:txBody>
          <a:bodyPr tIns="0"/>
          <a:lstStyle>
            <a:lvl1pPr marL="0" indent="0">
              <a:buNone/>
              <a:defRPr lang="en-US" sz="18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8" name="Text Placeholder 7"/>
          <p:cNvSpPr>
            <a:spLocks noGrp="1"/>
          </p:cNvSpPr>
          <p:nvPr>
            <p:ph type="body" sz="quarter" idx="11" hasCustomPrompt="1"/>
          </p:nvPr>
        </p:nvSpPr>
        <p:spPr>
          <a:xfrm>
            <a:off x="619325" y="693421"/>
            <a:ext cx="4364156" cy="1211580"/>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9" name="Text Placeholder 4"/>
          <p:cNvSpPr>
            <a:spLocks noGrp="1"/>
          </p:cNvSpPr>
          <p:nvPr>
            <p:ph type="body" sz="quarter" idx="17"/>
          </p:nvPr>
        </p:nvSpPr>
        <p:spPr>
          <a:xfrm>
            <a:off x="619325" y="3298128"/>
            <a:ext cx="4364155" cy="2684320"/>
          </a:xfrm>
        </p:spPr>
        <p:txBody>
          <a:bodyPr tIns="0"/>
          <a:lstStyle>
            <a:lvl1pPr marL="380990" indent="-380990">
              <a:lnSpc>
                <a:spcPct val="150000"/>
              </a:lnSpc>
              <a:spcBef>
                <a:spcPts val="1000"/>
              </a:spcBef>
              <a:buFont typeface="Arial" panose="020B0604020202020204" pitchFamily="34" charset="0"/>
              <a:buChar char="•"/>
              <a:defRPr lang="en-US" sz="18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380990" lvl="0" indent="-380990" algn="l" defTabSz="1219170" rtl="0" eaLnBrk="1" latinLnBrk="0" hangingPunct="1">
              <a:lnSpc>
                <a:spcPct val="90000"/>
              </a:lnSpc>
              <a:spcBef>
                <a:spcPts val="1600"/>
              </a:spcBef>
              <a:buClr>
                <a:srgbClr val="0072C8"/>
              </a:buClr>
              <a:buSzPct val="110000"/>
            </a:pPr>
            <a:r>
              <a:rPr lang="en-US"/>
              <a:t>Click to edit Master text styles</a:t>
            </a:r>
          </a:p>
        </p:txBody>
      </p:sp>
      <p:sp>
        <p:nvSpPr>
          <p:cNvPr id="6" name="Text Placeholder 3"/>
          <p:cNvSpPr>
            <a:spLocks noGrp="1"/>
          </p:cNvSpPr>
          <p:nvPr>
            <p:ph type="body" sz="quarter" idx="18"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grpSp>
        <p:nvGrpSpPr>
          <p:cNvPr id="12" name="Group 11">
            <a:extLst>
              <a:ext uri="{FF2B5EF4-FFF2-40B4-BE49-F238E27FC236}">
                <a16:creationId xmlns:a16="http://schemas.microsoft.com/office/drawing/2014/main" id="{02EB7504-516F-B599-3C45-145650EC2325}"/>
              </a:ext>
            </a:extLst>
          </p:cNvPr>
          <p:cNvGrpSpPr/>
          <p:nvPr userDrawn="1"/>
        </p:nvGrpSpPr>
        <p:grpSpPr>
          <a:xfrm>
            <a:off x="9734907" y="92207"/>
            <a:ext cx="2258652" cy="491992"/>
            <a:chOff x="7301180" y="69155"/>
            <a:chExt cx="1693989" cy="368994"/>
          </a:xfrm>
        </p:grpSpPr>
        <p:grpSp>
          <p:nvGrpSpPr>
            <p:cNvPr id="13" name="Group 12">
              <a:extLst>
                <a:ext uri="{FF2B5EF4-FFF2-40B4-BE49-F238E27FC236}">
                  <a16:creationId xmlns:a16="http://schemas.microsoft.com/office/drawing/2014/main" id="{619F5B01-7607-F742-6DAA-F20543E9EF3B}"/>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9964E3F7-27BF-F61F-4A50-4D582B2C23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B036A270-154D-A602-6D92-205FB73012D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6E623F51-EE51-20AA-4000-42B86214DC67}"/>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197C374-D9E4-40F5-1D8A-6C2EFE5B73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873806CC-7BFC-43A6-20F1-68107C0901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1AB2806F-A2C6-0409-2D29-7C1458321E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6927851" y="5003801"/>
            <a:ext cx="5264148" cy="1852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GB" sz="1867" spc="133"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7905752" y="3484034"/>
            <a:ext cx="4286249" cy="3373967"/>
          </a:xfrm>
          <a:solidFill>
            <a:schemeClr val="accent1"/>
          </a:solidFill>
        </p:spPr>
        <p:txBody>
          <a:bodyPr vert="horz" wrap="square" lIns="0" tIns="1005840" rIns="0" bIns="45720" rtlCol="0" anchor="ctr">
            <a:noAutofit/>
          </a:bodyPr>
          <a:lstStyle>
            <a:lvl1pPr marL="0" marR="0" indent="0" algn="ctr" defTabSz="1219170" rtl="0" eaLnBrk="1" fontAlgn="auto" latinLnBrk="0" hangingPunct="1">
              <a:lnSpc>
                <a:spcPct val="100000"/>
              </a:lnSpc>
              <a:spcBef>
                <a:spcPts val="100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228594" marR="0" lvl="0" indent="-228594" algn="ctr" defTabSz="1219170" rtl="0" eaLnBrk="1" fontAlgn="auto" latinLnBrk="0" hangingPunct="1">
              <a:lnSpc>
                <a:spcPct val="100000"/>
              </a:lnSpc>
              <a:spcBef>
                <a:spcPts val="1000"/>
              </a:spcBef>
              <a:spcAft>
                <a:spcPts val="0"/>
              </a:spcAft>
              <a:buClr>
                <a:schemeClr val="accent2"/>
              </a:buClr>
              <a:buSzPct val="110000"/>
              <a:tabLst/>
              <a:defRPr/>
            </a:pPr>
            <a:r>
              <a:rPr lang="en-US"/>
              <a:t>Click icon to add picture</a:t>
            </a:r>
          </a:p>
          <a:p>
            <a:pPr marL="228594" lvl="0" indent="-228594" algn="ctr"/>
            <a:endParaRPr lang="en-GB"/>
          </a:p>
        </p:txBody>
      </p:sp>
      <p:sp>
        <p:nvSpPr>
          <p:cNvPr id="10" name="Picture Placeholder 9"/>
          <p:cNvSpPr>
            <a:spLocks noGrp="1"/>
          </p:cNvSpPr>
          <p:nvPr>
            <p:ph type="pic" sz="quarter" idx="14"/>
          </p:nvPr>
        </p:nvSpPr>
        <p:spPr>
          <a:xfrm>
            <a:off x="5314787" y="714953"/>
            <a:ext cx="3657600" cy="3657600"/>
          </a:xfrm>
          <a:prstGeom prst="ellipse">
            <a:avLst/>
          </a:prstGeo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230712" lvl="0" indent="-230712" algn="ctr"/>
            <a:r>
              <a:rPr lang="en-US"/>
              <a:t>Click icon to add picture</a:t>
            </a:r>
          </a:p>
        </p:txBody>
      </p:sp>
      <p:sp>
        <p:nvSpPr>
          <p:cNvPr id="5"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066CA5B1-549F-55AE-3ABF-60AB3FB5F5DB}"/>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bg1"/>
                </a:solidFill>
                <a:latin typeface="Arial" panose="020B0604020202020204" pitchFamily="34" charset="0"/>
                <a:cs typeface="Arial" panose="020B0604020202020204" pitchFamily="34" charset="0"/>
              </a:rPr>
              <a:t> </a:t>
            </a:r>
            <a:r>
              <a:rPr lang="en-GB" sz="1067" spc="0" baseline="0" err="1">
                <a:solidFill>
                  <a:schemeClr val="bg1"/>
                </a:solidFill>
                <a:latin typeface="Arial" panose="020B0604020202020204" pitchFamily="34" charset="0"/>
                <a:cs typeface="Arial" panose="020B0604020202020204" pitchFamily="34" charset="0"/>
              </a:rPr>
              <a:t>incose.org</a:t>
            </a:r>
            <a:r>
              <a:rPr lang="en-GB" sz="1067" spc="0" baseline="0">
                <a:solidFill>
                  <a:schemeClr val="bg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bg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3D19D6EF-F3FA-ED3B-6C00-492A204A549C}"/>
              </a:ext>
            </a:extLst>
          </p:cNvPr>
          <p:cNvGrpSpPr/>
          <p:nvPr userDrawn="1"/>
        </p:nvGrpSpPr>
        <p:grpSpPr>
          <a:xfrm>
            <a:off x="9734907" y="92207"/>
            <a:ext cx="2258652" cy="491992"/>
            <a:chOff x="7301180" y="69155"/>
            <a:chExt cx="1693989" cy="368994"/>
          </a:xfrm>
        </p:grpSpPr>
        <p:grpSp>
          <p:nvGrpSpPr>
            <p:cNvPr id="6" name="Group 5">
              <a:extLst>
                <a:ext uri="{FF2B5EF4-FFF2-40B4-BE49-F238E27FC236}">
                  <a16:creationId xmlns:a16="http://schemas.microsoft.com/office/drawing/2014/main" id="{DBB0C5BA-8508-C04D-E8F5-B969076A01A9}"/>
                </a:ext>
              </a:extLst>
            </p:cNvPr>
            <p:cNvGrpSpPr/>
            <p:nvPr userDrawn="1"/>
          </p:nvGrpSpPr>
          <p:grpSpPr>
            <a:xfrm>
              <a:off x="8421701" y="69155"/>
              <a:ext cx="573468" cy="368994"/>
              <a:chOff x="8421701" y="69155"/>
              <a:chExt cx="573468" cy="368994"/>
            </a:xfrm>
          </p:grpSpPr>
          <p:pic>
            <p:nvPicPr>
              <p:cNvPr id="13" name="Picture 12" descr="A picture containing logo&#10;&#10;Description automatically generated">
                <a:extLst>
                  <a:ext uri="{FF2B5EF4-FFF2-40B4-BE49-F238E27FC236}">
                    <a16:creationId xmlns:a16="http://schemas.microsoft.com/office/drawing/2014/main" id="{4DD7E139-2C41-AE36-E318-6A2F1A9B47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5F8E0A8E-8ED0-F83F-5CAB-82292182D43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FFB2FBBE-9C40-5E9F-87B2-DC1F142D434E}"/>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92076D92-E1A3-4165-12E2-7368942C28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92779288-316A-27EE-5E7A-80CE266629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F9CF742B-4795-C42A-FE75-EA71ACB6F3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43585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667001" y="685801"/>
            <a:ext cx="6334743" cy="3849009"/>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320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3581401" y="1422399"/>
            <a:ext cx="8628268" cy="4002159"/>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230712" lvl="0" indent="-230712" algn="ctr"/>
            <a:r>
              <a:rPr lang="en-US"/>
              <a:t>Click icon to add picture</a:t>
            </a:r>
          </a:p>
        </p:txBody>
      </p:sp>
      <p:sp>
        <p:nvSpPr>
          <p:cNvPr id="13" name="Text Placeholder 7"/>
          <p:cNvSpPr>
            <a:spLocks noGrp="1"/>
          </p:cNvSpPr>
          <p:nvPr>
            <p:ph type="body" sz="quarter" idx="11" hasCustomPrompt="1"/>
          </p:nvPr>
        </p:nvSpPr>
        <p:spPr>
          <a:xfrm>
            <a:off x="619325" y="2672889"/>
            <a:ext cx="5476676" cy="2751668"/>
          </a:xfrm>
          <a:solidFill>
            <a:schemeClr val="bg1"/>
          </a:solidFill>
        </p:spPr>
        <p:txBody>
          <a:bodyPr tIns="0" bIns="0" anchor="ctr"/>
          <a:lstStyle>
            <a:lvl1pPr marL="0" indent="0" algn="l" defTabSz="1219170" rtl="0" eaLnBrk="1" latinLnBrk="0" hangingPunct="1">
              <a:lnSpc>
                <a:spcPct val="80000"/>
              </a:lnSpc>
              <a:spcBef>
                <a:spcPts val="0"/>
              </a:spcBef>
              <a:buNone/>
              <a:defRPr lang="en-US" sz="58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a:t>
            </a:r>
            <a:endParaRPr lang="en-GB"/>
          </a:p>
        </p:txBody>
      </p:sp>
      <p:sp>
        <p:nvSpPr>
          <p:cNvPr id="12" name="Text Placeholder 11"/>
          <p:cNvSpPr>
            <a:spLocks noGrp="1"/>
          </p:cNvSpPr>
          <p:nvPr>
            <p:ph type="body" sz="quarter" idx="15" hasCustomPrompt="1"/>
          </p:nvPr>
        </p:nvSpPr>
        <p:spPr>
          <a:xfrm>
            <a:off x="609600" y="4980057"/>
            <a:ext cx="5088467" cy="673100"/>
          </a:xfrm>
        </p:spPr>
        <p:txBody>
          <a:bodyPr/>
          <a:lstStyle>
            <a:lvl1pPr marL="0" indent="0">
              <a:lnSpc>
                <a:spcPct val="100000"/>
              </a:lnSpc>
              <a:buNone/>
              <a:defRPr>
                <a:solidFill>
                  <a:schemeClr val="tx1"/>
                </a:solidFill>
              </a:defRPr>
            </a:lvl1pPr>
            <a:lvl2pPr marL="230710" indent="0">
              <a:buNone/>
              <a:defRPr>
                <a:solidFill>
                  <a:schemeClr val="accent5"/>
                </a:solidFill>
              </a:defRPr>
            </a:lvl2pPr>
            <a:lvl3pPr marL="431789" indent="0">
              <a:buNone/>
              <a:defRPr>
                <a:solidFill>
                  <a:schemeClr val="accent5"/>
                </a:solidFill>
              </a:defRPr>
            </a:lvl3pPr>
            <a:lvl4pPr marL="609585" indent="0">
              <a:buNone/>
              <a:defRPr>
                <a:solidFill>
                  <a:schemeClr val="accent5"/>
                </a:solidFill>
              </a:defRPr>
            </a:lvl4pPr>
            <a:lvl5pPr marL="791614" indent="0">
              <a:buNone/>
              <a:defRPr>
                <a:solidFill>
                  <a:schemeClr val="accent5"/>
                </a:solidFill>
              </a:defRPr>
            </a:lvl5pPr>
          </a:lstStyle>
          <a:p>
            <a:pPr lvl="0"/>
            <a:r>
              <a:rPr lang="en-US"/>
              <a:t>Enter text here</a:t>
            </a:r>
            <a:endParaRPr lang="en-GB"/>
          </a:p>
        </p:txBody>
      </p:sp>
      <p:sp>
        <p:nvSpPr>
          <p:cNvPr id="6"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2" name="Group 1">
            <a:extLst>
              <a:ext uri="{FF2B5EF4-FFF2-40B4-BE49-F238E27FC236}">
                <a16:creationId xmlns:a16="http://schemas.microsoft.com/office/drawing/2014/main" id="{56480FC3-57E4-C54E-48AA-4A3778DED56E}"/>
              </a:ext>
            </a:extLst>
          </p:cNvPr>
          <p:cNvGrpSpPr/>
          <p:nvPr userDrawn="1"/>
        </p:nvGrpSpPr>
        <p:grpSpPr>
          <a:xfrm>
            <a:off x="9734907" y="92207"/>
            <a:ext cx="2258652" cy="491992"/>
            <a:chOff x="7301180" y="69155"/>
            <a:chExt cx="1693989" cy="368994"/>
          </a:xfrm>
        </p:grpSpPr>
        <p:grpSp>
          <p:nvGrpSpPr>
            <p:cNvPr id="3" name="Group 2">
              <a:extLst>
                <a:ext uri="{FF2B5EF4-FFF2-40B4-BE49-F238E27FC236}">
                  <a16:creationId xmlns:a16="http://schemas.microsoft.com/office/drawing/2014/main" id="{1AEB3B57-45C7-0ED2-2BAA-24084F021F57}"/>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5A2DDA3E-491E-F9BA-2CC1-04D368318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1C21B46E-1829-6D6A-D959-A5FB46B4274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38597854-C549-344F-C575-66AF8F1DA88F}"/>
                </a:ext>
              </a:extLst>
            </p:cNvPr>
            <p:cNvGrpSpPr/>
            <p:nvPr userDrawn="1"/>
          </p:nvGrpSpPr>
          <p:grpSpPr>
            <a:xfrm>
              <a:off x="7301180" y="86488"/>
              <a:ext cx="1025017" cy="334328"/>
              <a:chOff x="-2197100" y="355600"/>
              <a:chExt cx="13589000" cy="4432300"/>
            </a:xfrm>
          </p:grpSpPr>
          <p:pic>
            <p:nvPicPr>
              <p:cNvPr id="7" name="Picture 6" descr="Logo&#10;&#10;Description automatically generated">
                <a:extLst>
                  <a:ext uri="{FF2B5EF4-FFF2-40B4-BE49-F238E27FC236}">
                    <a16:creationId xmlns:a16="http://schemas.microsoft.com/office/drawing/2014/main" id="{0A7C81CC-A161-D484-F3AA-9B21FC213C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9" name="Picture 8" descr="A close up of a label&#10;&#10;Description automatically generated with low confidence">
                <a:extLst>
                  <a:ext uri="{FF2B5EF4-FFF2-40B4-BE49-F238E27FC236}">
                    <a16:creationId xmlns:a16="http://schemas.microsoft.com/office/drawing/2014/main" id="{B5BA892B-19F4-2EAE-CEFD-15B4D96BC3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0" name="Picture 9" descr="Logo&#10;&#10;Description automatically generated">
                <a:extLst>
                  <a:ext uri="{FF2B5EF4-FFF2-40B4-BE49-F238E27FC236}">
                    <a16:creationId xmlns:a16="http://schemas.microsoft.com/office/drawing/2014/main" id="{CC166C0D-796C-AD30-9A55-B4F0B847EC4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732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3840948" y="860823"/>
            <a:ext cx="5817400" cy="2653811"/>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320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515533" y="1422399"/>
            <a:ext cx="7569200" cy="3571997"/>
          </a:xfrm>
          <a:solidFill>
            <a:schemeClr val="accent1"/>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230712" lvl="0" indent="-230712" algn="ctr"/>
            <a:r>
              <a:rPr lang="en-US"/>
              <a:t>Click icon to add picture</a:t>
            </a:r>
          </a:p>
        </p:txBody>
      </p:sp>
      <p:sp>
        <p:nvSpPr>
          <p:cNvPr id="13" name="Text Placeholder 7"/>
          <p:cNvSpPr>
            <a:spLocks noGrp="1"/>
          </p:cNvSpPr>
          <p:nvPr>
            <p:ph type="body" sz="quarter" idx="11" hasCustomPrompt="1"/>
          </p:nvPr>
        </p:nvSpPr>
        <p:spPr>
          <a:xfrm>
            <a:off x="3238922" y="4328378"/>
            <a:ext cx="7945545" cy="1841045"/>
          </a:xfrm>
          <a:solidFill>
            <a:schemeClr val="bg1"/>
          </a:solidFill>
        </p:spPr>
        <p:txBody>
          <a:bodyPr lIns="274320" tIns="228600"/>
          <a:lstStyle>
            <a:lvl1pPr marL="0" indent="0">
              <a:buNone/>
              <a:defRPr lang="en-GB" sz="3200" b="1" kern="0" spc="-133" dirty="0">
                <a:solidFill>
                  <a:schemeClr val="accent3"/>
                </a:solidFill>
                <a:latin typeface="+mj-lt"/>
                <a:ea typeface="Roboto Medium" panose="02000000000000000000" pitchFamily="2" charset="0"/>
              </a:defRPr>
            </a:lvl1pPr>
          </a:lstStyle>
          <a:p>
            <a:pPr marL="230712" lvl="0" indent="-230712">
              <a:lnSpc>
                <a:spcPct val="90000"/>
              </a:lnSpc>
              <a:spcBef>
                <a:spcPct val="0"/>
              </a:spcBef>
            </a:pPr>
            <a:r>
              <a:rPr lang="en-US"/>
              <a:t>Click to edit</a:t>
            </a:r>
            <a:endParaRPr lang="en-GB"/>
          </a:p>
        </p:txBody>
      </p:sp>
      <p:sp>
        <p:nvSpPr>
          <p:cNvPr id="5"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grpSp>
        <p:nvGrpSpPr>
          <p:cNvPr id="10" name="Group 9">
            <a:extLst>
              <a:ext uri="{FF2B5EF4-FFF2-40B4-BE49-F238E27FC236}">
                <a16:creationId xmlns:a16="http://schemas.microsoft.com/office/drawing/2014/main" id="{A4027083-E292-F117-24D1-823B767ACD51}"/>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E0464899-95B0-B78D-1C3B-18C4B1B62346}"/>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37FF6615-86BD-0AF4-5A6A-2CEE410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85F416E-B8DF-C499-45F5-41BC8DD9794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CCA54980-2350-8396-4697-D1A0F96B026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98B4F27-28CB-3112-BDEA-FA3D28FD34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3A0B29F2-643B-0F6D-0879-7E39A35B4B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CF60FB-C46C-6E72-B4CF-0444FFA8E4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241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1"/>
            <a:ext cx="5486400" cy="3217732"/>
          </a:xfrm>
          <a:prstGeom prst="rect">
            <a:avLst/>
          </a:prstGeom>
        </p:spPr>
        <p:txBody>
          <a:bodyPr vert="horz" lIns="0" tIns="45720" rIns="91440" bIns="45720" rtlCol="0" anchor="b">
            <a:noAutofit/>
          </a:bodyPr>
          <a:lstStyle>
            <a:lvl1pPr algn="l" defTabSz="914332" rtl="0" eaLnBrk="1" latinLnBrk="0" hangingPunct="1">
              <a:lnSpc>
                <a:spcPct val="80000"/>
              </a:lnSpc>
              <a:spcBef>
                <a:spcPct val="0"/>
              </a:spcBef>
              <a:buNone/>
              <a:defRPr lang="en-US" sz="6400" b="1" kern="1200" spc="-267"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621341" y="3950829"/>
            <a:ext cx="5474659" cy="1510172"/>
          </a:xfrm>
        </p:spPr>
        <p:txBody>
          <a:bodyPr lIns="0" tIns="0" rIns="0" bIns="0">
            <a:noAutofit/>
          </a:bodyPr>
          <a:lstStyle>
            <a:lvl1pPr mar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hasCustomPrompt="1"/>
          </p:nvPr>
        </p:nvSpPr>
        <p:spPr>
          <a:xfrm>
            <a:off x="622301" y="5929647"/>
            <a:ext cx="2430780" cy="240845"/>
          </a:xfrm>
        </p:spPr>
        <p:txBody>
          <a:bodyPr tIns="0" bIns="0" anchor="b"/>
          <a:lstStyle>
            <a:lvl1pPr marL="0" indent="0">
              <a:buNone/>
              <a:defRPr sz="1067">
                <a:solidFill>
                  <a:schemeClr val="accent1"/>
                </a:solidFill>
              </a:defRPr>
            </a:lvl1pPr>
          </a:lstStyle>
          <a:p>
            <a:pPr lvl="0"/>
            <a:r>
              <a:rPr lang="en-US"/>
              <a:t>Optional small text </a:t>
            </a:r>
            <a:endParaRPr lang="en-GB"/>
          </a:p>
        </p:txBody>
      </p:sp>
      <p:grpSp>
        <p:nvGrpSpPr>
          <p:cNvPr id="9" name="Group 8">
            <a:extLst>
              <a:ext uri="{FF2B5EF4-FFF2-40B4-BE49-F238E27FC236}">
                <a16:creationId xmlns:a16="http://schemas.microsoft.com/office/drawing/2014/main" id="{60FA185C-DD85-0031-7674-A9985D0FEDF8}"/>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124ACC32-2788-018B-4AAC-2EF0144E3DD5}"/>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4D4EB0E3-DE01-2827-1EEE-40129E6A2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30D8971C-6A43-C0F7-C886-5F5F24AB19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0862351-AAA4-5FB6-9B41-560DBDF0F15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A898262-4510-8C8A-2A99-570BC3FE6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6426F746-B45D-0079-EB28-4F94ECC081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7137B705-5AC7-D9E4-1B3B-A7EE990670A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5423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6096000" y="855133"/>
            <a:ext cx="1879600" cy="1879600"/>
          </a:xfrm>
          <a:prstGeom prst="ellipse">
            <a:avLst/>
          </a:prstGeom>
          <a:solidFill>
            <a:schemeClr val="accent1"/>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a:t>Click icon to add picture</a:t>
            </a:r>
          </a:p>
          <a:p>
            <a:pPr marL="0" lvl="0" indent="0" algn="ctr">
              <a:buNone/>
            </a:pPr>
            <a:endParaRPr lang="en-US"/>
          </a:p>
        </p:txBody>
      </p:sp>
      <p:sp>
        <p:nvSpPr>
          <p:cNvPr id="10" name="Text Placeholder 4"/>
          <p:cNvSpPr>
            <a:spLocks noGrp="1"/>
          </p:cNvSpPr>
          <p:nvPr>
            <p:ph type="body" sz="quarter" idx="16"/>
          </p:nvPr>
        </p:nvSpPr>
        <p:spPr>
          <a:xfrm>
            <a:off x="619325" y="1980086"/>
            <a:ext cx="4364155" cy="1129940"/>
          </a:xfrm>
        </p:spPr>
        <p:txBody>
          <a:bodyPr tIns="0"/>
          <a:lstStyle>
            <a:lvl1pPr marL="0" indent="0">
              <a:buNone/>
              <a:defRPr lang="en-US" sz="1467" kern="1200" spc="0" baseline="0" dirty="0" smtClean="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619325" y="584200"/>
            <a:ext cx="4364156" cy="1266477"/>
          </a:xfrm>
        </p:spPr>
        <p:txBody>
          <a:bodyPr tIns="0" bIns="0" anchor="t"/>
          <a:lstStyle>
            <a:lvl1pPr marL="0" indent="0" algn="l" defTabSz="1219170" rtl="0" eaLnBrk="1" latinLnBrk="0" hangingPunct="1">
              <a:lnSpc>
                <a:spcPct val="90000"/>
              </a:lnSpc>
              <a:spcBef>
                <a:spcPct val="0"/>
              </a:spcBef>
              <a:buNone/>
              <a:defRPr lang="en-US" sz="58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7" name="Picture Placeholder 2"/>
          <p:cNvSpPr>
            <a:spLocks noGrp="1"/>
          </p:cNvSpPr>
          <p:nvPr>
            <p:ph type="pic" sz="quarter" idx="18"/>
          </p:nvPr>
        </p:nvSpPr>
        <p:spPr>
          <a:xfrm>
            <a:off x="6096000" y="3676629"/>
            <a:ext cx="1879600" cy="1879600"/>
          </a:xfrm>
          <a:prstGeom prst="ellipse">
            <a:avLst/>
          </a:prstGeom>
          <a:solidFill>
            <a:schemeClr val="accent1"/>
          </a:solidFill>
        </p:spPr>
        <p:txBody>
          <a:bodyPr vert="horz" wrap="square" lIns="0" tIns="1005840" rIns="0" bIns="45720" rtlCol="0" anchor="ctr">
            <a:noAutofit/>
          </a:bodyPr>
          <a:lstStyle>
            <a:lvl1pPr marL="0" marR="0" indent="0" algn="ctr" defTabSz="1219170" rtl="0" eaLnBrk="1" fontAlgn="auto" latinLnBrk="0" hangingPunct="1">
              <a:lnSpc>
                <a:spcPct val="100000"/>
              </a:lnSpc>
              <a:spcBef>
                <a:spcPts val="100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1219170" rtl="0" eaLnBrk="1" fontAlgn="auto" latinLnBrk="0" hangingPunct="1">
              <a:lnSpc>
                <a:spcPct val="100000"/>
              </a:lnSpc>
              <a:spcBef>
                <a:spcPts val="1000"/>
              </a:spcBef>
              <a:spcAft>
                <a:spcPts val="0"/>
              </a:spcAft>
              <a:buClr>
                <a:schemeClr val="accent2"/>
              </a:buClr>
              <a:buSzPct val="110000"/>
              <a:buFont typeface="Arial" panose="020B0604020202020204" pitchFamily="34" charset="0"/>
              <a:buNone/>
              <a:tabLst/>
              <a:defRPr/>
            </a:pPr>
            <a:r>
              <a:rPr lang="en-US"/>
              <a:t>Click icon to add picture</a:t>
            </a:r>
          </a:p>
          <a:p>
            <a:pPr marL="0" lvl="0" indent="0" algn="ctr">
              <a:buNone/>
            </a:pPr>
            <a:endParaRPr lang="en-GB"/>
          </a:p>
        </p:txBody>
      </p:sp>
      <p:sp>
        <p:nvSpPr>
          <p:cNvPr id="6" name="Text Placeholder 5"/>
          <p:cNvSpPr>
            <a:spLocks noGrp="1"/>
          </p:cNvSpPr>
          <p:nvPr>
            <p:ph type="body" sz="quarter" idx="19" hasCustomPrompt="1"/>
          </p:nvPr>
        </p:nvSpPr>
        <p:spPr>
          <a:xfrm>
            <a:off x="8331200" y="855134"/>
            <a:ext cx="3251200" cy="452967"/>
          </a:xfrm>
        </p:spPr>
        <p:txBody>
          <a:bodyPr/>
          <a:lstStyle>
            <a:lvl1pPr marL="0" indent="0">
              <a:buNone/>
              <a:defRPr sz="1867" b="1" spc="0" baseline="0">
                <a:solidFill>
                  <a:schemeClr val="tx1"/>
                </a:solidFill>
              </a:defRPr>
            </a:lvl1pPr>
          </a:lstStyle>
          <a:p>
            <a:pPr lvl="0"/>
            <a:r>
              <a:rPr lang="en-US" err="1"/>
              <a:t>Firstname</a:t>
            </a:r>
            <a:r>
              <a:rPr lang="en-US"/>
              <a:t> </a:t>
            </a:r>
            <a:r>
              <a:rPr lang="en-US" err="1"/>
              <a:t>Lastname</a:t>
            </a:r>
            <a:endParaRPr lang="en-GB"/>
          </a:p>
        </p:txBody>
      </p:sp>
      <p:sp>
        <p:nvSpPr>
          <p:cNvPr id="12" name="Text Placeholder 5"/>
          <p:cNvSpPr>
            <a:spLocks noGrp="1"/>
          </p:cNvSpPr>
          <p:nvPr>
            <p:ph type="body" sz="quarter" idx="20" hasCustomPrompt="1"/>
          </p:nvPr>
        </p:nvSpPr>
        <p:spPr>
          <a:xfrm>
            <a:off x="8331200" y="1308101"/>
            <a:ext cx="3251200" cy="355600"/>
          </a:xfrm>
        </p:spPr>
        <p:txBody>
          <a:bodyPr/>
          <a:lstStyle>
            <a:lvl1pPr marL="0" indent="0">
              <a:buNone/>
              <a:defRPr sz="1200" b="0" spc="0" baseline="0">
                <a:solidFill>
                  <a:schemeClr val="tx1"/>
                </a:solidFill>
              </a:defRPr>
            </a:lvl1pPr>
          </a:lstStyle>
          <a:p>
            <a:pPr lvl="0"/>
            <a:r>
              <a:rPr lang="en-US"/>
              <a:t>Title</a:t>
            </a:r>
            <a:endParaRPr lang="en-GB"/>
          </a:p>
        </p:txBody>
      </p:sp>
      <p:sp>
        <p:nvSpPr>
          <p:cNvPr id="13" name="Text Placeholder 5"/>
          <p:cNvSpPr>
            <a:spLocks noGrp="1"/>
          </p:cNvSpPr>
          <p:nvPr>
            <p:ph type="body" sz="quarter" idx="21" hasCustomPrompt="1"/>
          </p:nvPr>
        </p:nvSpPr>
        <p:spPr>
          <a:xfrm>
            <a:off x="8331200" y="1663702"/>
            <a:ext cx="3251200" cy="1071031"/>
          </a:xfrm>
        </p:spPr>
        <p:txBody>
          <a:bodyPr tIns="0" bIns="0"/>
          <a:lstStyle>
            <a:lvl1pPr marL="0" indent="0">
              <a:lnSpc>
                <a:spcPct val="150000"/>
              </a:lnSpc>
              <a:buNone/>
              <a:defRPr sz="1200" b="0" spc="0" baseline="0">
                <a:solidFill>
                  <a:schemeClr val="tx1"/>
                </a:solidFill>
              </a:defRPr>
            </a:lvl1pPr>
          </a:lstStyle>
          <a:p>
            <a:pPr lvl="0"/>
            <a:r>
              <a:rPr lang="en-US"/>
              <a:t>Enter text here</a:t>
            </a:r>
            <a:endParaRPr lang="en-GB"/>
          </a:p>
        </p:txBody>
      </p:sp>
      <p:sp>
        <p:nvSpPr>
          <p:cNvPr id="14" name="Text Placeholder 5"/>
          <p:cNvSpPr>
            <a:spLocks noGrp="1"/>
          </p:cNvSpPr>
          <p:nvPr>
            <p:ph type="body" sz="quarter" idx="22" hasCustomPrompt="1"/>
          </p:nvPr>
        </p:nvSpPr>
        <p:spPr>
          <a:xfrm>
            <a:off x="8331200" y="3676631"/>
            <a:ext cx="3251200" cy="452967"/>
          </a:xfrm>
        </p:spPr>
        <p:txBody>
          <a:bodyPr/>
          <a:lstStyle>
            <a:lvl1pPr marL="0" indent="0">
              <a:buNone/>
              <a:defRPr sz="1867" b="1" spc="0" baseline="0">
                <a:solidFill>
                  <a:schemeClr val="tx1"/>
                </a:solidFill>
              </a:defRPr>
            </a:lvl1pPr>
          </a:lstStyle>
          <a:p>
            <a:pPr lvl="0"/>
            <a:r>
              <a:rPr lang="en-US" err="1"/>
              <a:t>Firstname</a:t>
            </a:r>
            <a:r>
              <a:rPr lang="en-US"/>
              <a:t> </a:t>
            </a:r>
            <a:r>
              <a:rPr lang="en-US" err="1"/>
              <a:t>Lastname</a:t>
            </a:r>
            <a:endParaRPr lang="en-GB"/>
          </a:p>
        </p:txBody>
      </p:sp>
      <p:sp>
        <p:nvSpPr>
          <p:cNvPr id="15" name="Text Placeholder 5"/>
          <p:cNvSpPr>
            <a:spLocks noGrp="1"/>
          </p:cNvSpPr>
          <p:nvPr>
            <p:ph type="body" sz="quarter" idx="23" hasCustomPrompt="1"/>
          </p:nvPr>
        </p:nvSpPr>
        <p:spPr>
          <a:xfrm>
            <a:off x="8331200" y="4129599"/>
            <a:ext cx="3251200" cy="355600"/>
          </a:xfrm>
        </p:spPr>
        <p:txBody>
          <a:bodyPr/>
          <a:lstStyle>
            <a:lvl1pPr marL="0" indent="0">
              <a:buNone/>
              <a:defRPr sz="1200" b="0" spc="0" baseline="0">
                <a:solidFill>
                  <a:schemeClr val="tx1"/>
                </a:solidFill>
              </a:defRPr>
            </a:lvl1pPr>
          </a:lstStyle>
          <a:p>
            <a:pPr lvl="0"/>
            <a:r>
              <a:rPr lang="en-US"/>
              <a:t>Title</a:t>
            </a:r>
            <a:endParaRPr lang="en-GB"/>
          </a:p>
        </p:txBody>
      </p:sp>
      <p:sp>
        <p:nvSpPr>
          <p:cNvPr id="16" name="Text Placeholder 5"/>
          <p:cNvSpPr>
            <a:spLocks noGrp="1"/>
          </p:cNvSpPr>
          <p:nvPr>
            <p:ph type="body" sz="quarter" idx="24" hasCustomPrompt="1"/>
          </p:nvPr>
        </p:nvSpPr>
        <p:spPr>
          <a:xfrm>
            <a:off x="8331200" y="4485199"/>
            <a:ext cx="3251200" cy="1071031"/>
          </a:xfrm>
        </p:spPr>
        <p:txBody>
          <a:bodyPr tIns="0" bIns="0"/>
          <a:lstStyle>
            <a:lvl1pPr marL="0" indent="0">
              <a:lnSpc>
                <a:spcPct val="150000"/>
              </a:lnSpc>
              <a:buNone/>
              <a:defRPr sz="1200" b="0" spc="0" baseline="0">
                <a:solidFill>
                  <a:schemeClr val="tx1"/>
                </a:solidFill>
              </a:defRPr>
            </a:lvl1pPr>
          </a:lstStyle>
          <a:p>
            <a:pPr lvl="0"/>
            <a:r>
              <a:rPr lang="en-US"/>
              <a:t>Enter text here</a:t>
            </a:r>
            <a:endParaRPr lang="en-GB"/>
          </a:p>
        </p:txBody>
      </p:sp>
      <p:sp>
        <p:nvSpPr>
          <p:cNvPr id="17" name="Text Placeholder 3"/>
          <p:cNvSpPr>
            <a:spLocks noGrp="1"/>
          </p:cNvSpPr>
          <p:nvPr>
            <p:ph type="body" sz="quarter" idx="25"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18" name="Group 17">
            <a:extLst>
              <a:ext uri="{FF2B5EF4-FFF2-40B4-BE49-F238E27FC236}">
                <a16:creationId xmlns:a16="http://schemas.microsoft.com/office/drawing/2014/main" id="{8C395437-5730-2792-3E2A-EF657B43AE43}"/>
              </a:ext>
            </a:extLst>
          </p:cNvPr>
          <p:cNvGrpSpPr/>
          <p:nvPr userDrawn="1"/>
        </p:nvGrpSpPr>
        <p:grpSpPr>
          <a:xfrm>
            <a:off x="9734907" y="92207"/>
            <a:ext cx="2258652" cy="491992"/>
            <a:chOff x="7301180" y="69155"/>
            <a:chExt cx="1693989" cy="368994"/>
          </a:xfrm>
        </p:grpSpPr>
        <p:grpSp>
          <p:nvGrpSpPr>
            <p:cNvPr id="19" name="Group 18">
              <a:extLst>
                <a:ext uri="{FF2B5EF4-FFF2-40B4-BE49-F238E27FC236}">
                  <a16:creationId xmlns:a16="http://schemas.microsoft.com/office/drawing/2014/main" id="{14CB9ED8-1A35-5C9B-C25D-2A7BABC2CCFF}"/>
                </a:ext>
              </a:extLst>
            </p:cNvPr>
            <p:cNvGrpSpPr/>
            <p:nvPr userDrawn="1"/>
          </p:nvGrpSpPr>
          <p:grpSpPr>
            <a:xfrm>
              <a:off x="8421701" y="69155"/>
              <a:ext cx="573468" cy="368994"/>
              <a:chOff x="8421701" y="69155"/>
              <a:chExt cx="573468" cy="368994"/>
            </a:xfrm>
          </p:grpSpPr>
          <p:pic>
            <p:nvPicPr>
              <p:cNvPr id="24" name="Picture 23" descr="A picture containing logo&#10;&#10;Description automatically generated">
                <a:extLst>
                  <a:ext uri="{FF2B5EF4-FFF2-40B4-BE49-F238E27FC236}">
                    <a16:creationId xmlns:a16="http://schemas.microsoft.com/office/drawing/2014/main" id="{883C7E40-1F00-68DB-DC25-F5AC77F822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7" name="Straight Connector 26">
                <a:extLst>
                  <a:ext uri="{FF2B5EF4-FFF2-40B4-BE49-F238E27FC236}">
                    <a16:creationId xmlns:a16="http://schemas.microsoft.com/office/drawing/2014/main" id="{187810C3-ECD1-61DD-405D-CCE89EB0DD8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95F4188C-09DD-A97A-CFA9-E6D771C7ED4D}"/>
                </a:ext>
              </a:extLst>
            </p:cNvPr>
            <p:cNvGrpSpPr/>
            <p:nvPr userDrawn="1"/>
          </p:nvGrpSpPr>
          <p:grpSpPr>
            <a:xfrm>
              <a:off x="7301180" y="86488"/>
              <a:ext cx="1025017" cy="334328"/>
              <a:chOff x="-2197100" y="355600"/>
              <a:chExt cx="13589000" cy="4432300"/>
            </a:xfrm>
          </p:grpSpPr>
          <p:pic>
            <p:nvPicPr>
              <p:cNvPr id="21" name="Picture 20" descr="Logo&#10;&#10;Description automatically generated">
                <a:extLst>
                  <a:ext uri="{FF2B5EF4-FFF2-40B4-BE49-F238E27FC236}">
                    <a16:creationId xmlns:a16="http://schemas.microsoft.com/office/drawing/2014/main" id="{C19B74FB-07B6-8CE9-777E-7AAE523545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2" name="Picture 21" descr="A close up of a label&#10;&#10;Description automatically generated with low confidence">
                <a:extLst>
                  <a:ext uri="{FF2B5EF4-FFF2-40B4-BE49-F238E27FC236}">
                    <a16:creationId xmlns:a16="http://schemas.microsoft.com/office/drawing/2014/main" id="{4CB15C52-384D-1B0C-8EC2-5E116F5817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3" name="Picture 22" descr="Logo&#10;&#10;Description automatically generated">
                <a:extLst>
                  <a:ext uri="{FF2B5EF4-FFF2-40B4-BE49-F238E27FC236}">
                    <a16:creationId xmlns:a16="http://schemas.microsoft.com/office/drawing/2014/main" id="{2103EC4A-D52D-AA57-0504-4582E74F51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831643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637843" y="1800187"/>
            <a:ext cx="1528091" cy="1528091"/>
          </a:xfrm>
          <a:prstGeom prst="ellipse">
            <a:avLst/>
          </a:prstGeom>
          <a:solidFill>
            <a:schemeClr val="accent1"/>
          </a:solidFill>
        </p:spPr>
        <p:txBody>
          <a:bodyPr anchor="ctr">
            <a:normAutofit/>
          </a:bodyPr>
          <a:lstStyle>
            <a:lvl1pPr marL="0" indent="0" algn="ctr">
              <a:buNone/>
              <a:defRPr sz="1800">
                <a:gradFill>
                  <a:gsLst>
                    <a:gs pos="2419">
                      <a:schemeClr val="bg1"/>
                    </a:gs>
                    <a:gs pos="8000">
                      <a:schemeClr val="bg1"/>
                    </a:gs>
                  </a:gsLst>
                  <a:lin ang="5400000" scaled="0"/>
                </a:gradFill>
              </a:defRPr>
            </a:lvl1pPr>
          </a:lstStyle>
          <a:p>
            <a:r>
              <a:rPr lang="en-US"/>
              <a:t>Click icon to add picture</a:t>
            </a:r>
            <a:endParaRPr lang="id-ID"/>
          </a:p>
        </p:txBody>
      </p:sp>
      <p:sp>
        <p:nvSpPr>
          <p:cNvPr id="9" name="Picture Placeholder 2"/>
          <p:cNvSpPr>
            <a:spLocks noGrp="1"/>
          </p:cNvSpPr>
          <p:nvPr>
            <p:ph type="pic" sz="quarter" idx="18"/>
          </p:nvPr>
        </p:nvSpPr>
        <p:spPr>
          <a:xfrm>
            <a:off x="3399652" y="1800187"/>
            <a:ext cx="1528091" cy="1528091"/>
          </a:xfrm>
          <a:prstGeom prst="ellipse">
            <a:avLst/>
          </a:prstGeom>
          <a:solidFill>
            <a:schemeClr val="accent1"/>
          </a:solidFill>
        </p:spPr>
        <p:txBody>
          <a:bodyPr anchor="ctr">
            <a:normAutofit/>
          </a:bodyPr>
          <a:lstStyle>
            <a:lvl1pPr marL="0" indent="0" algn="ctr">
              <a:buNone/>
              <a:defRPr sz="180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6101508" y="1800187"/>
            <a:ext cx="1528091" cy="1528091"/>
          </a:xfrm>
          <a:prstGeom prst="ellipse">
            <a:avLst/>
          </a:prstGeom>
          <a:solidFill>
            <a:schemeClr val="accent1"/>
          </a:solidFill>
        </p:spPr>
        <p:txBody>
          <a:bodyPr anchor="ctr">
            <a:normAutofit/>
          </a:bodyPr>
          <a:lstStyle>
            <a:lvl1pPr marL="0" indent="0" algn="ctr">
              <a:buNone/>
              <a:defRPr sz="180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8803360" y="1800187"/>
            <a:ext cx="1528091" cy="1528091"/>
          </a:xfrm>
          <a:prstGeom prst="ellipse">
            <a:avLst/>
          </a:prstGeom>
          <a:solidFill>
            <a:schemeClr val="accent1"/>
          </a:solidFill>
        </p:spPr>
        <p:txBody>
          <a:bodyPr anchor="ctr">
            <a:normAutofit/>
          </a:bodyPr>
          <a:lstStyle>
            <a:lvl1pPr marL="0" indent="0" algn="ctr">
              <a:buNone/>
              <a:defRPr sz="180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637843" y="3616058"/>
            <a:ext cx="2100948" cy="287145"/>
          </a:xfrm>
          <a:prstGeom prst="rect">
            <a:avLst/>
          </a:prstGeom>
        </p:spPr>
        <p:txBody>
          <a:bodyPr lIns="0" tIns="0" rIns="0" bIns="0">
            <a:noAutofit/>
          </a:bodyPr>
          <a:lstStyle>
            <a:lvl1pPr marL="0" indent="0" algn="l">
              <a:buNone/>
              <a:defRPr sz="1600" b="1" spc="0" baseline="0">
                <a:solidFill>
                  <a:schemeClr val="tx1"/>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a:t>
            </a:r>
          </a:p>
        </p:txBody>
      </p:sp>
      <p:sp>
        <p:nvSpPr>
          <p:cNvPr id="15" name="Text Placeholder 10"/>
          <p:cNvSpPr>
            <a:spLocks noGrp="1"/>
          </p:cNvSpPr>
          <p:nvPr>
            <p:ph type="body" sz="quarter" idx="22"/>
          </p:nvPr>
        </p:nvSpPr>
        <p:spPr>
          <a:xfrm>
            <a:off x="637843" y="3927098"/>
            <a:ext cx="2100952" cy="1610103"/>
          </a:xfrm>
          <a:prstGeom prst="rect">
            <a:avLst/>
          </a:prstGeom>
        </p:spPr>
        <p:txBody>
          <a:bodyPr lIns="0" tIns="0" rIns="0" bIns="0">
            <a:noAutofit/>
          </a:bodyPr>
          <a:lstStyle>
            <a:lvl1pPr marL="0" indent="0" algn="l">
              <a:lnSpc>
                <a:spcPct val="150000"/>
              </a:lnSpc>
              <a:buNone/>
              <a:defRPr sz="1200" i="0" spc="0" baseline="0">
                <a:solidFill>
                  <a:srgbClr val="62A1D7"/>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 Master text styles</a:t>
            </a:r>
          </a:p>
        </p:txBody>
      </p:sp>
      <p:sp>
        <p:nvSpPr>
          <p:cNvPr id="18" name="Text Placeholder 10"/>
          <p:cNvSpPr>
            <a:spLocks noGrp="1"/>
          </p:cNvSpPr>
          <p:nvPr>
            <p:ph type="body" sz="quarter" idx="23" hasCustomPrompt="1"/>
          </p:nvPr>
        </p:nvSpPr>
        <p:spPr>
          <a:xfrm>
            <a:off x="3399653" y="3616058"/>
            <a:ext cx="2100948" cy="287145"/>
          </a:xfrm>
          <a:prstGeom prst="rect">
            <a:avLst/>
          </a:prstGeom>
        </p:spPr>
        <p:txBody>
          <a:bodyPr lIns="0" tIns="0" rIns="0" bIns="0">
            <a:noAutofit/>
          </a:bodyPr>
          <a:lstStyle>
            <a:lvl1pPr marL="0" indent="0" algn="l">
              <a:buNone/>
              <a:defRPr sz="1600" b="1" spc="0" baseline="0">
                <a:solidFill>
                  <a:schemeClr val="tx1"/>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a:t>
            </a:r>
          </a:p>
        </p:txBody>
      </p:sp>
      <p:sp>
        <p:nvSpPr>
          <p:cNvPr id="19" name="Text Placeholder 10"/>
          <p:cNvSpPr>
            <a:spLocks noGrp="1"/>
          </p:cNvSpPr>
          <p:nvPr>
            <p:ph type="body" sz="quarter" idx="24"/>
          </p:nvPr>
        </p:nvSpPr>
        <p:spPr>
          <a:xfrm>
            <a:off x="3399652" y="3927098"/>
            <a:ext cx="2100952" cy="1610103"/>
          </a:xfrm>
          <a:prstGeom prst="rect">
            <a:avLst/>
          </a:prstGeom>
        </p:spPr>
        <p:txBody>
          <a:bodyPr lIns="0" tIns="0" rIns="0" bIns="0">
            <a:noAutofit/>
          </a:bodyPr>
          <a:lstStyle>
            <a:lvl1pPr marL="0" indent="0" algn="l">
              <a:lnSpc>
                <a:spcPct val="150000"/>
              </a:lnSpc>
              <a:buNone/>
              <a:defRPr sz="1200" i="0" spc="0" baseline="0">
                <a:solidFill>
                  <a:schemeClr val="accent5"/>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 Master text styles</a:t>
            </a:r>
          </a:p>
        </p:txBody>
      </p:sp>
      <p:sp>
        <p:nvSpPr>
          <p:cNvPr id="20" name="Text Placeholder 10"/>
          <p:cNvSpPr>
            <a:spLocks noGrp="1"/>
          </p:cNvSpPr>
          <p:nvPr>
            <p:ph type="body" sz="quarter" idx="25" hasCustomPrompt="1"/>
          </p:nvPr>
        </p:nvSpPr>
        <p:spPr>
          <a:xfrm>
            <a:off x="6101509" y="3616058"/>
            <a:ext cx="2100948" cy="287145"/>
          </a:xfrm>
          <a:prstGeom prst="rect">
            <a:avLst/>
          </a:prstGeom>
        </p:spPr>
        <p:txBody>
          <a:bodyPr lIns="0" tIns="0" rIns="0" bIns="0">
            <a:noAutofit/>
          </a:bodyPr>
          <a:lstStyle>
            <a:lvl1pPr marL="0" indent="0" algn="l">
              <a:buNone/>
              <a:defRPr sz="1600" b="1" spc="0" baseline="0">
                <a:solidFill>
                  <a:schemeClr val="tx1"/>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a:t>
            </a:r>
          </a:p>
        </p:txBody>
      </p:sp>
      <p:sp>
        <p:nvSpPr>
          <p:cNvPr id="21" name="Text Placeholder 10"/>
          <p:cNvSpPr>
            <a:spLocks noGrp="1"/>
          </p:cNvSpPr>
          <p:nvPr>
            <p:ph type="body" sz="quarter" idx="26"/>
          </p:nvPr>
        </p:nvSpPr>
        <p:spPr>
          <a:xfrm>
            <a:off x="6101508" y="3927098"/>
            <a:ext cx="2100952" cy="1610103"/>
          </a:xfrm>
          <a:prstGeom prst="rect">
            <a:avLst/>
          </a:prstGeom>
        </p:spPr>
        <p:txBody>
          <a:bodyPr lIns="0" tIns="0" rIns="0" bIns="0">
            <a:noAutofit/>
          </a:bodyPr>
          <a:lstStyle>
            <a:lvl1pPr marL="0" indent="0" algn="l">
              <a:lnSpc>
                <a:spcPct val="150000"/>
              </a:lnSpc>
              <a:buNone/>
              <a:defRPr sz="1200" i="0" spc="0" baseline="0">
                <a:solidFill>
                  <a:schemeClr val="accent5"/>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 Master text styles</a:t>
            </a:r>
          </a:p>
        </p:txBody>
      </p:sp>
      <p:sp>
        <p:nvSpPr>
          <p:cNvPr id="22" name="Text Placeholder 10"/>
          <p:cNvSpPr>
            <a:spLocks noGrp="1"/>
          </p:cNvSpPr>
          <p:nvPr>
            <p:ph type="body" sz="quarter" idx="27" hasCustomPrompt="1"/>
          </p:nvPr>
        </p:nvSpPr>
        <p:spPr>
          <a:xfrm>
            <a:off x="8803361" y="3616058"/>
            <a:ext cx="2100948" cy="287145"/>
          </a:xfrm>
          <a:prstGeom prst="rect">
            <a:avLst/>
          </a:prstGeom>
        </p:spPr>
        <p:txBody>
          <a:bodyPr lIns="0" tIns="0" rIns="0" bIns="0">
            <a:noAutofit/>
          </a:bodyPr>
          <a:lstStyle>
            <a:lvl1pPr marL="0" indent="0" algn="l">
              <a:buNone/>
              <a:defRPr sz="1600" b="1" spc="0" baseline="0">
                <a:solidFill>
                  <a:schemeClr val="tx1"/>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a:t>
            </a:r>
          </a:p>
        </p:txBody>
      </p:sp>
      <p:sp>
        <p:nvSpPr>
          <p:cNvPr id="23" name="Text Placeholder 10"/>
          <p:cNvSpPr>
            <a:spLocks noGrp="1"/>
          </p:cNvSpPr>
          <p:nvPr>
            <p:ph type="body" sz="quarter" idx="28"/>
          </p:nvPr>
        </p:nvSpPr>
        <p:spPr>
          <a:xfrm>
            <a:off x="8803360" y="3927098"/>
            <a:ext cx="2100952" cy="1610103"/>
          </a:xfrm>
          <a:prstGeom prst="rect">
            <a:avLst/>
          </a:prstGeom>
        </p:spPr>
        <p:txBody>
          <a:bodyPr lIns="0" tIns="0" rIns="0" bIns="0">
            <a:noAutofit/>
          </a:bodyPr>
          <a:lstStyle>
            <a:lvl1pPr marL="0" indent="0" algn="l">
              <a:lnSpc>
                <a:spcPct val="150000"/>
              </a:lnSpc>
              <a:buNone/>
              <a:defRPr sz="1200" i="0" spc="0" baseline="0">
                <a:solidFill>
                  <a:schemeClr val="accent5"/>
                </a:solidFill>
                <a:latin typeface="Arial" panose="020B0604020202020204" pitchFamily="34" charset="0"/>
                <a:cs typeface="Arial" panose="020B0604020202020204" pitchFamily="34" charset="0"/>
              </a:defRPr>
            </a:lvl1pPr>
            <a:lvl2pPr marL="342882" indent="0">
              <a:buNone/>
              <a:defRPr sz="900"/>
            </a:lvl2pPr>
            <a:lvl3pPr marL="685766" indent="0">
              <a:buNone/>
              <a:defRPr sz="900"/>
            </a:lvl3pPr>
            <a:lvl4pPr marL="1028649" indent="0">
              <a:buNone/>
              <a:defRPr sz="900"/>
            </a:lvl4pPr>
            <a:lvl5pPr marL="1371532" indent="0">
              <a:buNone/>
              <a:defRPr sz="900"/>
            </a:lvl5pPr>
          </a:lstStyle>
          <a:p>
            <a:pPr lvl="0"/>
            <a:r>
              <a:rPr lang="en-US"/>
              <a:t>Click to edit Master text styles</a:t>
            </a:r>
          </a:p>
        </p:txBody>
      </p:sp>
      <p:sp>
        <p:nvSpPr>
          <p:cNvPr id="24" name="Text Placeholder 10"/>
          <p:cNvSpPr>
            <a:spLocks noGrp="1"/>
          </p:cNvSpPr>
          <p:nvPr>
            <p:ph type="body" sz="quarter" idx="14" hasCustomPrompt="1"/>
          </p:nvPr>
        </p:nvSpPr>
        <p:spPr>
          <a:xfrm>
            <a:off x="609600" y="592976"/>
            <a:ext cx="10972800" cy="450152"/>
          </a:xfrm>
        </p:spPr>
        <p:txBody>
          <a:bodyPr vert="horz" wrap="square" lIns="0" tIns="0" rIns="0" bIns="0" rtlCol="0">
            <a:noAutofit/>
          </a:bodyPr>
          <a:lstStyle>
            <a:lvl1pPr marL="380990" indent="-380990">
              <a:buFont typeface="Arial" panose="020B0604020202020204" pitchFamily="34" charset="0"/>
              <a:buNone/>
              <a:defRPr lang="en-US" sz="3200" b="1" kern="0" spc="-93"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1219170" rtl="0" eaLnBrk="1" latinLnBrk="0" hangingPunct="1">
              <a:lnSpc>
                <a:spcPct val="90000"/>
              </a:lnSpc>
              <a:spcBef>
                <a:spcPts val="1600"/>
              </a:spcBef>
              <a:buClr>
                <a:srgbClr val="0072C8"/>
              </a:buClr>
              <a:buSzPct val="110000"/>
              <a:buFont typeface="Arial" panose="020B0604020202020204" pitchFamily="34" charset="0"/>
              <a:buNone/>
            </a:pPr>
            <a:r>
              <a:rPr lang="en-US"/>
              <a:t>Insert slide title here</a:t>
            </a:r>
          </a:p>
        </p:txBody>
      </p:sp>
      <p:sp>
        <p:nvSpPr>
          <p:cNvPr id="16" name="Text Placeholder 3"/>
          <p:cNvSpPr>
            <a:spLocks noGrp="1"/>
          </p:cNvSpPr>
          <p:nvPr>
            <p:ph type="body" sz="quarter" idx="29"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grpSp>
        <p:nvGrpSpPr>
          <p:cNvPr id="7" name="Group 6">
            <a:extLst>
              <a:ext uri="{FF2B5EF4-FFF2-40B4-BE49-F238E27FC236}">
                <a16:creationId xmlns:a16="http://schemas.microsoft.com/office/drawing/2014/main" id="{8F833EE2-AA09-1755-E516-72E0396644EF}"/>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9BAD44A9-31FE-0B85-3DC4-BF591E381E2A}"/>
                </a:ext>
              </a:extLst>
            </p:cNvPr>
            <p:cNvGrpSpPr/>
            <p:nvPr userDrawn="1"/>
          </p:nvGrpSpPr>
          <p:grpSpPr>
            <a:xfrm>
              <a:off x="8421701" y="69155"/>
              <a:ext cx="573468" cy="368994"/>
              <a:chOff x="8421701" y="69155"/>
              <a:chExt cx="573468" cy="368994"/>
            </a:xfrm>
          </p:grpSpPr>
          <p:pic>
            <p:nvPicPr>
              <p:cNvPr id="27" name="Picture 26" descr="A picture containing logo&#10;&#10;Description automatically generated">
                <a:extLst>
                  <a:ext uri="{FF2B5EF4-FFF2-40B4-BE49-F238E27FC236}">
                    <a16:creationId xmlns:a16="http://schemas.microsoft.com/office/drawing/2014/main" id="{CB7A9AED-71C1-A0EC-29BC-99EE820EFC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30" name="Straight Connector 29">
                <a:extLst>
                  <a:ext uri="{FF2B5EF4-FFF2-40B4-BE49-F238E27FC236}">
                    <a16:creationId xmlns:a16="http://schemas.microsoft.com/office/drawing/2014/main" id="{4BCF215A-12AD-7E44-E807-9916DE82B66A}"/>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9C85A681-CB1A-3025-2672-2920F3CC357C}"/>
                </a:ext>
              </a:extLst>
            </p:cNvPr>
            <p:cNvGrpSpPr/>
            <p:nvPr userDrawn="1"/>
          </p:nvGrpSpPr>
          <p:grpSpPr>
            <a:xfrm>
              <a:off x="7301180" y="86488"/>
              <a:ext cx="1025017" cy="334328"/>
              <a:chOff x="-2197100" y="355600"/>
              <a:chExt cx="13589000" cy="4432300"/>
            </a:xfrm>
          </p:grpSpPr>
          <p:pic>
            <p:nvPicPr>
              <p:cNvPr id="17" name="Picture 16" descr="Logo&#10;&#10;Description automatically generated">
                <a:extLst>
                  <a:ext uri="{FF2B5EF4-FFF2-40B4-BE49-F238E27FC236}">
                    <a16:creationId xmlns:a16="http://schemas.microsoft.com/office/drawing/2014/main" id="{B360CB1F-66EA-8898-375A-C52CC43BF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5" name="Picture 24" descr="A close up of a label&#10;&#10;Description automatically generated with low confidence">
                <a:extLst>
                  <a:ext uri="{FF2B5EF4-FFF2-40B4-BE49-F238E27FC236}">
                    <a16:creationId xmlns:a16="http://schemas.microsoft.com/office/drawing/2014/main" id="{6A1E5EFE-052D-CC6B-1ECC-42DD02F3EF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6" name="Picture 25" descr="Logo&#10;&#10;Description automatically generated">
                <a:extLst>
                  <a:ext uri="{FF2B5EF4-FFF2-40B4-BE49-F238E27FC236}">
                    <a16:creationId xmlns:a16="http://schemas.microsoft.com/office/drawing/2014/main" id="{2F992EC0-4613-E8FB-885A-19A8253FBD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94883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584200"/>
            <a:ext cx="2533651" cy="2489200"/>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230712" lvl="0" indent="-230712" algn="ctr"/>
            <a:r>
              <a:rPr lang="en-US"/>
              <a:t>Click icon to add picture</a:t>
            </a:r>
          </a:p>
          <a:p>
            <a:pPr marL="230712" lvl="0" indent="-230712" algn="ctr"/>
            <a:endParaRPr lang="en-GB"/>
          </a:p>
        </p:txBody>
      </p:sp>
      <p:sp>
        <p:nvSpPr>
          <p:cNvPr id="4"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9" name="Group 8">
            <a:extLst>
              <a:ext uri="{FF2B5EF4-FFF2-40B4-BE49-F238E27FC236}">
                <a16:creationId xmlns:a16="http://schemas.microsoft.com/office/drawing/2014/main" id="{621D942F-8D6F-65CE-9257-A6095707C9C8}"/>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E80665E1-3461-5106-25A6-3FCE99DBD92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88C284-482D-0D8F-10A3-53F7B2021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BFD44725-D5CF-D9E1-0AA7-B1D409712CD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294368B-8712-1125-8819-C3B048EF9629}"/>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B189559D-CA83-BC80-C07F-4B76478C01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6ED8B78-21FA-57D8-9A81-CE087CA70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FFE926F4-1D3A-5320-13D2-48779808BC4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113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8" name="Group 7">
            <a:extLst>
              <a:ext uri="{FF2B5EF4-FFF2-40B4-BE49-F238E27FC236}">
                <a16:creationId xmlns:a16="http://schemas.microsoft.com/office/drawing/2014/main" id="{B26075DA-6036-7443-AF95-35293BDA3664}"/>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0EAC6012-4CE6-AA3B-8466-3B7BF7B28438}"/>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22B0C461-01E3-2B3C-4693-A6CEA45F22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3F7D2FEA-C8D8-5BD4-3D35-71B8DF80370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B1E1659B-121D-784C-C235-5E4C2CBCB5B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DD72CCC-68DC-49CA-6879-14AD37E28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3AD059FA-1E7C-5A9F-8E5A-C0B574A27F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BCF16513-FAE3-8807-D495-14E49DA5AC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9123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bg1"/>
                </a:solidFill>
              </a:defRPr>
            </a:lvl1pPr>
          </a:lstStyle>
          <a:p>
            <a:pPr lvl="0"/>
            <a:r>
              <a:rPr lang="en-US"/>
              <a:t>Optional small text </a:t>
            </a:r>
            <a:endParaRPr lang="en-GB"/>
          </a:p>
        </p:txBody>
      </p:sp>
      <p:grpSp>
        <p:nvGrpSpPr>
          <p:cNvPr id="8" name="Group 7">
            <a:extLst>
              <a:ext uri="{FF2B5EF4-FFF2-40B4-BE49-F238E27FC236}">
                <a16:creationId xmlns:a16="http://schemas.microsoft.com/office/drawing/2014/main" id="{2B35CD58-3DF8-7F59-D09A-9501A053F03F}"/>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90B3DCB4-ADA1-ECBC-D6CB-E43301141C31}"/>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F25327A-F81F-977C-7391-31A43260F5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236C7DF2-E82A-B6A9-21FF-3A3364B8612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F88FBC38-8B77-527D-482A-E949DF83BB59}"/>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43767D7A-87B0-6F88-5CFC-CA6718C3C0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79C9B7E5-1BA2-8AB0-0323-6BDF8F4B96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F182D970-B3DD-23A2-CEF7-54C1E10707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6052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619325" y="1422400"/>
            <a:ext cx="8448476" cy="973667"/>
          </a:xfrm>
        </p:spPr>
        <p:txBody>
          <a:bodyPr tIns="0" bIns="0" anchor="t"/>
          <a:lstStyle>
            <a:lvl1pPr marL="0" indent="0" algn="l" defTabSz="1219170" rtl="0" eaLnBrk="1" latinLnBrk="0" hangingPunct="1">
              <a:lnSpc>
                <a:spcPct val="90000"/>
              </a:lnSpc>
              <a:spcBef>
                <a:spcPct val="0"/>
              </a:spcBef>
              <a:buNone/>
              <a:defRPr lang="en-US" sz="3200" b="1" kern="0" spc="-133"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two lines of text</a:t>
            </a:r>
          </a:p>
        </p:txBody>
      </p:sp>
      <p:sp>
        <p:nvSpPr>
          <p:cNvPr id="6" name="Text Placeholder 4"/>
          <p:cNvSpPr>
            <a:spLocks noGrp="1"/>
          </p:cNvSpPr>
          <p:nvPr>
            <p:ph type="body" sz="quarter" idx="33" hasCustomPrompt="1"/>
          </p:nvPr>
        </p:nvSpPr>
        <p:spPr>
          <a:xfrm>
            <a:off x="619325" y="2425663"/>
            <a:ext cx="8448475" cy="298075"/>
          </a:xfrm>
        </p:spPr>
        <p:txBody>
          <a:bodyPr tIns="0"/>
          <a:lstStyle>
            <a:lvl1pPr marL="0" indent="0">
              <a:lnSpc>
                <a:spcPct val="120000"/>
              </a:lnSpc>
              <a:buNone/>
              <a:defRPr lang="en-US" sz="1467" kern="1200" spc="0" baseline="0" dirty="0" smtClean="0">
                <a:solidFill>
                  <a:schemeClr val="accent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Enter text here</a:t>
            </a:r>
          </a:p>
        </p:txBody>
      </p:sp>
      <p:sp>
        <p:nvSpPr>
          <p:cNvPr id="13" name="Text Placeholder 12"/>
          <p:cNvSpPr>
            <a:spLocks noGrp="1"/>
          </p:cNvSpPr>
          <p:nvPr>
            <p:ph type="body" sz="quarter" idx="34" hasCustomPrompt="1"/>
          </p:nvPr>
        </p:nvSpPr>
        <p:spPr>
          <a:xfrm>
            <a:off x="620185" y="3183467"/>
            <a:ext cx="2745316" cy="270933"/>
          </a:xfrm>
        </p:spPr>
        <p:txBody>
          <a:bodyPr/>
          <a:lstStyle>
            <a:lvl1pPr marL="0" indent="0" algn="l" defTabSz="1219170" rtl="0" eaLnBrk="1" latinLnBrk="0" hangingPunct="1">
              <a:lnSpc>
                <a:spcPct val="90000"/>
              </a:lnSpc>
              <a:spcBef>
                <a:spcPts val="1600"/>
              </a:spcBef>
              <a:buClr>
                <a:schemeClr val="accent2"/>
              </a:buClr>
              <a:buSzPct val="110000"/>
              <a:buNone/>
              <a:defRPr lang="en-GB" sz="1867" b="1" kern="1200" dirty="0">
                <a:solidFill>
                  <a:schemeClr val="accent3"/>
                </a:solidFill>
                <a:latin typeface="Arial" panose="020B0604020202020204" pitchFamily="34" charset="0"/>
                <a:ea typeface="+mn-ea"/>
                <a:cs typeface="Arial" panose="020B0604020202020204" pitchFamily="34" charset="0"/>
              </a:defRPr>
            </a:lvl1pPr>
          </a:lstStyle>
          <a:p>
            <a:pPr lvl="0"/>
            <a:r>
              <a:rPr lang="en-US"/>
              <a:t>Why</a:t>
            </a:r>
            <a:endParaRPr lang="en-GB"/>
          </a:p>
        </p:txBody>
      </p:sp>
      <p:sp>
        <p:nvSpPr>
          <p:cNvPr id="14" name="Text Placeholder 12"/>
          <p:cNvSpPr>
            <a:spLocks noGrp="1"/>
          </p:cNvSpPr>
          <p:nvPr>
            <p:ph type="body" sz="quarter" idx="35" hasCustomPrompt="1"/>
          </p:nvPr>
        </p:nvSpPr>
        <p:spPr>
          <a:xfrm>
            <a:off x="4531785" y="3183467"/>
            <a:ext cx="2745316" cy="270933"/>
          </a:xfrm>
        </p:spPr>
        <p:txBody>
          <a:bodyPr/>
          <a:lstStyle>
            <a:lvl1pPr marL="0" indent="0" algn="l" defTabSz="1219170" rtl="0" eaLnBrk="1" latinLnBrk="0" hangingPunct="1">
              <a:lnSpc>
                <a:spcPct val="90000"/>
              </a:lnSpc>
              <a:spcBef>
                <a:spcPts val="1600"/>
              </a:spcBef>
              <a:buClr>
                <a:schemeClr val="accent2"/>
              </a:buClr>
              <a:buSzPct val="110000"/>
              <a:buNone/>
              <a:defRPr lang="en-GB" sz="1867" b="1" kern="1200" dirty="0">
                <a:solidFill>
                  <a:schemeClr val="accent3"/>
                </a:solidFill>
                <a:latin typeface="Arial" panose="020B0604020202020204" pitchFamily="34" charset="0"/>
                <a:ea typeface="+mn-ea"/>
                <a:cs typeface="Arial" panose="020B0604020202020204" pitchFamily="34" charset="0"/>
              </a:defRPr>
            </a:lvl1pPr>
          </a:lstStyle>
          <a:p>
            <a:pPr lvl="0"/>
            <a:r>
              <a:rPr lang="en-US"/>
              <a:t>What</a:t>
            </a:r>
            <a:endParaRPr lang="en-GB"/>
          </a:p>
        </p:txBody>
      </p:sp>
      <p:sp>
        <p:nvSpPr>
          <p:cNvPr id="15" name="Text Placeholder 12"/>
          <p:cNvSpPr>
            <a:spLocks noGrp="1"/>
          </p:cNvSpPr>
          <p:nvPr>
            <p:ph type="body" sz="quarter" idx="36" hasCustomPrompt="1"/>
          </p:nvPr>
        </p:nvSpPr>
        <p:spPr>
          <a:xfrm>
            <a:off x="8309091" y="3183467"/>
            <a:ext cx="2745316" cy="270933"/>
          </a:xfrm>
        </p:spPr>
        <p:txBody>
          <a:bodyPr/>
          <a:lstStyle>
            <a:lvl1pPr marL="0" indent="0" algn="l" defTabSz="1219170" rtl="0" eaLnBrk="1" latinLnBrk="0" hangingPunct="1">
              <a:lnSpc>
                <a:spcPct val="90000"/>
              </a:lnSpc>
              <a:spcBef>
                <a:spcPts val="1600"/>
              </a:spcBef>
              <a:buClr>
                <a:schemeClr val="accent2"/>
              </a:buClr>
              <a:buSzPct val="110000"/>
              <a:buNone/>
              <a:defRPr lang="en-GB" sz="1867" b="1" kern="1200" dirty="0">
                <a:solidFill>
                  <a:schemeClr val="accent3"/>
                </a:solidFill>
                <a:latin typeface="Arial" panose="020B0604020202020204" pitchFamily="34" charset="0"/>
                <a:ea typeface="+mn-ea"/>
                <a:cs typeface="Arial" panose="020B0604020202020204" pitchFamily="34" charset="0"/>
              </a:defRPr>
            </a:lvl1pPr>
          </a:lstStyle>
          <a:p>
            <a:pPr lvl="0"/>
            <a:r>
              <a:rPr lang="en-US"/>
              <a:t>Wow</a:t>
            </a:r>
            <a:endParaRPr lang="en-GB"/>
          </a:p>
        </p:txBody>
      </p:sp>
      <p:sp>
        <p:nvSpPr>
          <p:cNvPr id="16" name="Text Placeholder 12"/>
          <p:cNvSpPr>
            <a:spLocks noGrp="1"/>
          </p:cNvSpPr>
          <p:nvPr>
            <p:ph type="body" sz="quarter" idx="37" hasCustomPrompt="1"/>
          </p:nvPr>
        </p:nvSpPr>
        <p:spPr>
          <a:xfrm>
            <a:off x="620184" y="3566995"/>
            <a:ext cx="3273309" cy="2173405"/>
          </a:xfrm>
        </p:spPr>
        <p:txBody>
          <a:bodyPr/>
          <a:lstStyle>
            <a:lvl1pPr marL="0" indent="0" algn="l" defTabSz="1219170" rtl="0" eaLnBrk="1" latinLnBrk="0" hangingPunct="1">
              <a:lnSpc>
                <a:spcPct val="120000"/>
              </a:lnSpc>
              <a:spcBef>
                <a:spcPts val="0"/>
              </a:spcBef>
              <a:spcAft>
                <a:spcPts val="800"/>
              </a:spcAft>
              <a:buClr>
                <a:schemeClr val="accent2"/>
              </a:buClr>
              <a:buSzPct val="110000"/>
              <a:buNone/>
              <a:defRPr lang="en-GB" sz="1200" kern="1200" dirty="0">
                <a:solidFill>
                  <a:schemeClr val="accent1"/>
                </a:solidFill>
                <a:latin typeface="+mn-lt"/>
                <a:ea typeface="+mn-ea"/>
                <a:cs typeface="+mn-cs"/>
              </a:defRPr>
            </a:lvl1pPr>
          </a:lstStyle>
          <a:p>
            <a:pPr lvl="0"/>
            <a:r>
              <a:rPr lang="en-US"/>
              <a:t>Enter text here</a:t>
            </a:r>
            <a:endParaRPr lang="en-GB"/>
          </a:p>
        </p:txBody>
      </p:sp>
      <p:sp>
        <p:nvSpPr>
          <p:cNvPr id="17" name="Text Placeholder 12"/>
          <p:cNvSpPr>
            <a:spLocks noGrp="1"/>
          </p:cNvSpPr>
          <p:nvPr>
            <p:ph type="body" sz="quarter" idx="38" hasCustomPrompt="1"/>
          </p:nvPr>
        </p:nvSpPr>
        <p:spPr>
          <a:xfrm>
            <a:off x="4531784" y="3566995"/>
            <a:ext cx="3273309" cy="2173405"/>
          </a:xfrm>
        </p:spPr>
        <p:txBody>
          <a:bodyPr/>
          <a:lstStyle>
            <a:lvl1pPr marL="0" indent="0" algn="l" defTabSz="1219170" rtl="0" eaLnBrk="1" latinLnBrk="0" hangingPunct="1">
              <a:lnSpc>
                <a:spcPct val="120000"/>
              </a:lnSpc>
              <a:spcBef>
                <a:spcPts val="0"/>
              </a:spcBef>
              <a:spcAft>
                <a:spcPts val="800"/>
              </a:spcAft>
              <a:buClr>
                <a:schemeClr val="accent2"/>
              </a:buClr>
              <a:buSzPct val="110000"/>
              <a:buNone/>
              <a:defRPr lang="en-GB" sz="1200" kern="1200" dirty="0">
                <a:solidFill>
                  <a:schemeClr val="accent1"/>
                </a:solidFill>
                <a:latin typeface="+mn-lt"/>
                <a:ea typeface="+mn-ea"/>
                <a:cs typeface="+mn-cs"/>
              </a:defRPr>
            </a:lvl1pPr>
          </a:lstStyle>
          <a:p>
            <a:pPr lvl="0"/>
            <a:r>
              <a:rPr lang="en-US"/>
              <a:t>Enter text here</a:t>
            </a:r>
            <a:endParaRPr lang="en-GB"/>
          </a:p>
        </p:txBody>
      </p:sp>
      <p:sp>
        <p:nvSpPr>
          <p:cNvPr id="18" name="Text Placeholder 12"/>
          <p:cNvSpPr>
            <a:spLocks noGrp="1"/>
          </p:cNvSpPr>
          <p:nvPr>
            <p:ph type="body" sz="quarter" idx="39" hasCustomPrompt="1"/>
          </p:nvPr>
        </p:nvSpPr>
        <p:spPr>
          <a:xfrm>
            <a:off x="8309091" y="3566995"/>
            <a:ext cx="3273309" cy="2173405"/>
          </a:xfrm>
        </p:spPr>
        <p:txBody>
          <a:bodyPr/>
          <a:lstStyle>
            <a:lvl1pPr marL="0" indent="0" algn="l" defTabSz="1219170" rtl="0" eaLnBrk="1" latinLnBrk="0" hangingPunct="1">
              <a:lnSpc>
                <a:spcPct val="120000"/>
              </a:lnSpc>
              <a:spcBef>
                <a:spcPts val="0"/>
              </a:spcBef>
              <a:spcAft>
                <a:spcPts val="800"/>
              </a:spcAft>
              <a:buClr>
                <a:schemeClr val="accent2"/>
              </a:buClr>
              <a:buSzPct val="110000"/>
              <a:buNone/>
              <a:defRPr lang="en-GB" sz="1200" kern="1200" dirty="0">
                <a:solidFill>
                  <a:schemeClr val="accent1"/>
                </a:solidFill>
                <a:latin typeface="+mn-lt"/>
                <a:ea typeface="+mn-ea"/>
                <a:cs typeface="+mn-cs"/>
              </a:defRPr>
            </a:lvl1pPr>
          </a:lstStyle>
          <a:p>
            <a:pPr lvl="0"/>
            <a:r>
              <a:rPr lang="en-US"/>
              <a:t>Enter text here</a:t>
            </a:r>
            <a:endParaRPr lang="en-GB"/>
          </a:p>
        </p:txBody>
      </p:sp>
      <p:grpSp>
        <p:nvGrpSpPr>
          <p:cNvPr id="9" name="Group 8">
            <a:extLst>
              <a:ext uri="{FF2B5EF4-FFF2-40B4-BE49-F238E27FC236}">
                <a16:creationId xmlns:a16="http://schemas.microsoft.com/office/drawing/2014/main" id="{600A5090-A923-AF57-C63C-035C380E7E60}"/>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C14826EA-AE6C-C273-8CDB-0ECE8B2E8D36}"/>
                </a:ext>
              </a:extLst>
            </p:cNvPr>
            <p:cNvGrpSpPr/>
            <p:nvPr userDrawn="1"/>
          </p:nvGrpSpPr>
          <p:grpSpPr>
            <a:xfrm>
              <a:off x="8421701" y="69155"/>
              <a:ext cx="573468" cy="368994"/>
              <a:chOff x="8421701" y="69155"/>
              <a:chExt cx="573468" cy="368994"/>
            </a:xfrm>
          </p:grpSpPr>
          <p:pic>
            <p:nvPicPr>
              <p:cNvPr id="21" name="Picture 20" descr="A picture containing logo&#10;&#10;Description automatically generated">
                <a:extLst>
                  <a:ext uri="{FF2B5EF4-FFF2-40B4-BE49-F238E27FC236}">
                    <a16:creationId xmlns:a16="http://schemas.microsoft.com/office/drawing/2014/main" id="{5C17423B-1D74-6FA4-7A10-619ED4C63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4" name="Straight Connector 23">
                <a:extLst>
                  <a:ext uri="{FF2B5EF4-FFF2-40B4-BE49-F238E27FC236}">
                    <a16:creationId xmlns:a16="http://schemas.microsoft.com/office/drawing/2014/main" id="{00E55D9B-27E4-7882-E601-DB40551D42A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0B56802-C6B3-147D-BE65-34813E2B4CAC}"/>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C25B37E-2D8C-0571-73C5-F127835546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8C700A29-8D3E-81E0-694D-F45E8D47D2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36A1EB5F-4D52-0F56-39C7-4DE083E056A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92826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6096002" y="1477735"/>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25" name="Text Placeholder 6"/>
          <p:cNvSpPr>
            <a:spLocks noGrp="1"/>
          </p:cNvSpPr>
          <p:nvPr>
            <p:ph type="body" sz="quarter" idx="29" hasCustomPrompt="1"/>
          </p:nvPr>
        </p:nvSpPr>
        <p:spPr>
          <a:xfrm>
            <a:off x="7948079" y="902583"/>
            <a:ext cx="1491836" cy="501651"/>
          </a:xfrm>
        </p:spPr>
        <p:txBody>
          <a:bodyPr vert="horz" wrap="square" lIns="0" tIns="0" rIns="0" bIns="0" rtlCol="0" anchor="t">
            <a:noAutofit/>
          </a:bodyPr>
          <a:lstStyle>
            <a:lvl1pPr marL="0" indent="0">
              <a:buNone/>
              <a:defRPr lang="en-US" sz="3733" b="1" kern="0" spc="-200" dirty="0">
                <a:solidFill>
                  <a:schemeClr val="accent3"/>
                </a:solidFill>
                <a:latin typeface="+mj-lt"/>
                <a:ea typeface="Roboto Medium" panose="02000000000000000000" pitchFamily="2" charset="0"/>
              </a:defRPr>
            </a:lvl1pPr>
          </a:lstStyle>
          <a:p>
            <a:pPr marL="230712" lvl="0" indent="-230712">
              <a:lnSpc>
                <a:spcPct val="90000"/>
              </a:lnSpc>
              <a:spcBef>
                <a:spcPct val="0"/>
              </a:spcBef>
            </a:pPr>
            <a:r>
              <a:rPr lang="en-US"/>
              <a:t>1B</a:t>
            </a:r>
          </a:p>
        </p:txBody>
      </p:sp>
      <p:sp>
        <p:nvSpPr>
          <p:cNvPr id="26" name="Text Placeholder 10"/>
          <p:cNvSpPr>
            <a:spLocks noGrp="1"/>
          </p:cNvSpPr>
          <p:nvPr>
            <p:ph type="body" sz="quarter" idx="30" hasCustomPrompt="1"/>
          </p:nvPr>
        </p:nvSpPr>
        <p:spPr>
          <a:xfrm>
            <a:off x="7948079" y="1477735"/>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27" name="Text Placeholder 6"/>
          <p:cNvSpPr>
            <a:spLocks noGrp="1"/>
          </p:cNvSpPr>
          <p:nvPr>
            <p:ph type="body" sz="quarter" idx="31" hasCustomPrompt="1"/>
          </p:nvPr>
        </p:nvSpPr>
        <p:spPr>
          <a:xfrm>
            <a:off x="9800157" y="902583"/>
            <a:ext cx="1491836" cy="501651"/>
          </a:xfrm>
        </p:spPr>
        <p:txBody>
          <a:bodyPr vert="horz" wrap="square" lIns="0" tIns="0" rIns="0" bIns="0" rtlCol="0" anchor="t">
            <a:noAutofit/>
          </a:bodyPr>
          <a:lstStyle>
            <a:lvl1pPr marL="0" indent="0">
              <a:buNone/>
              <a:defRPr lang="en-US" sz="3733" b="1" kern="0" spc="-200" dirty="0">
                <a:solidFill>
                  <a:schemeClr val="accent3"/>
                </a:solidFill>
                <a:latin typeface="+mj-lt"/>
                <a:ea typeface="Roboto Medium" panose="02000000000000000000" pitchFamily="2" charset="0"/>
              </a:defRPr>
            </a:lvl1pPr>
          </a:lstStyle>
          <a:p>
            <a:pPr marL="230712" lvl="0" indent="-230712">
              <a:lnSpc>
                <a:spcPct val="90000"/>
              </a:lnSpc>
              <a:spcBef>
                <a:spcPct val="0"/>
              </a:spcBef>
            </a:pPr>
            <a:r>
              <a:rPr lang="en-US"/>
              <a:t>100</a:t>
            </a:r>
          </a:p>
        </p:txBody>
      </p:sp>
      <p:sp>
        <p:nvSpPr>
          <p:cNvPr id="28" name="Text Placeholder 10"/>
          <p:cNvSpPr>
            <a:spLocks noGrp="1"/>
          </p:cNvSpPr>
          <p:nvPr>
            <p:ph type="body" sz="quarter" idx="32" hasCustomPrompt="1"/>
          </p:nvPr>
        </p:nvSpPr>
        <p:spPr>
          <a:xfrm>
            <a:off x="9800157" y="1477735"/>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7" name="Text Placeholder 6"/>
          <p:cNvSpPr>
            <a:spLocks noGrp="1"/>
          </p:cNvSpPr>
          <p:nvPr>
            <p:ph type="body" sz="quarter" idx="27" hasCustomPrompt="1"/>
          </p:nvPr>
        </p:nvSpPr>
        <p:spPr>
          <a:xfrm>
            <a:off x="6096002" y="902583"/>
            <a:ext cx="1491836" cy="501651"/>
          </a:xfrm>
        </p:spPr>
        <p:txBody>
          <a:bodyPr vert="horz" wrap="square" lIns="0" tIns="0" rIns="0" bIns="0" rtlCol="0" anchor="t">
            <a:noAutofit/>
          </a:bodyPr>
          <a:lstStyle>
            <a:lvl1pPr marL="0" indent="0">
              <a:buNone/>
              <a:defRPr lang="en-US" sz="3733" b="1" kern="0" spc="-200" dirty="0">
                <a:solidFill>
                  <a:schemeClr val="accent3"/>
                </a:solidFill>
                <a:latin typeface="+mj-lt"/>
                <a:ea typeface="Roboto Medium" panose="02000000000000000000" pitchFamily="2" charset="0"/>
              </a:defRPr>
            </a:lvl1pPr>
          </a:lstStyle>
          <a:p>
            <a:pPr marL="230712" lvl="0" indent="-230712">
              <a:lnSpc>
                <a:spcPct val="90000"/>
              </a:lnSpc>
              <a:spcBef>
                <a:spcPct val="0"/>
              </a:spcBef>
            </a:pPr>
            <a:r>
              <a:rPr lang="en-US"/>
              <a:t>1,000</a:t>
            </a:r>
          </a:p>
        </p:txBody>
      </p:sp>
      <p:sp>
        <p:nvSpPr>
          <p:cNvPr id="29" name="Text Placeholder 3"/>
          <p:cNvSpPr>
            <a:spLocks noGrp="1"/>
          </p:cNvSpPr>
          <p:nvPr>
            <p:ph type="body" sz="quarter" idx="26" hasCustomPrompt="1"/>
          </p:nvPr>
        </p:nvSpPr>
        <p:spPr>
          <a:xfrm>
            <a:off x="6096000" y="6128859"/>
            <a:ext cx="2768608" cy="258532"/>
          </a:xfrm>
        </p:spPr>
        <p:txBody>
          <a:bodyPr/>
          <a:lstStyle>
            <a:lvl1pPr marL="0" indent="0" algn="l" defTabSz="1219170" rtl="0" eaLnBrk="1" latinLnBrk="0" hangingPunct="1">
              <a:buNone/>
              <a:defRPr lang="en-US" sz="1467" kern="1200" baseline="30000" dirty="0" smtClean="0">
                <a:solidFill>
                  <a:schemeClr val="accent5"/>
                </a:solidFill>
                <a:latin typeface="+mn-lt"/>
                <a:ea typeface="+mn-ea"/>
                <a:cs typeface="+mn-cs"/>
              </a:defRPr>
            </a:lvl1pPr>
            <a:lvl2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2pPr>
            <a:lvl3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3pPr>
            <a:lvl4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4pPr>
            <a:lvl5pPr marL="0" algn="r" defTabSz="1219170" rtl="0" eaLnBrk="1" latinLnBrk="0" hangingPunct="1">
              <a:defRPr lang="en-US" sz="1467" kern="1200" baseline="30000" dirty="0">
                <a:solidFill>
                  <a:schemeClr val="accent1">
                    <a:lumMod val="60000"/>
                    <a:lumOff val="40000"/>
                  </a:schemeClr>
                </a:solidFill>
                <a:latin typeface="+mn-lt"/>
                <a:ea typeface="+mn-ea"/>
                <a:cs typeface="+mn-cs"/>
              </a:defRPr>
            </a:lvl5pPr>
          </a:lstStyle>
          <a:p>
            <a:pPr lvl="0"/>
            <a:r>
              <a:rPr lang="en-US"/>
              <a:t>Contact: Enter name</a:t>
            </a:r>
          </a:p>
        </p:txBody>
      </p:sp>
      <p:sp>
        <p:nvSpPr>
          <p:cNvPr id="39" name="Text Placeholder 10"/>
          <p:cNvSpPr>
            <a:spLocks noGrp="1"/>
          </p:cNvSpPr>
          <p:nvPr>
            <p:ph type="body" sz="quarter" idx="34" hasCustomPrompt="1"/>
          </p:nvPr>
        </p:nvSpPr>
        <p:spPr>
          <a:xfrm>
            <a:off x="6096000" y="2753175"/>
            <a:ext cx="3132243" cy="1006908"/>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0" name="Text Placeholder 6"/>
          <p:cNvSpPr>
            <a:spLocks noGrp="1"/>
          </p:cNvSpPr>
          <p:nvPr>
            <p:ph type="body" sz="quarter" idx="35" hasCustomPrompt="1"/>
          </p:nvPr>
        </p:nvSpPr>
        <p:spPr>
          <a:xfrm>
            <a:off x="6096000" y="2473747"/>
            <a:ext cx="3132243" cy="269435"/>
          </a:xfrm>
        </p:spPr>
        <p:txBody>
          <a:bodyPr vert="horz" wrap="square" lIns="0" tIns="0" rIns="0" bIns="0" rtlCol="0" anchor="t">
            <a:noAutofit/>
          </a:bodyPr>
          <a:lstStyle>
            <a:lvl1pPr marL="0" indent="0">
              <a:buNone/>
              <a:defRPr lang="en-US" sz="1600" b="1" kern="0" spc="-67" baseline="0" dirty="0">
                <a:solidFill>
                  <a:schemeClr val="accent1"/>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1" name="Text Placeholder 10"/>
          <p:cNvSpPr>
            <a:spLocks noGrp="1"/>
          </p:cNvSpPr>
          <p:nvPr>
            <p:ph type="body" sz="quarter" idx="36" hasCustomPrompt="1"/>
          </p:nvPr>
        </p:nvSpPr>
        <p:spPr>
          <a:xfrm>
            <a:off x="9800157" y="2744114"/>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2" name="Text Placeholder 6"/>
          <p:cNvSpPr>
            <a:spLocks noGrp="1"/>
          </p:cNvSpPr>
          <p:nvPr>
            <p:ph type="body" sz="quarter" idx="37" hasCustomPrompt="1"/>
          </p:nvPr>
        </p:nvSpPr>
        <p:spPr>
          <a:xfrm>
            <a:off x="9800157" y="2464684"/>
            <a:ext cx="1491836" cy="269435"/>
          </a:xfrm>
        </p:spPr>
        <p:txBody>
          <a:bodyPr vert="horz" wrap="square" lIns="0" tIns="0" rIns="0" bIns="0" rtlCol="0" anchor="t">
            <a:noAutofit/>
          </a:bodyPr>
          <a:lstStyle>
            <a:lvl1pPr marL="0" indent="0">
              <a:buNone/>
              <a:defRPr lang="en-US" sz="1600" b="1" kern="0" spc="-67" baseline="0" dirty="0">
                <a:solidFill>
                  <a:schemeClr val="accent1"/>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3" name="Text Placeholder 10"/>
          <p:cNvSpPr>
            <a:spLocks noGrp="1"/>
          </p:cNvSpPr>
          <p:nvPr>
            <p:ph type="body" sz="quarter" idx="38" hasCustomPrompt="1"/>
          </p:nvPr>
        </p:nvSpPr>
        <p:spPr>
          <a:xfrm>
            <a:off x="6096000" y="4245622"/>
            <a:ext cx="3132243" cy="108291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4" name="Text Placeholder 6"/>
          <p:cNvSpPr>
            <a:spLocks noGrp="1"/>
          </p:cNvSpPr>
          <p:nvPr>
            <p:ph type="body" sz="quarter" idx="39" hasCustomPrompt="1"/>
          </p:nvPr>
        </p:nvSpPr>
        <p:spPr>
          <a:xfrm>
            <a:off x="6096000" y="3966193"/>
            <a:ext cx="3132243" cy="269435"/>
          </a:xfrm>
        </p:spPr>
        <p:txBody>
          <a:bodyPr vert="horz" wrap="square" lIns="0" tIns="0" rIns="0" bIns="0" rtlCol="0" anchor="t">
            <a:noAutofit/>
          </a:bodyPr>
          <a:lstStyle>
            <a:lvl1pPr marL="0" indent="0">
              <a:buNone/>
              <a:defRPr lang="en-US" sz="1600" b="1" kern="0" spc="-67" baseline="0" dirty="0">
                <a:solidFill>
                  <a:schemeClr val="accent1"/>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5" name="Text Placeholder 10"/>
          <p:cNvSpPr>
            <a:spLocks noGrp="1"/>
          </p:cNvSpPr>
          <p:nvPr>
            <p:ph type="body" sz="quarter" idx="40" hasCustomPrompt="1"/>
          </p:nvPr>
        </p:nvSpPr>
        <p:spPr>
          <a:xfrm>
            <a:off x="9800157" y="3559835"/>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6" name="Text Placeholder 6"/>
          <p:cNvSpPr>
            <a:spLocks noGrp="1"/>
          </p:cNvSpPr>
          <p:nvPr>
            <p:ph type="body" sz="quarter" idx="41" hasCustomPrompt="1"/>
          </p:nvPr>
        </p:nvSpPr>
        <p:spPr>
          <a:xfrm>
            <a:off x="9800157" y="3280405"/>
            <a:ext cx="1491836" cy="269435"/>
          </a:xfrm>
        </p:spPr>
        <p:txBody>
          <a:bodyPr vert="horz" wrap="square" lIns="0" tIns="0" rIns="0" bIns="0" rtlCol="0" anchor="t">
            <a:noAutofit/>
          </a:bodyPr>
          <a:lstStyle>
            <a:lvl1pPr marL="0" indent="0">
              <a:buNone/>
              <a:defRPr lang="en-US" sz="1600" b="1" kern="0" spc="-67" baseline="0" dirty="0">
                <a:solidFill>
                  <a:schemeClr val="accent1"/>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19" name="Text Placeholder 4"/>
          <p:cNvSpPr>
            <a:spLocks noGrp="1"/>
          </p:cNvSpPr>
          <p:nvPr>
            <p:ph type="body" sz="quarter" idx="33"/>
          </p:nvPr>
        </p:nvSpPr>
        <p:spPr>
          <a:xfrm>
            <a:off x="619325" y="2318125"/>
            <a:ext cx="5027941" cy="2272549"/>
          </a:xfrm>
        </p:spPr>
        <p:txBody>
          <a:bodyPr tIns="0"/>
          <a:lstStyle>
            <a:lvl1pPr marL="0" indent="0">
              <a:lnSpc>
                <a:spcPct val="120000"/>
              </a:lnSpc>
              <a:buNone/>
              <a:defRPr lang="en-US" sz="14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sp>
        <p:nvSpPr>
          <p:cNvPr id="20" name="Text Placeholder 7"/>
          <p:cNvSpPr>
            <a:spLocks noGrp="1"/>
          </p:cNvSpPr>
          <p:nvPr>
            <p:ph type="body" sz="quarter" idx="11" hasCustomPrompt="1"/>
          </p:nvPr>
        </p:nvSpPr>
        <p:spPr>
          <a:xfrm>
            <a:off x="619324" y="584200"/>
            <a:ext cx="5027943" cy="1676400"/>
          </a:xfrm>
        </p:spPr>
        <p:txBody>
          <a:bodyPr tIns="0" bIns="0" anchor="t"/>
          <a:lstStyle>
            <a:lvl1pPr marL="0" indent="0" algn="l" defTabSz="1219170" rtl="0" eaLnBrk="1" latinLnBrk="0" hangingPunct="1">
              <a:lnSpc>
                <a:spcPct val="90000"/>
              </a:lnSpc>
              <a:spcBef>
                <a:spcPct val="0"/>
              </a:spcBef>
              <a:buNone/>
              <a:defRPr lang="en-US" sz="3733" b="1" kern="0" spc="-133"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three lines of text</a:t>
            </a:r>
          </a:p>
        </p:txBody>
      </p:sp>
      <p:grpSp>
        <p:nvGrpSpPr>
          <p:cNvPr id="8" name="Group 7">
            <a:extLst>
              <a:ext uri="{FF2B5EF4-FFF2-40B4-BE49-F238E27FC236}">
                <a16:creationId xmlns:a16="http://schemas.microsoft.com/office/drawing/2014/main" id="{1F0E03DF-945B-06AE-34FC-0AD810DC848B}"/>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8F481A43-164A-C803-E6F8-20410F1F4367}"/>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9CA110-8814-2DF1-6453-6F2D1105B7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4D6D2FB9-0485-2261-CBB1-53E058993F5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3FB6F603-E682-078B-F8DD-9A0370231A32}"/>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ADF53299-3719-960B-C651-B4D86EA909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D1BE728-01DF-D489-5FC8-A027C04518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B0F81C25-CA6C-4E15-8007-E47BF88F2C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92183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6267875" y="6128859"/>
            <a:ext cx="2768608" cy="258532"/>
          </a:xfrm>
        </p:spPr>
        <p:txBody>
          <a:bodyPr/>
          <a:lstStyle>
            <a:lvl1pPr marL="0" indent="0" algn="l" defTabSz="1219170" rtl="0" eaLnBrk="1" latinLnBrk="0" hangingPunct="1">
              <a:buNone/>
              <a:defRPr lang="en-US" sz="1467" kern="1200" baseline="30000" dirty="0" smtClean="0">
                <a:solidFill>
                  <a:schemeClr val="accent5"/>
                </a:solidFill>
                <a:latin typeface="+mn-lt"/>
                <a:ea typeface="+mn-ea"/>
                <a:cs typeface="+mn-cs"/>
              </a:defRPr>
            </a:lvl1pPr>
            <a:lvl2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2pPr>
            <a:lvl3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3pPr>
            <a:lvl4pPr marL="0" algn="r" defTabSz="1219170" rtl="0" eaLnBrk="1" latinLnBrk="0" hangingPunct="1">
              <a:defRPr lang="en-US" sz="1467" kern="1200" baseline="30000" dirty="0" smtClean="0">
                <a:solidFill>
                  <a:schemeClr val="accent1">
                    <a:lumMod val="60000"/>
                    <a:lumOff val="40000"/>
                  </a:schemeClr>
                </a:solidFill>
                <a:latin typeface="+mn-lt"/>
                <a:ea typeface="+mn-ea"/>
                <a:cs typeface="+mn-cs"/>
              </a:defRPr>
            </a:lvl4pPr>
            <a:lvl5pPr marL="0" algn="r" defTabSz="1219170" rtl="0" eaLnBrk="1" latinLnBrk="0" hangingPunct="1">
              <a:defRPr lang="en-US" sz="1467" kern="1200" baseline="30000" dirty="0">
                <a:solidFill>
                  <a:schemeClr val="accent1">
                    <a:lumMod val="60000"/>
                    <a:lumOff val="40000"/>
                  </a:schemeClr>
                </a:solidFill>
                <a:latin typeface="+mn-lt"/>
                <a:ea typeface="+mn-ea"/>
                <a:cs typeface="+mn-cs"/>
              </a:defRPr>
            </a:lvl5pPr>
          </a:lstStyle>
          <a:p>
            <a:pPr lvl="0"/>
            <a:r>
              <a:rPr lang="en-US"/>
              <a:t>Contact: Enter name</a:t>
            </a:r>
          </a:p>
        </p:txBody>
      </p:sp>
      <p:sp>
        <p:nvSpPr>
          <p:cNvPr id="38" name="Text Placeholder 7"/>
          <p:cNvSpPr>
            <a:spLocks noGrp="1"/>
          </p:cNvSpPr>
          <p:nvPr>
            <p:ph type="body" sz="quarter" idx="11" hasCustomPrompt="1"/>
          </p:nvPr>
        </p:nvSpPr>
        <p:spPr>
          <a:xfrm>
            <a:off x="619324" y="584200"/>
            <a:ext cx="5027943" cy="1676400"/>
          </a:xfrm>
        </p:spPr>
        <p:txBody>
          <a:bodyPr tIns="0" bIns="0" anchor="t"/>
          <a:lstStyle>
            <a:lvl1pPr marL="0" indent="0" algn="l" defTabSz="1219170" rtl="0" eaLnBrk="1" latinLnBrk="0" hangingPunct="1">
              <a:lnSpc>
                <a:spcPct val="90000"/>
              </a:lnSpc>
              <a:spcBef>
                <a:spcPct val="0"/>
              </a:spcBef>
              <a:buNone/>
              <a:defRPr lang="en-US" sz="3733" b="1" kern="0" spc="-133"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three lines of text</a:t>
            </a:r>
          </a:p>
        </p:txBody>
      </p:sp>
      <p:sp>
        <p:nvSpPr>
          <p:cNvPr id="39" name="Text Placeholder 10"/>
          <p:cNvSpPr>
            <a:spLocks noGrp="1"/>
          </p:cNvSpPr>
          <p:nvPr>
            <p:ph type="body" sz="quarter" idx="34" hasCustomPrompt="1"/>
          </p:nvPr>
        </p:nvSpPr>
        <p:spPr>
          <a:xfrm>
            <a:off x="6267875" y="3004335"/>
            <a:ext cx="3132243" cy="1006908"/>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0" name="Text Placeholder 6"/>
          <p:cNvSpPr>
            <a:spLocks noGrp="1"/>
          </p:cNvSpPr>
          <p:nvPr>
            <p:ph type="body" sz="quarter" idx="35" hasCustomPrompt="1"/>
          </p:nvPr>
        </p:nvSpPr>
        <p:spPr>
          <a:xfrm>
            <a:off x="6267875" y="2724907"/>
            <a:ext cx="3132243" cy="269435"/>
          </a:xfrm>
        </p:spPr>
        <p:txBody>
          <a:bodyPr vert="horz" wrap="square" lIns="0" tIns="0" rIns="0" bIns="0" rtlCol="0" anchor="t">
            <a:noAutofit/>
          </a:bodyPr>
          <a:lstStyle>
            <a:lvl1pPr marL="0" indent="0">
              <a:buNone/>
              <a:defRPr lang="en-US" sz="1600" b="1" kern="0" spc="-67" baseline="0" dirty="0">
                <a:solidFill>
                  <a:schemeClr val="accent2"/>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1" name="Text Placeholder 10"/>
          <p:cNvSpPr>
            <a:spLocks noGrp="1"/>
          </p:cNvSpPr>
          <p:nvPr>
            <p:ph type="body" sz="quarter" idx="36" hasCustomPrompt="1"/>
          </p:nvPr>
        </p:nvSpPr>
        <p:spPr>
          <a:xfrm>
            <a:off x="9972031" y="2995274"/>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2" name="Text Placeholder 6"/>
          <p:cNvSpPr>
            <a:spLocks noGrp="1"/>
          </p:cNvSpPr>
          <p:nvPr>
            <p:ph type="body" sz="quarter" idx="37" hasCustomPrompt="1"/>
          </p:nvPr>
        </p:nvSpPr>
        <p:spPr>
          <a:xfrm>
            <a:off x="9972031" y="2715844"/>
            <a:ext cx="1491836" cy="269435"/>
          </a:xfrm>
        </p:spPr>
        <p:txBody>
          <a:bodyPr vert="horz" wrap="square" lIns="0" tIns="0" rIns="0" bIns="0" rtlCol="0" anchor="t">
            <a:noAutofit/>
          </a:bodyPr>
          <a:lstStyle>
            <a:lvl1pPr marL="0" indent="0">
              <a:buNone/>
              <a:defRPr lang="en-US" sz="1600" b="1" kern="0" spc="-67" baseline="0" dirty="0">
                <a:solidFill>
                  <a:schemeClr val="accent2"/>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3" name="Text Placeholder 10"/>
          <p:cNvSpPr>
            <a:spLocks noGrp="1"/>
          </p:cNvSpPr>
          <p:nvPr>
            <p:ph type="body" sz="quarter" idx="38" hasCustomPrompt="1"/>
          </p:nvPr>
        </p:nvSpPr>
        <p:spPr>
          <a:xfrm>
            <a:off x="6267875" y="4496782"/>
            <a:ext cx="3132243" cy="545695"/>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4" name="Text Placeholder 6"/>
          <p:cNvSpPr>
            <a:spLocks noGrp="1"/>
          </p:cNvSpPr>
          <p:nvPr>
            <p:ph type="body" sz="quarter" idx="39" hasCustomPrompt="1"/>
          </p:nvPr>
        </p:nvSpPr>
        <p:spPr>
          <a:xfrm>
            <a:off x="6267875" y="4217353"/>
            <a:ext cx="3132243" cy="269435"/>
          </a:xfrm>
        </p:spPr>
        <p:txBody>
          <a:bodyPr vert="horz" wrap="square" lIns="0" tIns="0" rIns="0" bIns="0" rtlCol="0" anchor="t">
            <a:noAutofit/>
          </a:bodyPr>
          <a:lstStyle>
            <a:lvl1pPr marL="0" indent="0">
              <a:buNone/>
              <a:defRPr lang="en-US" sz="1600" b="1" kern="0" spc="-67" baseline="0" dirty="0">
                <a:solidFill>
                  <a:schemeClr val="accent2"/>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45" name="Text Placeholder 10"/>
          <p:cNvSpPr>
            <a:spLocks noGrp="1"/>
          </p:cNvSpPr>
          <p:nvPr>
            <p:ph type="body" sz="quarter" idx="40" hasCustomPrompt="1"/>
          </p:nvPr>
        </p:nvSpPr>
        <p:spPr>
          <a:xfrm>
            <a:off x="9972031" y="3810995"/>
            <a:ext cx="1491836" cy="344709"/>
          </a:xfrm>
        </p:spPr>
        <p:txBody>
          <a:bodyPr/>
          <a:lstStyle>
            <a:lvl1pPr marL="0" indent="0">
              <a:buFont typeface="Arial" panose="020B0604020202020204" pitchFamily="34" charset="0"/>
              <a:buNone/>
              <a:defRPr lang="en-US" sz="1867" kern="1200" baseline="30000" dirty="0">
                <a:solidFill>
                  <a:schemeClr val="accent5"/>
                </a:solidFill>
                <a:latin typeface="+mn-lt"/>
                <a:ea typeface="+mn-ea"/>
                <a:cs typeface="+mn-cs"/>
              </a:defRPr>
            </a:lvl1pPr>
          </a:lstStyle>
          <a:p>
            <a:pPr lvl="0"/>
            <a:r>
              <a:rPr lang="en-US"/>
              <a:t>Enter subtitle</a:t>
            </a:r>
          </a:p>
        </p:txBody>
      </p:sp>
      <p:sp>
        <p:nvSpPr>
          <p:cNvPr id="46" name="Text Placeholder 6"/>
          <p:cNvSpPr>
            <a:spLocks noGrp="1"/>
          </p:cNvSpPr>
          <p:nvPr>
            <p:ph type="body" sz="quarter" idx="41" hasCustomPrompt="1"/>
          </p:nvPr>
        </p:nvSpPr>
        <p:spPr>
          <a:xfrm>
            <a:off x="9972031" y="3531565"/>
            <a:ext cx="1491836" cy="269435"/>
          </a:xfrm>
        </p:spPr>
        <p:txBody>
          <a:bodyPr vert="horz" wrap="square" lIns="0" tIns="0" rIns="0" bIns="0" rtlCol="0" anchor="t">
            <a:noAutofit/>
          </a:bodyPr>
          <a:lstStyle>
            <a:lvl1pPr marL="0" indent="0">
              <a:buNone/>
              <a:defRPr lang="en-US" sz="1600" b="1" kern="0" spc="-67" baseline="0" dirty="0">
                <a:solidFill>
                  <a:schemeClr val="accent2"/>
                </a:solidFill>
                <a:latin typeface="+mj-lt"/>
                <a:ea typeface="Roboto Medium" panose="02000000000000000000" pitchFamily="2" charset="0"/>
              </a:defRPr>
            </a:lvl1pPr>
          </a:lstStyle>
          <a:p>
            <a:pPr marL="230712" lvl="0" indent="-230712">
              <a:lnSpc>
                <a:spcPct val="90000"/>
              </a:lnSpc>
              <a:spcBef>
                <a:spcPct val="0"/>
              </a:spcBef>
            </a:pPr>
            <a:r>
              <a:rPr lang="en-US"/>
              <a:t>Subhead</a:t>
            </a:r>
          </a:p>
        </p:txBody>
      </p:sp>
      <p:sp>
        <p:nvSpPr>
          <p:cNvPr id="3" name="Text Placeholder 2"/>
          <p:cNvSpPr>
            <a:spLocks noGrp="1"/>
          </p:cNvSpPr>
          <p:nvPr>
            <p:ph type="body" sz="quarter" idx="42" hasCustomPrompt="1"/>
          </p:nvPr>
        </p:nvSpPr>
        <p:spPr>
          <a:xfrm>
            <a:off x="6265334" y="893455"/>
            <a:ext cx="5198533" cy="1485679"/>
          </a:xfrm>
        </p:spPr>
        <p:txBody>
          <a:bodyPr/>
          <a:lstStyle>
            <a:lvl1pPr marL="0" indent="0">
              <a:buNone/>
              <a:defRPr sz="2667" baseline="0">
                <a:solidFill>
                  <a:schemeClr val="accent5"/>
                </a:solidFill>
              </a:defRPr>
            </a:lvl1pPr>
          </a:lstStyle>
          <a:p>
            <a:pPr lvl="0"/>
            <a:r>
              <a:rPr lang="en-US"/>
              <a:t>Here’s a place for your quote. We recommend to keep it short. Maybe about this long.”</a:t>
            </a:r>
            <a:endParaRPr lang="en-GB"/>
          </a:p>
        </p:txBody>
      </p:sp>
      <p:sp>
        <p:nvSpPr>
          <p:cNvPr id="4" name="TextBox 3"/>
          <p:cNvSpPr txBox="1"/>
          <p:nvPr userDrawn="1"/>
        </p:nvSpPr>
        <p:spPr>
          <a:xfrm>
            <a:off x="5977467" y="893455"/>
            <a:ext cx="575733" cy="541867"/>
          </a:xfrm>
          <a:prstGeom prst="rect">
            <a:avLst/>
          </a:prstGeom>
          <a:noFill/>
        </p:spPr>
        <p:txBody>
          <a:bodyPr wrap="square" rtlCol="0">
            <a:noAutofit/>
          </a:bodyPr>
          <a:lstStyle/>
          <a:p>
            <a:pPr>
              <a:spcBef>
                <a:spcPts val="1000"/>
              </a:spcBef>
              <a:buClr>
                <a:schemeClr val="accent2"/>
              </a:buClr>
              <a:buSzPct val="100000"/>
            </a:pPr>
            <a:r>
              <a:rPr lang="en-US" sz="2667">
                <a:solidFill>
                  <a:schemeClr val="accent4"/>
                </a:solidFill>
                <a:latin typeface="Arial" panose="020B0604020202020204" pitchFamily="34" charset="0"/>
                <a:cs typeface="Arial" panose="020B0604020202020204" pitchFamily="34" charset="0"/>
              </a:rPr>
              <a:t>“</a:t>
            </a:r>
            <a:endParaRPr lang="en-GB" sz="2667" err="1">
              <a:solidFill>
                <a:schemeClr val="accent4"/>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619325" y="2318125"/>
            <a:ext cx="5027941" cy="2272549"/>
          </a:xfrm>
        </p:spPr>
        <p:txBody>
          <a:bodyPr tIns="0"/>
          <a:lstStyle>
            <a:lvl1pPr marL="0" indent="0">
              <a:lnSpc>
                <a:spcPct val="120000"/>
              </a:lnSpc>
              <a:buNone/>
              <a:defRPr lang="en-US" sz="14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a:t>Click to edit Master text styles</a:t>
            </a:r>
          </a:p>
        </p:txBody>
      </p:sp>
      <p:grpSp>
        <p:nvGrpSpPr>
          <p:cNvPr id="9" name="Group 8">
            <a:extLst>
              <a:ext uri="{FF2B5EF4-FFF2-40B4-BE49-F238E27FC236}">
                <a16:creationId xmlns:a16="http://schemas.microsoft.com/office/drawing/2014/main" id="{502CB9A4-ACF9-696F-1F52-1561C5771A22}"/>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271CF6DA-B949-28A4-2636-DEC5C3388449}"/>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829C84F8-4A05-E262-E5D5-FB7C66F10B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2860F6B1-3BFA-3EFD-9315-C11B9DAF345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167ACE8-88F5-9C0B-92EB-D6DAB0474A9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440A2F0-FD32-EE62-5B05-425BC4658E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075C11C-D5FE-91EF-63C6-0B70F50688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0BCAFF44-02BB-A091-7062-DA38B46627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31632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2442450" y="6037128"/>
            <a:ext cx="7307103" cy="337842"/>
          </a:xfrm>
          <a:prstGeom prst="rect">
            <a:avLst/>
          </a:prstGeom>
          <a:noFill/>
          <a:ln w="12700">
            <a:noFill/>
            <a:miter lim="800000"/>
            <a:headEnd type="none" w="sm" len="sm"/>
            <a:tailEnd type="none" w="sm" len="sm"/>
          </a:ln>
          <a:effectLst/>
        </p:spPr>
        <p:txBody>
          <a:bodyPr wrap="square" lIns="0" tIns="45713" rIns="0" bIns="182880" anchor="b" anchorCtr="0">
            <a:spAutoFit/>
          </a:bodyPr>
          <a:lstStyle/>
          <a:p>
            <a:pPr algn="ctr" defTabSz="914076" eaLnBrk="0" hangingPunct="0">
              <a:lnSpc>
                <a:spcPts val="900"/>
              </a:lnSpc>
              <a:defRPr/>
            </a:pPr>
            <a:r>
              <a:rPr lang="en-US" sz="700">
                <a:solidFill>
                  <a:schemeClr val="tx1"/>
                </a:solidFill>
                <a:latin typeface="Arial" panose="020B0604020202020204" pitchFamily="34" charset="0"/>
                <a:cs typeface="Arial" panose="020B0604020202020204" pitchFamily="34" charset="0"/>
              </a:rPr>
              <a:t>©2023 INCOSE, LLC. All rights reserved. </a:t>
            </a:r>
          </a:p>
        </p:txBody>
      </p:sp>
      <p:pic>
        <p:nvPicPr>
          <p:cNvPr id="2" name="Picture 1">
            <a:extLst>
              <a:ext uri="{FF2B5EF4-FFF2-40B4-BE49-F238E27FC236}">
                <a16:creationId xmlns:a16="http://schemas.microsoft.com/office/drawing/2014/main" id="{705F2F77-3450-4868-C447-47C0D656D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964" y="1848076"/>
            <a:ext cx="3878072" cy="3493608"/>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1"/>
            <a:ext cx="5486400" cy="3217732"/>
          </a:xfrm>
          <a:prstGeom prst="rect">
            <a:avLst/>
          </a:prstGeom>
        </p:spPr>
        <p:txBody>
          <a:bodyPr vert="horz" lIns="0" tIns="45720" rIns="91440" bIns="45720" rtlCol="0" anchor="b">
            <a:noAutofit/>
          </a:bodyPr>
          <a:lstStyle>
            <a:lvl1pPr algn="l" defTabSz="914332" rtl="0" eaLnBrk="1" latinLnBrk="0" hangingPunct="1">
              <a:lnSpc>
                <a:spcPct val="80000"/>
              </a:lnSpc>
              <a:spcBef>
                <a:spcPct val="0"/>
              </a:spcBef>
              <a:buNone/>
              <a:defRPr lang="en-US" sz="6400" b="1" kern="1200" spc="-267"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609600" y="3950829"/>
            <a:ext cx="5486400" cy="1510172"/>
          </a:xfrm>
        </p:spPr>
        <p:txBody>
          <a:bodyPr lIns="0" tIns="0" rIns="0" bIns="0">
            <a:noAutofit/>
          </a:bodyPr>
          <a:lstStyle>
            <a:lvl1pPr mar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a:t>Enter a subtitle here.</a:t>
            </a:r>
          </a:p>
        </p:txBody>
      </p:sp>
      <p:sp>
        <p:nvSpPr>
          <p:cNvPr id="13" name="Text Placeholder 3"/>
          <p:cNvSpPr>
            <a:spLocks noGrp="1"/>
          </p:cNvSpPr>
          <p:nvPr>
            <p:ph type="body" sz="quarter" idx="16" hasCustomPrompt="1"/>
          </p:nvPr>
        </p:nvSpPr>
        <p:spPr>
          <a:xfrm>
            <a:off x="622301" y="5929647"/>
            <a:ext cx="2430780" cy="240845"/>
          </a:xfrm>
        </p:spPr>
        <p:txBody>
          <a:bodyPr tIns="0" bIns="0" anchor="b"/>
          <a:lstStyle>
            <a:lvl1pPr marL="0" indent="0">
              <a:buNone/>
              <a:defRPr sz="1067">
                <a:solidFill>
                  <a:schemeClr val="tx1"/>
                </a:solidFill>
              </a:defRPr>
            </a:lvl1pPr>
          </a:lstStyle>
          <a:p>
            <a:pPr lvl="0"/>
            <a:r>
              <a:rPr lang="en-US"/>
              <a:t>Optional small text </a:t>
            </a:r>
            <a:endParaRPr lang="en-GB"/>
          </a:p>
        </p:txBody>
      </p:sp>
      <p:grpSp>
        <p:nvGrpSpPr>
          <p:cNvPr id="9" name="Group 8">
            <a:extLst>
              <a:ext uri="{FF2B5EF4-FFF2-40B4-BE49-F238E27FC236}">
                <a16:creationId xmlns:a16="http://schemas.microsoft.com/office/drawing/2014/main" id="{293309AD-3A3A-6E31-AC10-2240BCED6A3B}"/>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E6566915-D831-CDFA-7D15-6875F155138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E6B7617-821B-987B-C925-C719B701D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48BF5868-EDE4-CF6F-FC4B-8978829F0BE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7B58DFC-3731-548B-0AF0-01B428281748}"/>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E520BA5F-B73E-DFEF-431D-FBD30895E2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891B43C-9C71-D5BA-2FE1-15E734E83B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7D23F22-3BAA-6374-2E73-742CF3E713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2315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ogo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570F-9463-86B6-A8D9-65CB4504F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964" y="1848076"/>
            <a:ext cx="3878072" cy="3493608"/>
          </a:xfrm>
          <a:prstGeom prst="rect">
            <a:avLst/>
          </a:prstGeom>
        </p:spPr>
      </p:pic>
    </p:spTree>
    <p:extLst>
      <p:ext uri="{BB962C8B-B14F-4D97-AF65-F5344CB8AC3E}">
        <p14:creationId xmlns:p14="http://schemas.microsoft.com/office/powerpoint/2010/main" val="146274843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3">
    <p:bg>
      <p:bgPr>
        <a:solidFill>
          <a:schemeClr val="accent5"/>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622526" y="2193849"/>
            <a:ext cx="3422572" cy="337842"/>
          </a:xfrm>
          <a:prstGeom prst="rect">
            <a:avLst/>
          </a:prstGeom>
          <a:noFill/>
          <a:ln w="12700">
            <a:noFill/>
            <a:miter lim="800000"/>
            <a:headEnd type="none" w="sm" len="sm"/>
            <a:tailEnd type="none" w="sm" len="sm"/>
          </a:ln>
          <a:effectLst/>
        </p:spPr>
        <p:txBody>
          <a:bodyPr wrap="square" lIns="0" tIns="45713" rIns="0" bIns="182880" anchor="b" anchorCtr="0">
            <a:spAutoFit/>
          </a:bodyPr>
          <a:lstStyle/>
          <a:p>
            <a:pPr defTabSz="914076" eaLnBrk="0" hangingPunct="0">
              <a:lnSpc>
                <a:spcPts val="900"/>
              </a:lnSpc>
              <a:defRPr/>
            </a:pPr>
            <a:r>
              <a:rPr lang="en-US" sz="700">
                <a:gradFill>
                  <a:gsLst>
                    <a:gs pos="5417">
                      <a:srgbClr val="FFFFFF"/>
                    </a:gs>
                    <a:gs pos="13333">
                      <a:srgbClr val="FFFFFF"/>
                    </a:gs>
                  </a:gsLst>
                  <a:lin ang="5400000" scaled="0"/>
                </a:gradFill>
                <a:latin typeface="Arial" panose="020B0604020202020204" pitchFamily="34" charset="0"/>
                <a:cs typeface="Arial" panose="020B0604020202020204" pitchFamily="34" charset="0"/>
              </a:rPr>
              <a:t>©2023 INCOSE. All rights reserved. </a:t>
            </a:r>
          </a:p>
        </p:txBody>
      </p:sp>
      <p:sp>
        <p:nvSpPr>
          <p:cNvPr id="6" name="TextBox 5"/>
          <p:cNvSpPr txBox="1"/>
          <p:nvPr userDrawn="1"/>
        </p:nvSpPr>
        <p:spPr>
          <a:xfrm>
            <a:off x="617692" y="2583459"/>
            <a:ext cx="1046120" cy="261610"/>
          </a:xfrm>
          <a:prstGeom prst="rect">
            <a:avLst/>
          </a:prstGeom>
          <a:noFill/>
        </p:spPr>
        <p:txBody>
          <a:bodyPr wrap="none" lIns="0" bIns="0" rtlCol="0" anchor="b" anchorCtr="0">
            <a:spAutoFit/>
          </a:bodyPr>
          <a:lstStyle/>
          <a:p>
            <a:pPr defTabSz="914317"/>
            <a:r>
              <a:rPr lang="en-AU" sz="1400" spc="100" err="1">
                <a:solidFill>
                  <a:schemeClr val="tx1"/>
                </a:solidFill>
                <a:latin typeface="Arial" panose="020B0604020202020204" pitchFamily="34" charset="0"/>
                <a:ea typeface="Roboto Light" panose="02000000000000000000" pitchFamily="2" charset="0"/>
                <a:cs typeface="Arial" panose="020B0604020202020204" pitchFamily="34" charset="0"/>
              </a:rPr>
              <a:t>incose.org</a:t>
            </a:r>
            <a:endParaRPr lang="en-AU" sz="1400" spc="100">
              <a:solidFill>
                <a:schemeClr val="tx1"/>
              </a:solidFill>
              <a:latin typeface="Arial" panose="020B0604020202020204" pitchFamily="34" charset="0"/>
              <a:ea typeface="Roboto Light"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5955B67-795B-9656-7603-CCC8D5B39E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78" y="358256"/>
            <a:ext cx="1879948" cy="1693573"/>
          </a:xfrm>
          <a:prstGeom prst="rect">
            <a:avLst/>
          </a:prstGeom>
        </p:spPr>
      </p:pic>
    </p:spTree>
    <p:extLst>
      <p:ext uri="{BB962C8B-B14F-4D97-AF65-F5344CB8AC3E}">
        <p14:creationId xmlns:p14="http://schemas.microsoft.com/office/powerpoint/2010/main" val="2338813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2"/>
            <a:ext cx="5486400" cy="3217732"/>
          </a:xfrm>
          <a:prstGeom prst="rect">
            <a:avLst/>
          </a:prstGeom>
        </p:spPr>
        <p:txBody>
          <a:bodyPr vert="horz" lIns="0" tIns="45720" rIns="91440" bIns="45720" rtlCol="0" anchor="b">
            <a:noAutofit/>
          </a:bodyPr>
          <a:lstStyle>
            <a:lvl1pPr algn="l" defTabSz="914309" rtl="0" eaLnBrk="1" latinLnBrk="0" hangingPunct="1">
              <a:lnSpc>
                <a:spcPct val="80000"/>
              </a:lnSpc>
              <a:spcBef>
                <a:spcPct val="0"/>
              </a:spcBef>
              <a:buNone/>
              <a:defRPr lang="en-US" sz="9600" b="1" kern="1200" spc="-267"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621341" y="3950830"/>
            <a:ext cx="5474659" cy="1510172"/>
          </a:xfrm>
        </p:spPr>
        <p:txBody>
          <a:bodyPr lIns="0" tIns="0" rIns="0" bIns="0">
            <a:noAutofit/>
          </a:bodyPr>
          <a:lstStyle>
            <a:lvl1pPr marL="0" indent="0" algn="l" defTabSz="121914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121914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hasCustomPrompt="1"/>
          </p:nvPr>
        </p:nvSpPr>
        <p:spPr>
          <a:xfrm>
            <a:off x="622302" y="5929648"/>
            <a:ext cx="2430780" cy="240845"/>
          </a:xfrm>
        </p:spPr>
        <p:txBody>
          <a:bodyPr tIns="0" bIns="0" anchor="b"/>
          <a:lstStyle>
            <a:lvl1pPr marL="0" indent="0">
              <a:buNone/>
              <a:defRPr sz="1067">
                <a:solidFill>
                  <a:schemeClr val="accent1"/>
                </a:solidFill>
              </a:defRPr>
            </a:lvl1pPr>
          </a:lstStyle>
          <a:p>
            <a:pPr lvl="0"/>
            <a:r>
              <a:rPr lang="en-US"/>
              <a:t>Optional small text </a:t>
            </a:r>
            <a:endParaRPr lang="en-GB"/>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10997184" y="6250432"/>
            <a:ext cx="0" cy="0"/>
          </a:xfrm>
          <a:prstGeom prst="rect">
            <a:avLst/>
          </a:prstGeom>
          <a:noFill/>
        </p:spPr>
        <p:txBody>
          <a:bodyPr wrap="none" rtlCol="0">
            <a:noAutofit/>
          </a:bodyPr>
          <a:lstStyle/>
          <a:p>
            <a:pPr>
              <a:spcBef>
                <a:spcPts val="1000"/>
              </a:spcBef>
              <a:buClr>
                <a:schemeClr val="accent2"/>
              </a:buClr>
              <a:buSzPct val="100000"/>
            </a:pPr>
            <a:endParaRPr lang="en-US" sz="1867" err="1">
              <a:solidFill>
                <a:schemeClr val="accent4"/>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0A20B19-4515-63EA-5737-4ECB8A98FAE8}"/>
              </a:ext>
            </a:extLst>
          </p:cNvPr>
          <p:cNvGrpSpPr/>
          <p:nvPr userDrawn="1"/>
        </p:nvGrpSpPr>
        <p:grpSpPr>
          <a:xfrm>
            <a:off x="9734907" y="92207"/>
            <a:ext cx="2258652" cy="491992"/>
            <a:chOff x="7301180" y="69155"/>
            <a:chExt cx="1693989" cy="368994"/>
          </a:xfrm>
        </p:grpSpPr>
        <p:grpSp>
          <p:nvGrpSpPr>
            <p:cNvPr id="13" name="Group 12">
              <a:extLst>
                <a:ext uri="{FF2B5EF4-FFF2-40B4-BE49-F238E27FC236}">
                  <a16:creationId xmlns:a16="http://schemas.microsoft.com/office/drawing/2014/main" id="{0A1C899A-D9EC-204D-A069-40A3723422E6}"/>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631CC73B-E336-0D28-E83C-37B0C393B8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66989B80-1E80-714A-7BE2-CEAC97F9020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4CDCBD7-9E1E-427F-727C-5B843F2F7834}"/>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DD8936B-968D-0CE3-B067-051A89A31E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DF1DF295-ACDA-011D-0DDE-1735720117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52C8D428-2A08-C8B3-C5AB-D852D2A033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02525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a:t>Optional small text </a:t>
            </a:r>
            <a:endParaRPr lang="en-GB"/>
          </a:p>
        </p:txBody>
      </p:sp>
      <p:grpSp>
        <p:nvGrpSpPr>
          <p:cNvPr id="3" name="Group 2">
            <a:extLst>
              <a:ext uri="{FF2B5EF4-FFF2-40B4-BE49-F238E27FC236}">
                <a16:creationId xmlns:a16="http://schemas.microsoft.com/office/drawing/2014/main" id="{EA7EA929-82F0-9DC1-034C-57869195291D}"/>
              </a:ext>
            </a:extLst>
          </p:cNvPr>
          <p:cNvGrpSpPr/>
          <p:nvPr userDrawn="1"/>
        </p:nvGrpSpPr>
        <p:grpSpPr>
          <a:xfrm>
            <a:off x="9734907" y="92207"/>
            <a:ext cx="2258652" cy="491992"/>
            <a:chOff x="7301180" y="69155"/>
            <a:chExt cx="1693989" cy="368994"/>
          </a:xfrm>
        </p:grpSpPr>
        <p:grpSp>
          <p:nvGrpSpPr>
            <p:cNvPr id="11" name="Group 10">
              <a:extLst>
                <a:ext uri="{FF2B5EF4-FFF2-40B4-BE49-F238E27FC236}">
                  <a16:creationId xmlns:a16="http://schemas.microsoft.com/office/drawing/2014/main" id="{2DDC85C0-D280-F86D-8ABD-25A51B48B7F0}"/>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402F4273-B590-A0CA-117C-D9E07FD294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A934F8C1-E8CE-B2E6-02B9-94B582E2D9D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F410085-E283-E5B5-61F6-BB610F1D87C7}"/>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435BA1B9-2ABC-4211-D313-F5B75FB4DF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D650C028-62CF-453A-C481-5B942A0243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0F817FE2-9CA9-BBB4-A070-02CC7D1F0D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9127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12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 y="0"/>
            <a:ext cx="12192000"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4384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3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1937704521"/>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rgbClr val="2B6FAB"/>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1"/>
            <a:ext cx="5486400" cy="3217732"/>
          </a:xfrm>
          <a:prstGeom prst="rect">
            <a:avLst/>
          </a:prstGeom>
        </p:spPr>
        <p:txBody>
          <a:bodyPr vert="horz" lIns="0" tIns="45720" rIns="91440" bIns="45720" rtlCol="0" anchor="b">
            <a:noAutofit/>
          </a:bodyPr>
          <a:lstStyle>
            <a:lvl1pPr algn="l" defTabSz="914332" rtl="0" eaLnBrk="1" latinLnBrk="0" hangingPunct="1">
              <a:lnSpc>
                <a:spcPct val="80000"/>
              </a:lnSpc>
              <a:spcBef>
                <a:spcPct val="0"/>
              </a:spcBef>
              <a:buNone/>
              <a:defRPr lang="en-US" sz="6400" b="1" kern="1200" spc="-267" baseline="0" dirty="0">
                <a:solidFill>
                  <a:schemeClr val="bg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609600" y="3950829"/>
            <a:ext cx="5486400" cy="1510172"/>
          </a:xfrm>
        </p:spPr>
        <p:txBody>
          <a:bodyPr lIns="0" tIns="0" rIns="0" bIns="0">
            <a:noAutofit/>
          </a:bodyPr>
          <a:lstStyle>
            <a:lvl1pPr mar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121917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a:t>Enter a subtitle here.</a:t>
            </a:r>
          </a:p>
        </p:txBody>
      </p:sp>
      <p:sp>
        <p:nvSpPr>
          <p:cNvPr id="13" name="Text Placeholder 3"/>
          <p:cNvSpPr>
            <a:spLocks noGrp="1"/>
          </p:cNvSpPr>
          <p:nvPr>
            <p:ph type="body" sz="quarter" idx="16" hasCustomPrompt="1"/>
          </p:nvPr>
        </p:nvSpPr>
        <p:spPr>
          <a:xfrm>
            <a:off x="622301" y="5929647"/>
            <a:ext cx="2430780" cy="240845"/>
          </a:xfrm>
        </p:spPr>
        <p:txBody>
          <a:bodyPr tIns="0" bIns="0" anchor="b"/>
          <a:lstStyle>
            <a:lvl1pPr marL="0" indent="0">
              <a:buNone/>
              <a:defRPr sz="1067">
                <a:solidFill>
                  <a:schemeClr val="bg1"/>
                </a:solidFill>
              </a:defRPr>
            </a:lvl1pPr>
          </a:lstStyle>
          <a:p>
            <a:pPr lvl="0"/>
            <a:r>
              <a:rPr lang="en-US"/>
              <a:t>Optional small text </a:t>
            </a:r>
            <a:endParaRPr lang="en-GB"/>
          </a:p>
        </p:txBody>
      </p:sp>
      <p:grpSp>
        <p:nvGrpSpPr>
          <p:cNvPr id="9" name="Group 8">
            <a:extLst>
              <a:ext uri="{FF2B5EF4-FFF2-40B4-BE49-F238E27FC236}">
                <a16:creationId xmlns:a16="http://schemas.microsoft.com/office/drawing/2014/main" id="{E7D2DBCD-5B22-5B70-176B-A026EFF92693}"/>
              </a:ext>
            </a:extLst>
          </p:cNvPr>
          <p:cNvGrpSpPr/>
          <p:nvPr userDrawn="1"/>
        </p:nvGrpSpPr>
        <p:grpSpPr>
          <a:xfrm>
            <a:off x="9734907" y="92207"/>
            <a:ext cx="2258652" cy="491992"/>
            <a:chOff x="7301180" y="69155"/>
            <a:chExt cx="1693989" cy="368994"/>
          </a:xfrm>
        </p:grpSpPr>
        <p:grpSp>
          <p:nvGrpSpPr>
            <p:cNvPr id="10" name="Group 9">
              <a:extLst>
                <a:ext uri="{FF2B5EF4-FFF2-40B4-BE49-F238E27FC236}">
                  <a16:creationId xmlns:a16="http://schemas.microsoft.com/office/drawing/2014/main" id="{EEA9D787-164A-CF21-4824-F132ADF1C909}"/>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D916C9C-849B-D1E3-FB14-F2F4013F2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51F2B1F-FA54-BC22-44B4-9ED78F0709E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248B1D55-C106-532A-46ED-0C70EDFE09D1}"/>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CB887CC6-741E-FB5B-6603-B4F1EDDB96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D71FC22-AF4B-6B6B-0239-011357B5D6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1FA26C58-077D-669D-B2FB-B1112A111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34110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10556" y="584200"/>
            <a:ext cx="4875845" cy="1185333"/>
          </a:xfrm>
          <a:prstGeom prst="rect">
            <a:avLst/>
          </a:prstGeom>
        </p:spPr>
        <p:txBody>
          <a:bodyPr vert="horz" lIns="0" tIns="0" rIns="0" bIns="0" rtlCol="0" anchor="t">
            <a:noAutofit/>
          </a:bodyPr>
          <a:lstStyle>
            <a:lvl1pPr marL="0" algn="l" defTabSz="1219170" rtl="0" eaLnBrk="1" latinLnBrk="0" hangingPunct="1">
              <a:lnSpc>
                <a:spcPct val="80000"/>
              </a:lnSpc>
              <a:spcBef>
                <a:spcPct val="0"/>
              </a:spcBef>
              <a:buNone/>
              <a:defRPr lang="en-US" sz="5333" b="1" kern="0" spc="-267"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In this</a:t>
            </a:r>
          </a:p>
        </p:txBody>
      </p:sp>
      <p:sp>
        <p:nvSpPr>
          <p:cNvPr id="3" name="Text Placeholder 2"/>
          <p:cNvSpPr>
            <a:spLocks noGrp="1"/>
          </p:cNvSpPr>
          <p:nvPr>
            <p:ph type="body" sz="quarter" idx="16" hasCustomPrompt="1"/>
          </p:nvPr>
        </p:nvSpPr>
        <p:spPr>
          <a:xfrm>
            <a:off x="614680" y="1995792"/>
            <a:ext cx="4876800" cy="895349"/>
          </a:xfrm>
        </p:spPr>
        <p:txBody>
          <a:bodyPr anchor="t"/>
          <a:lstStyle>
            <a:lvl1pPr marL="0" indent="0">
              <a:buNone/>
              <a:defRPr sz="1467">
                <a:solidFill>
                  <a:schemeClr val="accent1"/>
                </a:solidFill>
              </a:defRPr>
            </a:lvl1pPr>
            <a:lvl2pPr>
              <a:defRPr sz="1600"/>
            </a:lvl2pPr>
            <a:lvl3pPr>
              <a:defRPr sz="1600"/>
            </a:lvl3pPr>
            <a:lvl4pPr>
              <a:defRPr sz="1600"/>
            </a:lvl4pPr>
            <a:lvl5pPr>
              <a:defRPr sz="1600"/>
            </a:lvl5pPr>
          </a:lstStyle>
          <a:p>
            <a:pPr lvl="0"/>
            <a:r>
              <a:rPr lang="en-US"/>
              <a:t>Enter text here</a:t>
            </a:r>
            <a:endParaRPr lang="en-GB"/>
          </a:p>
        </p:txBody>
      </p:sp>
      <p:sp>
        <p:nvSpPr>
          <p:cNvPr id="26" name="Text Placeholder 3"/>
          <p:cNvSpPr>
            <a:spLocks noGrp="1"/>
          </p:cNvSpPr>
          <p:nvPr>
            <p:ph type="body" sz="quarter" idx="17" hasCustomPrompt="1"/>
          </p:nvPr>
        </p:nvSpPr>
        <p:spPr>
          <a:xfrm>
            <a:off x="622301" y="5929647"/>
            <a:ext cx="2430780" cy="240845"/>
          </a:xfrm>
        </p:spPr>
        <p:txBody>
          <a:bodyPr tIns="0" bIns="0" anchor="b"/>
          <a:lstStyle>
            <a:lvl1pPr marL="0" indent="0">
              <a:buNone/>
              <a:defRPr sz="1067">
                <a:solidFill>
                  <a:schemeClr val="accent1"/>
                </a:solidFill>
              </a:defRPr>
            </a:lvl1pPr>
          </a:lstStyle>
          <a:p>
            <a:pPr lvl="0"/>
            <a:r>
              <a:rPr lang="en-US"/>
              <a:t>Optional small text </a:t>
            </a:r>
            <a:endParaRPr lang="en-GB"/>
          </a:p>
        </p:txBody>
      </p:sp>
      <p:grpSp>
        <p:nvGrpSpPr>
          <p:cNvPr id="8" name="Group 7">
            <a:extLst>
              <a:ext uri="{FF2B5EF4-FFF2-40B4-BE49-F238E27FC236}">
                <a16:creationId xmlns:a16="http://schemas.microsoft.com/office/drawing/2014/main" id="{7A254283-71A0-D1F5-2A64-E4F2CE4F3D2D}"/>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A978BDB4-5576-4BE9-A7CE-3DEAE77B93D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17823E76-CD64-ED7F-F21E-726DB7DA7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1FA65FD4-D171-EB79-20CC-467079C317B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4466C046-8CFC-CA01-6384-7FAB33226540}"/>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11AE9561-4274-9485-3027-45F9895F91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7C49DF0-1305-ECF9-5FBC-63C58FCC46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D8AA43F2-7BE0-10AD-5AD0-9D898590EA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10556" y="584200"/>
            <a:ext cx="4875845" cy="1185333"/>
          </a:xfrm>
          <a:prstGeom prst="rect">
            <a:avLst/>
          </a:prstGeom>
        </p:spPr>
        <p:txBody>
          <a:bodyPr vert="horz" lIns="0" tIns="0" rIns="0" bIns="0" rtlCol="0" anchor="t">
            <a:noAutofit/>
          </a:bodyPr>
          <a:lstStyle>
            <a:lvl1pPr marL="0" algn="l" defTabSz="1219170" rtl="0" eaLnBrk="1" latinLnBrk="0" hangingPunct="1">
              <a:lnSpc>
                <a:spcPct val="80000"/>
              </a:lnSpc>
              <a:spcBef>
                <a:spcPct val="0"/>
              </a:spcBef>
              <a:buNone/>
              <a:defRPr lang="en-US" sz="5333" b="1" kern="0" spc="-267"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In this</a:t>
            </a:r>
          </a:p>
        </p:txBody>
      </p:sp>
      <p:sp>
        <p:nvSpPr>
          <p:cNvPr id="3" name="Text Placeholder 2"/>
          <p:cNvSpPr>
            <a:spLocks noGrp="1"/>
          </p:cNvSpPr>
          <p:nvPr>
            <p:ph type="body" sz="quarter" idx="16" hasCustomPrompt="1"/>
          </p:nvPr>
        </p:nvSpPr>
        <p:spPr>
          <a:xfrm>
            <a:off x="614680" y="1995792"/>
            <a:ext cx="4876800" cy="895349"/>
          </a:xfrm>
        </p:spPr>
        <p:txBody>
          <a:bodyPr anchor="t"/>
          <a:lstStyle>
            <a:lvl1pPr marL="0" indent="0">
              <a:buNone/>
              <a:defRPr sz="1467">
                <a:solidFill>
                  <a:schemeClr val="accent1"/>
                </a:solidFill>
              </a:defRPr>
            </a:lvl1pPr>
            <a:lvl2pPr>
              <a:defRPr sz="1600"/>
            </a:lvl2pPr>
            <a:lvl3pPr>
              <a:defRPr sz="1600"/>
            </a:lvl3pPr>
            <a:lvl4pPr>
              <a:defRPr sz="1600"/>
            </a:lvl4pPr>
            <a:lvl5pPr>
              <a:defRPr sz="1600"/>
            </a:lvl5pPr>
          </a:lstStyle>
          <a:p>
            <a:pPr lvl="0"/>
            <a:r>
              <a:rPr lang="en-US"/>
              <a:t>Enter text here</a:t>
            </a:r>
            <a:endParaRPr lang="en-GB"/>
          </a:p>
        </p:txBody>
      </p:sp>
      <p:sp>
        <p:nvSpPr>
          <p:cNvPr id="26" name="Text Placeholder 3"/>
          <p:cNvSpPr>
            <a:spLocks noGrp="1"/>
          </p:cNvSpPr>
          <p:nvPr>
            <p:ph type="body" sz="quarter" idx="17" hasCustomPrompt="1"/>
          </p:nvPr>
        </p:nvSpPr>
        <p:spPr>
          <a:xfrm>
            <a:off x="622301" y="5929647"/>
            <a:ext cx="2430780" cy="240845"/>
          </a:xfrm>
        </p:spPr>
        <p:txBody>
          <a:bodyPr tIns="0" bIns="0" anchor="b"/>
          <a:lstStyle>
            <a:lvl1pPr marL="0" indent="0">
              <a:buNone/>
              <a:defRPr sz="1067">
                <a:solidFill>
                  <a:schemeClr val="accent1"/>
                </a:solidFill>
              </a:defRPr>
            </a:lvl1pPr>
          </a:lstStyle>
          <a:p>
            <a:pPr lvl="0"/>
            <a:r>
              <a:rPr lang="en-US"/>
              <a:t>Optional small text </a:t>
            </a:r>
            <a:endParaRPr lang="en-GB"/>
          </a:p>
        </p:txBody>
      </p:sp>
      <p:grpSp>
        <p:nvGrpSpPr>
          <p:cNvPr id="2" name="Group 1">
            <a:extLst>
              <a:ext uri="{FF2B5EF4-FFF2-40B4-BE49-F238E27FC236}">
                <a16:creationId xmlns:a16="http://schemas.microsoft.com/office/drawing/2014/main" id="{ECFF4802-236E-FB23-6C98-171B00E37CF7}"/>
              </a:ext>
            </a:extLst>
          </p:cNvPr>
          <p:cNvGrpSpPr/>
          <p:nvPr userDrawn="1"/>
        </p:nvGrpSpPr>
        <p:grpSpPr>
          <a:xfrm>
            <a:off x="9734907" y="92207"/>
            <a:ext cx="2258652" cy="491992"/>
            <a:chOff x="7301180" y="69155"/>
            <a:chExt cx="1693989" cy="368994"/>
          </a:xfrm>
        </p:grpSpPr>
        <p:grpSp>
          <p:nvGrpSpPr>
            <p:cNvPr id="4" name="Group 3">
              <a:extLst>
                <a:ext uri="{FF2B5EF4-FFF2-40B4-BE49-F238E27FC236}">
                  <a16:creationId xmlns:a16="http://schemas.microsoft.com/office/drawing/2014/main" id="{BE15B932-9574-0482-CADE-996D33A54E6E}"/>
                </a:ext>
              </a:extLst>
            </p:cNvPr>
            <p:cNvGrpSpPr/>
            <p:nvPr userDrawn="1"/>
          </p:nvGrpSpPr>
          <p:grpSpPr>
            <a:xfrm>
              <a:off x="8421701" y="69155"/>
              <a:ext cx="573468" cy="368994"/>
              <a:chOff x="8421701" y="69155"/>
              <a:chExt cx="573468" cy="368994"/>
            </a:xfrm>
          </p:grpSpPr>
          <p:pic>
            <p:nvPicPr>
              <p:cNvPr id="9" name="Picture 8" descr="A picture containing logo&#10;&#10;Description automatically generated">
                <a:extLst>
                  <a:ext uri="{FF2B5EF4-FFF2-40B4-BE49-F238E27FC236}">
                    <a16:creationId xmlns:a16="http://schemas.microsoft.com/office/drawing/2014/main" id="{CC8D9055-46E7-E0DC-B4E3-BD2A693B3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0" name="Straight Connector 9">
                <a:extLst>
                  <a:ext uri="{FF2B5EF4-FFF2-40B4-BE49-F238E27FC236}">
                    <a16:creationId xmlns:a16="http://schemas.microsoft.com/office/drawing/2014/main" id="{FE5D7472-D217-4298-DC07-D6A6A64A001C}"/>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005D1FBC-389C-0FE1-2C78-D4917E7B183F}"/>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43D72719-F918-6490-0009-7B7CD4A1D0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7" name="Picture 6" descr="A close up of a label&#10;&#10;Description automatically generated with low confidence">
                <a:extLst>
                  <a:ext uri="{FF2B5EF4-FFF2-40B4-BE49-F238E27FC236}">
                    <a16:creationId xmlns:a16="http://schemas.microsoft.com/office/drawing/2014/main" id="{D74FE716-7D8B-9D99-BC3C-04C903C177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8" name="Picture 7" descr="Logo&#10;&#10;Description automatically generated">
                <a:extLst>
                  <a:ext uri="{FF2B5EF4-FFF2-40B4-BE49-F238E27FC236}">
                    <a16:creationId xmlns:a16="http://schemas.microsoft.com/office/drawing/2014/main" id="{D40FBC4D-DB79-385A-2823-87B2844750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093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tx2"/>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622301" y="5929647"/>
            <a:ext cx="2430780" cy="240845"/>
          </a:xfrm>
        </p:spPr>
        <p:txBody>
          <a:bodyPr tIns="0" bIns="0" anchor="b"/>
          <a:lstStyle>
            <a:lvl1pPr marL="0" indent="0">
              <a:buNone/>
              <a:defRPr sz="1067">
                <a:solidFill>
                  <a:schemeClr val="bg1"/>
                </a:solidFill>
              </a:defRPr>
            </a:lvl1pPr>
          </a:lstStyle>
          <a:p>
            <a:pPr lvl="0"/>
            <a:r>
              <a:rPr lang="en-US"/>
              <a:t>Optional small text </a:t>
            </a:r>
            <a:endParaRPr lang="en-GB"/>
          </a:p>
        </p:txBody>
      </p:sp>
      <p:sp>
        <p:nvSpPr>
          <p:cNvPr id="13" name="Title Placeholder 1"/>
          <p:cNvSpPr>
            <a:spLocks noGrp="1"/>
          </p:cNvSpPr>
          <p:nvPr>
            <p:ph type="title" hasCustomPrompt="1"/>
          </p:nvPr>
        </p:nvSpPr>
        <p:spPr>
          <a:xfrm>
            <a:off x="610556" y="584200"/>
            <a:ext cx="4875845" cy="1185333"/>
          </a:xfrm>
          <a:prstGeom prst="rect">
            <a:avLst/>
          </a:prstGeom>
        </p:spPr>
        <p:txBody>
          <a:bodyPr vert="horz" lIns="0" tIns="0" rIns="0" bIns="0" rtlCol="0" anchor="t">
            <a:noAutofit/>
          </a:bodyPr>
          <a:lstStyle>
            <a:lvl1pPr marL="0" algn="l" defTabSz="1219170" rtl="0" eaLnBrk="1" latinLnBrk="0" hangingPunct="1">
              <a:lnSpc>
                <a:spcPct val="80000"/>
              </a:lnSpc>
              <a:spcBef>
                <a:spcPct val="0"/>
              </a:spcBef>
              <a:buNone/>
              <a:defRPr lang="en-US" sz="5333" b="1" kern="0" spc="-267" baseline="0" dirty="0">
                <a:solidFill>
                  <a:schemeClr val="bg1"/>
                </a:solidFill>
                <a:latin typeface="+mj-lt"/>
                <a:ea typeface="Roboto Medium" panose="02000000000000000000" pitchFamily="2" charset="0"/>
                <a:cs typeface="Segoe UI" panose="020B0502040204020203" pitchFamily="34" charset="0"/>
              </a:defRPr>
            </a:lvl1pPr>
          </a:lstStyle>
          <a:p>
            <a:r>
              <a:rPr lang="en-US"/>
              <a:t>Insert title here. </a:t>
            </a:r>
          </a:p>
        </p:txBody>
      </p:sp>
      <p:sp>
        <p:nvSpPr>
          <p:cNvPr id="15" name="Text Placeholder 2"/>
          <p:cNvSpPr>
            <a:spLocks noGrp="1"/>
          </p:cNvSpPr>
          <p:nvPr>
            <p:ph type="body" sz="quarter" idx="16" hasCustomPrompt="1"/>
          </p:nvPr>
        </p:nvSpPr>
        <p:spPr>
          <a:xfrm>
            <a:off x="614680" y="1995792"/>
            <a:ext cx="4876800" cy="895349"/>
          </a:xfrm>
        </p:spPr>
        <p:txBody>
          <a:bodyPr anchor="t"/>
          <a:lstStyle>
            <a:lvl1pPr marL="0" indent="0">
              <a:buNone/>
              <a:defRPr sz="1467">
                <a:solidFill>
                  <a:schemeClr val="bg1"/>
                </a:solidFill>
              </a:defRPr>
            </a:lvl1pPr>
            <a:lvl2pPr>
              <a:defRPr sz="1600"/>
            </a:lvl2pPr>
            <a:lvl3pPr>
              <a:defRPr sz="1600"/>
            </a:lvl3pPr>
            <a:lvl4pPr>
              <a:defRPr sz="1600"/>
            </a:lvl4pPr>
            <a:lvl5pPr>
              <a:defRPr sz="1600"/>
            </a:lvl5pPr>
          </a:lstStyle>
          <a:p>
            <a:pPr lvl="0"/>
            <a:r>
              <a:rPr lang="en-US"/>
              <a:t>Enter text here</a:t>
            </a:r>
            <a:endParaRPr lang="en-GB"/>
          </a:p>
        </p:txBody>
      </p:sp>
      <p:grpSp>
        <p:nvGrpSpPr>
          <p:cNvPr id="7" name="Group 6">
            <a:extLst>
              <a:ext uri="{FF2B5EF4-FFF2-40B4-BE49-F238E27FC236}">
                <a16:creationId xmlns:a16="http://schemas.microsoft.com/office/drawing/2014/main" id="{092C7104-30C9-5368-78DB-65437D3B1E92}"/>
              </a:ext>
            </a:extLst>
          </p:cNvPr>
          <p:cNvGrpSpPr/>
          <p:nvPr userDrawn="1"/>
        </p:nvGrpSpPr>
        <p:grpSpPr>
          <a:xfrm>
            <a:off x="9734907" y="92207"/>
            <a:ext cx="2258652" cy="491992"/>
            <a:chOff x="7301180" y="69155"/>
            <a:chExt cx="1693989" cy="368994"/>
          </a:xfrm>
        </p:grpSpPr>
        <p:grpSp>
          <p:nvGrpSpPr>
            <p:cNvPr id="8" name="Group 7">
              <a:extLst>
                <a:ext uri="{FF2B5EF4-FFF2-40B4-BE49-F238E27FC236}">
                  <a16:creationId xmlns:a16="http://schemas.microsoft.com/office/drawing/2014/main" id="{0DAA3A7D-7644-CE52-A487-3C424D6037B5}"/>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66F13F4-8CB2-1973-B341-9D36E3AB41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C82D5886-8A6D-F1A1-8123-81D6DB0725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51BE4E33-B095-F437-ADBC-416D731CA9E0}"/>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DF926637-4FF8-C78A-5682-501109DDC7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BCE84DA7-3BF6-1869-B24F-1311EB46D8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E76E3179-E59C-A000-D6F0-863F52AC3D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4453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12192000" cy="68580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230712" lvl="0" indent="-230712" algn="ctr"/>
            <a:r>
              <a:rPr lang="en-US"/>
              <a:t>Click icon to add picture</a:t>
            </a:r>
          </a:p>
        </p:txBody>
      </p:sp>
      <p:sp>
        <p:nvSpPr>
          <p:cNvPr id="3" name="Title Placeholder 1"/>
          <p:cNvSpPr>
            <a:spLocks noGrp="1"/>
          </p:cNvSpPr>
          <p:nvPr>
            <p:ph type="title" hasCustomPrompt="1"/>
          </p:nvPr>
        </p:nvSpPr>
        <p:spPr>
          <a:xfrm>
            <a:off x="622469" y="584201"/>
            <a:ext cx="4391491" cy="3083004"/>
          </a:xfrm>
          <a:prstGeom prst="rect">
            <a:avLst/>
          </a:prstGeom>
        </p:spPr>
        <p:txBody>
          <a:bodyPr vert="horz" lIns="0" tIns="0" rIns="91440" bIns="45720" rtlCol="0" anchor="t">
            <a:noAutofit/>
          </a:bodyPr>
          <a:lstStyle>
            <a:lvl1pPr marL="0" algn="l" defTabSz="1219170" rtl="0" eaLnBrk="1" latinLnBrk="0" hangingPunct="1">
              <a:lnSpc>
                <a:spcPct val="80000"/>
              </a:lnSpc>
              <a:spcBef>
                <a:spcPct val="0"/>
              </a:spcBef>
              <a:buNone/>
              <a:defRPr lang="en-US" sz="5333" b="1" kern="0" spc="-200" baseline="0" dirty="0">
                <a:solidFill>
                  <a:schemeClr val="bg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2" name="TextBox 1">
            <a:extLst>
              <a:ext uri="{FF2B5EF4-FFF2-40B4-BE49-F238E27FC236}">
                <a16:creationId xmlns:a16="http://schemas.microsoft.com/office/drawing/2014/main" id="{4BE8EDD1-F166-0026-0859-D0EC65F898C7}"/>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bg1"/>
                </a:solidFill>
                <a:latin typeface="Arial" panose="020B0604020202020204" pitchFamily="34" charset="0"/>
                <a:cs typeface="Arial" panose="020B0604020202020204" pitchFamily="34" charset="0"/>
              </a:rPr>
              <a:t> </a:t>
            </a:r>
            <a:r>
              <a:rPr lang="en-GB" sz="1067" spc="0" baseline="0" err="1">
                <a:solidFill>
                  <a:schemeClr val="bg1"/>
                </a:solidFill>
                <a:latin typeface="Arial" panose="020B0604020202020204" pitchFamily="34" charset="0"/>
                <a:cs typeface="Arial" panose="020B0604020202020204" pitchFamily="34" charset="0"/>
              </a:rPr>
              <a:t>incose.org</a:t>
            </a:r>
            <a:r>
              <a:rPr lang="en-GB" sz="1067" spc="0" baseline="0">
                <a:solidFill>
                  <a:schemeClr val="bg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9A9DDB21-DE68-9F07-866D-7F74DF201554}"/>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BEF60C49-F599-9E33-21F0-17634F396E7A}"/>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D53444E6-E68D-802D-7E56-BB70D70E79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5" name="Straight Connector 14">
                <a:extLst>
                  <a:ext uri="{FF2B5EF4-FFF2-40B4-BE49-F238E27FC236}">
                    <a16:creationId xmlns:a16="http://schemas.microsoft.com/office/drawing/2014/main" id="{B03A02C6-1548-4F0E-1875-CEE165ED508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4450EAA-7E4F-EA86-2511-DF4751D7F76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A5B8676-2639-DDED-0E13-891488518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AC2FF54B-E251-9120-1AF7-296ACFDF1A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DF225D82-3BB4-5438-09F7-A13765EDA1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339215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09600" y="580109"/>
            <a:ext cx="10758848" cy="353047"/>
          </a:xfrm>
          <a:prstGeom prst="rect">
            <a:avLst/>
          </a:prstGeom>
        </p:spPr>
        <p:txBody>
          <a:bodyPr vert="horz" wrap="square" lIns="0" tIns="0" rIns="0" bIns="0" rtlCol="0">
            <a:normAutofit/>
          </a:bodyPr>
          <a:lstStyle/>
          <a:p>
            <a:pPr marL="0" lvl="0" indent="0">
              <a:spcBef>
                <a:spcPts val="1600"/>
              </a:spcBef>
              <a:buClr>
                <a:srgbClr val="0072C8"/>
              </a:buClr>
              <a:buSzPct val="110000"/>
              <a:buFont typeface="Wingdings" panose="05000000000000000000" pitchFamily="2" charset="2"/>
            </a:pPr>
            <a:endParaRPr lang="en-US"/>
          </a:p>
        </p:txBody>
      </p:sp>
      <p:sp>
        <p:nvSpPr>
          <p:cNvPr id="7" name="Text Placeholder 6"/>
          <p:cNvSpPr>
            <a:spLocks noGrp="1"/>
          </p:cNvSpPr>
          <p:nvPr>
            <p:ph type="body" idx="1"/>
          </p:nvPr>
        </p:nvSpPr>
        <p:spPr>
          <a:xfrm>
            <a:off x="609600" y="1429512"/>
            <a:ext cx="10981765" cy="1412352"/>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a:solidFill>
                  <a:schemeClr val="accent3"/>
                </a:solidFill>
                <a:latin typeface="Arial" panose="020B0604020202020204" pitchFamily="34" charset="0"/>
                <a:cs typeface="Arial" panose="020B0604020202020204" pitchFamily="34" charset="0"/>
              </a:rPr>
              <a:t> </a:t>
            </a:r>
            <a:r>
              <a:rPr lang="en-GB" sz="1067" spc="0" baseline="0" err="1">
                <a:solidFill>
                  <a:schemeClr val="accent3"/>
                </a:solidFill>
                <a:latin typeface="Arial" panose="020B0604020202020204" pitchFamily="34" charset="0"/>
                <a:cs typeface="Arial" panose="020B0604020202020204" pitchFamily="34" charset="0"/>
              </a:rPr>
              <a:t>incose.org</a:t>
            </a:r>
            <a:r>
              <a:rPr lang="en-GB" sz="1067" spc="0" baseline="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accent3"/>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a:solidFill>
                  <a:schemeClr val="accent3"/>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5CDEF4C-D9A6-44D4-9CB9-ECE828C8E723}"/>
              </a:ext>
            </a:extLst>
          </p:cNvPr>
          <p:cNvSpPr txBox="1"/>
          <p:nvPr userDrawn="1"/>
        </p:nvSpPr>
        <p:spPr>
          <a:xfrm>
            <a:off x="-2131039" y="2192511"/>
            <a:ext cx="0" cy="0"/>
          </a:xfrm>
          <a:prstGeom prst="rect">
            <a:avLst/>
          </a:prstGeom>
          <a:noFill/>
        </p:spPr>
        <p:txBody>
          <a:bodyPr wrap="none" rtlCol="0">
            <a:noAutofit/>
          </a:bodyPr>
          <a:lstStyle/>
          <a:p>
            <a:pPr>
              <a:spcBef>
                <a:spcPts val="1000"/>
              </a:spcBef>
              <a:buClr>
                <a:schemeClr val="accent2"/>
              </a:buClr>
              <a:buSzPct val="100000"/>
            </a:pPr>
            <a:endParaRPr lang="en-US" sz="1867"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01" r:id="rId2"/>
    <p:sldLayoutId id="2147484067" r:id="rId3"/>
    <p:sldLayoutId id="2147484044" r:id="rId4"/>
    <p:sldLayoutId id="2147484068" r:id="rId5"/>
    <p:sldLayoutId id="2147484069" r:id="rId6"/>
    <p:sldLayoutId id="2147484016" r:id="rId7"/>
    <p:sldLayoutId id="2147484045" r:id="rId8"/>
    <p:sldLayoutId id="2147484054" r:id="rId9"/>
    <p:sldLayoutId id="2147484000" r:id="rId10"/>
    <p:sldLayoutId id="2147484038" r:id="rId11"/>
    <p:sldLayoutId id="2147484062" r:id="rId12"/>
    <p:sldLayoutId id="2147484063" r:id="rId13"/>
    <p:sldLayoutId id="2147483965" r:id="rId14"/>
    <p:sldLayoutId id="2147484035" r:id="rId15"/>
    <p:sldLayoutId id="2147484070" r:id="rId16"/>
    <p:sldLayoutId id="2147484051" r:id="rId17"/>
    <p:sldLayoutId id="2147484053" r:id="rId18"/>
    <p:sldLayoutId id="2147484052" r:id="rId19"/>
    <p:sldLayoutId id="2147484042" r:id="rId20"/>
    <p:sldLayoutId id="2147484043" r:id="rId21"/>
    <p:sldLayoutId id="2147484050" r:id="rId22"/>
    <p:sldLayoutId id="2147483967" r:id="rId23"/>
    <p:sldLayoutId id="2147483990" r:id="rId24"/>
    <p:sldLayoutId id="2147484058" r:id="rId25"/>
    <p:sldLayoutId id="2147484060" r:id="rId26"/>
    <p:sldLayoutId id="2147484046" r:id="rId27"/>
    <p:sldLayoutId id="2147484048" r:id="rId28"/>
    <p:sldLayoutId id="2147484064" r:id="rId29"/>
    <p:sldLayoutId id="2147484056" r:id="rId30"/>
    <p:sldLayoutId id="2147483986" r:id="rId31"/>
    <p:sldLayoutId id="2147484010" r:id="rId32"/>
    <p:sldLayoutId id="2147484059" r:id="rId33"/>
    <p:sldLayoutId id="2147484018" r:id="rId34"/>
    <p:sldLayoutId id="2147484030" r:id="rId35"/>
    <p:sldLayoutId id="2147484061" r:id="rId36"/>
    <p:sldLayoutId id="2147484065" r:id="rId37"/>
    <p:sldLayoutId id="2147484003" r:id="rId38"/>
    <p:sldLayoutId id="2147484023" r:id="rId39"/>
    <p:sldLayoutId id="2147484072" r:id="rId40"/>
    <p:sldLayoutId id="2147484047" r:id="rId41"/>
    <p:sldLayoutId id="2147484073" r:id="rId42"/>
    <p:sldLayoutId id="2147484074" r:id="rId43"/>
    <p:sldLayoutId id="2147484075" r:id="rId44"/>
    <p:sldLayoutId id="2147484076" r:id="rId45"/>
    <p:sldLayoutId id="2147484077" r:id="rId46"/>
    <p:sldLayoutId id="2147484078" r:id="rId47"/>
  </p:sldLayoutIdLst>
  <p:hf sldNum="0" hdr="0" dt="0"/>
  <p:txStyles>
    <p:titleStyle>
      <a:lvl1pPr algn="l" defTabSz="1219170" rtl="0" eaLnBrk="1" latinLnBrk="0" hangingPunct="1">
        <a:lnSpc>
          <a:spcPct val="90000"/>
        </a:lnSpc>
        <a:spcBef>
          <a:spcPct val="0"/>
        </a:spcBef>
        <a:buNone/>
        <a:defRPr lang="en-US" sz="2400" b="1" kern="0" spc="-133"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230712" indent="-230712" algn="l" defTabSz="1219170" rtl="0" eaLnBrk="1" latinLnBrk="0" hangingPunct="1">
        <a:lnSpc>
          <a:spcPct val="100000"/>
        </a:lnSpc>
        <a:spcBef>
          <a:spcPts val="1000"/>
        </a:spcBef>
        <a:buClr>
          <a:schemeClr val="accent2"/>
        </a:buClr>
        <a:buSzPct val="110000"/>
        <a:buFont typeface="Arial" panose="020B0604020202020204" pitchFamily="34" charset="0"/>
        <a:buChar char="•"/>
        <a:defRPr lang="en-US" sz="1600" kern="1200" spc="0" baseline="0" dirty="0" smtClean="0">
          <a:solidFill>
            <a:schemeClr val="accent4"/>
          </a:solidFill>
          <a:latin typeface="Arial" panose="020B0604020202020204" pitchFamily="34" charset="0"/>
          <a:ea typeface="+mn-ea"/>
          <a:cs typeface="Arial" panose="020B0604020202020204" pitchFamily="34" charset="0"/>
        </a:defRPr>
      </a:lvl1pPr>
      <a:lvl2pPr marL="431789" indent="-201079" algn="l" defTabSz="1219170" rtl="0" eaLnBrk="1" latinLnBrk="0" hangingPunct="1">
        <a:lnSpc>
          <a:spcPct val="100000"/>
        </a:lnSpc>
        <a:spcBef>
          <a:spcPts val="1000"/>
        </a:spcBef>
        <a:buClr>
          <a:schemeClr val="accent2"/>
        </a:buClr>
        <a:buSzPct val="110000"/>
        <a:buFont typeface="Arial" panose="020B0604020202020204" pitchFamily="34" charset="0"/>
        <a:buChar char="•"/>
        <a:defRPr lang="en-US" sz="1467" kern="1200" spc="0" baseline="0" dirty="0" smtClean="0">
          <a:solidFill>
            <a:schemeClr val="accent4"/>
          </a:solidFill>
          <a:latin typeface="Arial" panose="020B0604020202020204" pitchFamily="34" charset="0"/>
          <a:ea typeface="+mn-ea"/>
          <a:cs typeface="Arial" panose="020B0604020202020204" pitchFamily="34" charset="0"/>
        </a:defRPr>
      </a:lvl2pPr>
      <a:lvl3pPr marL="609585" indent="-177796" algn="l" defTabSz="1219170" rtl="0" eaLnBrk="1" latinLnBrk="0" hangingPunct="1">
        <a:lnSpc>
          <a:spcPct val="100000"/>
        </a:lnSpc>
        <a:spcBef>
          <a:spcPts val="1000"/>
        </a:spcBef>
        <a:buClr>
          <a:schemeClr val="accent2"/>
        </a:buClr>
        <a:buSzPct val="110000"/>
        <a:buFont typeface="Arial" panose="020B0604020202020204" pitchFamily="34" charset="0"/>
        <a:buChar char="•"/>
        <a:defRPr lang="en-US" sz="1400" kern="1200" spc="0" baseline="0" dirty="0" smtClean="0">
          <a:solidFill>
            <a:schemeClr val="accent4"/>
          </a:solidFill>
          <a:latin typeface="Arial" panose="020B0604020202020204" pitchFamily="34" charset="0"/>
          <a:ea typeface="+mn-ea"/>
          <a:cs typeface="Arial" panose="020B0604020202020204" pitchFamily="34" charset="0"/>
        </a:defRPr>
      </a:lvl3pPr>
      <a:lvl4pPr marL="787380" indent="-177796" algn="l" defTabSz="1219170" rtl="0" eaLnBrk="1" latinLnBrk="0" hangingPunct="1">
        <a:lnSpc>
          <a:spcPct val="100000"/>
        </a:lnSpc>
        <a:spcBef>
          <a:spcPts val="1000"/>
        </a:spcBef>
        <a:buClr>
          <a:schemeClr val="accent2"/>
        </a:buClr>
        <a:buSzPct val="110000"/>
        <a:buFont typeface="Arial" panose="020B0604020202020204" pitchFamily="34" charset="0"/>
        <a:buChar char="•"/>
        <a:defRPr lang="en-US" sz="1333" kern="1200" spc="0" baseline="0" dirty="0" smtClean="0">
          <a:solidFill>
            <a:schemeClr val="accent4"/>
          </a:solidFill>
          <a:latin typeface="Arial" panose="020B0604020202020204" pitchFamily="34" charset="0"/>
          <a:ea typeface="+mn-ea"/>
          <a:cs typeface="Arial" panose="020B0604020202020204" pitchFamily="34" charset="0"/>
        </a:defRPr>
      </a:lvl4pPr>
      <a:lvl5pPr marL="939777" indent="-148163" algn="l" defTabSz="1219170" rtl="0" eaLnBrk="1" latinLnBrk="0" hangingPunct="1">
        <a:lnSpc>
          <a:spcPct val="100000"/>
        </a:lnSpc>
        <a:spcBef>
          <a:spcPts val="1000"/>
        </a:spcBef>
        <a:buClr>
          <a:schemeClr val="accent2"/>
        </a:buClr>
        <a:buSzPct val="110000"/>
        <a:buFont typeface="Arial" panose="020B0604020202020204" pitchFamily="34" charset="0"/>
        <a:buChar char="•"/>
        <a:defRPr lang="en-US" sz="1333" kern="1200" spc="0" baseline="0" dirty="0">
          <a:solidFill>
            <a:schemeClr val="accent4"/>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384" userDrawn="1">
          <p15:clr>
            <a:srgbClr val="F26B43"/>
          </p15:clr>
        </p15:guide>
        <p15:guide id="5" pos="7296" userDrawn="1">
          <p15:clr>
            <a:srgbClr val="F26B43"/>
          </p15:clr>
        </p15:guide>
        <p15:guide id="6" pos="7488" userDrawn="1">
          <p15:clr>
            <a:srgbClr val="F26B43"/>
          </p15:clr>
        </p15:guide>
        <p15:guide id="7" orient="horz" pos="4112" userDrawn="1">
          <p15:clr>
            <a:srgbClr val="F26B43"/>
          </p15:clr>
        </p15:guide>
        <p15:guide id="8" orient="horz" pos="896" userDrawn="1">
          <p15:clr>
            <a:srgbClr val="F26B43"/>
          </p15:clr>
        </p15:guide>
        <p15:guide id="9" orient="horz" pos="368" userDrawn="1">
          <p15:clr>
            <a:srgbClr val="F26B43"/>
          </p15:clr>
        </p15:guide>
        <p15:guide id="10" orient="horz" pos="3952" userDrawn="1">
          <p15:clr>
            <a:srgbClr val="F26B43"/>
          </p15:clr>
        </p15:guide>
        <p15:guide id="11" orient="horz" pos="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incose.org/"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mailto:certification@incose.net" TargetMode="External"/><Relationship Id="rId2" Type="http://schemas.openxmlformats.org/officeDocument/2006/relationships/image" Target="../media/image14.jpeg"/><Relationship Id="rId1" Type="http://schemas.openxmlformats.org/officeDocument/2006/relationships/slideLayout" Target="../slideLayouts/slideLayout26.xml"/><Relationship Id="rId4" Type="http://schemas.openxmlformats.org/officeDocument/2006/relationships/hyperlink" Target="http://www.incose.org/certificati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certification@incose.or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mailto:certification@incose.org"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mailto:certification@incose.org"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hyperlink" Target="mailto:certification@incose.net" TargetMode="External"/><Relationship Id="rId3" Type="http://schemas.openxmlformats.org/officeDocument/2006/relationships/hyperlink" Target="https://www.incose.org/systems-engineering-certification/certification-forms" TargetMode="External"/><Relationship Id="rId7" Type="http://schemas.openxmlformats.org/officeDocument/2006/relationships/hyperlink" Target="mailto:info@incose.net"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hyperlink" Target="https://www.incose.org/systems-engineering-certification/the-certification-process/how-do-i-renew#Activities" TargetMode="External"/><Relationship Id="rId5" Type="http://schemas.openxmlformats.org/officeDocument/2006/relationships/hyperlink" Target="https://www.incose.org/systems-engineering-certification/the-certification-process/how-do-i-renew/late-renewals" TargetMode="External"/><Relationship Id="rId4" Type="http://schemas.openxmlformats.org/officeDocument/2006/relationships/hyperlink" Target="https://www.incose.org/systems-engineering-certification/the-certification-process/how-do-i-re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609599" y="1820134"/>
            <a:ext cx="11101356" cy="3217732"/>
          </a:xfrm>
        </p:spPr>
        <p:txBody>
          <a:bodyPr/>
          <a:lstStyle/>
          <a:p>
            <a:r>
              <a:rPr lang="en-US" altLang="en-US" sz="6000">
                <a:solidFill>
                  <a:schemeClr val="accent1"/>
                </a:solidFill>
              </a:rPr>
              <a:t>Late Renewals and Reinstatements</a:t>
            </a:r>
            <a:endParaRPr lang="en-US" sz="6000" spc="-200">
              <a:solidFill>
                <a:schemeClr val="accent1"/>
              </a:solidFill>
            </a:endParaRPr>
          </a:p>
        </p:txBody>
      </p:sp>
      <p:sp>
        <p:nvSpPr>
          <p:cNvPr id="7" name="Text Placeholder 6">
            <a:extLst>
              <a:ext uri="{FF2B5EF4-FFF2-40B4-BE49-F238E27FC236}">
                <a16:creationId xmlns:a16="http://schemas.microsoft.com/office/drawing/2014/main" id="{80B44DAC-6238-0E44-8C0C-617885E1E09C}"/>
              </a:ext>
            </a:extLst>
          </p:cNvPr>
          <p:cNvSpPr>
            <a:spLocks noGrp="1"/>
          </p:cNvSpPr>
          <p:nvPr>
            <p:ph type="body" sz="quarter" idx="17"/>
          </p:nvPr>
        </p:nvSpPr>
        <p:spPr/>
        <p:txBody>
          <a:bodyPr/>
          <a:lstStyle/>
          <a:p>
            <a:r>
              <a:rPr lang="en-US" sz="1467" err="1">
                <a:solidFill>
                  <a:srgbClr val="0563C1"/>
                </a:solidFill>
                <a:hlinkClick r:id="rId3">
                  <a:extLst>
                    <a:ext uri="{A12FA001-AC4F-418D-AE19-62706E023703}">
                      <ahyp:hlinkClr xmlns:ahyp="http://schemas.microsoft.com/office/drawing/2018/hyperlinkcolor" val="tx"/>
                    </a:ext>
                  </a:extLst>
                </a:hlinkClick>
              </a:rPr>
              <a:t>i</a:t>
            </a:r>
            <a:r>
              <a:rPr lang="en-US" sz="1467" err="1">
                <a:solidFill>
                  <a:srgbClr val="2B6FAB"/>
                </a:solidFill>
                <a:hlinkClick r:id="rId3">
                  <a:extLst>
                    <a:ext uri="{A12FA001-AC4F-418D-AE19-62706E023703}">
                      <ahyp:hlinkClr xmlns:ahyp="http://schemas.microsoft.com/office/drawing/2018/hyperlinkcolor" val="tx"/>
                    </a:ext>
                  </a:extLst>
                </a:hlinkClick>
              </a:rPr>
              <a:t>ncose.org</a:t>
            </a:r>
            <a:endParaRPr lang="en-US" sz="1467">
              <a:solidFill>
                <a:srgbClr val="2B6FAB"/>
              </a:solidFill>
            </a:endParaRPr>
          </a:p>
        </p:txBody>
      </p:sp>
      <p:sp>
        <p:nvSpPr>
          <p:cNvPr id="4" name="Rectangle 3">
            <a:extLst>
              <a:ext uri="{FF2B5EF4-FFF2-40B4-BE49-F238E27FC236}">
                <a16:creationId xmlns:a16="http://schemas.microsoft.com/office/drawing/2014/main" id="{837D8559-680B-88F6-0115-3500539B77A4}"/>
              </a:ext>
            </a:extLst>
          </p:cNvPr>
          <p:cNvSpPr/>
          <p:nvPr/>
        </p:nvSpPr>
        <p:spPr>
          <a:xfrm>
            <a:off x="11303725" y="116116"/>
            <a:ext cx="725715"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a:solidFill>
                <a:schemeClr val="bg1"/>
              </a:solidFill>
              <a:ea typeface="Segoe UI Black" panose="020B0A02040204020203" pitchFamily="34" charset="0"/>
              <a:cs typeface="Segoe UI Black" panose="020B0A02040204020203" pitchFamily="34" charset="0"/>
            </a:endParaRPr>
          </a:p>
        </p:txBody>
      </p:sp>
      <p:sp>
        <p:nvSpPr>
          <p:cNvPr id="20" name="Rectangle 19">
            <a:extLst>
              <a:ext uri="{FF2B5EF4-FFF2-40B4-BE49-F238E27FC236}">
                <a16:creationId xmlns:a16="http://schemas.microsoft.com/office/drawing/2014/main" id="{924ECFB6-929F-9CCC-832C-D1EE02698C29}"/>
              </a:ext>
            </a:extLst>
          </p:cNvPr>
          <p:cNvSpPr/>
          <p:nvPr/>
        </p:nvSpPr>
        <p:spPr>
          <a:xfrm>
            <a:off x="9561901" y="1"/>
            <a:ext cx="2561088" cy="74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a:solidFill>
                <a:schemeClr val="bg1"/>
              </a:solidFill>
              <a:ea typeface="Segoe UI Black" panose="020B0A02040204020203" pitchFamily="34" charset="0"/>
              <a:cs typeface="Segoe UI Black" panose="020B0A02040204020203" pitchFamily="34" charset="0"/>
            </a:endParaRPr>
          </a:p>
        </p:txBody>
      </p:sp>
      <p:pic>
        <p:nvPicPr>
          <p:cNvPr id="23" name="Picture 22" descr="Logo&#10;&#10;Description automatically generated">
            <a:extLst>
              <a:ext uri="{FF2B5EF4-FFF2-40B4-BE49-F238E27FC236}">
                <a16:creationId xmlns:a16="http://schemas.microsoft.com/office/drawing/2014/main" id="{A0E2D2B9-6EE5-2988-B24D-A5597AA74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521656"/>
            <a:ext cx="2319956" cy="1820432"/>
          </a:xfrm>
          <a:prstGeom prst="rect">
            <a:avLst/>
          </a:prstGeom>
        </p:spPr>
      </p:pic>
      <p:grpSp>
        <p:nvGrpSpPr>
          <p:cNvPr id="8" name="Group 7">
            <a:extLst>
              <a:ext uri="{FF2B5EF4-FFF2-40B4-BE49-F238E27FC236}">
                <a16:creationId xmlns:a16="http://schemas.microsoft.com/office/drawing/2014/main" id="{026FAB3C-6E6A-FC9B-6A37-967A6E534F1E}"/>
              </a:ext>
            </a:extLst>
          </p:cNvPr>
          <p:cNvGrpSpPr/>
          <p:nvPr userDrawn="1"/>
        </p:nvGrpSpPr>
        <p:grpSpPr>
          <a:xfrm>
            <a:off x="9198816" y="247635"/>
            <a:ext cx="2830625" cy="923260"/>
            <a:chOff x="-2197100" y="355600"/>
            <a:chExt cx="13589000" cy="4432300"/>
          </a:xfrm>
        </p:grpSpPr>
        <p:pic>
          <p:nvPicPr>
            <p:cNvPr id="9" name="Picture 8" descr="Logo&#10;&#10;Description automatically generated">
              <a:extLst>
                <a:ext uri="{FF2B5EF4-FFF2-40B4-BE49-F238E27FC236}">
                  <a16:creationId xmlns:a16="http://schemas.microsoft.com/office/drawing/2014/main" id="{8F48EE02-0BBC-19A0-BF11-EF52E3B5B49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5F6CB978-C346-5B92-570C-1194045F5E7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58A22214-5FE0-93BA-0951-CC7E56DC3A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spTree>
    <p:extLst>
      <p:ext uri="{BB962C8B-B14F-4D97-AF65-F5344CB8AC3E}">
        <p14:creationId xmlns:p14="http://schemas.microsoft.com/office/powerpoint/2010/main" val="212992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the earth from space&#10;&#10;Description automatically generated with medium confidence">
            <a:extLst>
              <a:ext uri="{FF2B5EF4-FFF2-40B4-BE49-F238E27FC236}">
                <a16:creationId xmlns:a16="http://schemas.microsoft.com/office/drawing/2014/main" id="{55E23150-41E7-12EF-2D5F-DB02CE304E62}"/>
              </a:ext>
            </a:extLst>
          </p:cNvP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17" name="Title 16"/>
          <p:cNvSpPr>
            <a:spLocks noGrp="1"/>
          </p:cNvSpPr>
          <p:nvPr>
            <p:ph type="title"/>
          </p:nvPr>
        </p:nvSpPr>
        <p:spPr>
          <a:xfrm>
            <a:off x="622469" y="3130551"/>
            <a:ext cx="4391491" cy="596900"/>
          </a:xfrm>
        </p:spPr>
        <p:txBody>
          <a:bodyPr/>
          <a:lstStyle/>
          <a:p>
            <a:r>
              <a:rPr lang="en-US"/>
              <a:t>Thank you</a:t>
            </a:r>
            <a:endParaRPr lang="en-GB"/>
          </a:p>
        </p:txBody>
      </p:sp>
      <p:sp>
        <p:nvSpPr>
          <p:cNvPr id="13" name="Rectangle 12">
            <a:extLst>
              <a:ext uri="{FF2B5EF4-FFF2-40B4-BE49-F238E27FC236}">
                <a16:creationId xmlns:a16="http://schemas.microsoft.com/office/drawing/2014/main" id="{A8770DEB-4ACA-A4A3-4873-50F213EDC42E}"/>
              </a:ext>
            </a:extLst>
          </p:cNvPr>
          <p:cNvSpPr/>
          <p:nvPr/>
        </p:nvSpPr>
        <p:spPr>
          <a:xfrm>
            <a:off x="9670662" y="-1"/>
            <a:ext cx="2521337" cy="696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a:solidFill>
                <a:schemeClr val="bg1"/>
              </a:solidFill>
              <a:ea typeface="Segoe UI Black" panose="020B0A02040204020203" pitchFamily="34" charset="0"/>
              <a:cs typeface="Segoe UI Black" panose="020B0A02040204020203" pitchFamily="34" charset="0"/>
            </a:endParaRPr>
          </a:p>
        </p:txBody>
      </p:sp>
      <p:grpSp>
        <p:nvGrpSpPr>
          <p:cNvPr id="2" name="Group 1">
            <a:extLst>
              <a:ext uri="{FF2B5EF4-FFF2-40B4-BE49-F238E27FC236}">
                <a16:creationId xmlns:a16="http://schemas.microsoft.com/office/drawing/2014/main" id="{1ABEE9EB-2143-F584-8998-4CE22EAE072C}"/>
              </a:ext>
            </a:extLst>
          </p:cNvPr>
          <p:cNvGrpSpPr/>
          <p:nvPr/>
        </p:nvGrpSpPr>
        <p:grpSpPr>
          <a:xfrm>
            <a:off x="9734907" y="92207"/>
            <a:ext cx="2258652" cy="491992"/>
            <a:chOff x="7301180" y="69155"/>
            <a:chExt cx="1693989" cy="368994"/>
          </a:xfrm>
        </p:grpSpPr>
        <p:grpSp>
          <p:nvGrpSpPr>
            <p:cNvPr id="3" name="Group 2">
              <a:extLst>
                <a:ext uri="{FF2B5EF4-FFF2-40B4-BE49-F238E27FC236}">
                  <a16:creationId xmlns:a16="http://schemas.microsoft.com/office/drawing/2014/main" id="{1B74B6B8-1F5F-F773-0F1C-C0611A33D80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7F5906F9-E46E-6659-9F97-06A3CCB05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EB2888F-5BB2-A4A6-27A4-938E97206E8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093C15F-E675-7179-F650-4ED54BE9B7C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A2D27EC5-3376-132E-B7B6-9C25898B3C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2C63D3C4-63C9-4E4A-106E-B9752C1B2A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59F0339-153D-4175-0E8A-2FD8B409250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73271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C0D59B-1275-6538-1EE3-16870A821DBD}"/>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9753" r="29753"/>
          <a:stretch/>
        </p:blipFill>
        <p:spPr>
          <a:xfrm>
            <a:off x="1" y="0"/>
            <a:ext cx="5664244" cy="6858000"/>
          </a:xfrm>
        </p:spPr>
      </p:pic>
      <p:sp>
        <p:nvSpPr>
          <p:cNvPr id="3" name="Text Placeholder 2">
            <a:extLst>
              <a:ext uri="{FF2B5EF4-FFF2-40B4-BE49-F238E27FC236}">
                <a16:creationId xmlns:a16="http://schemas.microsoft.com/office/drawing/2014/main" id="{FE115DBC-1CF6-0A97-492F-64B2D56BD01D}"/>
              </a:ext>
            </a:extLst>
          </p:cNvPr>
          <p:cNvSpPr>
            <a:spLocks noGrp="1"/>
          </p:cNvSpPr>
          <p:nvPr>
            <p:ph type="body" sz="quarter" idx="16"/>
          </p:nvPr>
        </p:nvSpPr>
        <p:spPr>
          <a:xfrm>
            <a:off x="6244757" y="2314212"/>
            <a:ext cx="5664244" cy="2770744"/>
          </a:xfrm>
        </p:spPr>
        <p:txBody>
          <a:bodyPr/>
          <a:lstStyle/>
          <a:p>
            <a:pPr eaLnBrk="1" hangingPunct="1"/>
            <a:r>
              <a:rPr lang="en-US" b="1">
                <a:latin typeface="+mj-lt"/>
              </a:rPr>
              <a:t>Certification Office  </a:t>
            </a:r>
            <a:br>
              <a:rPr lang="en-US" b="1">
                <a:latin typeface="+mj-lt"/>
              </a:rPr>
            </a:br>
            <a:r>
              <a:rPr lang="en-US" sz="1600" u="sng">
                <a:solidFill>
                  <a:srgbClr val="222E9C"/>
                </a:solidFill>
                <a:latin typeface="+mj-lt"/>
                <a:hlinkClick r:id="rId3"/>
              </a:rPr>
              <a:t>certification@incose.net</a:t>
            </a:r>
            <a:endParaRPr lang="en-US" sz="1600" u="sng">
              <a:solidFill>
                <a:srgbClr val="222E9C"/>
              </a:solidFill>
              <a:latin typeface="+mj-lt"/>
            </a:endParaRPr>
          </a:p>
          <a:p>
            <a:pPr eaLnBrk="1" hangingPunct="1"/>
            <a:endParaRPr lang="en-US" sz="1600" b="1">
              <a:latin typeface="+mj-lt"/>
            </a:endParaRPr>
          </a:p>
          <a:p>
            <a:r>
              <a:rPr lang="en-US" sz="1600" b="1">
                <a:latin typeface="+mj-lt"/>
              </a:rPr>
              <a:t>F</a:t>
            </a:r>
            <a:r>
              <a:rPr lang="en-GB" b="1"/>
              <a:t>or more information visit </a:t>
            </a:r>
            <a:br>
              <a:rPr lang="en-GB"/>
            </a:br>
            <a:r>
              <a:rPr lang="en-US" sz="1600">
                <a:solidFill>
                  <a:srgbClr val="2B6FAB"/>
                </a:solidFill>
                <a:hlinkClick r:id="rId4">
                  <a:extLst>
                    <a:ext uri="{A12FA001-AC4F-418D-AE19-62706E023703}">
                      <ahyp:hlinkClr xmlns:ahyp="http://schemas.microsoft.com/office/drawing/2018/hyperlinkcolor" val="tx"/>
                    </a:ext>
                  </a:extLst>
                </a:hlinkClick>
              </a:rPr>
              <a:t>www.incose.org/certification</a:t>
            </a:r>
            <a:endParaRPr lang="en-US" sz="1600">
              <a:solidFill>
                <a:srgbClr val="2B6FAB"/>
              </a:solidFill>
            </a:endParaRPr>
          </a:p>
          <a:p>
            <a:pPr>
              <a:spcBef>
                <a:spcPts val="0"/>
              </a:spcBef>
            </a:pPr>
            <a:endParaRPr lang="en-US" sz="1600" u="sng">
              <a:solidFill>
                <a:srgbClr val="2B6FAB"/>
              </a:solidFill>
              <a:latin typeface="+mj-lt"/>
            </a:endParaRPr>
          </a:p>
        </p:txBody>
      </p:sp>
      <p:sp>
        <p:nvSpPr>
          <p:cNvPr id="4" name="Text Placeholder 3">
            <a:extLst>
              <a:ext uri="{FF2B5EF4-FFF2-40B4-BE49-F238E27FC236}">
                <a16:creationId xmlns:a16="http://schemas.microsoft.com/office/drawing/2014/main" id="{07224363-81B2-3443-678C-C35027E9A6CE}"/>
              </a:ext>
            </a:extLst>
          </p:cNvPr>
          <p:cNvSpPr>
            <a:spLocks noGrp="1"/>
          </p:cNvSpPr>
          <p:nvPr>
            <p:ph type="body" sz="quarter" idx="11"/>
          </p:nvPr>
        </p:nvSpPr>
        <p:spPr>
          <a:xfrm>
            <a:off x="6244757" y="928706"/>
            <a:ext cx="4364156" cy="1211580"/>
          </a:xfrm>
        </p:spPr>
        <p:txBody>
          <a:bodyPr/>
          <a:lstStyle/>
          <a:p>
            <a:r>
              <a:rPr lang="en-US">
                <a:solidFill>
                  <a:srgbClr val="2B6FAB"/>
                </a:solidFill>
              </a:rPr>
              <a:t>Any Questions?</a:t>
            </a:r>
          </a:p>
        </p:txBody>
      </p:sp>
    </p:spTree>
    <p:extLst>
      <p:ext uri="{BB962C8B-B14F-4D97-AF65-F5344CB8AC3E}">
        <p14:creationId xmlns:p14="http://schemas.microsoft.com/office/powerpoint/2010/main" val="123509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9A3B7-6FF4-519B-B286-808B1208DAA8}"/>
              </a:ext>
            </a:extLst>
          </p:cNvPr>
          <p:cNvSpPr>
            <a:spLocks noGrp="1"/>
          </p:cNvSpPr>
          <p:nvPr>
            <p:ph type="body" sz="quarter" idx="17"/>
          </p:nvPr>
        </p:nvSpPr>
        <p:spPr/>
        <p:txBody>
          <a:bodyPr/>
          <a:lstStyle/>
          <a:p>
            <a:r>
              <a:rPr lang="en-US">
                <a:solidFill>
                  <a:srgbClr val="2B6FAB"/>
                </a:solidFill>
              </a:rPr>
              <a:t>INCOSE Copyright Notice</a:t>
            </a:r>
          </a:p>
        </p:txBody>
      </p:sp>
      <p:sp>
        <p:nvSpPr>
          <p:cNvPr id="5" name="Text Placeholder 4">
            <a:extLst>
              <a:ext uri="{FF2B5EF4-FFF2-40B4-BE49-F238E27FC236}">
                <a16:creationId xmlns:a16="http://schemas.microsoft.com/office/drawing/2014/main" id="{6A71BAA8-113F-5D8D-5887-5AAF9BAC55FB}"/>
              </a:ext>
            </a:extLst>
          </p:cNvPr>
          <p:cNvSpPr>
            <a:spLocks noGrp="1"/>
          </p:cNvSpPr>
          <p:nvPr>
            <p:ph type="body" sz="quarter" idx="19"/>
          </p:nvPr>
        </p:nvSpPr>
        <p:spPr/>
        <p:txBody>
          <a:bodyPr/>
          <a:lstStyle/>
          <a:p>
            <a:pPr eaLnBrk="1" hangingPunct="1">
              <a:lnSpc>
                <a:spcPct val="80000"/>
              </a:lnSpc>
            </a:pPr>
            <a:r>
              <a:rPr lang="en-US" sz="1200">
                <a:solidFill>
                  <a:schemeClr val="bg1"/>
                </a:solidFill>
              </a:rPr>
              <a:t>Copyright © 2006-2023 by INCOSE, subject to the following restrictions: </a:t>
            </a:r>
          </a:p>
          <a:p>
            <a:pPr lvl="1" eaLnBrk="1" hangingPunct="1">
              <a:lnSpc>
                <a:spcPct val="80000"/>
              </a:lnSpc>
            </a:pPr>
            <a:r>
              <a:rPr lang="en-US" sz="1200" u="sng">
                <a:solidFill>
                  <a:schemeClr val="bg1"/>
                </a:solidFill>
              </a:rPr>
              <a:t>Author Use</a:t>
            </a:r>
            <a:r>
              <a:rPr lang="en-US" sz="1200">
                <a:solidFill>
                  <a:schemeClr val="bg1"/>
                </a:solidFill>
              </a:rPr>
              <a:t>. Authors have full rights to use their contributions in a totally unfettered way. Abstraction is permitted with credit to the source. </a:t>
            </a:r>
          </a:p>
          <a:p>
            <a:pPr lvl="1" eaLnBrk="1" hangingPunct="1">
              <a:lnSpc>
                <a:spcPct val="80000"/>
              </a:lnSpc>
            </a:pPr>
            <a:r>
              <a:rPr lang="en-US" sz="1200" u="sng">
                <a:solidFill>
                  <a:schemeClr val="bg1"/>
                </a:solidFill>
              </a:rPr>
              <a:t>INCOSE Use</a:t>
            </a:r>
            <a:r>
              <a:rPr lang="en-US" sz="1200">
                <a:solidFill>
                  <a:schemeClr val="bg1"/>
                </a:solidFill>
              </a:rPr>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1200" u="sng">
                <a:solidFill>
                  <a:schemeClr val="bg1"/>
                </a:solidFill>
              </a:rPr>
              <a:t>External Use</a:t>
            </a:r>
            <a:r>
              <a:rPr lang="en-US" sz="1200">
                <a:solidFill>
                  <a:schemeClr val="bg1"/>
                </a:solidFill>
              </a:rPr>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1200" u="sng">
                <a:solidFill>
                  <a:schemeClr val="bg1"/>
                </a:solidFill>
              </a:rPr>
              <a:t>Electronic Version Use</a:t>
            </a:r>
            <a:r>
              <a:rPr lang="en-US" sz="1200">
                <a:solidFill>
                  <a:schemeClr val="bg1"/>
                </a:solidFill>
              </a:rPr>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1200" u="sng">
                <a:solidFill>
                  <a:schemeClr val="bg1"/>
                </a:solidFill>
              </a:rPr>
              <a:t>Permissions</a:t>
            </a:r>
            <a:r>
              <a:rPr lang="en-US" sz="1200">
                <a:solidFill>
                  <a:schemeClr val="bg1"/>
                </a:solidFill>
              </a:rPr>
              <a:t>. INCOSE has granted permission to member companies of the INCOSE Corporate Advisory Board to post and use this document internally, subject to the external use restriction.</a:t>
            </a:r>
          </a:p>
          <a:p>
            <a:pPr lvl="1" eaLnBrk="1" hangingPunct="1">
              <a:lnSpc>
                <a:spcPct val="80000"/>
              </a:lnSpc>
            </a:pPr>
            <a:r>
              <a:rPr lang="en-US" sz="1200" u="sng">
                <a:solidFill>
                  <a:schemeClr val="bg1"/>
                </a:solidFill>
              </a:rPr>
              <a:t>Technical Data</a:t>
            </a:r>
            <a:r>
              <a:rPr lang="en-US" sz="1200">
                <a:solidFill>
                  <a:schemeClr val="bg1"/>
                </a:solidFill>
              </a:rPr>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sz="1200" i="1">
                <a:solidFill>
                  <a:schemeClr val="bg1"/>
                </a:solidFill>
              </a:rPr>
              <a:t>This briefing was created from information from various INCOSE sources as indicated in the Notes section of this slide. Send comments to </a:t>
            </a:r>
            <a:r>
              <a:rPr lang="en-US" sz="1200" i="1">
                <a:solidFill>
                  <a:schemeClr val="bg1"/>
                </a:solidFill>
                <a:hlinkClick r:id="rId2">
                  <a:extLst>
                    <a:ext uri="{A12FA001-AC4F-418D-AE19-62706E023703}">
                      <ahyp:hlinkClr xmlns:ahyp="http://schemas.microsoft.com/office/drawing/2018/hyperlinkcolor" val="tx"/>
                    </a:ext>
                  </a:extLst>
                </a:hlinkClick>
              </a:rPr>
              <a:t>certification@incose.org</a:t>
            </a:r>
            <a:r>
              <a:rPr lang="en-US" sz="1200" i="1">
                <a:solidFill>
                  <a:schemeClr val="bg1"/>
                </a:solidFill>
              </a:rPr>
              <a:t>. </a:t>
            </a:r>
          </a:p>
          <a:p>
            <a:endParaRPr lang="en-US" sz="1333">
              <a:solidFill>
                <a:schemeClr val="bg1"/>
              </a:solidFill>
            </a:endParaRPr>
          </a:p>
        </p:txBody>
      </p:sp>
    </p:spTree>
    <p:extLst>
      <p:ext uri="{BB962C8B-B14F-4D97-AF65-F5344CB8AC3E}">
        <p14:creationId xmlns:p14="http://schemas.microsoft.com/office/powerpoint/2010/main" val="284499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3723" y="6416372"/>
            <a:ext cx="739946" cy="169277"/>
          </a:xfrm>
          <a:prstGeom prst="rect">
            <a:avLst/>
          </a:prstGeom>
          <a:noFill/>
        </p:spPr>
        <p:txBody>
          <a:bodyPr wrap="none" lIns="0" bIns="0" rtlCol="0" anchor="b" anchorCtr="0">
            <a:spAutoFit/>
          </a:bodyPr>
          <a:lstStyle/>
          <a:p>
            <a:pPr defTabSz="914317"/>
            <a:r>
              <a:rPr lang="en-AU" sz="800" spc="10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slalom.com</a:t>
            </a:r>
          </a:p>
        </p:txBody>
      </p:sp>
      <p:sp>
        <p:nvSpPr>
          <p:cNvPr id="2" name="TextBox 1">
            <a:extLst>
              <a:ext uri="{FF2B5EF4-FFF2-40B4-BE49-F238E27FC236}">
                <a16:creationId xmlns:a16="http://schemas.microsoft.com/office/drawing/2014/main" id="{449452FA-4631-D936-0C2D-FEF1D8AB22CB}"/>
              </a:ext>
            </a:extLst>
          </p:cNvPr>
          <p:cNvSpPr txBox="1"/>
          <p:nvPr/>
        </p:nvSpPr>
        <p:spPr>
          <a:xfrm>
            <a:off x="10507405" y="6080196"/>
            <a:ext cx="1073800" cy="228600"/>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err="1">
                <a:solidFill>
                  <a:schemeClr val="bg1"/>
                </a:solidFill>
                <a:latin typeface="Arial" panose="020B0604020202020204" pitchFamily="34" charset="0"/>
                <a:cs typeface="Arial" panose="020B0604020202020204" pitchFamily="34" charset="0"/>
              </a:rPr>
              <a:t>incose.org</a:t>
            </a:r>
            <a:r>
              <a:rPr lang="en-GB" sz="1067">
                <a:solidFill>
                  <a:schemeClr val="bg1"/>
                </a:solidFill>
                <a:latin typeface="Arial" panose="020B0604020202020204" pitchFamily="34" charset="0"/>
                <a:cs typeface="Arial" panose="020B0604020202020204" pitchFamily="34" charset="0"/>
              </a:rPr>
              <a:t> | </a:t>
            </a:r>
            <a:fld id="{A86CDF6F-2953-460E-BD1D-295C411077A7}" type="slidenum">
              <a:rPr lang="en-GB" sz="1067">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2</a:t>
            </a:fld>
            <a:endParaRPr lang="en-GB" sz="1067">
              <a:solidFill>
                <a:schemeClr val="bg1"/>
              </a:solidFill>
              <a:latin typeface="Arial" panose="020B0604020202020204" pitchFamily="34" charset="0"/>
              <a:cs typeface="Arial" panose="020B0604020202020204" pitchFamily="34" charset="0"/>
            </a:endParaRPr>
          </a:p>
        </p:txBody>
      </p:sp>
      <p:pic>
        <p:nvPicPr>
          <p:cNvPr id="7" name="Picture Placeholder 6" descr="A person holding a tablet&#10;&#10;Description automatically generated with medium confidence">
            <a:extLst>
              <a:ext uri="{FF2B5EF4-FFF2-40B4-BE49-F238E27FC236}">
                <a16:creationId xmlns:a16="http://schemas.microsoft.com/office/drawing/2014/main" id="{D3216386-B746-5A44-ED75-E448253C37D0}"/>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t="7784" b="7784"/>
          <a:stretch>
            <a:fillRect/>
          </a:stretch>
        </p:blipFill>
        <p:spPr/>
      </p:pic>
      <p:grpSp>
        <p:nvGrpSpPr>
          <p:cNvPr id="3" name="Group 2">
            <a:extLst>
              <a:ext uri="{FF2B5EF4-FFF2-40B4-BE49-F238E27FC236}">
                <a16:creationId xmlns:a16="http://schemas.microsoft.com/office/drawing/2014/main" id="{F4A5D7FB-AE22-116E-17F3-0A144BF36A80}"/>
              </a:ext>
            </a:extLst>
          </p:cNvPr>
          <p:cNvGrpSpPr/>
          <p:nvPr/>
        </p:nvGrpSpPr>
        <p:grpSpPr>
          <a:xfrm>
            <a:off x="9734907" y="92207"/>
            <a:ext cx="2258652" cy="491992"/>
            <a:chOff x="7301180" y="69155"/>
            <a:chExt cx="1693989" cy="368994"/>
          </a:xfrm>
        </p:grpSpPr>
        <p:grpSp>
          <p:nvGrpSpPr>
            <p:cNvPr id="4" name="Group 3">
              <a:extLst>
                <a:ext uri="{FF2B5EF4-FFF2-40B4-BE49-F238E27FC236}">
                  <a16:creationId xmlns:a16="http://schemas.microsoft.com/office/drawing/2014/main" id="{226DA0CF-E385-D88E-DEAD-B3D629E92E1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E7C1021D-772A-E907-24EE-C76C6566B5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24B492A-9491-44A7-A002-70F3D48FEE7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7B68F45D-8AEC-9EA6-D581-2FED3017F44E}"/>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60CA397F-D985-B85C-03AA-6A112CC90F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F79D4783-445E-1F75-A4BE-8F8403CA784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AE3C9176-E4E7-07BC-FB74-8AF0E69CC5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34096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56938"/>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250" b="1" spc="-67">
                <a:solidFill>
                  <a:schemeClr val="accent1"/>
                </a:solidFill>
                <a:cs typeface="Times New Roman"/>
              </a:rPr>
              <a:t>Table of Contents</a:t>
            </a:r>
            <a:endParaRPr lang="en-US">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2059640" y="1378324"/>
            <a:ext cx="835734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en-US" sz="2000"/>
              <a:t>Page 4: ASEP Late Renewal Fees &amp; Requirements</a:t>
            </a:r>
          </a:p>
          <a:p>
            <a:r>
              <a:rPr lang="en-US" altLang="en-US" sz="2000"/>
              <a:t>Page 5: CSEP Late Renewal Fees &amp; Requirements</a:t>
            </a:r>
          </a:p>
          <a:p>
            <a:r>
              <a:rPr lang="en-US" altLang="en-US" sz="2000"/>
              <a:t>Page 6: Steps for Renewing late</a:t>
            </a:r>
          </a:p>
          <a:p>
            <a:r>
              <a:rPr lang="en-US" altLang="en-US" sz="2000"/>
              <a:t>Page 7: ESEP Re-activation Fees Table</a:t>
            </a:r>
          </a:p>
          <a:p>
            <a:r>
              <a:rPr lang="en-US" altLang="en-US" sz="2000"/>
              <a:t>Page 8: Process for re-activating ESEP when lapsed due to membership</a:t>
            </a:r>
          </a:p>
          <a:p>
            <a:r>
              <a:rPr lang="en-US" altLang="en-US" sz="2000"/>
              <a:t>Page 9: Certification Resources</a:t>
            </a:r>
          </a:p>
        </p:txBody>
      </p:sp>
    </p:spTree>
    <p:extLst>
      <p:ext uri="{BB962C8B-B14F-4D97-AF65-F5344CB8AC3E}">
        <p14:creationId xmlns:p14="http://schemas.microsoft.com/office/powerpoint/2010/main" val="342305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56938"/>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250" b="1" spc="-67">
                <a:solidFill>
                  <a:schemeClr val="accent1"/>
                </a:solidFill>
                <a:cs typeface="Times New Roman"/>
              </a:rPr>
              <a:t>ASEP Renewal Fees</a:t>
            </a:r>
            <a:endParaRPr lang="en-US">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710017" y="1396253"/>
            <a:ext cx="835734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a:defRPr/>
            </a:pPr>
            <a:r>
              <a:rPr lang="en-US" altLang="en-US" sz="1600" b="1" u="sng" dirty="0"/>
              <a:t>SEP renewal </a:t>
            </a:r>
            <a:r>
              <a:rPr lang="en-US" altLang="en-US" sz="1600" dirty="0"/>
              <a:t>= $100 </a:t>
            </a:r>
            <a:endParaRPr lang="en-US" altLang="en-US" sz="1600"/>
          </a:p>
          <a:p>
            <a:pPr marL="400050" lvl="1" indent="0">
              <a:buNone/>
              <a:defRPr/>
            </a:pPr>
            <a:endParaRPr lang="en-US" altLang="en-US" sz="1600" b="1" u="sng"/>
          </a:p>
          <a:p>
            <a:pPr marL="400050" lvl="1" indent="0">
              <a:buNone/>
              <a:defRPr/>
            </a:pPr>
            <a:r>
              <a:rPr lang="en-US" altLang="en-US" sz="1600" b="1" u="sng" dirty="0"/>
              <a:t>Late SEP renewal Requirements:</a:t>
            </a:r>
            <a:endParaRPr lang="en-US" altLang="en-US" sz="1600"/>
          </a:p>
          <a:p>
            <a:pPr lvl="1">
              <a:defRPr/>
            </a:pPr>
            <a:r>
              <a:rPr lang="en-US" altLang="en-US" sz="1600" b="1" i="1" dirty="0"/>
              <a:t>0-6 Months: </a:t>
            </a:r>
            <a:r>
              <a:rPr lang="en-US" sz="1600" dirty="0"/>
              <a:t>submit log showing 132 or more PDUs, renewal fee ($100), and reactivation fee of $50</a:t>
            </a:r>
            <a:endParaRPr lang="en-US" sz="1600" dirty="0">
              <a:cs typeface="Arial"/>
            </a:endParaRPr>
          </a:p>
          <a:p>
            <a:pPr marL="1085850" lvl="2">
              <a:defRPr/>
            </a:pPr>
            <a:r>
              <a:rPr lang="en-US" sz="1600" dirty="0"/>
              <a:t>Total Cost: $150 USD (Plus active individual membership)</a:t>
            </a:r>
            <a:endParaRPr lang="en-US" sz="1600" dirty="0">
              <a:cs typeface="Arial"/>
            </a:endParaRPr>
          </a:p>
          <a:p>
            <a:pPr lvl="1">
              <a:defRPr/>
            </a:pPr>
            <a:endParaRPr lang="en-US" sz="1600"/>
          </a:p>
          <a:p>
            <a:pPr lvl="1">
              <a:defRPr/>
            </a:pPr>
            <a:r>
              <a:rPr lang="en-US" altLang="en-US" sz="1600" b="1" i="1" dirty="0"/>
              <a:t>6-12 months: </a:t>
            </a:r>
            <a:r>
              <a:rPr lang="en-US" sz="1600" dirty="0"/>
              <a:t>submit log showing 144 or more PDUs, renewal fee ($100), and reactivation fee of $100</a:t>
            </a:r>
            <a:endParaRPr lang="en-US" sz="1600" dirty="0">
              <a:cs typeface="Arial"/>
            </a:endParaRPr>
          </a:p>
          <a:p>
            <a:pPr marL="1085850" lvl="2">
              <a:defRPr/>
            </a:pPr>
            <a:r>
              <a:rPr lang="en-US" sz="1600" dirty="0"/>
              <a:t>Total Cost: $200 USD (Plus active individual membership)</a:t>
            </a:r>
            <a:endParaRPr lang="en-US" sz="1600" dirty="0">
              <a:cs typeface="Arial"/>
            </a:endParaRPr>
          </a:p>
          <a:p>
            <a:pPr lvl="1">
              <a:defRPr/>
            </a:pPr>
            <a:endParaRPr lang="en-US" sz="1600"/>
          </a:p>
          <a:p>
            <a:pPr lvl="1">
              <a:defRPr/>
            </a:pPr>
            <a:r>
              <a:rPr lang="en-US" altLang="en-US" sz="1600" b="1" i="1" dirty="0"/>
              <a:t>More than 12 months: </a:t>
            </a:r>
            <a:r>
              <a:rPr lang="en-US" sz="1600" dirty="0"/>
              <a:t>submit PDU log showing 120 PDUs + 24 PDUs for each year expired, renewal fee ($100), and reactivation fee of $150</a:t>
            </a:r>
            <a:endParaRPr lang="en-US" sz="1600" dirty="0">
              <a:cs typeface="Arial"/>
            </a:endParaRPr>
          </a:p>
          <a:p>
            <a:pPr marL="1085850" lvl="2">
              <a:defRPr/>
            </a:pPr>
            <a:r>
              <a:rPr lang="en-US" sz="1600" dirty="0"/>
              <a:t>Total Cost: $250 USD (Plus active individual membership)</a:t>
            </a:r>
            <a:endParaRPr lang="en-US" sz="1600" dirty="0">
              <a:cs typeface="Arial"/>
            </a:endParaRPr>
          </a:p>
          <a:p>
            <a:pPr marL="1085850" lvl="2">
              <a:defRPr/>
            </a:pPr>
            <a:endParaRPr lang="en-US" altLang="en-US" sz="1600"/>
          </a:p>
          <a:p>
            <a:pPr marL="1085850" lvl="2">
              <a:defRPr/>
            </a:pPr>
            <a:r>
              <a:rPr lang="en-US" altLang="en-US" sz="1600" dirty="0"/>
              <a:t>In lieu of additional PDU requirements for late renewal, individuals may pass the INCOSE knowledge exam again. Please contact </a:t>
            </a:r>
            <a:r>
              <a:rPr lang="en-US" altLang="en-US" sz="1600" dirty="0">
                <a:hlinkClick r:id="rId3"/>
              </a:rPr>
              <a:t>certification@incose.net </a:t>
            </a:r>
            <a:r>
              <a:rPr lang="en-US" altLang="en-US" sz="1600" dirty="0"/>
              <a:t>if you decide to proceed with the exam instead of PDU requirement. </a:t>
            </a:r>
            <a:endParaRPr lang="en-US" altLang="en-US" sz="1600" dirty="0">
              <a:cs typeface="Arial"/>
            </a:endParaRPr>
          </a:p>
        </p:txBody>
      </p:sp>
    </p:spTree>
    <p:extLst>
      <p:ext uri="{BB962C8B-B14F-4D97-AF65-F5344CB8AC3E}">
        <p14:creationId xmlns:p14="http://schemas.microsoft.com/office/powerpoint/2010/main" val="4684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56938"/>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250" b="1" spc="-67">
                <a:solidFill>
                  <a:schemeClr val="accent1"/>
                </a:solidFill>
                <a:cs typeface="Times New Roman"/>
              </a:rPr>
              <a:t>CSEP Renewal Fees</a:t>
            </a:r>
            <a:endParaRPr lang="en-US">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710017" y="1396253"/>
            <a:ext cx="835734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a:defRPr/>
            </a:pPr>
            <a:r>
              <a:rPr lang="en-US" altLang="en-US" sz="1600" b="1" u="sng" dirty="0"/>
              <a:t>SEP renewal </a:t>
            </a:r>
            <a:r>
              <a:rPr lang="en-US" altLang="en-US" sz="1600" dirty="0"/>
              <a:t>= $100 </a:t>
            </a:r>
            <a:endParaRPr lang="en-US" altLang="en-US" sz="1600"/>
          </a:p>
          <a:p>
            <a:pPr marL="400050" lvl="1" indent="0">
              <a:buNone/>
              <a:defRPr/>
            </a:pPr>
            <a:endParaRPr lang="en-US" altLang="en-US" sz="1600" b="1" u="sng"/>
          </a:p>
          <a:p>
            <a:pPr marL="400050" lvl="1" indent="0">
              <a:buNone/>
              <a:defRPr/>
            </a:pPr>
            <a:r>
              <a:rPr lang="en-US" altLang="en-US" sz="1600" b="1" u="sng" dirty="0"/>
              <a:t>Late SEP renewal Requirements:</a:t>
            </a:r>
            <a:endParaRPr lang="en-US" altLang="en-US" sz="1600" dirty="0"/>
          </a:p>
          <a:p>
            <a:pPr lvl="1">
              <a:defRPr/>
            </a:pPr>
            <a:r>
              <a:rPr lang="en-US" altLang="en-US" sz="1600" b="1" i="1" dirty="0"/>
              <a:t>0-6 Months: </a:t>
            </a:r>
            <a:r>
              <a:rPr lang="en-US" sz="1600" dirty="0"/>
              <a:t>submit log showing 140 or more PDUs, renewal fee ($100), and reactivation fee of $50</a:t>
            </a:r>
            <a:endParaRPr lang="en-US" sz="1600" dirty="0">
              <a:cs typeface="Arial"/>
            </a:endParaRPr>
          </a:p>
          <a:p>
            <a:pPr marL="1085850" lvl="2">
              <a:defRPr/>
            </a:pPr>
            <a:r>
              <a:rPr lang="en-US" sz="1600" dirty="0"/>
              <a:t>Total Cost: $150 USD (Plus active individual membership)</a:t>
            </a:r>
            <a:endParaRPr lang="en-US" sz="1600" dirty="0">
              <a:cs typeface="Arial"/>
            </a:endParaRPr>
          </a:p>
          <a:p>
            <a:pPr lvl="1">
              <a:defRPr/>
            </a:pPr>
            <a:endParaRPr lang="en-US" sz="1600"/>
          </a:p>
          <a:p>
            <a:pPr lvl="1">
              <a:defRPr/>
            </a:pPr>
            <a:r>
              <a:rPr lang="en-US" altLang="en-US" sz="1600" b="1" i="1" dirty="0"/>
              <a:t>6-12 months: </a:t>
            </a:r>
            <a:r>
              <a:rPr lang="en-US" sz="1600" dirty="0"/>
              <a:t>submit log showing 160 or more PDUs, renewal fee ($100), and reactivation fee of $100</a:t>
            </a:r>
            <a:endParaRPr lang="en-US" sz="1600" dirty="0">
              <a:cs typeface="Arial"/>
            </a:endParaRPr>
          </a:p>
          <a:p>
            <a:pPr marL="1085850" lvl="2">
              <a:defRPr/>
            </a:pPr>
            <a:r>
              <a:rPr lang="en-US" sz="1600" dirty="0"/>
              <a:t>Total Cost: $200 USD (Plus active individual membership)</a:t>
            </a:r>
            <a:endParaRPr lang="en-US" sz="1600" dirty="0">
              <a:cs typeface="Arial"/>
            </a:endParaRPr>
          </a:p>
          <a:p>
            <a:pPr lvl="1">
              <a:defRPr/>
            </a:pPr>
            <a:endParaRPr lang="en-US" sz="1600"/>
          </a:p>
          <a:p>
            <a:pPr lvl="1">
              <a:defRPr/>
            </a:pPr>
            <a:r>
              <a:rPr lang="en-US" altLang="en-US" sz="1600" b="1" i="1" dirty="0"/>
              <a:t>More than 12 months: </a:t>
            </a:r>
            <a:r>
              <a:rPr lang="en-US" sz="1600" dirty="0"/>
              <a:t>submit PDU log showing 120 PDUs + 40 PDUs for each year expired, renewal fee ($100), and reactivation fee of $150</a:t>
            </a:r>
            <a:endParaRPr lang="en-US" sz="1600" dirty="0">
              <a:cs typeface="Arial"/>
            </a:endParaRPr>
          </a:p>
          <a:p>
            <a:pPr marL="1085850" lvl="2">
              <a:defRPr/>
            </a:pPr>
            <a:r>
              <a:rPr lang="en-US" sz="1600" dirty="0"/>
              <a:t>Total Cost: $250 USD (Plus active individual membership)</a:t>
            </a:r>
            <a:endParaRPr lang="en-US" sz="1600" dirty="0">
              <a:cs typeface="Arial"/>
            </a:endParaRPr>
          </a:p>
          <a:p>
            <a:pPr marL="1085850" lvl="2">
              <a:defRPr/>
            </a:pPr>
            <a:endParaRPr lang="en-US" altLang="en-US" sz="1600"/>
          </a:p>
          <a:p>
            <a:pPr marL="1085850" lvl="2">
              <a:defRPr/>
            </a:pPr>
            <a:r>
              <a:rPr lang="en-US" altLang="en-US" sz="1600" dirty="0"/>
              <a:t>In lieu of additional PDU requirements for late renewal, individuals may pass the INCOSE knowledge exam again. Please contact </a:t>
            </a:r>
            <a:r>
              <a:rPr lang="en-US" altLang="en-US" sz="1600" dirty="0">
                <a:hlinkClick r:id="rId3"/>
              </a:rPr>
              <a:t>certification@incose.net </a:t>
            </a:r>
            <a:r>
              <a:rPr lang="en-US" altLang="en-US" sz="1600" dirty="0"/>
              <a:t>if you decide to proceed with the exam instead of PDU requirement. </a:t>
            </a:r>
            <a:endParaRPr lang="en-US" altLang="en-US" sz="1600" dirty="0">
              <a:cs typeface="Arial"/>
            </a:endParaRPr>
          </a:p>
        </p:txBody>
      </p:sp>
    </p:spTree>
    <p:extLst>
      <p:ext uri="{BB962C8B-B14F-4D97-AF65-F5344CB8AC3E}">
        <p14:creationId xmlns:p14="http://schemas.microsoft.com/office/powerpoint/2010/main" val="298145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56938"/>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250" b="1" spc="-67">
                <a:solidFill>
                  <a:schemeClr val="accent1"/>
                </a:solidFill>
                <a:cs typeface="Times New Roman"/>
              </a:rPr>
              <a:t>Steps for Renewing Late</a:t>
            </a:r>
            <a:endParaRPr lang="en-US">
              <a:solidFill>
                <a:schemeClr val="accent1"/>
              </a:solidFill>
            </a:endParaRP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710017" y="1396253"/>
            <a:ext cx="835734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indent="-342900">
              <a:buFont typeface="Courier New" panose="02070309020205020404" pitchFamily="49" charset="0"/>
              <a:buAutoNum type="arabicPeriod"/>
            </a:pPr>
            <a:r>
              <a:rPr lang="en-US" altLang="en-US" sz="2000" dirty="0"/>
              <a:t>Fill out Form 13 PDU log with the appropriate amount of PDUs (based on the amount of time since your certification lapsed/expired from slide 4 &amp; 5).</a:t>
            </a:r>
          </a:p>
          <a:p>
            <a:pPr lvl="1" indent="-342900">
              <a:buFont typeface="Courier New" panose="02070309020205020404" pitchFamily="49" charset="0"/>
              <a:buAutoNum type="arabicPeriod"/>
            </a:pPr>
            <a:endParaRPr lang="en-US" altLang="en-US" sz="2000" dirty="0"/>
          </a:p>
          <a:p>
            <a:pPr lvl="1" indent="-342900">
              <a:buFont typeface="Courier New" panose="02070309020205020404" pitchFamily="49" charset="0"/>
              <a:buAutoNum type="arabicPeriod"/>
            </a:pPr>
            <a:r>
              <a:rPr lang="en-US" altLang="en-US" sz="2000" dirty="0"/>
              <a:t>Renew membership if expired. </a:t>
            </a:r>
          </a:p>
          <a:p>
            <a:pPr lvl="1" indent="-342900">
              <a:buFont typeface="Courier New" panose="02070309020205020404" pitchFamily="49" charset="0"/>
              <a:buAutoNum type="arabicPeriod"/>
            </a:pPr>
            <a:endParaRPr lang="en-US" altLang="en-US" sz="2000" dirty="0"/>
          </a:p>
          <a:p>
            <a:pPr lvl="1" indent="-342900">
              <a:buFont typeface="Courier New" panose="02070309020205020404" pitchFamily="49" charset="0"/>
              <a:buAutoNum type="arabicPeriod"/>
            </a:pPr>
            <a:r>
              <a:rPr lang="en-US" altLang="en-US" sz="2000" dirty="0"/>
              <a:t>Login to your member portal and click on “Certification” at the top.  Select “View my Certificate” from the drop-down menu.</a:t>
            </a:r>
          </a:p>
          <a:p>
            <a:pPr lvl="1" indent="-342900">
              <a:buFont typeface="Courier New" panose="02070309020205020404" pitchFamily="49" charset="0"/>
              <a:buAutoNum type="arabicPeriod"/>
            </a:pPr>
            <a:endParaRPr lang="en-US" altLang="en-US" sz="2000" dirty="0"/>
          </a:p>
          <a:p>
            <a:pPr lvl="1" indent="-342900">
              <a:buFont typeface="Courier New" panose="02070309020205020404" pitchFamily="49" charset="0"/>
              <a:buAutoNum type="arabicPeriod"/>
            </a:pPr>
            <a:r>
              <a:rPr lang="en-US" altLang="en-US" sz="2000" dirty="0"/>
              <a:t>Click on the certification type; ASEP, CSEP or ESEP link.</a:t>
            </a:r>
          </a:p>
          <a:p>
            <a:pPr lvl="1" indent="-342900">
              <a:buFont typeface="Courier New" panose="02070309020205020404" pitchFamily="49" charset="0"/>
              <a:buAutoNum type="arabicPeriod"/>
            </a:pPr>
            <a:endParaRPr lang="en-US" altLang="en-US" sz="2000" dirty="0"/>
          </a:p>
          <a:p>
            <a:pPr lvl="1" indent="-342900">
              <a:buFont typeface="Courier New" panose="02070309020205020404" pitchFamily="49" charset="0"/>
              <a:buAutoNum type="arabicPeriod"/>
            </a:pPr>
            <a:r>
              <a:rPr lang="en-US" altLang="en-US" sz="2000" dirty="0"/>
              <a:t>Click on the “Apply/Renew” button and follow the prompted steps to complete the renewal submission process.</a:t>
            </a:r>
          </a:p>
          <a:p>
            <a:pPr lvl="1" indent="-342900">
              <a:buFont typeface="Courier New" panose="02070309020205020404" pitchFamily="49" charset="0"/>
              <a:buAutoNum type="arabicPeriod"/>
            </a:pPr>
            <a:endParaRPr lang="en-US" altLang="en-US" sz="2000" dirty="0"/>
          </a:p>
          <a:p>
            <a:pPr lvl="1" indent="-342900">
              <a:buFont typeface="Courier New" panose="02070309020205020404" pitchFamily="49" charset="0"/>
              <a:buAutoNum type="arabicPeriod"/>
            </a:pPr>
            <a:endParaRPr lang="en-US" altLang="en-US" sz="2000" dirty="0"/>
          </a:p>
          <a:p>
            <a:pPr marL="114300" lvl="1"/>
            <a:r>
              <a:rPr lang="en-US" altLang="en-US" sz="2000" dirty="0"/>
              <a:t>Certification Office will review your documents and process your new certificate. </a:t>
            </a:r>
          </a:p>
        </p:txBody>
      </p:sp>
    </p:spTree>
    <p:extLst>
      <p:ext uri="{BB962C8B-B14F-4D97-AF65-F5344CB8AC3E}">
        <p14:creationId xmlns:p14="http://schemas.microsoft.com/office/powerpoint/2010/main" val="159890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49629"/>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000" b="1">
                <a:solidFill>
                  <a:schemeClr val="accent1"/>
                </a:solidFill>
              </a:rPr>
              <a:t>Re-Instating ESEP</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710017" y="1396253"/>
            <a:ext cx="835734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indent="0">
              <a:buNone/>
            </a:pPr>
            <a:r>
              <a:rPr lang="en-US" altLang="en-US" sz="2800"/>
              <a:t>ESEPs who lapse due to membership are required to pay a reactivation fee in order to re-instate their certification. See below for fees table, listed in USD: </a:t>
            </a:r>
          </a:p>
        </p:txBody>
      </p:sp>
      <p:pic>
        <p:nvPicPr>
          <p:cNvPr id="4" name="Picture 3">
            <a:extLst>
              <a:ext uri="{FF2B5EF4-FFF2-40B4-BE49-F238E27FC236}">
                <a16:creationId xmlns:a16="http://schemas.microsoft.com/office/drawing/2014/main" id="{78C31F0B-D851-4315-B708-BF7AFA206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005" y="3429000"/>
            <a:ext cx="55975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761299"/>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400" b="1">
                <a:solidFill>
                  <a:schemeClr val="accent1"/>
                </a:solidFill>
              </a:rPr>
              <a:t>Re-Instating ESEP</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710017" y="1396253"/>
            <a:ext cx="83573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indent="0">
              <a:buNone/>
              <a:defRPr/>
            </a:pPr>
            <a:r>
              <a:rPr lang="en-US" altLang="en-US" b="1" u="sng" dirty="0"/>
              <a:t>If your ESEP Certification has lapsed due to membership:</a:t>
            </a:r>
          </a:p>
          <a:p>
            <a:pPr lvl="1" indent="-342900">
              <a:buFont typeface="Courier New" panose="02070309020205020404" pitchFamily="49" charset="0"/>
              <a:buAutoNum type="arabicPeriod"/>
              <a:defRPr/>
            </a:pPr>
            <a:r>
              <a:rPr lang="en-US" altLang="en-US" dirty="0"/>
              <a:t>Renew your membership from your Profile Home page </a:t>
            </a:r>
          </a:p>
          <a:p>
            <a:pPr marL="800100" lvl="2" indent="0">
              <a:buNone/>
              <a:defRPr/>
            </a:pPr>
            <a:r>
              <a:rPr lang="en-US" altLang="en-US" dirty="0"/>
              <a:t>	-Please make sure not to create a new account. It will not automatically sync with your existing certification.</a:t>
            </a:r>
          </a:p>
          <a:p>
            <a:pPr marL="800100" lvl="2" indent="0">
              <a:buNone/>
              <a:defRPr/>
            </a:pPr>
            <a:endParaRPr lang="en-US" altLang="en-US" dirty="0"/>
          </a:p>
          <a:p>
            <a:pPr marL="400050" lvl="1" indent="0">
              <a:buNone/>
              <a:defRPr/>
            </a:pPr>
            <a:r>
              <a:rPr lang="en-US" altLang="en-US" dirty="0"/>
              <a:t>2. Log in to your member portal </a:t>
            </a:r>
          </a:p>
          <a:p>
            <a:pPr marL="400050" lvl="1" indent="0">
              <a:buNone/>
              <a:defRPr/>
            </a:pPr>
            <a:endParaRPr lang="en-US" altLang="en-US" dirty="0"/>
          </a:p>
          <a:p>
            <a:pPr marL="400050" lvl="1" indent="0">
              <a:buNone/>
              <a:defRPr/>
            </a:pPr>
            <a:r>
              <a:rPr lang="en-US" altLang="en-US" dirty="0"/>
              <a:t>3. Follow the same steps you would, to renew your certification.  You will be prompted to pay the reinstatement fee.  Once paid and processed your ESEP certification will be reinstated and brought to good standings.</a:t>
            </a:r>
          </a:p>
        </p:txBody>
      </p:sp>
    </p:spTree>
    <p:extLst>
      <p:ext uri="{BB962C8B-B14F-4D97-AF65-F5344CB8AC3E}">
        <p14:creationId xmlns:p14="http://schemas.microsoft.com/office/powerpoint/2010/main" val="121161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687092" y="454798"/>
            <a:ext cx="8607352" cy="802784"/>
          </a:xfrm>
          <a:prstGeom prst="rect">
            <a:avLst/>
          </a:prstGeom>
        </p:spPr>
        <p:txBody>
          <a:bodyPr vert="horz" wrap="square" lIns="0" tIns="60960" rIns="0" bIns="60960" rtlCol="0" anchor="t">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333"/>
              </a:lnSpc>
              <a:buNone/>
            </a:pPr>
            <a:r>
              <a:rPr lang="en-US" sz="4800" b="1">
                <a:solidFill>
                  <a:schemeClr val="accent1"/>
                </a:solidFill>
              </a:rPr>
              <a:t>Certification Resources</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33617" y="3042022"/>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 name="TextBox 2">
            <a:extLst>
              <a:ext uri="{FF2B5EF4-FFF2-40B4-BE49-F238E27FC236}">
                <a16:creationId xmlns:a16="http://schemas.microsoft.com/office/drawing/2014/main" id="{80B4AC5B-3F7B-C9A9-84BF-6DD46570D779}"/>
              </a:ext>
            </a:extLst>
          </p:cNvPr>
          <p:cNvSpPr txBox="1"/>
          <p:nvPr/>
        </p:nvSpPr>
        <p:spPr>
          <a:xfrm>
            <a:off x="1687092" y="1977523"/>
            <a:ext cx="835734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ltLang="en-US" sz="2000" dirty="0"/>
              <a:t>Forms: </a:t>
            </a:r>
            <a:r>
              <a:rPr lang="en-US" altLang="en-US" sz="2000" dirty="0">
                <a:hlinkClick r:id="rId3"/>
              </a:rPr>
              <a:t>https://www.incose.org/systems-engineering-certification/certification-forms</a:t>
            </a:r>
            <a:endParaRPr lang="en-US" altLang="en-US" sz="2000" dirty="0"/>
          </a:p>
          <a:p>
            <a:pPr>
              <a:defRPr/>
            </a:pPr>
            <a:r>
              <a:rPr lang="en-US" altLang="en-US" sz="2000" dirty="0"/>
              <a:t>How do I renew: </a:t>
            </a:r>
            <a:r>
              <a:rPr lang="en-US" altLang="en-US" sz="2000" dirty="0">
                <a:hlinkClick r:id="rId4"/>
              </a:rPr>
              <a:t>https://www.incose.org/systems-engineering-certification/the-certification-process/how-do-i-renew</a:t>
            </a:r>
            <a:r>
              <a:rPr lang="en-US" altLang="en-US" sz="2000" dirty="0"/>
              <a:t> </a:t>
            </a:r>
          </a:p>
          <a:p>
            <a:pPr>
              <a:defRPr/>
            </a:pPr>
            <a:r>
              <a:rPr lang="en-US" altLang="en-US" sz="2000" dirty="0"/>
              <a:t>Late Renewal requirements: </a:t>
            </a:r>
            <a:r>
              <a:rPr lang="en-US" altLang="en-US" sz="2000" dirty="0">
                <a:hlinkClick r:id="rId5"/>
              </a:rPr>
              <a:t>https://www.incose.org/systems-engineering-certification/the-certification-process/how-do-i-renew/late-renewals</a:t>
            </a:r>
            <a:endParaRPr lang="en-US" altLang="en-US" sz="2000" dirty="0"/>
          </a:p>
          <a:p>
            <a:pPr>
              <a:defRPr/>
            </a:pPr>
            <a:r>
              <a:rPr lang="en-US" altLang="en-US" sz="2000" dirty="0"/>
              <a:t>Qualifying Activities for Earning PDUs: </a:t>
            </a:r>
            <a:r>
              <a:rPr lang="en-US" altLang="en-US" sz="2000" dirty="0">
                <a:hlinkClick r:id="rId6"/>
              </a:rPr>
              <a:t>https://www.incose.org/systems-engineering-certification/the-certification-process/how-do-i-renew#Activities</a:t>
            </a:r>
            <a:r>
              <a:rPr lang="en-US" altLang="en-US" sz="2000" dirty="0"/>
              <a:t> </a:t>
            </a:r>
          </a:p>
          <a:p>
            <a:pPr>
              <a:defRPr/>
            </a:pPr>
            <a:endParaRPr lang="en-US" altLang="en-US" sz="2000" dirty="0"/>
          </a:p>
          <a:p>
            <a:pPr>
              <a:defRPr/>
            </a:pPr>
            <a:r>
              <a:rPr lang="en-US" altLang="en-US" sz="2000" b="1" dirty="0"/>
              <a:t>General INCOSE inquiries: </a:t>
            </a:r>
            <a:r>
              <a:rPr lang="en-US" altLang="en-US" sz="2000" dirty="0">
                <a:hlinkClick r:id="rId7"/>
              </a:rPr>
              <a:t>info@incose.net</a:t>
            </a:r>
            <a:endParaRPr lang="en-US" altLang="en-US" sz="2000" dirty="0"/>
          </a:p>
          <a:p>
            <a:pPr>
              <a:defRPr/>
            </a:pPr>
            <a:r>
              <a:rPr lang="en-US" altLang="en-US" sz="2000" b="1" dirty="0"/>
              <a:t>Certification inquiries: </a:t>
            </a:r>
            <a:r>
              <a:rPr lang="en-US" altLang="en-US" sz="2000" dirty="0">
                <a:hlinkClick r:id="rId8"/>
              </a:rPr>
              <a:t>certification@incose.net</a:t>
            </a:r>
            <a:r>
              <a:rPr lang="en-US" altLang="en-US" sz="2000" dirty="0"/>
              <a:t>  </a:t>
            </a:r>
          </a:p>
        </p:txBody>
      </p:sp>
    </p:spTree>
    <p:extLst>
      <p:ext uri="{BB962C8B-B14F-4D97-AF65-F5344CB8AC3E}">
        <p14:creationId xmlns:p14="http://schemas.microsoft.com/office/powerpoint/2010/main" val="3711686614"/>
      </p:ext>
    </p:extLst>
  </p:cSld>
  <p:clrMapOvr>
    <a:masterClrMapping/>
  </p:clrMapOvr>
</p:sld>
</file>

<file path=ppt/theme/theme1.xml><?xml version="1.0" encoding="utf-8"?>
<a:theme xmlns:a="http://schemas.openxmlformats.org/drawingml/2006/main" name="INCOSE Template 2022">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F4596C08E0A4686F794ABE1FF10BD" ma:contentTypeVersion="16" ma:contentTypeDescription="Create a new document." ma:contentTypeScope="" ma:versionID="19ba4fd872619afe092d99c78f62d549">
  <xsd:schema xmlns:xsd="http://www.w3.org/2001/XMLSchema" xmlns:xs="http://www.w3.org/2001/XMLSchema" xmlns:p="http://schemas.microsoft.com/office/2006/metadata/properties" xmlns:ns2="cdfd6799-8dd4-44ff-8dd3-65e727f1543f" xmlns:ns3="facbade3-605f-48c2-b604-343a022950c1" targetNamespace="http://schemas.microsoft.com/office/2006/metadata/properties" ma:root="true" ma:fieldsID="bedb31efdab5ad6b82c556bd0aeb019c" ns2:_="" ns3:_="">
    <xsd:import namespace="cdfd6799-8dd4-44ff-8dd3-65e727f1543f"/>
    <xsd:import namespace="facbade3-605f-48c2-b604-343a022950c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6799-8dd4-44ff-8dd3-65e727f15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Comments" ma:index="22"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cbade3-605f-48c2-b604-343a022950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df3f3fb-6444-48ae-a24b-a76b0cc860ca}" ma:internalName="TaxCatchAll" ma:showField="CatchAllData" ma:web="facbade3-605f-48c2-b604-343a022950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fd6799-8dd4-44ff-8dd3-65e727f1543f">
      <Terms xmlns="http://schemas.microsoft.com/office/infopath/2007/PartnerControls"/>
    </lcf76f155ced4ddcb4097134ff3c332f>
    <TaxCatchAll xmlns="facbade3-605f-48c2-b604-343a022950c1" xsi:nil="true"/>
    <Comments xmlns="cdfd6799-8dd4-44ff-8dd3-65e727f1543f" xsi:nil="true"/>
  </documentManagement>
</p:properties>
</file>

<file path=customXml/itemProps1.xml><?xml version="1.0" encoding="utf-8"?>
<ds:datastoreItem xmlns:ds="http://schemas.openxmlformats.org/officeDocument/2006/customXml" ds:itemID="{959F67A4-D855-4169-81D3-E620433C778B}">
  <ds:schemaRefs>
    <ds:schemaRef ds:uri="cdfd6799-8dd4-44ff-8dd3-65e727f1543f"/>
    <ds:schemaRef ds:uri="facbade3-605f-48c2-b604-343a022950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187B1C-7F6B-45C4-90F7-8727514502AA}">
  <ds:schemaRefs>
    <ds:schemaRef ds:uri="http://schemas.microsoft.com/sharepoint/v3/contenttype/forms"/>
  </ds:schemaRefs>
</ds:datastoreItem>
</file>

<file path=customXml/itemProps3.xml><?xml version="1.0" encoding="utf-8"?>
<ds:datastoreItem xmlns:ds="http://schemas.openxmlformats.org/officeDocument/2006/customXml" ds:itemID="{7F3DD9D0-8820-4F48-A36E-14E196D5C00E}">
  <ds:schemaRefs>
    <ds:schemaRef ds:uri="cdfd6799-8dd4-44ff-8dd3-65e727f1543f"/>
    <ds:schemaRef ds:uri="facbade3-605f-48c2-b604-343a022950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1106</Words>
  <Application>Microsoft Office PowerPoint</Application>
  <PresentationFormat>Widescreen</PresentationFormat>
  <Paragraphs>93</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INCOSE Template 2022</vt:lpstr>
      <vt:lpstr>Late Renewals and Reinstatements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dc:creator>
  <cp:lastModifiedBy>Carol Berardino</cp:lastModifiedBy>
  <cp:revision>8</cp:revision>
  <dcterms:created xsi:type="dcterms:W3CDTF">2023-08-07T23:22:25Z</dcterms:created>
  <dcterms:modified xsi:type="dcterms:W3CDTF">2023-11-02T16:19:55Z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0x010100108F4596C08E0A4686F794ABE1FF10BD</vt:lpwstr>
  </property>
  <property fmtid="{D5CDD505-2E9C-101B-9397-08002B2CF9AE}" pid="3" name="MediaServiceImageTags">
    <vt:lpwstr/>
  </property>
</Properties>
</file>