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sldIdLst>
    <p:sldId id="323" r:id="rId5"/>
    <p:sldId id="266" r:id="rId6"/>
    <p:sldId id="267" r:id="rId7"/>
    <p:sldId id="268" r:id="rId8"/>
    <p:sldId id="265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Kowalski" initials="CK" lastIdx="1" clrIdx="0">
    <p:extLst>
      <p:ext uri="{19B8F6BF-5375-455C-9EA6-DF929625EA0E}">
        <p15:presenceInfo xmlns:p15="http://schemas.microsoft.com/office/powerpoint/2012/main" userId="5549ab140c1e062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94"/>
  </p:normalViewPr>
  <p:slideViewPr>
    <p:cSldViewPr snapToGrid="0" snapToObjects="1">
      <p:cViewPr varScale="1">
        <p:scale>
          <a:sx n="47" d="100"/>
          <a:sy n="47" d="100"/>
        </p:scale>
        <p:origin x="50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89F94-2366-42B1-BD34-0AA4E3D72D49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D1F99-826B-41AF-B843-AE625B6D7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9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58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38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30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77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72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16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1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E5011-7E46-46F1-A80A-92E187A2DF7A}" type="datetime1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8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E645-195B-480B-AC87-97694E8054AA}" type="datetime1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2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22190-7B47-4DA6-BABD-124099725EC6}" type="datetime1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5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4B2A-EE77-419C-AE0E-636A7423D620}" type="datetime1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4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7E7-54AA-47DA-92F7-4ABE03CE0316}" type="datetime1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2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0BD8-CF21-42C8-A67B-61766DF4C166}" type="datetime1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A949-97D3-441D-8D04-CCE95DC66979}" type="datetime1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8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6E88-518B-4CE1-B53D-A1757C9AE81A}" type="datetime1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F182-104E-4863-8888-5E2CE69AC30D}" type="datetime1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9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87E3E-2C7C-474E-B58E-E7F2FE3B6CF9}" type="datetime1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4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38AC-CB5B-4E50-AC64-F9C2D4585EBA}" type="datetime1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INCOSE SEP Program Overview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/>
          <a:srcRect l="25880" t="20983" r="20007" b="35194"/>
          <a:stretch/>
        </p:blipFill>
        <p:spPr>
          <a:xfrm>
            <a:off x="1" y="-1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6272" y="365125"/>
            <a:ext cx="91775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D57D3-A43D-40B6-BFDA-CA54E9B9FA2A}" type="datetime1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INCOSE SEP Program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1724D-AC68-E844-9254-CBB0734E74A2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" y="73882"/>
            <a:ext cx="1908048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971A9"/>
          </a:solidFill>
          <a:latin typeface="Optima" charset="0"/>
          <a:ea typeface="Optima" charset="0"/>
          <a:cs typeface="Optim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DEC7018-E5E7-4265-B5B2-39C4F2C8D0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143001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sz="4400" dirty="0"/>
              <a:t>How To: Renew SEP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70A4A10-70CF-4C23-965C-A324C8F766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200400"/>
            <a:ext cx="6400800" cy="1752600"/>
          </a:xfrm>
        </p:spPr>
        <p:txBody>
          <a:bodyPr rtlCol="0"/>
          <a:lstStyle/>
          <a:p>
            <a:pPr>
              <a:defRPr/>
            </a:pPr>
            <a:r>
              <a:rPr lang="en-US" altLang="en-US" dirty="0"/>
              <a:t>Revised 30 March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59EC6-CDA7-4D66-9470-7A610651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SEP Renewal Requirements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C39EE2CE-B2C2-40A1-80F6-0268C0197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30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ASEP Renewal: 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Period: Five years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Fee: $100 application fee 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Individual, Student, or Senior Membership required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120 PDUs required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CSEP Renewal: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Period: three years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Fee: $100 application fee 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Individual, Student, or Senior Membership required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120 PDUs required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ESEP: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No renewal required</a:t>
            </a:r>
          </a:p>
          <a:p>
            <a:pPr lvl="1" eaLnBrk="1" hangingPunct="1">
              <a:defRPr/>
            </a:pPr>
            <a:r>
              <a:rPr lang="en-US" altLang="en-US" dirty="0">
                <a:solidFill>
                  <a:schemeClr val="tx2"/>
                </a:solidFill>
                <a:latin typeface="+mn-lt"/>
              </a:rPr>
              <a:t>Active membership required</a:t>
            </a:r>
          </a:p>
          <a:p>
            <a:pPr lvl="1" eaLnBrk="1" hangingPunct="1">
              <a:defRPr/>
            </a:pPr>
            <a:endParaRPr lang="en-US" altLang="en-US" dirty="0">
              <a:solidFill>
                <a:schemeClr val="tx2"/>
              </a:solidFill>
              <a:latin typeface="+mn-lt"/>
            </a:endParaRPr>
          </a:p>
          <a:p>
            <a:pPr lvl="1" eaLnBrk="1" hangingPunct="1">
              <a:defRPr/>
            </a:pPr>
            <a:endParaRPr lang="en-US" altLang="en-US" dirty="0"/>
          </a:p>
          <a:p>
            <a:pPr lvl="2"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9B0176-2EC5-43CF-ADCA-4DB9BCA98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en-US" sz="3200" dirty="0"/>
              <a:t>1. Log in to www.incose.org. From the banner menu, click on “Certifications.”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088DF7-328C-B30D-92BF-57CB0E605B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034" y="1983883"/>
            <a:ext cx="9039225" cy="3571875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C55D0457-D248-4BAF-8281-6F54CD9777E5}"/>
              </a:ext>
            </a:extLst>
          </p:cNvPr>
          <p:cNvSpPr/>
          <p:nvPr/>
        </p:nvSpPr>
        <p:spPr>
          <a:xfrm flipV="1">
            <a:off x="7939348" y="2497973"/>
            <a:ext cx="1295400" cy="2992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85A8-19EE-427D-83EF-12B3C5F8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en-US" sz="3200" dirty="0"/>
              <a:t>2. Click on “View My Certification.”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79B224-6DD1-F604-A1B7-54A2682FC0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37" t="26768" r="31915" b="39334"/>
          <a:stretch/>
        </p:blipFill>
        <p:spPr>
          <a:xfrm>
            <a:off x="1848255" y="2295727"/>
            <a:ext cx="7363839" cy="226654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CADB709-84B2-CEAE-750F-A73087621EEB}"/>
              </a:ext>
            </a:extLst>
          </p:cNvPr>
          <p:cNvSpPr/>
          <p:nvPr/>
        </p:nvSpPr>
        <p:spPr>
          <a:xfrm flipV="1">
            <a:off x="5868948" y="3620984"/>
            <a:ext cx="1608924" cy="3716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B5326-85C6-4EBF-8AB7-C54BD0C6F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100000"/>
              </a:lnSpc>
              <a:defRPr/>
            </a:pPr>
            <a:r>
              <a:rPr lang="en-US" sz="3200" dirty="0"/>
              <a:t>3. Click on the hyperlink the SEP Program.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C52B51-1542-8934-3D85-A69CB375D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204" y="1988751"/>
            <a:ext cx="9889375" cy="3130229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56787673-DA88-49DE-9BF5-4FB3FD85620C}"/>
              </a:ext>
            </a:extLst>
          </p:cNvPr>
          <p:cNvSpPr/>
          <p:nvPr/>
        </p:nvSpPr>
        <p:spPr>
          <a:xfrm>
            <a:off x="5672847" y="4684541"/>
            <a:ext cx="1118681" cy="3696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C85285-6C18-0B63-D5DE-A6792D344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2" y="1924891"/>
            <a:ext cx="10080567" cy="380524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35DF691C-09E2-4181-91EA-90811FFA8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en-US" sz="3200" dirty="0"/>
              <a:t>4. Click on the “Apply/Renew” button.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81FB00-5B16-406D-88D7-7BD3C5591B91}"/>
              </a:ext>
            </a:extLst>
          </p:cNvPr>
          <p:cNvSpPr txBox="1"/>
          <p:nvPr/>
        </p:nvSpPr>
        <p:spPr>
          <a:xfrm>
            <a:off x="3511826" y="2120348"/>
            <a:ext cx="967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177C1B4-F820-C40F-8ACA-EEF72783262E}"/>
              </a:ext>
            </a:extLst>
          </p:cNvPr>
          <p:cNvSpPr/>
          <p:nvPr/>
        </p:nvSpPr>
        <p:spPr>
          <a:xfrm>
            <a:off x="7402729" y="3642688"/>
            <a:ext cx="1118681" cy="3696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EDF114-0009-4448-9DA8-81AF2A723710}"/>
              </a:ext>
            </a:extLst>
          </p:cNvPr>
          <p:cNvSpPr/>
          <p:nvPr/>
        </p:nvSpPr>
        <p:spPr>
          <a:xfrm>
            <a:off x="2073275" y="120650"/>
            <a:ext cx="83820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i="1" dirty="0">
              <a:solidFill>
                <a:schemeClr val="tx2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8583763-B9DD-4F3B-8714-CB7A06C94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272" y="120650"/>
            <a:ext cx="9278666" cy="158005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3200" dirty="0"/>
              <a:t>5. Upload Form 13. Click “Add a credit of debit card.” Complete payment information and click next. Follow the prompts to complete the order.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53AEF5-CD2A-C8DC-CA19-64F31F69D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485" y="1760148"/>
            <a:ext cx="7781579" cy="5000411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4E4B80A9-87BE-0DDE-59B3-D367030AAF83}"/>
              </a:ext>
            </a:extLst>
          </p:cNvPr>
          <p:cNvSpPr/>
          <p:nvPr/>
        </p:nvSpPr>
        <p:spPr>
          <a:xfrm>
            <a:off x="2579450" y="3441124"/>
            <a:ext cx="1363553" cy="47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106EA2B-49E1-84D4-973C-ADE24954DD6A}"/>
              </a:ext>
            </a:extLst>
          </p:cNvPr>
          <p:cNvSpPr/>
          <p:nvPr/>
        </p:nvSpPr>
        <p:spPr>
          <a:xfrm>
            <a:off x="3028470" y="6063270"/>
            <a:ext cx="2324926" cy="5753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bership Slide Deck" id="{49CBD01A-03BE-6741-8887-84F53DA99A92}" vid="{AA45A5CC-F469-1D41-B86C-24B64DDAD0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/>
    </df56f4c5a0be4550856ac6bd150af184>
    <Keywords0 xmlns="9faeb335-af12-4888-a1e3-d4a8639b6f5f" xsi:nil="true"/>
    <Author_x0028_s_x0029_ xmlns="9faeb335-af12-4888-a1e3-d4a8639b6f5f">MarCom</Author_x0028_s_x0029_>
    <Short_x0020_Description xmlns="9faeb335-af12-4888-a1e3-d4a8639b6f5f">INCOSE Powerpoint Template - Membership</Short_x0020_Description>
    <Term xmlns="9faeb335-af12-4888-a1e3-d4a8639b6f5f">INCOSE Powerpoint Template - Membership</Term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Descriptive_x0020_Title xmlns="9faeb335-af12-4888-a1e3-d4a8639b6f5f">INCOSE Powerpoint Template - Membership</Descriptive_x0020_Title>
    <incoseDistribution xmlns="07d0ccec-aae8-4814-a6d3-0c68dd73da2d" xsi:nil="true"/>
    <Publication_x0020_Date xmlns="9faeb335-af12-4888-a1e3-d4a8639b6f5f">2019-04-27T07:00:00+00:00</Publication_x0020_Date>
    <TaxCatchAll xmlns="07d0ccec-aae8-4814-a6d3-0c68dd73da2d"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60C7C6182BF842B2C45FBDBF328783" ma:contentTypeVersion="27" ma:contentTypeDescription="Create a new document." ma:contentTypeScope="" ma:versionID="d5ab1e4dc7ce6b7a576f0f6fd109fe65">
  <xsd:schema xmlns:xsd="http://www.w3.org/2001/XMLSchema" xmlns:xs="http://www.w3.org/2001/XMLSchema" xmlns:p="http://schemas.microsoft.com/office/2006/metadata/properties" xmlns:ns2="07d0ccec-aae8-4814-a6d3-0c68dd73da2d" xmlns:ns3="9faeb335-af12-4888-a1e3-d4a8639b6f5f" xmlns:ns4="c4350312-9962-4734-8b89-bc083b93d4ff" targetNamespace="http://schemas.microsoft.com/office/2006/metadata/properties" ma:root="true" ma:fieldsID="a49b913f31c5b6409837dd15a19ae47f" ns2:_="" ns3:_="" ns4:_="">
    <xsd:import namespace="07d0ccec-aae8-4814-a6d3-0c68dd73da2d"/>
    <xsd:import namespace="9faeb335-af12-4888-a1e3-d4a8639b6f5f"/>
    <xsd:import namespace="c4350312-9962-4734-8b89-bc083b93d4ff"/>
    <xsd:element name="properties">
      <xsd:complexType>
        <xsd:sequence>
          <xsd:element name="documentManagement">
            <xsd:complexType>
              <xsd:all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3:Author_x0028_s_x0029_"/>
                <xsd:element ref="ns3:Descriptive_x0020_Title"/>
                <xsd:element ref="ns3:Keywords0" minOccurs="0"/>
                <xsd:element ref="ns3:Publication_x0020_Date" minOccurs="0"/>
                <xsd:element ref="ns3:Short_x0020_Description"/>
                <xsd:element ref="ns3:Term"/>
                <xsd:element ref="ns2:fc73f2c3713f415c9afd0faf07c59adc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25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aeb335-af12-4888-a1e3-d4a8639b6f5f" elementFormDefault="qualified">
    <xsd:import namespace="http://schemas.microsoft.com/office/2006/documentManagement/types"/>
    <xsd:import namespace="http://schemas.microsoft.com/office/infopath/2007/PartnerControls"/>
    <xsd:element name="Author_x0028_s_x0029_" ma:index="19" ma:displayName="Author(s)" ma:description="Enter the individual's name (Jane Doe), the group's name (Measurement Working Group), or N/A" ma:internalName="Author_x0028_s_x0029_0" ma:readOnly="false">
      <xsd:simpleType>
        <xsd:restriction base="dms:Text">
          <xsd:maxLength value="255"/>
        </xsd:restriction>
      </xsd:simpleType>
    </xsd:element>
    <xsd:element name="Descriptive_x0020_Title" ma:index="20" ma:displayName="Descriptive Title" ma:description="e.g. Metrics Primer v 1.0" ma:internalName="Descriptive_x0020_Title0" ma:readOnly="false">
      <xsd:simpleType>
        <xsd:restriction base="dms:Text">
          <xsd:maxLength value="255"/>
        </xsd:restriction>
      </xsd:simpleType>
    </xsd:element>
    <xsd:element name="Keywords0" ma:index="21" nillable="true" ma:displayName="Keywords" ma:description="e.g. metrics measurement primer" ma:internalName="Keywords00" ma:readOnly="false">
      <xsd:simpleType>
        <xsd:restriction base="dms:Text">
          <xsd:maxLength value="255"/>
        </xsd:restriction>
      </xsd:simpleType>
    </xsd:element>
    <xsd:element name="Publication_x0020_Date" ma:index="22" nillable="true" ma:displayName="Publication Date" ma:default="[today]" ma:format="DateOnly" ma:internalName="Publication_x0020_Date0" ma:readOnly="false">
      <xsd:simpleType>
        <xsd:restriction base="dms:DateTime"/>
      </xsd:simpleType>
    </xsd:element>
    <xsd:element name="Short_x0020_Description" ma:index="23" ma:displayName="Short Description" ma:description="e.g. The Metrics Primer defines the basic concepts behind measurement and provides the background knowledge needed to prepare you to set up a measurement program." ma:internalName="Short_x0020_Description0" ma:readOnly="false">
      <xsd:simpleType>
        <xsd:restriction base="dms:Note">
          <xsd:maxLength value="255"/>
        </xsd:restriction>
      </xsd:simpleType>
    </xsd:element>
    <xsd:element name="Term" ma:index="24" ma:displayName="Term" ma:internalName="Term0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50312-9962-4734-8b89-bc083b93d4ff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A22276-2DC8-4B81-9E89-C10871C3C9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9CE24F-07C4-45AA-A989-ED4392E6447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faeb335-af12-4888-a1e3-d4a8639b6f5f"/>
    <ds:schemaRef ds:uri="c4350312-9962-4734-8b89-bc083b93d4ff"/>
    <ds:schemaRef ds:uri="07d0ccec-aae8-4814-a6d3-0c68dd73da2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07E4E9-2DC1-4A53-BCF3-783A4FC471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d0ccec-aae8-4814-a6d3-0c68dd73da2d"/>
    <ds:schemaRef ds:uri="9faeb335-af12-4888-a1e3-d4a8639b6f5f"/>
    <ds:schemaRef ds:uri="c4350312-9962-4734-8b89-bc083b93d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Membership Slide Deck</Template>
  <TotalTime>3093</TotalTime>
  <Words>150</Words>
  <Application>Microsoft Office PowerPoint</Application>
  <PresentationFormat>Widescreen</PresentationFormat>
  <Paragraphs>26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Optima</vt:lpstr>
      <vt:lpstr>Office Theme</vt:lpstr>
      <vt:lpstr>How To: Renew SEP</vt:lpstr>
      <vt:lpstr>SEP Renewal Requirements</vt:lpstr>
      <vt:lpstr>1. Log in to www.incose.org. From the banner menu, click on “Certifications.”</vt:lpstr>
      <vt:lpstr>2. Click on “View My Certification.”</vt:lpstr>
      <vt:lpstr>3. Click on the hyperlink the SEP Program.</vt:lpstr>
      <vt:lpstr>4. Click on the “Apply/Renew” button. </vt:lpstr>
      <vt:lpstr>5. Upload Form 13. Click “Add a credit of debit card.” Complete payment information and click next. Follow the prompts to complete the order.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Systems Engineering Professional (SEP) Program</dc:title>
  <dc:creator>Courtney Wright</dc:creator>
  <cp:lastModifiedBy>Danielle DeRoche</cp:lastModifiedBy>
  <cp:revision>24</cp:revision>
  <dcterms:created xsi:type="dcterms:W3CDTF">2019-08-19T14:52:08Z</dcterms:created>
  <dcterms:modified xsi:type="dcterms:W3CDTF">2023-04-12T14:19:18Z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0x0101002A60C7C6182BF842B2C45FBDBF328783</vt:lpwstr>
  </property>
  <property fmtid="{D5CDD505-2E9C-101B-9397-08002B2CF9AE}" pid="3" name="incoseWorkingGroup">
    <vt:lpwstr/>
  </property>
  <property fmtid="{D5CDD505-2E9C-101B-9397-08002B2CF9AE}" pid="4" name="INCOSEProductValue">
    <vt:lpwstr>45;#Local|254e409e-99ce-4994-8e1c-1a49057a5299</vt:lpwstr>
  </property>
  <property fmtid="{D5CDD505-2E9C-101B-9397-08002B2CF9AE}" pid="5" name="incoseChapters">
    <vt:lpwstr/>
  </property>
  <property fmtid="{D5CDD505-2E9C-101B-9397-08002B2CF9AE}" pid="6" name="incoseOrganizations">
    <vt:lpwstr/>
  </property>
</Properties>
</file>