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Lst>
  <p:notesMasterIdLst>
    <p:notesMasterId r:id="rId31"/>
  </p:notesMasterIdLst>
  <p:handoutMasterIdLst>
    <p:handoutMasterId r:id="rId32"/>
  </p:handoutMasterIdLst>
  <p:sldIdLst>
    <p:sldId id="1286" r:id="rId5"/>
    <p:sldId id="1292" r:id="rId6"/>
    <p:sldId id="1294" r:id="rId7"/>
    <p:sldId id="1312" r:id="rId8"/>
    <p:sldId id="1309" r:id="rId9"/>
    <p:sldId id="1310" r:id="rId10"/>
    <p:sldId id="1293" r:id="rId11"/>
    <p:sldId id="1296" r:id="rId12"/>
    <p:sldId id="1297" r:id="rId13"/>
    <p:sldId id="1298" r:id="rId14"/>
    <p:sldId id="1299" r:id="rId15"/>
    <p:sldId id="1317" r:id="rId16"/>
    <p:sldId id="1301" r:id="rId17"/>
    <p:sldId id="1302" r:id="rId18"/>
    <p:sldId id="1318" r:id="rId19"/>
    <p:sldId id="1313" r:id="rId20"/>
    <p:sldId id="1303" r:id="rId21"/>
    <p:sldId id="1306" r:id="rId22"/>
    <p:sldId id="1315" r:id="rId23"/>
    <p:sldId id="1300" r:id="rId24"/>
    <p:sldId id="1314" r:id="rId25"/>
    <p:sldId id="1311" r:id="rId26"/>
    <p:sldId id="1307" r:id="rId27"/>
    <p:sldId id="1308" r:id="rId28"/>
    <p:sldId id="1305" r:id="rId29"/>
    <p:sldId id="1304" r:id="rId30"/>
  </p:sldIdLst>
  <p:sldSz cx="9144000" cy="5143500" type="screen16x9"/>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8" pos="2880" userDrawn="1">
          <p15:clr>
            <a:srgbClr val="A4A3A4"/>
          </p15:clr>
        </p15:guide>
        <p15:guide id="9" orient="horz" pos="1476" userDrawn="1">
          <p15:clr>
            <a:srgbClr val="A4A3A4"/>
          </p15:clr>
        </p15:guide>
        <p15:guide id="10" pos="4224" userDrawn="1">
          <p15:clr>
            <a:srgbClr val="A4A3A4"/>
          </p15:clr>
        </p15:guide>
        <p15:guide id="11" pos="1536" userDrawn="1">
          <p15:clr>
            <a:srgbClr val="A4A3A4"/>
          </p15:clr>
        </p15:guide>
        <p15:guide id="12" orient="horz" pos="1764"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6FAB"/>
    <a:srgbClr val="C01D28"/>
    <a:srgbClr val="7BAEDD"/>
    <a:srgbClr val="FB7264"/>
    <a:srgbClr val="EDBD97"/>
    <a:srgbClr val="A5A5A5"/>
    <a:srgbClr val="427F64"/>
    <a:srgbClr val="48457E"/>
    <a:srgbClr val="B0BBB9"/>
    <a:srgbClr val="62A1D7"/>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E21BB0-9007-496D-8708-AE101B0A3078}" v="15" dt="2025-10-24T00:21:54.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97" autoAdjust="0"/>
  </p:normalViewPr>
  <p:slideViewPr>
    <p:cSldViewPr snapToGrid="0">
      <p:cViewPr varScale="1">
        <p:scale>
          <a:sx n="106" d="100"/>
          <a:sy n="106" d="100"/>
        </p:scale>
        <p:origin x="564" y="318"/>
      </p:cViewPr>
      <p:guideLst>
        <p:guide pos="2880"/>
        <p:guide orient="horz" pos="1476"/>
        <p:guide pos="4224"/>
        <p:guide pos="1536"/>
        <p:guide orient="horz" pos="1764"/>
      </p:guideLst>
    </p:cSldViewPr>
  </p:slideViewPr>
  <p:notesTextViewPr>
    <p:cViewPr>
      <p:scale>
        <a:sx n="3" d="2"/>
        <a:sy n="3" d="2"/>
      </p:scale>
      <p:origin x="0" y="0"/>
    </p:cViewPr>
  </p:notesTextViewPr>
  <p:notesViewPr>
    <p:cSldViewPr snapToGrid="0">
      <p:cViewPr>
        <p:scale>
          <a:sx n="1" d="2"/>
          <a:sy n="1" d="2"/>
        </p:scale>
        <p:origin x="0" y="0"/>
      </p:cViewPr>
      <p:guideLst>
        <p:guide orient="horz" pos="2924"/>
        <p:guide pos="22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en Schuh" userId="b333c9bc-995f-4e7b-84e7-0f7883b0e6ca" providerId="ADAL" clId="{64B71BCA-0D2E-4AA0-A0BA-49CD56CC12A3}"/>
    <pc:docChg chg="undo custSel modSld modMainMaster">
      <pc:chgData name="Janeen Schuh" userId="b333c9bc-995f-4e7b-84e7-0f7883b0e6ca" providerId="ADAL" clId="{64B71BCA-0D2E-4AA0-A0BA-49CD56CC12A3}" dt="2025-04-16T14:17:37.147" v="165" actId="1076"/>
      <pc:docMkLst>
        <pc:docMk/>
      </pc:docMkLst>
      <pc:sldChg chg="addSp delSp modSp mod">
        <pc:chgData name="Janeen Schuh" userId="b333c9bc-995f-4e7b-84e7-0f7883b0e6ca" providerId="ADAL" clId="{64B71BCA-0D2E-4AA0-A0BA-49CD56CC12A3}" dt="2025-04-15T21:02:56.160" v="31" actId="1076"/>
        <pc:sldMkLst>
          <pc:docMk/>
          <pc:sldMk cId="2856832" sldId="1286"/>
        </pc:sldMkLst>
      </pc:sldChg>
      <pc:sldMasterChg chg="modSldLayout">
        <pc:chgData name="Janeen Schuh" userId="b333c9bc-995f-4e7b-84e7-0f7883b0e6ca" providerId="ADAL" clId="{64B71BCA-0D2E-4AA0-A0BA-49CD56CC12A3}" dt="2025-04-16T14:17:37.147" v="165" actId="1076"/>
        <pc:sldMasterMkLst>
          <pc:docMk/>
          <pc:sldMasterMk cId="2393987413" sldId="2147483728"/>
        </pc:sldMasterMkLst>
        <pc:sldLayoutChg chg="addSp delSp modSp mod">
          <pc:chgData name="Janeen Schuh" userId="b333c9bc-995f-4e7b-84e7-0f7883b0e6ca" providerId="ADAL" clId="{64B71BCA-0D2E-4AA0-A0BA-49CD56CC12A3}" dt="2025-04-15T21:05:14.858" v="73"/>
          <pc:sldLayoutMkLst>
            <pc:docMk/>
            <pc:sldMasterMk cId="2393987413" sldId="2147483728"/>
            <pc:sldLayoutMk cId="3666952286" sldId="2147483965"/>
          </pc:sldLayoutMkLst>
        </pc:sldLayoutChg>
        <pc:sldLayoutChg chg="addSp delSp modSp mod">
          <pc:chgData name="Janeen Schuh" userId="b333c9bc-995f-4e7b-84e7-0f7883b0e6ca" providerId="ADAL" clId="{64B71BCA-0D2E-4AA0-A0BA-49CD56CC12A3}" dt="2025-04-15T21:05:59.726" v="93"/>
          <pc:sldLayoutMkLst>
            <pc:docMk/>
            <pc:sldMasterMk cId="2393987413" sldId="2147483728"/>
            <pc:sldLayoutMk cId="3805140041" sldId="2147483967"/>
          </pc:sldLayoutMkLst>
        </pc:sldLayoutChg>
        <pc:sldLayoutChg chg="addSp delSp modSp mod">
          <pc:chgData name="Janeen Schuh" userId="b333c9bc-995f-4e7b-84e7-0f7883b0e6ca" providerId="ADAL" clId="{64B71BCA-0D2E-4AA0-A0BA-49CD56CC12A3}" dt="2025-04-15T21:06:37.086" v="111"/>
          <pc:sldLayoutMkLst>
            <pc:docMk/>
            <pc:sldMasterMk cId="2393987413" sldId="2147483728"/>
            <pc:sldLayoutMk cId="794883397" sldId="2147483986"/>
          </pc:sldLayoutMkLst>
        </pc:sldLayoutChg>
        <pc:sldLayoutChg chg="addSp delSp modSp mod">
          <pc:chgData name="Janeen Schuh" userId="b333c9bc-995f-4e7b-84e7-0f7883b0e6ca" providerId="ADAL" clId="{64B71BCA-0D2E-4AA0-A0BA-49CD56CC12A3}" dt="2025-04-15T21:06:04.787" v="95"/>
          <pc:sldLayoutMkLst>
            <pc:docMk/>
            <pc:sldMasterMk cId="2393987413" sldId="2147483728"/>
            <pc:sldLayoutMk cId="1283454048" sldId="2147483990"/>
          </pc:sldLayoutMkLst>
        </pc:sldLayoutChg>
        <pc:sldLayoutChg chg="addSp delSp modSp mod">
          <pc:chgData name="Janeen Schuh" userId="b333c9bc-995f-4e7b-84e7-0f7883b0e6ca" providerId="ADAL" clId="{64B71BCA-0D2E-4AA0-A0BA-49CD56CC12A3}" dt="2025-04-15T21:08:08.894" v="146"/>
          <pc:sldLayoutMkLst>
            <pc:docMk/>
            <pc:sldMasterMk cId="2393987413" sldId="2147483728"/>
            <pc:sldLayoutMk cId="3785801552" sldId="2147483994"/>
          </pc:sldLayoutMkLst>
        </pc:sldLayoutChg>
        <pc:sldLayoutChg chg="addSp delSp modSp mod">
          <pc:chgData name="Janeen Schuh" userId="b333c9bc-995f-4e7b-84e7-0f7883b0e6ca" providerId="ADAL" clId="{64B71BCA-0D2E-4AA0-A0BA-49CD56CC12A3}" dt="2025-04-15T21:04:56.800" v="63"/>
          <pc:sldLayoutMkLst>
            <pc:docMk/>
            <pc:sldMasterMk cId="2393987413" sldId="2147483728"/>
            <pc:sldLayoutMk cId="3684236284" sldId="2147484000"/>
          </pc:sldLayoutMkLst>
        </pc:sldLayoutChg>
        <pc:sldLayoutChg chg="addSp delSp modSp mod">
          <pc:chgData name="Janeen Schuh" userId="b333c9bc-995f-4e7b-84e7-0f7883b0e6ca" providerId="ADAL" clId="{64B71BCA-0D2E-4AA0-A0BA-49CD56CC12A3}" dt="2025-04-15T21:03:25.842" v="32" actId="1076"/>
          <pc:sldLayoutMkLst>
            <pc:docMk/>
            <pc:sldMasterMk cId="2393987413" sldId="2147483728"/>
            <pc:sldLayoutMk cId="311033805" sldId="2147484001"/>
          </pc:sldLayoutMkLst>
        </pc:sldLayoutChg>
        <pc:sldLayoutChg chg="addSp delSp modSp mod">
          <pc:chgData name="Janeen Schuh" userId="b333c9bc-995f-4e7b-84e7-0f7883b0e6ca" providerId="ADAL" clId="{64B71BCA-0D2E-4AA0-A0BA-49CD56CC12A3}" dt="2025-04-15T21:07:21.955" v="132" actId="14100"/>
          <pc:sldLayoutMkLst>
            <pc:docMk/>
            <pc:sldMasterMk cId="2393987413" sldId="2147483728"/>
            <pc:sldLayoutMk cId="99739541" sldId="2147484003"/>
          </pc:sldLayoutMkLst>
        </pc:sldLayoutChg>
        <pc:sldLayoutChg chg="addSp delSp modSp mod">
          <pc:chgData name="Janeen Schuh" userId="b333c9bc-995f-4e7b-84e7-0f7883b0e6ca" providerId="ADAL" clId="{64B71BCA-0D2E-4AA0-A0BA-49CD56CC12A3}" dt="2025-04-15T21:06:43.311" v="116"/>
          <pc:sldLayoutMkLst>
            <pc:docMk/>
            <pc:sldMasterMk cId="2393987413" sldId="2147483728"/>
            <pc:sldLayoutMk cId="1188510968" sldId="2147484004"/>
          </pc:sldLayoutMkLst>
        </pc:sldLayoutChg>
        <pc:sldLayoutChg chg="addSp delSp modSp mod">
          <pc:chgData name="Janeen Schuh" userId="b333c9bc-995f-4e7b-84e7-0f7883b0e6ca" providerId="ADAL" clId="{64B71BCA-0D2E-4AA0-A0BA-49CD56CC12A3}" dt="2025-04-15T21:06:34.026" v="109"/>
          <pc:sldLayoutMkLst>
            <pc:docMk/>
            <pc:sldMasterMk cId="2393987413" sldId="2147483728"/>
            <pc:sldLayoutMk cId="1801136099" sldId="2147484010"/>
          </pc:sldLayoutMkLst>
        </pc:sldLayoutChg>
        <pc:sldLayoutChg chg="addSp delSp modSp mod">
          <pc:chgData name="Janeen Schuh" userId="b333c9bc-995f-4e7b-84e7-0f7883b0e6ca" providerId="ADAL" clId="{64B71BCA-0D2E-4AA0-A0BA-49CD56CC12A3}" dt="2025-04-15T21:04:38.725" v="55"/>
          <pc:sldLayoutMkLst>
            <pc:docMk/>
            <pc:sldMasterMk cId="2393987413" sldId="2147483728"/>
            <pc:sldLayoutMk cId="2093666937" sldId="2147484016"/>
          </pc:sldLayoutMkLst>
        </pc:sldLayoutChg>
        <pc:sldLayoutChg chg="addSp delSp modSp mod">
          <pc:chgData name="Janeen Schuh" userId="b333c9bc-995f-4e7b-84e7-0f7883b0e6ca" providerId="ADAL" clId="{64B71BCA-0D2E-4AA0-A0BA-49CD56CC12A3}" dt="2025-04-15T21:06:48.579" v="118"/>
          <pc:sldLayoutMkLst>
            <pc:docMk/>
            <pc:sldMasterMk cId="2393987413" sldId="2147483728"/>
            <pc:sldLayoutMk cId="760527592" sldId="2147484018"/>
          </pc:sldLayoutMkLst>
        </pc:sldLayoutChg>
        <pc:sldLayoutChg chg="addSp delSp modSp mod">
          <pc:chgData name="Janeen Schuh" userId="b333c9bc-995f-4e7b-84e7-0f7883b0e6ca" providerId="ADAL" clId="{64B71BCA-0D2E-4AA0-A0BA-49CD56CC12A3}" dt="2025-04-15T21:07:40.082" v="140" actId="1076"/>
          <pc:sldLayoutMkLst>
            <pc:docMk/>
            <pc:sldMasterMk cId="2393987413" sldId="2147483728"/>
            <pc:sldLayoutMk cId="1613856448" sldId="2147484023"/>
          </pc:sldLayoutMkLst>
        </pc:sldLayoutChg>
        <pc:sldLayoutChg chg="addSp delSp modSp mod">
          <pc:chgData name="Janeen Schuh" userId="b333c9bc-995f-4e7b-84e7-0f7883b0e6ca" providerId="ADAL" clId="{64B71BCA-0D2E-4AA0-A0BA-49CD56CC12A3}" dt="2025-04-15T21:06:54.875" v="122"/>
          <pc:sldLayoutMkLst>
            <pc:docMk/>
            <pc:sldMasterMk cId="2393987413" sldId="2147483728"/>
            <pc:sldLayoutMk cId="3928264221" sldId="2147484030"/>
          </pc:sldLayoutMkLst>
        </pc:sldLayoutChg>
        <pc:sldLayoutChg chg="addSp delSp modSp mod">
          <pc:chgData name="Janeen Schuh" userId="b333c9bc-995f-4e7b-84e7-0f7883b0e6ca" providerId="ADAL" clId="{64B71BCA-0D2E-4AA0-A0BA-49CD56CC12A3}" dt="2025-04-15T21:05:18.177" v="75"/>
          <pc:sldLayoutMkLst>
            <pc:docMk/>
            <pc:sldMasterMk cId="2393987413" sldId="2147483728"/>
            <pc:sldLayoutMk cId="3668069653" sldId="2147484035"/>
          </pc:sldLayoutMkLst>
        </pc:sldLayoutChg>
        <pc:sldLayoutChg chg="addSp delSp modSp mod">
          <pc:chgData name="Janeen Schuh" userId="b333c9bc-995f-4e7b-84e7-0f7883b0e6ca" providerId="ADAL" clId="{64B71BCA-0D2E-4AA0-A0BA-49CD56CC12A3}" dt="2025-04-15T21:05:04.326" v="67"/>
          <pc:sldLayoutMkLst>
            <pc:docMk/>
            <pc:sldMasterMk cId="2393987413" sldId="2147483728"/>
            <pc:sldLayoutMk cId="2879763855" sldId="2147484038"/>
          </pc:sldLayoutMkLst>
        </pc:sldLayoutChg>
        <pc:sldLayoutChg chg="addSp delSp modSp mod">
          <pc:chgData name="Janeen Schuh" userId="b333c9bc-995f-4e7b-84e7-0f7883b0e6ca" providerId="ADAL" clId="{64B71BCA-0D2E-4AA0-A0BA-49CD56CC12A3}" dt="2025-04-15T21:05:44.785" v="85"/>
          <pc:sldLayoutMkLst>
            <pc:docMk/>
            <pc:sldMasterMk cId="2393987413" sldId="2147483728"/>
            <pc:sldLayoutMk cId="3545414721" sldId="2147484042"/>
          </pc:sldLayoutMkLst>
        </pc:sldLayoutChg>
        <pc:sldLayoutChg chg="addSp delSp modSp mod">
          <pc:chgData name="Janeen Schuh" userId="b333c9bc-995f-4e7b-84e7-0f7883b0e6ca" providerId="ADAL" clId="{64B71BCA-0D2E-4AA0-A0BA-49CD56CC12A3}" dt="2025-04-15T21:05:49.298" v="87"/>
          <pc:sldLayoutMkLst>
            <pc:docMk/>
            <pc:sldMasterMk cId="2393987413" sldId="2147483728"/>
            <pc:sldLayoutMk cId="1704179332" sldId="2147484043"/>
          </pc:sldLayoutMkLst>
        </pc:sldLayoutChg>
        <pc:sldLayoutChg chg="addSp delSp modSp mod">
          <pc:chgData name="Janeen Schuh" userId="b333c9bc-995f-4e7b-84e7-0f7883b0e6ca" providerId="ADAL" clId="{64B71BCA-0D2E-4AA0-A0BA-49CD56CC12A3}" dt="2025-04-15T21:04:18.136" v="45"/>
          <pc:sldLayoutMkLst>
            <pc:docMk/>
            <pc:sldMasterMk cId="2393987413" sldId="2147483728"/>
            <pc:sldLayoutMk cId="122315243" sldId="2147484044"/>
          </pc:sldLayoutMkLst>
        </pc:sldLayoutChg>
        <pc:sldLayoutChg chg="addSp delSp modSp mod">
          <pc:chgData name="Janeen Schuh" userId="b333c9bc-995f-4e7b-84e7-0f7883b0e6ca" providerId="ADAL" clId="{64B71BCA-0D2E-4AA0-A0BA-49CD56CC12A3}" dt="2025-04-15T21:04:47.924" v="59"/>
          <pc:sldLayoutMkLst>
            <pc:docMk/>
            <pc:sldMasterMk cId="2393987413" sldId="2147483728"/>
            <pc:sldLayoutMk cId="2544538770" sldId="2147484045"/>
          </pc:sldLayoutMkLst>
        </pc:sldLayoutChg>
        <pc:sldLayoutChg chg="addSp delSp modSp mod">
          <pc:chgData name="Janeen Schuh" userId="b333c9bc-995f-4e7b-84e7-0f7883b0e6ca" providerId="ADAL" clId="{64B71BCA-0D2E-4AA0-A0BA-49CD56CC12A3}" dt="2025-04-15T21:06:12.668" v="99"/>
          <pc:sldLayoutMkLst>
            <pc:docMk/>
            <pc:sldMasterMk cId="2393987413" sldId="2147483728"/>
            <pc:sldLayoutMk cId="2843585989" sldId="2147484046"/>
          </pc:sldLayoutMkLst>
        </pc:sldLayoutChg>
        <pc:sldLayoutChg chg="addSp delSp modSp mod">
          <pc:chgData name="Janeen Schuh" userId="b333c9bc-995f-4e7b-84e7-0f7883b0e6ca" providerId="ADAL" clId="{64B71BCA-0D2E-4AA0-A0BA-49CD56CC12A3}" dt="2025-04-15T21:06:19.453" v="103"/>
          <pc:sldLayoutMkLst>
            <pc:docMk/>
            <pc:sldMasterMk cId="2393987413" sldId="2147483728"/>
            <pc:sldLayoutMk cId="1807321876" sldId="2147484048"/>
          </pc:sldLayoutMkLst>
        </pc:sldLayoutChg>
        <pc:sldLayoutChg chg="addSp delSp modSp mod">
          <pc:chgData name="Janeen Schuh" userId="b333c9bc-995f-4e7b-84e7-0f7883b0e6ca" providerId="ADAL" clId="{64B71BCA-0D2E-4AA0-A0BA-49CD56CC12A3}" dt="2025-04-15T21:05:54.816" v="91"/>
          <pc:sldLayoutMkLst>
            <pc:docMk/>
            <pc:sldMasterMk cId="2393987413" sldId="2147483728"/>
            <pc:sldLayoutMk cId="662280095" sldId="2147484050"/>
          </pc:sldLayoutMkLst>
        </pc:sldLayoutChg>
        <pc:sldLayoutChg chg="addSp delSp modSp mod">
          <pc:chgData name="Janeen Schuh" userId="b333c9bc-995f-4e7b-84e7-0f7883b0e6ca" providerId="ADAL" clId="{64B71BCA-0D2E-4AA0-A0BA-49CD56CC12A3}" dt="2025-04-15T21:05:21.622" v="77"/>
          <pc:sldLayoutMkLst>
            <pc:docMk/>
            <pc:sldMasterMk cId="2393987413" sldId="2147483728"/>
            <pc:sldLayoutMk cId="815401499" sldId="2147484051"/>
          </pc:sldLayoutMkLst>
        </pc:sldLayoutChg>
        <pc:sldLayoutChg chg="addSp delSp modSp mod">
          <pc:chgData name="Janeen Schuh" userId="b333c9bc-995f-4e7b-84e7-0f7883b0e6ca" providerId="ADAL" clId="{64B71BCA-0D2E-4AA0-A0BA-49CD56CC12A3}" dt="2025-04-15T21:05:37.305" v="81"/>
          <pc:sldLayoutMkLst>
            <pc:docMk/>
            <pc:sldMasterMk cId="2393987413" sldId="2147483728"/>
            <pc:sldLayoutMk cId="1789519231" sldId="2147484052"/>
          </pc:sldLayoutMkLst>
        </pc:sldLayoutChg>
        <pc:sldLayoutChg chg="addSp delSp modSp mod">
          <pc:chgData name="Janeen Schuh" userId="b333c9bc-995f-4e7b-84e7-0f7883b0e6ca" providerId="ADAL" clId="{64B71BCA-0D2E-4AA0-A0BA-49CD56CC12A3}" dt="2025-04-15T21:05:28.016" v="79"/>
          <pc:sldLayoutMkLst>
            <pc:docMk/>
            <pc:sldMasterMk cId="2393987413" sldId="2147483728"/>
            <pc:sldLayoutMk cId="693213962" sldId="2147484053"/>
          </pc:sldLayoutMkLst>
        </pc:sldLayoutChg>
        <pc:sldLayoutChg chg="addSp delSp modSp mod">
          <pc:chgData name="Janeen Schuh" userId="b333c9bc-995f-4e7b-84e7-0f7883b0e6ca" providerId="ADAL" clId="{64B71BCA-0D2E-4AA0-A0BA-49CD56CC12A3}" dt="2025-04-15T21:04:53.338" v="61"/>
          <pc:sldLayoutMkLst>
            <pc:docMk/>
            <pc:sldMasterMk cId="2393987413" sldId="2147483728"/>
            <pc:sldLayoutMk cId="833921535" sldId="2147484054"/>
          </pc:sldLayoutMkLst>
        </pc:sldLayoutChg>
        <pc:sldLayoutChg chg="addSp delSp modSp mod">
          <pc:chgData name="Janeen Schuh" userId="b333c9bc-995f-4e7b-84e7-0f7883b0e6ca" providerId="ADAL" clId="{64B71BCA-0D2E-4AA0-A0BA-49CD56CC12A3}" dt="2025-04-15T21:06:30.532" v="107"/>
          <pc:sldLayoutMkLst>
            <pc:docMk/>
            <pc:sldMasterMk cId="2393987413" sldId="2147483728"/>
            <pc:sldLayoutMk cId="3831643549" sldId="2147484056"/>
          </pc:sldLayoutMkLst>
        </pc:sldLayoutChg>
        <pc:sldLayoutChg chg="addSp delSp modSp mod">
          <pc:chgData name="Janeen Schuh" userId="b333c9bc-995f-4e7b-84e7-0f7883b0e6ca" providerId="ADAL" clId="{64B71BCA-0D2E-4AA0-A0BA-49CD56CC12A3}" dt="2025-04-15T21:06:08.896" v="97"/>
          <pc:sldLayoutMkLst>
            <pc:docMk/>
            <pc:sldMasterMk cId="2393987413" sldId="2147483728"/>
            <pc:sldLayoutMk cId="2685940603" sldId="2147484058"/>
          </pc:sldLayoutMkLst>
        </pc:sldLayoutChg>
        <pc:sldLayoutChg chg="addSp delSp modSp mod">
          <pc:chgData name="Janeen Schuh" userId="b333c9bc-995f-4e7b-84e7-0f7883b0e6ca" providerId="ADAL" clId="{64B71BCA-0D2E-4AA0-A0BA-49CD56CC12A3}" dt="2025-04-15T21:06:40.482" v="114"/>
          <pc:sldLayoutMkLst>
            <pc:docMk/>
            <pc:sldMasterMk cId="2393987413" sldId="2147483728"/>
            <pc:sldLayoutMk cId="1891238898" sldId="2147484059"/>
          </pc:sldLayoutMkLst>
        </pc:sldLayoutChg>
        <pc:sldLayoutChg chg="addSp delSp modSp mod">
          <pc:chgData name="Janeen Schuh" userId="b333c9bc-995f-4e7b-84e7-0f7883b0e6ca" providerId="ADAL" clId="{64B71BCA-0D2E-4AA0-A0BA-49CD56CC12A3}" dt="2025-04-15T21:06:16.012" v="101"/>
          <pc:sldLayoutMkLst>
            <pc:docMk/>
            <pc:sldMasterMk cId="2393987413" sldId="2147483728"/>
            <pc:sldLayoutMk cId="1416698228" sldId="2147484060"/>
          </pc:sldLayoutMkLst>
        </pc:sldLayoutChg>
        <pc:sldLayoutChg chg="addSp delSp modSp mod">
          <pc:chgData name="Janeen Schuh" userId="b333c9bc-995f-4e7b-84e7-0f7883b0e6ca" providerId="ADAL" clId="{64B71BCA-0D2E-4AA0-A0BA-49CD56CC12A3}" dt="2025-04-15T21:07:03.768" v="124"/>
          <pc:sldLayoutMkLst>
            <pc:docMk/>
            <pc:sldMasterMk cId="2393987413" sldId="2147483728"/>
            <pc:sldLayoutMk cId="3192183988" sldId="2147484061"/>
          </pc:sldLayoutMkLst>
        </pc:sldLayoutChg>
        <pc:sldLayoutChg chg="addSp delSp modSp mod">
          <pc:chgData name="Janeen Schuh" userId="b333c9bc-995f-4e7b-84e7-0f7883b0e6ca" providerId="ADAL" clId="{64B71BCA-0D2E-4AA0-A0BA-49CD56CC12A3}" dt="2025-04-16T14:16:49.155" v="153" actId="1076"/>
          <pc:sldLayoutMkLst>
            <pc:docMk/>
            <pc:sldMasterMk cId="2393987413" sldId="2147483728"/>
            <pc:sldLayoutMk cId="2745310832" sldId="2147484062"/>
          </pc:sldLayoutMkLst>
        </pc:sldLayoutChg>
        <pc:sldLayoutChg chg="addSp delSp modSp mod">
          <pc:chgData name="Janeen Schuh" userId="b333c9bc-995f-4e7b-84e7-0f7883b0e6ca" providerId="ADAL" clId="{64B71BCA-0D2E-4AA0-A0BA-49CD56CC12A3}" dt="2025-04-15T21:06:26.087" v="105"/>
          <pc:sldLayoutMkLst>
            <pc:docMk/>
            <pc:sldMasterMk cId="2393987413" sldId="2147483728"/>
            <pc:sldLayoutMk cId="3524133061" sldId="2147484064"/>
          </pc:sldLayoutMkLst>
        </pc:sldLayoutChg>
        <pc:sldLayoutChg chg="addSp delSp modSp mod">
          <pc:chgData name="Janeen Schuh" userId="b333c9bc-995f-4e7b-84e7-0f7883b0e6ca" providerId="ADAL" clId="{64B71BCA-0D2E-4AA0-A0BA-49CD56CC12A3}" dt="2025-04-15T21:07:07.632" v="126"/>
          <pc:sldLayoutMkLst>
            <pc:docMk/>
            <pc:sldMasterMk cId="2393987413" sldId="2147483728"/>
            <pc:sldLayoutMk cId="1316322616" sldId="2147484065"/>
          </pc:sldLayoutMkLst>
        </pc:sldLayoutChg>
        <pc:sldLayoutChg chg="addSp delSp modSp mod">
          <pc:chgData name="Janeen Schuh" userId="b333c9bc-995f-4e7b-84e7-0f7883b0e6ca" providerId="ADAL" clId="{64B71BCA-0D2E-4AA0-A0BA-49CD56CC12A3}" dt="2025-04-15T21:04:05.052" v="43" actId="14100"/>
          <pc:sldLayoutMkLst>
            <pc:docMk/>
            <pc:sldMasterMk cId="2393987413" sldId="2147483728"/>
            <pc:sldLayoutMk cId="3154237984" sldId="2147484067"/>
          </pc:sldLayoutMkLst>
        </pc:sldLayoutChg>
        <pc:sldLayoutChg chg="addSp delSp modSp mod">
          <pc:chgData name="Janeen Schuh" userId="b333c9bc-995f-4e7b-84e7-0f7883b0e6ca" providerId="ADAL" clId="{64B71BCA-0D2E-4AA0-A0BA-49CD56CC12A3}" dt="2025-04-15T21:04:31.836" v="51"/>
          <pc:sldLayoutMkLst>
            <pc:docMk/>
            <pc:sldMasterMk cId="2393987413" sldId="2147483728"/>
            <pc:sldLayoutMk cId="3341109678" sldId="2147484068"/>
          </pc:sldLayoutMkLst>
        </pc:sldLayoutChg>
        <pc:sldLayoutChg chg="addSp delSp modSp mod">
          <pc:chgData name="Janeen Schuh" userId="b333c9bc-995f-4e7b-84e7-0f7883b0e6ca" providerId="ADAL" clId="{64B71BCA-0D2E-4AA0-A0BA-49CD56CC12A3}" dt="2025-04-15T21:04:35.459" v="53"/>
          <pc:sldLayoutMkLst>
            <pc:docMk/>
            <pc:sldMasterMk cId="2393987413" sldId="2147483728"/>
            <pc:sldLayoutMk cId="3763461979" sldId="2147484069"/>
          </pc:sldLayoutMkLst>
        </pc:sldLayoutChg>
        <pc:sldLayoutChg chg="addSp delSp modSp mod">
          <pc:chgData name="Janeen Schuh" userId="b333c9bc-995f-4e7b-84e7-0f7883b0e6ca" providerId="ADAL" clId="{64B71BCA-0D2E-4AA0-A0BA-49CD56CC12A3}" dt="2025-04-16T14:17:37.147" v="165" actId="1076"/>
          <pc:sldLayoutMkLst>
            <pc:docMk/>
            <pc:sldMasterMk cId="2393987413" sldId="2147483728"/>
            <pc:sldLayoutMk cId="3595061381" sldId="2147484070"/>
          </pc:sldLayoutMkLst>
        </pc:sldLayoutChg>
        <pc:sldLayoutChg chg="addSp delSp modSp mod">
          <pc:chgData name="Janeen Schuh" userId="b333c9bc-995f-4e7b-84e7-0f7883b0e6ca" providerId="ADAL" clId="{64B71BCA-0D2E-4AA0-A0BA-49CD56CC12A3}" dt="2025-04-15T21:07:45.506" v="142"/>
          <pc:sldLayoutMkLst>
            <pc:docMk/>
            <pc:sldMasterMk cId="2393987413" sldId="2147483728"/>
            <pc:sldLayoutMk cId="1535471707" sldId="2147484072"/>
          </pc:sldLayoutMkLst>
        </pc:sldLayoutChg>
        <pc:sldLayoutChg chg="addSp delSp modSp mod">
          <pc:chgData name="Janeen Schuh" userId="b333c9bc-995f-4e7b-84e7-0f7883b0e6ca" providerId="ADAL" clId="{64B71BCA-0D2E-4AA0-A0BA-49CD56CC12A3}" dt="2025-04-15T21:07:49.799" v="144"/>
          <pc:sldLayoutMkLst>
            <pc:docMk/>
            <pc:sldMasterMk cId="2393987413" sldId="2147483728"/>
            <pc:sldLayoutMk cId="901975768" sldId="2147484074"/>
          </pc:sldLayoutMkLst>
        </pc:sldLayoutChg>
        <pc:sldLayoutChg chg="addSp delSp modSp mod">
          <pc:chgData name="Janeen Schuh" userId="b333c9bc-995f-4e7b-84e7-0f7883b0e6ca" providerId="ADAL" clId="{64B71BCA-0D2E-4AA0-A0BA-49CD56CC12A3}" dt="2025-04-15T21:05:11.608" v="71"/>
          <pc:sldLayoutMkLst>
            <pc:docMk/>
            <pc:sldMasterMk cId="2393987413" sldId="2147483728"/>
            <pc:sldLayoutMk cId="562253987" sldId="2147484077"/>
          </pc:sldLayoutMkLst>
        </pc:sldLayoutChg>
        <pc:sldLayoutChg chg="addSp delSp modSp mod">
          <pc:chgData name="Janeen Schuh" userId="b333c9bc-995f-4e7b-84e7-0f7883b0e6ca" providerId="ADAL" clId="{64B71BCA-0D2E-4AA0-A0BA-49CD56CC12A3}" dt="2025-04-15T21:04:22.397" v="47"/>
          <pc:sldLayoutMkLst>
            <pc:docMk/>
            <pc:sldMasterMk cId="2393987413" sldId="2147483728"/>
            <pc:sldLayoutMk cId="2012683096" sldId="2147484078"/>
          </pc:sldLayoutMkLst>
        </pc:sldLayoutChg>
        <pc:sldLayoutChg chg="addSp delSp modSp mod">
          <pc:chgData name="Janeen Schuh" userId="b333c9bc-995f-4e7b-84e7-0f7883b0e6ca" providerId="ADAL" clId="{64B71BCA-0D2E-4AA0-A0BA-49CD56CC12A3}" dt="2025-04-15T21:04:26.641" v="49"/>
          <pc:sldLayoutMkLst>
            <pc:docMk/>
            <pc:sldMasterMk cId="2393987413" sldId="2147483728"/>
            <pc:sldLayoutMk cId="2266879995" sldId="2147484079"/>
          </pc:sldLayoutMkLst>
        </pc:sldLayoutChg>
        <pc:sldLayoutChg chg="addSp delSp modSp mod">
          <pc:chgData name="Janeen Schuh" userId="b333c9bc-995f-4e7b-84e7-0f7883b0e6ca" providerId="ADAL" clId="{64B71BCA-0D2E-4AA0-A0BA-49CD56CC12A3}" dt="2025-04-15T21:04:43.653" v="57"/>
          <pc:sldLayoutMkLst>
            <pc:docMk/>
            <pc:sldMasterMk cId="2393987413" sldId="2147483728"/>
            <pc:sldLayoutMk cId="537065193" sldId="2147484080"/>
          </pc:sldLayoutMkLst>
        </pc:sldLayoutChg>
        <pc:sldLayoutChg chg="addSp delSp modSp mod">
          <pc:chgData name="Janeen Schuh" userId="b333c9bc-995f-4e7b-84e7-0f7883b0e6ca" providerId="ADAL" clId="{64B71BCA-0D2E-4AA0-A0BA-49CD56CC12A3}" dt="2025-04-15T21:04:59.559" v="65"/>
          <pc:sldLayoutMkLst>
            <pc:docMk/>
            <pc:sldMasterMk cId="2393987413" sldId="2147483728"/>
            <pc:sldLayoutMk cId="3867312112" sldId="2147484081"/>
          </pc:sldLayoutMkLst>
        </pc:sldLayoutChg>
        <pc:sldLayoutChg chg="addSp delSp modSp mod">
          <pc:chgData name="Janeen Schuh" userId="b333c9bc-995f-4e7b-84e7-0f7883b0e6ca" providerId="ADAL" clId="{64B71BCA-0D2E-4AA0-A0BA-49CD56CC12A3}" dt="2025-04-15T21:06:51.547" v="120"/>
          <pc:sldLayoutMkLst>
            <pc:docMk/>
            <pc:sldMasterMk cId="2393987413" sldId="2147483728"/>
            <pc:sldLayoutMk cId="3910717079" sldId="2147484082"/>
          </pc:sldLayoutMkLst>
        </pc:sldLayoutChg>
        <pc:sldLayoutChg chg="addSp delSp modSp mod">
          <pc:chgData name="Janeen Schuh" userId="b333c9bc-995f-4e7b-84e7-0f7883b0e6ca" providerId="ADAL" clId="{64B71BCA-0D2E-4AA0-A0BA-49CD56CC12A3}" dt="2025-04-15T21:05:40.091" v="83"/>
          <pc:sldLayoutMkLst>
            <pc:docMk/>
            <pc:sldMasterMk cId="2393987413" sldId="2147483728"/>
            <pc:sldLayoutMk cId="3565071994" sldId="2147484083"/>
          </pc:sldLayoutMkLst>
        </pc:sldLayoutChg>
        <pc:sldLayoutChg chg="addSp delSp modSp mod">
          <pc:chgData name="Janeen Schuh" userId="b333c9bc-995f-4e7b-84e7-0f7883b0e6ca" providerId="ADAL" clId="{64B71BCA-0D2E-4AA0-A0BA-49CD56CC12A3}" dt="2025-04-15T21:05:07.785" v="69"/>
          <pc:sldLayoutMkLst>
            <pc:docMk/>
            <pc:sldMasterMk cId="2393987413" sldId="2147483728"/>
            <pc:sldLayoutMk cId="2636341604" sldId="2147484084"/>
          </pc:sldLayoutMkLst>
        </pc:sldLayoutChg>
        <pc:sldLayoutChg chg="addSp delSp modSp mod">
          <pc:chgData name="Janeen Schuh" userId="b333c9bc-995f-4e7b-84e7-0f7883b0e6ca" providerId="ADAL" clId="{64B71BCA-0D2E-4AA0-A0BA-49CD56CC12A3}" dt="2025-04-15T21:05:51.811" v="89"/>
          <pc:sldLayoutMkLst>
            <pc:docMk/>
            <pc:sldMasterMk cId="2393987413" sldId="2147483728"/>
            <pc:sldLayoutMk cId="2291913459" sldId="2147484085"/>
          </pc:sldLayoutMkLst>
        </pc:sldLayoutChg>
      </pc:sldMasterChg>
    </pc:docChg>
  </pc:docChgLst>
  <pc:docChgLst>
    <pc:chgData name="Anthony Abi Badra" userId="S::anthony.abibadra@incose.net::d4490163-8ca2-4abe-ad38-3d70c5b7f8dc" providerId="AD" clId="Web-{C02270BC-634B-7400-47EC-3C3B731667A0}"/>
    <pc:docChg chg="modSld">
      <pc:chgData name="Anthony Abi Badra" userId="S::anthony.abibadra@incose.net::d4490163-8ca2-4abe-ad38-3d70c5b7f8dc" providerId="AD" clId="Web-{C02270BC-634B-7400-47EC-3C3B731667A0}" dt="2025-04-15T20:56:48.226" v="1" actId="1076"/>
      <pc:docMkLst>
        <pc:docMk/>
      </pc:docMkLst>
      <pc:sldChg chg="modSp">
        <pc:chgData name="Anthony Abi Badra" userId="S::anthony.abibadra@incose.net::d4490163-8ca2-4abe-ad38-3d70c5b7f8dc" providerId="AD" clId="Web-{C02270BC-634B-7400-47EC-3C3B731667A0}" dt="2025-04-15T20:56:48.226" v="1" actId="1076"/>
        <pc:sldMkLst>
          <pc:docMk/>
          <pc:sldMk cId="2856832" sldId="1286"/>
        </pc:sldMkLst>
      </pc:sldChg>
    </pc:docChg>
  </pc:docChgLst>
  <pc:docChgLst>
    <pc:chgData name="Tamra Katz" userId="34a4185667d79fb9" providerId="LiveId" clId="{22568295-EA43-436C-9010-6DAD7551A876}"/>
    <pc:docChg chg="undo custSel addSld delSld modSld sldOrd delSection modSection">
      <pc:chgData name="Tamra Katz" userId="34a4185667d79fb9" providerId="LiveId" clId="{22568295-EA43-436C-9010-6DAD7551A876}" dt="2025-05-29T14:27:07.658" v="5306" actId="6549"/>
      <pc:docMkLst>
        <pc:docMk/>
      </pc:docMkLst>
      <pc:sldChg chg="del">
        <pc:chgData name="Tamra Katz" userId="34a4185667d79fb9" providerId="LiveId" clId="{22568295-EA43-436C-9010-6DAD7551A876}" dt="2025-05-25T21:08:02.972" v="83" actId="47"/>
        <pc:sldMkLst>
          <pc:docMk/>
          <pc:sldMk cId="586235379" sldId="649"/>
        </pc:sldMkLst>
      </pc:sldChg>
      <pc:sldChg chg="del">
        <pc:chgData name="Tamra Katz" userId="34a4185667d79fb9" providerId="LiveId" clId="{22568295-EA43-436C-9010-6DAD7551A876}" dt="2025-05-25T21:08:02.972" v="83" actId="47"/>
        <pc:sldMkLst>
          <pc:docMk/>
          <pc:sldMk cId="2032894977" sldId="650"/>
        </pc:sldMkLst>
      </pc:sldChg>
      <pc:sldChg chg="del">
        <pc:chgData name="Tamra Katz" userId="34a4185667d79fb9" providerId="LiveId" clId="{22568295-EA43-436C-9010-6DAD7551A876}" dt="2025-05-25T21:08:02.972" v="83" actId="47"/>
        <pc:sldMkLst>
          <pc:docMk/>
          <pc:sldMk cId="262692685" sldId="651"/>
        </pc:sldMkLst>
      </pc:sldChg>
      <pc:sldChg chg="del">
        <pc:chgData name="Tamra Katz" userId="34a4185667d79fb9" providerId="LiveId" clId="{22568295-EA43-436C-9010-6DAD7551A876}" dt="2025-05-25T21:08:02.972" v="83" actId="47"/>
        <pc:sldMkLst>
          <pc:docMk/>
          <pc:sldMk cId="1859031536" sldId="652"/>
        </pc:sldMkLst>
      </pc:sldChg>
      <pc:sldChg chg="del">
        <pc:chgData name="Tamra Katz" userId="34a4185667d79fb9" providerId="LiveId" clId="{22568295-EA43-436C-9010-6DAD7551A876}" dt="2025-05-25T21:08:02.972" v="83" actId="47"/>
        <pc:sldMkLst>
          <pc:docMk/>
          <pc:sldMk cId="2522962676" sldId="951"/>
        </pc:sldMkLst>
      </pc:sldChg>
      <pc:sldChg chg="del">
        <pc:chgData name="Tamra Katz" userId="34a4185667d79fb9" providerId="LiveId" clId="{22568295-EA43-436C-9010-6DAD7551A876}" dt="2025-05-25T21:08:02.972" v="83" actId="47"/>
        <pc:sldMkLst>
          <pc:docMk/>
          <pc:sldMk cId="2952238295" sldId="952"/>
        </pc:sldMkLst>
      </pc:sldChg>
      <pc:sldChg chg="del">
        <pc:chgData name="Tamra Katz" userId="34a4185667d79fb9" providerId="LiveId" clId="{22568295-EA43-436C-9010-6DAD7551A876}" dt="2025-05-25T21:08:02.972" v="83" actId="47"/>
        <pc:sldMkLst>
          <pc:docMk/>
          <pc:sldMk cId="2569287348" sldId="953"/>
        </pc:sldMkLst>
      </pc:sldChg>
      <pc:sldChg chg="del">
        <pc:chgData name="Tamra Katz" userId="34a4185667d79fb9" providerId="LiveId" clId="{22568295-EA43-436C-9010-6DAD7551A876}" dt="2025-05-25T21:08:02.972" v="83" actId="47"/>
        <pc:sldMkLst>
          <pc:docMk/>
          <pc:sldMk cId="3921817513" sldId="954"/>
        </pc:sldMkLst>
      </pc:sldChg>
      <pc:sldChg chg="del">
        <pc:chgData name="Tamra Katz" userId="34a4185667d79fb9" providerId="LiveId" clId="{22568295-EA43-436C-9010-6DAD7551A876}" dt="2025-05-25T21:08:02.972" v="83" actId="47"/>
        <pc:sldMkLst>
          <pc:docMk/>
          <pc:sldMk cId="2755084680" sldId="956"/>
        </pc:sldMkLst>
      </pc:sldChg>
      <pc:sldChg chg="del">
        <pc:chgData name="Tamra Katz" userId="34a4185667d79fb9" providerId="LiveId" clId="{22568295-EA43-436C-9010-6DAD7551A876}" dt="2025-05-25T21:08:02.972" v="83" actId="47"/>
        <pc:sldMkLst>
          <pc:docMk/>
          <pc:sldMk cId="2725888737" sldId="957"/>
        </pc:sldMkLst>
      </pc:sldChg>
      <pc:sldChg chg="del">
        <pc:chgData name="Tamra Katz" userId="34a4185667d79fb9" providerId="LiveId" clId="{22568295-EA43-436C-9010-6DAD7551A876}" dt="2025-05-25T21:08:02.972" v="83" actId="47"/>
        <pc:sldMkLst>
          <pc:docMk/>
          <pc:sldMk cId="4287928731" sldId="958"/>
        </pc:sldMkLst>
      </pc:sldChg>
      <pc:sldChg chg="del">
        <pc:chgData name="Tamra Katz" userId="34a4185667d79fb9" providerId="LiveId" clId="{22568295-EA43-436C-9010-6DAD7551A876}" dt="2025-05-25T21:08:02.972" v="83" actId="47"/>
        <pc:sldMkLst>
          <pc:docMk/>
          <pc:sldMk cId="69729470" sldId="965"/>
        </pc:sldMkLst>
      </pc:sldChg>
      <pc:sldChg chg="del">
        <pc:chgData name="Tamra Katz" userId="34a4185667d79fb9" providerId="LiveId" clId="{22568295-EA43-436C-9010-6DAD7551A876}" dt="2025-05-25T21:08:02.972" v="83" actId="47"/>
        <pc:sldMkLst>
          <pc:docMk/>
          <pc:sldMk cId="3949867965" sldId="973"/>
        </pc:sldMkLst>
      </pc:sldChg>
      <pc:sldChg chg="del">
        <pc:chgData name="Tamra Katz" userId="34a4185667d79fb9" providerId="LiveId" clId="{22568295-EA43-436C-9010-6DAD7551A876}" dt="2025-05-25T21:08:02.972" v="83" actId="47"/>
        <pc:sldMkLst>
          <pc:docMk/>
          <pc:sldMk cId="2113526292" sldId="974"/>
        </pc:sldMkLst>
      </pc:sldChg>
      <pc:sldChg chg="del">
        <pc:chgData name="Tamra Katz" userId="34a4185667d79fb9" providerId="LiveId" clId="{22568295-EA43-436C-9010-6DAD7551A876}" dt="2025-05-25T21:08:02.972" v="83" actId="47"/>
        <pc:sldMkLst>
          <pc:docMk/>
          <pc:sldMk cId="3855755645" sldId="1005"/>
        </pc:sldMkLst>
      </pc:sldChg>
      <pc:sldChg chg="del">
        <pc:chgData name="Tamra Katz" userId="34a4185667d79fb9" providerId="LiveId" clId="{22568295-EA43-436C-9010-6DAD7551A876}" dt="2025-05-25T21:08:02.972" v="83" actId="47"/>
        <pc:sldMkLst>
          <pc:docMk/>
          <pc:sldMk cId="4231887566" sldId="1006"/>
        </pc:sldMkLst>
      </pc:sldChg>
      <pc:sldChg chg="del">
        <pc:chgData name="Tamra Katz" userId="34a4185667d79fb9" providerId="LiveId" clId="{22568295-EA43-436C-9010-6DAD7551A876}" dt="2025-05-25T21:08:02.972" v="83" actId="47"/>
        <pc:sldMkLst>
          <pc:docMk/>
          <pc:sldMk cId="1530358771" sldId="1007"/>
        </pc:sldMkLst>
      </pc:sldChg>
      <pc:sldChg chg="del">
        <pc:chgData name="Tamra Katz" userId="34a4185667d79fb9" providerId="LiveId" clId="{22568295-EA43-436C-9010-6DAD7551A876}" dt="2025-05-25T21:08:02.972" v="83" actId="47"/>
        <pc:sldMkLst>
          <pc:docMk/>
          <pc:sldMk cId="2642957558" sldId="1022"/>
        </pc:sldMkLst>
      </pc:sldChg>
      <pc:sldChg chg="del">
        <pc:chgData name="Tamra Katz" userId="34a4185667d79fb9" providerId="LiveId" clId="{22568295-EA43-436C-9010-6DAD7551A876}" dt="2025-05-25T21:08:02.972" v="83" actId="47"/>
        <pc:sldMkLst>
          <pc:docMk/>
          <pc:sldMk cId="84680493" sldId="1026"/>
        </pc:sldMkLst>
      </pc:sldChg>
      <pc:sldChg chg="del">
        <pc:chgData name="Tamra Katz" userId="34a4185667d79fb9" providerId="LiveId" clId="{22568295-EA43-436C-9010-6DAD7551A876}" dt="2025-05-25T21:08:02.972" v="83" actId="47"/>
        <pc:sldMkLst>
          <pc:docMk/>
          <pc:sldMk cId="2223005467" sldId="1054"/>
        </pc:sldMkLst>
      </pc:sldChg>
      <pc:sldChg chg="del">
        <pc:chgData name="Tamra Katz" userId="34a4185667d79fb9" providerId="LiveId" clId="{22568295-EA43-436C-9010-6DAD7551A876}" dt="2025-05-25T21:08:02.972" v="83" actId="47"/>
        <pc:sldMkLst>
          <pc:docMk/>
          <pc:sldMk cId="1381869385" sldId="1062"/>
        </pc:sldMkLst>
      </pc:sldChg>
      <pc:sldChg chg="del">
        <pc:chgData name="Tamra Katz" userId="34a4185667d79fb9" providerId="LiveId" clId="{22568295-EA43-436C-9010-6DAD7551A876}" dt="2025-05-25T21:08:02.972" v="83" actId="47"/>
        <pc:sldMkLst>
          <pc:docMk/>
          <pc:sldMk cId="1087289750" sldId="1086"/>
        </pc:sldMkLst>
      </pc:sldChg>
      <pc:sldChg chg="del">
        <pc:chgData name="Tamra Katz" userId="34a4185667d79fb9" providerId="LiveId" clId="{22568295-EA43-436C-9010-6DAD7551A876}" dt="2025-05-25T21:08:02.972" v="83" actId="47"/>
        <pc:sldMkLst>
          <pc:docMk/>
          <pc:sldMk cId="3409808188" sldId="1106"/>
        </pc:sldMkLst>
      </pc:sldChg>
      <pc:sldChg chg="del">
        <pc:chgData name="Tamra Katz" userId="34a4185667d79fb9" providerId="LiveId" clId="{22568295-EA43-436C-9010-6DAD7551A876}" dt="2025-05-25T21:08:02.972" v="83" actId="47"/>
        <pc:sldMkLst>
          <pc:docMk/>
          <pc:sldMk cId="3033456483" sldId="1128"/>
        </pc:sldMkLst>
      </pc:sldChg>
      <pc:sldChg chg="del">
        <pc:chgData name="Tamra Katz" userId="34a4185667d79fb9" providerId="LiveId" clId="{22568295-EA43-436C-9010-6DAD7551A876}" dt="2025-05-25T21:08:02.972" v="83" actId="47"/>
        <pc:sldMkLst>
          <pc:docMk/>
          <pc:sldMk cId="2344691815" sldId="1143"/>
        </pc:sldMkLst>
      </pc:sldChg>
      <pc:sldChg chg="del">
        <pc:chgData name="Tamra Katz" userId="34a4185667d79fb9" providerId="LiveId" clId="{22568295-EA43-436C-9010-6DAD7551A876}" dt="2025-05-25T21:08:02.972" v="83" actId="47"/>
        <pc:sldMkLst>
          <pc:docMk/>
          <pc:sldMk cId="2051165620" sldId="1149"/>
        </pc:sldMkLst>
      </pc:sldChg>
      <pc:sldChg chg="del">
        <pc:chgData name="Tamra Katz" userId="34a4185667d79fb9" providerId="LiveId" clId="{22568295-EA43-436C-9010-6DAD7551A876}" dt="2025-05-25T21:07:13.956" v="82" actId="47"/>
        <pc:sldMkLst>
          <pc:docMk/>
          <pc:sldMk cId="860269889" sldId="1152"/>
        </pc:sldMkLst>
      </pc:sldChg>
      <pc:sldChg chg="del">
        <pc:chgData name="Tamra Katz" userId="34a4185667d79fb9" providerId="LiveId" clId="{22568295-EA43-436C-9010-6DAD7551A876}" dt="2025-05-25T21:08:02.972" v="83" actId="47"/>
        <pc:sldMkLst>
          <pc:docMk/>
          <pc:sldMk cId="1238036977" sldId="1155"/>
        </pc:sldMkLst>
      </pc:sldChg>
      <pc:sldChg chg="del">
        <pc:chgData name="Tamra Katz" userId="34a4185667d79fb9" providerId="LiveId" clId="{22568295-EA43-436C-9010-6DAD7551A876}" dt="2025-05-25T21:08:02.972" v="83" actId="47"/>
        <pc:sldMkLst>
          <pc:docMk/>
          <pc:sldMk cId="1246386020" sldId="1165"/>
        </pc:sldMkLst>
      </pc:sldChg>
      <pc:sldChg chg="del">
        <pc:chgData name="Tamra Katz" userId="34a4185667d79fb9" providerId="LiveId" clId="{22568295-EA43-436C-9010-6DAD7551A876}" dt="2025-05-25T21:08:02.972" v="83" actId="47"/>
        <pc:sldMkLst>
          <pc:docMk/>
          <pc:sldMk cId="1505250471" sldId="1182"/>
        </pc:sldMkLst>
      </pc:sldChg>
      <pc:sldChg chg="del">
        <pc:chgData name="Tamra Katz" userId="34a4185667d79fb9" providerId="LiveId" clId="{22568295-EA43-436C-9010-6DAD7551A876}" dt="2025-05-25T21:08:02.972" v="83" actId="47"/>
        <pc:sldMkLst>
          <pc:docMk/>
          <pc:sldMk cId="1012280439" sldId="1192"/>
        </pc:sldMkLst>
      </pc:sldChg>
      <pc:sldChg chg="del">
        <pc:chgData name="Tamra Katz" userId="34a4185667d79fb9" providerId="LiveId" clId="{22568295-EA43-436C-9010-6DAD7551A876}" dt="2025-05-25T21:08:02.972" v="83" actId="47"/>
        <pc:sldMkLst>
          <pc:docMk/>
          <pc:sldMk cId="435308044" sldId="1195"/>
        </pc:sldMkLst>
      </pc:sldChg>
      <pc:sldChg chg="del">
        <pc:chgData name="Tamra Katz" userId="34a4185667d79fb9" providerId="LiveId" clId="{22568295-EA43-436C-9010-6DAD7551A876}" dt="2025-05-25T21:08:02.972" v="83" actId="47"/>
        <pc:sldMkLst>
          <pc:docMk/>
          <pc:sldMk cId="3755190070" sldId="1196"/>
        </pc:sldMkLst>
      </pc:sldChg>
      <pc:sldChg chg="del">
        <pc:chgData name="Tamra Katz" userId="34a4185667d79fb9" providerId="LiveId" clId="{22568295-EA43-436C-9010-6DAD7551A876}" dt="2025-05-25T21:08:02.972" v="83" actId="47"/>
        <pc:sldMkLst>
          <pc:docMk/>
          <pc:sldMk cId="3925488564" sldId="1197"/>
        </pc:sldMkLst>
      </pc:sldChg>
      <pc:sldChg chg="del">
        <pc:chgData name="Tamra Katz" userId="34a4185667d79fb9" providerId="LiveId" clId="{22568295-EA43-436C-9010-6DAD7551A876}" dt="2025-05-25T21:08:02.972" v="83" actId="47"/>
        <pc:sldMkLst>
          <pc:docMk/>
          <pc:sldMk cId="1650437554" sldId="1208"/>
        </pc:sldMkLst>
      </pc:sldChg>
      <pc:sldChg chg="del">
        <pc:chgData name="Tamra Katz" userId="34a4185667d79fb9" providerId="LiveId" clId="{22568295-EA43-436C-9010-6DAD7551A876}" dt="2025-05-25T21:08:02.972" v="83" actId="47"/>
        <pc:sldMkLst>
          <pc:docMk/>
          <pc:sldMk cId="1104652478" sldId="1221"/>
        </pc:sldMkLst>
      </pc:sldChg>
      <pc:sldChg chg="del">
        <pc:chgData name="Tamra Katz" userId="34a4185667d79fb9" providerId="LiveId" clId="{22568295-EA43-436C-9010-6DAD7551A876}" dt="2025-05-25T21:08:02.972" v="83" actId="47"/>
        <pc:sldMkLst>
          <pc:docMk/>
          <pc:sldMk cId="2355495978" sldId="1223"/>
        </pc:sldMkLst>
      </pc:sldChg>
      <pc:sldChg chg="del">
        <pc:chgData name="Tamra Katz" userId="34a4185667d79fb9" providerId="LiveId" clId="{22568295-EA43-436C-9010-6DAD7551A876}" dt="2025-05-25T21:08:02.972" v="83" actId="47"/>
        <pc:sldMkLst>
          <pc:docMk/>
          <pc:sldMk cId="279771766" sldId="1227"/>
        </pc:sldMkLst>
      </pc:sldChg>
      <pc:sldChg chg="del">
        <pc:chgData name="Tamra Katz" userId="34a4185667d79fb9" providerId="LiveId" clId="{22568295-EA43-436C-9010-6DAD7551A876}" dt="2025-05-25T21:08:02.972" v="83" actId="47"/>
        <pc:sldMkLst>
          <pc:docMk/>
          <pc:sldMk cId="2987196362" sldId="1228"/>
        </pc:sldMkLst>
      </pc:sldChg>
      <pc:sldChg chg="del">
        <pc:chgData name="Tamra Katz" userId="34a4185667d79fb9" providerId="LiveId" clId="{22568295-EA43-436C-9010-6DAD7551A876}" dt="2025-05-25T21:08:02.972" v="83" actId="47"/>
        <pc:sldMkLst>
          <pc:docMk/>
          <pc:sldMk cId="2960045399" sldId="1255"/>
        </pc:sldMkLst>
      </pc:sldChg>
      <pc:sldChg chg="del">
        <pc:chgData name="Tamra Katz" userId="34a4185667d79fb9" providerId="LiveId" clId="{22568295-EA43-436C-9010-6DAD7551A876}" dt="2025-05-25T21:08:02.972" v="83" actId="47"/>
        <pc:sldMkLst>
          <pc:docMk/>
          <pc:sldMk cId="3249255794" sldId="1281"/>
        </pc:sldMkLst>
      </pc:sldChg>
      <pc:sldChg chg="del">
        <pc:chgData name="Tamra Katz" userId="34a4185667d79fb9" providerId="LiveId" clId="{22568295-EA43-436C-9010-6DAD7551A876}" dt="2025-05-25T21:08:02.972" v="83" actId="47"/>
        <pc:sldMkLst>
          <pc:docMk/>
          <pc:sldMk cId="1193997694" sldId="1282"/>
        </pc:sldMkLst>
      </pc:sldChg>
      <pc:sldChg chg="del">
        <pc:chgData name="Tamra Katz" userId="34a4185667d79fb9" providerId="LiveId" clId="{22568295-EA43-436C-9010-6DAD7551A876}" dt="2025-05-25T21:08:02.972" v="83" actId="47"/>
        <pc:sldMkLst>
          <pc:docMk/>
          <pc:sldMk cId="3309276684" sldId="1285"/>
        </pc:sldMkLst>
      </pc:sldChg>
      <pc:sldChg chg="addSp delSp modSp mod modClrScheme chgLayout">
        <pc:chgData name="Tamra Katz" userId="34a4185667d79fb9" providerId="LiveId" clId="{22568295-EA43-436C-9010-6DAD7551A876}" dt="2025-05-26T19:39:29.293" v="3659" actId="14100"/>
        <pc:sldMkLst>
          <pc:docMk/>
          <pc:sldMk cId="2856832" sldId="1286"/>
        </pc:sldMkLst>
      </pc:sldChg>
      <pc:sldChg chg="addSp modSp new del mod">
        <pc:chgData name="Tamra Katz" userId="34a4185667d79fb9" providerId="LiveId" clId="{22568295-EA43-436C-9010-6DAD7551A876}" dt="2025-05-26T18:25:01.435" v="2275" actId="47"/>
        <pc:sldMkLst>
          <pc:docMk/>
          <pc:sldMk cId="2053795011" sldId="1287"/>
        </pc:sldMkLst>
      </pc:sldChg>
      <pc:sldChg chg="modSp new del mod">
        <pc:chgData name="Tamra Katz" userId="34a4185667d79fb9" providerId="LiveId" clId="{22568295-EA43-436C-9010-6DAD7551A876}" dt="2025-05-26T18:54:15.218" v="2901" actId="47"/>
        <pc:sldMkLst>
          <pc:docMk/>
          <pc:sldMk cId="1696767845" sldId="1288"/>
        </pc:sldMkLst>
      </pc:sldChg>
      <pc:sldChg chg="addSp delSp modSp new del mod">
        <pc:chgData name="Tamra Katz" userId="34a4185667d79fb9" providerId="LiveId" clId="{22568295-EA43-436C-9010-6DAD7551A876}" dt="2025-05-26T18:55:51.130" v="2904" actId="47"/>
        <pc:sldMkLst>
          <pc:docMk/>
          <pc:sldMk cId="24794937" sldId="1289"/>
        </pc:sldMkLst>
      </pc:sldChg>
      <pc:sldChg chg="addSp delSp modSp add del mod">
        <pc:chgData name="Tamra Katz" userId="34a4185667d79fb9" providerId="LiveId" clId="{22568295-EA43-436C-9010-6DAD7551A876}" dt="2025-05-26T18:55:57.385" v="2905" actId="47"/>
        <pc:sldMkLst>
          <pc:docMk/>
          <pc:sldMk cId="581569779" sldId="1290"/>
        </pc:sldMkLst>
      </pc:sldChg>
      <pc:sldChg chg="addSp delSp modSp add del mod ord">
        <pc:chgData name="Tamra Katz" userId="34a4185667d79fb9" providerId="LiveId" clId="{22568295-EA43-436C-9010-6DAD7551A876}" dt="2025-05-26T19:04:52.826" v="3229" actId="47"/>
        <pc:sldMkLst>
          <pc:docMk/>
          <pc:sldMk cId="3917230979" sldId="1291"/>
        </pc:sldMkLst>
      </pc:sldChg>
      <pc:sldChg chg="addSp delSp modSp new mod modClrScheme chgLayout">
        <pc:chgData name="Tamra Katz" userId="34a4185667d79fb9" providerId="LiveId" clId="{22568295-EA43-436C-9010-6DAD7551A876}" dt="2025-05-26T18:47:16.856" v="2743" actId="403"/>
        <pc:sldMkLst>
          <pc:docMk/>
          <pc:sldMk cId="2581143592" sldId="1292"/>
        </pc:sldMkLst>
      </pc:sldChg>
      <pc:sldChg chg="addSp delSp modSp add mod chgLayout">
        <pc:chgData name="Tamra Katz" userId="34a4185667d79fb9" providerId="LiveId" clId="{22568295-EA43-436C-9010-6DAD7551A876}" dt="2025-05-26T19:40:22.882" v="3661" actId="403"/>
        <pc:sldMkLst>
          <pc:docMk/>
          <pc:sldMk cId="398798220" sldId="1293"/>
        </pc:sldMkLst>
      </pc:sldChg>
      <pc:sldChg chg="addSp delSp modSp new mod">
        <pc:chgData name="Tamra Katz" userId="34a4185667d79fb9" providerId="LiveId" clId="{22568295-EA43-436C-9010-6DAD7551A876}" dt="2025-05-26T17:49:57.157" v="1055" actId="1076"/>
        <pc:sldMkLst>
          <pc:docMk/>
          <pc:sldMk cId="107061875" sldId="1294"/>
        </pc:sldMkLst>
      </pc:sldChg>
      <pc:sldChg chg="addSp delSp modSp new del mod ord chgLayout">
        <pc:chgData name="Tamra Katz" userId="34a4185667d79fb9" providerId="LiveId" clId="{22568295-EA43-436C-9010-6DAD7551A876}" dt="2025-05-26T18:23:43.077" v="2273" actId="47"/>
        <pc:sldMkLst>
          <pc:docMk/>
          <pc:sldMk cId="3531317803" sldId="1295"/>
        </pc:sldMkLst>
      </pc:sldChg>
      <pc:sldChg chg="addSp delSp modSp new mod ord">
        <pc:chgData name="Tamra Katz" userId="34a4185667d79fb9" providerId="LiveId" clId="{22568295-EA43-436C-9010-6DAD7551A876}" dt="2025-05-29T14:25:14.009" v="5292" actId="20577"/>
        <pc:sldMkLst>
          <pc:docMk/>
          <pc:sldMk cId="1817983277" sldId="1296"/>
        </pc:sldMkLst>
      </pc:sldChg>
      <pc:sldChg chg="modSp add del mod modTransition chgLayout">
        <pc:chgData name="Tamra Katz" userId="34a4185667d79fb9" providerId="LiveId" clId="{22568295-EA43-436C-9010-6DAD7551A876}" dt="2025-05-26T18:08:40.173" v="1686" actId="48537"/>
        <pc:sldMkLst>
          <pc:docMk/>
          <pc:sldMk cId="121460081" sldId="1297"/>
        </pc:sldMkLst>
      </pc:sldChg>
      <pc:sldChg chg="addSp modSp new mod">
        <pc:chgData name="Tamra Katz" userId="34a4185667d79fb9" providerId="LiveId" clId="{22568295-EA43-436C-9010-6DAD7551A876}" dt="2025-05-26T19:18:27.898" v="3362" actId="6549"/>
        <pc:sldMkLst>
          <pc:docMk/>
          <pc:sldMk cId="1478091544" sldId="1297"/>
        </pc:sldMkLst>
      </pc:sldChg>
      <pc:sldChg chg="addSp delSp modSp add mod">
        <pc:chgData name="Tamra Katz" userId="34a4185667d79fb9" providerId="LiveId" clId="{22568295-EA43-436C-9010-6DAD7551A876}" dt="2025-05-27T12:16:48.860" v="4579" actId="20577"/>
        <pc:sldMkLst>
          <pc:docMk/>
          <pc:sldMk cId="673239701" sldId="1298"/>
        </pc:sldMkLst>
      </pc:sldChg>
      <pc:sldChg chg="addSp delSp modSp new mod">
        <pc:chgData name="Tamra Katz" userId="34a4185667d79fb9" providerId="LiveId" clId="{22568295-EA43-436C-9010-6DAD7551A876}" dt="2025-05-29T14:25:59.187" v="5298" actId="20577"/>
        <pc:sldMkLst>
          <pc:docMk/>
          <pc:sldMk cId="540112138" sldId="1299"/>
        </pc:sldMkLst>
      </pc:sldChg>
      <pc:sldChg chg="addSp delSp modSp new mod ord">
        <pc:chgData name="Tamra Katz" userId="34a4185667d79fb9" providerId="LiveId" clId="{22568295-EA43-436C-9010-6DAD7551A876}" dt="2025-05-27T12:21:20.714" v="4673" actId="1076"/>
        <pc:sldMkLst>
          <pc:docMk/>
          <pc:sldMk cId="3119782696" sldId="1300"/>
        </pc:sldMkLst>
      </pc:sldChg>
      <pc:sldChg chg="new del">
        <pc:chgData name="Tamra Katz" userId="34a4185667d79fb9" providerId="LiveId" clId="{22568295-EA43-436C-9010-6DAD7551A876}" dt="2025-05-26T18:31:07.118" v="2417" actId="680"/>
        <pc:sldMkLst>
          <pc:docMk/>
          <pc:sldMk cId="3754065780" sldId="1300"/>
        </pc:sldMkLst>
      </pc:sldChg>
      <pc:sldChg chg="addSp delSp modSp new mod chgLayout">
        <pc:chgData name="Tamra Katz" userId="34a4185667d79fb9" providerId="LiveId" clId="{22568295-EA43-436C-9010-6DAD7551A876}" dt="2025-05-26T18:37:16.060" v="2592" actId="20577"/>
        <pc:sldMkLst>
          <pc:docMk/>
          <pc:sldMk cId="3137634382" sldId="1301"/>
        </pc:sldMkLst>
      </pc:sldChg>
      <pc:sldChg chg="addSp delSp modSp add mod">
        <pc:chgData name="Tamra Katz" userId="34a4185667d79fb9" providerId="LiveId" clId="{22568295-EA43-436C-9010-6DAD7551A876}" dt="2025-05-27T12:17:52.604" v="4586" actId="1076"/>
        <pc:sldMkLst>
          <pc:docMk/>
          <pc:sldMk cId="1722634005" sldId="1302"/>
        </pc:sldMkLst>
      </pc:sldChg>
      <pc:sldChg chg="addSp modSp new mod modNotesTx">
        <pc:chgData name="Tamra Katz" userId="34a4185667d79fb9" providerId="LiveId" clId="{22568295-EA43-436C-9010-6DAD7551A876}" dt="2025-05-29T14:26:37.191" v="5299" actId="207"/>
        <pc:sldMkLst>
          <pc:docMk/>
          <pc:sldMk cId="2236983622" sldId="1303"/>
        </pc:sldMkLst>
      </pc:sldChg>
      <pc:sldChg chg="addSp modSp new mod">
        <pc:chgData name="Tamra Katz" userId="34a4185667d79fb9" providerId="LiveId" clId="{22568295-EA43-436C-9010-6DAD7551A876}" dt="2025-05-26T19:01:50.748" v="3144" actId="20577"/>
        <pc:sldMkLst>
          <pc:docMk/>
          <pc:sldMk cId="3381028768" sldId="1304"/>
        </pc:sldMkLst>
      </pc:sldChg>
      <pc:sldChg chg="delSp modSp new mod">
        <pc:chgData name="Tamra Katz" userId="34a4185667d79fb9" providerId="LiveId" clId="{22568295-EA43-436C-9010-6DAD7551A876}" dt="2025-05-26T20:07:56.131" v="4403" actId="20577"/>
        <pc:sldMkLst>
          <pc:docMk/>
          <pc:sldMk cId="2987973394" sldId="1305"/>
        </pc:sldMkLst>
      </pc:sldChg>
      <pc:sldChg chg="addSp delSp modSp add mod">
        <pc:chgData name="Tamra Katz" userId="34a4185667d79fb9" providerId="LiveId" clId="{22568295-EA43-436C-9010-6DAD7551A876}" dt="2025-05-29T14:26:41.771" v="5300" actId="207"/>
        <pc:sldMkLst>
          <pc:docMk/>
          <pc:sldMk cId="4027120175" sldId="1306"/>
        </pc:sldMkLst>
      </pc:sldChg>
      <pc:sldChg chg="addSp delSp modSp new mod ord">
        <pc:chgData name="Tamra Katz" userId="34a4185667d79fb9" providerId="LiveId" clId="{22568295-EA43-436C-9010-6DAD7551A876}" dt="2025-05-27T12:26:16.950" v="5157"/>
        <pc:sldMkLst>
          <pc:docMk/>
          <pc:sldMk cId="2715739590" sldId="1307"/>
        </pc:sldMkLst>
      </pc:sldChg>
      <pc:sldChg chg="addSp delSp modSp add mod ord">
        <pc:chgData name="Tamra Katz" userId="34a4185667d79fb9" providerId="LiveId" clId="{22568295-EA43-436C-9010-6DAD7551A876}" dt="2025-05-27T12:26:15.756" v="5155"/>
        <pc:sldMkLst>
          <pc:docMk/>
          <pc:sldMk cId="3405682167" sldId="1308"/>
        </pc:sldMkLst>
      </pc:sldChg>
      <pc:sldChg chg="addSp delSp modSp add mod ord chgLayout">
        <pc:chgData name="Tamra Katz" userId="34a4185667d79fb9" providerId="LiveId" clId="{22568295-EA43-436C-9010-6DAD7551A876}" dt="2025-05-29T14:24:49.850" v="5282" actId="207"/>
        <pc:sldMkLst>
          <pc:docMk/>
          <pc:sldMk cId="292634749" sldId="1309"/>
        </pc:sldMkLst>
      </pc:sldChg>
      <pc:sldChg chg="addSp delSp modSp add mod modClrScheme chgLayout">
        <pc:chgData name="Tamra Katz" userId="34a4185667d79fb9" providerId="LiveId" clId="{22568295-EA43-436C-9010-6DAD7551A876}" dt="2025-05-29T14:24:44.562" v="5281" actId="207"/>
        <pc:sldMkLst>
          <pc:docMk/>
          <pc:sldMk cId="2552238030" sldId="1310"/>
        </pc:sldMkLst>
      </pc:sldChg>
      <pc:sldChg chg="addSp delSp modSp add mod">
        <pc:chgData name="Tamra Katz" userId="34a4185667d79fb9" providerId="LiveId" clId="{22568295-EA43-436C-9010-6DAD7551A876}" dt="2025-05-29T14:27:07.658" v="5306" actId="6549"/>
        <pc:sldMkLst>
          <pc:docMk/>
          <pc:sldMk cId="1998268392" sldId="1311"/>
        </pc:sldMkLst>
      </pc:sldChg>
      <pc:sldChg chg="del">
        <pc:chgData name="Tamra Katz" userId="34a4185667d79fb9" providerId="LiveId" clId="{22568295-EA43-436C-9010-6DAD7551A876}" dt="2025-05-25T21:08:02.972" v="83" actId="47"/>
        <pc:sldMkLst>
          <pc:docMk/>
          <pc:sldMk cId="1374377772" sldId="4060"/>
        </pc:sldMkLst>
      </pc:sldChg>
      <pc:sldChg chg="del">
        <pc:chgData name="Tamra Katz" userId="34a4185667d79fb9" providerId="LiveId" clId="{22568295-EA43-436C-9010-6DAD7551A876}" dt="2025-05-25T21:07:13.254" v="81" actId="47"/>
        <pc:sldMkLst>
          <pc:docMk/>
          <pc:sldMk cId="358284279" sldId="4061"/>
        </pc:sldMkLst>
      </pc:sldChg>
      <pc:sldChg chg="del">
        <pc:chgData name="Tamra Katz" userId="34a4185667d79fb9" providerId="LiveId" clId="{22568295-EA43-436C-9010-6DAD7551A876}" dt="2025-05-25T21:08:02.972" v="83" actId="47"/>
        <pc:sldMkLst>
          <pc:docMk/>
          <pc:sldMk cId="2147166685" sldId="4062"/>
        </pc:sldMkLst>
      </pc:sldChg>
      <pc:sldChg chg="del">
        <pc:chgData name="Tamra Katz" userId="34a4185667d79fb9" providerId="LiveId" clId="{22568295-EA43-436C-9010-6DAD7551A876}" dt="2025-05-25T21:08:02.972" v="83" actId="47"/>
        <pc:sldMkLst>
          <pc:docMk/>
          <pc:sldMk cId="2534067342" sldId="4064"/>
        </pc:sldMkLst>
      </pc:sldChg>
      <pc:sldChg chg="del">
        <pc:chgData name="Tamra Katz" userId="34a4185667d79fb9" providerId="LiveId" clId="{22568295-EA43-436C-9010-6DAD7551A876}" dt="2025-05-25T21:08:02.972" v="83" actId="47"/>
        <pc:sldMkLst>
          <pc:docMk/>
          <pc:sldMk cId="2532660604" sldId="4066"/>
        </pc:sldMkLst>
      </pc:sldChg>
      <pc:sldChg chg="del">
        <pc:chgData name="Tamra Katz" userId="34a4185667d79fb9" providerId="LiveId" clId="{22568295-EA43-436C-9010-6DAD7551A876}" dt="2025-05-25T21:08:02.972" v="83" actId="47"/>
        <pc:sldMkLst>
          <pc:docMk/>
          <pc:sldMk cId="1761397536" sldId="4067"/>
        </pc:sldMkLst>
      </pc:sldChg>
      <pc:sldChg chg="del">
        <pc:chgData name="Tamra Katz" userId="34a4185667d79fb9" providerId="LiveId" clId="{22568295-EA43-436C-9010-6DAD7551A876}" dt="2025-05-25T21:08:02.972" v="83" actId="47"/>
        <pc:sldMkLst>
          <pc:docMk/>
          <pc:sldMk cId="2111437705" sldId="4068"/>
        </pc:sldMkLst>
      </pc:sldChg>
      <pc:sldChg chg="del">
        <pc:chgData name="Tamra Katz" userId="34a4185667d79fb9" providerId="LiveId" clId="{22568295-EA43-436C-9010-6DAD7551A876}" dt="2025-05-25T21:08:02.972" v="83" actId="47"/>
        <pc:sldMkLst>
          <pc:docMk/>
          <pc:sldMk cId="1413394939" sldId="4069"/>
        </pc:sldMkLst>
      </pc:sldChg>
      <pc:sldChg chg="del">
        <pc:chgData name="Tamra Katz" userId="34a4185667d79fb9" providerId="LiveId" clId="{22568295-EA43-436C-9010-6DAD7551A876}" dt="2025-05-25T21:08:02.972" v="83" actId="47"/>
        <pc:sldMkLst>
          <pc:docMk/>
          <pc:sldMk cId="1530892760" sldId="4070"/>
        </pc:sldMkLst>
      </pc:sldChg>
      <pc:sldMasterChg chg="delSldLayout">
        <pc:chgData name="Tamra Katz" userId="34a4185667d79fb9" providerId="LiveId" clId="{22568295-EA43-436C-9010-6DAD7551A876}" dt="2025-05-25T21:08:02.972" v="83" actId="47"/>
        <pc:sldMasterMkLst>
          <pc:docMk/>
          <pc:sldMasterMk cId="2393987413" sldId="2147483728"/>
        </pc:sldMasterMkLst>
        <pc:sldLayoutChg chg="del">
          <pc:chgData name="Tamra Katz" userId="34a4185667d79fb9" providerId="LiveId" clId="{22568295-EA43-436C-9010-6DAD7551A876}" dt="2025-05-25T21:08:02.972" v="83" actId="47"/>
          <pc:sldLayoutMkLst>
            <pc:docMk/>
            <pc:sldMasterMk cId="2393987413" sldId="2147483728"/>
            <pc:sldLayoutMk cId="1188510968" sldId="2147484004"/>
          </pc:sldLayoutMkLst>
        </pc:sldLayoutChg>
        <pc:sldLayoutChg chg="del">
          <pc:chgData name="Tamra Katz" userId="34a4185667d79fb9" providerId="LiveId" clId="{22568295-EA43-436C-9010-6DAD7551A876}" dt="2025-05-25T21:08:02.972" v="83" actId="47"/>
          <pc:sldLayoutMkLst>
            <pc:docMk/>
            <pc:sldMasterMk cId="2393987413" sldId="2147483728"/>
            <pc:sldLayoutMk cId="1535471707" sldId="2147484072"/>
          </pc:sldLayoutMkLst>
        </pc:sldLayoutChg>
        <pc:sldLayoutChg chg="del">
          <pc:chgData name="Tamra Katz" userId="34a4185667d79fb9" providerId="LiveId" clId="{22568295-EA43-436C-9010-6DAD7551A876}" dt="2025-05-25T21:08:02.972" v="83" actId="47"/>
          <pc:sldLayoutMkLst>
            <pc:docMk/>
            <pc:sldMasterMk cId="2393987413" sldId="2147483728"/>
            <pc:sldLayoutMk cId="901975768" sldId="2147484074"/>
          </pc:sldLayoutMkLst>
        </pc:sldLayoutChg>
      </pc:sldMasterChg>
    </pc:docChg>
  </pc:docChgLst>
  <pc:docChgLst>
    <pc:chgData name="Tamra Katz" userId="34a4185667d79fb9" providerId="LiveId" clId="{955FD259-5E8D-435D-B8B8-EEA5C0A084FC}"/>
    <pc:docChg chg="undo custSel addSld delSld modSld sldOrd">
      <pc:chgData name="Tamra Katz" userId="34a4185667d79fb9" providerId="LiveId" clId="{955FD259-5E8D-435D-B8B8-EEA5C0A084FC}" dt="2025-10-24T00:21:54.539" v="1399" actId="20577"/>
      <pc:docMkLst>
        <pc:docMk/>
      </pc:docMkLst>
      <pc:sldChg chg="modSp mod">
        <pc:chgData name="Tamra Katz" userId="34a4185667d79fb9" providerId="LiveId" clId="{955FD259-5E8D-435D-B8B8-EEA5C0A084FC}" dt="2025-10-12T18:54:13.276" v="1389" actId="21"/>
        <pc:sldMkLst>
          <pc:docMk/>
          <pc:sldMk cId="540112138" sldId="1299"/>
        </pc:sldMkLst>
        <pc:spChg chg="mod">
          <ac:chgData name="Tamra Katz" userId="34a4185667d79fb9" providerId="LiveId" clId="{955FD259-5E8D-435D-B8B8-EEA5C0A084FC}" dt="2025-10-12T18:54:13.276" v="1389" actId="21"/>
          <ac:spMkLst>
            <pc:docMk/>
            <pc:sldMk cId="540112138" sldId="1299"/>
            <ac:spMk id="5" creationId="{BABC3CD5-1DD1-A924-D194-F185740A9E31}"/>
          </ac:spMkLst>
        </pc:spChg>
        <pc:picChg chg="mod">
          <ac:chgData name="Tamra Katz" userId="34a4185667d79fb9" providerId="LiveId" clId="{955FD259-5E8D-435D-B8B8-EEA5C0A084FC}" dt="2025-10-12T18:44:41.381" v="1227" actId="1076"/>
          <ac:picMkLst>
            <pc:docMk/>
            <pc:sldMk cId="540112138" sldId="1299"/>
            <ac:picMk id="7" creationId="{9F4A424D-B30E-6E5B-AA8E-AE1CA7850008}"/>
          </ac:picMkLst>
        </pc:picChg>
      </pc:sldChg>
      <pc:sldChg chg="addSp delSp modSp mod">
        <pc:chgData name="Tamra Katz" userId="34a4185667d79fb9" providerId="LiveId" clId="{955FD259-5E8D-435D-B8B8-EEA5C0A084FC}" dt="2025-10-12T18:27:17.736" v="286" actId="1076"/>
        <pc:sldMkLst>
          <pc:docMk/>
          <pc:sldMk cId="3119782696" sldId="1300"/>
        </pc:sldMkLst>
        <pc:spChg chg="mod">
          <ac:chgData name="Tamra Katz" userId="34a4185667d79fb9" providerId="LiveId" clId="{955FD259-5E8D-435D-B8B8-EEA5C0A084FC}" dt="2025-10-12T18:25:58.812" v="51" actId="14100"/>
          <ac:spMkLst>
            <pc:docMk/>
            <pc:sldMk cId="3119782696" sldId="1300"/>
            <ac:spMk id="2" creationId="{E7CC899C-3783-387F-8200-C82F74CEBFDE}"/>
          </ac:spMkLst>
        </pc:spChg>
        <pc:spChg chg="mod">
          <ac:chgData name="Tamra Katz" userId="34a4185667d79fb9" providerId="LiveId" clId="{955FD259-5E8D-435D-B8B8-EEA5C0A084FC}" dt="2025-10-12T18:24:44.377" v="33" actId="20577"/>
          <ac:spMkLst>
            <pc:docMk/>
            <pc:sldMk cId="3119782696" sldId="1300"/>
            <ac:spMk id="4" creationId="{20859304-64DA-E558-07CA-27577FC59E12}"/>
          </ac:spMkLst>
        </pc:spChg>
        <pc:spChg chg="mod">
          <ac:chgData name="Tamra Katz" userId="34a4185667d79fb9" providerId="LiveId" clId="{955FD259-5E8D-435D-B8B8-EEA5C0A084FC}" dt="2025-10-12T18:27:15.034" v="284" actId="14100"/>
          <ac:spMkLst>
            <pc:docMk/>
            <pc:sldMk cId="3119782696" sldId="1300"/>
            <ac:spMk id="6" creationId="{EE66F42E-C8E1-1D77-DDAC-D08AA667B79C}"/>
          </ac:spMkLst>
        </pc:spChg>
        <pc:picChg chg="add mod">
          <ac:chgData name="Tamra Katz" userId="34a4185667d79fb9" providerId="LiveId" clId="{955FD259-5E8D-435D-B8B8-EEA5C0A084FC}" dt="2025-10-12T18:26:24.609" v="135" actId="1076"/>
          <ac:picMkLst>
            <pc:docMk/>
            <pc:sldMk cId="3119782696" sldId="1300"/>
            <ac:picMk id="7" creationId="{29514524-52F3-01CC-0680-20321722D2D1}"/>
          </ac:picMkLst>
        </pc:picChg>
        <pc:picChg chg="add mod">
          <ac:chgData name="Tamra Katz" userId="34a4185667d79fb9" providerId="LiveId" clId="{955FD259-5E8D-435D-B8B8-EEA5C0A084FC}" dt="2025-10-12T18:27:17.736" v="286" actId="1076"/>
          <ac:picMkLst>
            <pc:docMk/>
            <pc:sldMk cId="3119782696" sldId="1300"/>
            <ac:picMk id="9" creationId="{D808CA75-B5E3-7963-7B90-112F91E29082}"/>
          </ac:picMkLst>
        </pc:picChg>
      </pc:sldChg>
      <pc:sldChg chg="modSp mod">
        <pc:chgData name="Tamra Katz" userId="34a4185667d79fb9" providerId="LiveId" clId="{955FD259-5E8D-435D-B8B8-EEA5C0A084FC}" dt="2025-10-12T18:45:06.279" v="1274" actId="20577"/>
        <pc:sldMkLst>
          <pc:docMk/>
          <pc:sldMk cId="3137634382" sldId="1301"/>
        </pc:sldMkLst>
        <pc:spChg chg="mod">
          <ac:chgData name="Tamra Katz" userId="34a4185667d79fb9" providerId="LiveId" clId="{955FD259-5E8D-435D-B8B8-EEA5C0A084FC}" dt="2025-10-12T18:45:06.279" v="1274" actId="20577"/>
          <ac:spMkLst>
            <pc:docMk/>
            <pc:sldMk cId="3137634382" sldId="1301"/>
            <ac:spMk id="6" creationId="{A88C5AFC-A4D8-34AC-015A-A40C60E1671F}"/>
          </ac:spMkLst>
        </pc:spChg>
      </pc:sldChg>
      <pc:sldChg chg="modSp mod">
        <pc:chgData name="Tamra Katz" userId="34a4185667d79fb9" providerId="LiveId" clId="{955FD259-5E8D-435D-B8B8-EEA5C0A084FC}" dt="2025-10-24T00:21:54.539" v="1399" actId="20577"/>
        <pc:sldMkLst>
          <pc:docMk/>
          <pc:sldMk cId="2987973394" sldId="1305"/>
        </pc:sldMkLst>
        <pc:spChg chg="mod">
          <ac:chgData name="Tamra Katz" userId="34a4185667d79fb9" providerId="LiveId" clId="{955FD259-5E8D-435D-B8B8-EEA5C0A084FC}" dt="2025-10-24T00:21:54.539" v="1399" actId="20577"/>
          <ac:spMkLst>
            <pc:docMk/>
            <pc:sldMk cId="2987973394" sldId="1305"/>
            <ac:spMk id="2" creationId="{B422A49E-63F2-7FB5-398B-A5B9094BC4E9}"/>
          </ac:spMkLst>
        </pc:spChg>
      </pc:sldChg>
      <pc:sldChg chg="addSp delSp modSp new mod">
        <pc:chgData name="Tamra Katz" userId="34a4185667d79fb9" providerId="LiveId" clId="{955FD259-5E8D-435D-B8B8-EEA5C0A084FC}" dt="2025-10-12T18:23:47.241" v="28" actId="20577"/>
        <pc:sldMkLst>
          <pc:docMk/>
          <pc:sldMk cId="2146816058" sldId="1313"/>
        </pc:sldMkLst>
        <pc:spChg chg="mod">
          <ac:chgData name="Tamra Katz" userId="34a4185667d79fb9" providerId="LiveId" clId="{955FD259-5E8D-435D-B8B8-EEA5C0A084FC}" dt="2025-10-12T18:23:12.162" v="15" actId="6549"/>
          <ac:spMkLst>
            <pc:docMk/>
            <pc:sldMk cId="2146816058" sldId="1313"/>
            <ac:spMk id="3" creationId="{DEE2E59B-FB0E-EC33-296C-2A92E0E81617}"/>
          </ac:spMkLst>
        </pc:spChg>
        <pc:spChg chg="mod">
          <ac:chgData name="Tamra Katz" userId="34a4185667d79fb9" providerId="LiveId" clId="{955FD259-5E8D-435D-B8B8-EEA5C0A084FC}" dt="2025-10-12T18:23:47.241" v="28" actId="20577"/>
          <ac:spMkLst>
            <pc:docMk/>
            <pc:sldMk cId="2146816058" sldId="1313"/>
            <ac:spMk id="5" creationId="{75F0DCDD-7C39-DC5E-AA00-CA3EFC555254}"/>
          </ac:spMkLst>
        </pc:spChg>
        <pc:spChg chg="add mod">
          <ac:chgData name="Tamra Katz" userId="34a4185667d79fb9" providerId="LiveId" clId="{955FD259-5E8D-435D-B8B8-EEA5C0A084FC}" dt="2025-10-12T18:22:48.744" v="8" actId="1076"/>
          <ac:spMkLst>
            <pc:docMk/>
            <pc:sldMk cId="2146816058" sldId="1313"/>
            <ac:spMk id="6" creationId="{79B903AC-9ECD-A689-7BB9-8F26F4D1727F}"/>
          </ac:spMkLst>
        </pc:spChg>
        <pc:picChg chg="add mod">
          <ac:chgData name="Tamra Katz" userId="34a4185667d79fb9" providerId="LiveId" clId="{955FD259-5E8D-435D-B8B8-EEA5C0A084FC}" dt="2025-10-12T18:23:03.814" v="13" actId="14100"/>
          <ac:picMkLst>
            <pc:docMk/>
            <pc:sldMk cId="2146816058" sldId="1313"/>
            <ac:picMk id="7" creationId="{6A4A05C2-CD0F-1192-6406-A1A57D8BCA6E}"/>
          </ac:picMkLst>
        </pc:picChg>
      </pc:sldChg>
      <pc:sldChg chg="add">
        <pc:chgData name="Tamra Katz" userId="34a4185667d79fb9" providerId="LiveId" clId="{955FD259-5E8D-435D-B8B8-EEA5C0A084FC}" dt="2025-10-12T18:24:25.507" v="29" actId="2890"/>
        <pc:sldMkLst>
          <pc:docMk/>
          <pc:sldMk cId="3901708651" sldId="1314"/>
        </pc:sldMkLst>
      </pc:sldChg>
      <pc:sldChg chg="addSp delSp modSp add mod ord">
        <pc:chgData name="Tamra Katz" userId="34a4185667d79fb9" providerId="LiveId" clId="{955FD259-5E8D-435D-B8B8-EEA5C0A084FC}" dt="2025-10-12T18:34:25.378" v="819" actId="20577"/>
        <pc:sldMkLst>
          <pc:docMk/>
          <pc:sldMk cId="3500059976" sldId="1315"/>
        </pc:sldMkLst>
        <pc:spChg chg="mod">
          <ac:chgData name="Tamra Katz" userId="34a4185667d79fb9" providerId="LiveId" clId="{955FD259-5E8D-435D-B8B8-EEA5C0A084FC}" dt="2025-10-12T18:31:21.847" v="481" actId="20577"/>
          <ac:spMkLst>
            <pc:docMk/>
            <pc:sldMk cId="3500059976" sldId="1315"/>
            <ac:spMk id="2" creationId="{9A05BE53-CFBA-D39F-4859-C29B3EDB0521}"/>
          </ac:spMkLst>
        </pc:spChg>
        <pc:spChg chg="mod">
          <ac:chgData name="Tamra Katz" userId="34a4185667d79fb9" providerId="LiveId" clId="{955FD259-5E8D-435D-B8B8-EEA5C0A084FC}" dt="2025-10-12T18:29:27.464" v="344" actId="20577"/>
          <ac:spMkLst>
            <pc:docMk/>
            <pc:sldMk cId="3500059976" sldId="1315"/>
            <ac:spMk id="3" creationId="{611055E9-68A6-D445-6941-0C6FDE642FAD}"/>
          </ac:spMkLst>
        </pc:spChg>
        <pc:spChg chg="mod">
          <ac:chgData name="Tamra Katz" userId="34a4185667d79fb9" providerId="LiveId" clId="{955FD259-5E8D-435D-B8B8-EEA5C0A084FC}" dt="2025-10-12T18:30:12.690" v="402" actId="20577"/>
          <ac:spMkLst>
            <pc:docMk/>
            <pc:sldMk cId="3500059976" sldId="1315"/>
            <ac:spMk id="4" creationId="{7908785B-581A-2527-2927-B3BAEE1F4550}"/>
          </ac:spMkLst>
        </pc:spChg>
        <pc:spChg chg="mod">
          <ac:chgData name="Tamra Katz" userId="34a4185667d79fb9" providerId="LiveId" clId="{955FD259-5E8D-435D-B8B8-EEA5C0A084FC}" dt="2025-10-12T18:34:25.378" v="819" actId="20577"/>
          <ac:spMkLst>
            <pc:docMk/>
            <pc:sldMk cId="3500059976" sldId="1315"/>
            <ac:spMk id="5" creationId="{E459C565-F589-7BA6-9997-B4F6551272B3}"/>
          </ac:spMkLst>
        </pc:spChg>
        <pc:picChg chg="add mod">
          <ac:chgData name="Tamra Katz" userId="34a4185667d79fb9" providerId="LiveId" clId="{955FD259-5E8D-435D-B8B8-EEA5C0A084FC}" dt="2025-10-12T18:34:05.880" v="766" actId="1076"/>
          <ac:picMkLst>
            <pc:docMk/>
            <pc:sldMk cId="3500059976" sldId="1315"/>
            <ac:picMk id="6" creationId="{02CFC709-9392-7B66-EBCA-1F5BA097D1A9}"/>
          </ac:picMkLst>
        </pc:picChg>
      </pc:sldChg>
      <pc:sldChg chg="addSp delSp modSp new del mod ord">
        <pc:chgData name="Tamra Katz" userId="34a4185667d79fb9" providerId="LiveId" clId="{955FD259-5E8D-435D-B8B8-EEA5C0A084FC}" dt="2025-10-12T18:44:45.968" v="1228" actId="47"/>
        <pc:sldMkLst>
          <pc:docMk/>
          <pc:sldMk cId="1064718936" sldId="1316"/>
        </pc:sldMkLst>
      </pc:sldChg>
      <pc:sldChg chg="addSp delSp modSp add mod ord">
        <pc:chgData name="Tamra Katz" userId="34a4185667d79fb9" providerId="LiveId" clId="{955FD259-5E8D-435D-B8B8-EEA5C0A084FC}" dt="2025-10-12T18:54:29.874" v="1395" actId="1076"/>
        <pc:sldMkLst>
          <pc:docMk/>
          <pc:sldMk cId="3533267555" sldId="1317"/>
        </pc:sldMkLst>
        <pc:spChg chg="mod">
          <ac:chgData name="Tamra Katz" userId="34a4185667d79fb9" providerId="LiveId" clId="{955FD259-5E8D-435D-B8B8-EEA5C0A084FC}" dt="2025-10-12T18:42:48.157" v="1186" actId="20577"/>
          <ac:spMkLst>
            <pc:docMk/>
            <pc:sldMk cId="3533267555" sldId="1317"/>
            <ac:spMk id="3" creationId="{02C02644-4CA6-A92A-5328-1379E7A54105}"/>
          </ac:spMkLst>
        </pc:spChg>
        <pc:spChg chg="mod">
          <ac:chgData name="Tamra Katz" userId="34a4185667d79fb9" providerId="LiveId" clId="{955FD259-5E8D-435D-B8B8-EEA5C0A084FC}" dt="2025-10-12T18:45:27.136" v="1277" actId="14100"/>
          <ac:spMkLst>
            <pc:docMk/>
            <pc:sldMk cId="3533267555" sldId="1317"/>
            <ac:spMk id="4" creationId="{CE27C56B-EBA1-F8C4-CFF7-E2FE87158A7C}"/>
          </ac:spMkLst>
        </pc:spChg>
        <pc:spChg chg="mod">
          <ac:chgData name="Tamra Katz" userId="34a4185667d79fb9" providerId="LiveId" clId="{955FD259-5E8D-435D-B8B8-EEA5C0A084FC}" dt="2025-10-12T18:54:22.115" v="1391" actId="403"/>
          <ac:spMkLst>
            <pc:docMk/>
            <pc:sldMk cId="3533267555" sldId="1317"/>
            <ac:spMk id="5" creationId="{1F329E31-5DD7-6184-C3B9-F13E59ACBFAF}"/>
          </ac:spMkLst>
        </pc:spChg>
        <pc:picChg chg="add mod">
          <ac:chgData name="Tamra Katz" userId="34a4185667d79fb9" providerId="LiveId" clId="{955FD259-5E8D-435D-B8B8-EEA5C0A084FC}" dt="2025-10-12T18:54:29.874" v="1395" actId="1076"/>
          <ac:picMkLst>
            <pc:docMk/>
            <pc:sldMk cId="3533267555" sldId="1317"/>
            <ac:picMk id="2" creationId="{F789E5EB-0048-1491-FE8D-42A2B2A85351}"/>
          </ac:picMkLst>
        </pc:picChg>
        <pc:picChg chg="add mod">
          <ac:chgData name="Tamra Katz" userId="34a4185667d79fb9" providerId="LiveId" clId="{955FD259-5E8D-435D-B8B8-EEA5C0A084FC}" dt="2025-10-12T18:54:25.170" v="1392" actId="1076"/>
          <ac:picMkLst>
            <pc:docMk/>
            <pc:sldMk cId="3533267555" sldId="1317"/>
            <ac:picMk id="6" creationId="{860ED3C9-B122-8292-609F-18F6083CAB9B}"/>
          </ac:picMkLst>
        </pc:picChg>
      </pc:sldChg>
      <pc:sldChg chg="delSp modSp add mod">
        <pc:chgData name="Tamra Katz" userId="34a4185667d79fb9" providerId="LiveId" clId="{955FD259-5E8D-435D-B8B8-EEA5C0A084FC}" dt="2025-10-12T18:52:59.727" v="1381" actId="14100"/>
        <pc:sldMkLst>
          <pc:docMk/>
          <pc:sldMk cId="3894515897" sldId="1318"/>
        </pc:sldMkLst>
        <pc:spChg chg="mod">
          <ac:chgData name="Tamra Katz" userId="34a4185667d79fb9" providerId="LiveId" clId="{955FD259-5E8D-435D-B8B8-EEA5C0A084FC}" dt="2025-10-12T18:50:20.817" v="1364" actId="20577"/>
          <ac:spMkLst>
            <pc:docMk/>
            <pc:sldMk cId="3894515897" sldId="1318"/>
            <ac:spMk id="3" creationId="{818D4EEA-7E62-A4D8-E479-8A911A34A4BA}"/>
          </ac:spMkLst>
        </pc:spChg>
        <pc:spChg chg="mod">
          <ac:chgData name="Tamra Katz" userId="34a4185667d79fb9" providerId="LiveId" clId="{955FD259-5E8D-435D-B8B8-EEA5C0A084FC}" dt="2025-10-12T18:52:59.727" v="1381" actId="14100"/>
          <ac:spMkLst>
            <pc:docMk/>
            <pc:sldMk cId="3894515897" sldId="1318"/>
            <ac:spMk id="4" creationId="{64CE7D96-A72C-52AB-8A03-A02B43E50A85}"/>
          </ac:spMkLst>
        </pc:spChg>
        <pc:spChg chg="mod">
          <ac:chgData name="Tamra Katz" userId="34a4185667d79fb9" providerId="LiveId" clId="{955FD259-5E8D-435D-B8B8-EEA5C0A084FC}" dt="2025-10-12T18:50:52.650" v="1370" actId="12"/>
          <ac:spMkLst>
            <pc:docMk/>
            <pc:sldMk cId="3894515897" sldId="1318"/>
            <ac:spMk id="5" creationId="{DA87473C-0F15-8F4C-AD98-7454AF704A88}"/>
          </ac:spMkLst>
        </pc:spChg>
      </pc:sldChg>
    </pc:docChg>
  </pc:docChgLst>
  <pc:docChgLst>
    <pc:chgData name="Anthony Abi Badra" userId="d4490163-8ca2-4abe-ad38-3d70c5b7f8dc" providerId="ADAL" clId="{4A41DF7D-D390-9841-8948-15F94F39FE01}"/>
    <pc:docChg chg="modSld">
      <pc:chgData name="Anthony Abi Badra" userId="d4490163-8ca2-4abe-ad38-3d70c5b7f8dc" providerId="ADAL" clId="{4A41DF7D-D390-9841-8948-15F94F39FE01}" dt="2025-04-16T12:11:49.226" v="1" actId="767"/>
      <pc:docMkLst>
        <pc:docMk/>
      </pc:docMkLst>
      <pc:sldChg chg="addSp modSp">
        <pc:chgData name="Anthony Abi Badra" userId="d4490163-8ca2-4abe-ad38-3d70c5b7f8dc" providerId="ADAL" clId="{4A41DF7D-D390-9841-8948-15F94F39FE01}" dt="2025-04-16T12:11:49.226" v="1" actId="767"/>
        <pc:sldMkLst>
          <pc:docMk/>
          <pc:sldMk cId="1104652478" sldId="1221"/>
        </pc:sldMkLst>
      </pc:sldChg>
    </pc:docChg>
  </pc:docChgLst>
  <pc:docChgLst>
    <pc:chgData name="Tamra Katz" userId="34a4185667d79fb9" providerId="LiveId" clId="{D2D0E355-899F-4548-B034-107E7F70627B}"/>
    <pc:docChg chg="undo redo custSel addSld modSld sldOrd">
      <pc:chgData name="Tamra Katz" userId="34a4185667d79fb9" providerId="LiveId" clId="{D2D0E355-899F-4548-B034-107E7F70627B}" dt="2025-07-27T19:28:33.833" v="2298" actId="6549"/>
      <pc:docMkLst>
        <pc:docMk/>
      </pc:docMkLst>
      <pc:sldChg chg="modSp mod">
        <pc:chgData name="Tamra Katz" userId="34a4185667d79fb9" providerId="LiveId" clId="{D2D0E355-899F-4548-B034-107E7F70627B}" dt="2025-07-27T18:23:29.040" v="1673" actId="403"/>
        <pc:sldMkLst>
          <pc:docMk/>
          <pc:sldMk cId="2581143592" sldId="1292"/>
        </pc:sldMkLst>
      </pc:sldChg>
      <pc:sldChg chg="modSp mod ord">
        <pc:chgData name="Tamra Katz" userId="34a4185667d79fb9" providerId="LiveId" clId="{D2D0E355-899F-4548-B034-107E7F70627B}" dt="2025-07-27T18:28:27.596" v="1922"/>
        <pc:sldMkLst>
          <pc:docMk/>
          <pc:sldMk cId="107061875" sldId="1294"/>
        </pc:sldMkLst>
      </pc:sldChg>
      <pc:sldChg chg="addSp delSp modSp mod">
        <pc:chgData name="Tamra Katz" userId="34a4185667d79fb9" providerId="LiveId" clId="{D2D0E355-899F-4548-B034-107E7F70627B}" dt="2025-07-27T19:24:01.502" v="2141" actId="14100"/>
        <pc:sldMkLst>
          <pc:docMk/>
          <pc:sldMk cId="1817983277" sldId="1296"/>
        </pc:sldMkLst>
      </pc:sldChg>
      <pc:sldChg chg="delSp mod">
        <pc:chgData name="Tamra Katz" userId="34a4185667d79fb9" providerId="LiveId" clId="{D2D0E355-899F-4548-B034-107E7F70627B}" dt="2025-07-27T17:44:36.154" v="3" actId="478"/>
        <pc:sldMkLst>
          <pc:docMk/>
          <pc:sldMk cId="1478091544" sldId="1297"/>
        </pc:sldMkLst>
      </pc:sldChg>
      <pc:sldChg chg="addSp delSp modSp mod">
        <pc:chgData name="Tamra Katz" userId="34a4185667d79fb9" providerId="LiveId" clId="{D2D0E355-899F-4548-B034-107E7F70627B}" dt="2025-07-27T19:28:13.116" v="2297" actId="6549"/>
        <pc:sldMkLst>
          <pc:docMk/>
          <pc:sldMk cId="3119782696" sldId="1300"/>
        </pc:sldMkLst>
      </pc:sldChg>
      <pc:sldChg chg="modSp mod">
        <pc:chgData name="Tamra Katz" userId="34a4185667d79fb9" providerId="LiveId" clId="{D2D0E355-899F-4548-B034-107E7F70627B}" dt="2025-07-27T19:24:36.085" v="2150" actId="20577"/>
        <pc:sldMkLst>
          <pc:docMk/>
          <pc:sldMk cId="3137634382" sldId="1301"/>
        </pc:sldMkLst>
      </pc:sldChg>
      <pc:sldChg chg="modSp mod">
        <pc:chgData name="Tamra Katz" userId="34a4185667d79fb9" providerId="LiveId" clId="{D2D0E355-899F-4548-B034-107E7F70627B}" dt="2025-07-27T19:26:01.913" v="2159" actId="20577"/>
        <pc:sldMkLst>
          <pc:docMk/>
          <pc:sldMk cId="2236983622" sldId="1303"/>
        </pc:sldMkLst>
      </pc:sldChg>
      <pc:sldChg chg="modSp mod">
        <pc:chgData name="Tamra Katz" userId="34a4185667d79fb9" providerId="LiveId" clId="{D2D0E355-899F-4548-B034-107E7F70627B}" dt="2025-07-27T18:18:01.935" v="1581" actId="20577"/>
        <pc:sldMkLst>
          <pc:docMk/>
          <pc:sldMk cId="2987973394" sldId="1305"/>
        </pc:sldMkLst>
      </pc:sldChg>
      <pc:sldChg chg="modSp mod">
        <pc:chgData name="Tamra Katz" userId="34a4185667d79fb9" providerId="LiveId" clId="{D2D0E355-899F-4548-B034-107E7F70627B}" dt="2025-07-27T19:27:42.366" v="2273" actId="6549"/>
        <pc:sldMkLst>
          <pc:docMk/>
          <pc:sldMk cId="4027120175" sldId="1306"/>
        </pc:sldMkLst>
      </pc:sldChg>
      <pc:sldChg chg="modSp mod">
        <pc:chgData name="Tamra Katz" userId="34a4185667d79fb9" providerId="LiveId" clId="{D2D0E355-899F-4548-B034-107E7F70627B}" dt="2025-07-27T19:22:17.690" v="2084" actId="20577"/>
        <pc:sldMkLst>
          <pc:docMk/>
          <pc:sldMk cId="292634749" sldId="1309"/>
        </pc:sldMkLst>
      </pc:sldChg>
      <pc:sldChg chg="addSp delSp modSp mod">
        <pc:chgData name="Tamra Katz" userId="34a4185667d79fb9" providerId="LiveId" clId="{D2D0E355-899F-4548-B034-107E7F70627B}" dt="2025-07-27T19:23:13.359" v="2137" actId="20577"/>
        <pc:sldMkLst>
          <pc:docMk/>
          <pc:sldMk cId="2552238030" sldId="1310"/>
        </pc:sldMkLst>
      </pc:sldChg>
      <pc:sldChg chg="modSp mod">
        <pc:chgData name="Tamra Katz" userId="34a4185667d79fb9" providerId="LiveId" clId="{D2D0E355-899F-4548-B034-107E7F70627B}" dt="2025-07-27T19:28:33.833" v="2298" actId="6549"/>
        <pc:sldMkLst>
          <pc:docMk/>
          <pc:sldMk cId="1998268392" sldId="1311"/>
        </pc:sldMkLst>
      </pc:sldChg>
      <pc:sldChg chg="addSp delSp modSp new mod ord">
        <pc:chgData name="Tamra Katz" userId="34a4185667d79fb9" providerId="LiveId" clId="{D2D0E355-899F-4548-B034-107E7F70627B}" dt="2025-07-27T19:21:24.890" v="2001" actId="6549"/>
        <pc:sldMkLst>
          <pc:docMk/>
          <pc:sldMk cId="2661245842" sldId="13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27363" cy="463550"/>
          </a:xfrm>
          <a:prstGeom prst="rect">
            <a:avLst/>
          </a:prstGeom>
        </p:spPr>
        <p:txBody>
          <a:bodyPr vert="horz" lIns="91029" tIns="45514" rIns="91029" bIns="45514" rtlCol="0"/>
          <a:lstStyle>
            <a:lvl1pPr algn="l">
              <a:defRPr sz="1200"/>
            </a:lvl1pPr>
          </a:lstStyle>
          <a:p>
            <a:endParaRPr lang="en-US"/>
          </a:p>
        </p:txBody>
      </p:sp>
      <p:sp>
        <p:nvSpPr>
          <p:cNvPr id="3" name="Date Placeholder 2"/>
          <p:cNvSpPr>
            <a:spLocks noGrp="1"/>
          </p:cNvSpPr>
          <p:nvPr>
            <p:ph type="dt" sz="quarter" idx="1"/>
          </p:nvPr>
        </p:nvSpPr>
        <p:spPr>
          <a:xfrm>
            <a:off x="3956052" y="0"/>
            <a:ext cx="3027363" cy="463550"/>
          </a:xfrm>
          <a:prstGeom prst="rect">
            <a:avLst/>
          </a:prstGeom>
        </p:spPr>
        <p:txBody>
          <a:bodyPr vert="horz" lIns="91029" tIns="45514" rIns="91029" bIns="45514" rtlCol="0"/>
          <a:lstStyle>
            <a:lvl1pPr algn="r">
              <a:defRPr sz="1200"/>
            </a:lvl1pPr>
          </a:lstStyle>
          <a:p>
            <a:fld id="{148E5A2D-7A34-412F-8E9B-EF8BA45F9F34}" type="datetime1">
              <a:rPr lang="en-US" smtClean="0"/>
              <a:t>10/23/2025</a:t>
            </a:fld>
            <a:endParaRPr lang="en-US"/>
          </a:p>
        </p:txBody>
      </p:sp>
      <p:sp>
        <p:nvSpPr>
          <p:cNvPr id="4" name="Footer Placeholder 3"/>
          <p:cNvSpPr>
            <a:spLocks noGrp="1"/>
          </p:cNvSpPr>
          <p:nvPr>
            <p:ph type="ftr" sz="quarter" idx="2"/>
          </p:nvPr>
        </p:nvSpPr>
        <p:spPr>
          <a:xfrm>
            <a:off x="2" y="8818563"/>
            <a:ext cx="3027363" cy="463550"/>
          </a:xfrm>
          <a:prstGeom prst="rect">
            <a:avLst/>
          </a:prstGeom>
        </p:spPr>
        <p:txBody>
          <a:bodyPr vert="horz" lIns="91029" tIns="45514" rIns="91029" bIns="45514" rtlCol="0" anchor="b"/>
          <a:lstStyle>
            <a:lvl1pPr algn="l">
              <a:defRPr sz="1200"/>
            </a:lvl1pPr>
          </a:lstStyle>
          <a:p>
            <a:r>
              <a:rPr lang="en-US"/>
              <a:t>INCOSE.org</a:t>
            </a:r>
          </a:p>
        </p:txBody>
      </p:sp>
      <p:sp>
        <p:nvSpPr>
          <p:cNvPr id="5" name="Slide Number Placeholder 4"/>
          <p:cNvSpPr>
            <a:spLocks noGrp="1"/>
          </p:cNvSpPr>
          <p:nvPr>
            <p:ph type="sldNum" sz="quarter" idx="3"/>
          </p:nvPr>
        </p:nvSpPr>
        <p:spPr>
          <a:xfrm>
            <a:off x="3956052" y="8818563"/>
            <a:ext cx="3027363" cy="463550"/>
          </a:xfrm>
          <a:prstGeom prst="rect">
            <a:avLst/>
          </a:prstGeom>
        </p:spPr>
        <p:txBody>
          <a:bodyPr vert="horz" lIns="91029" tIns="45514" rIns="91029" bIns="45514" rtlCol="0" anchor="b"/>
          <a:lstStyle>
            <a:lvl1pPr algn="r">
              <a:defRPr sz="1200"/>
            </a:lvl1pPr>
          </a:lstStyle>
          <a:p>
            <a:fld id="{5C665FA2-C151-4662-A2E4-7CE245007D67}" type="slidenum">
              <a:rPr lang="en-US" smtClean="0"/>
              <a:t>‹#›</a:t>
            </a:fld>
            <a:endParaRPr lang="en-US"/>
          </a:p>
        </p:txBody>
      </p:sp>
    </p:spTree>
    <p:extLst>
      <p:ext uri="{BB962C8B-B14F-4D97-AF65-F5344CB8AC3E}">
        <p14:creationId xmlns:p14="http://schemas.microsoft.com/office/powerpoint/2010/main" val="257984549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26833" cy="464185"/>
          </a:xfrm>
          <a:prstGeom prst="rect">
            <a:avLst/>
          </a:prstGeom>
        </p:spPr>
        <p:txBody>
          <a:bodyPr vert="horz" lIns="92540" tIns="46270" rIns="92540" bIns="46270" rtlCol="0"/>
          <a:lstStyle>
            <a:lvl1pPr algn="l">
              <a:defRPr sz="1200"/>
            </a:lvl1pPr>
          </a:lstStyle>
          <a:p>
            <a:endParaRPr lang="en-US"/>
          </a:p>
        </p:txBody>
      </p:sp>
      <p:sp>
        <p:nvSpPr>
          <p:cNvPr id="3" name="Date Placeholder 2"/>
          <p:cNvSpPr>
            <a:spLocks noGrp="1"/>
          </p:cNvSpPr>
          <p:nvPr>
            <p:ph type="dt" idx="1"/>
          </p:nvPr>
        </p:nvSpPr>
        <p:spPr>
          <a:xfrm>
            <a:off x="3956552" y="0"/>
            <a:ext cx="3026833" cy="464185"/>
          </a:xfrm>
          <a:prstGeom prst="rect">
            <a:avLst/>
          </a:prstGeom>
        </p:spPr>
        <p:txBody>
          <a:bodyPr vert="horz" lIns="92540" tIns="46270" rIns="92540" bIns="46270" rtlCol="0"/>
          <a:lstStyle>
            <a:lvl1pPr algn="r">
              <a:defRPr sz="1200"/>
            </a:lvl1pPr>
          </a:lstStyle>
          <a:p>
            <a:fld id="{5F334CC7-3019-4315-A940-28CE5A6B4904}" type="datetime1">
              <a:rPr lang="en-US" smtClean="0"/>
              <a:t>10/23/2025</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540" tIns="46270" rIns="92540" bIns="46270" rtlCol="0" anchor="ctr"/>
          <a:lstStyle/>
          <a:p>
            <a:endParaRPr lang="en-US"/>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2540" tIns="46270" rIns="92540" bIns="462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17904"/>
            <a:ext cx="3026833" cy="464185"/>
          </a:xfrm>
          <a:prstGeom prst="rect">
            <a:avLst/>
          </a:prstGeom>
        </p:spPr>
        <p:txBody>
          <a:bodyPr vert="horz" lIns="92540" tIns="46270" rIns="92540" bIns="46270" rtlCol="0" anchor="b"/>
          <a:lstStyle>
            <a:lvl1pPr algn="l">
              <a:defRPr sz="1200"/>
            </a:lvl1pPr>
          </a:lstStyle>
          <a:p>
            <a:r>
              <a:rPr lang="en-US"/>
              <a:t>INCOSE.org</a:t>
            </a:r>
          </a:p>
        </p:txBody>
      </p:sp>
      <p:sp>
        <p:nvSpPr>
          <p:cNvPr id="7" name="Slide Number Placeholder 6"/>
          <p:cNvSpPr>
            <a:spLocks noGrp="1"/>
          </p:cNvSpPr>
          <p:nvPr>
            <p:ph type="sldNum" sz="quarter" idx="5"/>
          </p:nvPr>
        </p:nvSpPr>
        <p:spPr>
          <a:xfrm>
            <a:off x="3956552" y="8817904"/>
            <a:ext cx="3026833" cy="464185"/>
          </a:xfrm>
          <a:prstGeom prst="rect">
            <a:avLst/>
          </a:prstGeom>
        </p:spPr>
        <p:txBody>
          <a:bodyPr vert="horz" lIns="92540" tIns="46270" rIns="92540" bIns="46270" rtlCol="0" anchor="b"/>
          <a:lstStyle>
            <a:lvl1pPr algn="r">
              <a:defRPr sz="1200"/>
            </a:lvl1pPr>
          </a:lstStyle>
          <a:p>
            <a:fld id="{F55EC67E-402D-4FA6-937E-816E25842894}" type="slidenum">
              <a:rPr lang="en-US" smtClean="0"/>
              <a:t>‹#›</a:t>
            </a:fld>
            <a:endParaRPr lang="en-US"/>
          </a:p>
        </p:txBody>
      </p:sp>
    </p:spTree>
    <p:extLst>
      <p:ext uri="{BB962C8B-B14F-4D97-AF65-F5344CB8AC3E}">
        <p14:creationId xmlns:p14="http://schemas.microsoft.com/office/powerpoint/2010/main" val="267774110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Slalom</a:t>
            </a:r>
          </a:p>
        </p:txBody>
      </p:sp>
    </p:spTree>
    <p:extLst>
      <p:ext uri="{BB962C8B-B14F-4D97-AF65-F5344CB8AC3E}">
        <p14:creationId xmlns:p14="http://schemas.microsoft.com/office/powerpoint/2010/main" val="96095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INCOSE.org</a:t>
            </a:r>
          </a:p>
        </p:txBody>
      </p:sp>
    </p:spTree>
    <p:extLst>
      <p:ext uri="{BB962C8B-B14F-4D97-AF65-F5344CB8AC3E}">
        <p14:creationId xmlns:p14="http://schemas.microsoft.com/office/powerpoint/2010/main" val="4089237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B12E0-6589-6D62-8149-4313E9A218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FB690-9D3B-A233-3F8D-65AD1C3104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40338D-95D2-84A5-E9E1-4F51C5D385B6}"/>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5352A81E-940C-8A44-DDEC-8B9376AB172D}"/>
              </a:ext>
            </a:extLst>
          </p:cNvPr>
          <p:cNvSpPr>
            <a:spLocks noGrp="1"/>
          </p:cNvSpPr>
          <p:nvPr>
            <p:ph type="ftr" sz="quarter" idx="4"/>
          </p:nvPr>
        </p:nvSpPr>
        <p:spPr/>
        <p:txBody>
          <a:bodyPr/>
          <a:lstStyle/>
          <a:p>
            <a:r>
              <a:rPr lang="en-US"/>
              <a:t>INCOSE.org</a:t>
            </a:r>
          </a:p>
        </p:txBody>
      </p:sp>
    </p:spTree>
    <p:extLst>
      <p:ext uri="{BB962C8B-B14F-4D97-AF65-F5344CB8AC3E}">
        <p14:creationId xmlns:p14="http://schemas.microsoft.com/office/powerpoint/2010/main" val="2702295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COSE 2024 Base Template">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userDrawn="1"/>
        </p:nvSpPr>
        <p:spPr>
          <a:xfrm>
            <a:off x="476657" y="546221"/>
            <a:ext cx="4044543" cy="1095685"/>
          </a:xfrm>
          <a:prstGeom prst="rect">
            <a:avLst/>
          </a:prstGeom>
          <a:noFill/>
        </p:spPr>
        <p:txBody>
          <a:bodyPr wrap="square" lIns="0" tIns="0" rIns="0" bIns="0" rtlCol="0">
            <a:spAutoFit/>
          </a:bodyPr>
          <a:lstStyle/>
          <a:p>
            <a:pPr>
              <a:lnSpc>
                <a:spcPct val="90000"/>
              </a:lnSpc>
              <a:spcBef>
                <a:spcPts val="600"/>
              </a:spcBef>
              <a:buClr>
                <a:srgbClr val="CC0000"/>
              </a:buClr>
              <a:buSzPct val="110000"/>
            </a:pPr>
            <a:r>
              <a:rPr lang="en-US" sz="2000" b="0">
                <a:solidFill>
                  <a:schemeClr val="tx1"/>
                </a:solidFill>
                <a:latin typeface="Arial" panose="020B0604020202020204" pitchFamily="34" charset="0"/>
                <a:cs typeface="Arial" panose="020B0604020202020204" pitchFamily="34" charset="0"/>
              </a:rPr>
              <a:t>INCOSE 2025</a:t>
            </a:r>
            <a:r>
              <a:rPr lang="en-US" sz="2000" b="0" baseline="0">
                <a:solidFill>
                  <a:schemeClr val="tx1"/>
                </a:solidFill>
                <a:latin typeface="Arial" panose="020B0604020202020204" pitchFamily="34" charset="0"/>
                <a:cs typeface="Arial" panose="020B0604020202020204" pitchFamily="34" charset="0"/>
              </a:rPr>
              <a:t> Template and Toolkit</a:t>
            </a:r>
            <a:endParaRPr lang="en-US" sz="1200" b="0" baseline="0">
              <a:solidFill>
                <a:schemeClr val="tx1"/>
              </a:solidFill>
              <a:latin typeface="Arial" panose="020B0604020202020204" pitchFamily="34" charset="0"/>
              <a:cs typeface="Arial" panose="020B0604020202020204" pitchFamily="34" charset="0"/>
            </a:endParaRPr>
          </a:p>
          <a:p>
            <a:pPr>
              <a:lnSpc>
                <a:spcPct val="90000"/>
              </a:lnSpc>
              <a:spcBef>
                <a:spcPts val="600"/>
              </a:spcBef>
              <a:buClr>
                <a:srgbClr val="CC0000"/>
              </a:buClr>
              <a:buSzPct val="110000"/>
            </a:pPr>
            <a:endParaRPr lang="en-US" sz="1200" b="0" baseline="0">
              <a:solidFill>
                <a:schemeClr val="tx1"/>
              </a:solidFill>
              <a:latin typeface="Arial" panose="020B0604020202020204" pitchFamily="34" charset="0"/>
              <a:cs typeface="Arial" panose="020B0604020202020204" pitchFamily="34" charset="0"/>
            </a:endParaRPr>
          </a:p>
          <a:p>
            <a:pPr>
              <a:lnSpc>
                <a:spcPct val="90000"/>
              </a:lnSpc>
              <a:spcBef>
                <a:spcPts val="600"/>
              </a:spcBef>
              <a:buClr>
                <a:srgbClr val="CC0000"/>
              </a:buClr>
              <a:buSzPct val="110000"/>
            </a:pPr>
            <a:r>
              <a:rPr lang="en-US" sz="1200" b="0" baseline="0">
                <a:solidFill>
                  <a:schemeClr val="tx1"/>
                </a:solidFill>
                <a:latin typeface="Arial" panose="020B0604020202020204" pitchFamily="34" charset="0"/>
                <a:cs typeface="Arial" panose="020B0604020202020204" pitchFamily="34" charset="0"/>
              </a:rPr>
              <a:t>The following slides are intended as a template for adding content. Use this deck as a resource, while crafting your presentation or document.</a:t>
            </a:r>
          </a:p>
        </p:txBody>
      </p:sp>
      <p:sp>
        <p:nvSpPr>
          <p:cNvPr id="3" name="TextBox 2">
            <a:extLst>
              <a:ext uri="{FF2B5EF4-FFF2-40B4-BE49-F238E27FC236}">
                <a16:creationId xmlns:a16="http://schemas.microsoft.com/office/drawing/2014/main" id="{03BB9ED5-1970-4A8F-A6A3-1BD7195511CB}"/>
              </a:ext>
            </a:extLst>
          </p:cNvPr>
          <p:cNvSpPr txBox="1"/>
          <p:nvPr userDrawn="1"/>
        </p:nvSpPr>
        <p:spPr>
          <a:xfrm>
            <a:off x="5486400" y="2113808"/>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6C01C95-E2A1-9707-764B-A107D8231D99}"/>
              </a:ext>
            </a:extLst>
          </p:cNvPr>
          <p:cNvSpPr txBox="1"/>
          <p:nvPr userDrawn="1"/>
        </p:nvSpPr>
        <p:spPr>
          <a:xfrm>
            <a:off x="10186988" y="957263"/>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00BBB91-485B-332A-D025-5EC84698CFFA}"/>
              </a:ext>
            </a:extLst>
          </p:cNvPr>
          <p:cNvSpPr txBox="1"/>
          <p:nvPr userDrawn="1"/>
        </p:nvSpPr>
        <p:spPr>
          <a:xfrm>
            <a:off x="214313" y="-1400175"/>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5FCA57E-39F6-FFFE-59D5-0B265E110E37}"/>
              </a:ext>
            </a:extLst>
          </p:cNvPr>
          <p:cNvSpPr txBox="1"/>
          <p:nvPr userDrawn="1"/>
        </p:nvSpPr>
        <p:spPr>
          <a:xfrm>
            <a:off x="2490537" y="3356811"/>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660F08E-5894-F24C-966D-827E518C3453}"/>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2" name="Picture 1" descr="A blue globe with white lines around it&#10;&#10;AI-generated content may be incorrect.">
            <a:extLst>
              <a:ext uri="{FF2B5EF4-FFF2-40B4-BE49-F238E27FC236}">
                <a16:creationId xmlns:a16="http://schemas.microsoft.com/office/drawing/2014/main" id="{01D59B7D-4425-FFC8-7808-3E3960DE4A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378580155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gray">
    <p:bg>
      <p:bgPr>
        <a:solidFill>
          <a:schemeClr val="bg2"/>
        </a:solidFill>
        <a:effectLst/>
      </p:bgPr>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57917" y="594264"/>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tx1"/>
                </a:solidFill>
                <a:latin typeface="+mj-lt"/>
                <a:ea typeface="Roboto Medium" panose="02000000000000000000" pitchFamily="2" charset="0"/>
                <a:cs typeface="Segoe UI" panose="020B0502040204020203" pitchFamily="34" charset="0"/>
              </a:defRPr>
            </a:lvl1pPr>
          </a:lstStyle>
          <a:p>
            <a:r>
              <a:rPr lang="en-US"/>
              <a:t>Insert title here. In this</a:t>
            </a:r>
          </a:p>
        </p:txBody>
      </p:sp>
      <p:sp>
        <p:nvSpPr>
          <p:cNvPr id="3" name="Text Placeholder 2"/>
          <p:cNvSpPr>
            <a:spLocks noGrp="1"/>
          </p:cNvSpPr>
          <p:nvPr>
            <p:ph type="body" sz="quarter" idx="16" hasCustomPrompt="1"/>
          </p:nvPr>
        </p:nvSpPr>
        <p:spPr>
          <a:xfrm>
            <a:off x="461010" y="1652958"/>
            <a:ext cx="3657600" cy="671512"/>
          </a:xfrm>
        </p:spPr>
        <p:txBody>
          <a:bodyPr anchor="t"/>
          <a:lstStyle>
            <a:lvl1pPr marL="0" indent="0">
              <a:buNone/>
              <a:defRPr sz="1100">
                <a:solidFill>
                  <a:schemeClr val="accent1"/>
                </a:solidFill>
              </a:defRPr>
            </a:lvl1pPr>
            <a:lvl2pPr>
              <a:defRPr sz="1200"/>
            </a:lvl2pPr>
            <a:lvl3pPr>
              <a:defRPr sz="1200"/>
            </a:lvl3pPr>
            <a:lvl4pPr>
              <a:defRPr sz="1200"/>
            </a:lvl4pPr>
            <a:lvl5pPr>
              <a:defRPr sz="1200"/>
            </a:lvl5pPr>
          </a:lstStyle>
          <a:p>
            <a:pPr lvl="0"/>
            <a:r>
              <a:rPr lang="en-US"/>
              <a:t>Enter text here</a:t>
            </a:r>
            <a:endParaRPr lang="en-GB"/>
          </a:p>
        </p:txBody>
      </p:sp>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a:t>Optional small text </a:t>
            </a:r>
            <a:endParaRPr lang="en-GB"/>
          </a:p>
        </p:txBody>
      </p:sp>
      <p:pic>
        <p:nvPicPr>
          <p:cNvPr id="4" name="Picture 3">
            <a:extLst>
              <a:ext uri="{FF2B5EF4-FFF2-40B4-BE49-F238E27FC236}">
                <a16:creationId xmlns:a16="http://schemas.microsoft.com/office/drawing/2014/main" id="{75C9FD67-60C7-6D85-5729-08C7E4D39EE0}"/>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5" name="Picture 4" descr="A blue globe with white lines around it&#10;&#10;AI-generated content may be incorrect.">
            <a:extLst>
              <a:ext uri="{FF2B5EF4-FFF2-40B4-BE49-F238E27FC236}">
                <a16:creationId xmlns:a16="http://schemas.microsoft.com/office/drawing/2014/main" id="{63434D21-657E-92C1-98D5-FA50D5EAEB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209366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peach">
    <p:bg>
      <p:bgPr>
        <a:gradFill>
          <a:gsLst>
            <a:gs pos="13000">
              <a:schemeClr val="accent2">
                <a:lumMod val="20000"/>
                <a:lumOff val="80000"/>
              </a:schemeClr>
            </a:gs>
            <a:gs pos="0">
              <a:srgbClr val="2B6FAB"/>
            </a:gs>
            <a:gs pos="0">
              <a:schemeClr val="accent2">
                <a:lumMod val="20000"/>
                <a:lumOff val="80000"/>
              </a:schemeClr>
            </a:gs>
            <a:gs pos="64000">
              <a:schemeClr val="bg1"/>
            </a:gs>
          </a:gsLst>
          <a:lin ang="16200000" scaled="1"/>
        </a:gradFill>
        <a:effectLst/>
      </p:bgPr>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57917" y="594264"/>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tx1"/>
                </a:solidFill>
                <a:latin typeface="+mj-lt"/>
                <a:ea typeface="Roboto Medium" panose="02000000000000000000" pitchFamily="2" charset="0"/>
                <a:cs typeface="Segoe UI" panose="020B0502040204020203" pitchFamily="34" charset="0"/>
              </a:defRPr>
            </a:lvl1pPr>
          </a:lstStyle>
          <a:p>
            <a:r>
              <a:rPr lang="en-US"/>
              <a:t>Insert title here. In this</a:t>
            </a:r>
          </a:p>
        </p:txBody>
      </p:sp>
      <p:sp>
        <p:nvSpPr>
          <p:cNvPr id="3" name="Text Placeholder 2"/>
          <p:cNvSpPr>
            <a:spLocks noGrp="1"/>
          </p:cNvSpPr>
          <p:nvPr>
            <p:ph type="body" sz="quarter" idx="16" hasCustomPrompt="1"/>
          </p:nvPr>
        </p:nvSpPr>
        <p:spPr>
          <a:xfrm>
            <a:off x="461010" y="1652958"/>
            <a:ext cx="3657600" cy="671512"/>
          </a:xfrm>
        </p:spPr>
        <p:txBody>
          <a:bodyPr anchor="t"/>
          <a:lstStyle>
            <a:lvl1pPr marL="0" indent="0">
              <a:buNone/>
              <a:defRPr sz="1100">
                <a:solidFill>
                  <a:schemeClr val="tx1"/>
                </a:solidFill>
              </a:defRPr>
            </a:lvl1pPr>
            <a:lvl2pPr>
              <a:defRPr sz="1200"/>
            </a:lvl2pPr>
            <a:lvl3pPr>
              <a:defRPr sz="1200"/>
            </a:lvl3pPr>
            <a:lvl4pPr>
              <a:defRPr sz="1200"/>
            </a:lvl4pPr>
            <a:lvl5pPr>
              <a:defRPr sz="1200"/>
            </a:lvl5pPr>
          </a:lstStyle>
          <a:p>
            <a:pPr lvl="0"/>
            <a:r>
              <a:rPr lang="en-US"/>
              <a:t>Enter text here</a:t>
            </a:r>
            <a:endParaRPr lang="en-GB"/>
          </a:p>
        </p:txBody>
      </p:sp>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a:t>Optional small text </a:t>
            </a:r>
            <a:endParaRPr lang="en-GB"/>
          </a:p>
        </p:txBody>
      </p:sp>
      <p:pic>
        <p:nvPicPr>
          <p:cNvPr id="4" name="Picture 3">
            <a:extLst>
              <a:ext uri="{FF2B5EF4-FFF2-40B4-BE49-F238E27FC236}">
                <a16:creationId xmlns:a16="http://schemas.microsoft.com/office/drawing/2014/main" id="{C9EC1E78-4F21-4E4E-562D-B644F8201FD8}"/>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5" name="Picture 4" descr="A blue globe with white lines around it&#10;&#10;AI-generated content may be incorrect.">
            <a:extLst>
              <a:ext uri="{FF2B5EF4-FFF2-40B4-BE49-F238E27FC236}">
                <a16:creationId xmlns:a16="http://schemas.microsoft.com/office/drawing/2014/main" id="{391E4AC3-13F0-4A49-CDF3-E0BB5CA26D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537065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dar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tx1"/>
                </a:solidFill>
              </a:defRPr>
            </a:lvl1pPr>
          </a:lstStyle>
          <a:p>
            <a:pPr lvl="0"/>
            <a:r>
              <a:rPr lang="en-US"/>
              <a:t>Optional small text </a:t>
            </a:r>
            <a:endParaRPr lang="en-GB"/>
          </a:p>
        </p:txBody>
      </p:sp>
      <p:sp>
        <p:nvSpPr>
          <p:cNvPr id="13" name="Title Placeholder 1"/>
          <p:cNvSpPr>
            <a:spLocks noGrp="1"/>
          </p:cNvSpPr>
          <p:nvPr>
            <p:ph type="title" hasCustomPrompt="1"/>
          </p:nvPr>
        </p:nvSpPr>
        <p:spPr>
          <a:xfrm>
            <a:off x="457917" y="594264"/>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tx1"/>
                </a:solidFill>
                <a:latin typeface="+mj-lt"/>
                <a:ea typeface="Roboto Medium" panose="02000000000000000000" pitchFamily="2" charset="0"/>
                <a:cs typeface="Segoe UI" panose="020B0502040204020203" pitchFamily="34" charset="0"/>
              </a:defRPr>
            </a:lvl1pPr>
          </a:lstStyle>
          <a:p>
            <a:r>
              <a:rPr lang="en-US"/>
              <a:t>Insert title here. </a:t>
            </a:r>
          </a:p>
        </p:txBody>
      </p:sp>
      <p:sp>
        <p:nvSpPr>
          <p:cNvPr id="15" name="Text Placeholder 2"/>
          <p:cNvSpPr>
            <a:spLocks noGrp="1"/>
          </p:cNvSpPr>
          <p:nvPr>
            <p:ph type="body" sz="quarter" idx="16" hasCustomPrompt="1"/>
          </p:nvPr>
        </p:nvSpPr>
        <p:spPr>
          <a:xfrm>
            <a:off x="461010" y="1652958"/>
            <a:ext cx="3657600" cy="671512"/>
          </a:xfrm>
        </p:spPr>
        <p:txBody>
          <a:bodyPr anchor="t"/>
          <a:lstStyle>
            <a:lvl1pPr marL="0" indent="0">
              <a:buNone/>
              <a:defRPr sz="1100">
                <a:solidFill>
                  <a:schemeClr val="tx1"/>
                </a:solidFill>
              </a:defRPr>
            </a:lvl1pPr>
            <a:lvl2pPr>
              <a:defRPr sz="1200"/>
            </a:lvl2pPr>
            <a:lvl3pPr>
              <a:defRPr sz="1200"/>
            </a:lvl3pPr>
            <a:lvl4pPr>
              <a:defRPr sz="1200"/>
            </a:lvl4pPr>
            <a:lvl5pPr>
              <a:defRPr sz="1200"/>
            </a:lvl5pPr>
          </a:lstStyle>
          <a:p>
            <a:pPr lvl="0"/>
            <a:r>
              <a:rPr lang="en-US"/>
              <a:t>Enter text here</a:t>
            </a:r>
            <a:endParaRPr lang="en-GB"/>
          </a:p>
        </p:txBody>
      </p:sp>
      <p:sp>
        <p:nvSpPr>
          <p:cNvPr id="2" name="TextBox 1">
            <a:extLst>
              <a:ext uri="{FF2B5EF4-FFF2-40B4-BE49-F238E27FC236}">
                <a16:creationId xmlns:a16="http://schemas.microsoft.com/office/drawing/2014/main" id="{D26ED654-D1BA-CDC5-1966-263A9D18EA26}"/>
              </a:ext>
            </a:extLst>
          </p:cNvPr>
          <p:cNvSpPr txBox="1"/>
          <p:nvPr userDrawn="1"/>
        </p:nvSpPr>
        <p:spPr>
          <a:xfrm>
            <a:off x="3126259" y="3150973"/>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AA80DC7-89CD-7823-CCC4-0144E261E55F}"/>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5" name="Picture 4" descr="A blue globe with white lines around it&#10;&#10;AI-generated content may be incorrect.">
            <a:extLst>
              <a:ext uri="{FF2B5EF4-FFF2-40B4-BE49-F238E27FC236}">
                <a16:creationId xmlns:a16="http://schemas.microsoft.com/office/drawing/2014/main" id="{249C5EE8-C1F2-D015-61AD-63D5E80E7F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2544538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Photo">
    <p:bg>
      <p:bgRef idx="1001">
        <a:schemeClr val="bg1"/>
      </p:bgRef>
    </p:bg>
    <p:spTree>
      <p:nvGrpSpPr>
        <p:cNvPr id="1" name=""/>
        <p:cNvGrpSpPr/>
        <p:nvPr/>
      </p:nvGrpSpPr>
      <p:grpSpPr>
        <a:xfrm>
          <a:off x="0" y="0"/>
          <a:ext cx="0" cy="0"/>
          <a:chOff x="0" y="0"/>
          <a:chExt cx="0" cy="0"/>
        </a:xfrm>
      </p:grpSpPr>
      <p:sp>
        <p:nvSpPr>
          <p:cNvPr id="4" name="Picture Placeholder 4"/>
          <p:cNvSpPr>
            <a:spLocks noGrp="1"/>
          </p:cNvSpPr>
          <p:nvPr>
            <p:ph type="pic" sz="quarter" idx="21"/>
          </p:nvPr>
        </p:nvSpPr>
        <p:spPr>
          <a:xfrm>
            <a:off x="0" y="0"/>
            <a:ext cx="9144000" cy="5143500"/>
          </a:xfrm>
          <a:prstGeom prst="rect">
            <a:avLst/>
          </a:prstGeom>
          <a:solidFill>
            <a:schemeClr val="accent1">
              <a:lumMod val="40000"/>
              <a:lumOff val="60000"/>
            </a:schemeClr>
          </a:solidFill>
        </p:spPr>
        <p:txBody>
          <a:bodyPr vert="horz" wrap="square" lIns="0" tIns="914400" rIns="0" bIns="45720" rtlCol="0" anchor="ctr">
            <a:noAutofit/>
          </a:bodyPr>
          <a:lstStyle>
            <a:lvl1pPr marL="0" indent="0" algn="ctr">
              <a:buNone/>
              <a:defRPr lang="en-US">
                <a:solidFill>
                  <a:schemeClr val="bg1"/>
                </a:solidFill>
              </a:defRPr>
            </a:lvl1pPr>
          </a:lstStyle>
          <a:p>
            <a:pPr marL="173038" lvl="0" indent="-173038" algn="ctr"/>
            <a:r>
              <a:rPr lang="en-US"/>
              <a:t>Click icon to add picture</a:t>
            </a:r>
          </a:p>
        </p:txBody>
      </p:sp>
      <p:sp>
        <p:nvSpPr>
          <p:cNvPr id="3" name="Title Placeholder 1"/>
          <p:cNvSpPr>
            <a:spLocks noGrp="1"/>
          </p:cNvSpPr>
          <p:nvPr>
            <p:ph type="title" hasCustomPrompt="1"/>
          </p:nvPr>
        </p:nvSpPr>
        <p:spPr>
          <a:xfrm>
            <a:off x="466852" y="594264"/>
            <a:ext cx="3293618" cy="2312253"/>
          </a:xfrm>
          <a:prstGeom prst="rect">
            <a:avLst/>
          </a:prstGeom>
        </p:spPr>
        <p:txBody>
          <a:bodyPr vert="horz" lIns="0" tIns="0" rIns="91440" bIns="45720" rtlCol="0" anchor="t">
            <a:noAutofit/>
          </a:bodyPr>
          <a:lstStyle>
            <a:lvl1pPr marL="0" algn="l" defTabSz="914400" rtl="0" eaLnBrk="1" latinLnBrk="0" hangingPunct="1">
              <a:lnSpc>
                <a:spcPct val="80000"/>
              </a:lnSpc>
              <a:spcBef>
                <a:spcPct val="0"/>
              </a:spcBef>
              <a:buNone/>
              <a:defRPr lang="en-US" sz="4000" b="1" kern="0" spc="-150" baseline="0" dirty="0">
                <a:solidFill>
                  <a:schemeClr val="tx1"/>
                </a:solidFill>
                <a:latin typeface="+mj-lt"/>
                <a:ea typeface="Roboto Medium" panose="02000000000000000000" pitchFamily="2" charset="0"/>
                <a:cs typeface="Arial" panose="020B0604020202020204" pitchFamily="34" charset="0"/>
              </a:defRPr>
            </a:lvl1pPr>
          </a:lstStyle>
          <a:p>
            <a:r>
              <a:rPr lang="en-US"/>
              <a:t>Enter text to edit master style </a:t>
            </a:r>
          </a:p>
        </p:txBody>
      </p:sp>
      <p:pic>
        <p:nvPicPr>
          <p:cNvPr id="7" name="Picture 6">
            <a:extLst>
              <a:ext uri="{FF2B5EF4-FFF2-40B4-BE49-F238E27FC236}">
                <a16:creationId xmlns:a16="http://schemas.microsoft.com/office/drawing/2014/main" id="{011A2B3C-D6BF-DDA5-B30C-735A0C443B8E}"/>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2" name="Picture 1" descr="A blue globe with white lines around it&#10;&#10;AI-generated content may be incorrect.">
            <a:extLst>
              <a:ext uri="{FF2B5EF4-FFF2-40B4-BE49-F238E27FC236}">
                <a16:creationId xmlns:a16="http://schemas.microsoft.com/office/drawing/2014/main" id="{0610D766-2A7C-E8FA-61E1-5AC617603D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83392153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_dar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594264"/>
            <a:ext cx="329361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tx1"/>
                </a:solidFill>
                <a:latin typeface="+mj-lt"/>
                <a:ea typeface="Roboto Medium" panose="02000000000000000000" pitchFamily="2" charset="0"/>
                <a:cs typeface="Arial" panose="020B0604020202020204" pitchFamily="34" charset="0"/>
              </a:defRPr>
            </a:lvl1pPr>
          </a:lstStyle>
          <a:p>
            <a:r>
              <a:rPr lang="en-US"/>
              <a:t>Enter text to edit master style </a:t>
            </a:r>
          </a:p>
        </p:txBody>
      </p:sp>
      <p:sp>
        <p:nvSpPr>
          <p:cNvPr id="3" name="Text Placeholder 2"/>
          <p:cNvSpPr>
            <a:spLocks noGrp="1"/>
          </p:cNvSpPr>
          <p:nvPr>
            <p:ph type="body" sz="quarter" idx="10" hasCustomPrompt="1"/>
          </p:nvPr>
        </p:nvSpPr>
        <p:spPr>
          <a:xfrm>
            <a:off x="4571999" y="674547"/>
            <a:ext cx="3308555" cy="2212971"/>
          </a:xfrm>
        </p:spPr>
        <p:txBody>
          <a:bodyPr tIns="0" bIns="0"/>
          <a:lstStyle>
            <a:lvl1pPr marL="0" indent="0">
              <a:buNone/>
              <a:defRPr sz="1600" baseline="0">
                <a:solidFill>
                  <a:schemeClr val="tx1"/>
                </a:solidFill>
              </a:defRPr>
            </a:lvl1pPr>
            <a:lvl2pPr marL="173037" indent="0">
              <a:buNone/>
              <a:defRPr>
                <a:solidFill>
                  <a:schemeClr val="accent6"/>
                </a:solidFill>
              </a:defRPr>
            </a:lvl2pPr>
            <a:lvl3pPr marL="323850" indent="0">
              <a:buNone/>
              <a:defRPr>
                <a:solidFill>
                  <a:schemeClr val="accent6"/>
                </a:solidFill>
              </a:defRPr>
            </a:lvl3pPr>
            <a:lvl4pPr marL="457200" indent="0">
              <a:buNone/>
              <a:defRPr>
                <a:solidFill>
                  <a:schemeClr val="accent6"/>
                </a:solidFill>
              </a:defRPr>
            </a:lvl4pPr>
            <a:lvl5pPr marL="593725" indent="0">
              <a:buNone/>
              <a:defRPr>
                <a:solidFill>
                  <a:schemeClr val="accent6"/>
                </a:solidFill>
              </a:defRPr>
            </a:lvl5pPr>
          </a:lstStyle>
          <a:p>
            <a:pPr lvl="0"/>
            <a:r>
              <a:rPr lang="en-US"/>
              <a:t>Enter text here</a:t>
            </a:r>
            <a:endParaRPr lang="en-GB"/>
          </a:p>
        </p:txBody>
      </p:sp>
      <p:sp>
        <p:nvSpPr>
          <p:cNvPr id="5" name="TextBox 4"/>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err="1">
                <a:solidFill>
                  <a:schemeClr val="tx1"/>
                </a:solidFill>
                <a:latin typeface="Arial" panose="020B0604020202020204" pitchFamily="34" charset="0"/>
                <a:cs typeface="Arial" panose="020B0604020202020204" pitchFamily="34" charset="0"/>
              </a:rPr>
              <a:t>incose.org</a:t>
            </a:r>
            <a:r>
              <a:rPr lang="en-GB" sz="800" spc="0" baseline="0">
                <a:solidFill>
                  <a:schemeClr val="tx1"/>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tx1"/>
                </a:solidFill>
                <a:latin typeface="Arial" panose="020B0604020202020204" pitchFamily="34" charset="0"/>
                <a:cs typeface="Arial" panose="020B0604020202020204" pitchFamily="34" charset="0"/>
              </a:rPr>
              <a:t>‹#›</a:t>
            </a:fld>
            <a:endParaRPr lang="en-GB" sz="800" spc="0" baseline="0">
              <a:solidFill>
                <a:schemeClr val="tx1"/>
              </a:solidFill>
              <a:latin typeface="Arial" panose="020B0604020202020204" pitchFamily="34" charset="0"/>
              <a:cs typeface="Arial" panose="020B0604020202020204" pitchFamily="34" charset="0"/>
            </a:endParaRPr>
          </a:p>
        </p:txBody>
      </p:sp>
      <p:sp>
        <p:nvSpPr>
          <p:cNvPr id="7"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a:t>Optional small text </a:t>
            </a:r>
            <a:endParaRPr lang="en-GB"/>
          </a:p>
        </p:txBody>
      </p:sp>
      <p:pic>
        <p:nvPicPr>
          <p:cNvPr id="9" name="Picture 8">
            <a:extLst>
              <a:ext uri="{FF2B5EF4-FFF2-40B4-BE49-F238E27FC236}">
                <a16:creationId xmlns:a16="http://schemas.microsoft.com/office/drawing/2014/main" id="{3C4DA5BA-2F29-3FBF-2ABD-6A6EAD32BB60}"/>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2" name="Picture 1" descr="A blue globe with white lines around it&#10;&#10;AI-generated content may be incorrect.">
            <a:extLst>
              <a:ext uri="{FF2B5EF4-FFF2-40B4-BE49-F238E27FC236}">
                <a16:creationId xmlns:a16="http://schemas.microsoft.com/office/drawing/2014/main" id="{A4E6B534-5C65-D22E-4D2C-9AC20C7DA7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368423628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Agenda_dark">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594264"/>
            <a:ext cx="329361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tx1"/>
                </a:solidFill>
                <a:latin typeface="+mj-lt"/>
                <a:ea typeface="Roboto Medium" panose="02000000000000000000" pitchFamily="2" charset="0"/>
                <a:cs typeface="Arial" panose="020B0604020202020204" pitchFamily="34" charset="0"/>
              </a:defRPr>
            </a:lvl1pPr>
          </a:lstStyle>
          <a:p>
            <a:r>
              <a:rPr lang="en-US"/>
              <a:t>Enter text to edit master style </a:t>
            </a:r>
          </a:p>
        </p:txBody>
      </p:sp>
      <p:sp>
        <p:nvSpPr>
          <p:cNvPr id="3" name="Text Placeholder 2"/>
          <p:cNvSpPr>
            <a:spLocks noGrp="1"/>
          </p:cNvSpPr>
          <p:nvPr>
            <p:ph type="body" sz="quarter" idx="10" hasCustomPrompt="1"/>
          </p:nvPr>
        </p:nvSpPr>
        <p:spPr>
          <a:xfrm>
            <a:off x="4571999" y="674547"/>
            <a:ext cx="3308555" cy="2212971"/>
          </a:xfrm>
        </p:spPr>
        <p:txBody>
          <a:bodyPr tIns="0" bIns="0"/>
          <a:lstStyle>
            <a:lvl1pPr marL="0" indent="0">
              <a:buNone/>
              <a:defRPr sz="1600" baseline="0">
                <a:solidFill>
                  <a:schemeClr val="tx1"/>
                </a:solidFill>
              </a:defRPr>
            </a:lvl1pPr>
            <a:lvl2pPr marL="173037" indent="0">
              <a:buNone/>
              <a:defRPr>
                <a:solidFill>
                  <a:schemeClr val="accent6"/>
                </a:solidFill>
              </a:defRPr>
            </a:lvl2pPr>
            <a:lvl3pPr marL="323850" indent="0">
              <a:buNone/>
              <a:defRPr>
                <a:solidFill>
                  <a:schemeClr val="accent6"/>
                </a:solidFill>
              </a:defRPr>
            </a:lvl3pPr>
            <a:lvl4pPr marL="457200" indent="0">
              <a:buNone/>
              <a:defRPr>
                <a:solidFill>
                  <a:schemeClr val="accent6"/>
                </a:solidFill>
              </a:defRPr>
            </a:lvl4pPr>
            <a:lvl5pPr marL="593725" indent="0">
              <a:buNone/>
              <a:defRPr>
                <a:solidFill>
                  <a:schemeClr val="accent6"/>
                </a:solidFill>
              </a:defRPr>
            </a:lvl5pPr>
          </a:lstStyle>
          <a:p>
            <a:pPr lvl="0"/>
            <a:r>
              <a:rPr lang="en-US"/>
              <a:t>Enter text here</a:t>
            </a:r>
            <a:endParaRPr lang="en-GB"/>
          </a:p>
        </p:txBody>
      </p:sp>
      <p:sp>
        <p:nvSpPr>
          <p:cNvPr id="5" name="TextBox 4"/>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err="1">
                <a:solidFill>
                  <a:schemeClr val="tx1"/>
                </a:solidFill>
                <a:latin typeface="Arial" panose="020B0604020202020204" pitchFamily="34" charset="0"/>
                <a:cs typeface="Arial" panose="020B0604020202020204" pitchFamily="34" charset="0"/>
              </a:rPr>
              <a:t>incose.org</a:t>
            </a:r>
            <a:r>
              <a:rPr lang="en-GB" sz="800" spc="0" baseline="0">
                <a:solidFill>
                  <a:schemeClr val="tx1"/>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tx1"/>
                </a:solidFill>
                <a:latin typeface="Arial" panose="020B0604020202020204" pitchFamily="34" charset="0"/>
                <a:cs typeface="Arial" panose="020B0604020202020204" pitchFamily="34" charset="0"/>
              </a:rPr>
              <a:t>‹#›</a:t>
            </a:fld>
            <a:endParaRPr lang="en-GB" sz="800" spc="0" baseline="0">
              <a:solidFill>
                <a:schemeClr val="tx1"/>
              </a:solidFill>
              <a:latin typeface="Arial" panose="020B0604020202020204" pitchFamily="34" charset="0"/>
              <a:cs typeface="Arial" panose="020B0604020202020204" pitchFamily="34" charset="0"/>
            </a:endParaRPr>
          </a:p>
        </p:txBody>
      </p:sp>
      <p:sp>
        <p:nvSpPr>
          <p:cNvPr id="7"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a:t>Optional small text </a:t>
            </a:r>
            <a:endParaRPr lang="en-GB"/>
          </a:p>
        </p:txBody>
      </p:sp>
      <p:pic>
        <p:nvPicPr>
          <p:cNvPr id="4" name="Picture 3">
            <a:extLst>
              <a:ext uri="{FF2B5EF4-FFF2-40B4-BE49-F238E27FC236}">
                <a16:creationId xmlns:a16="http://schemas.microsoft.com/office/drawing/2014/main" id="{F9D2BCD6-A55B-E35A-69C7-A2545C2D1A6E}"/>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8" name="Picture 7" descr="A blue globe with white lines around it&#10;&#10;AI-generated content may be incorrect.">
            <a:extLst>
              <a:ext uri="{FF2B5EF4-FFF2-40B4-BE49-F238E27FC236}">
                <a16:creationId xmlns:a16="http://schemas.microsoft.com/office/drawing/2014/main" id="{42D7C537-A9B5-B547-8C9C-3911C04CA1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386731211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_gray">
    <p:bg>
      <p:bgPr>
        <a:solidFill>
          <a:schemeClr val="bg2"/>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583113"/>
            <a:ext cx="322503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accent3"/>
                </a:solidFill>
                <a:latin typeface="+mj-lt"/>
                <a:ea typeface="Roboto Medium" panose="02000000000000000000" pitchFamily="2" charset="0"/>
                <a:cs typeface="Arial" panose="020B0604020202020204" pitchFamily="34" charset="0"/>
              </a:defRPr>
            </a:lvl1pPr>
          </a:lstStyle>
          <a:p>
            <a:r>
              <a:rPr lang="en-US"/>
              <a:t>Enter text to edit master style </a:t>
            </a:r>
          </a:p>
        </p:txBody>
      </p:sp>
      <p:sp>
        <p:nvSpPr>
          <p:cNvPr id="7" name="Text Placeholder 2"/>
          <p:cNvSpPr>
            <a:spLocks noGrp="1"/>
          </p:cNvSpPr>
          <p:nvPr>
            <p:ph type="body" sz="quarter" idx="13" hasCustomPrompt="1"/>
          </p:nvPr>
        </p:nvSpPr>
        <p:spPr>
          <a:xfrm>
            <a:off x="4586748" y="663396"/>
            <a:ext cx="3267634" cy="2506435"/>
          </a:xfrm>
        </p:spPr>
        <p:txBody>
          <a:bodyPr tIns="0" bIns="0" anchor="t"/>
          <a:lstStyle>
            <a:lvl1pPr marL="0" indent="0" algn="l" defTabSz="914400" rtl="0" eaLnBrk="1" latinLnBrk="0" hangingPunct="1">
              <a:lnSpc>
                <a:spcPct val="100000"/>
              </a:lnSpc>
              <a:spcBef>
                <a:spcPts val="75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2pPr>
            <a:lvl3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3pPr>
            <a:lvl4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4pPr>
            <a:lvl5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GB" sz="1600" kern="1200" spc="80" baseline="0" dirty="0" smtClean="0">
                <a:solidFill>
                  <a:schemeClr val="accent6"/>
                </a:solidFill>
                <a:latin typeface="+mj-lt"/>
                <a:ea typeface="+mn-ea"/>
                <a:cs typeface="Segoe UI" panose="020B0502040204020203" pitchFamily="34" charset="0"/>
              </a:defRPr>
            </a:lvl5pPr>
          </a:lstStyle>
          <a:p>
            <a:pPr lvl="0"/>
            <a:r>
              <a:rPr lang="en-US"/>
              <a:t>Enter text here</a:t>
            </a:r>
            <a:endParaRPr lang="en-GB"/>
          </a:p>
        </p:txBody>
      </p:sp>
      <p:sp>
        <p:nvSpPr>
          <p:cNvPr id="5" name="Text Placeholder 3"/>
          <p:cNvSpPr>
            <a:spLocks noGrp="1"/>
          </p:cNvSpPr>
          <p:nvPr>
            <p:ph type="body" sz="quarter" idx="17" hasCustomPrompt="1"/>
          </p:nvPr>
        </p:nvSpPr>
        <p:spPr>
          <a:xfrm>
            <a:off x="466725" y="4603376"/>
            <a:ext cx="1823085" cy="106456"/>
          </a:xfrm>
        </p:spPr>
        <p:txBody>
          <a:bodyPr tIns="0" bIns="0" anchor="b"/>
          <a:lstStyle>
            <a:lvl1pPr marL="0" indent="0">
              <a:buNone/>
              <a:defRPr sz="800">
                <a:solidFill>
                  <a:schemeClr val="tx1"/>
                </a:solidFill>
              </a:defRPr>
            </a:lvl1pPr>
          </a:lstStyle>
          <a:p>
            <a:pPr lvl="0"/>
            <a:r>
              <a:rPr lang="en-US"/>
              <a:t>Optional small text </a:t>
            </a:r>
            <a:endParaRPr lang="en-GB"/>
          </a:p>
        </p:txBody>
      </p:sp>
      <p:sp>
        <p:nvSpPr>
          <p:cNvPr id="8" name="TextBox 7">
            <a:extLst>
              <a:ext uri="{FF2B5EF4-FFF2-40B4-BE49-F238E27FC236}">
                <a16:creationId xmlns:a16="http://schemas.microsoft.com/office/drawing/2014/main" id="{B2B6D04A-DBF1-1DAF-B1A8-C532E5322231}"/>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err="1">
                <a:solidFill>
                  <a:schemeClr val="accent3"/>
                </a:solidFill>
                <a:latin typeface="Arial" panose="020B0604020202020204" pitchFamily="34" charset="0"/>
                <a:cs typeface="Arial" panose="020B0604020202020204" pitchFamily="34" charset="0"/>
              </a:rPr>
              <a:t>incose.org</a:t>
            </a:r>
            <a:r>
              <a:rPr lang="en-GB" sz="800" spc="0" baseline="0">
                <a:solidFill>
                  <a:schemeClr val="accent3"/>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endParaRPr lang="en-GB" sz="800" spc="0" baseline="0">
              <a:solidFill>
                <a:schemeClr val="accent3"/>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858D282-B669-2D04-01A1-F3EE7E7F459D}"/>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4" name="Picture 3" descr="A blue globe with white lines around it&#10;&#10;AI-generated content may be incorrect.">
            <a:extLst>
              <a:ext uri="{FF2B5EF4-FFF2-40B4-BE49-F238E27FC236}">
                <a16:creationId xmlns:a16="http://schemas.microsoft.com/office/drawing/2014/main" id="{8372A012-A7D8-6F21-BBC7-76173C68BA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2879763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_white">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583113"/>
            <a:ext cx="322503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accent3"/>
                </a:solidFill>
                <a:latin typeface="+mj-lt"/>
                <a:ea typeface="Roboto Medium" panose="02000000000000000000" pitchFamily="2" charset="0"/>
                <a:cs typeface="Arial" panose="020B0604020202020204" pitchFamily="34" charset="0"/>
              </a:defRPr>
            </a:lvl1pPr>
          </a:lstStyle>
          <a:p>
            <a:r>
              <a:rPr lang="en-US"/>
              <a:t>Enter text to edit master style </a:t>
            </a:r>
          </a:p>
        </p:txBody>
      </p:sp>
      <p:sp>
        <p:nvSpPr>
          <p:cNvPr id="7" name="Text Placeholder 2"/>
          <p:cNvSpPr>
            <a:spLocks noGrp="1"/>
          </p:cNvSpPr>
          <p:nvPr>
            <p:ph type="body" sz="quarter" idx="13" hasCustomPrompt="1"/>
          </p:nvPr>
        </p:nvSpPr>
        <p:spPr>
          <a:xfrm>
            <a:off x="4586748" y="663396"/>
            <a:ext cx="3267634" cy="2506435"/>
          </a:xfrm>
        </p:spPr>
        <p:txBody>
          <a:bodyPr tIns="0" bIns="0" anchor="t"/>
          <a:lstStyle>
            <a:lvl1pPr marL="0" indent="0" algn="l" defTabSz="914400" rtl="0" eaLnBrk="1" latinLnBrk="0" hangingPunct="1">
              <a:lnSpc>
                <a:spcPct val="100000"/>
              </a:lnSpc>
              <a:spcBef>
                <a:spcPts val="75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2pPr>
            <a:lvl3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3pPr>
            <a:lvl4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4pPr>
            <a:lvl5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GB" sz="1600" kern="1200" spc="80" baseline="0" dirty="0" smtClean="0">
                <a:solidFill>
                  <a:schemeClr val="accent6"/>
                </a:solidFill>
                <a:latin typeface="+mj-lt"/>
                <a:ea typeface="+mn-ea"/>
                <a:cs typeface="Segoe UI" panose="020B0502040204020203" pitchFamily="34" charset="0"/>
              </a:defRPr>
            </a:lvl5pPr>
          </a:lstStyle>
          <a:p>
            <a:pPr lvl="0"/>
            <a:r>
              <a:rPr lang="en-US"/>
              <a:t>Enter text here</a:t>
            </a:r>
            <a:endParaRPr lang="en-GB"/>
          </a:p>
        </p:txBody>
      </p:sp>
      <p:sp>
        <p:nvSpPr>
          <p:cNvPr id="5" name="Text Placeholder 3"/>
          <p:cNvSpPr>
            <a:spLocks noGrp="1"/>
          </p:cNvSpPr>
          <p:nvPr>
            <p:ph type="body" sz="quarter" idx="17" hasCustomPrompt="1"/>
          </p:nvPr>
        </p:nvSpPr>
        <p:spPr>
          <a:xfrm>
            <a:off x="466725" y="4603376"/>
            <a:ext cx="1823085" cy="106456"/>
          </a:xfrm>
        </p:spPr>
        <p:txBody>
          <a:bodyPr tIns="0" bIns="0" anchor="b"/>
          <a:lstStyle>
            <a:lvl1pPr marL="0" indent="0">
              <a:buNone/>
              <a:defRPr sz="800">
                <a:solidFill>
                  <a:schemeClr val="tx1"/>
                </a:solidFill>
              </a:defRPr>
            </a:lvl1pPr>
          </a:lstStyle>
          <a:p>
            <a:pPr lvl="0"/>
            <a:r>
              <a:rPr lang="en-US"/>
              <a:t>Optional small text </a:t>
            </a:r>
            <a:endParaRPr lang="en-GB"/>
          </a:p>
        </p:txBody>
      </p:sp>
      <p:sp>
        <p:nvSpPr>
          <p:cNvPr id="8" name="TextBox 7">
            <a:extLst>
              <a:ext uri="{FF2B5EF4-FFF2-40B4-BE49-F238E27FC236}">
                <a16:creationId xmlns:a16="http://schemas.microsoft.com/office/drawing/2014/main" id="{B2B6D04A-DBF1-1DAF-B1A8-C532E5322231}"/>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err="1">
                <a:solidFill>
                  <a:schemeClr val="accent3"/>
                </a:solidFill>
                <a:latin typeface="Arial" panose="020B0604020202020204" pitchFamily="34" charset="0"/>
                <a:cs typeface="Arial" panose="020B0604020202020204" pitchFamily="34" charset="0"/>
              </a:rPr>
              <a:t>incose.org</a:t>
            </a:r>
            <a:r>
              <a:rPr lang="en-GB" sz="800" spc="0" baseline="0">
                <a:solidFill>
                  <a:schemeClr val="accent3"/>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endParaRPr lang="en-GB" sz="800" spc="0" baseline="0">
              <a:solidFill>
                <a:schemeClr val="accent3"/>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0657958-431B-BA4A-EC05-20C09163645E}"/>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4" name="Picture 3" descr="A blue globe with white lines around it&#10;&#10;AI-generated content may be incorrect.">
            <a:extLst>
              <a:ext uri="{FF2B5EF4-FFF2-40B4-BE49-F238E27FC236}">
                <a16:creationId xmlns:a16="http://schemas.microsoft.com/office/drawing/2014/main" id="{A30C4CFF-3650-CF18-8501-778B5A6EA2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263634160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Agenda_gray">
    <p:bg>
      <p:bgPr>
        <a:gradFill flip="none" rotWithShape="1">
          <a:gsLst>
            <a:gs pos="0">
              <a:srgbClr val="FDE6DD"/>
            </a:gs>
            <a:gs pos="0">
              <a:schemeClr val="accent2">
                <a:lumMod val="20000"/>
                <a:lumOff val="80000"/>
              </a:schemeClr>
            </a:gs>
            <a:gs pos="0">
              <a:srgbClr val="EDBD97"/>
            </a:gs>
            <a:gs pos="0">
              <a:srgbClr val="EDBD97"/>
            </a:gs>
            <a:gs pos="77000">
              <a:schemeClr val="bg1"/>
            </a:gs>
          </a:gsLst>
          <a:lin ang="16200000" scaled="1"/>
          <a:tileRect/>
        </a:gra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583113"/>
            <a:ext cx="322503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tx1"/>
                </a:solidFill>
                <a:latin typeface="+mj-lt"/>
                <a:ea typeface="Roboto Medium" panose="02000000000000000000" pitchFamily="2" charset="0"/>
                <a:cs typeface="Arial" panose="020B0604020202020204" pitchFamily="34" charset="0"/>
              </a:defRPr>
            </a:lvl1pPr>
          </a:lstStyle>
          <a:p>
            <a:r>
              <a:rPr lang="en-US"/>
              <a:t>Enter text to edit master style </a:t>
            </a:r>
          </a:p>
        </p:txBody>
      </p:sp>
      <p:sp>
        <p:nvSpPr>
          <p:cNvPr id="7" name="Text Placeholder 2"/>
          <p:cNvSpPr>
            <a:spLocks noGrp="1"/>
          </p:cNvSpPr>
          <p:nvPr>
            <p:ph type="body" sz="quarter" idx="13" hasCustomPrompt="1"/>
          </p:nvPr>
        </p:nvSpPr>
        <p:spPr>
          <a:xfrm>
            <a:off x="4586748" y="663396"/>
            <a:ext cx="3267634" cy="2506435"/>
          </a:xfrm>
        </p:spPr>
        <p:txBody>
          <a:bodyPr tIns="0" bIns="0" anchor="t"/>
          <a:lstStyle>
            <a:lvl1pPr marL="0" indent="0" algn="l" defTabSz="914400" rtl="0" eaLnBrk="1" latinLnBrk="0" hangingPunct="1">
              <a:lnSpc>
                <a:spcPct val="100000"/>
              </a:lnSpc>
              <a:spcBef>
                <a:spcPts val="75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2pPr>
            <a:lvl3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3pPr>
            <a:lvl4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4pPr>
            <a:lvl5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GB" sz="1600" kern="1200" spc="80" baseline="0" dirty="0" smtClean="0">
                <a:solidFill>
                  <a:schemeClr val="accent6"/>
                </a:solidFill>
                <a:latin typeface="+mj-lt"/>
                <a:ea typeface="+mn-ea"/>
                <a:cs typeface="Segoe UI" panose="020B0502040204020203" pitchFamily="34" charset="0"/>
              </a:defRPr>
            </a:lvl5pPr>
          </a:lstStyle>
          <a:p>
            <a:pPr lvl="0"/>
            <a:r>
              <a:rPr lang="en-US"/>
              <a:t>Enter text here</a:t>
            </a:r>
            <a:endParaRPr lang="en-GB"/>
          </a:p>
        </p:txBody>
      </p:sp>
      <p:sp>
        <p:nvSpPr>
          <p:cNvPr id="5" name="Text Placeholder 3"/>
          <p:cNvSpPr>
            <a:spLocks noGrp="1"/>
          </p:cNvSpPr>
          <p:nvPr>
            <p:ph type="body" sz="quarter" idx="17" hasCustomPrompt="1"/>
          </p:nvPr>
        </p:nvSpPr>
        <p:spPr>
          <a:xfrm>
            <a:off x="466725" y="4603376"/>
            <a:ext cx="1823085" cy="106456"/>
          </a:xfrm>
        </p:spPr>
        <p:txBody>
          <a:bodyPr tIns="0" bIns="0" anchor="b"/>
          <a:lstStyle>
            <a:lvl1pPr marL="0" indent="0">
              <a:buNone/>
              <a:defRPr sz="800">
                <a:solidFill>
                  <a:schemeClr val="tx1"/>
                </a:solidFill>
              </a:defRPr>
            </a:lvl1pPr>
          </a:lstStyle>
          <a:p>
            <a:pPr lvl="0"/>
            <a:r>
              <a:rPr lang="en-US"/>
              <a:t>Optional small text </a:t>
            </a:r>
            <a:endParaRPr lang="en-GB"/>
          </a:p>
        </p:txBody>
      </p:sp>
      <p:sp>
        <p:nvSpPr>
          <p:cNvPr id="8" name="TextBox 7">
            <a:extLst>
              <a:ext uri="{FF2B5EF4-FFF2-40B4-BE49-F238E27FC236}">
                <a16:creationId xmlns:a16="http://schemas.microsoft.com/office/drawing/2014/main" id="{B2B6D04A-DBF1-1DAF-B1A8-C532E5322231}"/>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err="1">
                <a:solidFill>
                  <a:schemeClr val="accent3"/>
                </a:solidFill>
                <a:latin typeface="Arial" panose="020B0604020202020204" pitchFamily="34" charset="0"/>
                <a:cs typeface="Arial" panose="020B0604020202020204" pitchFamily="34" charset="0"/>
              </a:rPr>
              <a:t>incose.org</a:t>
            </a:r>
            <a:r>
              <a:rPr lang="en-GB" sz="800" spc="0" baseline="0">
                <a:solidFill>
                  <a:schemeClr val="accent3"/>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endParaRPr lang="en-GB" sz="800" spc="0" baseline="0">
              <a:solidFill>
                <a:schemeClr val="accent3"/>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B339137-1920-51D0-77D3-E1C347C2BAF3}"/>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4" name="Picture 3" descr="A blue globe with white lines around it&#10;&#10;AI-generated content may be incorrect.">
            <a:extLst>
              <a:ext uri="{FF2B5EF4-FFF2-40B4-BE49-F238E27FC236}">
                <a16:creationId xmlns:a16="http://schemas.microsoft.com/office/drawing/2014/main" id="{8EBE307A-F821-4D48-536D-5B4688B1BB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562253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_divider_gray">
    <p:bg>
      <p:bgPr>
        <a:solidFill>
          <a:schemeClr val="bg2"/>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1" y="1938770"/>
            <a:ext cx="6396343" cy="1265959"/>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4400" b="1" kern="0" spc="-150" baseline="0" dirty="0">
                <a:solidFill>
                  <a:schemeClr val="accent3"/>
                </a:solidFill>
                <a:latin typeface="+mj-lt"/>
                <a:ea typeface="Roboto Medium" panose="02000000000000000000" pitchFamily="2" charset="0"/>
                <a:cs typeface="Arial" panose="020B0604020202020204" pitchFamily="34" charset="0"/>
              </a:defRPr>
            </a:lvl1pPr>
          </a:lstStyle>
          <a:p>
            <a:r>
              <a:rPr lang="en-US"/>
              <a:t>Enter text to edit master style </a:t>
            </a:r>
          </a:p>
        </p:txBody>
      </p:sp>
      <p:sp>
        <p:nvSpPr>
          <p:cNvPr id="8" name="Text Placeholder 7"/>
          <p:cNvSpPr>
            <a:spLocks noGrp="1"/>
          </p:cNvSpPr>
          <p:nvPr>
            <p:ph type="body" sz="quarter" idx="10" hasCustomPrompt="1"/>
          </p:nvPr>
        </p:nvSpPr>
        <p:spPr>
          <a:xfrm>
            <a:off x="466725" y="3282950"/>
            <a:ext cx="6396038" cy="987425"/>
          </a:xfrm>
        </p:spPr>
        <p:txBody>
          <a:bodyPr/>
          <a:lstStyle>
            <a:lvl1pPr marL="228600" indent="-228600">
              <a:lnSpc>
                <a:spcPct val="100000"/>
              </a:lnSpc>
              <a:spcBef>
                <a:spcPts val="750"/>
              </a:spcBef>
              <a:buClr>
                <a:schemeClr val="accent1"/>
              </a:buClr>
              <a:buAutoNum type="arabicParenR"/>
              <a:defRPr>
                <a:solidFill>
                  <a:srgbClr val="EDBD97"/>
                </a:solidFill>
              </a:defRPr>
            </a:lvl1pPr>
          </a:lstStyle>
          <a:p>
            <a:pPr marL="342900" indent="-342900">
              <a:lnSpc>
                <a:spcPct val="100000"/>
              </a:lnSpc>
              <a:spcBef>
                <a:spcPts val="750"/>
              </a:spcBef>
              <a:buAutoNum type="arabicParenR"/>
            </a:pPr>
            <a:r>
              <a:rPr lang="en-US" sz="1200" b="0" spc="0" baseline="0">
                <a:solidFill>
                  <a:schemeClr val="accent4"/>
                </a:solidFill>
              </a:rPr>
              <a:t>Agenda item</a:t>
            </a:r>
          </a:p>
          <a:p>
            <a:pPr marL="342900" indent="-342900">
              <a:lnSpc>
                <a:spcPct val="100000"/>
              </a:lnSpc>
              <a:spcBef>
                <a:spcPts val="750"/>
              </a:spcBef>
              <a:buAutoNum type="arabicParenR"/>
            </a:pPr>
            <a:r>
              <a:rPr lang="en-US" sz="1200" b="0" spc="0" baseline="0">
                <a:solidFill>
                  <a:schemeClr val="accent4"/>
                </a:solidFill>
              </a:rPr>
              <a:t>Agenda item</a:t>
            </a:r>
          </a:p>
          <a:p>
            <a:pPr marL="342900" indent="-342900">
              <a:lnSpc>
                <a:spcPct val="100000"/>
              </a:lnSpc>
              <a:spcBef>
                <a:spcPts val="750"/>
              </a:spcBef>
              <a:buAutoNum type="arabicParenR"/>
            </a:pPr>
            <a:r>
              <a:rPr lang="en-US" sz="1200" b="0" spc="0" baseline="0">
                <a:solidFill>
                  <a:schemeClr val="accent4"/>
                </a:solidFill>
              </a:rPr>
              <a:t>Agenda item</a:t>
            </a:r>
          </a:p>
        </p:txBody>
      </p:sp>
      <p:sp>
        <p:nvSpPr>
          <p:cNvPr id="5" name="Text Placeholder 3"/>
          <p:cNvSpPr>
            <a:spLocks noGrp="1"/>
          </p:cNvSpPr>
          <p:nvPr>
            <p:ph type="body" sz="quarter" idx="17" hasCustomPrompt="1"/>
          </p:nvPr>
        </p:nvSpPr>
        <p:spPr>
          <a:xfrm>
            <a:off x="466725" y="4603376"/>
            <a:ext cx="1823085" cy="106456"/>
          </a:xfrm>
        </p:spPr>
        <p:txBody>
          <a:bodyPr tIns="0" bIns="0" anchor="b"/>
          <a:lstStyle>
            <a:lvl1pPr marL="0" indent="0">
              <a:buNone/>
              <a:defRPr sz="800">
                <a:solidFill>
                  <a:schemeClr val="tx1"/>
                </a:solidFill>
              </a:defRPr>
            </a:lvl1pPr>
          </a:lstStyle>
          <a:p>
            <a:pPr lvl="0"/>
            <a:r>
              <a:rPr lang="en-US"/>
              <a:t>Optional small text </a:t>
            </a:r>
            <a:endParaRPr lang="en-GB"/>
          </a:p>
        </p:txBody>
      </p:sp>
      <p:sp>
        <p:nvSpPr>
          <p:cNvPr id="7" name="TextBox 6">
            <a:extLst>
              <a:ext uri="{FF2B5EF4-FFF2-40B4-BE49-F238E27FC236}">
                <a16:creationId xmlns:a16="http://schemas.microsoft.com/office/drawing/2014/main" id="{24166E5E-98C9-26D5-CB5F-5C31DA01193A}"/>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err="1">
                <a:solidFill>
                  <a:schemeClr val="accent3"/>
                </a:solidFill>
                <a:latin typeface="Arial" panose="020B0604020202020204" pitchFamily="34" charset="0"/>
                <a:cs typeface="Arial" panose="020B0604020202020204" pitchFamily="34" charset="0"/>
              </a:rPr>
              <a:t>incose.org</a:t>
            </a:r>
            <a:r>
              <a:rPr lang="en-GB" sz="800" spc="0" baseline="0">
                <a:solidFill>
                  <a:schemeClr val="accent3"/>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endParaRPr lang="en-GB" sz="800" spc="0" baseline="0">
              <a:solidFill>
                <a:schemeClr val="accent3"/>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1B04001-1E24-1306-87B7-B69BB0091BCE}"/>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9" name="Picture 8" descr="A blue globe with white lines around it&#10;&#10;AI-generated content may be incorrect.">
            <a:extLst>
              <a:ext uri="{FF2B5EF4-FFF2-40B4-BE49-F238E27FC236}">
                <a16:creationId xmlns:a16="http://schemas.microsoft.com/office/drawing/2014/main" id="{EBE6DDB4-FACC-A777-FAC7-1E09CEFB61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54196"/>
            <a:ext cx="583759" cy="385281"/>
          </a:xfrm>
          <a:prstGeom prst="rect">
            <a:avLst/>
          </a:prstGeom>
        </p:spPr>
      </p:pic>
    </p:spTree>
    <p:extLst>
      <p:ext uri="{BB962C8B-B14F-4D97-AF65-F5344CB8AC3E}">
        <p14:creationId xmlns:p14="http://schemas.microsoft.com/office/powerpoint/2010/main" val="274531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Main Title white">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1"/>
            <a:ext cx="4114800" cy="2413299"/>
          </a:xfrm>
          <a:prstGeom prst="rect">
            <a:avLst/>
          </a:prstGeom>
        </p:spPr>
        <p:txBody>
          <a:bodyPr vert="horz" lIns="0" tIns="45720" rIns="91440" bIns="45720" rtlCol="0" anchor="b">
            <a:noAutofit/>
          </a:bodyPr>
          <a:lstStyle>
            <a:lvl1pPr algn="l" defTabSz="685749" rtl="0" eaLnBrk="1" latinLnBrk="0" hangingPunct="1">
              <a:lnSpc>
                <a:spcPct val="80000"/>
              </a:lnSpc>
              <a:spcBef>
                <a:spcPct val="0"/>
              </a:spcBef>
              <a:buNone/>
              <a:defRPr lang="en-US" sz="72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a:t>Insert title here. </a:t>
            </a:r>
          </a:p>
        </p:txBody>
      </p:sp>
      <p:sp>
        <p:nvSpPr>
          <p:cNvPr id="6" name="Text Placeholder 10"/>
          <p:cNvSpPr>
            <a:spLocks noGrp="1"/>
          </p:cNvSpPr>
          <p:nvPr>
            <p:ph type="body" sz="quarter" idx="15" hasCustomPrompt="1"/>
          </p:nvPr>
        </p:nvSpPr>
        <p:spPr>
          <a:xfrm>
            <a:off x="466006" y="2963122"/>
            <a:ext cx="4105994" cy="1132629"/>
          </a:xfrm>
        </p:spPr>
        <p:txBody>
          <a:bodyPr lIns="0" tIns="0" rIns="0" bIns="0">
            <a:noAutofit/>
          </a:bodyPr>
          <a:lstStyle>
            <a:lvl1pPr marL="0" indent="0" algn="l" defTabSz="914378"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200"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914378"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a:t>Enter a subtitle here. </a:t>
            </a:r>
          </a:p>
        </p:txBody>
      </p:sp>
      <p:sp>
        <p:nvSpPr>
          <p:cNvPr id="19" name="Text Placeholder 3"/>
          <p:cNvSpPr>
            <a:spLocks noGrp="1"/>
          </p:cNvSpPr>
          <p:nvPr>
            <p:ph type="body" sz="quarter" idx="17" hasCustomPrompt="1"/>
          </p:nvPr>
        </p:nvSpPr>
        <p:spPr>
          <a:xfrm>
            <a:off x="466726" y="4447236"/>
            <a:ext cx="1823085" cy="180634"/>
          </a:xfrm>
        </p:spPr>
        <p:txBody>
          <a:bodyPr tIns="0" bIns="0" anchor="b"/>
          <a:lstStyle>
            <a:lvl1pPr marL="0" indent="0">
              <a:buNone/>
              <a:defRPr sz="800">
                <a:solidFill>
                  <a:schemeClr val="accent1"/>
                </a:solidFill>
              </a:defRPr>
            </a:lvl1pPr>
          </a:lstStyle>
          <a:p>
            <a:pPr lvl="0"/>
            <a:r>
              <a:rPr lang="en-US"/>
              <a:t>Optional small text </a:t>
            </a:r>
            <a:endParaRPr lang="en-GB"/>
          </a:p>
        </p:txBody>
      </p:sp>
      <p:sp>
        <p:nvSpPr>
          <p:cNvPr id="3" name="TextBox 2">
            <a:extLst>
              <a:ext uri="{FF2B5EF4-FFF2-40B4-BE49-F238E27FC236}">
                <a16:creationId xmlns:a16="http://schemas.microsoft.com/office/drawing/2014/main" id="{EC8F67DE-7F29-7652-E4EE-002C300632A0}"/>
              </a:ext>
            </a:extLst>
          </p:cNvPr>
          <p:cNvSpPr txBox="1"/>
          <p:nvPr userDrawn="1"/>
        </p:nvSpPr>
        <p:spPr>
          <a:xfrm>
            <a:off x="8247888" y="4687824"/>
            <a:ext cx="0" cy="0"/>
          </a:xfrm>
          <a:prstGeom prst="rect">
            <a:avLst/>
          </a:prstGeom>
          <a:noFill/>
        </p:spPr>
        <p:txBody>
          <a:bodyPr wrap="none" rtlCol="0">
            <a:noAutofit/>
          </a:bodyPr>
          <a:lstStyle/>
          <a:p>
            <a:pPr>
              <a:spcBef>
                <a:spcPts val="750"/>
              </a:spcBef>
              <a:buClr>
                <a:schemeClr val="accent2"/>
              </a:buClr>
              <a:buSzPct val="100000"/>
            </a:pPr>
            <a:endParaRPr lang="en-US" sz="1400" err="1">
              <a:solidFill>
                <a:schemeClr val="accent4"/>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AC3536B-0076-DD14-98FD-47967EBD91D9}"/>
              </a:ext>
            </a:extLst>
          </p:cNvPr>
          <p:cNvSpPr txBox="1"/>
          <p:nvPr userDrawn="1"/>
        </p:nvSpPr>
        <p:spPr>
          <a:xfrm>
            <a:off x="9274629" y="1518557"/>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B0B80FF7-1418-FF6A-89BB-652BAB8A7F4E}"/>
              </a:ext>
            </a:extLst>
          </p:cNvPr>
          <p:cNvPicPr>
            <a:picLocks noChangeAspect="1"/>
          </p:cNvPicPr>
          <p:nvPr userDrawn="1"/>
        </p:nvPicPr>
        <p:blipFill>
          <a:blip r:embed="rId2"/>
          <a:srcRect r="58852"/>
          <a:stretch/>
        </p:blipFill>
        <p:spPr>
          <a:xfrm>
            <a:off x="8477546" y="18441"/>
            <a:ext cx="567977" cy="456793"/>
          </a:xfrm>
          <a:prstGeom prst="rect">
            <a:avLst/>
          </a:prstGeom>
        </p:spPr>
      </p:pic>
    </p:spTree>
    <p:extLst>
      <p:ext uri="{BB962C8B-B14F-4D97-AF65-F5344CB8AC3E}">
        <p14:creationId xmlns:p14="http://schemas.microsoft.com/office/powerpoint/2010/main" val="1484931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Subtitle_light">
    <p:bg>
      <p:bgPr>
        <a:solidFill>
          <a:srgbClr val="FFFFFF"/>
        </a:solid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6"/>
          </p:nvPr>
        </p:nvSpPr>
        <p:spPr>
          <a:xfrm>
            <a:off x="465187" y="1050855"/>
            <a:ext cx="8219717" cy="170816"/>
          </a:xfrm>
        </p:spPr>
        <p:txBody>
          <a:bodyPr tIns="0"/>
          <a:lstStyle>
            <a:lvl1pPr marL="0" indent="0">
              <a:buNone/>
              <a:defRPr lang="en-US" sz="1100" kern="1200" spc="0" baseline="0" dirty="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a:t>Click to edit Master text styles</a:t>
            </a:r>
          </a:p>
        </p:txBody>
      </p:sp>
      <p:sp>
        <p:nvSpPr>
          <p:cNvPr id="3" name="Text Placeholder 2"/>
          <p:cNvSpPr>
            <a:spLocks noGrp="1"/>
          </p:cNvSpPr>
          <p:nvPr>
            <p:ph type="body" sz="quarter" idx="17" hasCustomPrompt="1"/>
          </p:nvPr>
        </p:nvSpPr>
        <p:spPr>
          <a:xfrm>
            <a:off x="465138" y="594265"/>
            <a:ext cx="8221662" cy="368300"/>
          </a:xfrm>
        </p:spPr>
        <p:txBody>
          <a:bodyPr tIns="0" bIns="0"/>
          <a:lstStyle>
            <a:lvl1pPr marL="0" indent="0">
              <a:spcBef>
                <a:spcPts val="0"/>
              </a:spcBef>
              <a:buNone/>
              <a:defRPr sz="2400" b="1" spc="-70" baseline="0">
                <a:solidFill>
                  <a:schemeClr val="accent3"/>
                </a:solidFill>
              </a:defRPr>
            </a:lvl1pPr>
            <a:lvl2pPr>
              <a:defRPr b="1"/>
            </a:lvl2pPr>
            <a:lvl3pPr>
              <a:defRPr b="1"/>
            </a:lvl3pPr>
            <a:lvl4pPr>
              <a:defRPr b="1"/>
            </a:lvl4pPr>
            <a:lvl5pPr>
              <a:defRPr b="1"/>
            </a:lvl5pPr>
          </a:lstStyle>
          <a:p>
            <a:pPr lvl="0"/>
            <a:r>
              <a:rPr lang="en-US"/>
              <a:t>Insert slide title here</a:t>
            </a:r>
            <a:endParaRPr lang="en-GB"/>
          </a:p>
        </p:txBody>
      </p:sp>
      <p:sp>
        <p:nvSpPr>
          <p:cNvPr id="4" name="Text Placeholder 3"/>
          <p:cNvSpPr>
            <a:spLocks noGrp="1"/>
          </p:cNvSpPr>
          <p:nvPr>
            <p:ph type="body" sz="quarter" idx="18" hasCustomPrompt="1"/>
          </p:nvPr>
        </p:nvSpPr>
        <p:spPr>
          <a:xfrm>
            <a:off x="466725" y="4616824"/>
            <a:ext cx="1823085" cy="93008"/>
          </a:xfrm>
        </p:spPr>
        <p:txBody>
          <a:bodyPr tIns="0" bIns="0" anchor="b"/>
          <a:lstStyle>
            <a:lvl1pPr marL="0" indent="0">
              <a:buNone/>
              <a:defRPr sz="800">
                <a:solidFill>
                  <a:schemeClr val="accent5"/>
                </a:solidFill>
              </a:defRPr>
            </a:lvl1pPr>
          </a:lstStyle>
          <a:p>
            <a:pPr lvl="0"/>
            <a:r>
              <a:rPr lang="en-US"/>
              <a:t>Optional small text </a:t>
            </a:r>
            <a:endParaRPr lang="en-GB"/>
          </a:p>
        </p:txBody>
      </p:sp>
      <p:sp>
        <p:nvSpPr>
          <p:cNvPr id="5" name="Text Placeholder 4"/>
          <p:cNvSpPr>
            <a:spLocks noGrp="1"/>
          </p:cNvSpPr>
          <p:nvPr>
            <p:ph type="body" sz="quarter" idx="19"/>
          </p:nvPr>
        </p:nvSpPr>
        <p:spPr>
          <a:xfrm>
            <a:off x="466725" y="1362615"/>
            <a:ext cx="8220075" cy="2820988"/>
          </a:xfrm>
        </p:spPr>
        <p:txBody>
          <a:bodyPr/>
          <a:lstStyle>
            <a:lvl1pPr>
              <a:buClr>
                <a:srgbClr val="EDBD97"/>
              </a:buClr>
              <a:defRPr sz="1050">
                <a:solidFill>
                  <a:schemeClr val="accent5"/>
                </a:solidFill>
              </a:defRPr>
            </a:lvl1pPr>
            <a:lvl2pPr>
              <a:buClr>
                <a:srgbClr val="EDBD97"/>
              </a:buClr>
              <a:defRPr sz="1000">
                <a:solidFill>
                  <a:schemeClr val="accent5"/>
                </a:solidFill>
              </a:defRPr>
            </a:lvl2pPr>
            <a:lvl3pPr>
              <a:buClr>
                <a:srgbClr val="EDBD97"/>
              </a:buClr>
              <a:defRPr sz="900">
                <a:solidFill>
                  <a:schemeClr val="accent5"/>
                </a:solidFill>
              </a:defRPr>
            </a:lvl3pPr>
            <a:lvl4pPr>
              <a:buClr>
                <a:srgbClr val="EDBD97"/>
              </a:buClr>
              <a:defRPr sz="800">
                <a:solidFill>
                  <a:schemeClr val="accent5"/>
                </a:solidFill>
              </a:defRPr>
            </a:lvl4pPr>
            <a:lvl5pPr>
              <a:buClr>
                <a:srgbClr val="EDBD97"/>
              </a:buClr>
              <a:defRPr sz="800">
                <a:solidFill>
                  <a:schemeClr val="accent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9B32AE7E-8A32-F8E9-EB6F-52166ACC4758}"/>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7" name="Picture 6" descr="A blue globe with white lines around it&#10;&#10;AI-generated content may be incorrect.">
            <a:extLst>
              <a:ext uri="{FF2B5EF4-FFF2-40B4-BE49-F238E27FC236}">
                <a16:creationId xmlns:a16="http://schemas.microsoft.com/office/drawing/2014/main" id="{62EF78F6-3F8F-5671-FC3B-7B22663B00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3666952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Subtitle_gray">
    <p:bg>
      <p:bgPr>
        <a:solidFill>
          <a:schemeClr val="bg2"/>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5138" y="594264"/>
            <a:ext cx="8221662" cy="368300"/>
          </a:xfrm>
        </p:spPr>
        <p:txBody>
          <a:bodyPr tIns="0" bIns="0"/>
          <a:lstStyle>
            <a:lvl1pPr marL="0" indent="0">
              <a:spcBef>
                <a:spcPts val="0"/>
              </a:spcBef>
              <a:buNone/>
              <a:defRPr sz="2400" b="1" spc="-70" baseline="0">
                <a:solidFill>
                  <a:schemeClr val="accent3"/>
                </a:solidFill>
              </a:defRPr>
            </a:lvl1pPr>
            <a:lvl2pPr>
              <a:defRPr b="1"/>
            </a:lvl2pPr>
            <a:lvl3pPr>
              <a:defRPr b="1"/>
            </a:lvl3pPr>
            <a:lvl4pPr>
              <a:defRPr b="1"/>
            </a:lvl4pPr>
            <a:lvl5pPr>
              <a:defRPr b="1"/>
            </a:lvl5pPr>
          </a:lstStyle>
          <a:p>
            <a:pPr lvl="0"/>
            <a:r>
              <a:rPr lang="en-US"/>
              <a:t>Insert slide title here</a:t>
            </a:r>
            <a:endParaRPr lang="en-GB"/>
          </a:p>
        </p:txBody>
      </p:sp>
      <p:sp>
        <p:nvSpPr>
          <p:cNvPr id="8" name="Text Placeholder 4"/>
          <p:cNvSpPr>
            <a:spLocks noGrp="1"/>
          </p:cNvSpPr>
          <p:nvPr>
            <p:ph type="body" sz="quarter" idx="16"/>
          </p:nvPr>
        </p:nvSpPr>
        <p:spPr>
          <a:xfrm>
            <a:off x="465187" y="1050854"/>
            <a:ext cx="8219717" cy="170816"/>
          </a:xfrm>
        </p:spPr>
        <p:txBody>
          <a:bodyPr tIns="0"/>
          <a:lstStyle>
            <a:lvl1pPr marL="0" inden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a:t>Click to edit Master text styles</a:t>
            </a:r>
          </a:p>
        </p:txBody>
      </p:sp>
      <p:sp>
        <p:nvSpPr>
          <p:cNvPr id="5" name="Text Placeholder 3"/>
          <p:cNvSpPr>
            <a:spLocks noGrp="1"/>
          </p:cNvSpPr>
          <p:nvPr>
            <p:ph type="body" sz="quarter" idx="18" hasCustomPrompt="1"/>
          </p:nvPr>
        </p:nvSpPr>
        <p:spPr>
          <a:xfrm>
            <a:off x="466725" y="4612340"/>
            <a:ext cx="1823085" cy="97491"/>
          </a:xfrm>
        </p:spPr>
        <p:txBody>
          <a:bodyPr tIns="0" bIns="0" anchor="b"/>
          <a:lstStyle>
            <a:lvl1pPr marL="0" indent="0">
              <a:buNone/>
              <a:defRPr sz="800">
                <a:solidFill>
                  <a:schemeClr val="tx1"/>
                </a:solidFill>
              </a:defRPr>
            </a:lvl1pPr>
          </a:lstStyle>
          <a:p>
            <a:pPr lvl="0"/>
            <a:r>
              <a:rPr lang="en-US"/>
              <a:t>Optional small text </a:t>
            </a:r>
            <a:endParaRPr lang="en-GB"/>
          </a:p>
        </p:txBody>
      </p:sp>
      <p:sp>
        <p:nvSpPr>
          <p:cNvPr id="6" name="Text Placeholder 4"/>
          <p:cNvSpPr>
            <a:spLocks noGrp="1"/>
          </p:cNvSpPr>
          <p:nvPr>
            <p:ph type="body" sz="quarter" idx="19"/>
          </p:nvPr>
        </p:nvSpPr>
        <p:spPr>
          <a:xfrm>
            <a:off x="466725" y="1362614"/>
            <a:ext cx="8220075" cy="2820988"/>
          </a:xfrm>
        </p:spPr>
        <p:txBody>
          <a:bodyPr/>
          <a:lstStyle>
            <a:lvl1pPr>
              <a:defRPr sz="1050">
                <a:solidFill>
                  <a:schemeClr val="tx1"/>
                </a:solidFill>
              </a:defRPr>
            </a:lvl1pPr>
            <a:lvl2pPr>
              <a:defRPr sz="1000">
                <a:solidFill>
                  <a:schemeClr val="tx1"/>
                </a:solidFill>
              </a:defRPr>
            </a:lvl2pPr>
            <a:lvl3pPr>
              <a:defRPr sz="900">
                <a:solidFill>
                  <a:schemeClr val="tx1"/>
                </a:solidFill>
              </a:defRPr>
            </a:lvl3pPr>
            <a:lvl4pPr>
              <a:defRPr sz="800">
                <a:solidFill>
                  <a:schemeClr val="tx1"/>
                </a:solidFill>
              </a:defRPr>
            </a:lvl4pPr>
            <a:lvl5pPr>
              <a:defRPr sz="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171262BA-9B67-A1CC-DCDB-156A5B75C063}"/>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3" name="Picture 2" descr="A blue globe with white lines around it&#10;&#10;AI-generated content may be incorrect.">
            <a:extLst>
              <a:ext uri="{FF2B5EF4-FFF2-40B4-BE49-F238E27FC236}">
                <a16:creationId xmlns:a16="http://schemas.microsoft.com/office/drawing/2014/main" id="{9438054B-D4C1-DE95-4310-DA94775FB2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3668069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Subtitle_dar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5138" y="594264"/>
            <a:ext cx="8221662" cy="368300"/>
          </a:xfrm>
        </p:spPr>
        <p:txBody>
          <a:bodyPr tIns="0" bIns="0"/>
          <a:lstStyle>
            <a:lvl1pPr marL="0" indent="0">
              <a:spcBef>
                <a:spcPts val="0"/>
              </a:spcBef>
              <a:buNone/>
              <a:defRPr sz="2400" b="1" spc="-70" baseline="0">
                <a:solidFill>
                  <a:schemeClr val="bg1"/>
                </a:solidFill>
              </a:defRPr>
            </a:lvl1pPr>
            <a:lvl2pPr>
              <a:defRPr b="1"/>
            </a:lvl2pPr>
            <a:lvl3pPr>
              <a:defRPr b="1"/>
            </a:lvl3pPr>
            <a:lvl4pPr>
              <a:defRPr b="1"/>
            </a:lvl4pPr>
            <a:lvl5pPr>
              <a:defRPr b="1"/>
            </a:lvl5pPr>
          </a:lstStyle>
          <a:p>
            <a:pPr lvl="0"/>
            <a:r>
              <a:rPr lang="en-US"/>
              <a:t>Insert slide title here</a:t>
            </a:r>
            <a:endParaRPr lang="en-GB"/>
          </a:p>
        </p:txBody>
      </p:sp>
      <p:sp>
        <p:nvSpPr>
          <p:cNvPr id="8" name="Text Placeholder 4"/>
          <p:cNvSpPr>
            <a:spLocks noGrp="1"/>
          </p:cNvSpPr>
          <p:nvPr>
            <p:ph type="body" sz="quarter" idx="16"/>
          </p:nvPr>
        </p:nvSpPr>
        <p:spPr>
          <a:xfrm>
            <a:off x="465187" y="1050854"/>
            <a:ext cx="8219717" cy="170816"/>
          </a:xfrm>
        </p:spPr>
        <p:txBody>
          <a:bodyPr tIns="0"/>
          <a:lstStyle>
            <a:lvl1pPr marL="0" indent="0">
              <a:buNone/>
              <a:defRPr lang="en-US" sz="1100" kern="1200" spc="0" baseline="0" dirty="0">
                <a:solidFill>
                  <a:schemeClr val="bg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a:t>Click to edit Master text styles</a:t>
            </a:r>
          </a:p>
        </p:txBody>
      </p:sp>
      <p:sp>
        <p:nvSpPr>
          <p:cNvPr id="5" name="Text Placeholder 3"/>
          <p:cNvSpPr>
            <a:spLocks noGrp="1"/>
          </p:cNvSpPr>
          <p:nvPr>
            <p:ph type="body" sz="quarter" idx="18" hasCustomPrompt="1"/>
          </p:nvPr>
        </p:nvSpPr>
        <p:spPr>
          <a:xfrm>
            <a:off x="466725" y="4612340"/>
            <a:ext cx="1823085" cy="97491"/>
          </a:xfrm>
        </p:spPr>
        <p:txBody>
          <a:bodyPr tIns="0" bIns="0" anchor="b"/>
          <a:lstStyle>
            <a:lvl1pPr marL="0" indent="0">
              <a:buNone/>
              <a:defRPr sz="800">
                <a:solidFill>
                  <a:schemeClr val="tx1"/>
                </a:solidFill>
              </a:defRPr>
            </a:lvl1pPr>
          </a:lstStyle>
          <a:p>
            <a:pPr lvl="0"/>
            <a:r>
              <a:rPr lang="en-US"/>
              <a:t>Optional small text </a:t>
            </a:r>
            <a:endParaRPr lang="en-GB"/>
          </a:p>
        </p:txBody>
      </p:sp>
      <p:sp>
        <p:nvSpPr>
          <p:cNvPr id="6" name="Text Placeholder 4"/>
          <p:cNvSpPr>
            <a:spLocks noGrp="1"/>
          </p:cNvSpPr>
          <p:nvPr>
            <p:ph type="body" sz="quarter" idx="19"/>
          </p:nvPr>
        </p:nvSpPr>
        <p:spPr>
          <a:xfrm>
            <a:off x="466725" y="1362614"/>
            <a:ext cx="8220075" cy="2820988"/>
          </a:xfrm>
        </p:spPr>
        <p:txBody>
          <a:bodyPr/>
          <a:lstStyle>
            <a:lvl1pPr>
              <a:defRPr sz="1050">
                <a:solidFill>
                  <a:schemeClr val="bg1"/>
                </a:solidFill>
              </a:defRPr>
            </a:lvl1pPr>
            <a:lvl2pPr>
              <a:defRPr sz="1000">
                <a:solidFill>
                  <a:schemeClr val="bg1"/>
                </a:solidFill>
              </a:defRPr>
            </a:lvl2pPr>
            <a:lvl3pPr>
              <a:defRPr sz="900">
                <a:solidFill>
                  <a:schemeClr val="bg1"/>
                </a:solidFill>
              </a:defRPr>
            </a:lvl3pPr>
            <a:lvl4pPr>
              <a:defRPr sz="800">
                <a:solidFill>
                  <a:schemeClr val="bg1"/>
                </a:solidFill>
              </a:defRPr>
            </a:lvl4pPr>
            <a:lvl5pPr>
              <a:defRPr sz="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4961A079-667E-3660-AAD1-17305C721C4E}"/>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7" name="Picture 6" descr="A blue globe with white lines around it&#10;&#10;AI-generated content may be incorrect.">
            <a:extLst>
              <a:ext uri="{FF2B5EF4-FFF2-40B4-BE49-F238E27FC236}">
                <a16:creationId xmlns:a16="http://schemas.microsoft.com/office/drawing/2014/main" id="{3D612A98-8FC7-5C4B-D41D-B60138A9FE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44336"/>
            <a:ext cx="619673" cy="408984"/>
          </a:xfrm>
          <a:prstGeom prst="rect">
            <a:avLst/>
          </a:prstGeom>
        </p:spPr>
      </p:pic>
    </p:spTree>
    <p:extLst>
      <p:ext uri="{BB962C8B-B14F-4D97-AF65-F5344CB8AC3E}">
        <p14:creationId xmlns:p14="http://schemas.microsoft.com/office/powerpoint/2010/main" val="359506138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subtitle_bold_light">
    <p:bg>
      <p:bgPr>
        <a:solidFill>
          <a:srgbClr val="FFFFFF"/>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6"/>
          </p:nvPr>
        </p:nvSpPr>
        <p:spPr>
          <a:xfrm>
            <a:off x="464494" y="1644251"/>
            <a:ext cx="2274660" cy="2682419"/>
          </a:xfrm>
        </p:spPr>
        <p:txBody>
          <a:bodyPr tIns="0"/>
          <a:lstStyle>
            <a:lvl1pPr marL="0" indent="0">
              <a:lnSpc>
                <a:spcPct val="150000"/>
              </a:lnSpc>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a:t>Click to edit Master text styles</a:t>
            </a:r>
          </a:p>
        </p:txBody>
      </p:sp>
      <p:sp>
        <p:nvSpPr>
          <p:cNvPr id="11" name="Text Placeholder 7"/>
          <p:cNvSpPr>
            <a:spLocks noGrp="1"/>
          </p:cNvSpPr>
          <p:nvPr>
            <p:ph type="body" sz="quarter" idx="11" hasCustomPrompt="1"/>
          </p:nvPr>
        </p:nvSpPr>
        <p:spPr>
          <a:xfrm>
            <a:off x="464493" y="597337"/>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 master style</a:t>
            </a:r>
            <a:endParaRPr lang="en-GB"/>
          </a:p>
        </p:txBody>
      </p:sp>
      <p:sp>
        <p:nvSpPr>
          <p:cNvPr id="4" name="Text Placeholder 3"/>
          <p:cNvSpPr>
            <a:spLocks noGrp="1"/>
          </p:cNvSpPr>
          <p:nvPr>
            <p:ph type="body" sz="quarter" idx="17" hasCustomPrompt="1"/>
          </p:nvPr>
        </p:nvSpPr>
        <p:spPr>
          <a:xfrm>
            <a:off x="466725" y="4621306"/>
            <a:ext cx="1823085" cy="88526"/>
          </a:xfrm>
        </p:spPr>
        <p:txBody>
          <a:bodyPr tIns="0" bIns="0" anchor="b"/>
          <a:lstStyle>
            <a:lvl1pPr marL="0" indent="0">
              <a:buNone/>
              <a:defRPr sz="800">
                <a:solidFill>
                  <a:schemeClr val="tx1"/>
                </a:solidFill>
              </a:defRPr>
            </a:lvl1pPr>
          </a:lstStyle>
          <a:p>
            <a:pPr lvl="0"/>
            <a:r>
              <a:rPr lang="en-US"/>
              <a:t>Optional small text </a:t>
            </a:r>
            <a:endParaRPr lang="en-GB"/>
          </a:p>
        </p:txBody>
      </p:sp>
      <p:pic>
        <p:nvPicPr>
          <p:cNvPr id="3" name="Picture 2">
            <a:extLst>
              <a:ext uri="{FF2B5EF4-FFF2-40B4-BE49-F238E27FC236}">
                <a16:creationId xmlns:a16="http://schemas.microsoft.com/office/drawing/2014/main" id="{8FDEE51B-1CAA-42DA-7C67-1605E64D2298}"/>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5" name="Picture 4" descr="A blue globe with white lines around it&#10;&#10;AI-generated content may be incorrect.">
            <a:extLst>
              <a:ext uri="{FF2B5EF4-FFF2-40B4-BE49-F238E27FC236}">
                <a16:creationId xmlns:a16="http://schemas.microsoft.com/office/drawing/2014/main" id="{CE4103A1-C088-8FBA-C3DD-0670C86855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815401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subtitle_bold_gray">
    <p:bg>
      <p:bgPr>
        <a:solidFill>
          <a:schemeClr val="bg2"/>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464493" y="597337"/>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 master style</a:t>
            </a:r>
            <a:endParaRPr lang="en-GB"/>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a:t>Optional small text </a:t>
            </a:r>
            <a:endParaRPr lang="en-GB"/>
          </a:p>
        </p:txBody>
      </p:sp>
      <p:sp>
        <p:nvSpPr>
          <p:cNvPr id="3" name="Text Placeholder 4">
            <a:extLst>
              <a:ext uri="{FF2B5EF4-FFF2-40B4-BE49-F238E27FC236}">
                <a16:creationId xmlns:a16="http://schemas.microsoft.com/office/drawing/2014/main" id="{51BFEB54-986A-162B-2939-1DBE062B4CED}"/>
              </a:ext>
            </a:extLst>
          </p:cNvPr>
          <p:cNvSpPr>
            <a:spLocks noGrp="1"/>
          </p:cNvSpPr>
          <p:nvPr>
            <p:ph type="body" sz="quarter" idx="16"/>
          </p:nvPr>
        </p:nvSpPr>
        <p:spPr>
          <a:xfrm>
            <a:off x="464494" y="1644251"/>
            <a:ext cx="2274660" cy="2682419"/>
          </a:xfrm>
        </p:spPr>
        <p:txBody>
          <a:bodyPr tIns="0"/>
          <a:lstStyle>
            <a:lvl1pPr marL="0" indent="0">
              <a:lnSpc>
                <a:spcPct val="150000"/>
              </a:lnSpc>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a:t>Click to edit Master text styles</a:t>
            </a:r>
          </a:p>
        </p:txBody>
      </p:sp>
      <p:pic>
        <p:nvPicPr>
          <p:cNvPr id="7" name="Picture 6">
            <a:extLst>
              <a:ext uri="{FF2B5EF4-FFF2-40B4-BE49-F238E27FC236}">
                <a16:creationId xmlns:a16="http://schemas.microsoft.com/office/drawing/2014/main" id="{490213E6-6826-9CBB-138F-F8C84ED575B7}"/>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6" name="Picture 5" descr="A blue globe with white lines around it&#10;&#10;AI-generated content may be incorrect.">
            <a:extLst>
              <a:ext uri="{FF2B5EF4-FFF2-40B4-BE49-F238E27FC236}">
                <a16:creationId xmlns:a16="http://schemas.microsoft.com/office/drawing/2014/main" id="{915145D5-ABAF-EDE5-296C-09F5594A41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693213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subtitle_bold_dar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464493" y="594264"/>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bg1"/>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 master style</a:t>
            </a:r>
            <a:endParaRPr lang="en-GB"/>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a:t>Optional small text </a:t>
            </a:r>
            <a:endParaRPr lang="en-GB"/>
          </a:p>
        </p:txBody>
      </p:sp>
      <p:sp>
        <p:nvSpPr>
          <p:cNvPr id="7" name="Text Placeholder 4">
            <a:extLst>
              <a:ext uri="{FF2B5EF4-FFF2-40B4-BE49-F238E27FC236}">
                <a16:creationId xmlns:a16="http://schemas.microsoft.com/office/drawing/2014/main" id="{EEFE1785-9D51-3BEC-96AD-1E405133D4A5}"/>
              </a:ext>
            </a:extLst>
          </p:cNvPr>
          <p:cNvSpPr>
            <a:spLocks noGrp="1"/>
          </p:cNvSpPr>
          <p:nvPr>
            <p:ph type="body" sz="quarter" idx="16"/>
          </p:nvPr>
        </p:nvSpPr>
        <p:spPr>
          <a:xfrm>
            <a:off x="464494" y="1644251"/>
            <a:ext cx="2274660" cy="2682419"/>
          </a:xfrm>
        </p:spPr>
        <p:txBody>
          <a:bodyPr tIns="0"/>
          <a:lstStyle>
            <a:lvl1pPr marL="0" indent="0">
              <a:lnSpc>
                <a:spcPct val="150000"/>
              </a:lnSpc>
              <a:buNone/>
              <a:defRPr lang="en-US" sz="1100" kern="1200" spc="0" baseline="0" dirty="0">
                <a:solidFill>
                  <a:schemeClr val="bg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a:t>Click to edit Master text styles</a:t>
            </a:r>
          </a:p>
        </p:txBody>
      </p:sp>
      <p:pic>
        <p:nvPicPr>
          <p:cNvPr id="8" name="Picture 7">
            <a:extLst>
              <a:ext uri="{FF2B5EF4-FFF2-40B4-BE49-F238E27FC236}">
                <a16:creationId xmlns:a16="http://schemas.microsoft.com/office/drawing/2014/main" id="{089A2516-167B-528B-A9EE-A2FE09B700DF}"/>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3" name="Picture 2" descr="A blue globe with white lines around it&#10;&#10;AI-generated content may be incorrect.">
            <a:extLst>
              <a:ext uri="{FF2B5EF4-FFF2-40B4-BE49-F238E27FC236}">
                <a16:creationId xmlns:a16="http://schemas.microsoft.com/office/drawing/2014/main" id="{DC346764-A43D-DDC7-9FE6-F678DCA01E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17895192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_subtitle_bold_peach">
    <p:bg>
      <p:bgPr>
        <a:gradFill>
          <a:gsLst>
            <a:gs pos="0">
              <a:srgbClr val="EDBD97"/>
            </a:gs>
            <a:gs pos="0">
              <a:schemeClr val="accent2">
                <a:lumMod val="20000"/>
                <a:lumOff val="80000"/>
              </a:schemeClr>
            </a:gs>
            <a:gs pos="0">
              <a:schemeClr val="accent2">
                <a:lumMod val="20000"/>
                <a:lumOff val="80000"/>
              </a:schemeClr>
            </a:gs>
            <a:gs pos="0">
              <a:schemeClr val="accent2">
                <a:lumMod val="20000"/>
                <a:lumOff val="80000"/>
              </a:schemeClr>
            </a:gs>
            <a:gs pos="51000">
              <a:schemeClr val="tx1"/>
            </a:gs>
          </a:gsLst>
          <a:lin ang="16200000" scaled="1"/>
        </a:gra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464493" y="594264"/>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bg1"/>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 master style</a:t>
            </a:r>
            <a:endParaRPr lang="en-GB"/>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a:t>Optional small text </a:t>
            </a:r>
            <a:endParaRPr lang="en-GB"/>
          </a:p>
        </p:txBody>
      </p:sp>
      <p:sp>
        <p:nvSpPr>
          <p:cNvPr id="7" name="Text Placeholder 4">
            <a:extLst>
              <a:ext uri="{FF2B5EF4-FFF2-40B4-BE49-F238E27FC236}">
                <a16:creationId xmlns:a16="http://schemas.microsoft.com/office/drawing/2014/main" id="{EEFE1785-9D51-3BEC-96AD-1E405133D4A5}"/>
              </a:ext>
            </a:extLst>
          </p:cNvPr>
          <p:cNvSpPr>
            <a:spLocks noGrp="1"/>
          </p:cNvSpPr>
          <p:nvPr>
            <p:ph type="body" sz="quarter" idx="16"/>
          </p:nvPr>
        </p:nvSpPr>
        <p:spPr>
          <a:xfrm>
            <a:off x="464494" y="1644251"/>
            <a:ext cx="2274660" cy="2682419"/>
          </a:xfrm>
        </p:spPr>
        <p:txBody>
          <a:bodyPr tIns="0"/>
          <a:lstStyle>
            <a:lvl1pPr marL="0" indent="0">
              <a:lnSpc>
                <a:spcPct val="150000"/>
              </a:lnSpc>
              <a:buNone/>
              <a:defRPr lang="en-US" sz="1100" kern="1200" spc="0" baseline="0" dirty="0">
                <a:solidFill>
                  <a:schemeClr val="bg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a:t>Click to edit Master text styles</a:t>
            </a:r>
          </a:p>
        </p:txBody>
      </p:sp>
      <p:pic>
        <p:nvPicPr>
          <p:cNvPr id="6" name="Picture 5">
            <a:extLst>
              <a:ext uri="{FF2B5EF4-FFF2-40B4-BE49-F238E27FC236}">
                <a16:creationId xmlns:a16="http://schemas.microsoft.com/office/drawing/2014/main" id="{1BAEA3E2-8749-D1F8-A1E0-0A032A92AD79}"/>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3" name="Picture 2" descr="A blue globe with white lines around it&#10;&#10;AI-generated content may be incorrect.">
            <a:extLst>
              <a:ext uri="{FF2B5EF4-FFF2-40B4-BE49-F238E27FC236}">
                <a16:creationId xmlns:a16="http://schemas.microsoft.com/office/drawing/2014/main" id="{2E873A2F-A968-86ED-650B-9C1A46FE17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356507199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layout_dar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4582478" y="621032"/>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bg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a:t>Edit Master text styles</a:t>
            </a:r>
          </a:p>
        </p:txBody>
      </p:sp>
      <p:sp>
        <p:nvSpPr>
          <p:cNvPr id="8" name="Text Placeholder 7"/>
          <p:cNvSpPr>
            <a:spLocks noGrp="1"/>
          </p:cNvSpPr>
          <p:nvPr>
            <p:ph type="body" sz="quarter" idx="11" hasCustomPrompt="1"/>
          </p:nvPr>
        </p:nvSpPr>
        <p:spPr>
          <a:xfrm>
            <a:off x="464856" y="621032"/>
            <a:ext cx="3055584" cy="2231970"/>
          </a:xfrm>
        </p:spPr>
        <p:txBody>
          <a:bodyPr tIns="0" bIns="0"/>
          <a:lstStyle>
            <a:lvl1pPr marL="0" indent="0" algn="l" defTabSz="914400" rtl="0" eaLnBrk="1" latinLnBrk="0" hangingPunct="1">
              <a:lnSpc>
                <a:spcPct val="90000"/>
              </a:lnSpc>
              <a:spcBef>
                <a:spcPct val="0"/>
              </a:spcBef>
              <a:buNone/>
              <a:defRPr lang="en-GB" sz="3200" b="1" kern="0" spc="-150" baseline="0" dirty="0">
                <a:solidFill>
                  <a:schemeClr val="bg1"/>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marL="0" lvl="0" indent="0" algn="l" defTabSz="914400" rtl="0" eaLnBrk="1" latinLnBrk="0" hangingPunct="1">
              <a:lnSpc>
                <a:spcPct val="90000"/>
              </a:lnSpc>
              <a:spcBef>
                <a:spcPct val="0"/>
              </a:spcBef>
              <a:buClr>
                <a:schemeClr val="accent2"/>
              </a:buClr>
              <a:buSzPct val="110000"/>
              <a:buFont typeface="Arial" panose="020B0604020202020204" pitchFamily="34" charset="0"/>
              <a:buNone/>
            </a:pPr>
            <a:r>
              <a:rPr lang="en-US"/>
              <a:t>Click to edit</a:t>
            </a:r>
            <a:endParaRPr lang="en-GB"/>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a:t>Optional small text </a:t>
            </a:r>
            <a:endParaRPr lang="en-GB"/>
          </a:p>
        </p:txBody>
      </p:sp>
      <p:pic>
        <p:nvPicPr>
          <p:cNvPr id="6" name="Picture 5">
            <a:extLst>
              <a:ext uri="{FF2B5EF4-FFF2-40B4-BE49-F238E27FC236}">
                <a16:creationId xmlns:a16="http://schemas.microsoft.com/office/drawing/2014/main" id="{E0132D5D-E9C3-E706-9077-CAF303ACBF0C}"/>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2" name="Picture 1" descr="A blue globe with white lines around it&#10;&#10;AI-generated content may be incorrect.">
            <a:extLst>
              <a:ext uri="{FF2B5EF4-FFF2-40B4-BE49-F238E27FC236}">
                <a16:creationId xmlns:a16="http://schemas.microsoft.com/office/drawing/2014/main" id="{94A7661E-EFED-0681-2104-4D62D01106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354541472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layout_gray">
    <p:bg>
      <p:bgPr>
        <a:solidFill>
          <a:schemeClr val="tx2"/>
        </a:solidFill>
        <a:effectLst/>
      </p:bgPr>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4582478" y="679692"/>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bg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a:t>Edit Master text styles</a:t>
            </a:r>
          </a:p>
        </p:txBody>
      </p:sp>
      <p:sp>
        <p:nvSpPr>
          <p:cNvPr id="6" name="Text Placeholder 7"/>
          <p:cNvSpPr>
            <a:spLocks noGrp="1"/>
          </p:cNvSpPr>
          <p:nvPr>
            <p:ph type="body" sz="quarter" idx="11" hasCustomPrompt="1"/>
          </p:nvPr>
        </p:nvSpPr>
        <p:spPr>
          <a:xfrm>
            <a:off x="464856" y="679692"/>
            <a:ext cx="3055584" cy="2231970"/>
          </a:xfrm>
        </p:spPr>
        <p:txBody>
          <a:bodyPr tIns="0" bIns="0"/>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a:t>
            </a:r>
            <a:endParaRPr lang="en-GB"/>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a:t>Optional small text </a:t>
            </a:r>
            <a:endParaRPr lang="en-GB"/>
          </a:p>
        </p:txBody>
      </p:sp>
      <p:pic>
        <p:nvPicPr>
          <p:cNvPr id="8" name="Picture 7">
            <a:extLst>
              <a:ext uri="{FF2B5EF4-FFF2-40B4-BE49-F238E27FC236}">
                <a16:creationId xmlns:a16="http://schemas.microsoft.com/office/drawing/2014/main" id="{F5262139-2186-2C37-7FAC-BF427B1840CF}"/>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2" name="Picture 1" descr="A blue globe with white lines around it&#10;&#10;AI-generated content may be incorrect.">
            <a:extLst>
              <a:ext uri="{FF2B5EF4-FFF2-40B4-BE49-F238E27FC236}">
                <a16:creationId xmlns:a16="http://schemas.microsoft.com/office/drawing/2014/main" id="{D1319983-57F5-2401-0E46-EFD3F92242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170417933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layout_peach">
    <p:bg>
      <p:bgPr>
        <a:gradFill flip="none" rotWithShape="1">
          <a:gsLst>
            <a:gs pos="0">
              <a:schemeClr val="accent2">
                <a:lumMod val="20000"/>
                <a:lumOff val="80000"/>
              </a:schemeClr>
            </a:gs>
            <a:gs pos="0">
              <a:schemeClr val="accent2">
                <a:lumMod val="20000"/>
                <a:lumOff val="80000"/>
              </a:schemeClr>
            </a:gs>
            <a:gs pos="0">
              <a:schemeClr val="accent2">
                <a:lumMod val="20000"/>
                <a:lumOff val="80000"/>
              </a:schemeClr>
            </a:gs>
            <a:gs pos="69000">
              <a:schemeClr val="tx1"/>
            </a:gs>
          </a:gsLst>
          <a:lin ang="18900000" scaled="1"/>
          <a:tileRect/>
        </a:gradFill>
        <a:effectLst/>
      </p:bgPr>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4582478" y="679692"/>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bg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a:t>Edit Master text styles</a:t>
            </a:r>
          </a:p>
        </p:txBody>
      </p:sp>
      <p:sp>
        <p:nvSpPr>
          <p:cNvPr id="6" name="Text Placeholder 7"/>
          <p:cNvSpPr>
            <a:spLocks noGrp="1"/>
          </p:cNvSpPr>
          <p:nvPr>
            <p:ph type="body" sz="quarter" idx="11"/>
          </p:nvPr>
        </p:nvSpPr>
        <p:spPr>
          <a:xfrm>
            <a:off x="464856" y="679692"/>
            <a:ext cx="3055584" cy="2231970"/>
          </a:xfrm>
        </p:spPr>
        <p:txBody>
          <a:bodyPr tIns="0" bIns="0"/>
          <a:lstStyle>
            <a:lvl1pPr marL="0" indent="0" algn="l" defTabSz="914400" rtl="0" eaLnBrk="1" latinLnBrk="0" hangingPunct="1">
              <a:lnSpc>
                <a:spcPct val="90000"/>
              </a:lnSpc>
              <a:spcBef>
                <a:spcPct val="0"/>
              </a:spcBef>
              <a:buNone/>
              <a:defRPr lang="en-US" sz="3200" b="1" kern="0" spc="-150" baseline="0" dirty="0" smtClean="0">
                <a:solidFill>
                  <a:schemeClr val="bg1"/>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a:t>
            </a:r>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a:t>Optional small text </a:t>
            </a:r>
            <a:endParaRPr lang="en-GB"/>
          </a:p>
        </p:txBody>
      </p:sp>
      <p:sp>
        <p:nvSpPr>
          <p:cNvPr id="2" name="TextBox 1">
            <a:extLst>
              <a:ext uri="{FF2B5EF4-FFF2-40B4-BE49-F238E27FC236}">
                <a16:creationId xmlns:a16="http://schemas.microsoft.com/office/drawing/2014/main" id="{F1BE7F81-ADD5-0F9C-C97D-D4C087265DA2}"/>
              </a:ext>
            </a:extLst>
          </p:cNvPr>
          <p:cNvSpPr txBox="1"/>
          <p:nvPr userDrawn="1"/>
        </p:nvSpPr>
        <p:spPr>
          <a:xfrm>
            <a:off x="6620719" y="-254643"/>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B3624C3-DFFA-1D12-70B0-2350E2B308F3}"/>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7" name="Picture 6" descr="A blue globe with white lines around it&#10;&#10;AI-generated content may be incorrect.">
            <a:extLst>
              <a:ext uri="{FF2B5EF4-FFF2-40B4-BE49-F238E27FC236}">
                <a16:creationId xmlns:a16="http://schemas.microsoft.com/office/drawing/2014/main" id="{30150079-D12D-1E6A-1884-A9EF30DAA8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229191345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Slide_white">
    <p:bg>
      <p:bgPr>
        <a:gradFill>
          <a:gsLst>
            <a:gs pos="0">
              <a:srgbClr val="FB7264"/>
            </a:gs>
            <a:gs pos="0">
              <a:schemeClr val="accent2">
                <a:lumMod val="20000"/>
                <a:lumOff val="80000"/>
              </a:schemeClr>
            </a:gs>
            <a:gs pos="50000">
              <a:schemeClr val="bg1"/>
            </a:gs>
          </a:gsLst>
          <a:lin ang="16200000" scaled="1"/>
        </a:gra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a:t>Insert title here. </a:t>
            </a:r>
          </a:p>
        </p:txBody>
      </p:sp>
      <p:sp>
        <p:nvSpPr>
          <p:cNvPr id="6" name="Text Placeholder 10"/>
          <p:cNvSpPr>
            <a:spLocks noGrp="1"/>
          </p:cNvSpPr>
          <p:nvPr>
            <p:ph type="body" sz="quarter" idx="15" hasCustomPrompt="1"/>
          </p:nvPr>
        </p:nvSpPr>
        <p:spPr>
          <a:xfrm>
            <a:off x="466006" y="2963121"/>
            <a:ext cx="4105994"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a:t>Enter a subtitle here. </a:t>
            </a:r>
          </a:p>
        </p:txBody>
      </p:sp>
      <p:sp>
        <p:nvSpPr>
          <p:cNvPr id="19" name="Text Placeholder 3"/>
          <p:cNvSpPr>
            <a:spLocks noGrp="1"/>
          </p:cNvSpPr>
          <p:nvPr>
            <p:ph type="body" sz="quarter" idx="17"/>
          </p:nvPr>
        </p:nvSpPr>
        <p:spPr>
          <a:xfrm>
            <a:off x="466725" y="4447235"/>
            <a:ext cx="2690426" cy="180634"/>
          </a:xfrm>
        </p:spPr>
        <p:txBody>
          <a:bodyPr tIns="0" bIns="0" anchor="b"/>
          <a:lstStyle>
            <a:lvl1pPr marL="0" indent="0">
              <a:buNone/>
              <a:defRPr sz="800">
                <a:solidFill>
                  <a:schemeClr val="accent1"/>
                </a:solidFill>
              </a:defRPr>
            </a:lvl1pPr>
          </a:lstStyle>
          <a:p>
            <a:pPr lvl="0"/>
            <a:endParaRPr lang="en-GB"/>
          </a:p>
        </p:txBody>
      </p:sp>
      <p:sp>
        <p:nvSpPr>
          <p:cNvPr id="8" name="TextBox 7">
            <a:extLst>
              <a:ext uri="{FF2B5EF4-FFF2-40B4-BE49-F238E27FC236}">
                <a16:creationId xmlns:a16="http://schemas.microsoft.com/office/drawing/2014/main" id="{975248DB-EE64-3ECC-C948-607C6E1A7221}"/>
              </a:ext>
            </a:extLst>
          </p:cNvPr>
          <p:cNvSpPr txBox="1"/>
          <p:nvPr userDrawn="1"/>
        </p:nvSpPr>
        <p:spPr>
          <a:xfrm>
            <a:off x="4370119" y="5759532"/>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068922B-FD2D-0614-4C31-083F1E132D98}"/>
              </a:ext>
            </a:extLst>
          </p:cNvPr>
          <p:cNvSpPr txBox="1"/>
          <p:nvPr userDrawn="1"/>
        </p:nvSpPr>
        <p:spPr>
          <a:xfrm>
            <a:off x="8037576" y="4599432"/>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F4CBC83-01A1-56CB-E7B1-7FC9EF462EBA}"/>
              </a:ext>
            </a:extLst>
          </p:cNvPr>
          <p:cNvSpPr txBox="1"/>
          <p:nvPr userDrawn="1"/>
        </p:nvSpPr>
        <p:spPr>
          <a:xfrm>
            <a:off x="5879939" y="1018572"/>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53D22D7C-D239-6537-EB1C-12EB0CD45DBC}"/>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18" name="Picture 17" descr="A blue globe with white lines around it&#10;&#10;AI-generated content may be incorrect.">
            <a:extLst>
              <a:ext uri="{FF2B5EF4-FFF2-40B4-BE49-F238E27FC236}">
                <a16:creationId xmlns:a16="http://schemas.microsoft.com/office/drawing/2014/main" id="{46B37483-B03F-53A1-3B8C-1041BF92F7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311033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layout_light">
    <p:bg>
      <p:bgRef idx="1001">
        <a:schemeClr val="bg1"/>
      </p:bgRef>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4582478" y="679692"/>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a:t>Edit Master text styles</a:t>
            </a:r>
          </a:p>
        </p:txBody>
      </p:sp>
      <p:sp>
        <p:nvSpPr>
          <p:cNvPr id="6" name="Text Placeholder 7"/>
          <p:cNvSpPr>
            <a:spLocks noGrp="1"/>
          </p:cNvSpPr>
          <p:nvPr>
            <p:ph type="body" sz="quarter" idx="11" hasCustomPrompt="1"/>
          </p:nvPr>
        </p:nvSpPr>
        <p:spPr>
          <a:xfrm>
            <a:off x="464856" y="679692"/>
            <a:ext cx="3055584" cy="2231970"/>
          </a:xfrm>
        </p:spPr>
        <p:txBody>
          <a:bodyPr tIns="0" bIns="0"/>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a:t>
            </a:r>
            <a:endParaRPr lang="en-GB"/>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a:t>Optional small text </a:t>
            </a:r>
            <a:endParaRPr lang="en-GB"/>
          </a:p>
        </p:txBody>
      </p:sp>
      <p:pic>
        <p:nvPicPr>
          <p:cNvPr id="8" name="Picture 7">
            <a:extLst>
              <a:ext uri="{FF2B5EF4-FFF2-40B4-BE49-F238E27FC236}">
                <a16:creationId xmlns:a16="http://schemas.microsoft.com/office/drawing/2014/main" id="{A8734B2A-7E7B-2034-ADC0-E89055212097}"/>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2" name="Picture 1" descr="A blue globe with white lines around it&#10;&#10;AI-generated content may be incorrect.">
            <a:extLst>
              <a:ext uri="{FF2B5EF4-FFF2-40B4-BE49-F238E27FC236}">
                <a16:creationId xmlns:a16="http://schemas.microsoft.com/office/drawing/2014/main" id="{1FF7F09B-BA7A-0700-AC00-EFDF8E86CE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66228009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graphic background">
    <p:bg>
      <p:bgPr>
        <a:solidFill>
          <a:srgbClr val="2B6FAB"/>
        </a:solidFill>
        <a:effectLst/>
      </p:bgPr>
    </p:bg>
    <p:spTree>
      <p:nvGrpSpPr>
        <p:cNvPr id="1" name=""/>
        <p:cNvGrpSpPr/>
        <p:nvPr/>
      </p:nvGrpSpPr>
      <p:grpSpPr>
        <a:xfrm>
          <a:off x="0" y="0"/>
          <a:ext cx="0" cy="0"/>
          <a:chOff x="0" y="0"/>
          <a:chExt cx="0" cy="0"/>
        </a:xfrm>
      </p:grpSpPr>
      <p:sp>
        <p:nvSpPr>
          <p:cNvPr id="9" name="Picture Placeholder 4"/>
          <p:cNvSpPr>
            <a:spLocks noGrp="1"/>
          </p:cNvSpPr>
          <p:nvPr>
            <p:ph type="pic" sz="quarter" idx="21"/>
          </p:nvPr>
        </p:nvSpPr>
        <p:spPr>
          <a:xfrm>
            <a:off x="0" y="0"/>
            <a:ext cx="9144000" cy="5143500"/>
          </a:xfrm>
          <a:prstGeom prst="rect">
            <a:avLst/>
          </a:prstGeom>
          <a:solidFill>
            <a:schemeClr val="accent1">
              <a:lumMod val="40000"/>
              <a:lumOff val="60000"/>
            </a:schemeClr>
          </a:solidFill>
        </p:spPr>
        <p:txBody>
          <a:bodyPr vert="horz" wrap="square" lIns="0" tIns="914400" rIns="0" bIns="45720" rtlCol="0" anchor="ctr">
            <a:noAutofit/>
          </a:bodyPr>
          <a:lstStyle>
            <a:lvl1pPr marL="0" indent="0" algn="ctr">
              <a:buNone/>
              <a:defRPr lang="en-US">
                <a:solidFill>
                  <a:schemeClr val="bg1"/>
                </a:solidFill>
              </a:defRPr>
            </a:lvl1pPr>
          </a:lstStyle>
          <a:p>
            <a:pPr marL="173038" lvl="0" indent="-173038" algn="ctr"/>
            <a:r>
              <a:rPr lang="en-US"/>
              <a:t>Click icon to add picture</a:t>
            </a:r>
          </a:p>
        </p:txBody>
      </p:sp>
      <p:pic>
        <p:nvPicPr>
          <p:cNvPr id="4" name="Picture 3">
            <a:extLst>
              <a:ext uri="{FF2B5EF4-FFF2-40B4-BE49-F238E27FC236}">
                <a16:creationId xmlns:a16="http://schemas.microsoft.com/office/drawing/2014/main" id="{42F5EB70-F002-E43E-C8C5-5B4E382C2183}"/>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2" name="Picture 1" descr="A blue globe with white lines around it&#10;&#10;AI-generated content may be incorrect.">
            <a:extLst>
              <a:ext uri="{FF2B5EF4-FFF2-40B4-BE49-F238E27FC236}">
                <a16:creationId xmlns:a16="http://schemas.microsoft.com/office/drawing/2014/main" id="{4F77462C-6ADC-2BDB-02CB-A6EF10897D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3805140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_subhead_photo">
    <p:bg>
      <p:bgPr>
        <a:solidFill>
          <a:srgbClr val="FFFFFF"/>
        </a:solid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21"/>
          </p:nvPr>
        </p:nvSpPr>
        <p:spPr>
          <a:xfrm>
            <a:off x="4572000" y="0"/>
            <a:ext cx="4572000" cy="5143500"/>
          </a:xfrm>
          <a:prstGeom prst="rect">
            <a:avLst/>
          </a:prstGeom>
          <a:solidFill>
            <a:srgbClr val="FB7264"/>
          </a:solidFill>
        </p:spPr>
        <p:txBody>
          <a:bodyPr vert="horz" wrap="square" lIns="0" tIns="1005840" rIns="0" bIns="45720" rtlCol="0" anchor="ctr">
            <a:noAutofit/>
          </a:bodyPr>
          <a:lstStyle>
            <a:lvl1pPr marL="0" indent="0" algn="ctr">
              <a:buNone/>
              <a:defRPr lang="en-US">
                <a:solidFill>
                  <a:schemeClr val="bg1"/>
                </a:solidFill>
              </a:defRPr>
            </a:lvl1pPr>
          </a:lstStyle>
          <a:p>
            <a:pPr marL="173038" lvl="0" indent="-173038" algn="ctr"/>
            <a:r>
              <a:rPr lang="en-US"/>
              <a:t>Click icon to add picture</a:t>
            </a:r>
          </a:p>
        </p:txBody>
      </p:sp>
      <p:sp>
        <p:nvSpPr>
          <p:cNvPr id="10" name="Text Placeholder 4"/>
          <p:cNvSpPr>
            <a:spLocks noGrp="1"/>
          </p:cNvSpPr>
          <p:nvPr>
            <p:ph type="body" sz="quarter" idx="16"/>
          </p:nvPr>
        </p:nvSpPr>
        <p:spPr>
          <a:xfrm>
            <a:off x="464494" y="1633394"/>
            <a:ext cx="3273116" cy="847455"/>
          </a:xfrm>
        </p:spPr>
        <p:txBody>
          <a:bodyPr tIns="0"/>
          <a:lstStyle>
            <a:lvl1pPr marL="0" indent="0">
              <a:lnSpc>
                <a:spcPct val="150000"/>
              </a:lnSpc>
              <a:buNone/>
              <a:defRPr lang="en-US" sz="11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a:t>Click to edit Master text styles</a:t>
            </a:r>
          </a:p>
        </p:txBody>
      </p:sp>
      <p:sp>
        <p:nvSpPr>
          <p:cNvPr id="11" name="Text Placeholder 7"/>
          <p:cNvSpPr>
            <a:spLocks noGrp="1"/>
          </p:cNvSpPr>
          <p:nvPr>
            <p:ph type="body" sz="quarter" idx="11" hasCustomPrompt="1"/>
          </p:nvPr>
        </p:nvSpPr>
        <p:spPr>
          <a:xfrm>
            <a:off x="464493" y="594264"/>
            <a:ext cx="3273117" cy="908685"/>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 this text box</a:t>
            </a:r>
            <a:endParaRPr lang="en-GB"/>
          </a:p>
        </p:txBody>
      </p:sp>
      <p:sp>
        <p:nvSpPr>
          <p:cNvPr id="5"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a:t>Optional small text </a:t>
            </a:r>
            <a:endParaRPr lang="en-GB"/>
          </a:p>
        </p:txBody>
      </p:sp>
      <p:sp>
        <p:nvSpPr>
          <p:cNvPr id="3" name="TextBox 2">
            <a:extLst>
              <a:ext uri="{FF2B5EF4-FFF2-40B4-BE49-F238E27FC236}">
                <a16:creationId xmlns:a16="http://schemas.microsoft.com/office/drawing/2014/main" id="{9F6D98FC-A04F-F001-C845-DA1647943D51}"/>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err="1">
                <a:solidFill>
                  <a:schemeClr val="bg1"/>
                </a:solidFill>
                <a:latin typeface="Arial" panose="020B0604020202020204" pitchFamily="34" charset="0"/>
                <a:cs typeface="Arial" panose="020B0604020202020204" pitchFamily="34" charset="0"/>
              </a:rPr>
              <a:t>incose.org</a:t>
            </a:r>
            <a:r>
              <a:rPr lang="en-GB" sz="800" spc="0" baseline="0">
                <a:solidFill>
                  <a:schemeClr val="bg1"/>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a:t>
            </a:fld>
            <a:endParaRPr lang="en-GB" sz="800" spc="0" baseline="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A3EB8A8-6595-5813-1593-4AB7ABE8C649}"/>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6" name="Picture 5" descr="A blue globe with white lines around it&#10;&#10;AI-generated content may be incorrect.">
            <a:extLst>
              <a:ext uri="{FF2B5EF4-FFF2-40B4-BE49-F238E27FC236}">
                <a16:creationId xmlns:a16="http://schemas.microsoft.com/office/drawing/2014/main" id="{977738B2-B01A-1C16-92B3-974FD79485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1283454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_floating photo layout">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5073358" y="1987267"/>
            <a:ext cx="2309339" cy="1514725"/>
          </a:xfrm>
          <a:prstGeom prst="rect">
            <a:avLst/>
          </a:prstGeom>
          <a:solidFill>
            <a:schemeClr val="accent2">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7" name="Picture Placeholder 4"/>
          <p:cNvSpPr>
            <a:spLocks noGrp="1"/>
          </p:cNvSpPr>
          <p:nvPr>
            <p:ph type="pic" sz="quarter" idx="21"/>
          </p:nvPr>
        </p:nvSpPr>
        <p:spPr>
          <a:xfrm>
            <a:off x="5537466" y="1066800"/>
            <a:ext cx="3150178" cy="1990918"/>
          </a:xfrm>
          <a:prstGeom prst="rect">
            <a:avLst/>
          </a:prstGeom>
          <a:solidFill>
            <a:srgbClr val="FB7264"/>
          </a:solidFill>
        </p:spPr>
        <p:txBody>
          <a:bodyPr vert="horz" wrap="square" lIns="0" tIns="1005840" rIns="0" bIns="45720" rtlCol="0" anchor="ctr">
            <a:noAutofit/>
          </a:bodyPr>
          <a:lstStyle>
            <a:lvl1pPr marL="0" indent="0" algn="ctr">
              <a:buNone/>
              <a:defRPr lang="en-US" dirty="0">
                <a:solidFill>
                  <a:schemeClr val="bg1"/>
                </a:solidFill>
              </a:defRPr>
            </a:lvl1pPr>
          </a:lstStyle>
          <a:p>
            <a:pPr marL="173038" lvl="0" indent="-173038" algn="ctr"/>
            <a:r>
              <a:rPr lang="en-US"/>
              <a:t>Click icon to add picture</a:t>
            </a:r>
          </a:p>
        </p:txBody>
      </p:sp>
      <p:sp>
        <p:nvSpPr>
          <p:cNvPr id="11" name="Text Placeholder 7"/>
          <p:cNvSpPr>
            <a:spLocks noGrp="1"/>
          </p:cNvSpPr>
          <p:nvPr>
            <p:ph type="body" sz="quarter" idx="11" hasCustomPrompt="1"/>
          </p:nvPr>
        </p:nvSpPr>
        <p:spPr>
          <a:xfrm>
            <a:off x="464493" y="602165"/>
            <a:ext cx="3273117" cy="3902599"/>
          </a:xfrm>
        </p:spPr>
        <p:txBody>
          <a:bodyPr tIns="0" bIns="0" anchor="t"/>
          <a:lstStyle>
            <a:lvl1pPr marL="0" indent="0" algn="l" defTabSz="914400" rtl="0" eaLnBrk="1" latinLnBrk="0" hangingPunct="1">
              <a:lnSpc>
                <a:spcPct val="90000"/>
              </a:lnSpc>
              <a:spcBef>
                <a:spcPct val="0"/>
              </a:spcBef>
              <a:buNone/>
              <a:defRPr lang="en-US" sz="28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 this text box</a:t>
            </a:r>
            <a:endParaRPr lang="en-GB"/>
          </a:p>
        </p:txBody>
      </p:sp>
      <p:sp>
        <p:nvSpPr>
          <p:cNvPr id="6"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a:t>Optional small text </a:t>
            </a:r>
            <a:endParaRPr lang="en-GB"/>
          </a:p>
        </p:txBody>
      </p:sp>
      <p:pic>
        <p:nvPicPr>
          <p:cNvPr id="3" name="Picture 2">
            <a:extLst>
              <a:ext uri="{FF2B5EF4-FFF2-40B4-BE49-F238E27FC236}">
                <a16:creationId xmlns:a16="http://schemas.microsoft.com/office/drawing/2014/main" id="{AA533835-9A84-8420-1DCC-887D6666D996}"/>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4" name="Picture 3" descr="A blue globe with white lines around it&#10;&#10;AI-generated content may be incorrect.">
            <a:extLst>
              <a:ext uri="{FF2B5EF4-FFF2-40B4-BE49-F238E27FC236}">
                <a16:creationId xmlns:a16="http://schemas.microsoft.com/office/drawing/2014/main" id="{2F33196E-3011-9CDA-2E98-9BEAFE9E16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2685940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lumn layout_light">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4978400" y="1066800"/>
            <a:ext cx="4165600" cy="2184400"/>
          </a:xfrm>
          <a:solidFill>
            <a:srgbClr val="FB7264"/>
          </a:solidFill>
        </p:spPr>
        <p:txBody>
          <a:bodyPr vert="horz" wrap="square" lIns="0" tIns="1005840" rIns="0" bIns="45720" rtlCol="0" anchor="ctr">
            <a:noAutofit/>
          </a:bodyPr>
          <a:lstStyle>
            <a:lvl1pPr marL="0" indent="0" algn="ctr">
              <a:buNone/>
              <a:defRPr lang="en-GB">
                <a:solidFill>
                  <a:schemeClr val="bg1"/>
                </a:solidFill>
              </a:defRPr>
            </a:lvl1pPr>
          </a:lstStyle>
          <a:p>
            <a:pPr marL="173038" lvl="0" indent="-173038" algn="ctr"/>
            <a:r>
              <a:rPr lang="en-US"/>
              <a:t>Click icon to add picture</a:t>
            </a:r>
          </a:p>
        </p:txBody>
      </p:sp>
      <p:sp>
        <p:nvSpPr>
          <p:cNvPr id="7" name="Text Placeholder 4"/>
          <p:cNvSpPr>
            <a:spLocks noGrp="1"/>
          </p:cNvSpPr>
          <p:nvPr>
            <p:ph type="body" sz="quarter" idx="16"/>
          </p:nvPr>
        </p:nvSpPr>
        <p:spPr>
          <a:xfrm>
            <a:off x="464494" y="1559195"/>
            <a:ext cx="3273116" cy="695055"/>
          </a:xfrm>
        </p:spPr>
        <p:txBody>
          <a:bodyPr tIns="0"/>
          <a:lstStyle>
            <a:lvl1pPr marL="0" indent="0">
              <a:buNone/>
              <a:defRPr lang="en-US" sz="14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a:t>Click to edit Master text styles</a:t>
            </a:r>
          </a:p>
        </p:txBody>
      </p:sp>
      <p:sp>
        <p:nvSpPr>
          <p:cNvPr id="8" name="Text Placeholder 7"/>
          <p:cNvSpPr>
            <a:spLocks noGrp="1"/>
          </p:cNvSpPr>
          <p:nvPr>
            <p:ph type="body" sz="quarter" idx="11" hasCustomPrompt="1"/>
          </p:nvPr>
        </p:nvSpPr>
        <p:spPr>
          <a:xfrm>
            <a:off x="464493" y="520065"/>
            <a:ext cx="3273117" cy="908685"/>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 this text box</a:t>
            </a:r>
            <a:endParaRPr lang="en-GB"/>
          </a:p>
        </p:txBody>
      </p:sp>
      <p:sp>
        <p:nvSpPr>
          <p:cNvPr id="9" name="Text Placeholder 4"/>
          <p:cNvSpPr>
            <a:spLocks noGrp="1"/>
          </p:cNvSpPr>
          <p:nvPr>
            <p:ph type="body" sz="quarter" idx="17"/>
          </p:nvPr>
        </p:nvSpPr>
        <p:spPr>
          <a:xfrm>
            <a:off x="464494" y="2473596"/>
            <a:ext cx="3273116" cy="2013240"/>
          </a:xfrm>
        </p:spPr>
        <p:txBody>
          <a:bodyPr tIns="0"/>
          <a:lstStyle>
            <a:lvl1pPr marL="285750" indent="-285750">
              <a:lnSpc>
                <a:spcPct val="150000"/>
              </a:lnSpc>
              <a:spcBef>
                <a:spcPts val="750"/>
              </a:spcBef>
              <a:buFont typeface="Arial" panose="020B0604020202020204" pitchFamily="34" charset="0"/>
              <a:buChar char="•"/>
              <a:defRPr lang="en-US" sz="14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285750" lvl="0" indent="-285750" algn="l" defTabSz="914400" rtl="0" eaLnBrk="1" latinLnBrk="0" hangingPunct="1">
              <a:lnSpc>
                <a:spcPct val="90000"/>
              </a:lnSpc>
              <a:spcBef>
                <a:spcPts val="1200"/>
              </a:spcBef>
              <a:buClr>
                <a:srgbClr val="0072C8"/>
              </a:buClr>
              <a:buSzPct val="110000"/>
            </a:pPr>
            <a:r>
              <a:rPr lang="en-US"/>
              <a:t>Click to edit Master text styles</a:t>
            </a:r>
          </a:p>
        </p:txBody>
      </p:sp>
      <p:sp>
        <p:nvSpPr>
          <p:cNvPr id="6" name="Text Placeholder 3"/>
          <p:cNvSpPr>
            <a:spLocks noGrp="1"/>
          </p:cNvSpPr>
          <p:nvPr>
            <p:ph type="body" sz="quarter" idx="18"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a:t>Optional small text </a:t>
            </a:r>
            <a:endParaRPr lang="en-GB"/>
          </a:p>
        </p:txBody>
      </p:sp>
      <p:pic>
        <p:nvPicPr>
          <p:cNvPr id="10" name="Picture 9">
            <a:extLst>
              <a:ext uri="{FF2B5EF4-FFF2-40B4-BE49-F238E27FC236}">
                <a16:creationId xmlns:a16="http://schemas.microsoft.com/office/drawing/2014/main" id="{2A2EA157-507E-93B1-8F4A-70F6DCBB50B7}"/>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2" name="Picture 1" descr="A blue globe with white lines around it&#10;&#10;AI-generated content may be incorrect.">
            <a:extLst>
              <a:ext uri="{FF2B5EF4-FFF2-40B4-BE49-F238E27FC236}">
                <a16:creationId xmlns:a16="http://schemas.microsoft.com/office/drawing/2014/main" id="{FBA5C2C8-2760-8F16-1746-9F157E29F4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141669822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layout">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a:xfrm>
            <a:off x="5195888" y="3752850"/>
            <a:ext cx="3948111" cy="1389527"/>
          </a:xfrm>
          <a:prstGeom prst="rect">
            <a:avLst/>
          </a:prstGeom>
          <a:solidFill>
            <a:schemeClr val="accent2">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GB" sz="1400" spc="100" err="1">
              <a:solidFill>
                <a:schemeClr val="bg1"/>
              </a:soli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5929313" y="2613025"/>
            <a:ext cx="3214687" cy="2530475"/>
          </a:xfrm>
          <a:solidFill>
            <a:srgbClr val="FB7264"/>
          </a:solidFill>
        </p:spPr>
        <p:txBody>
          <a:bodyPr vert="horz" wrap="square" lIns="0" tIns="1005840" rIns="0" bIns="45720" rtlCol="0" anchor="ctr">
            <a:noAutofit/>
          </a:bodyPr>
          <a:lstStyle>
            <a:lvl1pPr marL="0" marR="0" indent="0" algn="ctr" defTabSz="914400" rtl="0" eaLnBrk="1" fontAlgn="auto" latinLnBrk="0" hangingPunct="1">
              <a:lnSpc>
                <a:spcPct val="100000"/>
              </a:lnSpc>
              <a:spcBef>
                <a:spcPts val="750"/>
              </a:spcBef>
              <a:spcAft>
                <a:spcPts val="0"/>
              </a:spcAft>
              <a:buClr>
                <a:schemeClr val="accent2"/>
              </a:buClr>
              <a:buSzPct val="110000"/>
              <a:buFont typeface="Arial" panose="020B0604020202020204" pitchFamily="34" charset="0"/>
              <a:buNone/>
              <a:tabLst/>
              <a:defRPr lang="en-GB" dirty="0">
                <a:solidFill>
                  <a:schemeClr val="bg1"/>
                </a:solidFill>
              </a:defRPr>
            </a:lvl1pPr>
          </a:lstStyle>
          <a:p>
            <a:pPr marL="171450" marR="0" lvl="0" indent="-171450" algn="ctr" defTabSz="914400" rtl="0" eaLnBrk="1" fontAlgn="auto" latinLnBrk="0" hangingPunct="1">
              <a:lnSpc>
                <a:spcPct val="100000"/>
              </a:lnSpc>
              <a:spcBef>
                <a:spcPts val="750"/>
              </a:spcBef>
              <a:spcAft>
                <a:spcPts val="0"/>
              </a:spcAft>
              <a:buClr>
                <a:schemeClr val="accent2"/>
              </a:buClr>
              <a:buSzPct val="110000"/>
              <a:tabLst/>
              <a:defRPr/>
            </a:pPr>
            <a:r>
              <a:rPr lang="en-US"/>
              <a:t>Click icon to add picture</a:t>
            </a:r>
          </a:p>
          <a:p>
            <a:pPr marL="171450" lvl="0" indent="-171450" algn="ctr"/>
            <a:endParaRPr lang="en-GB"/>
          </a:p>
        </p:txBody>
      </p:sp>
      <p:sp>
        <p:nvSpPr>
          <p:cNvPr id="10" name="Picture Placeholder 9"/>
          <p:cNvSpPr>
            <a:spLocks noGrp="1"/>
          </p:cNvSpPr>
          <p:nvPr>
            <p:ph type="pic" sz="quarter" idx="14"/>
          </p:nvPr>
        </p:nvSpPr>
        <p:spPr>
          <a:xfrm>
            <a:off x="3986090" y="536215"/>
            <a:ext cx="2743200" cy="2743200"/>
          </a:xfrm>
          <a:prstGeom prst="ellipse">
            <a:avLst/>
          </a:prstGeom>
          <a:solidFill>
            <a:srgbClr val="FB7264"/>
          </a:solidFill>
        </p:spPr>
        <p:txBody>
          <a:bodyPr vert="horz" wrap="square" lIns="0" tIns="1005840" rIns="0" bIns="45720" rtlCol="0" anchor="ctr">
            <a:noAutofit/>
          </a:bodyPr>
          <a:lstStyle>
            <a:lvl1pPr marL="0" indent="0" algn="ctr">
              <a:buNone/>
              <a:defRPr lang="en-GB">
                <a:solidFill>
                  <a:schemeClr val="bg1"/>
                </a:solidFill>
              </a:defRPr>
            </a:lvl1pPr>
          </a:lstStyle>
          <a:p>
            <a:pPr marL="173038" lvl="0" indent="-173038" algn="ctr"/>
            <a:r>
              <a:rPr lang="en-US"/>
              <a:t>Click icon to add picture</a:t>
            </a:r>
          </a:p>
        </p:txBody>
      </p:sp>
      <p:sp>
        <p:nvSpPr>
          <p:cNvPr id="5"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a:t>Optional small text </a:t>
            </a:r>
            <a:endParaRPr lang="en-GB"/>
          </a:p>
        </p:txBody>
      </p:sp>
      <p:sp>
        <p:nvSpPr>
          <p:cNvPr id="3" name="TextBox 2">
            <a:extLst>
              <a:ext uri="{FF2B5EF4-FFF2-40B4-BE49-F238E27FC236}">
                <a16:creationId xmlns:a16="http://schemas.microsoft.com/office/drawing/2014/main" id="{1DAF7FCA-7728-365A-AB5C-E07378312926}"/>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err="1">
                <a:solidFill>
                  <a:schemeClr val="bg1"/>
                </a:solidFill>
                <a:latin typeface="Arial" panose="020B0604020202020204" pitchFamily="34" charset="0"/>
                <a:cs typeface="Arial" panose="020B0604020202020204" pitchFamily="34" charset="0"/>
              </a:rPr>
              <a:t>incose.org</a:t>
            </a:r>
            <a:r>
              <a:rPr lang="en-GB" sz="800" spc="0" baseline="0">
                <a:solidFill>
                  <a:schemeClr val="bg1"/>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a:t>
            </a:fld>
            <a:endParaRPr lang="en-GB" sz="800" spc="0" baseline="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6E75F46-E09C-9468-4F46-4B2051F8AA6F}"/>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2" name="Picture 1" descr="A blue globe with white lines around it&#10;&#10;AI-generated content may be incorrect.">
            <a:extLst>
              <a:ext uri="{FF2B5EF4-FFF2-40B4-BE49-F238E27FC236}">
                <a16:creationId xmlns:a16="http://schemas.microsoft.com/office/drawing/2014/main" id="{766EEFFD-FA66-9068-9E7A-F72EE1EC04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2843585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layout_title subtitle">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2000250" y="514350"/>
            <a:ext cx="4751057" cy="2886757"/>
          </a:xfrm>
          <a:prstGeom prst="rect">
            <a:avLst/>
          </a:prstGeom>
          <a:solidFill>
            <a:schemeClr val="accent2">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2686050" y="1066799"/>
            <a:ext cx="6471201" cy="3001619"/>
          </a:xfrm>
          <a:solidFill>
            <a:srgbClr val="FB7264"/>
          </a:solidFill>
        </p:spPr>
        <p:txBody>
          <a:bodyPr vert="horz" wrap="square" lIns="0" tIns="1005840" rIns="0" bIns="45720" rtlCol="0" anchor="ctr">
            <a:noAutofit/>
          </a:bodyPr>
          <a:lstStyle>
            <a:lvl1pPr marL="0" indent="0" algn="ctr">
              <a:buNone/>
              <a:defRPr lang="en-GB" dirty="0">
                <a:solidFill>
                  <a:schemeClr val="bg1"/>
                </a:solidFill>
              </a:defRPr>
            </a:lvl1pPr>
          </a:lstStyle>
          <a:p>
            <a:pPr marL="173038" lvl="0" indent="-173038" algn="ctr"/>
            <a:r>
              <a:rPr lang="en-US"/>
              <a:t>Click icon to add picture</a:t>
            </a:r>
          </a:p>
        </p:txBody>
      </p:sp>
      <p:sp>
        <p:nvSpPr>
          <p:cNvPr id="13" name="Text Placeholder 7"/>
          <p:cNvSpPr>
            <a:spLocks noGrp="1"/>
          </p:cNvSpPr>
          <p:nvPr>
            <p:ph type="body" sz="quarter" idx="11" hasCustomPrompt="1"/>
          </p:nvPr>
        </p:nvSpPr>
        <p:spPr>
          <a:xfrm>
            <a:off x="464493" y="2004666"/>
            <a:ext cx="4107507" cy="2063751"/>
          </a:xfrm>
          <a:solidFill>
            <a:schemeClr val="bg1"/>
          </a:solidFill>
        </p:spPr>
        <p:txBody>
          <a:bodyPr tIns="0" bIns="0" anchor="ctr"/>
          <a:lstStyle>
            <a:lvl1pPr marL="0" indent="0" algn="l" defTabSz="914400" rtl="0" eaLnBrk="1" latinLnBrk="0" hangingPunct="1">
              <a:lnSpc>
                <a:spcPct val="80000"/>
              </a:lnSpc>
              <a:spcBef>
                <a:spcPts val="0"/>
              </a:spcBef>
              <a:buNone/>
              <a:defRPr lang="en-US" sz="44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 master</a:t>
            </a:r>
            <a:endParaRPr lang="en-GB"/>
          </a:p>
        </p:txBody>
      </p:sp>
      <p:sp>
        <p:nvSpPr>
          <p:cNvPr id="12" name="Text Placeholder 11"/>
          <p:cNvSpPr>
            <a:spLocks noGrp="1"/>
          </p:cNvSpPr>
          <p:nvPr>
            <p:ph type="body" sz="quarter" idx="15" hasCustomPrompt="1"/>
          </p:nvPr>
        </p:nvSpPr>
        <p:spPr>
          <a:xfrm>
            <a:off x="457200" y="3735042"/>
            <a:ext cx="3816350" cy="504825"/>
          </a:xfrm>
        </p:spPr>
        <p:txBody>
          <a:bodyPr/>
          <a:lstStyle>
            <a:lvl1pPr marL="0" indent="0">
              <a:lnSpc>
                <a:spcPct val="100000"/>
              </a:lnSpc>
              <a:buNone/>
              <a:defRPr>
                <a:solidFill>
                  <a:schemeClr val="tx1"/>
                </a:solidFill>
              </a:defRPr>
            </a:lvl1pPr>
            <a:lvl2pPr marL="173037" indent="0">
              <a:buNone/>
              <a:defRPr>
                <a:solidFill>
                  <a:schemeClr val="accent5"/>
                </a:solidFill>
              </a:defRPr>
            </a:lvl2pPr>
            <a:lvl3pPr marL="323850" indent="0">
              <a:buNone/>
              <a:defRPr>
                <a:solidFill>
                  <a:schemeClr val="accent5"/>
                </a:solidFill>
              </a:defRPr>
            </a:lvl3pPr>
            <a:lvl4pPr marL="457200" indent="0">
              <a:buNone/>
              <a:defRPr>
                <a:solidFill>
                  <a:schemeClr val="accent5"/>
                </a:solidFill>
              </a:defRPr>
            </a:lvl4pPr>
            <a:lvl5pPr marL="593725" indent="0">
              <a:buNone/>
              <a:defRPr>
                <a:solidFill>
                  <a:schemeClr val="accent5"/>
                </a:solidFill>
              </a:defRPr>
            </a:lvl5pPr>
          </a:lstStyle>
          <a:p>
            <a:pPr lvl="0"/>
            <a:r>
              <a:rPr lang="en-US"/>
              <a:t>Enter text here</a:t>
            </a:r>
            <a:endParaRPr lang="en-GB"/>
          </a:p>
        </p:txBody>
      </p:sp>
      <p:sp>
        <p:nvSpPr>
          <p:cNvPr id="6"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a:t>Optional small text </a:t>
            </a:r>
            <a:endParaRPr lang="en-GB"/>
          </a:p>
        </p:txBody>
      </p:sp>
      <p:pic>
        <p:nvPicPr>
          <p:cNvPr id="7" name="Picture 6">
            <a:extLst>
              <a:ext uri="{FF2B5EF4-FFF2-40B4-BE49-F238E27FC236}">
                <a16:creationId xmlns:a16="http://schemas.microsoft.com/office/drawing/2014/main" id="{451AD368-4B52-840A-43C2-FA6784119AF6}"/>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3" name="Picture 2" descr="A blue globe with white lines around it&#10;&#10;AI-generated content may be incorrect.">
            <a:extLst>
              <a:ext uri="{FF2B5EF4-FFF2-40B4-BE49-F238E27FC236}">
                <a16:creationId xmlns:a16="http://schemas.microsoft.com/office/drawing/2014/main" id="{BD99DC18-B4FC-2573-2682-36059E609A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1807321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layout_title">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a:xfrm>
            <a:off x="2880711" y="645617"/>
            <a:ext cx="4363050" cy="1990358"/>
          </a:xfrm>
          <a:prstGeom prst="rect">
            <a:avLst/>
          </a:prstGeom>
          <a:solidFill>
            <a:schemeClr val="accent2">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1136650" y="1066799"/>
            <a:ext cx="5676900" cy="2678998"/>
          </a:xfrm>
          <a:solidFill>
            <a:srgbClr val="FB7264"/>
          </a:solidFill>
        </p:spPr>
        <p:txBody>
          <a:bodyPr vert="horz" wrap="square" lIns="0" tIns="1005840" rIns="0" bIns="45720" rtlCol="0" anchor="ctr">
            <a:noAutofit/>
          </a:bodyPr>
          <a:lstStyle>
            <a:lvl1pPr marL="0" indent="0" algn="ctr">
              <a:buFont typeface="Arial" panose="020B0604020202020204" pitchFamily="34" charset="0"/>
              <a:buNone/>
              <a:defRPr lang="en-GB" dirty="0">
                <a:solidFill>
                  <a:schemeClr val="bg1"/>
                </a:solidFill>
              </a:defRPr>
            </a:lvl1pPr>
          </a:lstStyle>
          <a:p>
            <a:pPr marL="173038" lvl="0" indent="-173038" algn="ctr"/>
            <a:r>
              <a:rPr lang="en-US"/>
              <a:t>Click icon to add picture</a:t>
            </a:r>
          </a:p>
        </p:txBody>
      </p:sp>
      <p:sp>
        <p:nvSpPr>
          <p:cNvPr id="13" name="Text Placeholder 7"/>
          <p:cNvSpPr>
            <a:spLocks noGrp="1"/>
          </p:cNvSpPr>
          <p:nvPr>
            <p:ph type="body" sz="quarter" idx="11" hasCustomPrompt="1"/>
          </p:nvPr>
        </p:nvSpPr>
        <p:spPr>
          <a:xfrm>
            <a:off x="2429191" y="3246283"/>
            <a:ext cx="5959159" cy="1380784"/>
          </a:xfrm>
          <a:solidFill>
            <a:schemeClr val="bg1"/>
          </a:solidFill>
        </p:spPr>
        <p:txBody>
          <a:bodyPr lIns="274320" tIns="228600"/>
          <a:lstStyle>
            <a:lvl1pPr marL="0" indent="0">
              <a:buNone/>
              <a:defRPr lang="en-GB" sz="2400" b="1" kern="0" spc="-10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a:t>Click to edit</a:t>
            </a:r>
            <a:endParaRPr lang="en-GB"/>
          </a:p>
        </p:txBody>
      </p:sp>
      <p:sp>
        <p:nvSpPr>
          <p:cNvPr id="5"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a:t>Optional small text </a:t>
            </a:r>
            <a:endParaRPr lang="en-GB"/>
          </a:p>
        </p:txBody>
      </p:sp>
      <p:pic>
        <p:nvPicPr>
          <p:cNvPr id="7" name="Picture 6">
            <a:extLst>
              <a:ext uri="{FF2B5EF4-FFF2-40B4-BE49-F238E27FC236}">
                <a16:creationId xmlns:a16="http://schemas.microsoft.com/office/drawing/2014/main" id="{947489BB-C578-D799-4C1D-8F2586EB9420}"/>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2" name="Picture 1" descr="A blue globe with white lines around it&#10;&#10;AI-generated content may be incorrect.">
            <a:extLst>
              <a:ext uri="{FF2B5EF4-FFF2-40B4-BE49-F238E27FC236}">
                <a16:creationId xmlns:a16="http://schemas.microsoft.com/office/drawing/2014/main" id="{7C4E4FD0-2E12-FCC1-9D0C-A3C2358396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3524133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tro_two photo">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4572000" y="641350"/>
            <a:ext cx="1409700" cy="1409700"/>
          </a:xfrm>
          <a:prstGeom prst="ellipse">
            <a:avLst/>
          </a:prstGeom>
          <a:solidFill>
            <a:srgbClr val="FB7264"/>
          </a:solidFill>
        </p:spPr>
        <p:txBody>
          <a:bodyPr vert="horz" wrap="square" lIns="0" tIns="1005840" rIns="0" bIns="45720" rtlCol="0" anchor="ctr">
            <a:noAutofit/>
          </a:bodyPr>
          <a:lstStyle>
            <a:lvl1pPr>
              <a:defRPr lang="en-GB">
                <a:solidFill>
                  <a:schemeClr val="bg1"/>
                </a:solidFill>
              </a:defRPr>
            </a:lvl1pPr>
          </a:lstStyle>
          <a:p>
            <a:pPr marL="0" lvl="0" indent="0" algn="ctr">
              <a:buNone/>
            </a:pPr>
            <a:r>
              <a:rPr lang="en-US"/>
              <a:t>Click icon to add picture</a:t>
            </a:r>
          </a:p>
          <a:p>
            <a:pPr marL="0" lvl="0" indent="0" algn="ctr">
              <a:buNone/>
            </a:pPr>
            <a:endParaRPr lang="en-US"/>
          </a:p>
        </p:txBody>
      </p:sp>
      <p:sp>
        <p:nvSpPr>
          <p:cNvPr id="10" name="Text Placeholder 4"/>
          <p:cNvSpPr>
            <a:spLocks noGrp="1"/>
          </p:cNvSpPr>
          <p:nvPr>
            <p:ph type="body" sz="quarter" idx="16"/>
          </p:nvPr>
        </p:nvSpPr>
        <p:spPr>
          <a:xfrm>
            <a:off x="464494" y="1641178"/>
            <a:ext cx="3273116" cy="847455"/>
          </a:xfrm>
        </p:spPr>
        <p:txBody>
          <a:bodyPr tIns="0"/>
          <a:lstStyle>
            <a:lvl1pPr marL="0" indent="0">
              <a:buNone/>
              <a:defRPr lang="en-US" sz="1100" kern="1200" spc="0" baseline="0" dirty="0" smtClean="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a:t>Click to edit Master text styles</a:t>
            </a:r>
          </a:p>
        </p:txBody>
      </p:sp>
      <p:sp>
        <p:nvSpPr>
          <p:cNvPr id="11" name="Text Placeholder 7"/>
          <p:cNvSpPr>
            <a:spLocks noGrp="1"/>
          </p:cNvSpPr>
          <p:nvPr>
            <p:ph type="body" sz="quarter" idx="11" hasCustomPrompt="1"/>
          </p:nvPr>
        </p:nvSpPr>
        <p:spPr>
          <a:xfrm>
            <a:off x="464493" y="594264"/>
            <a:ext cx="3273117" cy="949858"/>
          </a:xfrm>
        </p:spPr>
        <p:txBody>
          <a:bodyPr tIns="0" bIns="0" anchor="t"/>
          <a:lstStyle>
            <a:lvl1pPr marL="0" indent="0" algn="l" defTabSz="914400" rtl="0" eaLnBrk="1" latinLnBrk="0" hangingPunct="1">
              <a:lnSpc>
                <a:spcPct val="90000"/>
              </a:lnSpc>
              <a:spcBef>
                <a:spcPct val="0"/>
              </a:spcBef>
              <a:buNone/>
              <a:defRPr lang="en-US" sz="44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a:t>
            </a:r>
            <a:endParaRPr lang="en-GB"/>
          </a:p>
        </p:txBody>
      </p:sp>
      <p:sp>
        <p:nvSpPr>
          <p:cNvPr id="7" name="Picture Placeholder 2"/>
          <p:cNvSpPr>
            <a:spLocks noGrp="1"/>
          </p:cNvSpPr>
          <p:nvPr>
            <p:ph type="pic" sz="quarter" idx="18"/>
          </p:nvPr>
        </p:nvSpPr>
        <p:spPr>
          <a:xfrm>
            <a:off x="4572000" y="2757472"/>
            <a:ext cx="1409700" cy="1409700"/>
          </a:xfrm>
          <a:prstGeom prst="ellipse">
            <a:avLst/>
          </a:prstGeom>
          <a:solidFill>
            <a:srgbClr val="FB7264"/>
          </a:solidFill>
        </p:spPr>
        <p:txBody>
          <a:bodyPr vert="horz" wrap="square" lIns="0" tIns="1005840" rIns="0" bIns="45720" rtlCol="0" anchor="ctr">
            <a:noAutofit/>
          </a:bodyPr>
          <a:lstStyle>
            <a:lvl1pPr marL="0" marR="0" indent="0" algn="ctr" defTabSz="914400" rtl="0" eaLnBrk="1" fontAlgn="auto" latinLnBrk="0" hangingPunct="1">
              <a:lnSpc>
                <a:spcPct val="100000"/>
              </a:lnSpc>
              <a:spcBef>
                <a:spcPts val="750"/>
              </a:spcBef>
              <a:spcAft>
                <a:spcPts val="0"/>
              </a:spcAft>
              <a:buClr>
                <a:schemeClr val="accent2"/>
              </a:buClr>
              <a:buSzPct val="110000"/>
              <a:buFont typeface="Arial" panose="020B0604020202020204" pitchFamily="34" charset="0"/>
              <a:buNone/>
              <a:tabLst/>
              <a:defRPr lang="en-GB">
                <a:solidFill>
                  <a:schemeClr val="bg1"/>
                </a:solidFill>
              </a:defRPr>
            </a:lvl1pPr>
          </a:lstStyle>
          <a:p>
            <a:pPr marL="0" marR="0" lvl="0" indent="0" algn="ctr" defTabSz="914400" rtl="0" eaLnBrk="1" fontAlgn="auto" latinLnBrk="0" hangingPunct="1">
              <a:lnSpc>
                <a:spcPct val="100000"/>
              </a:lnSpc>
              <a:spcBef>
                <a:spcPts val="750"/>
              </a:spcBef>
              <a:spcAft>
                <a:spcPts val="0"/>
              </a:spcAft>
              <a:buClr>
                <a:schemeClr val="accent2"/>
              </a:buClr>
              <a:buSzPct val="110000"/>
              <a:buFont typeface="Arial" panose="020B0604020202020204" pitchFamily="34" charset="0"/>
              <a:buNone/>
              <a:tabLst/>
              <a:defRPr/>
            </a:pPr>
            <a:r>
              <a:rPr lang="en-US"/>
              <a:t>Click icon to add picture</a:t>
            </a:r>
          </a:p>
          <a:p>
            <a:pPr marL="0" lvl="0" indent="0" algn="ctr">
              <a:buNone/>
            </a:pPr>
            <a:endParaRPr lang="en-GB"/>
          </a:p>
        </p:txBody>
      </p:sp>
      <p:sp>
        <p:nvSpPr>
          <p:cNvPr id="6" name="Text Placeholder 5"/>
          <p:cNvSpPr>
            <a:spLocks noGrp="1"/>
          </p:cNvSpPr>
          <p:nvPr>
            <p:ph type="body" sz="quarter" idx="19" hasCustomPrompt="1"/>
          </p:nvPr>
        </p:nvSpPr>
        <p:spPr>
          <a:xfrm>
            <a:off x="6248400" y="641350"/>
            <a:ext cx="2438400" cy="339725"/>
          </a:xfrm>
        </p:spPr>
        <p:txBody>
          <a:bodyPr/>
          <a:lstStyle>
            <a:lvl1pPr marL="0" indent="0">
              <a:buNone/>
              <a:defRPr sz="1400" b="1" spc="0" baseline="0">
                <a:solidFill>
                  <a:schemeClr val="tx1"/>
                </a:solidFill>
              </a:defRPr>
            </a:lvl1pPr>
          </a:lstStyle>
          <a:p>
            <a:pPr lvl="0"/>
            <a:r>
              <a:rPr lang="en-US" err="1"/>
              <a:t>Firstname</a:t>
            </a:r>
            <a:r>
              <a:rPr lang="en-US"/>
              <a:t> </a:t>
            </a:r>
            <a:r>
              <a:rPr lang="en-US" err="1"/>
              <a:t>Lastname</a:t>
            </a:r>
            <a:endParaRPr lang="en-GB"/>
          </a:p>
        </p:txBody>
      </p:sp>
      <p:sp>
        <p:nvSpPr>
          <p:cNvPr id="12" name="Text Placeholder 5"/>
          <p:cNvSpPr>
            <a:spLocks noGrp="1"/>
          </p:cNvSpPr>
          <p:nvPr>
            <p:ph type="body" sz="quarter" idx="20" hasCustomPrompt="1"/>
          </p:nvPr>
        </p:nvSpPr>
        <p:spPr>
          <a:xfrm>
            <a:off x="6248400" y="981076"/>
            <a:ext cx="2438400" cy="266700"/>
          </a:xfrm>
        </p:spPr>
        <p:txBody>
          <a:bodyPr/>
          <a:lstStyle>
            <a:lvl1pPr marL="0" indent="0">
              <a:buNone/>
              <a:defRPr sz="900" b="0" spc="0" baseline="0">
                <a:solidFill>
                  <a:schemeClr val="tx1"/>
                </a:solidFill>
              </a:defRPr>
            </a:lvl1pPr>
          </a:lstStyle>
          <a:p>
            <a:pPr lvl="0"/>
            <a:r>
              <a:rPr lang="en-US"/>
              <a:t>Title</a:t>
            </a:r>
            <a:endParaRPr lang="en-GB"/>
          </a:p>
        </p:txBody>
      </p:sp>
      <p:sp>
        <p:nvSpPr>
          <p:cNvPr id="13" name="Text Placeholder 5"/>
          <p:cNvSpPr>
            <a:spLocks noGrp="1"/>
          </p:cNvSpPr>
          <p:nvPr>
            <p:ph type="body" sz="quarter" idx="21" hasCustomPrompt="1"/>
          </p:nvPr>
        </p:nvSpPr>
        <p:spPr>
          <a:xfrm>
            <a:off x="6248400" y="1247776"/>
            <a:ext cx="2438400" cy="803273"/>
          </a:xfrm>
        </p:spPr>
        <p:txBody>
          <a:bodyPr tIns="0" bIns="0"/>
          <a:lstStyle>
            <a:lvl1pPr marL="0" indent="0">
              <a:lnSpc>
                <a:spcPct val="150000"/>
              </a:lnSpc>
              <a:buNone/>
              <a:defRPr sz="900" b="0" spc="0" baseline="0">
                <a:solidFill>
                  <a:schemeClr val="tx1"/>
                </a:solidFill>
              </a:defRPr>
            </a:lvl1pPr>
          </a:lstStyle>
          <a:p>
            <a:pPr lvl="0"/>
            <a:r>
              <a:rPr lang="en-US"/>
              <a:t>Enter text here</a:t>
            </a:r>
            <a:endParaRPr lang="en-GB"/>
          </a:p>
        </p:txBody>
      </p:sp>
      <p:sp>
        <p:nvSpPr>
          <p:cNvPr id="14" name="Text Placeholder 5"/>
          <p:cNvSpPr>
            <a:spLocks noGrp="1"/>
          </p:cNvSpPr>
          <p:nvPr>
            <p:ph type="body" sz="quarter" idx="22" hasCustomPrompt="1"/>
          </p:nvPr>
        </p:nvSpPr>
        <p:spPr>
          <a:xfrm>
            <a:off x="6248400" y="2757473"/>
            <a:ext cx="2438400" cy="339725"/>
          </a:xfrm>
        </p:spPr>
        <p:txBody>
          <a:bodyPr/>
          <a:lstStyle>
            <a:lvl1pPr marL="0" indent="0">
              <a:buNone/>
              <a:defRPr sz="1400" b="1" spc="0" baseline="0">
                <a:solidFill>
                  <a:schemeClr val="tx1"/>
                </a:solidFill>
              </a:defRPr>
            </a:lvl1pPr>
          </a:lstStyle>
          <a:p>
            <a:pPr lvl="0"/>
            <a:r>
              <a:rPr lang="en-US" err="1"/>
              <a:t>Firstname</a:t>
            </a:r>
            <a:r>
              <a:rPr lang="en-US"/>
              <a:t> </a:t>
            </a:r>
            <a:r>
              <a:rPr lang="en-US" err="1"/>
              <a:t>Lastname</a:t>
            </a:r>
            <a:endParaRPr lang="en-GB"/>
          </a:p>
        </p:txBody>
      </p:sp>
      <p:sp>
        <p:nvSpPr>
          <p:cNvPr id="15" name="Text Placeholder 5"/>
          <p:cNvSpPr>
            <a:spLocks noGrp="1"/>
          </p:cNvSpPr>
          <p:nvPr>
            <p:ph type="body" sz="quarter" idx="23" hasCustomPrompt="1"/>
          </p:nvPr>
        </p:nvSpPr>
        <p:spPr>
          <a:xfrm>
            <a:off x="6248400" y="3097199"/>
            <a:ext cx="2438400" cy="266700"/>
          </a:xfrm>
        </p:spPr>
        <p:txBody>
          <a:bodyPr/>
          <a:lstStyle>
            <a:lvl1pPr marL="0" indent="0">
              <a:buNone/>
              <a:defRPr sz="900" b="0" spc="0" baseline="0">
                <a:solidFill>
                  <a:schemeClr val="tx1"/>
                </a:solidFill>
              </a:defRPr>
            </a:lvl1pPr>
          </a:lstStyle>
          <a:p>
            <a:pPr lvl="0"/>
            <a:r>
              <a:rPr lang="en-US"/>
              <a:t>Title</a:t>
            </a:r>
            <a:endParaRPr lang="en-GB"/>
          </a:p>
        </p:txBody>
      </p:sp>
      <p:sp>
        <p:nvSpPr>
          <p:cNvPr id="16" name="Text Placeholder 5"/>
          <p:cNvSpPr>
            <a:spLocks noGrp="1"/>
          </p:cNvSpPr>
          <p:nvPr>
            <p:ph type="body" sz="quarter" idx="24" hasCustomPrompt="1"/>
          </p:nvPr>
        </p:nvSpPr>
        <p:spPr>
          <a:xfrm>
            <a:off x="6248400" y="3363899"/>
            <a:ext cx="2438400" cy="803273"/>
          </a:xfrm>
        </p:spPr>
        <p:txBody>
          <a:bodyPr tIns="0" bIns="0"/>
          <a:lstStyle>
            <a:lvl1pPr marL="0" indent="0">
              <a:lnSpc>
                <a:spcPct val="150000"/>
              </a:lnSpc>
              <a:buNone/>
              <a:defRPr sz="900" b="0" spc="0" baseline="0">
                <a:solidFill>
                  <a:schemeClr val="tx1"/>
                </a:solidFill>
              </a:defRPr>
            </a:lvl1pPr>
          </a:lstStyle>
          <a:p>
            <a:pPr lvl="0"/>
            <a:r>
              <a:rPr lang="en-US"/>
              <a:t>Enter text here</a:t>
            </a:r>
            <a:endParaRPr lang="en-GB"/>
          </a:p>
        </p:txBody>
      </p:sp>
      <p:sp>
        <p:nvSpPr>
          <p:cNvPr id="17" name="Text Placeholder 3"/>
          <p:cNvSpPr>
            <a:spLocks noGrp="1"/>
          </p:cNvSpPr>
          <p:nvPr>
            <p:ph type="body" sz="quarter" idx="25"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a:t>Optional small text </a:t>
            </a:r>
            <a:endParaRPr lang="en-GB"/>
          </a:p>
        </p:txBody>
      </p:sp>
      <p:pic>
        <p:nvPicPr>
          <p:cNvPr id="8" name="Picture 7">
            <a:extLst>
              <a:ext uri="{FF2B5EF4-FFF2-40B4-BE49-F238E27FC236}">
                <a16:creationId xmlns:a16="http://schemas.microsoft.com/office/drawing/2014/main" id="{11175C7A-BB2E-719B-1D87-1472D50274F9}"/>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2" name="Picture 1" descr="A blue globe with white lines around it&#10;&#10;AI-generated content may be incorrect.">
            <a:extLst>
              <a:ext uri="{FF2B5EF4-FFF2-40B4-BE49-F238E27FC236}">
                <a16:creationId xmlns:a16="http://schemas.microsoft.com/office/drawing/2014/main" id="{13529F9D-07A0-1630-3BE2-9CF4A332D7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38316435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_4">
    <p:bg>
      <p:bgPr>
        <a:solidFill>
          <a:srgbClr val="FFFFFF"/>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sz="quarter" idx="17"/>
          </p:nvPr>
        </p:nvSpPr>
        <p:spPr>
          <a:xfrm>
            <a:off x="478382" y="1350140"/>
            <a:ext cx="1146068" cy="1146068"/>
          </a:xfrm>
          <a:prstGeom prst="ellipse">
            <a:avLst/>
          </a:prstGeom>
          <a:solidFill>
            <a:srgbClr val="FB7264"/>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9" name="Picture Placeholder 2"/>
          <p:cNvSpPr>
            <a:spLocks noGrp="1"/>
          </p:cNvSpPr>
          <p:nvPr>
            <p:ph type="pic" sz="quarter" idx="18"/>
          </p:nvPr>
        </p:nvSpPr>
        <p:spPr>
          <a:xfrm>
            <a:off x="2549739" y="1350140"/>
            <a:ext cx="1146068" cy="1146068"/>
          </a:xfrm>
          <a:prstGeom prst="ellipse">
            <a:avLst/>
          </a:prstGeom>
          <a:solidFill>
            <a:srgbClr val="FB7264"/>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11" name="Picture Placeholder 2"/>
          <p:cNvSpPr>
            <a:spLocks noGrp="1"/>
          </p:cNvSpPr>
          <p:nvPr>
            <p:ph type="pic" sz="quarter" idx="19"/>
          </p:nvPr>
        </p:nvSpPr>
        <p:spPr>
          <a:xfrm>
            <a:off x="4576131" y="1350140"/>
            <a:ext cx="1146068" cy="1146068"/>
          </a:xfrm>
          <a:prstGeom prst="ellipse">
            <a:avLst/>
          </a:prstGeom>
          <a:solidFill>
            <a:srgbClr val="FB7264"/>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13" name="Picture Placeholder 2"/>
          <p:cNvSpPr>
            <a:spLocks noGrp="1"/>
          </p:cNvSpPr>
          <p:nvPr>
            <p:ph type="pic" sz="quarter" idx="20"/>
          </p:nvPr>
        </p:nvSpPr>
        <p:spPr>
          <a:xfrm>
            <a:off x="6602520" y="1350140"/>
            <a:ext cx="1146068" cy="1146068"/>
          </a:xfrm>
          <a:prstGeom prst="ellipse">
            <a:avLst/>
          </a:prstGeom>
          <a:solidFill>
            <a:srgbClr val="FB7264"/>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14" name="Text Placeholder 10"/>
          <p:cNvSpPr>
            <a:spLocks noGrp="1"/>
          </p:cNvSpPr>
          <p:nvPr>
            <p:ph type="body" sz="quarter" idx="21" hasCustomPrompt="1"/>
          </p:nvPr>
        </p:nvSpPr>
        <p:spPr>
          <a:xfrm>
            <a:off x="478382"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a:t>
            </a:r>
          </a:p>
        </p:txBody>
      </p:sp>
      <p:sp>
        <p:nvSpPr>
          <p:cNvPr id="15" name="Text Placeholder 10"/>
          <p:cNvSpPr>
            <a:spLocks noGrp="1"/>
          </p:cNvSpPr>
          <p:nvPr>
            <p:ph type="body" sz="quarter" idx="22"/>
          </p:nvPr>
        </p:nvSpPr>
        <p:spPr>
          <a:xfrm>
            <a:off x="478382"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18" name="Text Placeholder 10"/>
          <p:cNvSpPr>
            <a:spLocks noGrp="1"/>
          </p:cNvSpPr>
          <p:nvPr>
            <p:ph type="body" sz="quarter" idx="23" hasCustomPrompt="1"/>
          </p:nvPr>
        </p:nvSpPr>
        <p:spPr>
          <a:xfrm>
            <a:off x="2549739"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a:t>
            </a:r>
          </a:p>
        </p:txBody>
      </p:sp>
      <p:sp>
        <p:nvSpPr>
          <p:cNvPr id="19" name="Text Placeholder 10"/>
          <p:cNvSpPr>
            <a:spLocks noGrp="1"/>
          </p:cNvSpPr>
          <p:nvPr>
            <p:ph type="body" sz="quarter" idx="24"/>
          </p:nvPr>
        </p:nvSpPr>
        <p:spPr>
          <a:xfrm>
            <a:off x="2549739"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20" name="Text Placeholder 10"/>
          <p:cNvSpPr>
            <a:spLocks noGrp="1"/>
          </p:cNvSpPr>
          <p:nvPr>
            <p:ph type="body" sz="quarter" idx="25" hasCustomPrompt="1"/>
          </p:nvPr>
        </p:nvSpPr>
        <p:spPr>
          <a:xfrm>
            <a:off x="4576131"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a:t>
            </a:r>
          </a:p>
        </p:txBody>
      </p:sp>
      <p:sp>
        <p:nvSpPr>
          <p:cNvPr id="21" name="Text Placeholder 10"/>
          <p:cNvSpPr>
            <a:spLocks noGrp="1"/>
          </p:cNvSpPr>
          <p:nvPr>
            <p:ph type="body" sz="quarter" idx="26"/>
          </p:nvPr>
        </p:nvSpPr>
        <p:spPr>
          <a:xfrm>
            <a:off x="4576131"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22" name="Text Placeholder 10"/>
          <p:cNvSpPr>
            <a:spLocks noGrp="1"/>
          </p:cNvSpPr>
          <p:nvPr>
            <p:ph type="body" sz="quarter" idx="27" hasCustomPrompt="1"/>
          </p:nvPr>
        </p:nvSpPr>
        <p:spPr>
          <a:xfrm>
            <a:off x="6602520"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a:t>
            </a:r>
          </a:p>
        </p:txBody>
      </p:sp>
      <p:sp>
        <p:nvSpPr>
          <p:cNvPr id="23" name="Text Placeholder 10"/>
          <p:cNvSpPr>
            <a:spLocks noGrp="1"/>
          </p:cNvSpPr>
          <p:nvPr>
            <p:ph type="body" sz="quarter" idx="28"/>
          </p:nvPr>
        </p:nvSpPr>
        <p:spPr>
          <a:xfrm>
            <a:off x="6602520"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24" name="Text Placeholder 10"/>
          <p:cNvSpPr>
            <a:spLocks noGrp="1"/>
          </p:cNvSpPr>
          <p:nvPr>
            <p:ph type="body" sz="quarter" idx="14" hasCustomPrompt="1"/>
          </p:nvPr>
        </p:nvSpPr>
        <p:spPr>
          <a:xfrm>
            <a:off x="457200" y="578544"/>
            <a:ext cx="8229600" cy="337614"/>
          </a:xfrm>
        </p:spPr>
        <p:txBody>
          <a:bodyPr vert="horz" wrap="square" lIns="0" tIns="0" rIns="0" bIns="0" rtlCol="0">
            <a:noAutofit/>
          </a:bodyPr>
          <a:lstStyle>
            <a:lvl1pPr marL="285750" indent="-285750">
              <a:buFont typeface="Arial" panose="020B0604020202020204" pitchFamily="34" charset="0"/>
              <a:buNone/>
              <a:defRPr lang="en-US" sz="2400" b="1" kern="0" spc="-7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pPr marL="0" lvl="0" indent="0" algn="l" defTabSz="914400" rtl="0" eaLnBrk="1" latinLnBrk="0" hangingPunct="1">
              <a:lnSpc>
                <a:spcPct val="90000"/>
              </a:lnSpc>
              <a:spcBef>
                <a:spcPts val="1200"/>
              </a:spcBef>
              <a:buClr>
                <a:srgbClr val="0072C8"/>
              </a:buClr>
              <a:buSzPct val="110000"/>
              <a:buFont typeface="Arial" panose="020B0604020202020204" pitchFamily="34" charset="0"/>
              <a:buNone/>
            </a:pPr>
            <a:r>
              <a:rPr lang="en-US"/>
              <a:t>Insert slide title here</a:t>
            </a:r>
          </a:p>
        </p:txBody>
      </p:sp>
      <p:sp>
        <p:nvSpPr>
          <p:cNvPr id="16" name="Text Placeholder 3"/>
          <p:cNvSpPr>
            <a:spLocks noGrp="1"/>
          </p:cNvSpPr>
          <p:nvPr>
            <p:ph type="body" sz="quarter" idx="29"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a:t>Optional small text </a:t>
            </a:r>
            <a:endParaRPr lang="en-GB"/>
          </a:p>
        </p:txBody>
      </p:sp>
      <p:pic>
        <p:nvPicPr>
          <p:cNvPr id="5" name="Picture 4">
            <a:extLst>
              <a:ext uri="{FF2B5EF4-FFF2-40B4-BE49-F238E27FC236}">
                <a16:creationId xmlns:a16="http://schemas.microsoft.com/office/drawing/2014/main" id="{CFFF484B-3A72-F7D2-3859-7CC249460774}"/>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2" name="Picture 1" descr="A blue globe with white lines around it&#10;&#10;AI-generated content may be incorrect.">
            <a:extLst>
              <a:ext uri="{FF2B5EF4-FFF2-40B4-BE49-F238E27FC236}">
                <a16:creationId xmlns:a16="http://schemas.microsoft.com/office/drawing/2014/main" id="{4F2B261B-F06F-3DAA-2436-D61DA35CA6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79488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itle Slide_white blank">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a:t>Insert title here. </a:t>
            </a:r>
          </a:p>
        </p:txBody>
      </p:sp>
      <p:sp>
        <p:nvSpPr>
          <p:cNvPr id="6" name="Text Placeholder 10"/>
          <p:cNvSpPr>
            <a:spLocks noGrp="1"/>
          </p:cNvSpPr>
          <p:nvPr>
            <p:ph type="body" sz="quarter" idx="15" hasCustomPrompt="1"/>
          </p:nvPr>
        </p:nvSpPr>
        <p:spPr>
          <a:xfrm>
            <a:off x="466006" y="2963121"/>
            <a:ext cx="4105994"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a:t>Enter a subtitle here. </a:t>
            </a:r>
          </a:p>
        </p:txBody>
      </p:sp>
      <p:sp>
        <p:nvSpPr>
          <p:cNvPr id="19"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a:t>Optional small text </a:t>
            </a:r>
            <a:endParaRPr lang="en-GB"/>
          </a:p>
        </p:txBody>
      </p:sp>
      <p:sp>
        <p:nvSpPr>
          <p:cNvPr id="2" name="TextBox 1">
            <a:extLst>
              <a:ext uri="{FF2B5EF4-FFF2-40B4-BE49-F238E27FC236}">
                <a16:creationId xmlns:a16="http://schemas.microsoft.com/office/drawing/2014/main" id="{984366D1-3155-1C7E-AC9A-4140756B2189}"/>
              </a:ext>
            </a:extLst>
          </p:cNvPr>
          <p:cNvSpPr txBox="1"/>
          <p:nvPr userDrawn="1"/>
        </p:nvSpPr>
        <p:spPr>
          <a:xfrm>
            <a:off x="8203096" y="4651513"/>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512DE62-B447-7530-873B-E8C49820AFC2}"/>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8" name="Picture 7" descr="A blue globe with white lines around it&#10;&#10;AI-generated content may be incorrect.">
            <a:extLst>
              <a:ext uri="{FF2B5EF4-FFF2-40B4-BE49-F238E27FC236}">
                <a16:creationId xmlns:a16="http://schemas.microsoft.com/office/drawing/2014/main" id="{F1A3F134-778B-C99F-E6D4-916021C1E1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33" y="21364"/>
            <a:ext cx="631494" cy="416786"/>
          </a:xfrm>
          <a:prstGeom prst="rect">
            <a:avLst/>
          </a:prstGeom>
        </p:spPr>
      </p:pic>
    </p:spTree>
    <p:extLst>
      <p:ext uri="{BB962C8B-B14F-4D97-AF65-F5344CB8AC3E}">
        <p14:creationId xmlns:p14="http://schemas.microsoft.com/office/powerpoint/2010/main" val="31542379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tro_bio">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7200" y="583113"/>
            <a:ext cx="1900238" cy="1866900"/>
          </a:xfrm>
          <a:solidFill>
            <a:srgbClr val="FB7264"/>
          </a:solidFill>
        </p:spPr>
        <p:txBody>
          <a:bodyPr vert="horz" wrap="square" lIns="0" tIns="1005840" rIns="0" bIns="45720" rtlCol="0" anchor="ctr">
            <a:noAutofit/>
          </a:bodyPr>
          <a:lstStyle>
            <a:lvl1pPr marL="0" indent="0" algn="ctr">
              <a:buNone/>
              <a:defRPr lang="en-GB" dirty="0">
                <a:solidFill>
                  <a:schemeClr val="bg1"/>
                </a:solidFill>
              </a:defRPr>
            </a:lvl1pPr>
          </a:lstStyle>
          <a:p>
            <a:pPr marL="173038" lvl="0" indent="-173038" algn="ctr"/>
            <a:r>
              <a:rPr lang="en-US"/>
              <a:t>Click icon to add picture</a:t>
            </a:r>
          </a:p>
          <a:p>
            <a:pPr marL="173038" lvl="0" indent="-173038" algn="ctr"/>
            <a:endParaRPr lang="en-GB"/>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a:t>Optional small text </a:t>
            </a:r>
            <a:endParaRPr lang="en-GB"/>
          </a:p>
        </p:txBody>
      </p:sp>
      <p:pic>
        <p:nvPicPr>
          <p:cNvPr id="7" name="Picture 6">
            <a:extLst>
              <a:ext uri="{FF2B5EF4-FFF2-40B4-BE49-F238E27FC236}">
                <a16:creationId xmlns:a16="http://schemas.microsoft.com/office/drawing/2014/main" id="{DC7667DE-33C4-FD7D-B828-3F9E5F93CB49}"/>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2" name="Picture 1" descr="A blue globe with white lines around it&#10;&#10;AI-generated content may be incorrect.">
            <a:extLst>
              <a:ext uri="{FF2B5EF4-FFF2-40B4-BE49-F238E27FC236}">
                <a16:creationId xmlns:a16="http://schemas.microsoft.com/office/drawing/2014/main" id="{BD4E73C2-DF34-4049-ECF4-10DF940B5B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1801136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_gray">
    <p:bg>
      <p:bgPr>
        <a:solidFill>
          <a:schemeClr val="bg2"/>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a:t>Optional small text </a:t>
            </a:r>
            <a:endParaRPr lang="en-GB"/>
          </a:p>
        </p:txBody>
      </p:sp>
      <p:pic>
        <p:nvPicPr>
          <p:cNvPr id="6" name="Picture 5">
            <a:extLst>
              <a:ext uri="{FF2B5EF4-FFF2-40B4-BE49-F238E27FC236}">
                <a16:creationId xmlns:a16="http://schemas.microsoft.com/office/drawing/2014/main" id="{3C49A72E-8224-EDEA-9FAB-28B30A10C3EC}"/>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3" name="Picture 2" descr="A blue globe with white lines around it&#10;&#10;AI-generated content may be incorrect.">
            <a:extLst>
              <a:ext uri="{FF2B5EF4-FFF2-40B4-BE49-F238E27FC236}">
                <a16:creationId xmlns:a16="http://schemas.microsoft.com/office/drawing/2014/main" id="{34A13B55-EBD3-EFDA-25C9-7F609EC498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18912388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_dar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a:t>Optional small text </a:t>
            </a:r>
            <a:endParaRPr lang="en-GB"/>
          </a:p>
        </p:txBody>
      </p:sp>
      <p:pic>
        <p:nvPicPr>
          <p:cNvPr id="5" name="Picture 4">
            <a:extLst>
              <a:ext uri="{FF2B5EF4-FFF2-40B4-BE49-F238E27FC236}">
                <a16:creationId xmlns:a16="http://schemas.microsoft.com/office/drawing/2014/main" id="{7729B81E-0F70-FA25-3CE5-18E8AB328EB9}"/>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3" name="Picture 2" descr="A blue globe with white lines around it&#10;&#10;AI-generated content may be incorrect.">
            <a:extLst>
              <a:ext uri="{FF2B5EF4-FFF2-40B4-BE49-F238E27FC236}">
                <a16:creationId xmlns:a16="http://schemas.microsoft.com/office/drawing/2014/main" id="{E7FC6F2D-DA85-37B6-334A-78B488A326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7605275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ank_peach">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a:t>Optional small text </a:t>
            </a:r>
            <a:endParaRPr lang="en-GB"/>
          </a:p>
        </p:txBody>
      </p:sp>
      <p:pic>
        <p:nvPicPr>
          <p:cNvPr id="5" name="Picture 4">
            <a:extLst>
              <a:ext uri="{FF2B5EF4-FFF2-40B4-BE49-F238E27FC236}">
                <a16:creationId xmlns:a16="http://schemas.microsoft.com/office/drawing/2014/main" id="{42AF4F2A-54E8-A3D8-F7F1-66141D32A011}"/>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3" name="Picture 2" descr="A blue globe with white lines around it&#10;&#10;AI-generated content may be incorrect.">
            <a:extLst>
              <a:ext uri="{FF2B5EF4-FFF2-40B4-BE49-F238E27FC236}">
                <a16:creationId xmlns:a16="http://schemas.microsoft.com/office/drawing/2014/main" id="{F40AA6BE-6BDF-8456-8EA9-A10DC280FB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3910717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ject Snapshot">
    <p:bg>
      <p:bgPr>
        <a:solidFill>
          <a:srgbClr val="FFFFFF"/>
        </a:solidFill>
        <a:effectLst/>
      </p:bgPr>
    </p:bg>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464493" y="1066800"/>
            <a:ext cx="6336357" cy="730250"/>
          </a:xfrm>
        </p:spPr>
        <p:txBody>
          <a:bodyPr tIns="0" bIns="0" anchor="t"/>
          <a:lstStyle>
            <a:lvl1pPr marL="0" indent="0" algn="l" defTabSz="914400" rtl="0" eaLnBrk="1" latinLnBrk="0" hangingPunct="1">
              <a:lnSpc>
                <a:spcPct val="90000"/>
              </a:lnSpc>
              <a:spcBef>
                <a:spcPct val="0"/>
              </a:spcBef>
              <a:buNone/>
              <a:defRPr lang="en-US" sz="2400" b="1" kern="0" spc="-1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 this text box. Try to keep to two lines of text</a:t>
            </a:r>
          </a:p>
        </p:txBody>
      </p:sp>
      <p:sp>
        <p:nvSpPr>
          <p:cNvPr id="6" name="Text Placeholder 4"/>
          <p:cNvSpPr>
            <a:spLocks noGrp="1"/>
          </p:cNvSpPr>
          <p:nvPr>
            <p:ph type="body" sz="quarter" idx="33" hasCustomPrompt="1"/>
          </p:nvPr>
        </p:nvSpPr>
        <p:spPr>
          <a:xfrm>
            <a:off x="464494" y="1819247"/>
            <a:ext cx="6336356" cy="223556"/>
          </a:xfrm>
        </p:spPr>
        <p:txBody>
          <a:bodyPr tIns="0"/>
          <a:lstStyle>
            <a:lvl1pPr marL="0" indent="0">
              <a:lnSpc>
                <a:spcPct val="120000"/>
              </a:lnSpc>
              <a:buNone/>
              <a:defRPr lang="en-US" sz="1100" kern="1200" spc="0" baseline="0" dirty="0" smtClean="0">
                <a:solidFill>
                  <a:schemeClr val="accent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a:t>Enter text here</a:t>
            </a:r>
          </a:p>
        </p:txBody>
      </p:sp>
      <p:sp>
        <p:nvSpPr>
          <p:cNvPr id="13" name="Text Placeholder 12"/>
          <p:cNvSpPr>
            <a:spLocks noGrp="1"/>
          </p:cNvSpPr>
          <p:nvPr>
            <p:ph type="body" sz="quarter" idx="34" hasCustomPrompt="1"/>
          </p:nvPr>
        </p:nvSpPr>
        <p:spPr>
          <a:xfrm>
            <a:off x="465138" y="2387600"/>
            <a:ext cx="2058987" cy="203200"/>
          </a:xfrm>
        </p:spPr>
        <p:txBody>
          <a:bodyPr/>
          <a:lstStyle>
            <a:lvl1pPr marL="0" indent="0" algn="l" defTabSz="914400" rtl="0" eaLnBrk="1" latinLnBrk="0" hangingPunct="1">
              <a:lnSpc>
                <a:spcPct val="90000"/>
              </a:lnSpc>
              <a:spcBef>
                <a:spcPts val="1200"/>
              </a:spcBef>
              <a:buClr>
                <a:schemeClr val="accent2"/>
              </a:buClr>
              <a:buSzPct val="110000"/>
              <a:buNone/>
              <a:defRPr lang="en-GB" sz="1400" b="1" kern="1200" dirty="0">
                <a:solidFill>
                  <a:schemeClr val="accent3"/>
                </a:solidFill>
                <a:latin typeface="Arial" panose="020B0604020202020204" pitchFamily="34" charset="0"/>
                <a:ea typeface="+mn-ea"/>
                <a:cs typeface="Arial" panose="020B0604020202020204" pitchFamily="34" charset="0"/>
              </a:defRPr>
            </a:lvl1pPr>
          </a:lstStyle>
          <a:p>
            <a:pPr lvl="0"/>
            <a:r>
              <a:rPr lang="en-US"/>
              <a:t>Why</a:t>
            </a:r>
            <a:endParaRPr lang="en-GB"/>
          </a:p>
        </p:txBody>
      </p:sp>
      <p:sp>
        <p:nvSpPr>
          <p:cNvPr id="14" name="Text Placeholder 12"/>
          <p:cNvSpPr>
            <a:spLocks noGrp="1"/>
          </p:cNvSpPr>
          <p:nvPr>
            <p:ph type="body" sz="quarter" idx="35" hasCustomPrompt="1"/>
          </p:nvPr>
        </p:nvSpPr>
        <p:spPr>
          <a:xfrm>
            <a:off x="3398838" y="2387600"/>
            <a:ext cx="2058987" cy="203200"/>
          </a:xfrm>
        </p:spPr>
        <p:txBody>
          <a:bodyPr/>
          <a:lstStyle>
            <a:lvl1pPr marL="0" indent="0" algn="l" defTabSz="914400" rtl="0" eaLnBrk="1" latinLnBrk="0" hangingPunct="1">
              <a:lnSpc>
                <a:spcPct val="90000"/>
              </a:lnSpc>
              <a:spcBef>
                <a:spcPts val="1200"/>
              </a:spcBef>
              <a:buClr>
                <a:schemeClr val="accent2"/>
              </a:buClr>
              <a:buSzPct val="110000"/>
              <a:buNone/>
              <a:defRPr lang="en-GB" sz="1400" b="1" kern="1200" dirty="0">
                <a:solidFill>
                  <a:schemeClr val="accent3"/>
                </a:solidFill>
                <a:latin typeface="Arial" panose="020B0604020202020204" pitchFamily="34" charset="0"/>
                <a:ea typeface="+mn-ea"/>
                <a:cs typeface="Arial" panose="020B0604020202020204" pitchFamily="34" charset="0"/>
              </a:defRPr>
            </a:lvl1pPr>
          </a:lstStyle>
          <a:p>
            <a:pPr lvl="0"/>
            <a:r>
              <a:rPr lang="en-US"/>
              <a:t>What</a:t>
            </a:r>
            <a:endParaRPr lang="en-GB"/>
          </a:p>
        </p:txBody>
      </p:sp>
      <p:sp>
        <p:nvSpPr>
          <p:cNvPr id="15" name="Text Placeholder 12"/>
          <p:cNvSpPr>
            <a:spLocks noGrp="1"/>
          </p:cNvSpPr>
          <p:nvPr>
            <p:ph type="body" sz="quarter" idx="36" hasCustomPrompt="1"/>
          </p:nvPr>
        </p:nvSpPr>
        <p:spPr>
          <a:xfrm>
            <a:off x="6231818" y="2387600"/>
            <a:ext cx="2058987" cy="203200"/>
          </a:xfrm>
        </p:spPr>
        <p:txBody>
          <a:bodyPr/>
          <a:lstStyle>
            <a:lvl1pPr marL="0" indent="0" algn="l" defTabSz="914400" rtl="0" eaLnBrk="1" latinLnBrk="0" hangingPunct="1">
              <a:lnSpc>
                <a:spcPct val="90000"/>
              </a:lnSpc>
              <a:spcBef>
                <a:spcPts val="1200"/>
              </a:spcBef>
              <a:buClr>
                <a:schemeClr val="accent2"/>
              </a:buClr>
              <a:buSzPct val="110000"/>
              <a:buNone/>
              <a:defRPr lang="en-GB" sz="1400" b="1" kern="1200" dirty="0">
                <a:solidFill>
                  <a:schemeClr val="accent3"/>
                </a:solidFill>
                <a:latin typeface="Arial" panose="020B0604020202020204" pitchFamily="34" charset="0"/>
                <a:ea typeface="+mn-ea"/>
                <a:cs typeface="Arial" panose="020B0604020202020204" pitchFamily="34" charset="0"/>
              </a:defRPr>
            </a:lvl1pPr>
          </a:lstStyle>
          <a:p>
            <a:pPr lvl="0"/>
            <a:r>
              <a:rPr lang="en-US"/>
              <a:t>How</a:t>
            </a:r>
            <a:endParaRPr lang="en-GB"/>
          </a:p>
        </p:txBody>
      </p:sp>
      <p:sp>
        <p:nvSpPr>
          <p:cNvPr id="16" name="Text Placeholder 12"/>
          <p:cNvSpPr>
            <a:spLocks noGrp="1"/>
          </p:cNvSpPr>
          <p:nvPr>
            <p:ph type="body" sz="quarter" idx="37" hasCustomPrompt="1"/>
          </p:nvPr>
        </p:nvSpPr>
        <p:spPr>
          <a:xfrm>
            <a:off x="465138" y="2675246"/>
            <a:ext cx="2454982" cy="1630054"/>
          </a:xfrm>
        </p:spPr>
        <p:txBody>
          <a:bodyPr/>
          <a:lstStyle>
            <a:lvl1pPr marL="0" indent="0" algn="l" defTabSz="914400" rtl="0" eaLnBrk="1" latinLnBrk="0" hangingPunct="1">
              <a:lnSpc>
                <a:spcPct val="120000"/>
              </a:lnSpc>
              <a:spcBef>
                <a:spcPts val="0"/>
              </a:spcBef>
              <a:spcAft>
                <a:spcPts val="600"/>
              </a:spcAft>
              <a:buClr>
                <a:schemeClr val="accent2"/>
              </a:buClr>
              <a:buSzPct val="110000"/>
              <a:buNone/>
              <a:defRPr lang="en-GB" sz="900" kern="1200" dirty="0">
                <a:solidFill>
                  <a:schemeClr val="accent1"/>
                </a:solidFill>
                <a:latin typeface="+mn-lt"/>
                <a:ea typeface="+mn-ea"/>
                <a:cs typeface="+mn-cs"/>
              </a:defRPr>
            </a:lvl1pPr>
          </a:lstStyle>
          <a:p>
            <a:pPr lvl="0"/>
            <a:r>
              <a:rPr lang="en-US"/>
              <a:t>Enter text here</a:t>
            </a:r>
            <a:endParaRPr lang="en-GB"/>
          </a:p>
        </p:txBody>
      </p:sp>
      <p:sp>
        <p:nvSpPr>
          <p:cNvPr id="17" name="Text Placeholder 12"/>
          <p:cNvSpPr>
            <a:spLocks noGrp="1"/>
          </p:cNvSpPr>
          <p:nvPr>
            <p:ph type="body" sz="quarter" idx="38" hasCustomPrompt="1"/>
          </p:nvPr>
        </p:nvSpPr>
        <p:spPr>
          <a:xfrm>
            <a:off x="3398838" y="2675246"/>
            <a:ext cx="2454982" cy="1630054"/>
          </a:xfrm>
        </p:spPr>
        <p:txBody>
          <a:bodyPr/>
          <a:lstStyle>
            <a:lvl1pPr marL="0" indent="0" algn="l" defTabSz="914400" rtl="0" eaLnBrk="1" latinLnBrk="0" hangingPunct="1">
              <a:lnSpc>
                <a:spcPct val="120000"/>
              </a:lnSpc>
              <a:spcBef>
                <a:spcPts val="0"/>
              </a:spcBef>
              <a:spcAft>
                <a:spcPts val="600"/>
              </a:spcAft>
              <a:buClr>
                <a:schemeClr val="accent2"/>
              </a:buClr>
              <a:buSzPct val="110000"/>
              <a:buNone/>
              <a:defRPr lang="en-GB" sz="900" kern="1200" dirty="0">
                <a:solidFill>
                  <a:schemeClr val="accent1"/>
                </a:solidFill>
                <a:latin typeface="+mn-lt"/>
                <a:ea typeface="+mn-ea"/>
                <a:cs typeface="+mn-cs"/>
              </a:defRPr>
            </a:lvl1pPr>
          </a:lstStyle>
          <a:p>
            <a:pPr lvl="0"/>
            <a:r>
              <a:rPr lang="en-US"/>
              <a:t>Enter text here</a:t>
            </a:r>
            <a:endParaRPr lang="en-GB"/>
          </a:p>
        </p:txBody>
      </p:sp>
      <p:sp>
        <p:nvSpPr>
          <p:cNvPr id="18" name="Text Placeholder 12"/>
          <p:cNvSpPr>
            <a:spLocks noGrp="1"/>
          </p:cNvSpPr>
          <p:nvPr>
            <p:ph type="body" sz="quarter" idx="39" hasCustomPrompt="1"/>
          </p:nvPr>
        </p:nvSpPr>
        <p:spPr>
          <a:xfrm>
            <a:off x="6231818" y="2675246"/>
            <a:ext cx="2454982" cy="1630054"/>
          </a:xfrm>
        </p:spPr>
        <p:txBody>
          <a:bodyPr/>
          <a:lstStyle>
            <a:lvl1pPr marL="0" indent="0" algn="l" defTabSz="914400" rtl="0" eaLnBrk="1" latinLnBrk="0" hangingPunct="1">
              <a:lnSpc>
                <a:spcPct val="120000"/>
              </a:lnSpc>
              <a:spcBef>
                <a:spcPts val="0"/>
              </a:spcBef>
              <a:spcAft>
                <a:spcPts val="600"/>
              </a:spcAft>
              <a:buClr>
                <a:schemeClr val="accent2"/>
              </a:buClr>
              <a:buSzPct val="110000"/>
              <a:buNone/>
              <a:defRPr lang="en-GB" sz="900" kern="1200" dirty="0">
                <a:solidFill>
                  <a:schemeClr val="accent1"/>
                </a:solidFill>
                <a:latin typeface="+mn-lt"/>
                <a:ea typeface="+mn-ea"/>
                <a:cs typeface="+mn-cs"/>
              </a:defRPr>
            </a:lvl1pPr>
          </a:lstStyle>
          <a:p>
            <a:pPr lvl="0"/>
            <a:r>
              <a:rPr lang="en-US"/>
              <a:t>Enter text here</a:t>
            </a:r>
            <a:endParaRPr lang="en-GB"/>
          </a:p>
        </p:txBody>
      </p:sp>
      <p:pic>
        <p:nvPicPr>
          <p:cNvPr id="7" name="Picture 6">
            <a:extLst>
              <a:ext uri="{FF2B5EF4-FFF2-40B4-BE49-F238E27FC236}">
                <a16:creationId xmlns:a16="http://schemas.microsoft.com/office/drawing/2014/main" id="{77849774-262B-D527-EB71-0ABC6230098C}"/>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2" name="Picture 1" descr="A blue globe with white lines around it&#10;&#10;AI-generated content may be incorrect.">
            <a:extLst>
              <a:ext uri="{FF2B5EF4-FFF2-40B4-BE49-F238E27FC236}">
                <a16:creationId xmlns:a16="http://schemas.microsoft.com/office/drawing/2014/main" id="{74BB1C09-4A34-FAB1-894F-BABE9B8DDA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3928264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ory_metrics">
    <p:bg>
      <p:bgPr>
        <a:solidFill>
          <a:srgbClr val="FFFFFF"/>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28" hasCustomPrompt="1"/>
          </p:nvPr>
        </p:nvSpPr>
        <p:spPr>
          <a:xfrm>
            <a:off x="4572001" y="1264415"/>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a:t>Enter subtitle</a:t>
            </a:r>
          </a:p>
        </p:txBody>
      </p:sp>
      <p:sp>
        <p:nvSpPr>
          <p:cNvPr id="25" name="Text Placeholder 6"/>
          <p:cNvSpPr>
            <a:spLocks noGrp="1"/>
          </p:cNvSpPr>
          <p:nvPr>
            <p:ph type="body" sz="quarter" idx="29" hasCustomPrompt="1"/>
          </p:nvPr>
        </p:nvSpPr>
        <p:spPr>
          <a:xfrm>
            <a:off x="5961059" y="833051"/>
            <a:ext cx="1118877" cy="376238"/>
          </a:xfrm>
        </p:spPr>
        <p:txBody>
          <a:bodyPr vert="horz" wrap="square" lIns="0" tIns="0" rIns="0" bIns="0" rtlCol="0" anchor="t">
            <a:noAutofit/>
          </a:bodyPr>
          <a:lstStyle>
            <a:lvl1pPr marL="0" indent="0">
              <a:buNone/>
              <a:defRPr lang="en-US" sz="2800" b="1" kern="0" spc="-15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a:t>1B</a:t>
            </a:r>
          </a:p>
        </p:txBody>
      </p:sp>
      <p:sp>
        <p:nvSpPr>
          <p:cNvPr id="26" name="Text Placeholder 10"/>
          <p:cNvSpPr>
            <a:spLocks noGrp="1"/>
          </p:cNvSpPr>
          <p:nvPr>
            <p:ph type="body" sz="quarter" idx="30" hasCustomPrompt="1"/>
          </p:nvPr>
        </p:nvSpPr>
        <p:spPr>
          <a:xfrm>
            <a:off x="5961059" y="1264415"/>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a:t>Enter subtitle</a:t>
            </a:r>
          </a:p>
        </p:txBody>
      </p:sp>
      <p:sp>
        <p:nvSpPr>
          <p:cNvPr id="27" name="Text Placeholder 6"/>
          <p:cNvSpPr>
            <a:spLocks noGrp="1"/>
          </p:cNvSpPr>
          <p:nvPr>
            <p:ph type="body" sz="quarter" idx="31" hasCustomPrompt="1"/>
          </p:nvPr>
        </p:nvSpPr>
        <p:spPr>
          <a:xfrm>
            <a:off x="7350117" y="833051"/>
            <a:ext cx="1118877" cy="376238"/>
          </a:xfrm>
        </p:spPr>
        <p:txBody>
          <a:bodyPr vert="horz" wrap="square" lIns="0" tIns="0" rIns="0" bIns="0" rtlCol="0" anchor="t">
            <a:noAutofit/>
          </a:bodyPr>
          <a:lstStyle>
            <a:lvl1pPr marL="0" indent="0">
              <a:buNone/>
              <a:defRPr lang="en-US" sz="2800" b="1" kern="0" spc="-15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a:t>100</a:t>
            </a:r>
          </a:p>
        </p:txBody>
      </p:sp>
      <p:sp>
        <p:nvSpPr>
          <p:cNvPr id="28" name="Text Placeholder 10"/>
          <p:cNvSpPr>
            <a:spLocks noGrp="1"/>
          </p:cNvSpPr>
          <p:nvPr>
            <p:ph type="body" sz="quarter" idx="32" hasCustomPrompt="1"/>
          </p:nvPr>
        </p:nvSpPr>
        <p:spPr>
          <a:xfrm>
            <a:off x="7350117" y="1264415"/>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a:t>Enter subtitle</a:t>
            </a:r>
          </a:p>
        </p:txBody>
      </p:sp>
      <p:sp>
        <p:nvSpPr>
          <p:cNvPr id="7" name="Text Placeholder 6"/>
          <p:cNvSpPr>
            <a:spLocks noGrp="1"/>
          </p:cNvSpPr>
          <p:nvPr>
            <p:ph type="body" sz="quarter" idx="27" hasCustomPrompt="1"/>
          </p:nvPr>
        </p:nvSpPr>
        <p:spPr>
          <a:xfrm>
            <a:off x="4572001" y="833051"/>
            <a:ext cx="1118877" cy="376238"/>
          </a:xfrm>
        </p:spPr>
        <p:txBody>
          <a:bodyPr vert="horz" wrap="square" lIns="0" tIns="0" rIns="0" bIns="0" rtlCol="0" anchor="t">
            <a:noAutofit/>
          </a:bodyPr>
          <a:lstStyle>
            <a:lvl1pPr marL="0" indent="0">
              <a:buNone/>
              <a:defRPr lang="en-US" sz="2800" b="1" kern="0" spc="-15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a:t>1,000</a:t>
            </a:r>
          </a:p>
        </p:txBody>
      </p:sp>
      <p:sp>
        <p:nvSpPr>
          <p:cNvPr id="29" name="Text Placeholder 3"/>
          <p:cNvSpPr>
            <a:spLocks noGrp="1"/>
          </p:cNvSpPr>
          <p:nvPr>
            <p:ph type="body" sz="quarter" idx="26" hasCustomPrompt="1"/>
          </p:nvPr>
        </p:nvSpPr>
        <p:spPr>
          <a:xfrm>
            <a:off x="4572000" y="4596644"/>
            <a:ext cx="2076456" cy="193899"/>
          </a:xfrm>
        </p:spPr>
        <p:txBody>
          <a:bodyPr/>
          <a:lstStyle>
            <a:lvl1pPr marL="0" indent="0" algn="l" defTabSz="914400" rtl="0" eaLnBrk="1" latinLnBrk="0" hangingPunct="1">
              <a:buNone/>
              <a:defRPr lang="en-US" sz="1100" kern="1200" baseline="30000" dirty="0" smtClean="0">
                <a:solidFill>
                  <a:schemeClr val="accent5"/>
                </a:solidFill>
                <a:latin typeface="+mn-lt"/>
                <a:ea typeface="+mn-ea"/>
                <a:cs typeface="+mn-cs"/>
              </a:defRPr>
            </a:lvl1pPr>
            <a:lvl2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2pPr>
            <a:lvl3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3pPr>
            <a:lvl4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4pPr>
            <a:lvl5pPr marL="0" algn="r" defTabSz="914400" rtl="0" eaLnBrk="1" latinLnBrk="0" hangingPunct="1">
              <a:defRPr lang="en-US" sz="1100" kern="1200" baseline="30000" dirty="0">
                <a:solidFill>
                  <a:schemeClr val="accent1">
                    <a:lumMod val="60000"/>
                    <a:lumOff val="40000"/>
                  </a:schemeClr>
                </a:solidFill>
                <a:latin typeface="+mn-lt"/>
                <a:ea typeface="+mn-ea"/>
                <a:cs typeface="+mn-cs"/>
              </a:defRPr>
            </a:lvl5pPr>
          </a:lstStyle>
          <a:p>
            <a:pPr lvl="0"/>
            <a:r>
              <a:rPr lang="en-US"/>
              <a:t>Contact: Enter name</a:t>
            </a:r>
          </a:p>
        </p:txBody>
      </p:sp>
      <p:sp>
        <p:nvSpPr>
          <p:cNvPr id="39" name="Text Placeholder 10"/>
          <p:cNvSpPr>
            <a:spLocks noGrp="1"/>
          </p:cNvSpPr>
          <p:nvPr>
            <p:ph type="body" sz="quarter" idx="34" hasCustomPrompt="1"/>
          </p:nvPr>
        </p:nvSpPr>
        <p:spPr>
          <a:xfrm>
            <a:off x="4572000" y="2220995"/>
            <a:ext cx="2349182" cy="755181"/>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a:t>Enter subtitle</a:t>
            </a:r>
          </a:p>
        </p:txBody>
      </p:sp>
      <p:sp>
        <p:nvSpPr>
          <p:cNvPr id="40" name="Text Placeholder 6"/>
          <p:cNvSpPr>
            <a:spLocks noGrp="1"/>
          </p:cNvSpPr>
          <p:nvPr>
            <p:ph type="body" sz="quarter" idx="35" hasCustomPrompt="1"/>
          </p:nvPr>
        </p:nvSpPr>
        <p:spPr>
          <a:xfrm>
            <a:off x="4572000" y="2011424"/>
            <a:ext cx="2349182"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a:t>Subhead</a:t>
            </a:r>
          </a:p>
        </p:txBody>
      </p:sp>
      <p:sp>
        <p:nvSpPr>
          <p:cNvPr id="41" name="Text Placeholder 10"/>
          <p:cNvSpPr>
            <a:spLocks noGrp="1"/>
          </p:cNvSpPr>
          <p:nvPr>
            <p:ph type="body" sz="quarter" idx="36" hasCustomPrompt="1"/>
          </p:nvPr>
        </p:nvSpPr>
        <p:spPr>
          <a:xfrm>
            <a:off x="7350117" y="2214199"/>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a:t>Enter subtitle</a:t>
            </a:r>
          </a:p>
        </p:txBody>
      </p:sp>
      <p:sp>
        <p:nvSpPr>
          <p:cNvPr id="42" name="Text Placeholder 6"/>
          <p:cNvSpPr>
            <a:spLocks noGrp="1"/>
          </p:cNvSpPr>
          <p:nvPr>
            <p:ph type="body" sz="quarter" idx="37" hasCustomPrompt="1"/>
          </p:nvPr>
        </p:nvSpPr>
        <p:spPr>
          <a:xfrm>
            <a:off x="7350117" y="2004627"/>
            <a:ext cx="1118877"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a:t>Subhead</a:t>
            </a:r>
          </a:p>
        </p:txBody>
      </p:sp>
      <p:sp>
        <p:nvSpPr>
          <p:cNvPr id="43" name="Text Placeholder 10"/>
          <p:cNvSpPr>
            <a:spLocks noGrp="1"/>
          </p:cNvSpPr>
          <p:nvPr>
            <p:ph type="body" sz="quarter" idx="38" hasCustomPrompt="1"/>
          </p:nvPr>
        </p:nvSpPr>
        <p:spPr>
          <a:xfrm>
            <a:off x="4572000" y="3340330"/>
            <a:ext cx="2349182" cy="812189"/>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a:t>Enter subtitle</a:t>
            </a:r>
          </a:p>
        </p:txBody>
      </p:sp>
      <p:sp>
        <p:nvSpPr>
          <p:cNvPr id="44" name="Text Placeholder 6"/>
          <p:cNvSpPr>
            <a:spLocks noGrp="1"/>
          </p:cNvSpPr>
          <p:nvPr>
            <p:ph type="body" sz="quarter" idx="39" hasCustomPrompt="1"/>
          </p:nvPr>
        </p:nvSpPr>
        <p:spPr>
          <a:xfrm>
            <a:off x="4572000" y="3130759"/>
            <a:ext cx="2349182"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a:t>Subhead</a:t>
            </a:r>
          </a:p>
        </p:txBody>
      </p:sp>
      <p:sp>
        <p:nvSpPr>
          <p:cNvPr id="45" name="Text Placeholder 10"/>
          <p:cNvSpPr>
            <a:spLocks noGrp="1"/>
          </p:cNvSpPr>
          <p:nvPr>
            <p:ph type="body" sz="quarter" idx="40" hasCustomPrompt="1"/>
          </p:nvPr>
        </p:nvSpPr>
        <p:spPr>
          <a:xfrm>
            <a:off x="7350117" y="2825990"/>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a:t>Enter subtitle</a:t>
            </a:r>
          </a:p>
        </p:txBody>
      </p:sp>
      <p:sp>
        <p:nvSpPr>
          <p:cNvPr id="46" name="Text Placeholder 6"/>
          <p:cNvSpPr>
            <a:spLocks noGrp="1"/>
          </p:cNvSpPr>
          <p:nvPr>
            <p:ph type="body" sz="quarter" idx="41" hasCustomPrompt="1"/>
          </p:nvPr>
        </p:nvSpPr>
        <p:spPr>
          <a:xfrm>
            <a:off x="7350117" y="2616418"/>
            <a:ext cx="1118877"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a:t>Subhead</a:t>
            </a:r>
          </a:p>
        </p:txBody>
      </p:sp>
      <p:sp>
        <p:nvSpPr>
          <p:cNvPr id="19" name="Text Placeholder 4"/>
          <p:cNvSpPr>
            <a:spLocks noGrp="1"/>
          </p:cNvSpPr>
          <p:nvPr>
            <p:ph type="body" sz="quarter" idx="33"/>
          </p:nvPr>
        </p:nvSpPr>
        <p:spPr>
          <a:xfrm>
            <a:off x="464494" y="1894708"/>
            <a:ext cx="3770956" cy="1704412"/>
          </a:xfrm>
        </p:spPr>
        <p:txBody>
          <a:bodyPr tIns="0"/>
          <a:lstStyle>
            <a:lvl1pPr marL="0" indent="0">
              <a:lnSpc>
                <a:spcPct val="120000"/>
              </a:lnSpc>
              <a:buNone/>
              <a:defRPr lang="en-US" sz="11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a:t>Click to edit Master text styles</a:t>
            </a:r>
          </a:p>
        </p:txBody>
      </p:sp>
      <p:sp>
        <p:nvSpPr>
          <p:cNvPr id="20" name="Text Placeholder 7"/>
          <p:cNvSpPr>
            <a:spLocks noGrp="1"/>
          </p:cNvSpPr>
          <p:nvPr>
            <p:ph type="body" sz="quarter" idx="11" hasCustomPrompt="1"/>
          </p:nvPr>
        </p:nvSpPr>
        <p:spPr>
          <a:xfrm>
            <a:off x="464493" y="594264"/>
            <a:ext cx="3770957" cy="1257300"/>
          </a:xfrm>
        </p:spPr>
        <p:txBody>
          <a:bodyPr tIns="0" bIns="0" anchor="t"/>
          <a:lstStyle>
            <a:lvl1pPr marL="0" indent="0" algn="l" defTabSz="914400" rtl="0" eaLnBrk="1" latinLnBrk="0" hangingPunct="1">
              <a:lnSpc>
                <a:spcPct val="90000"/>
              </a:lnSpc>
              <a:spcBef>
                <a:spcPct val="0"/>
              </a:spcBef>
              <a:buNone/>
              <a:defRPr lang="en-US" sz="2800" b="1" kern="0" spc="-1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 this text box. Try to keep to three lines of text</a:t>
            </a:r>
          </a:p>
        </p:txBody>
      </p:sp>
      <p:pic>
        <p:nvPicPr>
          <p:cNvPr id="6" name="Picture 5">
            <a:extLst>
              <a:ext uri="{FF2B5EF4-FFF2-40B4-BE49-F238E27FC236}">
                <a16:creationId xmlns:a16="http://schemas.microsoft.com/office/drawing/2014/main" id="{9762D41F-B6DF-FD78-80E3-57F3E39110A1}"/>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2" name="Picture 1" descr="A blue globe with white lines around it&#10;&#10;AI-generated content may be incorrect.">
            <a:extLst>
              <a:ext uri="{FF2B5EF4-FFF2-40B4-BE49-F238E27FC236}">
                <a16:creationId xmlns:a16="http://schemas.microsoft.com/office/drawing/2014/main" id="{9EC29BF9-4BB9-E2D8-8C22-21DD679993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31921839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ory_quote">
    <p:bg>
      <p:bgPr>
        <a:solidFill>
          <a:srgbClr val="FFFFFF"/>
        </a:solidFill>
        <a:effectLst/>
      </p:bgPr>
    </p:bg>
    <p:spTree>
      <p:nvGrpSpPr>
        <p:cNvPr id="1" name=""/>
        <p:cNvGrpSpPr/>
        <p:nvPr/>
      </p:nvGrpSpPr>
      <p:grpSpPr>
        <a:xfrm>
          <a:off x="0" y="0"/>
          <a:ext cx="0" cy="0"/>
          <a:chOff x="0" y="0"/>
          <a:chExt cx="0" cy="0"/>
        </a:xfrm>
      </p:grpSpPr>
      <p:sp>
        <p:nvSpPr>
          <p:cNvPr id="29" name="Text Placeholder 3"/>
          <p:cNvSpPr>
            <a:spLocks noGrp="1"/>
          </p:cNvSpPr>
          <p:nvPr>
            <p:ph type="body" sz="quarter" idx="26" hasCustomPrompt="1"/>
          </p:nvPr>
        </p:nvSpPr>
        <p:spPr>
          <a:xfrm>
            <a:off x="4700906" y="4596644"/>
            <a:ext cx="2076456" cy="193899"/>
          </a:xfrm>
        </p:spPr>
        <p:txBody>
          <a:bodyPr/>
          <a:lstStyle>
            <a:lvl1pPr marL="0" indent="0" algn="l" defTabSz="914400" rtl="0" eaLnBrk="1" latinLnBrk="0" hangingPunct="1">
              <a:buNone/>
              <a:defRPr lang="en-US" sz="1100" kern="1200" baseline="30000" dirty="0" smtClean="0">
                <a:solidFill>
                  <a:schemeClr val="accent5"/>
                </a:solidFill>
                <a:latin typeface="+mn-lt"/>
                <a:ea typeface="+mn-ea"/>
                <a:cs typeface="+mn-cs"/>
              </a:defRPr>
            </a:lvl1pPr>
            <a:lvl2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2pPr>
            <a:lvl3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3pPr>
            <a:lvl4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4pPr>
            <a:lvl5pPr marL="0" algn="r" defTabSz="914400" rtl="0" eaLnBrk="1" latinLnBrk="0" hangingPunct="1">
              <a:defRPr lang="en-US" sz="1100" kern="1200" baseline="30000" dirty="0">
                <a:solidFill>
                  <a:schemeClr val="accent1">
                    <a:lumMod val="60000"/>
                    <a:lumOff val="40000"/>
                  </a:schemeClr>
                </a:solidFill>
                <a:latin typeface="+mn-lt"/>
                <a:ea typeface="+mn-ea"/>
                <a:cs typeface="+mn-cs"/>
              </a:defRPr>
            </a:lvl5pPr>
          </a:lstStyle>
          <a:p>
            <a:pPr lvl="0"/>
            <a:r>
              <a:rPr lang="en-US"/>
              <a:t>Contact: Enter name</a:t>
            </a:r>
          </a:p>
        </p:txBody>
      </p:sp>
      <p:sp>
        <p:nvSpPr>
          <p:cNvPr id="38" name="Text Placeholder 7"/>
          <p:cNvSpPr>
            <a:spLocks noGrp="1"/>
          </p:cNvSpPr>
          <p:nvPr>
            <p:ph type="body" sz="quarter" idx="11" hasCustomPrompt="1"/>
          </p:nvPr>
        </p:nvSpPr>
        <p:spPr>
          <a:xfrm>
            <a:off x="464493" y="594264"/>
            <a:ext cx="3770957" cy="1257300"/>
          </a:xfrm>
        </p:spPr>
        <p:txBody>
          <a:bodyPr tIns="0" bIns="0" anchor="t"/>
          <a:lstStyle>
            <a:lvl1pPr marL="0" indent="0" algn="l" defTabSz="914400" rtl="0" eaLnBrk="1" latinLnBrk="0" hangingPunct="1">
              <a:lnSpc>
                <a:spcPct val="90000"/>
              </a:lnSpc>
              <a:spcBef>
                <a:spcPct val="0"/>
              </a:spcBef>
              <a:buNone/>
              <a:defRPr lang="en-US" sz="2800" b="1" kern="0" spc="-1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a:t>Click to edit this text box. Try to keep to three lines of text</a:t>
            </a:r>
          </a:p>
        </p:txBody>
      </p:sp>
      <p:sp>
        <p:nvSpPr>
          <p:cNvPr id="39" name="Text Placeholder 10"/>
          <p:cNvSpPr>
            <a:spLocks noGrp="1"/>
          </p:cNvSpPr>
          <p:nvPr>
            <p:ph type="body" sz="quarter" idx="34" hasCustomPrompt="1"/>
          </p:nvPr>
        </p:nvSpPr>
        <p:spPr>
          <a:xfrm>
            <a:off x="4700906" y="2409365"/>
            <a:ext cx="2349182" cy="755181"/>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a:t>Enter subtitle</a:t>
            </a:r>
          </a:p>
        </p:txBody>
      </p:sp>
      <p:sp>
        <p:nvSpPr>
          <p:cNvPr id="40" name="Text Placeholder 6"/>
          <p:cNvSpPr>
            <a:spLocks noGrp="1"/>
          </p:cNvSpPr>
          <p:nvPr>
            <p:ph type="body" sz="quarter" idx="35" hasCustomPrompt="1"/>
          </p:nvPr>
        </p:nvSpPr>
        <p:spPr>
          <a:xfrm>
            <a:off x="4700906" y="2199794"/>
            <a:ext cx="2349182" cy="202076"/>
          </a:xfrm>
        </p:spPr>
        <p:txBody>
          <a:bodyPr vert="horz" wrap="square" lIns="0" tIns="0" rIns="0" bIns="0" rtlCol="0" anchor="t">
            <a:noAutofit/>
          </a:bodyPr>
          <a:lstStyle>
            <a:lvl1pPr marL="0" indent="0">
              <a:buNone/>
              <a:defRPr lang="en-US" sz="1200" b="1" kern="0" spc="-50" baseline="0" dirty="0">
                <a:solidFill>
                  <a:schemeClr val="tx1"/>
                </a:solidFill>
                <a:latin typeface="+mj-lt"/>
                <a:ea typeface="Roboto Medium" panose="02000000000000000000" pitchFamily="2" charset="0"/>
              </a:defRPr>
            </a:lvl1pPr>
          </a:lstStyle>
          <a:p>
            <a:pPr marL="173038" lvl="0" indent="-173038">
              <a:lnSpc>
                <a:spcPct val="90000"/>
              </a:lnSpc>
              <a:spcBef>
                <a:spcPct val="0"/>
              </a:spcBef>
            </a:pPr>
            <a:r>
              <a:rPr lang="en-US"/>
              <a:t>Subhead</a:t>
            </a:r>
          </a:p>
        </p:txBody>
      </p:sp>
      <p:sp>
        <p:nvSpPr>
          <p:cNvPr id="41" name="Text Placeholder 10"/>
          <p:cNvSpPr>
            <a:spLocks noGrp="1"/>
          </p:cNvSpPr>
          <p:nvPr>
            <p:ph type="body" sz="quarter" idx="36" hasCustomPrompt="1"/>
          </p:nvPr>
        </p:nvSpPr>
        <p:spPr>
          <a:xfrm>
            <a:off x="7479023" y="2402569"/>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a:t>Enter subtitle</a:t>
            </a:r>
          </a:p>
        </p:txBody>
      </p:sp>
      <p:sp>
        <p:nvSpPr>
          <p:cNvPr id="42" name="Text Placeholder 6"/>
          <p:cNvSpPr>
            <a:spLocks noGrp="1"/>
          </p:cNvSpPr>
          <p:nvPr>
            <p:ph type="body" sz="quarter" idx="37" hasCustomPrompt="1"/>
          </p:nvPr>
        </p:nvSpPr>
        <p:spPr>
          <a:xfrm>
            <a:off x="7479023" y="2192997"/>
            <a:ext cx="1118877" cy="202076"/>
          </a:xfrm>
        </p:spPr>
        <p:txBody>
          <a:bodyPr vert="horz" wrap="square" lIns="0" tIns="0" rIns="0" bIns="0" rtlCol="0" anchor="t">
            <a:noAutofit/>
          </a:bodyPr>
          <a:lstStyle>
            <a:lvl1pPr marL="0" indent="0">
              <a:buNone/>
              <a:defRPr lang="en-US" sz="1200" b="1" kern="0" spc="-50" baseline="0" dirty="0">
                <a:solidFill>
                  <a:schemeClr val="tx1"/>
                </a:solidFill>
                <a:latin typeface="+mj-lt"/>
                <a:ea typeface="Roboto Medium" panose="02000000000000000000" pitchFamily="2" charset="0"/>
              </a:defRPr>
            </a:lvl1pPr>
          </a:lstStyle>
          <a:p>
            <a:pPr marL="173038" lvl="0" indent="-173038">
              <a:lnSpc>
                <a:spcPct val="90000"/>
              </a:lnSpc>
              <a:spcBef>
                <a:spcPct val="0"/>
              </a:spcBef>
            </a:pPr>
            <a:r>
              <a:rPr lang="en-US"/>
              <a:t>Subhead</a:t>
            </a:r>
          </a:p>
        </p:txBody>
      </p:sp>
      <p:sp>
        <p:nvSpPr>
          <p:cNvPr id="43" name="Text Placeholder 10"/>
          <p:cNvSpPr>
            <a:spLocks noGrp="1"/>
          </p:cNvSpPr>
          <p:nvPr>
            <p:ph type="body" sz="quarter" idx="38" hasCustomPrompt="1"/>
          </p:nvPr>
        </p:nvSpPr>
        <p:spPr>
          <a:xfrm>
            <a:off x="4700906" y="3528700"/>
            <a:ext cx="2349182" cy="409271"/>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a:t>Enter subtitle</a:t>
            </a:r>
          </a:p>
        </p:txBody>
      </p:sp>
      <p:sp>
        <p:nvSpPr>
          <p:cNvPr id="44" name="Text Placeholder 6"/>
          <p:cNvSpPr>
            <a:spLocks noGrp="1"/>
          </p:cNvSpPr>
          <p:nvPr>
            <p:ph type="body" sz="quarter" idx="39" hasCustomPrompt="1"/>
          </p:nvPr>
        </p:nvSpPr>
        <p:spPr>
          <a:xfrm>
            <a:off x="4700906" y="3319129"/>
            <a:ext cx="2349182" cy="202076"/>
          </a:xfrm>
        </p:spPr>
        <p:txBody>
          <a:bodyPr vert="horz" wrap="square" lIns="0" tIns="0" rIns="0" bIns="0" rtlCol="0" anchor="t">
            <a:noAutofit/>
          </a:bodyPr>
          <a:lstStyle>
            <a:lvl1pPr marL="0" indent="0">
              <a:buNone/>
              <a:defRPr lang="en-US" sz="1200" b="1" kern="0" spc="-50" baseline="0" dirty="0">
                <a:solidFill>
                  <a:schemeClr val="tx1"/>
                </a:solidFill>
                <a:latin typeface="+mj-lt"/>
                <a:ea typeface="Roboto Medium" panose="02000000000000000000" pitchFamily="2" charset="0"/>
              </a:defRPr>
            </a:lvl1pPr>
          </a:lstStyle>
          <a:p>
            <a:pPr marL="173038" lvl="0" indent="-173038">
              <a:lnSpc>
                <a:spcPct val="90000"/>
              </a:lnSpc>
              <a:spcBef>
                <a:spcPct val="0"/>
              </a:spcBef>
            </a:pPr>
            <a:r>
              <a:rPr lang="en-US"/>
              <a:t>Subhead</a:t>
            </a:r>
          </a:p>
        </p:txBody>
      </p:sp>
      <p:sp>
        <p:nvSpPr>
          <p:cNvPr id="45" name="Text Placeholder 10"/>
          <p:cNvSpPr>
            <a:spLocks noGrp="1"/>
          </p:cNvSpPr>
          <p:nvPr>
            <p:ph type="body" sz="quarter" idx="40" hasCustomPrompt="1"/>
          </p:nvPr>
        </p:nvSpPr>
        <p:spPr>
          <a:xfrm>
            <a:off x="7479023" y="3014360"/>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a:t>Enter subtitle</a:t>
            </a:r>
          </a:p>
        </p:txBody>
      </p:sp>
      <p:sp>
        <p:nvSpPr>
          <p:cNvPr id="46" name="Text Placeholder 6"/>
          <p:cNvSpPr>
            <a:spLocks noGrp="1"/>
          </p:cNvSpPr>
          <p:nvPr>
            <p:ph type="body" sz="quarter" idx="41" hasCustomPrompt="1"/>
          </p:nvPr>
        </p:nvSpPr>
        <p:spPr>
          <a:xfrm>
            <a:off x="7479023" y="2804788"/>
            <a:ext cx="1118877" cy="202076"/>
          </a:xfrm>
        </p:spPr>
        <p:txBody>
          <a:bodyPr vert="horz" wrap="square" lIns="0" tIns="0" rIns="0" bIns="0" rtlCol="0" anchor="t">
            <a:noAutofit/>
          </a:bodyPr>
          <a:lstStyle>
            <a:lvl1pPr marL="0" indent="0">
              <a:buNone/>
              <a:defRPr lang="en-US" sz="1200" b="1" kern="0" spc="-50" baseline="0" dirty="0">
                <a:solidFill>
                  <a:schemeClr val="tx1"/>
                </a:solidFill>
                <a:latin typeface="+mj-lt"/>
                <a:ea typeface="Roboto Medium" panose="02000000000000000000" pitchFamily="2" charset="0"/>
              </a:defRPr>
            </a:lvl1pPr>
          </a:lstStyle>
          <a:p>
            <a:pPr marL="173038" lvl="0" indent="-173038">
              <a:lnSpc>
                <a:spcPct val="90000"/>
              </a:lnSpc>
              <a:spcBef>
                <a:spcPct val="0"/>
              </a:spcBef>
            </a:pPr>
            <a:r>
              <a:rPr lang="en-US"/>
              <a:t>Subhead</a:t>
            </a:r>
          </a:p>
        </p:txBody>
      </p:sp>
      <p:sp>
        <p:nvSpPr>
          <p:cNvPr id="3" name="Text Placeholder 2"/>
          <p:cNvSpPr>
            <a:spLocks noGrp="1"/>
          </p:cNvSpPr>
          <p:nvPr>
            <p:ph type="body" sz="quarter" idx="42" hasCustomPrompt="1"/>
          </p:nvPr>
        </p:nvSpPr>
        <p:spPr>
          <a:xfrm>
            <a:off x="4699000" y="826205"/>
            <a:ext cx="3898900" cy="1114259"/>
          </a:xfrm>
        </p:spPr>
        <p:txBody>
          <a:bodyPr/>
          <a:lstStyle>
            <a:lvl1pPr marL="0" indent="0">
              <a:buNone/>
              <a:defRPr sz="2000" baseline="0">
                <a:solidFill>
                  <a:schemeClr val="accent5"/>
                </a:solidFill>
              </a:defRPr>
            </a:lvl1pPr>
          </a:lstStyle>
          <a:p>
            <a:pPr lvl="0"/>
            <a:r>
              <a:rPr lang="en-US"/>
              <a:t>Here’s a place for your quote. We recommend to keep it short. Maybe about this long.”</a:t>
            </a:r>
            <a:endParaRPr lang="en-GB"/>
          </a:p>
        </p:txBody>
      </p:sp>
      <p:sp>
        <p:nvSpPr>
          <p:cNvPr id="4" name="TextBox 3"/>
          <p:cNvSpPr txBox="1"/>
          <p:nvPr userDrawn="1"/>
        </p:nvSpPr>
        <p:spPr>
          <a:xfrm>
            <a:off x="4483100" y="826205"/>
            <a:ext cx="431800" cy="406400"/>
          </a:xfrm>
          <a:prstGeom prst="rect">
            <a:avLst/>
          </a:prstGeom>
          <a:noFill/>
        </p:spPr>
        <p:txBody>
          <a:bodyPr wrap="square" rtlCol="0">
            <a:noAutofit/>
          </a:bodyPr>
          <a:lstStyle/>
          <a:p>
            <a:pPr>
              <a:spcBef>
                <a:spcPts val="750"/>
              </a:spcBef>
              <a:buClr>
                <a:schemeClr val="accent2"/>
              </a:buClr>
              <a:buSzPct val="100000"/>
            </a:pPr>
            <a:r>
              <a:rPr lang="en-US" sz="2000">
                <a:solidFill>
                  <a:srgbClr val="7BAEDD"/>
                </a:solidFill>
                <a:latin typeface="Arial" panose="020B0604020202020204" pitchFamily="34" charset="0"/>
                <a:cs typeface="Arial" panose="020B0604020202020204" pitchFamily="34" charset="0"/>
              </a:rPr>
              <a:t>“</a:t>
            </a:r>
            <a:endParaRPr lang="en-GB" sz="2000" err="1">
              <a:solidFill>
                <a:srgbClr val="7BAEDD"/>
              </a:solidFill>
              <a:latin typeface="Arial" panose="020B0604020202020204" pitchFamily="34" charset="0"/>
              <a:cs typeface="Arial" panose="020B0604020202020204" pitchFamily="34" charset="0"/>
            </a:endParaRPr>
          </a:p>
        </p:txBody>
      </p:sp>
      <p:sp>
        <p:nvSpPr>
          <p:cNvPr id="22" name="Text Placeholder 4"/>
          <p:cNvSpPr>
            <a:spLocks noGrp="1"/>
          </p:cNvSpPr>
          <p:nvPr>
            <p:ph type="body" sz="quarter" idx="33"/>
          </p:nvPr>
        </p:nvSpPr>
        <p:spPr>
          <a:xfrm>
            <a:off x="464494" y="1894708"/>
            <a:ext cx="3770956" cy="1704412"/>
          </a:xfrm>
        </p:spPr>
        <p:txBody>
          <a:bodyPr tIns="0"/>
          <a:lstStyle>
            <a:lvl1pPr marL="0" indent="0">
              <a:lnSpc>
                <a:spcPct val="120000"/>
              </a:lnSpc>
              <a:buNone/>
              <a:defRPr lang="en-US" sz="11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a:t>Click to edit Master text styles</a:t>
            </a:r>
          </a:p>
        </p:txBody>
      </p:sp>
      <p:sp>
        <p:nvSpPr>
          <p:cNvPr id="7" name="TextBox 6">
            <a:extLst>
              <a:ext uri="{FF2B5EF4-FFF2-40B4-BE49-F238E27FC236}">
                <a16:creationId xmlns:a16="http://schemas.microsoft.com/office/drawing/2014/main" id="{F0590124-66BE-F73B-8677-555726C3DD4F}"/>
              </a:ext>
            </a:extLst>
          </p:cNvPr>
          <p:cNvSpPr txBox="1"/>
          <p:nvPr userDrawn="1"/>
        </p:nvSpPr>
        <p:spPr>
          <a:xfrm>
            <a:off x="2085278" y="-847493"/>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74DB50A-CDEB-FE1B-23DB-7C4357092968}"/>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2" name="Picture 1" descr="A blue globe with white lines around it&#10;&#10;AI-generated content may be incorrect.">
            <a:extLst>
              <a:ext uri="{FF2B5EF4-FFF2-40B4-BE49-F238E27FC236}">
                <a16:creationId xmlns:a16="http://schemas.microsoft.com/office/drawing/2014/main" id="{02BC2D36-0D31-9591-682A-7BE04EFBB9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13163226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Logo Slide 1">
    <p:bg>
      <p:bgPr>
        <a:solidFill>
          <a:schemeClr val="bg2"/>
        </a:solidFill>
        <a:effectLst/>
      </p:bgPr>
    </p:bg>
    <p:spTree>
      <p:nvGrpSpPr>
        <p:cNvPr id="1" name=""/>
        <p:cNvGrpSpPr/>
        <p:nvPr/>
      </p:nvGrpSpPr>
      <p:grpSpPr>
        <a:xfrm>
          <a:off x="0" y="0"/>
          <a:ext cx="0" cy="0"/>
          <a:chOff x="0" y="0"/>
          <a:chExt cx="0" cy="0"/>
        </a:xfrm>
      </p:grpSpPr>
      <p:sp>
        <p:nvSpPr>
          <p:cNvPr id="7" name="Text Box 3"/>
          <p:cNvSpPr txBox="1">
            <a:spLocks noChangeArrowheads="1"/>
          </p:cNvSpPr>
          <p:nvPr userDrawn="1"/>
        </p:nvSpPr>
        <p:spPr bwMode="blackWhite">
          <a:xfrm>
            <a:off x="1831837" y="4525456"/>
            <a:ext cx="5480327" cy="255771"/>
          </a:xfrm>
          <a:prstGeom prst="rect">
            <a:avLst/>
          </a:prstGeom>
          <a:noFill/>
          <a:ln w="12700">
            <a:noFill/>
            <a:miter lim="800000"/>
            <a:headEnd type="none" w="sm" len="sm"/>
            <a:tailEnd type="none" w="sm" len="sm"/>
          </a:ln>
          <a:effectLst/>
        </p:spPr>
        <p:txBody>
          <a:bodyPr wrap="square" lIns="0" tIns="34285" rIns="0" bIns="137160" anchor="b" anchorCtr="0">
            <a:spAutoFit/>
          </a:bodyPr>
          <a:lstStyle/>
          <a:p>
            <a:pPr algn="ctr" defTabSz="685574" eaLnBrk="0" hangingPunct="0">
              <a:lnSpc>
                <a:spcPts val="675"/>
              </a:lnSpc>
              <a:defRPr/>
            </a:pPr>
            <a:r>
              <a:rPr lang="en-US" sz="525">
                <a:solidFill>
                  <a:schemeClr val="tx1"/>
                </a:solidFill>
                <a:latin typeface="Arial" panose="020B0604020202020204" pitchFamily="34" charset="0"/>
                <a:cs typeface="Arial" panose="020B0604020202020204" pitchFamily="34" charset="0"/>
              </a:rPr>
              <a:t>© 2024 INCOSE, LLC. All rights reserved. </a:t>
            </a:r>
          </a:p>
        </p:txBody>
      </p:sp>
      <p:pic>
        <p:nvPicPr>
          <p:cNvPr id="5" name="Picture 4">
            <a:extLst>
              <a:ext uri="{FF2B5EF4-FFF2-40B4-BE49-F238E27FC236}">
                <a16:creationId xmlns:a16="http://schemas.microsoft.com/office/drawing/2014/main" id="{2C3CB103-A501-DB50-CF0F-F2B4FE0D86D9}"/>
              </a:ext>
            </a:extLst>
          </p:cNvPr>
          <p:cNvPicPr>
            <a:picLocks noChangeAspect="1"/>
          </p:cNvPicPr>
          <p:nvPr userDrawn="1"/>
        </p:nvPicPr>
        <p:blipFill>
          <a:blip r:embed="rId2"/>
          <a:srcRect r="58852"/>
          <a:stretch/>
        </p:blipFill>
        <p:spPr>
          <a:xfrm>
            <a:off x="7880516" y="18441"/>
            <a:ext cx="1197637" cy="963194"/>
          </a:xfrm>
          <a:prstGeom prst="rect">
            <a:avLst/>
          </a:prstGeom>
        </p:spPr>
      </p:pic>
      <p:pic>
        <p:nvPicPr>
          <p:cNvPr id="3" name="Picture 2" descr="A blue globe with white lines around it&#10;&#10;AI-generated content may be incorrect.">
            <a:extLst>
              <a:ext uri="{FF2B5EF4-FFF2-40B4-BE49-F238E27FC236}">
                <a16:creationId xmlns:a16="http://schemas.microsoft.com/office/drawing/2014/main" id="{D1A71D10-8887-B8C5-EE20-A0C7B8FA81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1981" y="1155279"/>
            <a:ext cx="3598880" cy="2375260"/>
          </a:xfrm>
          <a:prstGeom prst="rect">
            <a:avLst/>
          </a:prstGeom>
        </p:spPr>
      </p:pic>
    </p:spTree>
    <p:extLst>
      <p:ext uri="{BB962C8B-B14F-4D97-AF65-F5344CB8AC3E}">
        <p14:creationId xmlns:p14="http://schemas.microsoft.com/office/powerpoint/2010/main" val="997395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 Slide 2">
    <p:bg>
      <p:bgRef idx="1001">
        <a:schemeClr val="bg1"/>
      </p:bgRef>
    </p:bg>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78F6BFEB-A9CC-5711-9FA1-A3C2014BA4F3}"/>
              </a:ext>
            </a:extLst>
          </p:cNvPr>
          <p:cNvSpPr txBox="1">
            <a:spLocks noChangeArrowheads="1"/>
          </p:cNvSpPr>
          <p:nvPr userDrawn="1"/>
        </p:nvSpPr>
        <p:spPr bwMode="blackWhite">
          <a:xfrm>
            <a:off x="1831837" y="4525456"/>
            <a:ext cx="5480327" cy="255771"/>
          </a:xfrm>
          <a:prstGeom prst="rect">
            <a:avLst/>
          </a:prstGeom>
          <a:noFill/>
          <a:ln w="12700">
            <a:noFill/>
            <a:miter lim="800000"/>
            <a:headEnd type="none" w="sm" len="sm"/>
            <a:tailEnd type="none" w="sm" len="sm"/>
          </a:ln>
          <a:effectLst/>
        </p:spPr>
        <p:txBody>
          <a:bodyPr wrap="square" lIns="0" tIns="34285" rIns="0" bIns="137160" anchor="b" anchorCtr="0">
            <a:spAutoFit/>
          </a:bodyPr>
          <a:lstStyle/>
          <a:p>
            <a:pPr algn="ctr" defTabSz="685574" eaLnBrk="0" hangingPunct="0">
              <a:lnSpc>
                <a:spcPts val="675"/>
              </a:lnSpc>
              <a:defRPr/>
            </a:pPr>
            <a:r>
              <a:rPr lang="en-US" sz="525">
                <a:solidFill>
                  <a:schemeClr val="tx1"/>
                </a:solidFill>
                <a:latin typeface="Arial" panose="020B0604020202020204" pitchFamily="34" charset="0"/>
                <a:cs typeface="Arial" panose="020B0604020202020204" pitchFamily="34" charset="0"/>
              </a:rPr>
              <a:t>© 2025 INCOSE, LLC. All rights reserved. </a:t>
            </a:r>
          </a:p>
        </p:txBody>
      </p:sp>
      <p:pic>
        <p:nvPicPr>
          <p:cNvPr id="7" name="Picture 6">
            <a:extLst>
              <a:ext uri="{FF2B5EF4-FFF2-40B4-BE49-F238E27FC236}">
                <a16:creationId xmlns:a16="http://schemas.microsoft.com/office/drawing/2014/main" id="{77855419-12A0-4384-668B-6ACAB628C011}"/>
              </a:ext>
            </a:extLst>
          </p:cNvPr>
          <p:cNvPicPr>
            <a:picLocks noChangeAspect="1"/>
          </p:cNvPicPr>
          <p:nvPr userDrawn="1"/>
        </p:nvPicPr>
        <p:blipFill>
          <a:blip r:embed="rId2"/>
          <a:srcRect r="58852"/>
          <a:stretch/>
        </p:blipFill>
        <p:spPr>
          <a:xfrm>
            <a:off x="7880516" y="18441"/>
            <a:ext cx="1197637" cy="963194"/>
          </a:xfrm>
          <a:prstGeom prst="rect">
            <a:avLst/>
          </a:prstGeom>
        </p:spPr>
      </p:pic>
      <p:pic>
        <p:nvPicPr>
          <p:cNvPr id="2" name="Picture 1" descr="A blue globe with white lines around it&#10;&#10;AI-generated content may be incorrect.">
            <a:extLst>
              <a:ext uri="{FF2B5EF4-FFF2-40B4-BE49-F238E27FC236}">
                <a16:creationId xmlns:a16="http://schemas.microsoft.com/office/drawing/2014/main" id="{A33C3264-129C-E5F4-9A32-1633624860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07586" y="1045436"/>
            <a:ext cx="4203535" cy="2774333"/>
          </a:xfrm>
          <a:prstGeom prst="rect">
            <a:avLst/>
          </a:prstGeom>
        </p:spPr>
      </p:pic>
    </p:spTree>
    <p:extLst>
      <p:ext uri="{BB962C8B-B14F-4D97-AF65-F5344CB8AC3E}">
        <p14:creationId xmlns:p14="http://schemas.microsoft.com/office/powerpoint/2010/main" val="161385644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itle Slide_ligh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BE6DA8-F99F-38AF-3614-52E655046B73}"/>
              </a:ext>
            </a:extLst>
          </p:cNvPr>
          <p:cNvSpPr/>
          <p:nvPr userDrawn="1"/>
        </p:nvSpPr>
        <p:spPr>
          <a:xfrm>
            <a:off x="0" y="0"/>
            <a:ext cx="4593625" cy="5143500"/>
          </a:xfrm>
          <a:prstGeom prst="rect">
            <a:avLst/>
          </a:prstGeom>
          <a:gradFill>
            <a:gsLst>
              <a:gs pos="0">
                <a:schemeClr val="accent2">
                  <a:lumMod val="20000"/>
                  <a:lumOff val="80000"/>
                </a:schemeClr>
              </a:gs>
              <a:gs pos="3000">
                <a:schemeClr val="accent2">
                  <a:lumMod val="20000"/>
                  <a:lumOff val="80000"/>
                </a:schemeClr>
              </a:gs>
              <a:gs pos="88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FR" sz="1400">
              <a:solidFill>
                <a:schemeClr val="bg1"/>
              </a:solidFill>
              <a:ea typeface="Segoe UI Black" panose="020B0A02040204020203" pitchFamily="34" charset="0"/>
              <a:cs typeface="Segoe UI Black" panose="020B0A02040204020203" pitchFamily="34" charset="0"/>
            </a:endParaRPr>
          </a:p>
        </p:txBody>
      </p:sp>
      <p:sp>
        <p:nvSpPr>
          <p:cNvPr id="5" name="Title Placeholder 1"/>
          <p:cNvSpPr>
            <a:spLocks noGrp="1"/>
          </p:cNvSpPr>
          <p:nvPr>
            <p:ph type="title" hasCustomPrompt="1"/>
          </p:nvPr>
        </p:nvSpPr>
        <p:spPr>
          <a:xfrm>
            <a:off x="457200" y="438150"/>
            <a:ext cx="3466618"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a:t>Insert title here. </a:t>
            </a:r>
          </a:p>
        </p:txBody>
      </p:sp>
      <p:sp>
        <p:nvSpPr>
          <p:cNvPr id="6" name="Text Placeholder 10"/>
          <p:cNvSpPr>
            <a:spLocks noGrp="1"/>
          </p:cNvSpPr>
          <p:nvPr>
            <p:ph type="body" sz="quarter" idx="15" hasCustomPrompt="1"/>
          </p:nvPr>
        </p:nvSpPr>
        <p:spPr>
          <a:xfrm>
            <a:off x="457200" y="2963121"/>
            <a:ext cx="3466618"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a:t>Enter a subtitle here.</a:t>
            </a:r>
          </a:p>
        </p:txBody>
      </p:sp>
      <p:sp>
        <p:nvSpPr>
          <p:cNvPr id="13" name="Text Placeholder 3"/>
          <p:cNvSpPr>
            <a:spLocks noGrp="1"/>
          </p:cNvSpPr>
          <p:nvPr>
            <p:ph type="body" sz="quarter" idx="16" hasCustomPrompt="1"/>
          </p:nvPr>
        </p:nvSpPr>
        <p:spPr>
          <a:xfrm>
            <a:off x="466725" y="4447235"/>
            <a:ext cx="1823085" cy="180634"/>
          </a:xfrm>
        </p:spPr>
        <p:txBody>
          <a:bodyPr tIns="0" bIns="0" anchor="b"/>
          <a:lstStyle>
            <a:lvl1pPr marL="0" indent="0">
              <a:buNone/>
              <a:defRPr sz="800">
                <a:solidFill>
                  <a:schemeClr val="tx1"/>
                </a:solidFill>
              </a:defRPr>
            </a:lvl1pPr>
          </a:lstStyle>
          <a:p>
            <a:pPr lvl="0"/>
            <a:r>
              <a:rPr lang="en-US"/>
              <a:t>Optional small text </a:t>
            </a:r>
            <a:endParaRPr lang="en-GB"/>
          </a:p>
        </p:txBody>
      </p:sp>
      <p:sp>
        <p:nvSpPr>
          <p:cNvPr id="8" name="TextBox 7">
            <a:extLst>
              <a:ext uri="{FF2B5EF4-FFF2-40B4-BE49-F238E27FC236}">
                <a16:creationId xmlns:a16="http://schemas.microsoft.com/office/drawing/2014/main" id="{7EC8965A-193A-9487-4D61-FB34BACB7D3F}"/>
              </a:ext>
            </a:extLst>
          </p:cNvPr>
          <p:cNvSpPr txBox="1"/>
          <p:nvPr userDrawn="1"/>
        </p:nvSpPr>
        <p:spPr>
          <a:xfrm>
            <a:off x="7566991" y="5486400"/>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0E324A5C-18CC-2C80-A05D-068DFA08AB15}"/>
              </a:ext>
            </a:extLst>
          </p:cNvPr>
          <p:cNvSpPr>
            <a:spLocks noGrp="1"/>
          </p:cNvSpPr>
          <p:nvPr>
            <p:ph type="body" sz="quarter" idx="17" hasCustomPrompt="1"/>
          </p:nvPr>
        </p:nvSpPr>
        <p:spPr>
          <a:xfrm>
            <a:off x="5050825" y="1339599"/>
            <a:ext cx="3703210" cy="123441"/>
          </a:xfrm>
        </p:spPr>
        <p:txBody>
          <a:bodyPr tIns="0" bIns="0" anchor="b"/>
          <a:lstStyle>
            <a:lvl1pPr marL="0" indent="0">
              <a:buNone/>
              <a:defRPr sz="1200">
                <a:solidFill>
                  <a:schemeClr val="tx1"/>
                </a:solidFill>
              </a:defRPr>
            </a:lvl1pPr>
          </a:lstStyle>
          <a:p>
            <a:pPr lvl="0"/>
            <a:r>
              <a:rPr lang="en-US"/>
              <a:t>Insert text here.</a:t>
            </a:r>
            <a:endParaRPr lang="en-GB"/>
          </a:p>
        </p:txBody>
      </p:sp>
      <p:sp>
        <p:nvSpPr>
          <p:cNvPr id="10" name="TextBox 9">
            <a:extLst>
              <a:ext uri="{FF2B5EF4-FFF2-40B4-BE49-F238E27FC236}">
                <a16:creationId xmlns:a16="http://schemas.microsoft.com/office/drawing/2014/main" id="{8E97CF97-FB15-08B9-38F2-54143B36EC9F}"/>
              </a:ext>
            </a:extLst>
          </p:cNvPr>
          <p:cNvSpPr txBox="1"/>
          <p:nvPr userDrawn="1"/>
        </p:nvSpPr>
        <p:spPr>
          <a:xfrm>
            <a:off x="5794408" y="423512"/>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61BDA20-9BBE-E21E-6FED-29CE2DA8A753}"/>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7" name="Picture 6" descr="A blue globe with white lines around it&#10;&#10;AI-generated content may be incorrect.">
            <a:extLst>
              <a:ext uri="{FF2B5EF4-FFF2-40B4-BE49-F238E27FC236}">
                <a16:creationId xmlns:a16="http://schemas.microsoft.com/office/drawing/2014/main" id="{C0288DBE-F45B-5E79-95F9-661ABFEE95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12231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Main Title Slide_l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BE6DA8-F99F-38AF-3614-52E655046B73}"/>
              </a:ext>
            </a:extLst>
          </p:cNvPr>
          <p:cNvSpPr/>
          <p:nvPr userDrawn="1"/>
        </p:nvSpPr>
        <p:spPr>
          <a:xfrm>
            <a:off x="-7920" y="7030"/>
            <a:ext cx="4593625" cy="5143500"/>
          </a:xfrm>
          <a:prstGeom prst="rect">
            <a:avLst/>
          </a:prstGeom>
          <a:gradFill>
            <a:gsLst>
              <a:gs pos="0">
                <a:srgbClr val="A5A5A5"/>
              </a:gs>
              <a:gs pos="3000">
                <a:srgbClr val="A5A5A5"/>
              </a:gs>
              <a:gs pos="61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FR" sz="1400">
              <a:solidFill>
                <a:schemeClr val="bg1"/>
              </a:solidFill>
              <a:ea typeface="Segoe UI Black" panose="020B0A02040204020203" pitchFamily="34" charset="0"/>
              <a:cs typeface="Segoe UI Black" panose="020B0A02040204020203" pitchFamily="34" charset="0"/>
            </a:endParaRPr>
          </a:p>
        </p:txBody>
      </p:sp>
      <p:sp>
        <p:nvSpPr>
          <p:cNvPr id="13" name="Text Placeholder 3"/>
          <p:cNvSpPr>
            <a:spLocks noGrp="1"/>
          </p:cNvSpPr>
          <p:nvPr>
            <p:ph type="body" sz="quarter" idx="16" hasCustomPrompt="1"/>
          </p:nvPr>
        </p:nvSpPr>
        <p:spPr>
          <a:xfrm>
            <a:off x="466725" y="4447235"/>
            <a:ext cx="1823085" cy="180634"/>
          </a:xfrm>
        </p:spPr>
        <p:txBody>
          <a:bodyPr tIns="0" bIns="0" anchor="b"/>
          <a:lstStyle>
            <a:lvl1pPr marL="0" indent="0">
              <a:buNone/>
              <a:defRPr sz="800">
                <a:solidFill>
                  <a:schemeClr val="tx1"/>
                </a:solidFill>
              </a:defRPr>
            </a:lvl1pPr>
          </a:lstStyle>
          <a:p>
            <a:pPr lvl="0"/>
            <a:r>
              <a:rPr lang="en-US"/>
              <a:t>Optional small text </a:t>
            </a:r>
            <a:endParaRPr lang="en-GB"/>
          </a:p>
        </p:txBody>
      </p:sp>
      <p:sp>
        <p:nvSpPr>
          <p:cNvPr id="8" name="TextBox 7">
            <a:extLst>
              <a:ext uri="{FF2B5EF4-FFF2-40B4-BE49-F238E27FC236}">
                <a16:creationId xmlns:a16="http://schemas.microsoft.com/office/drawing/2014/main" id="{7EC8965A-193A-9487-4D61-FB34BACB7D3F}"/>
              </a:ext>
            </a:extLst>
          </p:cNvPr>
          <p:cNvSpPr txBox="1"/>
          <p:nvPr userDrawn="1"/>
        </p:nvSpPr>
        <p:spPr>
          <a:xfrm>
            <a:off x="7566991" y="5486400"/>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0E324A5C-18CC-2C80-A05D-068DFA08AB15}"/>
              </a:ext>
            </a:extLst>
          </p:cNvPr>
          <p:cNvSpPr>
            <a:spLocks noGrp="1"/>
          </p:cNvSpPr>
          <p:nvPr>
            <p:ph type="body" sz="quarter" idx="17" hasCustomPrompt="1"/>
          </p:nvPr>
        </p:nvSpPr>
        <p:spPr>
          <a:xfrm>
            <a:off x="5050825" y="1339599"/>
            <a:ext cx="3703210" cy="123441"/>
          </a:xfrm>
        </p:spPr>
        <p:txBody>
          <a:bodyPr tIns="0" bIns="0" anchor="b"/>
          <a:lstStyle>
            <a:lvl1pPr marL="0" indent="0">
              <a:buNone/>
              <a:defRPr sz="1200">
                <a:solidFill>
                  <a:schemeClr val="tx1"/>
                </a:solidFill>
              </a:defRPr>
            </a:lvl1pPr>
          </a:lstStyle>
          <a:p>
            <a:pPr lvl="0"/>
            <a:r>
              <a:rPr lang="en-US"/>
              <a:t>Insert text here.</a:t>
            </a:r>
            <a:endParaRPr lang="en-GB"/>
          </a:p>
        </p:txBody>
      </p:sp>
      <p:sp>
        <p:nvSpPr>
          <p:cNvPr id="10" name="TextBox 9">
            <a:extLst>
              <a:ext uri="{FF2B5EF4-FFF2-40B4-BE49-F238E27FC236}">
                <a16:creationId xmlns:a16="http://schemas.microsoft.com/office/drawing/2014/main" id="{8E97CF97-FB15-08B9-38F2-54143B36EC9F}"/>
              </a:ext>
            </a:extLst>
          </p:cNvPr>
          <p:cNvSpPr txBox="1"/>
          <p:nvPr userDrawn="1"/>
        </p:nvSpPr>
        <p:spPr>
          <a:xfrm>
            <a:off x="5794408" y="423512"/>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sp>
        <p:nvSpPr>
          <p:cNvPr id="3" name="Title Placeholder 1">
            <a:extLst>
              <a:ext uri="{FF2B5EF4-FFF2-40B4-BE49-F238E27FC236}">
                <a16:creationId xmlns:a16="http://schemas.microsoft.com/office/drawing/2014/main" id="{7EAE2B97-0368-4D65-4F50-4F8C941B66B3}"/>
              </a:ext>
            </a:extLst>
          </p:cNvPr>
          <p:cNvSpPr>
            <a:spLocks noGrp="1"/>
          </p:cNvSpPr>
          <p:nvPr>
            <p:ph type="title" hasCustomPrompt="1"/>
          </p:nvPr>
        </p:nvSpPr>
        <p:spPr>
          <a:xfrm>
            <a:off x="457200" y="438150"/>
            <a:ext cx="3663387"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a:t>Insert title here. </a:t>
            </a:r>
          </a:p>
        </p:txBody>
      </p:sp>
      <p:sp>
        <p:nvSpPr>
          <p:cNvPr id="11" name="Text Placeholder 10">
            <a:extLst>
              <a:ext uri="{FF2B5EF4-FFF2-40B4-BE49-F238E27FC236}">
                <a16:creationId xmlns:a16="http://schemas.microsoft.com/office/drawing/2014/main" id="{268ADFCA-FDAA-F4EB-069D-7DFE93DC2769}"/>
              </a:ext>
            </a:extLst>
          </p:cNvPr>
          <p:cNvSpPr>
            <a:spLocks noGrp="1"/>
          </p:cNvSpPr>
          <p:nvPr>
            <p:ph type="body" sz="quarter" idx="15" hasCustomPrompt="1"/>
          </p:nvPr>
        </p:nvSpPr>
        <p:spPr>
          <a:xfrm>
            <a:off x="457200" y="2963121"/>
            <a:ext cx="3663387"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a:t>Enter a subtitle here.</a:t>
            </a:r>
          </a:p>
        </p:txBody>
      </p:sp>
      <p:pic>
        <p:nvPicPr>
          <p:cNvPr id="5" name="Picture 4">
            <a:extLst>
              <a:ext uri="{FF2B5EF4-FFF2-40B4-BE49-F238E27FC236}">
                <a16:creationId xmlns:a16="http://schemas.microsoft.com/office/drawing/2014/main" id="{418E2716-7E8C-1812-5F35-EE4406A05F82}"/>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6" name="Picture 5" descr="A blue globe with white lines around it&#10;&#10;AI-generated content may be incorrect.">
            <a:extLst>
              <a:ext uri="{FF2B5EF4-FFF2-40B4-BE49-F238E27FC236}">
                <a16:creationId xmlns:a16="http://schemas.microsoft.com/office/drawing/2014/main" id="{408AD394-5FBF-3FD2-2A2B-FCF77768F4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2012683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Main 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BE6DA8-F99F-38AF-3614-52E655046B73}"/>
              </a:ext>
            </a:extLst>
          </p:cNvPr>
          <p:cNvSpPr/>
          <p:nvPr userDrawn="1"/>
        </p:nvSpPr>
        <p:spPr>
          <a:xfrm>
            <a:off x="-21625" y="0"/>
            <a:ext cx="4593625" cy="5143500"/>
          </a:xfrm>
          <a:prstGeom prst="rect">
            <a:avLst/>
          </a:prstGeom>
          <a:gradFill>
            <a:gsLst>
              <a:gs pos="15995">
                <a:srgbClr val="8CB1D1"/>
              </a:gs>
              <a:gs pos="0">
                <a:srgbClr val="2B6FAB"/>
              </a:gs>
              <a:gs pos="0">
                <a:srgbClr val="2B6FAB"/>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FR" sz="1400">
              <a:noFill/>
              <a:ea typeface="Segoe UI Black" panose="020B0A02040204020203" pitchFamily="34" charset="0"/>
              <a:cs typeface="Segoe UI Black" panose="020B0A02040204020203" pitchFamily="34" charset="0"/>
            </a:endParaRPr>
          </a:p>
        </p:txBody>
      </p:sp>
      <p:sp>
        <p:nvSpPr>
          <p:cNvPr id="5" name="Title Placeholder 1"/>
          <p:cNvSpPr>
            <a:spLocks noGrp="1"/>
          </p:cNvSpPr>
          <p:nvPr>
            <p:ph type="title" hasCustomPrompt="1"/>
          </p:nvPr>
        </p:nvSpPr>
        <p:spPr>
          <a:xfrm>
            <a:off x="457200" y="438150"/>
            <a:ext cx="3663387"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a:t>Insert title here. </a:t>
            </a:r>
          </a:p>
        </p:txBody>
      </p:sp>
      <p:sp>
        <p:nvSpPr>
          <p:cNvPr id="6" name="Text Placeholder 10"/>
          <p:cNvSpPr>
            <a:spLocks noGrp="1"/>
          </p:cNvSpPr>
          <p:nvPr>
            <p:ph type="body" sz="quarter" idx="15" hasCustomPrompt="1"/>
          </p:nvPr>
        </p:nvSpPr>
        <p:spPr>
          <a:xfrm>
            <a:off x="457200" y="2963121"/>
            <a:ext cx="3663387"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a:t>Enter a subtitle here.</a:t>
            </a:r>
          </a:p>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endParaRPr lang="en-US"/>
          </a:p>
        </p:txBody>
      </p:sp>
      <p:sp>
        <p:nvSpPr>
          <p:cNvPr id="13" name="Text Placeholder 3"/>
          <p:cNvSpPr>
            <a:spLocks noGrp="1"/>
          </p:cNvSpPr>
          <p:nvPr>
            <p:ph type="body" sz="quarter" idx="16" hasCustomPrompt="1"/>
          </p:nvPr>
        </p:nvSpPr>
        <p:spPr>
          <a:xfrm>
            <a:off x="466725" y="4447235"/>
            <a:ext cx="1823085" cy="180634"/>
          </a:xfrm>
        </p:spPr>
        <p:txBody>
          <a:bodyPr tIns="0" bIns="0" anchor="b"/>
          <a:lstStyle>
            <a:lvl1pPr marL="0" indent="0">
              <a:buNone/>
              <a:defRPr sz="800">
                <a:solidFill>
                  <a:schemeClr val="tx1"/>
                </a:solidFill>
              </a:defRPr>
            </a:lvl1pPr>
          </a:lstStyle>
          <a:p>
            <a:pPr lvl="0"/>
            <a:r>
              <a:rPr lang="en-US"/>
              <a:t>Optional small text </a:t>
            </a:r>
            <a:endParaRPr lang="en-GB"/>
          </a:p>
        </p:txBody>
      </p:sp>
      <p:sp>
        <p:nvSpPr>
          <p:cNvPr id="8" name="TextBox 7">
            <a:extLst>
              <a:ext uri="{FF2B5EF4-FFF2-40B4-BE49-F238E27FC236}">
                <a16:creationId xmlns:a16="http://schemas.microsoft.com/office/drawing/2014/main" id="{7EC8965A-193A-9487-4D61-FB34BACB7D3F}"/>
              </a:ext>
            </a:extLst>
          </p:cNvPr>
          <p:cNvSpPr txBox="1"/>
          <p:nvPr userDrawn="1"/>
        </p:nvSpPr>
        <p:spPr>
          <a:xfrm>
            <a:off x="7566991" y="5486400"/>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0E324A5C-18CC-2C80-A05D-068DFA08AB15}"/>
              </a:ext>
            </a:extLst>
          </p:cNvPr>
          <p:cNvSpPr>
            <a:spLocks noGrp="1"/>
          </p:cNvSpPr>
          <p:nvPr>
            <p:ph type="body" sz="quarter" idx="17" hasCustomPrompt="1"/>
          </p:nvPr>
        </p:nvSpPr>
        <p:spPr>
          <a:xfrm>
            <a:off x="5050825" y="1339599"/>
            <a:ext cx="3703210" cy="123441"/>
          </a:xfrm>
        </p:spPr>
        <p:txBody>
          <a:bodyPr tIns="0" bIns="0" anchor="b"/>
          <a:lstStyle>
            <a:lvl1pPr marL="0" indent="0">
              <a:buNone/>
              <a:defRPr sz="1200">
                <a:solidFill>
                  <a:schemeClr val="tx1"/>
                </a:solidFill>
              </a:defRPr>
            </a:lvl1pPr>
          </a:lstStyle>
          <a:p>
            <a:pPr lvl="0"/>
            <a:r>
              <a:rPr lang="en-US"/>
              <a:t>Insert text here.</a:t>
            </a:r>
            <a:endParaRPr lang="en-GB"/>
          </a:p>
        </p:txBody>
      </p:sp>
      <p:sp>
        <p:nvSpPr>
          <p:cNvPr id="10" name="TextBox 9">
            <a:extLst>
              <a:ext uri="{FF2B5EF4-FFF2-40B4-BE49-F238E27FC236}">
                <a16:creationId xmlns:a16="http://schemas.microsoft.com/office/drawing/2014/main" id="{8E97CF97-FB15-08B9-38F2-54143B36EC9F}"/>
              </a:ext>
            </a:extLst>
          </p:cNvPr>
          <p:cNvSpPr txBox="1"/>
          <p:nvPr userDrawn="1"/>
        </p:nvSpPr>
        <p:spPr>
          <a:xfrm>
            <a:off x="5794408" y="423512"/>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C412807-07BC-7A90-F55A-1B642D12391F}"/>
              </a:ext>
            </a:extLst>
          </p:cNvPr>
          <p:cNvSpPr txBox="1"/>
          <p:nvPr userDrawn="1"/>
        </p:nvSpPr>
        <p:spPr>
          <a:xfrm>
            <a:off x="10681855" y="1274618"/>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BA24FCE1-46F3-9D52-AD94-6B04ECA22A79}"/>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7" name="Picture 6" descr="A blue globe with white lines around it&#10;&#10;AI-generated content may be incorrect.">
            <a:extLst>
              <a:ext uri="{FF2B5EF4-FFF2-40B4-BE49-F238E27FC236}">
                <a16:creationId xmlns:a16="http://schemas.microsoft.com/office/drawing/2014/main" id="{C555B3B8-13FC-4C49-9C41-CD1EC15591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226687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Title Slide_dark blan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a:t>Insert title here. </a:t>
            </a:r>
          </a:p>
        </p:txBody>
      </p:sp>
      <p:sp>
        <p:nvSpPr>
          <p:cNvPr id="6" name="Text Placeholder 10"/>
          <p:cNvSpPr>
            <a:spLocks noGrp="1"/>
          </p:cNvSpPr>
          <p:nvPr>
            <p:ph type="body" sz="quarter" idx="15" hasCustomPrompt="1"/>
          </p:nvPr>
        </p:nvSpPr>
        <p:spPr>
          <a:xfrm>
            <a:off x="457200" y="2963121"/>
            <a:ext cx="4114800"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a:t>Enter a subtitle here.</a:t>
            </a:r>
          </a:p>
        </p:txBody>
      </p:sp>
      <p:sp>
        <p:nvSpPr>
          <p:cNvPr id="13" name="Text Placeholder 3"/>
          <p:cNvSpPr>
            <a:spLocks noGrp="1"/>
          </p:cNvSpPr>
          <p:nvPr>
            <p:ph type="body" sz="quarter" idx="16" hasCustomPrompt="1"/>
          </p:nvPr>
        </p:nvSpPr>
        <p:spPr>
          <a:xfrm>
            <a:off x="466725" y="4447235"/>
            <a:ext cx="1823085" cy="180634"/>
          </a:xfrm>
        </p:spPr>
        <p:txBody>
          <a:bodyPr tIns="0" bIns="0" anchor="b"/>
          <a:lstStyle>
            <a:lvl1pPr marL="0" indent="0">
              <a:buNone/>
              <a:defRPr sz="800">
                <a:solidFill>
                  <a:schemeClr val="tx1"/>
                </a:solidFill>
              </a:defRPr>
            </a:lvl1pPr>
          </a:lstStyle>
          <a:p>
            <a:pPr lvl="0"/>
            <a:r>
              <a:rPr lang="en-US"/>
              <a:t>Optional small text </a:t>
            </a:r>
            <a:endParaRPr lang="en-GB"/>
          </a:p>
        </p:txBody>
      </p:sp>
      <p:pic>
        <p:nvPicPr>
          <p:cNvPr id="7" name="Picture 6">
            <a:extLst>
              <a:ext uri="{FF2B5EF4-FFF2-40B4-BE49-F238E27FC236}">
                <a16:creationId xmlns:a16="http://schemas.microsoft.com/office/drawing/2014/main" id="{9E1D2819-3183-5029-A627-D59AF4EB880F}"/>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3" name="Picture 2" descr="A blue globe with white lines around it&#10;&#10;AI-generated content may be incorrect.">
            <a:extLst>
              <a:ext uri="{FF2B5EF4-FFF2-40B4-BE49-F238E27FC236}">
                <a16:creationId xmlns:a16="http://schemas.microsoft.com/office/drawing/2014/main" id="{44D02104-6E06-3560-27B4-D9FAA82114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334110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light">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57917" y="594264"/>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tx1"/>
                </a:solidFill>
                <a:latin typeface="+mj-lt"/>
                <a:ea typeface="Roboto Medium" panose="02000000000000000000" pitchFamily="2" charset="0"/>
                <a:cs typeface="Segoe UI" panose="020B0502040204020203" pitchFamily="34" charset="0"/>
              </a:defRPr>
            </a:lvl1pPr>
          </a:lstStyle>
          <a:p>
            <a:r>
              <a:rPr lang="en-US"/>
              <a:t>Insert title here. In this</a:t>
            </a:r>
          </a:p>
        </p:txBody>
      </p:sp>
      <p:sp>
        <p:nvSpPr>
          <p:cNvPr id="3" name="Text Placeholder 2"/>
          <p:cNvSpPr>
            <a:spLocks noGrp="1"/>
          </p:cNvSpPr>
          <p:nvPr>
            <p:ph type="body" sz="quarter" idx="16" hasCustomPrompt="1"/>
          </p:nvPr>
        </p:nvSpPr>
        <p:spPr>
          <a:xfrm>
            <a:off x="461010" y="1652958"/>
            <a:ext cx="3657600" cy="671512"/>
          </a:xfrm>
        </p:spPr>
        <p:txBody>
          <a:bodyPr anchor="t"/>
          <a:lstStyle>
            <a:lvl1pPr marL="0" indent="0">
              <a:buNone/>
              <a:defRPr sz="1100">
                <a:solidFill>
                  <a:schemeClr val="accent1"/>
                </a:solidFill>
              </a:defRPr>
            </a:lvl1pPr>
            <a:lvl2pPr>
              <a:defRPr sz="1200"/>
            </a:lvl2pPr>
            <a:lvl3pPr>
              <a:defRPr sz="1200"/>
            </a:lvl3pPr>
            <a:lvl4pPr>
              <a:defRPr sz="1200"/>
            </a:lvl4pPr>
            <a:lvl5pPr>
              <a:defRPr sz="1200"/>
            </a:lvl5pPr>
          </a:lstStyle>
          <a:p>
            <a:pPr lvl="0"/>
            <a:r>
              <a:rPr lang="en-US"/>
              <a:t>Enter text here</a:t>
            </a:r>
            <a:endParaRPr lang="en-GB"/>
          </a:p>
        </p:txBody>
      </p:sp>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a:t>Optional small text </a:t>
            </a:r>
            <a:endParaRPr lang="en-GB"/>
          </a:p>
        </p:txBody>
      </p:sp>
      <p:pic>
        <p:nvPicPr>
          <p:cNvPr id="4" name="Picture 3">
            <a:extLst>
              <a:ext uri="{FF2B5EF4-FFF2-40B4-BE49-F238E27FC236}">
                <a16:creationId xmlns:a16="http://schemas.microsoft.com/office/drawing/2014/main" id="{652F44DD-7C9B-3F0B-F24F-A2F8249D22EB}"/>
              </a:ext>
            </a:extLst>
          </p:cNvPr>
          <p:cNvPicPr>
            <a:picLocks noChangeAspect="1"/>
          </p:cNvPicPr>
          <p:nvPr userDrawn="1"/>
        </p:nvPicPr>
        <p:blipFill>
          <a:blip r:embed="rId2"/>
          <a:srcRect r="58852"/>
          <a:stretch/>
        </p:blipFill>
        <p:spPr>
          <a:xfrm>
            <a:off x="8477546" y="18441"/>
            <a:ext cx="567977" cy="456793"/>
          </a:xfrm>
          <a:prstGeom prst="rect">
            <a:avLst/>
          </a:prstGeom>
        </p:spPr>
      </p:pic>
      <p:pic>
        <p:nvPicPr>
          <p:cNvPr id="5" name="Picture 4" descr="A blue globe with white lines around it&#10;&#10;AI-generated content may be incorrect.">
            <a:extLst>
              <a:ext uri="{FF2B5EF4-FFF2-40B4-BE49-F238E27FC236}">
                <a16:creationId xmlns:a16="http://schemas.microsoft.com/office/drawing/2014/main" id="{B4D3DD08-6980-D9CF-C3BD-1A8866984D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77" y="32157"/>
            <a:ext cx="615141" cy="405993"/>
          </a:xfrm>
          <a:prstGeom prst="rect">
            <a:avLst/>
          </a:prstGeom>
        </p:spPr>
      </p:pic>
    </p:spTree>
    <p:extLst>
      <p:ext uri="{BB962C8B-B14F-4D97-AF65-F5344CB8AC3E}">
        <p14:creationId xmlns:p14="http://schemas.microsoft.com/office/powerpoint/2010/main" val="376346197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435081"/>
            <a:ext cx="8069136" cy="264785"/>
          </a:xfrm>
          <a:prstGeom prst="rect">
            <a:avLst/>
          </a:prstGeom>
        </p:spPr>
        <p:txBody>
          <a:bodyPr vert="horz" wrap="square" lIns="0" tIns="0" rIns="0" bIns="0" rtlCol="0">
            <a:normAutofit/>
          </a:bodyPr>
          <a:lstStyle/>
          <a:p>
            <a:pPr marL="0" lvl="0" indent="0">
              <a:spcBef>
                <a:spcPts val="1200"/>
              </a:spcBef>
              <a:buClr>
                <a:srgbClr val="0072C8"/>
              </a:buClr>
              <a:buSzPct val="110000"/>
              <a:buFont typeface="Wingdings" panose="05000000000000000000" pitchFamily="2" charset="2"/>
            </a:pPr>
            <a:endParaRPr lang="en-US"/>
          </a:p>
        </p:txBody>
      </p:sp>
      <p:sp>
        <p:nvSpPr>
          <p:cNvPr id="7" name="Text Placeholder 6"/>
          <p:cNvSpPr>
            <a:spLocks noGrp="1"/>
          </p:cNvSpPr>
          <p:nvPr>
            <p:ph type="body" idx="1"/>
          </p:nvPr>
        </p:nvSpPr>
        <p:spPr>
          <a:xfrm>
            <a:off x="457200" y="1072134"/>
            <a:ext cx="8236324" cy="1059264"/>
          </a:xfrm>
          <a:prstGeom prst="rect">
            <a:avLst/>
          </a:prstGeom>
        </p:spPr>
        <p:txBody>
          <a:bodyPr vert="horz" wrap="square"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p:cNvSpPr txBox="1"/>
          <p:nvPr userDrawn="1"/>
        </p:nvSpPr>
        <p:spPr>
          <a:xfrm>
            <a:off x="7662673" y="4560148"/>
            <a:ext cx="1030852"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a:solidFill>
                  <a:schemeClr val="accent3"/>
                </a:solidFill>
                <a:latin typeface="Arial" panose="020B0604020202020204" pitchFamily="34" charset="0"/>
                <a:cs typeface="Arial" panose="020B0604020202020204" pitchFamily="34" charset="0"/>
              </a:rPr>
              <a:t> </a:t>
            </a:r>
            <a:r>
              <a:rPr lang="en-GB" sz="800" spc="0" baseline="0" err="1">
                <a:solidFill>
                  <a:schemeClr val="accent3"/>
                </a:solidFill>
                <a:latin typeface="Arial" panose="020B0604020202020204" pitchFamily="34" charset="0"/>
                <a:cs typeface="Arial" panose="020B0604020202020204" pitchFamily="34" charset="0"/>
              </a:rPr>
              <a:t>incose.org</a:t>
            </a:r>
            <a:r>
              <a:rPr lang="en-GB" sz="800" spc="0" baseline="0">
                <a:solidFill>
                  <a:schemeClr val="accent3"/>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r>
              <a:rPr lang="en-GB" sz="800" spc="0" baseline="0">
                <a:solidFill>
                  <a:schemeClr val="accent3"/>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93987413"/>
      </p:ext>
    </p:extLst>
  </p:cSld>
  <p:clrMap bg1="lt1" tx1="dk1" bg2="lt2" tx2="dk2" accent1="accent1" accent2="accent2" accent3="accent3" accent4="accent4" accent5="accent5" accent6="accent6" hlink="hlink" folHlink="folHlink"/>
  <p:sldLayoutIdLst>
    <p:sldLayoutId id="2147483994" r:id="rId1"/>
    <p:sldLayoutId id="2147484071" r:id="rId2"/>
    <p:sldLayoutId id="2147484001" r:id="rId3"/>
    <p:sldLayoutId id="2147484067" r:id="rId4"/>
    <p:sldLayoutId id="2147484044" r:id="rId5"/>
    <p:sldLayoutId id="2147484078" r:id="rId6"/>
    <p:sldLayoutId id="2147484079" r:id="rId7"/>
    <p:sldLayoutId id="2147484068" r:id="rId8"/>
    <p:sldLayoutId id="2147484069" r:id="rId9"/>
    <p:sldLayoutId id="2147484016" r:id="rId10"/>
    <p:sldLayoutId id="2147484080" r:id="rId11"/>
    <p:sldLayoutId id="2147484045" r:id="rId12"/>
    <p:sldLayoutId id="2147484054" r:id="rId13"/>
    <p:sldLayoutId id="2147484000" r:id="rId14"/>
    <p:sldLayoutId id="2147484081" r:id="rId15"/>
    <p:sldLayoutId id="2147484038" r:id="rId16"/>
    <p:sldLayoutId id="2147484084" r:id="rId17"/>
    <p:sldLayoutId id="2147484077" r:id="rId18"/>
    <p:sldLayoutId id="2147484062" r:id="rId19"/>
    <p:sldLayoutId id="2147483965" r:id="rId20"/>
    <p:sldLayoutId id="2147484035" r:id="rId21"/>
    <p:sldLayoutId id="2147484070" r:id="rId22"/>
    <p:sldLayoutId id="2147484051" r:id="rId23"/>
    <p:sldLayoutId id="2147484053" r:id="rId24"/>
    <p:sldLayoutId id="2147484052" r:id="rId25"/>
    <p:sldLayoutId id="2147484083" r:id="rId26"/>
    <p:sldLayoutId id="2147484042" r:id="rId27"/>
    <p:sldLayoutId id="2147484043" r:id="rId28"/>
    <p:sldLayoutId id="2147484085" r:id="rId29"/>
    <p:sldLayoutId id="2147484050" r:id="rId30"/>
    <p:sldLayoutId id="2147483967" r:id="rId31"/>
    <p:sldLayoutId id="2147483990" r:id="rId32"/>
    <p:sldLayoutId id="2147484058" r:id="rId33"/>
    <p:sldLayoutId id="2147484060" r:id="rId34"/>
    <p:sldLayoutId id="2147484046" r:id="rId35"/>
    <p:sldLayoutId id="2147484048" r:id="rId36"/>
    <p:sldLayoutId id="2147484064" r:id="rId37"/>
    <p:sldLayoutId id="2147484056" r:id="rId38"/>
    <p:sldLayoutId id="2147483986" r:id="rId39"/>
    <p:sldLayoutId id="2147484010" r:id="rId40"/>
    <p:sldLayoutId id="2147484059" r:id="rId41"/>
    <p:sldLayoutId id="2147484018" r:id="rId42"/>
    <p:sldLayoutId id="2147484082" r:id="rId43"/>
    <p:sldLayoutId id="2147484030" r:id="rId44"/>
    <p:sldLayoutId id="2147484061" r:id="rId45"/>
    <p:sldLayoutId id="2147484065" r:id="rId46"/>
    <p:sldLayoutId id="2147484003" r:id="rId47"/>
    <p:sldLayoutId id="2147484023" r:id="rId48"/>
  </p:sldLayoutIdLst>
  <p:hf sldNum="0" hdr="0" dt="0"/>
  <p:txStyles>
    <p:titleStyle>
      <a:lvl1pPr algn="l" defTabSz="914400" rtl="0" eaLnBrk="1" latinLnBrk="0" hangingPunct="1">
        <a:lnSpc>
          <a:spcPct val="90000"/>
        </a:lnSpc>
        <a:spcBef>
          <a:spcPct val="0"/>
        </a:spcBef>
        <a:buNone/>
        <a:defRPr lang="en-US" sz="1800" b="1" kern="0" spc="-100" baseline="0" dirty="0">
          <a:solidFill>
            <a:schemeClr val="accent3"/>
          </a:solidFill>
          <a:latin typeface="Arial" panose="020B0604020202020204" pitchFamily="34" charset="0"/>
          <a:ea typeface="Roboto Medium" panose="02000000000000000000" pitchFamily="2" charset="0"/>
          <a:cs typeface="Arial" panose="020B0604020202020204" pitchFamily="34" charset="0"/>
        </a:defRPr>
      </a:lvl1pPr>
    </p:titleStyle>
    <p:bodyStyle>
      <a:lvl1pPr marL="173038" indent="-173038"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dirty="0" smtClean="0">
          <a:solidFill>
            <a:schemeClr val="accent4"/>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44">
          <p15:clr>
            <a:srgbClr val="F26B43"/>
          </p15:clr>
        </p15:guide>
        <p15:guide id="4" pos="288">
          <p15:clr>
            <a:srgbClr val="F26B43"/>
          </p15:clr>
        </p15:guide>
        <p15:guide id="5" pos="5472">
          <p15:clr>
            <a:srgbClr val="F26B43"/>
          </p15:clr>
        </p15:guide>
        <p15:guide id="6" pos="5616">
          <p15:clr>
            <a:srgbClr val="F26B43"/>
          </p15:clr>
        </p15:guide>
        <p15:guide id="7" orient="horz" pos="3084">
          <p15:clr>
            <a:srgbClr val="F26B43"/>
          </p15:clr>
        </p15:guide>
        <p15:guide id="8" orient="horz" pos="672">
          <p15:clr>
            <a:srgbClr val="F26B43"/>
          </p15:clr>
        </p15:guide>
        <p15:guide id="9" orient="horz" pos="276">
          <p15:clr>
            <a:srgbClr val="F26B43"/>
          </p15:clr>
        </p15:guide>
        <p15:guide id="10" orient="horz" pos="2964">
          <p15:clr>
            <a:srgbClr val="F26B43"/>
          </p15:clr>
        </p15:guide>
        <p15:guide id="11" orient="horz" pos="1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umbrex.com/resources/change-management-frameworks/what-is-system-dynamics-model/" TargetMode="Externa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marcabraham.com/2022/01/16/my-product-management-toolkit-48-systems-thinking/" TargetMode="External"/><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marcabraham.com/2022/01/16/my-product-management-toolkit-48-systems-thinking/" TargetMode="Externa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w8sWQOOEnh4" TargetMode="External"/><Relationship Id="rId2" Type="http://schemas.openxmlformats.org/officeDocument/2006/relationships/hyperlink" Target="https://systemdynamics.org/tools/"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youtu.be/ewkmohuj3Ag" TargetMode="Externa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publications/systems-thinking-for-civil-servants/case-studies#case-study-2"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assets.publishing.service.gov.uk/media/5f2bcb51e90e0732e16a7b3c/A_system_mapping_approach_to_understanding_child_and_adolescent_wellbeing.pdf" TargetMode="Externa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hyperlink" Target="https://thesystemsthinker.com/everyones-problem-to-solve-systems-thinking-cross-functionally/"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thesystemsthinker.com/" TargetMode="Externa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thesystemsthinker.com/the-thinking-in-systems-thinking-honing-your-skills/"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thesystemsthinker.com/the-thinking-in-systems-thinking-honing-your-skills/"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hyperlink" Target="https://sebokwiki.org/wiki/Systems_Thinking" TargetMode="External"/><Relationship Id="rId7" Type="http://schemas.openxmlformats.org/officeDocument/2006/relationships/hyperlink" Target="https://youtu.be/wrBDy91M7-0" TargetMode="External"/><Relationship Id="rId2" Type="http://schemas.openxmlformats.org/officeDocument/2006/relationships/hyperlink" Target="https://incoseuk.org/Documents/zGuides/Z7_Systems_Thinking_WEB.pdf" TargetMode="External"/><Relationship Id="rId1" Type="http://schemas.openxmlformats.org/officeDocument/2006/relationships/slideLayout" Target="../slideLayouts/slideLayout23.xml"/><Relationship Id="rId6" Type="http://schemas.openxmlformats.org/officeDocument/2006/relationships/hyperlink" Target="https://thesystemsthinker.com/the-thinking-in-systems-thinking-honing-your-skills/" TargetMode="External"/><Relationship Id="rId5" Type="http://schemas.openxmlformats.org/officeDocument/2006/relationships/hyperlink" Target="https://thesystemsthinker.com/introduction-to-systems-thinking/" TargetMode="External"/><Relationship Id="rId4" Type="http://schemas.openxmlformats.org/officeDocument/2006/relationships/hyperlink" Target="https://thesystemsthinker.com/"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https://agsystemsthinking.net/2017/11/13/iceberg/" TargetMode="External"/><Relationship Id="rId2" Type="http://schemas.openxmlformats.org/officeDocument/2006/relationships/image" Target="../media/image9.jp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6C09FC-B395-E04E-AF6A-95B3BCA160CF}"/>
              </a:ext>
            </a:extLst>
          </p:cNvPr>
          <p:cNvSpPr>
            <a:spLocks noGrp="1"/>
          </p:cNvSpPr>
          <p:nvPr>
            <p:ph type="title"/>
          </p:nvPr>
        </p:nvSpPr>
        <p:spPr>
          <a:xfrm>
            <a:off x="457200" y="1080290"/>
            <a:ext cx="4169907" cy="2413299"/>
          </a:xfrm>
        </p:spPr>
        <p:txBody>
          <a:bodyPr/>
          <a:lstStyle/>
          <a:p>
            <a:r>
              <a:rPr lang="en-US" sz="4000" spc="-150" dirty="0">
                <a:solidFill>
                  <a:srgbClr val="2B6FAB"/>
                </a:solidFill>
              </a:rPr>
              <a:t>The Art of Systems Thinking</a:t>
            </a:r>
          </a:p>
        </p:txBody>
      </p:sp>
      <p:sp>
        <p:nvSpPr>
          <p:cNvPr id="6" name="Text Placeholder 5">
            <a:extLst>
              <a:ext uri="{FF2B5EF4-FFF2-40B4-BE49-F238E27FC236}">
                <a16:creationId xmlns:a16="http://schemas.microsoft.com/office/drawing/2014/main" id="{6C742199-62B9-934F-90E5-621672586ACA}"/>
              </a:ext>
            </a:extLst>
          </p:cNvPr>
          <p:cNvSpPr>
            <a:spLocks noGrp="1"/>
          </p:cNvSpPr>
          <p:nvPr>
            <p:ph type="body" sz="quarter" idx="15"/>
          </p:nvPr>
        </p:nvSpPr>
        <p:spPr>
          <a:xfrm>
            <a:off x="466007" y="3605261"/>
            <a:ext cx="4793970" cy="293885"/>
          </a:xfrm>
        </p:spPr>
        <p:txBody>
          <a:bodyPr/>
          <a:lstStyle/>
          <a:p>
            <a:r>
              <a:rPr lang="en-US" dirty="0">
                <a:solidFill>
                  <a:schemeClr val="tx1"/>
                </a:solidFill>
              </a:rPr>
              <a:t>Tami Katz, ESEP, INCOSE Technical Director</a:t>
            </a:r>
            <a:endParaRPr lang="en-US" dirty="0">
              <a:solidFill>
                <a:schemeClr val="accent5"/>
              </a:solidFill>
            </a:endParaRPr>
          </a:p>
        </p:txBody>
      </p:sp>
      <p:sp>
        <p:nvSpPr>
          <p:cNvPr id="3" name="TextBox 2">
            <a:extLst>
              <a:ext uri="{FF2B5EF4-FFF2-40B4-BE49-F238E27FC236}">
                <a16:creationId xmlns:a16="http://schemas.microsoft.com/office/drawing/2014/main" id="{51067F47-FE59-25FD-1E0D-F7D7E64973F7}"/>
              </a:ext>
            </a:extLst>
          </p:cNvPr>
          <p:cNvSpPr txBox="1"/>
          <p:nvPr/>
        </p:nvSpPr>
        <p:spPr>
          <a:xfrm>
            <a:off x="1761311" y="495859"/>
            <a:ext cx="2717072" cy="353943"/>
          </a:xfrm>
          <a:prstGeom prst="rect">
            <a:avLst/>
          </a:prstGeom>
          <a:noFill/>
        </p:spPr>
        <p:txBody>
          <a:bodyPr wrap="square" rtlCol="0">
            <a:spAutoFit/>
          </a:bodyPr>
          <a:lstStyle/>
          <a:p>
            <a:pPr algn="ctr"/>
            <a:r>
              <a:rPr lang="en-US" sz="900" b="1"/>
              <a:t>International Council on Systems Engineering</a:t>
            </a:r>
          </a:p>
          <a:p>
            <a:pPr algn="ctr"/>
            <a:r>
              <a:rPr lang="en-US" sz="800" i="1"/>
              <a:t>A better world through a systems approach</a:t>
            </a:r>
          </a:p>
        </p:txBody>
      </p:sp>
      <p:sp>
        <p:nvSpPr>
          <p:cNvPr id="9" name="TextBox 8">
            <a:extLst>
              <a:ext uri="{FF2B5EF4-FFF2-40B4-BE49-F238E27FC236}">
                <a16:creationId xmlns:a16="http://schemas.microsoft.com/office/drawing/2014/main" id="{A3AC76A9-DF4F-07E0-C3C9-60BA733F8890}"/>
              </a:ext>
            </a:extLst>
          </p:cNvPr>
          <p:cNvSpPr txBox="1"/>
          <p:nvPr/>
        </p:nvSpPr>
        <p:spPr>
          <a:xfrm>
            <a:off x="6520070" y="258417"/>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54F77622-C806-5885-CFE4-F9CA821F3C5E}"/>
              </a:ext>
            </a:extLst>
          </p:cNvPr>
          <p:cNvSpPr>
            <a:spLocks noGrp="1"/>
          </p:cNvSpPr>
          <p:nvPr>
            <p:ph type="body" sz="quarter" idx="17"/>
          </p:nvPr>
        </p:nvSpPr>
        <p:spPr>
          <a:xfrm>
            <a:off x="457200" y="4735497"/>
            <a:ext cx="2957639" cy="205379"/>
          </a:xfrm>
        </p:spPr>
        <p:txBody>
          <a:bodyPr/>
          <a:lstStyle/>
          <a:p>
            <a:pPr>
              <a:spcBef>
                <a:spcPts val="0"/>
              </a:spcBef>
            </a:pPr>
            <a:r>
              <a:rPr lang="en-FR"/>
              <a:t>INCOSE International Symposium 2025 | Ottawa, Canada</a:t>
            </a:r>
          </a:p>
        </p:txBody>
      </p:sp>
      <p:pic>
        <p:nvPicPr>
          <p:cNvPr id="11" name="Picture 10" descr="A blue and white sphere with lines&#10;&#10;Description automatically generated">
            <a:extLst>
              <a:ext uri="{FF2B5EF4-FFF2-40B4-BE49-F238E27FC236}">
                <a16:creationId xmlns:a16="http://schemas.microsoft.com/office/drawing/2014/main" id="{D9F8E628-4C4F-7982-6F01-AAA94DAFA7B7}"/>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7991061" y="4230255"/>
            <a:ext cx="1164271" cy="877246"/>
          </a:xfrm>
          <a:prstGeom prst="rect">
            <a:avLst/>
          </a:prstGeom>
        </p:spPr>
      </p:pic>
      <p:sp>
        <p:nvSpPr>
          <p:cNvPr id="2" name="TextBox 1">
            <a:extLst>
              <a:ext uri="{FF2B5EF4-FFF2-40B4-BE49-F238E27FC236}">
                <a16:creationId xmlns:a16="http://schemas.microsoft.com/office/drawing/2014/main" id="{0A9E3EDE-2686-07F1-CF65-30BC5BAB9C18}"/>
              </a:ext>
            </a:extLst>
          </p:cNvPr>
          <p:cNvSpPr txBox="1"/>
          <p:nvPr/>
        </p:nvSpPr>
        <p:spPr>
          <a:xfrm>
            <a:off x="7301345" y="1856509"/>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777BCEF-D8CC-8E80-488D-0E0BD5226C7F}"/>
              </a:ext>
            </a:extLst>
          </p:cNvPr>
          <p:cNvSpPr txBox="1"/>
          <p:nvPr/>
        </p:nvSpPr>
        <p:spPr>
          <a:xfrm>
            <a:off x="7578436" y="1884218"/>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02CAA53-8479-2062-71A8-37952412C9F0}"/>
              </a:ext>
            </a:extLst>
          </p:cNvPr>
          <p:cNvSpPr/>
          <p:nvPr/>
        </p:nvSpPr>
        <p:spPr>
          <a:xfrm>
            <a:off x="6688898" y="0"/>
            <a:ext cx="2455101" cy="5143500"/>
          </a:xfrm>
          <a:prstGeom prst="rect">
            <a:avLst/>
          </a:prstGeom>
          <a:solidFill>
            <a:srgbClr val="C01D2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FR" sz="1400">
              <a:solidFill>
                <a:schemeClr val="bg1"/>
              </a:solidFill>
              <a:ea typeface="Segoe UI Black" panose="020B0A02040204020203" pitchFamily="34" charset="0"/>
              <a:cs typeface="Segoe UI Black" panose="020B0A02040204020203" pitchFamily="34" charset="0"/>
            </a:endParaRPr>
          </a:p>
        </p:txBody>
      </p:sp>
      <p:pic>
        <p:nvPicPr>
          <p:cNvPr id="7" name="Picture 6" descr="A city with trees around it&#10;&#10;Description automatically generated">
            <a:extLst>
              <a:ext uri="{FF2B5EF4-FFF2-40B4-BE49-F238E27FC236}">
                <a16:creationId xmlns:a16="http://schemas.microsoft.com/office/drawing/2014/main" id="{16425417-B2BA-4C67-6346-C38524149AF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4627107" y="431031"/>
            <a:ext cx="4208417" cy="4237847"/>
          </a:xfrm>
          <a:prstGeom prst="ellipse">
            <a:avLst/>
          </a:prstGeom>
        </p:spPr>
      </p:pic>
      <p:sp>
        <p:nvSpPr>
          <p:cNvPr id="13" name="TextBox 12">
            <a:extLst>
              <a:ext uri="{FF2B5EF4-FFF2-40B4-BE49-F238E27FC236}">
                <a16:creationId xmlns:a16="http://schemas.microsoft.com/office/drawing/2014/main" id="{26A0BE47-65E7-A307-18AE-C0FCF69D67AF}"/>
              </a:ext>
            </a:extLst>
          </p:cNvPr>
          <p:cNvSpPr txBox="1"/>
          <p:nvPr/>
        </p:nvSpPr>
        <p:spPr>
          <a:xfrm>
            <a:off x="1090670" y="22034"/>
            <a:ext cx="0" cy="0"/>
          </a:xfrm>
          <a:prstGeom prst="rect">
            <a:avLst/>
          </a:prstGeom>
          <a:noFill/>
        </p:spPr>
        <p:txBody>
          <a:bodyPr wrap="none" rtlCol="0">
            <a:noAutofit/>
          </a:bodyPr>
          <a:lstStyle/>
          <a:p>
            <a:pPr>
              <a:spcBef>
                <a:spcPts val="750"/>
              </a:spcBef>
              <a:buClr>
                <a:schemeClr val="accent2"/>
              </a:buClr>
              <a:buSzPct val="100000"/>
            </a:pPr>
            <a:endParaRPr lang="en-FR" sz="1400" err="1">
              <a:solidFill>
                <a:schemeClr val="accent4"/>
              </a:solidFill>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735DDD26-E211-FC71-E8DA-9B08C40E38F7}"/>
              </a:ext>
            </a:extLst>
          </p:cNvPr>
          <p:cNvPicPr>
            <a:picLocks noChangeAspect="1"/>
          </p:cNvPicPr>
          <p:nvPr/>
        </p:nvPicPr>
        <p:blipFill>
          <a:blip r:embed="rId5"/>
          <a:srcRect r="58852"/>
          <a:stretch/>
        </p:blipFill>
        <p:spPr>
          <a:xfrm>
            <a:off x="3752646" y="3908809"/>
            <a:ext cx="1440480" cy="1158500"/>
          </a:xfrm>
          <a:prstGeom prst="rect">
            <a:avLst/>
          </a:prstGeom>
        </p:spPr>
      </p:pic>
      <p:pic>
        <p:nvPicPr>
          <p:cNvPr id="14" name="Picture 13" descr="A blue globe with white lines around it&#10;&#10;AI-generated content may be incorrect.">
            <a:extLst>
              <a:ext uri="{FF2B5EF4-FFF2-40B4-BE49-F238E27FC236}">
                <a16:creationId xmlns:a16="http://schemas.microsoft.com/office/drawing/2014/main" id="{234AD2CA-7058-02EE-0319-E7DD69AE66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929" y="355259"/>
            <a:ext cx="1337843" cy="882976"/>
          </a:xfrm>
          <a:prstGeom prst="rect">
            <a:avLst/>
          </a:prstGeom>
        </p:spPr>
      </p:pic>
    </p:spTree>
    <p:extLst>
      <p:ext uri="{BB962C8B-B14F-4D97-AF65-F5344CB8AC3E}">
        <p14:creationId xmlns:p14="http://schemas.microsoft.com/office/powerpoint/2010/main" val="2856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F93C5-6E3F-DC9E-36C6-8928273F448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E0F54A4-6147-7AEC-5BC0-066FB9FD5863}"/>
              </a:ext>
            </a:extLst>
          </p:cNvPr>
          <p:cNvSpPr>
            <a:spLocks noGrp="1"/>
          </p:cNvSpPr>
          <p:nvPr>
            <p:ph type="body" sz="quarter" idx="12"/>
          </p:nvPr>
        </p:nvSpPr>
        <p:spPr>
          <a:xfrm>
            <a:off x="4582476" y="984260"/>
            <a:ext cx="4561523" cy="3580119"/>
          </a:xfrm>
        </p:spPr>
        <p:txBody>
          <a:bodyPr/>
          <a:lstStyle/>
          <a:p>
            <a:r>
              <a:rPr lang="en-US" dirty="0"/>
              <a:t>Tire is flat</a:t>
            </a:r>
          </a:p>
          <a:p>
            <a:pPr marL="285750" indent="-285750">
              <a:buFont typeface="Arial" panose="020B0604020202020204" pitchFamily="34" charset="0"/>
              <a:buChar char="•"/>
            </a:pPr>
            <a:r>
              <a:rPr lang="en-US" sz="1400" dirty="0"/>
              <a:t>Assess Road Conditions (no obvious hazards)</a:t>
            </a:r>
          </a:p>
          <a:p>
            <a:pPr marL="285750" indent="-285750">
              <a:buFont typeface="Arial" panose="020B0604020202020204" pitchFamily="34" charset="0"/>
              <a:buChar char="•"/>
            </a:pPr>
            <a:r>
              <a:rPr lang="en-US" sz="1400" dirty="0"/>
              <a:t>Assess Tire</a:t>
            </a:r>
          </a:p>
          <a:p>
            <a:pPr marL="285750" indent="-285750">
              <a:buFont typeface="Arial" panose="020B0604020202020204" pitchFamily="34" charset="0"/>
              <a:buChar char="•"/>
            </a:pPr>
            <a:r>
              <a:rPr lang="en-US" sz="1400" dirty="0"/>
              <a:t>Find wear in the tire</a:t>
            </a:r>
          </a:p>
          <a:p>
            <a:r>
              <a:rPr lang="en-US" dirty="0"/>
              <a:t>Why is there wear in the tire?</a:t>
            </a:r>
          </a:p>
          <a:p>
            <a:pPr marL="285750" indent="-285750">
              <a:buFont typeface="Arial" panose="020B0604020202020204" pitchFamily="34" charset="0"/>
              <a:buChar char="•"/>
            </a:pPr>
            <a:r>
              <a:rPr lang="en-US" sz="1400" dirty="0"/>
              <a:t>Assess driver ability (careful driver)</a:t>
            </a:r>
          </a:p>
          <a:p>
            <a:pPr marL="285750" indent="-285750">
              <a:buFont typeface="Arial" panose="020B0604020202020204" pitchFamily="34" charset="0"/>
              <a:buChar char="•"/>
            </a:pPr>
            <a:r>
              <a:rPr lang="en-US" sz="1400" dirty="0"/>
              <a:t>Assess vehicle alignment (tire is part of a system)</a:t>
            </a:r>
          </a:p>
          <a:p>
            <a:pPr marL="285750" indent="-285750">
              <a:buFont typeface="Arial" panose="020B0604020202020204" pitchFamily="34" charset="0"/>
              <a:buChar char="•"/>
            </a:pPr>
            <a:r>
              <a:rPr lang="en-US" sz="1400" dirty="0"/>
              <a:t>Find vehicle is misaligned (root cause to degrade tire)</a:t>
            </a:r>
          </a:p>
          <a:p>
            <a:r>
              <a:rPr lang="en-US" dirty="0"/>
              <a:t>Fix vehicle alignment and replace tire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165FF290-21B0-8E00-B56C-2E1F2DD0F54A}"/>
              </a:ext>
            </a:extLst>
          </p:cNvPr>
          <p:cNvSpPr>
            <a:spLocks noGrp="1"/>
          </p:cNvSpPr>
          <p:nvPr>
            <p:ph type="body" sz="quarter" idx="11"/>
          </p:nvPr>
        </p:nvSpPr>
        <p:spPr>
          <a:xfrm>
            <a:off x="464855" y="679692"/>
            <a:ext cx="3884307" cy="848470"/>
          </a:xfrm>
        </p:spPr>
        <p:txBody>
          <a:bodyPr/>
          <a:lstStyle/>
          <a:p>
            <a:r>
              <a:rPr lang="en-US" dirty="0"/>
              <a:t>Starting to Apply Systems Thinking</a:t>
            </a:r>
          </a:p>
        </p:txBody>
      </p:sp>
      <p:pic>
        <p:nvPicPr>
          <p:cNvPr id="1026" name="Picture 2" descr="Common Causes of a Flat Tire ...">
            <a:extLst>
              <a:ext uri="{FF2B5EF4-FFF2-40B4-BE49-F238E27FC236}">
                <a16:creationId xmlns:a16="http://schemas.microsoft.com/office/drawing/2014/main" id="{AB0ACE4C-9FC7-F13F-FF64-1FCD1AA02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57" y="1704975"/>
            <a:ext cx="26384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FE395E5-BDA3-F6D0-DC6F-E7FD2828077E}"/>
              </a:ext>
            </a:extLst>
          </p:cNvPr>
          <p:cNvPicPr>
            <a:picLocks noChangeAspect="1"/>
          </p:cNvPicPr>
          <p:nvPr/>
        </p:nvPicPr>
        <p:blipFill>
          <a:blip r:embed="rId3"/>
          <a:stretch>
            <a:fillRect/>
          </a:stretch>
        </p:blipFill>
        <p:spPr>
          <a:xfrm>
            <a:off x="2190750" y="3093720"/>
            <a:ext cx="1720528" cy="1359217"/>
          </a:xfrm>
          <a:prstGeom prst="rect">
            <a:avLst/>
          </a:prstGeom>
          <a:ln>
            <a:solidFill>
              <a:schemeClr val="tx1"/>
            </a:solidFill>
          </a:ln>
        </p:spPr>
      </p:pic>
    </p:spTree>
    <p:extLst>
      <p:ext uri="{BB962C8B-B14F-4D97-AF65-F5344CB8AC3E}">
        <p14:creationId xmlns:p14="http://schemas.microsoft.com/office/powerpoint/2010/main" val="673239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C4BC3F-6FFA-28BD-AB8C-EE673488A827}"/>
              </a:ext>
            </a:extLst>
          </p:cNvPr>
          <p:cNvSpPr>
            <a:spLocks noGrp="1"/>
          </p:cNvSpPr>
          <p:nvPr>
            <p:ph type="body" sz="quarter" idx="17"/>
          </p:nvPr>
        </p:nvSpPr>
        <p:spPr/>
        <p:txBody>
          <a:bodyPr/>
          <a:lstStyle/>
          <a:p>
            <a:r>
              <a:rPr lang="en-US" dirty="0"/>
              <a:t>Systems Are Dynamic</a:t>
            </a:r>
          </a:p>
        </p:txBody>
      </p:sp>
      <p:sp>
        <p:nvSpPr>
          <p:cNvPr id="5" name="Text Placeholder 4">
            <a:extLst>
              <a:ext uri="{FF2B5EF4-FFF2-40B4-BE49-F238E27FC236}">
                <a16:creationId xmlns:a16="http://schemas.microsoft.com/office/drawing/2014/main" id="{BABC3CD5-1DD1-A924-D194-F185740A9E31}"/>
              </a:ext>
            </a:extLst>
          </p:cNvPr>
          <p:cNvSpPr>
            <a:spLocks noGrp="1"/>
          </p:cNvSpPr>
          <p:nvPr>
            <p:ph type="body" sz="quarter" idx="19"/>
          </p:nvPr>
        </p:nvSpPr>
        <p:spPr>
          <a:xfrm>
            <a:off x="466726" y="1362614"/>
            <a:ext cx="4980928" cy="3062151"/>
          </a:xfrm>
        </p:spPr>
        <p:txBody>
          <a:bodyPr/>
          <a:lstStyle/>
          <a:p>
            <a:r>
              <a:rPr lang="en-US" sz="1400" dirty="0"/>
              <a:t>Systems can demonstrate emergence, meaning that the whole system can have properties or behaviors that aren't just the sum of its individual components. </a:t>
            </a:r>
          </a:p>
          <a:p>
            <a:r>
              <a:rPr lang="en-US" sz="1400" dirty="0"/>
              <a:t>A key concept in systems thinking is feedback loops, where changes in one part of a system influence other parts, creating cycles that reinforce or balance the system. </a:t>
            </a:r>
          </a:p>
          <a:p>
            <a:r>
              <a:rPr lang="en-US" sz="1400" dirty="0"/>
              <a:t>The Iceberg Model alone does not help visualize this set of interactions.</a:t>
            </a:r>
          </a:p>
          <a:p>
            <a:r>
              <a:rPr lang="en-US" sz="1400" dirty="0"/>
              <a:t>The System Dynamics (SD) is a methodology for understanding, modeling, and analyzing complex systems. </a:t>
            </a:r>
          </a:p>
          <a:p>
            <a:endParaRPr lang="en-US" sz="1400" dirty="0"/>
          </a:p>
          <a:p>
            <a:endParaRPr lang="en-US" sz="1400" dirty="0"/>
          </a:p>
        </p:txBody>
      </p:sp>
      <p:pic>
        <p:nvPicPr>
          <p:cNvPr id="7" name="Picture 6">
            <a:extLst>
              <a:ext uri="{FF2B5EF4-FFF2-40B4-BE49-F238E27FC236}">
                <a16:creationId xmlns:a16="http://schemas.microsoft.com/office/drawing/2014/main" id="{9F4A424D-B30E-6E5B-AA8E-AE1CA7850008}"/>
              </a:ext>
            </a:extLst>
          </p:cNvPr>
          <p:cNvPicPr>
            <a:picLocks noChangeAspect="1"/>
          </p:cNvPicPr>
          <p:nvPr/>
        </p:nvPicPr>
        <p:blipFill>
          <a:blip r:embed="rId2"/>
          <a:stretch>
            <a:fillRect/>
          </a:stretch>
        </p:blipFill>
        <p:spPr>
          <a:xfrm>
            <a:off x="5762065" y="1487353"/>
            <a:ext cx="2924735" cy="2571750"/>
          </a:xfrm>
          <a:prstGeom prst="rect">
            <a:avLst/>
          </a:prstGeom>
          <a:ln>
            <a:solidFill>
              <a:schemeClr val="tx1"/>
            </a:solidFill>
          </a:ln>
        </p:spPr>
      </p:pic>
    </p:spTree>
    <p:extLst>
      <p:ext uri="{BB962C8B-B14F-4D97-AF65-F5344CB8AC3E}">
        <p14:creationId xmlns:p14="http://schemas.microsoft.com/office/powerpoint/2010/main" val="540112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0443A-2894-7D73-C8AC-AD48E94F472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2C02644-4CA6-A92A-5328-1379E7A54105}"/>
              </a:ext>
            </a:extLst>
          </p:cNvPr>
          <p:cNvSpPr>
            <a:spLocks noGrp="1"/>
          </p:cNvSpPr>
          <p:nvPr>
            <p:ph type="body" sz="quarter" idx="17"/>
          </p:nvPr>
        </p:nvSpPr>
        <p:spPr/>
        <p:txBody>
          <a:bodyPr/>
          <a:lstStyle/>
          <a:p>
            <a:r>
              <a:rPr lang="en-US" dirty="0"/>
              <a:t>Systems Dynamic Models</a:t>
            </a:r>
          </a:p>
        </p:txBody>
      </p:sp>
      <p:sp>
        <p:nvSpPr>
          <p:cNvPr id="4" name="Text Placeholder 3">
            <a:extLst>
              <a:ext uri="{FF2B5EF4-FFF2-40B4-BE49-F238E27FC236}">
                <a16:creationId xmlns:a16="http://schemas.microsoft.com/office/drawing/2014/main" id="{CE27C56B-EBA1-F8C4-CFF7-E2FE87158A7C}"/>
              </a:ext>
            </a:extLst>
          </p:cNvPr>
          <p:cNvSpPr>
            <a:spLocks noGrp="1"/>
          </p:cNvSpPr>
          <p:nvPr>
            <p:ph type="body" sz="quarter" idx="18"/>
          </p:nvPr>
        </p:nvSpPr>
        <p:spPr>
          <a:xfrm>
            <a:off x="466725" y="4549235"/>
            <a:ext cx="4670963" cy="160597"/>
          </a:xfrm>
        </p:spPr>
        <p:txBody>
          <a:bodyPr/>
          <a:lstStyle/>
          <a:p>
            <a:r>
              <a:rPr lang="en-US" dirty="0">
                <a:hlinkClick r:id="rId2"/>
              </a:rPr>
              <a:t>https://umbrex.com/resources/change-management-frameworks/what-is-system-dynamics-model/</a:t>
            </a:r>
            <a:r>
              <a:rPr lang="en-US" dirty="0"/>
              <a:t> </a:t>
            </a:r>
          </a:p>
        </p:txBody>
      </p:sp>
      <p:sp>
        <p:nvSpPr>
          <p:cNvPr id="5" name="Text Placeholder 4">
            <a:extLst>
              <a:ext uri="{FF2B5EF4-FFF2-40B4-BE49-F238E27FC236}">
                <a16:creationId xmlns:a16="http://schemas.microsoft.com/office/drawing/2014/main" id="{1F329E31-5DD7-6184-C3B9-F13E59ACBFAF}"/>
              </a:ext>
            </a:extLst>
          </p:cNvPr>
          <p:cNvSpPr>
            <a:spLocks noGrp="1"/>
          </p:cNvSpPr>
          <p:nvPr>
            <p:ph type="body" sz="quarter" idx="19"/>
          </p:nvPr>
        </p:nvSpPr>
        <p:spPr>
          <a:xfrm>
            <a:off x="466725" y="1146875"/>
            <a:ext cx="5275397" cy="3036728"/>
          </a:xfrm>
        </p:spPr>
        <p:txBody>
          <a:bodyPr/>
          <a:lstStyle/>
          <a:p>
            <a:r>
              <a:rPr lang="en-US" sz="1100" dirty="0"/>
              <a:t>SD Models focus on the feedback loops, time delays, and accumulations that drive system behavior. The model helps identify the underlying structure of systems and predict the impact of changes over time. </a:t>
            </a:r>
          </a:p>
          <a:p>
            <a:r>
              <a:rPr lang="en-US" sz="1100" dirty="0"/>
              <a:t>Key components of the System Dynamics Model include:</a:t>
            </a:r>
          </a:p>
          <a:p>
            <a:pPr lvl="1"/>
            <a:r>
              <a:rPr lang="en-US" sz="1050" dirty="0"/>
              <a:t>Causal Loop Diagrams: Visual representations of the feedback loops and causal relationships within a system.</a:t>
            </a:r>
          </a:p>
          <a:p>
            <a:pPr lvl="1"/>
            <a:r>
              <a:rPr lang="en-US" sz="1050" dirty="0"/>
              <a:t>Stock and Flow Diagrams: Diagrams that show the accumulations (stocks) and the rates of change (flows) within a system.</a:t>
            </a:r>
          </a:p>
          <a:p>
            <a:pPr lvl="1"/>
            <a:r>
              <a:rPr lang="en-US" sz="1050" dirty="0"/>
              <a:t>Simulation Models: Computational models that simulate the behavior of the system over time, allowing for experimentation and analysis.</a:t>
            </a:r>
          </a:p>
        </p:txBody>
      </p:sp>
      <p:pic>
        <p:nvPicPr>
          <p:cNvPr id="2" name="Picture 1">
            <a:extLst>
              <a:ext uri="{FF2B5EF4-FFF2-40B4-BE49-F238E27FC236}">
                <a16:creationId xmlns:a16="http://schemas.microsoft.com/office/drawing/2014/main" id="{F789E5EB-0048-1491-FE8D-42A2B2A85351}"/>
              </a:ext>
            </a:extLst>
          </p:cNvPr>
          <p:cNvPicPr>
            <a:picLocks noChangeAspect="1"/>
          </p:cNvPicPr>
          <p:nvPr/>
        </p:nvPicPr>
        <p:blipFill>
          <a:blip r:embed="rId3"/>
          <a:stretch>
            <a:fillRect/>
          </a:stretch>
        </p:blipFill>
        <p:spPr>
          <a:xfrm>
            <a:off x="6509288" y="2130048"/>
            <a:ext cx="1813302" cy="883404"/>
          </a:xfrm>
          <a:prstGeom prst="rect">
            <a:avLst/>
          </a:prstGeom>
        </p:spPr>
      </p:pic>
      <p:pic>
        <p:nvPicPr>
          <p:cNvPr id="6" name="Picture 5">
            <a:extLst>
              <a:ext uri="{FF2B5EF4-FFF2-40B4-BE49-F238E27FC236}">
                <a16:creationId xmlns:a16="http://schemas.microsoft.com/office/drawing/2014/main" id="{860ED3C9-B122-8292-609F-18F6083CAB9B}"/>
              </a:ext>
            </a:extLst>
          </p:cNvPr>
          <p:cNvPicPr>
            <a:picLocks noChangeAspect="1"/>
          </p:cNvPicPr>
          <p:nvPr/>
        </p:nvPicPr>
        <p:blipFill>
          <a:blip r:embed="rId4"/>
          <a:stretch>
            <a:fillRect/>
          </a:stretch>
        </p:blipFill>
        <p:spPr>
          <a:xfrm>
            <a:off x="5892537" y="898902"/>
            <a:ext cx="3119727" cy="989182"/>
          </a:xfrm>
          <a:prstGeom prst="rect">
            <a:avLst/>
          </a:prstGeom>
        </p:spPr>
      </p:pic>
    </p:spTree>
    <p:extLst>
      <p:ext uri="{BB962C8B-B14F-4D97-AF65-F5344CB8AC3E}">
        <p14:creationId xmlns:p14="http://schemas.microsoft.com/office/powerpoint/2010/main" val="3533267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0CD3B9-6727-9BD3-3FBD-FB1FF32E9109}"/>
              </a:ext>
            </a:extLst>
          </p:cNvPr>
          <p:cNvPicPr>
            <a:picLocks noChangeAspect="1"/>
          </p:cNvPicPr>
          <p:nvPr/>
        </p:nvPicPr>
        <p:blipFill>
          <a:blip r:embed="rId2"/>
          <a:stretch>
            <a:fillRect/>
          </a:stretch>
        </p:blipFill>
        <p:spPr>
          <a:xfrm>
            <a:off x="-1" y="844933"/>
            <a:ext cx="4756417" cy="3464027"/>
          </a:xfrm>
          <a:prstGeom prst="rect">
            <a:avLst/>
          </a:prstGeom>
        </p:spPr>
      </p:pic>
      <p:sp>
        <p:nvSpPr>
          <p:cNvPr id="6" name="Text Placeholder 5">
            <a:extLst>
              <a:ext uri="{FF2B5EF4-FFF2-40B4-BE49-F238E27FC236}">
                <a16:creationId xmlns:a16="http://schemas.microsoft.com/office/drawing/2014/main" id="{A88C5AFC-A4D8-34AC-015A-A40C60E1671F}"/>
              </a:ext>
            </a:extLst>
          </p:cNvPr>
          <p:cNvSpPr>
            <a:spLocks noGrp="1"/>
          </p:cNvSpPr>
          <p:nvPr>
            <p:ph type="body" sz="quarter" idx="12"/>
          </p:nvPr>
        </p:nvSpPr>
        <p:spPr>
          <a:xfrm>
            <a:off x="5104992" y="1009489"/>
            <a:ext cx="3196272" cy="3124522"/>
          </a:xfrm>
        </p:spPr>
        <p:txBody>
          <a:bodyPr/>
          <a:lstStyle/>
          <a:p>
            <a:r>
              <a:rPr lang="en-US" dirty="0"/>
              <a:t>Systems Dynamics uses a “System Mapping” method to enable an understanding of  system interactions.</a:t>
            </a:r>
          </a:p>
        </p:txBody>
      </p:sp>
      <p:sp>
        <p:nvSpPr>
          <p:cNvPr id="7" name="Text Placeholder 6">
            <a:extLst>
              <a:ext uri="{FF2B5EF4-FFF2-40B4-BE49-F238E27FC236}">
                <a16:creationId xmlns:a16="http://schemas.microsoft.com/office/drawing/2014/main" id="{D3561210-8642-2DBE-9A3C-71EB33CC013E}"/>
              </a:ext>
            </a:extLst>
          </p:cNvPr>
          <p:cNvSpPr>
            <a:spLocks noGrp="1"/>
          </p:cNvSpPr>
          <p:nvPr>
            <p:ph type="body" sz="quarter" idx="17"/>
          </p:nvPr>
        </p:nvSpPr>
        <p:spPr>
          <a:xfrm>
            <a:off x="466725" y="4598893"/>
            <a:ext cx="4289691" cy="149839"/>
          </a:xfrm>
        </p:spPr>
        <p:txBody>
          <a:bodyPr/>
          <a:lstStyle/>
          <a:p>
            <a:r>
              <a:rPr lang="en-US" dirty="0">
                <a:hlinkClick r:id="rId3"/>
              </a:rPr>
              <a:t>https://marcabraham.com/2022/01/16/my-product-management-toolkit-48-systems-thinking/</a:t>
            </a:r>
            <a:r>
              <a:rPr lang="en-US" dirty="0"/>
              <a:t> </a:t>
            </a:r>
          </a:p>
        </p:txBody>
      </p:sp>
    </p:spTree>
    <p:extLst>
      <p:ext uri="{BB962C8B-B14F-4D97-AF65-F5344CB8AC3E}">
        <p14:creationId xmlns:p14="http://schemas.microsoft.com/office/powerpoint/2010/main" val="313763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CB570-B023-A732-AAD9-2A721E2AE4B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691F8EB-E7CF-3D0B-0426-BFF9845ACFFF}"/>
              </a:ext>
            </a:extLst>
          </p:cNvPr>
          <p:cNvSpPr>
            <a:spLocks noGrp="1"/>
          </p:cNvSpPr>
          <p:nvPr>
            <p:ph type="body" sz="quarter" idx="12"/>
          </p:nvPr>
        </p:nvSpPr>
        <p:spPr>
          <a:xfrm>
            <a:off x="5104992" y="1009489"/>
            <a:ext cx="3196272" cy="3124522"/>
          </a:xfrm>
        </p:spPr>
        <p:txBody>
          <a:bodyPr/>
          <a:lstStyle/>
          <a:p>
            <a:r>
              <a:rPr lang="en-US" dirty="0"/>
              <a:t>The point of these maps is to spend time identifying and understanding the different components of a system and the problems they might cause or amplify.</a:t>
            </a:r>
          </a:p>
          <a:p>
            <a:r>
              <a:rPr lang="en-US" dirty="0"/>
              <a:t>The next step is to think about ‘interventions’; areas where taking action would have a desired effect through the system.</a:t>
            </a:r>
          </a:p>
        </p:txBody>
      </p:sp>
      <p:sp>
        <p:nvSpPr>
          <p:cNvPr id="7" name="Text Placeholder 6">
            <a:extLst>
              <a:ext uri="{FF2B5EF4-FFF2-40B4-BE49-F238E27FC236}">
                <a16:creationId xmlns:a16="http://schemas.microsoft.com/office/drawing/2014/main" id="{A53A6D06-8B0D-5F2A-2159-309A333EB482}"/>
              </a:ext>
            </a:extLst>
          </p:cNvPr>
          <p:cNvSpPr>
            <a:spLocks noGrp="1"/>
          </p:cNvSpPr>
          <p:nvPr>
            <p:ph type="body" sz="quarter" idx="17"/>
          </p:nvPr>
        </p:nvSpPr>
        <p:spPr>
          <a:xfrm>
            <a:off x="466725" y="4598893"/>
            <a:ext cx="4289691" cy="149839"/>
          </a:xfrm>
        </p:spPr>
        <p:txBody>
          <a:bodyPr/>
          <a:lstStyle/>
          <a:p>
            <a:r>
              <a:rPr lang="en-US" dirty="0">
                <a:hlinkClick r:id="rId2"/>
              </a:rPr>
              <a:t>https://marcabraham.com/2022/01/16/my-product-management-toolkit-48-systems-thinking/</a:t>
            </a:r>
            <a:r>
              <a:rPr lang="en-US" dirty="0"/>
              <a:t> </a:t>
            </a:r>
          </a:p>
        </p:txBody>
      </p:sp>
      <p:pic>
        <p:nvPicPr>
          <p:cNvPr id="3" name="Picture 2">
            <a:extLst>
              <a:ext uri="{FF2B5EF4-FFF2-40B4-BE49-F238E27FC236}">
                <a16:creationId xmlns:a16="http://schemas.microsoft.com/office/drawing/2014/main" id="{F78E6B17-5A77-9DBB-CDF1-C81D608B520C}"/>
              </a:ext>
            </a:extLst>
          </p:cNvPr>
          <p:cNvPicPr>
            <a:picLocks noChangeAspect="1"/>
          </p:cNvPicPr>
          <p:nvPr/>
        </p:nvPicPr>
        <p:blipFill>
          <a:blip r:embed="rId3"/>
          <a:stretch>
            <a:fillRect/>
          </a:stretch>
        </p:blipFill>
        <p:spPr>
          <a:xfrm>
            <a:off x="212779" y="899031"/>
            <a:ext cx="4709056" cy="3124522"/>
          </a:xfrm>
          <a:prstGeom prst="rect">
            <a:avLst/>
          </a:prstGeom>
        </p:spPr>
      </p:pic>
    </p:spTree>
    <p:extLst>
      <p:ext uri="{BB962C8B-B14F-4D97-AF65-F5344CB8AC3E}">
        <p14:creationId xmlns:p14="http://schemas.microsoft.com/office/powerpoint/2010/main" val="1722634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13F4D-3E7F-4C7E-0992-AB5D1A1117A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18D4EEA-7E62-A4D8-E479-8A911A34A4BA}"/>
              </a:ext>
            </a:extLst>
          </p:cNvPr>
          <p:cNvSpPr>
            <a:spLocks noGrp="1"/>
          </p:cNvSpPr>
          <p:nvPr>
            <p:ph type="body" sz="quarter" idx="17"/>
          </p:nvPr>
        </p:nvSpPr>
        <p:spPr/>
        <p:txBody>
          <a:bodyPr/>
          <a:lstStyle/>
          <a:p>
            <a:r>
              <a:rPr lang="en-US" dirty="0"/>
              <a:t>Systems Dynamic Modeling Tools</a:t>
            </a:r>
          </a:p>
        </p:txBody>
      </p:sp>
      <p:sp>
        <p:nvSpPr>
          <p:cNvPr id="4" name="Text Placeholder 3">
            <a:extLst>
              <a:ext uri="{FF2B5EF4-FFF2-40B4-BE49-F238E27FC236}">
                <a16:creationId xmlns:a16="http://schemas.microsoft.com/office/drawing/2014/main" id="{64CE7D96-A72C-52AB-8A03-A02B43E50A85}"/>
              </a:ext>
            </a:extLst>
          </p:cNvPr>
          <p:cNvSpPr>
            <a:spLocks noGrp="1"/>
          </p:cNvSpPr>
          <p:nvPr>
            <p:ph type="body" sz="quarter" idx="18"/>
          </p:nvPr>
        </p:nvSpPr>
        <p:spPr>
          <a:xfrm>
            <a:off x="466724" y="4616824"/>
            <a:ext cx="3756564" cy="368300"/>
          </a:xfrm>
        </p:spPr>
        <p:txBody>
          <a:bodyPr/>
          <a:lstStyle/>
          <a:p>
            <a:r>
              <a:rPr lang="en-US" dirty="0">
                <a:hlinkClick r:id="rId2"/>
              </a:rPr>
              <a:t>https://systemdynamics.org/tools/</a:t>
            </a:r>
            <a:r>
              <a:rPr lang="en-US" dirty="0"/>
              <a:t> </a:t>
            </a:r>
          </a:p>
          <a:p>
            <a:r>
              <a:rPr lang="en-US" dirty="0">
                <a:hlinkClick r:id="rId3"/>
              </a:rPr>
              <a:t>https://youtu.be/w8sWQOOEnh4</a:t>
            </a:r>
            <a:r>
              <a:rPr lang="en-US" dirty="0"/>
              <a:t> </a:t>
            </a:r>
          </a:p>
        </p:txBody>
      </p:sp>
      <p:sp>
        <p:nvSpPr>
          <p:cNvPr id="5" name="Text Placeholder 4">
            <a:extLst>
              <a:ext uri="{FF2B5EF4-FFF2-40B4-BE49-F238E27FC236}">
                <a16:creationId xmlns:a16="http://schemas.microsoft.com/office/drawing/2014/main" id="{DA87473C-0F15-8F4C-AD98-7454AF704A88}"/>
              </a:ext>
            </a:extLst>
          </p:cNvPr>
          <p:cNvSpPr>
            <a:spLocks noGrp="1"/>
          </p:cNvSpPr>
          <p:nvPr>
            <p:ph type="body" sz="quarter" idx="19"/>
          </p:nvPr>
        </p:nvSpPr>
        <p:spPr>
          <a:xfrm>
            <a:off x="466725" y="1146875"/>
            <a:ext cx="7762875" cy="3308888"/>
          </a:xfrm>
        </p:spPr>
        <p:txBody>
          <a:bodyPr>
            <a:normAutofit fontScale="92500" lnSpcReduction="20000"/>
          </a:bodyPr>
          <a:lstStyle/>
          <a:p>
            <a:pPr marL="0" indent="0">
              <a:buNone/>
            </a:pPr>
            <a:r>
              <a:rPr lang="en-US" dirty="0"/>
              <a:t>Many software tools exist for Systems Dynamics Modeling:</a:t>
            </a:r>
          </a:p>
          <a:p>
            <a:r>
              <a:rPr lang="en-US" dirty="0" err="1"/>
              <a:t>Vensim</a:t>
            </a:r>
            <a:r>
              <a:rPr lang="en-US" dirty="0"/>
              <a:t>: A widely used, commercial software with a visual modeling interface that allows users to build diagrams with stocks, flows, and variables.</a:t>
            </a:r>
          </a:p>
          <a:p>
            <a:r>
              <a:rPr lang="en-US" dirty="0"/>
              <a:t>Stella: Another commercial tool, often praised for its intuitive interface, especially for beginners.</a:t>
            </a:r>
          </a:p>
          <a:p>
            <a:r>
              <a:rPr lang="en-US" dirty="0" err="1"/>
              <a:t>Simantics</a:t>
            </a:r>
            <a:r>
              <a:rPr lang="en-US" dirty="0"/>
              <a:t> System Dynamics: A free, open-source tool built on Java and </a:t>
            </a:r>
            <a:r>
              <a:rPr lang="en-US" dirty="0" err="1"/>
              <a:t>Modelica</a:t>
            </a:r>
            <a:r>
              <a:rPr lang="en-US" dirty="0"/>
              <a:t>, with a graphical user interface and simulation capabilities.</a:t>
            </a:r>
          </a:p>
          <a:p>
            <a:r>
              <a:rPr lang="en-US" dirty="0"/>
              <a:t>Silico Dynamic simulation platform: A proprietary, commercial platform that is free for public projects.</a:t>
            </a:r>
          </a:p>
          <a:p>
            <a:r>
              <a:rPr lang="en-US" dirty="0" err="1"/>
              <a:t>Simcad</a:t>
            </a:r>
            <a:r>
              <a:rPr lang="en-US" dirty="0"/>
              <a:t> Pro: A proprietary, commercial tool with a visual interface that also offers a free, full-featured demo.</a:t>
            </a:r>
          </a:p>
          <a:p>
            <a:r>
              <a:rPr lang="en-US" dirty="0"/>
              <a:t>se-lib: An open-source system dynamics library for the Python programming language.</a:t>
            </a:r>
          </a:p>
          <a:p>
            <a:r>
              <a:rPr lang="en-US" dirty="0"/>
              <a:t>SD-Tools: A project on GitHub that aims to provide open-source system dynamics tools, including the ability to translate models to C, JavaScript, or </a:t>
            </a:r>
            <a:r>
              <a:rPr lang="en-US" dirty="0" err="1"/>
              <a:t>WebAssembly</a:t>
            </a:r>
            <a:r>
              <a:rPr lang="en-US" dirty="0"/>
              <a:t>.</a:t>
            </a:r>
          </a:p>
          <a:p>
            <a:r>
              <a:rPr lang="en-US" dirty="0" err="1"/>
              <a:t>SageModeler</a:t>
            </a:r>
            <a:r>
              <a:rPr lang="en-US" dirty="0"/>
              <a:t>: A free, open-source, web-based tool from the Concord Consortium designed for students to learn systems thinking.</a:t>
            </a:r>
          </a:p>
          <a:p>
            <a:r>
              <a:rPr lang="en-US" dirty="0" err="1"/>
              <a:t>sdCloud</a:t>
            </a:r>
            <a:r>
              <a:rPr lang="en-US" dirty="0"/>
              <a:t>: A service that allows users to run and share SD models in the cloud without local setup, as detailed on the System Dynamics Society website.</a:t>
            </a:r>
          </a:p>
          <a:p>
            <a:r>
              <a:rPr lang="en-US" dirty="0" err="1"/>
              <a:t>SDEverywhere</a:t>
            </a:r>
            <a:r>
              <a:rPr lang="en-US" dirty="0"/>
              <a:t>: A tool that enables the deployment of interactive SD models in various applications, according to the System Dynamics Society.</a:t>
            </a:r>
          </a:p>
          <a:p>
            <a:r>
              <a:rPr lang="en-US" dirty="0"/>
              <a:t>SIMLIN: A web-first SD modeling editor and engine that is designed to lower the barrier to entry. </a:t>
            </a:r>
          </a:p>
        </p:txBody>
      </p:sp>
    </p:spTree>
    <p:extLst>
      <p:ext uri="{BB962C8B-B14F-4D97-AF65-F5344CB8AC3E}">
        <p14:creationId xmlns:p14="http://schemas.microsoft.com/office/powerpoint/2010/main" val="3894515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E2E59B-FB0E-EC33-296C-2A92E0E81617}"/>
              </a:ext>
            </a:extLst>
          </p:cNvPr>
          <p:cNvSpPr>
            <a:spLocks noGrp="1"/>
          </p:cNvSpPr>
          <p:nvPr>
            <p:ph type="body" sz="quarter" idx="17"/>
          </p:nvPr>
        </p:nvSpPr>
        <p:spPr/>
        <p:txBody>
          <a:bodyPr/>
          <a:lstStyle/>
          <a:p>
            <a:r>
              <a:rPr lang="en-US" dirty="0"/>
              <a:t>Integrating System Dynamics and </a:t>
            </a:r>
            <a:r>
              <a:rPr lang="en-US" dirty="0" err="1"/>
              <a:t>SysML</a:t>
            </a:r>
            <a:endParaRPr lang="en-US" dirty="0"/>
          </a:p>
        </p:txBody>
      </p:sp>
      <p:sp>
        <p:nvSpPr>
          <p:cNvPr id="5" name="Text Placeholder 4">
            <a:extLst>
              <a:ext uri="{FF2B5EF4-FFF2-40B4-BE49-F238E27FC236}">
                <a16:creationId xmlns:a16="http://schemas.microsoft.com/office/drawing/2014/main" id="{75F0DCDD-7C39-DC5E-AA00-CA3EFC555254}"/>
              </a:ext>
            </a:extLst>
          </p:cNvPr>
          <p:cNvSpPr>
            <a:spLocks noGrp="1"/>
          </p:cNvSpPr>
          <p:nvPr>
            <p:ph type="body" sz="quarter" idx="19"/>
          </p:nvPr>
        </p:nvSpPr>
        <p:spPr>
          <a:xfrm>
            <a:off x="466726" y="1093245"/>
            <a:ext cx="5422630" cy="3090358"/>
          </a:xfrm>
        </p:spPr>
        <p:txBody>
          <a:bodyPr/>
          <a:lstStyle/>
          <a:p>
            <a:r>
              <a:rPr lang="en-US" sz="1100" dirty="0"/>
              <a:t>INCOSE IS2025 paper: Integrating System Dynamics with Systems Modelling Language for Resilient System Design.</a:t>
            </a:r>
          </a:p>
          <a:p>
            <a:r>
              <a:rPr lang="en-US" sz="1100" dirty="0"/>
              <a:t>While Systems Modeling Language (</a:t>
            </a:r>
            <a:r>
              <a:rPr lang="en-US" sz="1100" dirty="0" err="1"/>
              <a:t>SysML</a:t>
            </a:r>
            <a:r>
              <a:rPr lang="en-US" sz="1100" dirty="0"/>
              <a:t>) is excellent for designing system structures, it is limited in simulating dynamic behavior over time. </a:t>
            </a:r>
          </a:p>
          <a:p>
            <a:r>
              <a:rPr lang="en-US" sz="1100" dirty="0"/>
              <a:t>Systems engineers can identify potential vulnerabilities and failure points by modeling the system structure using </a:t>
            </a:r>
            <a:r>
              <a:rPr lang="en-US" sz="1100" dirty="0" err="1"/>
              <a:t>SysML</a:t>
            </a:r>
            <a:endParaRPr lang="en-US" sz="1100" dirty="0"/>
          </a:p>
          <a:p>
            <a:r>
              <a:rPr lang="en-US" sz="1100" dirty="0"/>
              <a:t>System Dynamics (SD) focuses on feedback loops, stocks, and flows, providing a simulation-based approach to modeling such behavior.  </a:t>
            </a:r>
          </a:p>
          <a:p>
            <a:r>
              <a:rPr lang="en-US" sz="1100" dirty="0"/>
              <a:t>SD simulations allow systems engineers to model the impact of adversities and test mitigation strategies.</a:t>
            </a:r>
          </a:p>
          <a:p>
            <a:r>
              <a:rPr lang="en-US" sz="1100" dirty="0"/>
              <a:t>Developing a co-simulation enables a holistic look that leverages the best capabilities of both languages.</a:t>
            </a:r>
          </a:p>
          <a:p>
            <a:endParaRPr lang="en-US" sz="1100" dirty="0"/>
          </a:p>
        </p:txBody>
      </p:sp>
      <p:sp>
        <p:nvSpPr>
          <p:cNvPr id="6" name="Rectangle 5">
            <a:extLst>
              <a:ext uri="{FF2B5EF4-FFF2-40B4-BE49-F238E27FC236}">
                <a16:creationId xmlns:a16="http://schemas.microsoft.com/office/drawing/2014/main" id="{79B903AC-9ECD-A689-7BB9-8F26F4D1727F}"/>
              </a:ext>
            </a:extLst>
          </p:cNvPr>
          <p:cNvSpPr/>
          <p:nvPr/>
        </p:nvSpPr>
        <p:spPr>
          <a:xfrm>
            <a:off x="5044698" y="4602110"/>
            <a:ext cx="2781946" cy="215444"/>
          </a:xfrm>
          <a:prstGeom prst="rect">
            <a:avLst/>
          </a:prstGeom>
          <a:ln w="12700">
            <a:solidFill>
              <a:srgbClr val="7030A0"/>
            </a:solidFill>
          </a:ln>
        </p:spPr>
        <p:txBody>
          <a:bodyPr wrap="square">
            <a:spAutoFit/>
          </a:bodyPr>
          <a:lstStyle/>
          <a:p>
            <a:r>
              <a:rPr lang="en-US" sz="800" dirty="0"/>
              <a:t>Watch video: </a:t>
            </a:r>
            <a:r>
              <a:rPr lang="en-US" sz="800" dirty="0">
                <a:hlinkClick r:id="rId2"/>
              </a:rPr>
              <a:t>https://youtu.be/ewkmohuj3Ag</a:t>
            </a:r>
            <a:r>
              <a:rPr lang="en-US" sz="800" dirty="0"/>
              <a:t> </a:t>
            </a:r>
            <a:endParaRPr lang="en-US" dirty="0"/>
          </a:p>
        </p:txBody>
      </p:sp>
      <p:pic>
        <p:nvPicPr>
          <p:cNvPr id="7" name="Picture 6">
            <a:extLst>
              <a:ext uri="{FF2B5EF4-FFF2-40B4-BE49-F238E27FC236}">
                <a16:creationId xmlns:a16="http://schemas.microsoft.com/office/drawing/2014/main" id="{6A4A05C2-CD0F-1192-6406-A1A57D8BCA6E}"/>
              </a:ext>
            </a:extLst>
          </p:cNvPr>
          <p:cNvPicPr>
            <a:picLocks noChangeAspect="1"/>
          </p:cNvPicPr>
          <p:nvPr/>
        </p:nvPicPr>
        <p:blipFill>
          <a:blip r:embed="rId3"/>
          <a:stretch>
            <a:fillRect/>
          </a:stretch>
        </p:blipFill>
        <p:spPr>
          <a:xfrm>
            <a:off x="6056345" y="1093245"/>
            <a:ext cx="2800348" cy="1478505"/>
          </a:xfrm>
          <a:prstGeom prst="rect">
            <a:avLst/>
          </a:prstGeom>
        </p:spPr>
      </p:pic>
    </p:spTree>
    <p:extLst>
      <p:ext uri="{BB962C8B-B14F-4D97-AF65-F5344CB8AC3E}">
        <p14:creationId xmlns:p14="http://schemas.microsoft.com/office/powerpoint/2010/main" val="2146816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F41B8F-C65E-D3F3-DF8B-8E5C198AEC65}"/>
              </a:ext>
            </a:extLst>
          </p:cNvPr>
          <p:cNvSpPr>
            <a:spLocks noGrp="1"/>
          </p:cNvSpPr>
          <p:nvPr>
            <p:ph type="body" sz="quarter" idx="16"/>
          </p:nvPr>
        </p:nvSpPr>
        <p:spPr/>
        <p:txBody>
          <a:bodyPr/>
          <a:lstStyle/>
          <a:p>
            <a:r>
              <a:rPr lang="en-US" dirty="0">
                <a:solidFill>
                  <a:schemeClr val="tx1"/>
                </a:solidFill>
              </a:rPr>
              <a:t>Using systems thinking to deliver large-scale, rapid change in agricultural policy design and evaluation</a:t>
            </a:r>
          </a:p>
        </p:txBody>
      </p:sp>
      <p:sp>
        <p:nvSpPr>
          <p:cNvPr id="3" name="Text Placeholder 2">
            <a:extLst>
              <a:ext uri="{FF2B5EF4-FFF2-40B4-BE49-F238E27FC236}">
                <a16:creationId xmlns:a16="http://schemas.microsoft.com/office/drawing/2014/main" id="{6C9FA5F5-B9BD-91D1-4FE2-824F9AACB875}"/>
              </a:ext>
            </a:extLst>
          </p:cNvPr>
          <p:cNvSpPr>
            <a:spLocks noGrp="1"/>
          </p:cNvSpPr>
          <p:nvPr>
            <p:ph type="body" sz="quarter" idx="17"/>
          </p:nvPr>
        </p:nvSpPr>
        <p:spPr/>
        <p:txBody>
          <a:bodyPr/>
          <a:lstStyle/>
          <a:p>
            <a:r>
              <a:rPr lang="en-US" dirty="0"/>
              <a:t>Case Study: Reforming agricultural policy design</a:t>
            </a:r>
          </a:p>
        </p:txBody>
      </p:sp>
      <p:sp>
        <p:nvSpPr>
          <p:cNvPr id="4" name="Text Placeholder 3">
            <a:extLst>
              <a:ext uri="{FF2B5EF4-FFF2-40B4-BE49-F238E27FC236}">
                <a16:creationId xmlns:a16="http://schemas.microsoft.com/office/drawing/2014/main" id="{BB7CA583-4AF8-47EB-6C28-17FD218732EA}"/>
              </a:ext>
            </a:extLst>
          </p:cNvPr>
          <p:cNvSpPr>
            <a:spLocks noGrp="1"/>
          </p:cNvSpPr>
          <p:nvPr>
            <p:ph type="body" sz="quarter" idx="18"/>
          </p:nvPr>
        </p:nvSpPr>
        <p:spPr>
          <a:xfrm>
            <a:off x="466725" y="4616824"/>
            <a:ext cx="5347335" cy="122816"/>
          </a:xfrm>
        </p:spPr>
        <p:txBody>
          <a:bodyPr/>
          <a:lstStyle/>
          <a:p>
            <a:r>
              <a:rPr lang="en-US" dirty="0">
                <a:hlinkClick r:id="rId3"/>
              </a:rPr>
              <a:t>https://www.gov.uk/government/publications/systems-thinking-for-civil-servants/case-studies#case-study-2</a:t>
            </a:r>
            <a:r>
              <a:rPr lang="en-US" dirty="0"/>
              <a:t> </a:t>
            </a:r>
          </a:p>
        </p:txBody>
      </p:sp>
      <p:sp>
        <p:nvSpPr>
          <p:cNvPr id="5" name="Text Placeholder 4">
            <a:extLst>
              <a:ext uri="{FF2B5EF4-FFF2-40B4-BE49-F238E27FC236}">
                <a16:creationId xmlns:a16="http://schemas.microsoft.com/office/drawing/2014/main" id="{5587F0A5-56F5-2009-7420-5280F7424C97}"/>
              </a:ext>
            </a:extLst>
          </p:cNvPr>
          <p:cNvSpPr>
            <a:spLocks noGrp="1"/>
          </p:cNvSpPr>
          <p:nvPr>
            <p:ph type="body" sz="quarter" idx="19"/>
          </p:nvPr>
        </p:nvSpPr>
        <p:spPr>
          <a:xfrm>
            <a:off x="466725" y="1584721"/>
            <a:ext cx="5088255" cy="2598882"/>
          </a:xfrm>
        </p:spPr>
        <p:txBody>
          <a:bodyPr/>
          <a:lstStyle/>
          <a:p>
            <a:r>
              <a:rPr lang="en-US" sz="1400" dirty="0"/>
              <a:t>The UK Department for Environment, Food and Rural affairs underwent a systems mapping exercise to understand the agricultural system.</a:t>
            </a:r>
          </a:p>
          <a:p>
            <a:r>
              <a:rPr lang="en-US" sz="1400" dirty="0"/>
              <a:t>They held workshops to develop the process maps, then integrated within modeling software applications.</a:t>
            </a:r>
          </a:p>
          <a:p>
            <a:r>
              <a:rPr lang="en-US" sz="1400" dirty="0"/>
              <a:t>The outcome of using systems thinking on this project was a holistic approach for addressing complex, interrelated policy problems as well as a reduction of silos within their organization.</a:t>
            </a:r>
          </a:p>
        </p:txBody>
      </p:sp>
      <p:pic>
        <p:nvPicPr>
          <p:cNvPr id="8" name="Picture 7">
            <a:extLst>
              <a:ext uri="{FF2B5EF4-FFF2-40B4-BE49-F238E27FC236}">
                <a16:creationId xmlns:a16="http://schemas.microsoft.com/office/drawing/2014/main" id="{DF61033B-3F41-170D-9082-6C372960477C}"/>
              </a:ext>
            </a:extLst>
          </p:cNvPr>
          <p:cNvPicPr>
            <a:picLocks noChangeAspect="1"/>
          </p:cNvPicPr>
          <p:nvPr/>
        </p:nvPicPr>
        <p:blipFill>
          <a:blip r:embed="rId4"/>
          <a:stretch>
            <a:fillRect/>
          </a:stretch>
        </p:blipFill>
        <p:spPr>
          <a:xfrm>
            <a:off x="5554980" y="1325615"/>
            <a:ext cx="3589020" cy="3032103"/>
          </a:xfrm>
          <a:prstGeom prst="rect">
            <a:avLst/>
          </a:prstGeom>
        </p:spPr>
      </p:pic>
    </p:spTree>
    <p:extLst>
      <p:ext uri="{BB962C8B-B14F-4D97-AF65-F5344CB8AC3E}">
        <p14:creationId xmlns:p14="http://schemas.microsoft.com/office/powerpoint/2010/main" val="2236983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F0804-CF15-9879-BC54-7E966634A5A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775B7FB-D00E-2364-A332-272D9DA90E6D}"/>
              </a:ext>
            </a:extLst>
          </p:cNvPr>
          <p:cNvSpPr>
            <a:spLocks noGrp="1"/>
          </p:cNvSpPr>
          <p:nvPr>
            <p:ph type="body" sz="quarter" idx="16"/>
          </p:nvPr>
        </p:nvSpPr>
        <p:spPr/>
        <p:txBody>
          <a:bodyPr/>
          <a:lstStyle/>
          <a:p>
            <a:r>
              <a:rPr lang="en-US" sz="1000" dirty="0">
                <a:solidFill>
                  <a:schemeClr val="tx1"/>
                </a:solidFill>
              </a:rPr>
              <a:t>Using systems thinking to identify the influences on the wellbeing of young people. </a:t>
            </a:r>
          </a:p>
        </p:txBody>
      </p:sp>
      <p:sp>
        <p:nvSpPr>
          <p:cNvPr id="3" name="Text Placeholder 2">
            <a:extLst>
              <a:ext uri="{FF2B5EF4-FFF2-40B4-BE49-F238E27FC236}">
                <a16:creationId xmlns:a16="http://schemas.microsoft.com/office/drawing/2014/main" id="{0F30A676-B265-9813-08ED-31940B6AD680}"/>
              </a:ext>
            </a:extLst>
          </p:cNvPr>
          <p:cNvSpPr>
            <a:spLocks noGrp="1"/>
          </p:cNvSpPr>
          <p:nvPr>
            <p:ph type="body" sz="quarter" idx="17"/>
          </p:nvPr>
        </p:nvSpPr>
        <p:spPr/>
        <p:txBody>
          <a:bodyPr/>
          <a:lstStyle/>
          <a:p>
            <a:r>
              <a:rPr lang="en-US" dirty="0"/>
              <a:t>Case Study: Child and Young People (CYP) Wellbeing</a:t>
            </a:r>
          </a:p>
        </p:txBody>
      </p:sp>
      <p:sp>
        <p:nvSpPr>
          <p:cNvPr id="4" name="Text Placeholder 3">
            <a:extLst>
              <a:ext uri="{FF2B5EF4-FFF2-40B4-BE49-F238E27FC236}">
                <a16:creationId xmlns:a16="http://schemas.microsoft.com/office/drawing/2014/main" id="{E8F5422F-B583-3ECB-B09C-03C0F75268D1}"/>
              </a:ext>
            </a:extLst>
          </p:cNvPr>
          <p:cNvSpPr>
            <a:spLocks noGrp="1"/>
          </p:cNvSpPr>
          <p:nvPr>
            <p:ph type="body" sz="quarter" idx="18"/>
          </p:nvPr>
        </p:nvSpPr>
        <p:spPr>
          <a:xfrm>
            <a:off x="466725" y="4814944"/>
            <a:ext cx="7473315" cy="176156"/>
          </a:xfrm>
        </p:spPr>
        <p:txBody>
          <a:bodyPr/>
          <a:lstStyle/>
          <a:p>
            <a:r>
              <a:rPr lang="en-US" dirty="0">
                <a:hlinkClick r:id="rId2"/>
              </a:rPr>
              <a:t>https://assets.publishing.service.gov.uk/media/5f2bcb51e90e0732e16a7b3c/A_system_mapping_approach_to_understanding_child_and_adolescent_wellbeing.pdf</a:t>
            </a:r>
            <a:r>
              <a:rPr lang="en-US" dirty="0"/>
              <a:t> </a:t>
            </a:r>
          </a:p>
        </p:txBody>
      </p:sp>
      <p:sp>
        <p:nvSpPr>
          <p:cNvPr id="5" name="Text Placeholder 4">
            <a:extLst>
              <a:ext uri="{FF2B5EF4-FFF2-40B4-BE49-F238E27FC236}">
                <a16:creationId xmlns:a16="http://schemas.microsoft.com/office/drawing/2014/main" id="{8ACFD2EC-2B54-8CD7-055D-4030DEDE1721}"/>
              </a:ext>
            </a:extLst>
          </p:cNvPr>
          <p:cNvSpPr>
            <a:spLocks noGrp="1"/>
          </p:cNvSpPr>
          <p:nvPr>
            <p:ph type="body" sz="quarter" idx="19"/>
          </p:nvPr>
        </p:nvSpPr>
        <p:spPr>
          <a:xfrm>
            <a:off x="466725" y="1362615"/>
            <a:ext cx="3084195" cy="3186620"/>
          </a:xfrm>
        </p:spPr>
        <p:txBody>
          <a:bodyPr/>
          <a:lstStyle/>
          <a:p>
            <a:r>
              <a:rPr lang="en-US" sz="1400" dirty="0"/>
              <a:t>The UK Department for Education performed system mapping as a way of capturing interdependencies and interrelationships which influence the wellbeing of the youth in their community.</a:t>
            </a:r>
          </a:p>
          <a:p>
            <a:r>
              <a:rPr lang="en-US" sz="1400" dirty="0"/>
              <a:t>The resultant system map helped them identify various factors which resulted in improved wellbeing, this guided an approach to educate school personnel to help realize these results.</a:t>
            </a:r>
          </a:p>
        </p:txBody>
      </p:sp>
      <p:pic>
        <p:nvPicPr>
          <p:cNvPr id="7" name="Picture 6">
            <a:extLst>
              <a:ext uri="{FF2B5EF4-FFF2-40B4-BE49-F238E27FC236}">
                <a16:creationId xmlns:a16="http://schemas.microsoft.com/office/drawing/2014/main" id="{BAC880A6-CB39-B5C1-69F0-642111F7203E}"/>
              </a:ext>
            </a:extLst>
          </p:cNvPr>
          <p:cNvPicPr>
            <a:picLocks noChangeAspect="1"/>
          </p:cNvPicPr>
          <p:nvPr/>
        </p:nvPicPr>
        <p:blipFill>
          <a:blip r:embed="rId3"/>
          <a:stretch>
            <a:fillRect/>
          </a:stretch>
        </p:blipFill>
        <p:spPr>
          <a:xfrm>
            <a:off x="3848100" y="1249902"/>
            <a:ext cx="5120686" cy="3640153"/>
          </a:xfrm>
          <a:prstGeom prst="rect">
            <a:avLst/>
          </a:prstGeom>
        </p:spPr>
      </p:pic>
    </p:spTree>
    <p:extLst>
      <p:ext uri="{BB962C8B-B14F-4D97-AF65-F5344CB8AC3E}">
        <p14:creationId xmlns:p14="http://schemas.microsoft.com/office/powerpoint/2010/main" val="4027120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73368-3748-95FC-3EA2-C6FFE32BA6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A05BE53-CFBA-D39F-4859-C29B3EDB0521}"/>
              </a:ext>
            </a:extLst>
          </p:cNvPr>
          <p:cNvSpPr>
            <a:spLocks noGrp="1"/>
          </p:cNvSpPr>
          <p:nvPr>
            <p:ph type="body" sz="quarter" idx="16"/>
          </p:nvPr>
        </p:nvSpPr>
        <p:spPr/>
        <p:txBody>
          <a:bodyPr/>
          <a:lstStyle/>
          <a:p>
            <a:r>
              <a:rPr lang="en-US" dirty="0">
                <a:solidFill>
                  <a:schemeClr val="tx1"/>
                </a:solidFill>
              </a:rPr>
              <a:t>Using systems thinking to improve pace of software products sales</a:t>
            </a:r>
          </a:p>
        </p:txBody>
      </p:sp>
      <p:sp>
        <p:nvSpPr>
          <p:cNvPr id="3" name="Text Placeholder 2">
            <a:extLst>
              <a:ext uri="{FF2B5EF4-FFF2-40B4-BE49-F238E27FC236}">
                <a16:creationId xmlns:a16="http://schemas.microsoft.com/office/drawing/2014/main" id="{611055E9-68A6-D445-6941-0C6FDE642FAD}"/>
              </a:ext>
            </a:extLst>
          </p:cNvPr>
          <p:cNvSpPr>
            <a:spLocks noGrp="1"/>
          </p:cNvSpPr>
          <p:nvPr>
            <p:ph type="body" sz="quarter" idx="17"/>
          </p:nvPr>
        </p:nvSpPr>
        <p:spPr/>
        <p:txBody>
          <a:bodyPr/>
          <a:lstStyle/>
          <a:p>
            <a:r>
              <a:rPr lang="en-US" dirty="0"/>
              <a:t>Case Study: Software Product Development</a:t>
            </a:r>
          </a:p>
        </p:txBody>
      </p:sp>
      <p:sp>
        <p:nvSpPr>
          <p:cNvPr id="4" name="Text Placeholder 3">
            <a:extLst>
              <a:ext uri="{FF2B5EF4-FFF2-40B4-BE49-F238E27FC236}">
                <a16:creationId xmlns:a16="http://schemas.microsoft.com/office/drawing/2014/main" id="{7908785B-581A-2527-2927-B3BAEE1F4550}"/>
              </a:ext>
            </a:extLst>
          </p:cNvPr>
          <p:cNvSpPr>
            <a:spLocks noGrp="1"/>
          </p:cNvSpPr>
          <p:nvPr>
            <p:ph type="body" sz="quarter" idx="18"/>
          </p:nvPr>
        </p:nvSpPr>
        <p:spPr>
          <a:xfrm>
            <a:off x="466725" y="4616824"/>
            <a:ext cx="5347335" cy="122816"/>
          </a:xfrm>
        </p:spPr>
        <p:txBody>
          <a:bodyPr/>
          <a:lstStyle/>
          <a:p>
            <a:r>
              <a:rPr lang="en-US" dirty="0">
                <a:hlinkClick r:id="rId3"/>
              </a:rPr>
              <a:t>https://thesystemsthinker.com/everyones-problem-to-solve-systems-thinking-cross-functionally/</a:t>
            </a:r>
            <a:r>
              <a:rPr lang="en-US" dirty="0"/>
              <a:t> </a:t>
            </a:r>
          </a:p>
        </p:txBody>
      </p:sp>
      <p:sp>
        <p:nvSpPr>
          <p:cNvPr id="5" name="Text Placeholder 4">
            <a:extLst>
              <a:ext uri="{FF2B5EF4-FFF2-40B4-BE49-F238E27FC236}">
                <a16:creationId xmlns:a16="http://schemas.microsoft.com/office/drawing/2014/main" id="{E459C565-F589-7BA6-9997-B4F6551272B3}"/>
              </a:ext>
            </a:extLst>
          </p:cNvPr>
          <p:cNvSpPr>
            <a:spLocks noGrp="1"/>
          </p:cNvSpPr>
          <p:nvPr>
            <p:ph type="body" sz="quarter" idx="19"/>
          </p:nvPr>
        </p:nvSpPr>
        <p:spPr>
          <a:xfrm>
            <a:off x="466725" y="1584721"/>
            <a:ext cx="5088255" cy="2598882"/>
          </a:xfrm>
        </p:spPr>
        <p:txBody>
          <a:bodyPr/>
          <a:lstStyle/>
          <a:p>
            <a:r>
              <a:rPr lang="en-US" sz="1200" dirty="0"/>
              <a:t>A software organization wanted to improve its time to volume (TTV), the time in months their products took to reach their forecasted sales volume.</a:t>
            </a:r>
          </a:p>
          <a:p>
            <a:r>
              <a:rPr lang="en-US" sz="1200" dirty="0"/>
              <a:t>Needed to find a way for the “field” (sales, marketing, and service) and the “factory”(software developers) to work together efficiently and leverage their resources to solve the issue of longer than expected duration to reach forecasted sales.</a:t>
            </a:r>
          </a:p>
          <a:p>
            <a:r>
              <a:rPr lang="en-US" sz="1200" dirty="0"/>
              <a:t>Performed interviews and mapping to understand how the field was isolating from the factory (as-is) and how to improve that condition.</a:t>
            </a:r>
          </a:p>
          <a:p>
            <a:r>
              <a:rPr lang="en-US" sz="1200" dirty="0"/>
              <a:t>The process and tools of systems thinking both broadened and deepened understanding and ownership of the TTV problem across the field and factory.</a:t>
            </a:r>
          </a:p>
        </p:txBody>
      </p:sp>
      <p:pic>
        <p:nvPicPr>
          <p:cNvPr id="6" name="Picture 5">
            <a:extLst>
              <a:ext uri="{FF2B5EF4-FFF2-40B4-BE49-F238E27FC236}">
                <a16:creationId xmlns:a16="http://schemas.microsoft.com/office/drawing/2014/main" id="{02CFC709-9392-7B66-EBCA-1F5BA097D1A9}"/>
              </a:ext>
            </a:extLst>
          </p:cNvPr>
          <p:cNvPicPr>
            <a:picLocks noChangeAspect="1"/>
          </p:cNvPicPr>
          <p:nvPr/>
        </p:nvPicPr>
        <p:blipFill>
          <a:blip r:embed="rId4"/>
          <a:stretch>
            <a:fillRect/>
          </a:stretch>
        </p:blipFill>
        <p:spPr>
          <a:xfrm>
            <a:off x="5630458" y="1532318"/>
            <a:ext cx="3400515" cy="2703688"/>
          </a:xfrm>
          <a:prstGeom prst="rect">
            <a:avLst/>
          </a:prstGeom>
        </p:spPr>
      </p:pic>
    </p:spTree>
    <p:extLst>
      <p:ext uri="{BB962C8B-B14F-4D97-AF65-F5344CB8AC3E}">
        <p14:creationId xmlns:p14="http://schemas.microsoft.com/office/powerpoint/2010/main" val="350005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290CC6AD-942A-9529-7741-848B3FA0A432}"/>
              </a:ext>
            </a:extLst>
          </p:cNvPr>
          <p:cNvSpPr>
            <a:spLocks noGrp="1"/>
          </p:cNvSpPr>
          <p:nvPr>
            <p:ph type="body" sz="quarter" idx="16"/>
          </p:nvPr>
        </p:nvSpPr>
        <p:spPr>
          <a:xfrm>
            <a:off x="465138" y="1633538"/>
            <a:ext cx="3653504" cy="1917382"/>
          </a:xfrm>
        </p:spPr>
        <p:txBody>
          <a:bodyPr/>
          <a:lstStyle/>
          <a:p>
            <a:pPr>
              <a:lnSpc>
                <a:spcPct val="100000"/>
              </a:lnSpc>
            </a:pPr>
            <a:r>
              <a:rPr lang="en-US" sz="1400" dirty="0"/>
              <a:t>Systems thinking is a way of understanding complex problems by looking at how different parts interact within a larger system.</a:t>
            </a:r>
          </a:p>
          <a:p>
            <a:pPr>
              <a:lnSpc>
                <a:spcPct val="100000"/>
              </a:lnSpc>
            </a:pPr>
            <a:r>
              <a:rPr lang="en-US" sz="1400" dirty="0"/>
              <a:t>Rather than looking at events or problems in isolation, systems thinking helps us identify underlying causes and connections with other events.</a:t>
            </a:r>
          </a:p>
        </p:txBody>
      </p:sp>
      <p:sp>
        <p:nvSpPr>
          <p:cNvPr id="13" name="Text Placeholder 12">
            <a:extLst>
              <a:ext uri="{FF2B5EF4-FFF2-40B4-BE49-F238E27FC236}">
                <a16:creationId xmlns:a16="http://schemas.microsoft.com/office/drawing/2014/main" id="{5C89CB4A-D129-60F5-EA72-DE597B00F229}"/>
              </a:ext>
            </a:extLst>
          </p:cNvPr>
          <p:cNvSpPr>
            <a:spLocks noGrp="1"/>
          </p:cNvSpPr>
          <p:nvPr>
            <p:ph type="body" sz="quarter" idx="11"/>
          </p:nvPr>
        </p:nvSpPr>
        <p:spPr>
          <a:xfrm>
            <a:off x="464493" y="594264"/>
            <a:ext cx="3273117" cy="908685"/>
          </a:xfrm>
        </p:spPr>
        <p:txBody>
          <a:bodyPr/>
          <a:lstStyle/>
          <a:p>
            <a:r>
              <a:rPr lang="en-US" dirty="0"/>
              <a:t>Systems Thinking</a:t>
            </a:r>
          </a:p>
        </p:txBody>
      </p:sp>
      <p:pic>
        <p:nvPicPr>
          <p:cNvPr id="28" name="Picture Placeholder 27">
            <a:extLst>
              <a:ext uri="{FF2B5EF4-FFF2-40B4-BE49-F238E27FC236}">
                <a16:creationId xmlns:a16="http://schemas.microsoft.com/office/drawing/2014/main" id="{9B7261DA-4B34-5F49-276E-6100944FF408}"/>
              </a:ext>
              <a:ext uri="{C183D7F6-B498-43B3-948B-1728B52AA6E4}">
                <adec:decorative xmlns:adec="http://schemas.microsoft.com/office/drawing/2017/decorative" val="1"/>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t="-30632" b="-38005"/>
          <a:stretch>
            <a:fillRect/>
          </a:stretch>
        </p:blipFill>
        <p:spPr>
          <a:xfrm>
            <a:off x="4572000" y="0"/>
            <a:ext cx="4572000" cy="5143500"/>
          </a:xfrm>
          <a:solidFill>
            <a:schemeClr val="accent1">
              <a:lumMod val="60000"/>
              <a:lumOff val="40000"/>
            </a:schemeClr>
          </a:solidFill>
        </p:spPr>
      </p:pic>
    </p:spTree>
    <p:extLst>
      <p:ext uri="{BB962C8B-B14F-4D97-AF65-F5344CB8AC3E}">
        <p14:creationId xmlns:p14="http://schemas.microsoft.com/office/powerpoint/2010/main" val="2581143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899C-3783-387F-8200-C82F74CEBFDE}"/>
              </a:ext>
            </a:extLst>
          </p:cNvPr>
          <p:cNvSpPr>
            <a:spLocks noGrp="1"/>
          </p:cNvSpPr>
          <p:nvPr>
            <p:ph type="title"/>
          </p:nvPr>
        </p:nvSpPr>
        <p:spPr>
          <a:xfrm>
            <a:off x="457917" y="594264"/>
            <a:ext cx="4532538" cy="889000"/>
          </a:xfrm>
        </p:spPr>
        <p:txBody>
          <a:bodyPr/>
          <a:lstStyle/>
          <a:p>
            <a:r>
              <a:rPr lang="en-US" dirty="0">
                <a:solidFill>
                  <a:schemeClr val="accent3"/>
                </a:solidFill>
              </a:rPr>
              <a:t>Building System Thinking Skills</a:t>
            </a:r>
          </a:p>
        </p:txBody>
      </p:sp>
      <p:sp>
        <p:nvSpPr>
          <p:cNvPr id="4" name="Text Placeholder 3">
            <a:extLst>
              <a:ext uri="{FF2B5EF4-FFF2-40B4-BE49-F238E27FC236}">
                <a16:creationId xmlns:a16="http://schemas.microsoft.com/office/drawing/2014/main" id="{20859304-64DA-E558-07CA-27577FC59E12}"/>
              </a:ext>
            </a:extLst>
          </p:cNvPr>
          <p:cNvSpPr>
            <a:spLocks noGrp="1"/>
          </p:cNvSpPr>
          <p:nvPr>
            <p:ph type="body" sz="quarter" idx="17"/>
          </p:nvPr>
        </p:nvSpPr>
        <p:spPr>
          <a:xfrm>
            <a:off x="457917" y="4790135"/>
            <a:ext cx="3716655" cy="178105"/>
          </a:xfrm>
        </p:spPr>
        <p:txBody>
          <a:bodyPr/>
          <a:lstStyle/>
          <a:p>
            <a:r>
              <a:rPr lang="en-US" dirty="0">
                <a:hlinkClick r:id="rId2"/>
              </a:rPr>
              <a:t>https://thesystemsthinker.com/</a:t>
            </a:r>
            <a:r>
              <a:rPr lang="en-US" dirty="0"/>
              <a:t> </a:t>
            </a:r>
          </a:p>
        </p:txBody>
      </p:sp>
      <p:sp>
        <p:nvSpPr>
          <p:cNvPr id="6" name="Text Placeholder 4">
            <a:extLst>
              <a:ext uri="{FF2B5EF4-FFF2-40B4-BE49-F238E27FC236}">
                <a16:creationId xmlns:a16="http://schemas.microsoft.com/office/drawing/2014/main" id="{EE66F42E-C8E1-1D77-DDAC-D08AA667B79C}"/>
              </a:ext>
            </a:extLst>
          </p:cNvPr>
          <p:cNvSpPr txBox="1">
            <a:spLocks/>
          </p:cNvSpPr>
          <p:nvPr/>
        </p:nvSpPr>
        <p:spPr>
          <a:xfrm>
            <a:off x="466725" y="1673816"/>
            <a:ext cx="5484624" cy="1449091"/>
          </a:xfrm>
          <a:prstGeom prst="rect">
            <a:avLst/>
          </a:prstGeom>
        </p:spPr>
        <p:txBody>
          <a:bodyPr/>
          <a:lstStyle>
            <a:lvl1pPr marL="173038" indent="-173038"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dirty="0" smtClean="0">
                <a:solidFill>
                  <a:schemeClr val="accent4"/>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chemeClr val="accent5"/>
                </a:solidFill>
              </a:rPr>
              <a:t>Resources exist to help build everyday systems thinking skills.</a:t>
            </a:r>
          </a:p>
          <a:p>
            <a:r>
              <a:rPr lang="en-US" sz="1600" dirty="0">
                <a:solidFill>
                  <a:schemeClr val="accent5"/>
                </a:solidFill>
              </a:rPr>
              <a:t>Making systems thinking part of everyday life helps ensure it can naturally be applied when solving tough system development problems.</a:t>
            </a:r>
          </a:p>
        </p:txBody>
      </p:sp>
      <p:pic>
        <p:nvPicPr>
          <p:cNvPr id="7" name="Picture 6">
            <a:extLst>
              <a:ext uri="{FF2B5EF4-FFF2-40B4-BE49-F238E27FC236}">
                <a16:creationId xmlns:a16="http://schemas.microsoft.com/office/drawing/2014/main" id="{29514524-52F3-01CC-0680-20321722D2D1}"/>
              </a:ext>
            </a:extLst>
          </p:cNvPr>
          <p:cNvPicPr>
            <a:picLocks noChangeAspect="1"/>
          </p:cNvPicPr>
          <p:nvPr/>
        </p:nvPicPr>
        <p:blipFill>
          <a:blip r:embed="rId3"/>
          <a:stretch>
            <a:fillRect/>
          </a:stretch>
        </p:blipFill>
        <p:spPr>
          <a:xfrm>
            <a:off x="6071887" y="1002574"/>
            <a:ext cx="2856006" cy="2900139"/>
          </a:xfrm>
          <a:prstGeom prst="rect">
            <a:avLst/>
          </a:prstGeom>
          <a:ln>
            <a:solidFill>
              <a:schemeClr val="tx1"/>
            </a:solidFill>
          </a:ln>
        </p:spPr>
      </p:pic>
      <p:pic>
        <p:nvPicPr>
          <p:cNvPr id="9" name="Picture 8">
            <a:extLst>
              <a:ext uri="{FF2B5EF4-FFF2-40B4-BE49-F238E27FC236}">
                <a16:creationId xmlns:a16="http://schemas.microsoft.com/office/drawing/2014/main" id="{D808CA75-B5E3-7963-7B90-112F91E29082}"/>
              </a:ext>
            </a:extLst>
          </p:cNvPr>
          <p:cNvPicPr>
            <a:picLocks noChangeAspect="1"/>
          </p:cNvPicPr>
          <p:nvPr/>
        </p:nvPicPr>
        <p:blipFill>
          <a:blip r:embed="rId4"/>
          <a:stretch>
            <a:fillRect/>
          </a:stretch>
        </p:blipFill>
        <p:spPr>
          <a:xfrm>
            <a:off x="2185315" y="3208265"/>
            <a:ext cx="3070689" cy="1581870"/>
          </a:xfrm>
          <a:prstGeom prst="rect">
            <a:avLst/>
          </a:prstGeom>
        </p:spPr>
      </p:pic>
    </p:spTree>
    <p:extLst>
      <p:ext uri="{BB962C8B-B14F-4D97-AF65-F5344CB8AC3E}">
        <p14:creationId xmlns:p14="http://schemas.microsoft.com/office/powerpoint/2010/main" val="3119782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1DAAF-6D7D-00F1-A705-3E22CAADC3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3A0D14-D5D8-1762-3BAA-186FEE4D8D18}"/>
              </a:ext>
            </a:extLst>
          </p:cNvPr>
          <p:cNvSpPr>
            <a:spLocks noGrp="1"/>
          </p:cNvSpPr>
          <p:nvPr>
            <p:ph type="title"/>
          </p:nvPr>
        </p:nvSpPr>
        <p:spPr>
          <a:xfrm>
            <a:off x="457916" y="594264"/>
            <a:ext cx="4482917" cy="889000"/>
          </a:xfrm>
        </p:spPr>
        <p:txBody>
          <a:bodyPr/>
          <a:lstStyle/>
          <a:p>
            <a:r>
              <a:rPr lang="en-US" dirty="0">
                <a:solidFill>
                  <a:schemeClr val="accent3"/>
                </a:solidFill>
              </a:rPr>
              <a:t>Applying System Thinking Skills</a:t>
            </a:r>
          </a:p>
        </p:txBody>
      </p:sp>
      <p:sp>
        <p:nvSpPr>
          <p:cNvPr id="4" name="Text Placeholder 3">
            <a:extLst>
              <a:ext uri="{FF2B5EF4-FFF2-40B4-BE49-F238E27FC236}">
                <a16:creationId xmlns:a16="http://schemas.microsoft.com/office/drawing/2014/main" id="{7DB30965-0D9C-9AF7-50F3-3DF19947FF61}"/>
              </a:ext>
            </a:extLst>
          </p:cNvPr>
          <p:cNvSpPr>
            <a:spLocks noGrp="1"/>
          </p:cNvSpPr>
          <p:nvPr>
            <p:ph type="body" sz="quarter" idx="17"/>
          </p:nvPr>
        </p:nvSpPr>
        <p:spPr>
          <a:xfrm>
            <a:off x="457917" y="4790135"/>
            <a:ext cx="3716655" cy="178105"/>
          </a:xfrm>
        </p:spPr>
        <p:txBody>
          <a:bodyPr/>
          <a:lstStyle/>
          <a:p>
            <a:r>
              <a:rPr lang="en-US" dirty="0">
                <a:hlinkClick r:id="rId2"/>
              </a:rPr>
              <a:t>https://thesystemsthinker.com/the-thinking-in-systems-thinking-honing-your-skills/</a:t>
            </a:r>
            <a:r>
              <a:rPr lang="en-US" dirty="0"/>
              <a:t> </a:t>
            </a:r>
          </a:p>
        </p:txBody>
      </p:sp>
      <p:pic>
        <p:nvPicPr>
          <p:cNvPr id="5" name="Picture 4">
            <a:extLst>
              <a:ext uri="{FF2B5EF4-FFF2-40B4-BE49-F238E27FC236}">
                <a16:creationId xmlns:a16="http://schemas.microsoft.com/office/drawing/2014/main" id="{3C16DA63-20B5-E8C9-54F5-F068CFD5C7C1}"/>
              </a:ext>
            </a:extLst>
          </p:cNvPr>
          <p:cNvPicPr>
            <a:picLocks noChangeAspect="1"/>
          </p:cNvPicPr>
          <p:nvPr/>
        </p:nvPicPr>
        <p:blipFill>
          <a:blip r:embed="rId3"/>
          <a:stretch>
            <a:fillRect/>
          </a:stretch>
        </p:blipFill>
        <p:spPr>
          <a:xfrm>
            <a:off x="4366672" y="1426785"/>
            <a:ext cx="3786087" cy="3031867"/>
          </a:xfrm>
          <a:prstGeom prst="rect">
            <a:avLst/>
          </a:prstGeom>
        </p:spPr>
      </p:pic>
      <p:sp>
        <p:nvSpPr>
          <p:cNvPr id="6" name="Text Placeholder 4">
            <a:extLst>
              <a:ext uri="{FF2B5EF4-FFF2-40B4-BE49-F238E27FC236}">
                <a16:creationId xmlns:a16="http://schemas.microsoft.com/office/drawing/2014/main" id="{95A2161C-0D52-41F7-38CA-9F471C231BBF}"/>
              </a:ext>
            </a:extLst>
          </p:cNvPr>
          <p:cNvSpPr txBox="1">
            <a:spLocks/>
          </p:cNvSpPr>
          <p:nvPr/>
        </p:nvSpPr>
        <p:spPr>
          <a:xfrm>
            <a:off x="466725" y="1862667"/>
            <a:ext cx="3639608" cy="2686568"/>
          </a:xfrm>
          <a:prstGeom prst="rect">
            <a:avLst/>
          </a:prstGeom>
        </p:spPr>
        <p:txBody>
          <a:bodyPr/>
          <a:lstStyle>
            <a:lvl1pPr marL="173038" indent="-173038"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dirty="0" smtClean="0">
                <a:solidFill>
                  <a:schemeClr val="accent4"/>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chemeClr val="accent5"/>
                </a:solidFill>
              </a:rPr>
              <a:t>Based on the system being developed and where it is in the lifecycle, different systems thinking skills may be applied to help ensure a successful system.</a:t>
            </a:r>
          </a:p>
        </p:txBody>
      </p:sp>
    </p:spTree>
    <p:extLst>
      <p:ext uri="{BB962C8B-B14F-4D97-AF65-F5344CB8AC3E}">
        <p14:creationId xmlns:p14="http://schemas.microsoft.com/office/powerpoint/2010/main" val="3901708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40C3B-BF3B-3E09-D3EB-FAB0468928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4EA3A5-D6F5-7C65-9A40-7170A5F89DD5}"/>
              </a:ext>
            </a:extLst>
          </p:cNvPr>
          <p:cNvSpPr>
            <a:spLocks noGrp="1"/>
          </p:cNvSpPr>
          <p:nvPr>
            <p:ph type="title"/>
          </p:nvPr>
        </p:nvSpPr>
        <p:spPr/>
        <p:txBody>
          <a:bodyPr/>
          <a:lstStyle/>
          <a:p>
            <a:r>
              <a:rPr lang="en-US" dirty="0">
                <a:solidFill>
                  <a:schemeClr val="accent3"/>
                </a:solidFill>
              </a:rPr>
              <a:t>System Thinking Skills</a:t>
            </a:r>
          </a:p>
        </p:txBody>
      </p:sp>
      <p:sp>
        <p:nvSpPr>
          <p:cNvPr id="4" name="Text Placeholder 3">
            <a:extLst>
              <a:ext uri="{FF2B5EF4-FFF2-40B4-BE49-F238E27FC236}">
                <a16:creationId xmlns:a16="http://schemas.microsoft.com/office/drawing/2014/main" id="{9055D03D-56D8-0DD8-4C58-A0B06D5FA031}"/>
              </a:ext>
            </a:extLst>
          </p:cNvPr>
          <p:cNvSpPr>
            <a:spLocks noGrp="1"/>
          </p:cNvSpPr>
          <p:nvPr>
            <p:ph type="body" sz="quarter" idx="17"/>
          </p:nvPr>
        </p:nvSpPr>
        <p:spPr>
          <a:xfrm>
            <a:off x="457917" y="4790135"/>
            <a:ext cx="3716655" cy="178105"/>
          </a:xfrm>
        </p:spPr>
        <p:txBody>
          <a:bodyPr/>
          <a:lstStyle/>
          <a:p>
            <a:r>
              <a:rPr lang="en-US" dirty="0">
                <a:hlinkClick r:id="rId2"/>
              </a:rPr>
              <a:t>https://thesystemsthinker.com/the-thinking-in-systems-thinking-honing-your-skills/</a:t>
            </a:r>
            <a:r>
              <a:rPr lang="en-US" dirty="0"/>
              <a:t> </a:t>
            </a:r>
          </a:p>
        </p:txBody>
      </p:sp>
      <p:pic>
        <p:nvPicPr>
          <p:cNvPr id="2050" name="Picture 2" descr="SYSTEMS THINKING AND PRACTICING THE SKILL">
            <a:extLst>
              <a:ext uri="{FF2B5EF4-FFF2-40B4-BE49-F238E27FC236}">
                <a16:creationId xmlns:a16="http://schemas.microsoft.com/office/drawing/2014/main" id="{B1580485-6271-BDEA-01DE-1D1F4C296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360" y="785728"/>
            <a:ext cx="4201312" cy="369396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4">
            <a:extLst>
              <a:ext uri="{FF2B5EF4-FFF2-40B4-BE49-F238E27FC236}">
                <a16:creationId xmlns:a16="http://schemas.microsoft.com/office/drawing/2014/main" id="{D9DEAD3F-7882-70F8-CA29-FCFC66755A09}"/>
              </a:ext>
            </a:extLst>
          </p:cNvPr>
          <p:cNvSpPr txBox="1">
            <a:spLocks/>
          </p:cNvSpPr>
          <p:nvPr/>
        </p:nvSpPr>
        <p:spPr>
          <a:xfrm>
            <a:off x="301559" y="1828669"/>
            <a:ext cx="4520213" cy="2616060"/>
          </a:xfrm>
          <a:prstGeom prst="rect">
            <a:avLst/>
          </a:prstGeom>
        </p:spPr>
        <p:txBody>
          <a:bodyPr/>
          <a:lstStyle>
            <a:lvl1pPr marL="173038" indent="-173038"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dirty="0" smtClean="0">
                <a:solidFill>
                  <a:schemeClr val="accent4"/>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chemeClr val="accent5"/>
                </a:solidFill>
              </a:rPr>
              <a:t>Being able to utilize different thinking skills can enable problem solvers to innovate holistic approaches.</a:t>
            </a:r>
          </a:p>
          <a:p>
            <a:r>
              <a:rPr lang="en-US" sz="1600" dirty="0">
                <a:solidFill>
                  <a:schemeClr val="accent5"/>
                </a:solidFill>
              </a:rPr>
              <a:t>System Thinking is an Art, not an exact science, often experience and context can help define what skills best apply to situations.</a:t>
            </a:r>
          </a:p>
        </p:txBody>
      </p:sp>
    </p:spTree>
    <p:extLst>
      <p:ext uri="{BB962C8B-B14F-4D97-AF65-F5344CB8AC3E}">
        <p14:creationId xmlns:p14="http://schemas.microsoft.com/office/powerpoint/2010/main" val="1998268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8CDF64-EF99-9197-67A7-3FB02F8A141A}"/>
              </a:ext>
            </a:extLst>
          </p:cNvPr>
          <p:cNvSpPr>
            <a:spLocks noGrp="1"/>
          </p:cNvSpPr>
          <p:nvPr>
            <p:ph type="body" sz="quarter" idx="17"/>
          </p:nvPr>
        </p:nvSpPr>
        <p:spPr/>
        <p:txBody>
          <a:bodyPr/>
          <a:lstStyle/>
          <a:p>
            <a:r>
              <a:rPr lang="en-US" dirty="0"/>
              <a:t>INCOSE Competency Area: Systems Thinking</a:t>
            </a:r>
          </a:p>
        </p:txBody>
      </p:sp>
      <p:sp>
        <p:nvSpPr>
          <p:cNvPr id="4" name="Text Placeholder 3">
            <a:extLst>
              <a:ext uri="{FF2B5EF4-FFF2-40B4-BE49-F238E27FC236}">
                <a16:creationId xmlns:a16="http://schemas.microsoft.com/office/drawing/2014/main" id="{E9102DCD-44C1-D1A7-20E3-D172FDBCEE83}"/>
              </a:ext>
            </a:extLst>
          </p:cNvPr>
          <p:cNvSpPr>
            <a:spLocks noGrp="1"/>
          </p:cNvSpPr>
          <p:nvPr>
            <p:ph type="body" sz="quarter" idx="18"/>
          </p:nvPr>
        </p:nvSpPr>
        <p:spPr>
          <a:xfrm>
            <a:off x="466725" y="4898764"/>
            <a:ext cx="2215515" cy="160916"/>
          </a:xfrm>
        </p:spPr>
        <p:txBody>
          <a:bodyPr/>
          <a:lstStyle/>
          <a:p>
            <a:r>
              <a:rPr lang="en-US" dirty="0"/>
              <a:t>INCOSE SE Competency Framework v2</a:t>
            </a:r>
          </a:p>
        </p:txBody>
      </p:sp>
      <p:pic>
        <p:nvPicPr>
          <p:cNvPr id="8" name="Picture 7">
            <a:extLst>
              <a:ext uri="{FF2B5EF4-FFF2-40B4-BE49-F238E27FC236}">
                <a16:creationId xmlns:a16="http://schemas.microsoft.com/office/drawing/2014/main" id="{294C0F7F-DFA5-9FA8-15FD-A0ABD3D9C7AC}"/>
              </a:ext>
            </a:extLst>
          </p:cNvPr>
          <p:cNvPicPr>
            <a:picLocks noChangeAspect="1"/>
          </p:cNvPicPr>
          <p:nvPr/>
        </p:nvPicPr>
        <p:blipFill>
          <a:blip r:embed="rId2"/>
          <a:stretch>
            <a:fillRect/>
          </a:stretch>
        </p:blipFill>
        <p:spPr>
          <a:xfrm>
            <a:off x="2182265" y="941844"/>
            <a:ext cx="5639937" cy="3977640"/>
          </a:xfrm>
          <a:prstGeom prst="rect">
            <a:avLst/>
          </a:prstGeom>
        </p:spPr>
      </p:pic>
      <p:sp>
        <p:nvSpPr>
          <p:cNvPr id="2" name="Text Placeholder 13">
            <a:extLst>
              <a:ext uri="{FF2B5EF4-FFF2-40B4-BE49-F238E27FC236}">
                <a16:creationId xmlns:a16="http://schemas.microsoft.com/office/drawing/2014/main" id="{16179607-3119-546D-BF0A-FB3C8BD9B9E0}"/>
              </a:ext>
            </a:extLst>
          </p:cNvPr>
          <p:cNvSpPr txBox="1">
            <a:spLocks/>
          </p:cNvSpPr>
          <p:nvPr/>
        </p:nvSpPr>
        <p:spPr>
          <a:xfrm>
            <a:off x="465138" y="1330487"/>
            <a:ext cx="1882588" cy="1600177"/>
          </a:xfrm>
          <a:prstGeom prst="rect">
            <a:avLst/>
          </a:prstGeom>
        </p:spPr>
        <p:txBody>
          <a:bodyPr vert="horz" wrap="square" lIns="0" tIns="0" rIns="0" bIns="45720" rtlCol="0">
            <a:noAutofit/>
          </a:bodyPr>
          <a:lstStyle>
            <a:lvl1pPr marL="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100" kern="1200" spc="0" baseline="0" dirty="0">
                <a:solidFill>
                  <a:schemeClr val="accent5"/>
                </a:solidFill>
                <a:latin typeface="Arial" panose="020B0604020202020204" pitchFamily="34" charset="0"/>
                <a:ea typeface="+mn-ea"/>
                <a:cs typeface="Arial" panose="020B0604020202020204" pitchFamily="34" charset="0"/>
              </a:defRPr>
            </a:lvl1pPr>
            <a:lvl2pPr marL="173037"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100" kern="1200" spc="0" baseline="0">
                <a:solidFill>
                  <a:schemeClr val="accent4"/>
                </a:solidFill>
                <a:latin typeface="Arial" panose="020B0604020202020204" pitchFamily="34" charset="0"/>
                <a:ea typeface="+mn-ea"/>
                <a:cs typeface="Arial" panose="020B0604020202020204" pitchFamily="34" charset="0"/>
              </a:defRPr>
            </a:lvl2pPr>
            <a:lvl3pPr marL="32385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50" kern="1200" spc="0" baseline="0">
                <a:solidFill>
                  <a:schemeClr val="accent4"/>
                </a:solidFill>
                <a:latin typeface="Arial" panose="020B0604020202020204" pitchFamily="34" charset="0"/>
                <a:ea typeface="+mn-ea"/>
                <a:cs typeface="Arial" panose="020B0604020202020204" pitchFamily="34" charset="0"/>
              </a:defRPr>
            </a:lvl3pPr>
            <a:lvl4pPr marL="45720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4pPr>
            <a:lvl5pPr marL="593725"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Systems thinking is a foundational competency for the practice of systems engineering!</a:t>
            </a:r>
          </a:p>
        </p:txBody>
      </p:sp>
    </p:spTree>
    <p:extLst>
      <p:ext uri="{BB962C8B-B14F-4D97-AF65-F5344CB8AC3E}">
        <p14:creationId xmlns:p14="http://schemas.microsoft.com/office/powerpoint/2010/main" val="2715739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CB0F2-7FF1-C0E7-327E-1C0CCBA33DA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159C25-B0C1-5616-C442-D17A08393C3C}"/>
              </a:ext>
            </a:extLst>
          </p:cNvPr>
          <p:cNvSpPr>
            <a:spLocks noGrp="1"/>
          </p:cNvSpPr>
          <p:nvPr>
            <p:ph type="body" sz="quarter" idx="17"/>
          </p:nvPr>
        </p:nvSpPr>
        <p:spPr/>
        <p:txBody>
          <a:bodyPr/>
          <a:lstStyle/>
          <a:p>
            <a:r>
              <a:rPr lang="en-US" dirty="0"/>
              <a:t>INCOSE Competency Area: Systems Thinking</a:t>
            </a:r>
          </a:p>
        </p:txBody>
      </p:sp>
      <p:sp>
        <p:nvSpPr>
          <p:cNvPr id="4" name="Text Placeholder 3">
            <a:extLst>
              <a:ext uri="{FF2B5EF4-FFF2-40B4-BE49-F238E27FC236}">
                <a16:creationId xmlns:a16="http://schemas.microsoft.com/office/drawing/2014/main" id="{21EE9D4A-A5A2-C816-1C47-7BB57E8A214A}"/>
              </a:ext>
            </a:extLst>
          </p:cNvPr>
          <p:cNvSpPr>
            <a:spLocks noGrp="1"/>
          </p:cNvSpPr>
          <p:nvPr>
            <p:ph type="body" sz="quarter" idx="18"/>
          </p:nvPr>
        </p:nvSpPr>
        <p:spPr>
          <a:xfrm>
            <a:off x="466725" y="4898764"/>
            <a:ext cx="2215515" cy="160916"/>
          </a:xfrm>
        </p:spPr>
        <p:txBody>
          <a:bodyPr/>
          <a:lstStyle/>
          <a:p>
            <a:r>
              <a:rPr lang="en-US" dirty="0"/>
              <a:t>INCOSE SE Competency Framework v2</a:t>
            </a:r>
          </a:p>
        </p:txBody>
      </p:sp>
      <p:pic>
        <p:nvPicPr>
          <p:cNvPr id="5" name="Picture 4">
            <a:extLst>
              <a:ext uri="{FF2B5EF4-FFF2-40B4-BE49-F238E27FC236}">
                <a16:creationId xmlns:a16="http://schemas.microsoft.com/office/drawing/2014/main" id="{D88E4593-2514-B005-A5B1-C040F83D703F}"/>
              </a:ext>
            </a:extLst>
          </p:cNvPr>
          <p:cNvPicPr>
            <a:picLocks noChangeAspect="1"/>
          </p:cNvPicPr>
          <p:nvPr/>
        </p:nvPicPr>
        <p:blipFill>
          <a:blip r:embed="rId2"/>
          <a:stretch>
            <a:fillRect/>
          </a:stretch>
        </p:blipFill>
        <p:spPr>
          <a:xfrm>
            <a:off x="982638" y="1062170"/>
            <a:ext cx="6702717" cy="3487065"/>
          </a:xfrm>
          <a:prstGeom prst="rect">
            <a:avLst/>
          </a:prstGeom>
        </p:spPr>
      </p:pic>
    </p:spTree>
    <p:extLst>
      <p:ext uri="{BB962C8B-B14F-4D97-AF65-F5344CB8AC3E}">
        <p14:creationId xmlns:p14="http://schemas.microsoft.com/office/powerpoint/2010/main" val="3405682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22A49E-63F2-7FB5-398B-A5B9094BC4E9}"/>
              </a:ext>
            </a:extLst>
          </p:cNvPr>
          <p:cNvSpPr>
            <a:spLocks noGrp="1"/>
          </p:cNvSpPr>
          <p:nvPr>
            <p:ph type="body" sz="quarter" idx="16"/>
          </p:nvPr>
        </p:nvSpPr>
        <p:spPr>
          <a:xfrm>
            <a:off x="464494" y="1386841"/>
            <a:ext cx="6782126" cy="2939830"/>
          </a:xfrm>
        </p:spPr>
        <p:txBody>
          <a:bodyPr/>
          <a:lstStyle/>
          <a:p>
            <a:pPr marL="171450" indent="-171450">
              <a:lnSpc>
                <a:spcPct val="100000"/>
              </a:lnSpc>
              <a:buFont typeface="Arial" panose="020B0604020202020204" pitchFamily="34" charset="0"/>
              <a:buChar char="•"/>
            </a:pPr>
            <a:r>
              <a:rPr lang="en-US" dirty="0"/>
              <a:t>INCOSE SE Competency Framework v2 (2025), INCOSE Store.</a:t>
            </a:r>
          </a:p>
          <a:p>
            <a:pPr marL="171450" indent="-171450">
              <a:lnSpc>
                <a:spcPct val="100000"/>
              </a:lnSpc>
              <a:buFont typeface="Arial" panose="020B0604020202020204" pitchFamily="34" charset="0"/>
              <a:buChar char="•"/>
            </a:pPr>
            <a:r>
              <a:rPr lang="en-US" dirty="0"/>
              <a:t>How Systems Thinking contributes to Systems Engineering, INCOSE UK. </a:t>
            </a:r>
            <a:r>
              <a:rPr lang="en-US" dirty="0">
                <a:hlinkClick r:id="rId2"/>
              </a:rPr>
              <a:t>https://incoseuk.org/Documents/zGuides/Z7_Systems_Thinking_WEB.pdf</a:t>
            </a:r>
            <a:r>
              <a:rPr lang="en-US" dirty="0"/>
              <a:t> </a:t>
            </a:r>
          </a:p>
          <a:p>
            <a:pPr marL="171450" indent="-171450">
              <a:lnSpc>
                <a:spcPct val="100000"/>
              </a:lnSpc>
              <a:buFont typeface="Arial" panose="020B0604020202020204" pitchFamily="34" charset="0"/>
              <a:buChar char="•"/>
            </a:pPr>
            <a:r>
              <a:rPr lang="en-US" dirty="0"/>
              <a:t>SEBoK. </a:t>
            </a:r>
            <a:r>
              <a:rPr lang="en-US" dirty="0">
                <a:hlinkClick r:id="rId3"/>
              </a:rPr>
              <a:t>https://sebokwiki.org/wiki/Systems_Thinking</a:t>
            </a:r>
            <a:r>
              <a:rPr lang="en-US" dirty="0"/>
              <a:t> </a:t>
            </a:r>
          </a:p>
          <a:p>
            <a:pPr marL="171450" indent="-171450">
              <a:lnSpc>
                <a:spcPct val="100000"/>
              </a:lnSpc>
              <a:buFont typeface="Arial" panose="020B0604020202020204" pitchFamily="34" charset="0"/>
              <a:buChar char="•"/>
            </a:pPr>
            <a:r>
              <a:rPr lang="en-US" dirty="0"/>
              <a:t>The Systems Thinker. </a:t>
            </a:r>
            <a:r>
              <a:rPr lang="en-US" dirty="0">
                <a:hlinkClick r:id="rId4"/>
              </a:rPr>
              <a:t>https://thesystemsthinker.com/</a:t>
            </a:r>
            <a:r>
              <a:rPr lang="en-US" dirty="0"/>
              <a:t> </a:t>
            </a:r>
          </a:p>
          <a:p>
            <a:pPr marL="171450" indent="-171450">
              <a:lnSpc>
                <a:spcPct val="100000"/>
              </a:lnSpc>
              <a:buFont typeface="Arial" panose="020B0604020202020204" pitchFamily="34" charset="0"/>
              <a:buChar char="•"/>
            </a:pPr>
            <a:r>
              <a:rPr lang="en-US" dirty="0"/>
              <a:t>Introduction to Systems Thinking. The Systems Thinker. </a:t>
            </a:r>
            <a:r>
              <a:rPr lang="en-US" dirty="0">
                <a:hlinkClick r:id="rId5"/>
              </a:rPr>
              <a:t>https://thesystemsthinker.com/introduction-to-systems-thinking/</a:t>
            </a:r>
            <a:r>
              <a:rPr lang="en-US" dirty="0"/>
              <a:t> </a:t>
            </a:r>
          </a:p>
          <a:p>
            <a:pPr marL="171450" indent="-171450">
              <a:lnSpc>
                <a:spcPct val="100000"/>
              </a:lnSpc>
              <a:buFont typeface="Arial" panose="020B0604020202020204" pitchFamily="34" charset="0"/>
              <a:buChar char="•"/>
            </a:pPr>
            <a:r>
              <a:rPr lang="en-US" dirty="0"/>
              <a:t>The “Thinking” in Systems Thinking: Honing Your Skills. The Systems Thinker. </a:t>
            </a:r>
            <a:r>
              <a:rPr lang="en-US" dirty="0">
                <a:hlinkClick r:id="rId6"/>
              </a:rPr>
              <a:t>https://thesystemsthinker.com/the-thinking-in-systems-thinking-honing-your-skills/</a:t>
            </a:r>
            <a:r>
              <a:rPr lang="en-US" dirty="0"/>
              <a:t> </a:t>
            </a:r>
          </a:p>
          <a:p>
            <a:pPr marL="171450" indent="-171450">
              <a:lnSpc>
                <a:spcPct val="100000"/>
              </a:lnSpc>
              <a:buFont typeface="Arial" panose="020B0604020202020204" pitchFamily="34" charset="0"/>
              <a:buChar char="•"/>
            </a:pPr>
            <a:r>
              <a:rPr lang="en-US" dirty="0"/>
              <a:t>Intro to Systems Mapping </a:t>
            </a:r>
            <a:r>
              <a:rPr lang="en-US" dirty="0">
                <a:hlinkClick r:id="rId7"/>
              </a:rPr>
              <a:t>https://youtu.be/wrBDy91M7-0</a:t>
            </a:r>
            <a:r>
              <a:rPr lang="en-US" dirty="0"/>
              <a:t> </a:t>
            </a:r>
          </a:p>
        </p:txBody>
      </p:sp>
      <p:sp>
        <p:nvSpPr>
          <p:cNvPr id="3" name="Text Placeholder 2">
            <a:extLst>
              <a:ext uri="{FF2B5EF4-FFF2-40B4-BE49-F238E27FC236}">
                <a16:creationId xmlns:a16="http://schemas.microsoft.com/office/drawing/2014/main" id="{732880BD-C212-0B6E-9CAA-0E99AA64D784}"/>
              </a:ext>
            </a:extLst>
          </p:cNvPr>
          <p:cNvSpPr>
            <a:spLocks noGrp="1"/>
          </p:cNvSpPr>
          <p:nvPr>
            <p:ph type="body" sz="quarter" idx="11"/>
          </p:nvPr>
        </p:nvSpPr>
        <p:spPr>
          <a:xfrm>
            <a:off x="464493" y="597337"/>
            <a:ext cx="4534227" cy="949858"/>
          </a:xfrm>
        </p:spPr>
        <p:txBody>
          <a:bodyPr/>
          <a:lstStyle/>
          <a:p>
            <a:r>
              <a:rPr lang="en-US" dirty="0"/>
              <a:t>Where to Learn More</a:t>
            </a:r>
          </a:p>
        </p:txBody>
      </p:sp>
    </p:spTree>
    <p:extLst>
      <p:ext uri="{BB962C8B-B14F-4D97-AF65-F5344CB8AC3E}">
        <p14:creationId xmlns:p14="http://schemas.microsoft.com/office/powerpoint/2010/main" val="2987973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D014-D4B3-B0AB-19D4-C74488E7B40D}"/>
              </a:ext>
            </a:extLst>
          </p:cNvPr>
          <p:cNvSpPr>
            <a:spLocks noGrp="1"/>
          </p:cNvSpPr>
          <p:nvPr>
            <p:ph type="title"/>
          </p:nvPr>
        </p:nvSpPr>
        <p:spPr>
          <a:xfrm>
            <a:off x="466852" y="1592356"/>
            <a:ext cx="3225038" cy="1303010"/>
          </a:xfrm>
        </p:spPr>
        <p:txBody>
          <a:bodyPr/>
          <a:lstStyle/>
          <a:p>
            <a:r>
              <a:rPr lang="en-US" dirty="0"/>
              <a:t>Thank You!</a:t>
            </a:r>
          </a:p>
        </p:txBody>
      </p:sp>
      <p:sp>
        <p:nvSpPr>
          <p:cNvPr id="3" name="Text Placeholder 2">
            <a:extLst>
              <a:ext uri="{FF2B5EF4-FFF2-40B4-BE49-F238E27FC236}">
                <a16:creationId xmlns:a16="http://schemas.microsoft.com/office/drawing/2014/main" id="{56AEC934-3F90-F856-F0EF-4552B07F90EB}"/>
              </a:ext>
            </a:extLst>
          </p:cNvPr>
          <p:cNvSpPr>
            <a:spLocks noGrp="1"/>
          </p:cNvSpPr>
          <p:nvPr>
            <p:ph type="body" sz="quarter" idx="13"/>
          </p:nvPr>
        </p:nvSpPr>
        <p:spPr>
          <a:xfrm>
            <a:off x="4922028" y="3116346"/>
            <a:ext cx="3818112" cy="1600345"/>
          </a:xfrm>
        </p:spPr>
        <p:txBody>
          <a:bodyPr/>
          <a:lstStyle/>
          <a:p>
            <a:r>
              <a:rPr lang="en-US" sz="1400" dirty="0"/>
              <a:t>Dr. Tami Katz, ESEP</a:t>
            </a:r>
          </a:p>
          <a:p>
            <a:pPr>
              <a:spcBef>
                <a:spcPts val="0"/>
              </a:spcBef>
            </a:pPr>
            <a:r>
              <a:rPr lang="en-US" sz="1100" i="1" dirty="0">
                <a:solidFill>
                  <a:schemeClr val="accent5">
                    <a:lumMod val="75000"/>
                  </a:schemeClr>
                </a:solidFill>
              </a:rPr>
              <a:t>INCOSE Technical Director</a:t>
            </a:r>
          </a:p>
          <a:p>
            <a:pPr>
              <a:spcBef>
                <a:spcPts val="0"/>
              </a:spcBef>
            </a:pPr>
            <a:r>
              <a:rPr lang="en-US" sz="1100" i="1" dirty="0">
                <a:solidFill>
                  <a:schemeClr val="accent5">
                    <a:lumMod val="75000"/>
                  </a:schemeClr>
                </a:solidFill>
              </a:rPr>
              <a:t>Systems Engineer, BAE Systems, Inc.</a:t>
            </a:r>
          </a:p>
          <a:p>
            <a:pPr>
              <a:spcBef>
                <a:spcPts val="0"/>
              </a:spcBef>
            </a:pPr>
            <a:r>
              <a:rPr lang="en-US" sz="1100" i="1" dirty="0">
                <a:solidFill>
                  <a:schemeClr val="accent5">
                    <a:lumMod val="75000"/>
                  </a:schemeClr>
                </a:solidFill>
              </a:rPr>
              <a:t>Adjunct Professor, University of Colorado at Boulder</a:t>
            </a:r>
          </a:p>
        </p:txBody>
      </p:sp>
      <p:sp>
        <p:nvSpPr>
          <p:cNvPr id="4" name="Text Placeholder 3">
            <a:extLst>
              <a:ext uri="{FF2B5EF4-FFF2-40B4-BE49-F238E27FC236}">
                <a16:creationId xmlns:a16="http://schemas.microsoft.com/office/drawing/2014/main" id="{FF8F7F4D-AD17-E5E7-40CA-D94FBAE87868}"/>
              </a:ext>
            </a:extLst>
          </p:cNvPr>
          <p:cNvSpPr>
            <a:spLocks noGrp="1"/>
          </p:cNvSpPr>
          <p:nvPr>
            <p:ph type="body" sz="quarter" idx="17"/>
          </p:nvPr>
        </p:nvSpPr>
        <p:spPr/>
        <p:txBody>
          <a:bodyPr/>
          <a:lstStyle/>
          <a:p>
            <a:endParaRPr lang="en-US"/>
          </a:p>
        </p:txBody>
      </p:sp>
      <p:pic>
        <p:nvPicPr>
          <p:cNvPr id="6" name="Picture 5" descr="A person in a blue blouse&#10;&#10;AI-generated content may be incorrect.">
            <a:extLst>
              <a:ext uri="{FF2B5EF4-FFF2-40B4-BE49-F238E27FC236}">
                <a16:creationId xmlns:a16="http://schemas.microsoft.com/office/drawing/2014/main" id="{54A1561B-9A1F-DBCD-75CB-230B15B33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888" y="1211669"/>
            <a:ext cx="2103855" cy="1752511"/>
          </a:xfrm>
          <a:prstGeom prst="rect">
            <a:avLst/>
          </a:prstGeom>
        </p:spPr>
      </p:pic>
    </p:spTree>
    <p:extLst>
      <p:ext uri="{BB962C8B-B14F-4D97-AF65-F5344CB8AC3E}">
        <p14:creationId xmlns:p14="http://schemas.microsoft.com/office/powerpoint/2010/main" val="338102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FF180D-8105-ED2B-6284-E48229132ECD}"/>
              </a:ext>
            </a:extLst>
          </p:cNvPr>
          <p:cNvSpPr>
            <a:spLocks noGrp="1"/>
          </p:cNvSpPr>
          <p:nvPr>
            <p:ph type="body" sz="quarter" idx="12"/>
          </p:nvPr>
        </p:nvSpPr>
        <p:spPr>
          <a:xfrm>
            <a:off x="4582478" y="1890272"/>
            <a:ext cx="3196272" cy="2293033"/>
          </a:xfrm>
        </p:spPr>
        <p:txBody>
          <a:bodyPr/>
          <a:lstStyle/>
          <a:p>
            <a:r>
              <a:rPr lang="en-US" i="1" dirty="0"/>
              <a:t>“No problem ever exists in complete isolation. Every problem interacts with every other problem and is therefore part of a set of interrelated problem, a system of problems.”</a:t>
            </a:r>
          </a:p>
          <a:p>
            <a:r>
              <a:rPr lang="en-US" dirty="0"/>
              <a:t>Russell </a:t>
            </a:r>
            <a:r>
              <a:rPr lang="en-US" dirty="0" err="1"/>
              <a:t>Ackoff</a:t>
            </a:r>
            <a:endParaRPr lang="en-US" dirty="0"/>
          </a:p>
        </p:txBody>
      </p:sp>
      <p:sp>
        <p:nvSpPr>
          <p:cNvPr id="3" name="Text Placeholder 2">
            <a:extLst>
              <a:ext uri="{FF2B5EF4-FFF2-40B4-BE49-F238E27FC236}">
                <a16:creationId xmlns:a16="http://schemas.microsoft.com/office/drawing/2014/main" id="{871F0D0D-9990-DC3E-8EA1-F32B4FC490BB}"/>
              </a:ext>
            </a:extLst>
          </p:cNvPr>
          <p:cNvSpPr>
            <a:spLocks noGrp="1"/>
          </p:cNvSpPr>
          <p:nvPr>
            <p:ph type="body" sz="quarter" idx="11"/>
          </p:nvPr>
        </p:nvSpPr>
        <p:spPr>
          <a:xfrm>
            <a:off x="464855" y="679692"/>
            <a:ext cx="6220253" cy="741854"/>
          </a:xfrm>
        </p:spPr>
        <p:txBody>
          <a:bodyPr/>
          <a:lstStyle/>
          <a:p>
            <a:r>
              <a:rPr lang="en-US" dirty="0"/>
              <a:t>Exploring Systems Thinking</a:t>
            </a:r>
          </a:p>
        </p:txBody>
      </p:sp>
      <p:sp>
        <p:nvSpPr>
          <p:cNvPr id="5" name="TextBox 4">
            <a:extLst>
              <a:ext uri="{FF2B5EF4-FFF2-40B4-BE49-F238E27FC236}">
                <a16:creationId xmlns:a16="http://schemas.microsoft.com/office/drawing/2014/main" id="{1F6A4537-3D13-BAF5-4329-16580CAB6664}"/>
              </a:ext>
            </a:extLst>
          </p:cNvPr>
          <p:cNvSpPr txBox="1"/>
          <p:nvPr/>
        </p:nvSpPr>
        <p:spPr>
          <a:xfrm>
            <a:off x="399568" y="1832987"/>
            <a:ext cx="3380975" cy="1352390"/>
          </a:xfrm>
          <a:prstGeom prst="rect">
            <a:avLst/>
          </a:prstGeom>
          <a:noFill/>
        </p:spPr>
        <p:txBody>
          <a:bodyPr wrap="square" rtlCol="0">
            <a:normAutofit/>
          </a:bodyPr>
          <a:lstStyle/>
          <a:p>
            <a:pPr>
              <a:spcBef>
                <a:spcPts val="750"/>
              </a:spcBef>
              <a:buClr>
                <a:schemeClr val="accent2"/>
              </a:buClr>
              <a:buSzPct val="100000"/>
            </a:pPr>
            <a:r>
              <a:rPr lang="en-US" sz="1600" dirty="0">
                <a:solidFill>
                  <a:schemeClr val="accent5"/>
                </a:solidFill>
                <a:latin typeface="Arial" panose="020B0604020202020204" pitchFamily="34" charset="0"/>
                <a:cs typeface="Arial" panose="020B0604020202020204" pitchFamily="34" charset="0"/>
              </a:rPr>
              <a:t>Systems Thinking can be regarded as a diagnostic tool, enabling us to look at problems from multiple angles and help us ask better questions.</a:t>
            </a:r>
          </a:p>
        </p:txBody>
      </p:sp>
    </p:spTree>
    <p:extLst>
      <p:ext uri="{BB962C8B-B14F-4D97-AF65-F5344CB8AC3E}">
        <p14:creationId xmlns:p14="http://schemas.microsoft.com/office/powerpoint/2010/main" val="107061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50CF9C-D0A8-52B5-1942-5044ED6B6431}"/>
              </a:ext>
            </a:extLst>
          </p:cNvPr>
          <p:cNvSpPr>
            <a:spLocks noGrp="1"/>
          </p:cNvSpPr>
          <p:nvPr>
            <p:ph type="body" sz="quarter" idx="12"/>
          </p:nvPr>
        </p:nvSpPr>
        <p:spPr>
          <a:xfrm>
            <a:off x="575734" y="1312333"/>
            <a:ext cx="7289800" cy="3496734"/>
          </a:xfrm>
        </p:spPr>
        <p:txBody>
          <a:bodyPr/>
          <a:lstStyle/>
          <a:p>
            <a:r>
              <a:rPr lang="en-US" dirty="0"/>
              <a:t>Ideally, everyone engineering systems should be applying some level of systems thinking.</a:t>
            </a:r>
          </a:p>
          <a:p>
            <a:r>
              <a:rPr lang="en-US" dirty="0"/>
              <a:t>For some, systems thinking is an intuitive process….</a:t>
            </a:r>
          </a:p>
          <a:p>
            <a:pPr marL="285750" indent="-285750">
              <a:buFont typeface="Arial" panose="020B0604020202020204" pitchFamily="34" charset="0"/>
              <a:buChar char="•"/>
            </a:pPr>
            <a:r>
              <a:rPr lang="en-US" sz="1400" dirty="0"/>
              <a:t>A natural ability to see related patterns</a:t>
            </a:r>
          </a:p>
          <a:p>
            <a:pPr marL="285750" indent="-285750">
              <a:buFont typeface="Arial" panose="020B0604020202020204" pitchFamily="34" charset="0"/>
              <a:buChar char="•"/>
            </a:pPr>
            <a:r>
              <a:rPr lang="en-US" sz="1400" dirty="0"/>
              <a:t>An understanding of how parts of a system are connected</a:t>
            </a:r>
          </a:p>
          <a:p>
            <a:pPr marL="285750" indent="-285750">
              <a:buFont typeface="Arial" panose="020B0604020202020204" pitchFamily="34" charset="0"/>
              <a:buChar char="•"/>
            </a:pPr>
            <a:r>
              <a:rPr lang="en-US" sz="1400" dirty="0"/>
              <a:t>An ability to predict behaviors based on observed interactions</a:t>
            </a:r>
          </a:p>
          <a:p>
            <a:r>
              <a:rPr lang="en-US" dirty="0"/>
              <a:t>For others, this is a learned skill using methodical analysis.</a:t>
            </a:r>
          </a:p>
          <a:p>
            <a:r>
              <a:rPr lang="en-US" dirty="0"/>
              <a:t>In this SE Fundamental presentation skills are shared to highlight how systems thinking can be approached by anyone involved in engineering of complex systems (not just the systems engineers…)</a:t>
            </a:r>
          </a:p>
        </p:txBody>
      </p:sp>
      <p:sp>
        <p:nvSpPr>
          <p:cNvPr id="3" name="Text Placeholder 2">
            <a:extLst>
              <a:ext uri="{FF2B5EF4-FFF2-40B4-BE49-F238E27FC236}">
                <a16:creationId xmlns:a16="http://schemas.microsoft.com/office/drawing/2014/main" id="{438C854E-7F0B-C5B0-276F-2F5A9EFC4904}"/>
              </a:ext>
            </a:extLst>
          </p:cNvPr>
          <p:cNvSpPr>
            <a:spLocks noGrp="1"/>
          </p:cNvSpPr>
          <p:nvPr>
            <p:ph type="body" sz="quarter" idx="11"/>
          </p:nvPr>
        </p:nvSpPr>
        <p:spPr>
          <a:xfrm>
            <a:off x="464855" y="679692"/>
            <a:ext cx="7917145" cy="531041"/>
          </a:xfrm>
        </p:spPr>
        <p:txBody>
          <a:bodyPr/>
          <a:lstStyle/>
          <a:p>
            <a:r>
              <a:rPr lang="en-US" sz="2800" dirty="0"/>
              <a:t>Who Applies Systems Thinking?</a:t>
            </a:r>
          </a:p>
        </p:txBody>
      </p:sp>
      <p:pic>
        <p:nvPicPr>
          <p:cNvPr id="6" name="Picture 5">
            <a:extLst>
              <a:ext uri="{FF2B5EF4-FFF2-40B4-BE49-F238E27FC236}">
                <a16:creationId xmlns:a16="http://schemas.microsoft.com/office/drawing/2014/main" id="{A4E4A937-A8F0-9586-8BE0-3F36C2A4E14E}"/>
              </a:ext>
            </a:extLst>
          </p:cNvPr>
          <p:cNvPicPr>
            <a:picLocks noChangeAspect="1"/>
          </p:cNvPicPr>
          <p:nvPr/>
        </p:nvPicPr>
        <p:blipFill>
          <a:blip r:embed="rId2"/>
          <a:stretch>
            <a:fillRect/>
          </a:stretch>
        </p:blipFill>
        <p:spPr>
          <a:xfrm>
            <a:off x="7519988" y="1615016"/>
            <a:ext cx="1624012" cy="2043112"/>
          </a:xfrm>
          <a:prstGeom prst="rect">
            <a:avLst/>
          </a:prstGeom>
        </p:spPr>
      </p:pic>
    </p:spTree>
    <p:extLst>
      <p:ext uri="{BB962C8B-B14F-4D97-AF65-F5344CB8AC3E}">
        <p14:creationId xmlns:p14="http://schemas.microsoft.com/office/powerpoint/2010/main" val="266124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CA0CB-D9DF-43C3-CFDA-EE88AC4C83C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4442691C-7E0C-7A3C-F3EE-BFE34877E8B8}"/>
              </a:ext>
            </a:extLst>
          </p:cNvPr>
          <p:cNvSpPr>
            <a:spLocks noGrp="1"/>
          </p:cNvSpPr>
          <p:nvPr>
            <p:ph type="body" sz="quarter" idx="16"/>
          </p:nvPr>
        </p:nvSpPr>
        <p:spPr>
          <a:xfrm>
            <a:off x="465187" y="1050854"/>
            <a:ext cx="8331680" cy="498545"/>
          </a:xfrm>
        </p:spPr>
        <p:txBody>
          <a:bodyPr/>
          <a:lstStyle/>
          <a:p>
            <a:r>
              <a:rPr lang="en-US" sz="1400" dirty="0">
                <a:solidFill>
                  <a:schemeClr val="tx1"/>
                </a:solidFill>
              </a:rPr>
              <a:t>Per the INCOSE SE Competency Framework, Systems Thinking is a key competency to implement Systems Engineering processes:</a:t>
            </a:r>
          </a:p>
        </p:txBody>
      </p:sp>
      <p:sp>
        <p:nvSpPr>
          <p:cNvPr id="3" name="Text Placeholder 2">
            <a:extLst>
              <a:ext uri="{FF2B5EF4-FFF2-40B4-BE49-F238E27FC236}">
                <a16:creationId xmlns:a16="http://schemas.microsoft.com/office/drawing/2014/main" id="{1EA3B793-755B-D098-386E-91E38699BCF3}"/>
              </a:ext>
            </a:extLst>
          </p:cNvPr>
          <p:cNvSpPr>
            <a:spLocks noGrp="1"/>
          </p:cNvSpPr>
          <p:nvPr>
            <p:ph type="body" sz="quarter" idx="17"/>
          </p:nvPr>
        </p:nvSpPr>
        <p:spPr>
          <a:xfrm>
            <a:off x="465138" y="594265"/>
            <a:ext cx="8221662" cy="368300"/>
          </a:xfrm>
        </p:spPr>
        <p:txBody>
          <a:bodyPr/>
          <a:lstStyle/>
          <a:p>
            <a:r>
              <a:rPr lang="en-US" dirty="0"/>
              <a:t>INCOSE Competency Area: Systems Thinking</a:t>
            </a:r>
          </a:p>
        </p:txBody>
      </p:sp>
      <p:sp>
        <p:nvSpPr>
          <p:cNvPr id="4" name="Text Placeholder 3">
            <a:extLst>
              <a:ext uri="{FF2B5EF4-FFF2-40B4-BE49-F238E27FC236}">
                <a16:creationId xmlns:a16="http://schemas.microsoft.com/office/drawing/2014/main" id="{BCEC7E57-B246-01F5-C64F-E5E9857C25EC}"/>
              </a:ext>
            </a:extLst>
          </p:cNvPr>
          <p:cNvSpPr>
            <a:spLocks noGrp="1"/>
          </p:cNvSpPr>
          <p:nvPr>
            <p:ph type="body" sz="quarter" idx="18"/>
          </p:nvPr>
        </p:nvSpPr>
        <p:spPr>
          <a:xfrm>
            <a:off x="466724" y="4616450"/>
            <a:ext cx="1956435" cy="115570"/>
          </a:xfrm>
        </p:spPr>
        <p:txBody>
          <a:bodyPr/>
          <a:lstStyle/>
          <a:p>
            <a:r>
              <a:rPr lang="en-US" dirty="0"/>
              <a:t>INCOSE SE Competency Framework v2</a:t>
            </a:r>
          </a:p>
        </p:txBody>
      </p:sp>
      <p:pic>
        <p:nvPicPr>
          <p:cNvPr id="6" name="Picture 5">
            <a:extLst>
              <a:ext uri="{FF2B5EF4-FFF2-40B4-BE49-F238E27FC236}">
                <a16:creationId xmlns:a16="http://schemas.microsoft.com/office/drawing/2014/main" id="{81B276DB-F562-B27B-57F4-2A53A0EBDF4E}"/>
              </a:ext>
            </a:extLst>
          </p:cNvPr>
          <p:cNvPicPr>
            <a:picLocks noChangeAspect="1"/>
          </p:cNvPicPr>
          <p:nvPr/>
        </p:nvPicPr>
        <p:blipFill>
          <a:blip r:embed="rId2"/>
          <a:stretch>
            <a:fillRect/>
          </a:stretch>
        </p:blipFill>
        <p:spPr>
          <a:xfrm>
            <a:off x="831206" y="1854183"/>
            <a:ext cx="7212127" cy="2480819"/>
          </a:xfrm>
          <a:prstGeom prst="rect">
            <a:avLst/>
          </a:prstGeom>
        </p:spPr>
      </p:pic>
    </p:spTree>
    <p:extLst>
      <p:ext uri="{BB962C8B-B14F-4D97-AF65-F5344CB8AC3E}">
        <p14:creationId xmlns:p14="http://schemas.microsoft.com/office/powerpoint/2010/main" val="292634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B0637-5B45-E61F-708B-1AC15A7985F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B3AD7C5-63CB-22FE-2433-0FDE4FB1085A}"/>
              </a:ext>
            </a:extLst>
          </p:cNvPr>
          <p:cNvPicPr>
            <a:picLocks noChangeAspect="1"/>
          </p:cNvPicPr>
          <p:nvPr/>
        </p:nvPicPr>
        <p:blipFill>
          <a:blip r:embed="rId2"/>
          <a:stretch>
            <a:fillRect/>
          </a:stretch>
        </p:blipFill>
        <p:spPr>
          <a:xfrm>
            <a:off x="5006368" y="1155017"/>
            <a:ext cx="2338972" cy="3268980"/>
          </a:xfrm>
          <a:prstGeom prst="rect">
            <a:avLst/>
          </a:prstGeom>
        </p:spPr>
      </p:pic>
      <p:sp>
        <p:nvSpPr>
          <p:cNvPr id="3" name="Text Placeholder 2">
            <a:extLst>
              <a:ext uri="{FF2B5EF4-FFF2-40B4-BE49-F238E27FC236}">
                <a16:creationId xmlns:a16="http://schemas.microsoft.com/office/drawing/2014/main" id="{A56E3836-0AC7-EE95-0E82-838BAED2DBB4}"/>
              </a:ext>
            </a:extLst>
          </p:cNvPr>
          <p:cNvSpPr>
            <a:spLocks noGrp="1"/>
          </p:cNvSpPr>
          <p:nvPr>
            <p:ph type="body" sz="quarter" idx="17"/>
          </p:nvPr>
        </p:nvSpPr>
        <p:spPr>
          <a:xfrm>
            <a:off x="465138" y="594265"/>
            <a:ext cx="8221662" cy="368300"/>
          </a:xfrm>
        </p:spPr>
        <p:txBody>
          <a:bodyPr/>
          <a:lstStyle/>
          <a:p>
            <a:r>
              <a:rPr lang="en-US" dirty="0"/>
              <a:t>INCOSE Competency Area: Systems Thinking</a:t>
            </a:r>
          </a:p>
        </p:txBody>
      </p:sp>
      <p:sp>
        <p:nvSpPr>
          <p:cNvPr id="4" name="Text Placeholder 3">
            <a:extLst>
              <a:ext uri="{FF2B5EF4-FFF2-40B4-BE49-F238E27FC236}">
                <a16:creationId xmlns:a16="http://schemas.microsoft.com/office/drawing/2014/main" id="{59D14A81-90BB-4BE8-52B7-18B473A14BAD}"/>
              </a:ext>
            </a:extLst>
          </p:cNvPr>
          <p:cNvSpPr>
            <a:spLocks noGrp="1"/>
          </p:cNvSpPr>
          <p:nvPr>
            <p:ph type="body" sz="quarter" idx="18"/>
          </p:nvPr>
        </p:nvSpPr>
        <p:spPr>
          <a:xfrm>
            <a:off x="466724" y="4616450"/>
            <a:ext cx="1956435" cy="115570"/>
          </a:xfrm>
        </p:spPr>
        <p:txBody>
          <a:bodyPr/>
          <a:lstStyle/>
          <a:p>
            <a:r>
              <a:rPr lang="en-US" dirty="0"/>
              <a:t>INCOSE SE Competency Framework v2</a:t>
            </a:r>
          </a:p>
        </p:txBody>
      </p:sp>
      <p:sp>
        <p:nvSpPr>
          <p:cNvPr id="7" name="Text Placeholder 13">
            <a:extLst>
              <a:ext uri="{FF2B5EF4-FFF2-40B4-BE49-F238E27FC236}">
                <a16:creationId xmlns:a16="http://schemas.microsoft.com/office/drawing/2014/main" id="{8AE0BAF9-6004-28B2-1D79-E236590101E4}"/>
              </a:ext>
            </a:extLst>
          </p:cNvPr>
          <p:cNvSpPr txBox="1">
            <a:spLocks/>
          </p:cNvSpPr>
          <p:nvPr/>
        </p:nvSpPr>
        <p:spPr>
          <a:xfrm>
            <a:off x="632011" y="2057921"/>
            <a:ext cx="4111889" cy="1332132"/>
          </a:xfrm>
          <a:prstGeom prst="rect">
            <a:avLst/>
          </a:prstGeom>
        </p:spPr>
        <p:txBody>
          <a:bodyPr vert="horz" wrap="square" lIns="0" tIns="0" rIns="0" bIns="45720" rtlCol="0">
            <a:noAutofit/>
          </a:bodyPr>
          <a:lstStyle>
            <a:lvl1pPr marL="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100" kern="1200" spc="0" baseline="0" dirty="0">
                <a:solidFill>
                  <a:schemeClr val="accent5"/>
                </a:solidFill>
                <a:latin typeface="Arial" panose="020B0604020202020204" pitchFamily="34" charset="0"/>
                <a:ea typeface="+mn-ea"/>
                <a:cs typeface="Arial" panose="020B0604020202020204" pitchFamily="34" charset="0"/>
              </a:defRPr>
            </a:lvl1pPr>
            <a:lvl2pPr marL="173037"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100" kern="1200" spc="0" baseline="0">
                <a:solidFill>
                  <a:schemeClr val="accent4"/>
                </a:solidFill>
                <a:latin typeface="Arial" panose="020B0604020202020204" pitchFamily="34" charset="0"/>
                <a:ea typeface="+mn-ea"/>
                <a:cs typeface="Arial" panose="020B0604020202020204" pitchFamily="34" charset="0"/>
              </a:defRPr>
            </a:lvl2pPr>
            <a:lvl3pPr marL="32385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50" kern="1200" spc="0" baseline="0">
                <a:solidFill>
                  <a:schemeClr val="accent4"/>
                </a:solidFill>
                <a:latin typeface="Arial" panose="020B0604020202020204" pitchFamily="34" charset="0"/>
                <a:ea typeface="+mn-ea"/>
                <a:cs typeface="Arial" panose="020B0604020202020204" pitchFamily="34" charset="0"/>
              </a:defRPr>
            </a:lvl3pPr>
            <a:lvl4pPr marL="45720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4pPr>
            <a:lvl5pPr marL="593725"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Systems thinking is involved in every SE technical process area as well.</a:t>
            </a:r>
          </a:p>
        </p:txBody>
      </p:sp>
    </p:spTree>
    <p:extLst>
      <p:ext uri="{BB962C8B-B14F-4D97-AF65-F5344CB8AC3E}">
        <p14:creationId xmlns:p14="http://schemas.microsoft.com/office/powerpoint/2010/main" val="255223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83085-8F62-5CA4-16B3-71F114FD12EF}"/>
            </a:ext>
          </a:extLst>
        </p:cNvPr>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F3C75FA2-A41B-4DC4-F535-E8D9304E1687}"/>
              </a:ext>
              <a:ext uri="{C183D7F6-B498-43B3-948B-1728B52AA6E4}">
                <adec:decorative xmlns:adec="http://schemas.microsoft.com/office/drawing/2017/decorative" val="1"/>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t="-27979" b="-21842"/>
          <a:stretch>
            <a:fillRect/>
          </a:stretch>
        </p:blipFill>
        <p:spPr>
          <a:xfrm>
            <a:off x="4572000" y="0"/>
            <a:ext cx="4572000" cy="5143500"/>
          </a:xfrm>
          <a:solidFill>
            <a:schemeClr val="accent5">
              <a:lumMod val="20000"/>
              <a:lumOff val="80000"/>
            </a:schemeClr>
          </a:solidFill>
        </p:spPr>
      </p:pic>
      <p:sp>
        <p:nvSpPr>
          <p:cNvPr id="14" name="Text Placeholder 13">
            <a:extLst>
              <a:ext uri="{FF2B5EF4-FFF2-40B4-BE49-F238E27FC236}">
                <a16:creationId xmlns:a16="http://schemas.microsoft.com/office/drawing/2014/main" id="{3A1F8992-D680-5C5B-AA7C-4585EBB0DA13}"/>
              </a:ext>
            </a:extLst>
          </p:cNvPr>
          <p:cNvSpPr>
            <a:spLocks noGrp="1"/>
          </p:cNvSpPr>
          <p:nvPr>
            <p:ph type="body" sz="quarter" idx="16"/>
          </p:nvPr>
        </p:nvSpPr>
        <p:spPr>
          <a:xfrm>
            <a:off x="465138" y="1502949"/>
            <a:ext cx="3899393" cy="2746321"/>
          </a:xfrm>
        </p:spPr>
        <p:txBody>
          <a:bodyPr/>
          <a:lstStyle/>
          <a:p>
            <a:pPr>
              <a:lnSpc>
                <a:spcPct val="100000"/>
              </a:lnSpc>
            </a:pPr>
            <a:r>
              <a:rPr lang="en-US" sz="1400" dirty="0"/>
              <a:t>Systems thinking addresses the ability to look beyond the obvious and see the underlying structure and behaviors.</a:t>
            </a:r>
          </a:p>
          <a:p>
            <a:pPr>
              <a:lnSpc>
                <a:spcPct val="100000"/>
              </a:lnSpc>
            </a:pPr>
            <a:r>
              <a:rPr lang="en-US" sz="1400" dirty="0"/>
              <a:t>This can be demonstrated by the “iceberg model,” which is a metaphor for the hidden interactions that create events.</a:t>
            </a:r>
          </a:p>
          <a:p>
            <a:pPr>
              <a:lnSpc>
                <a:spcPct val="100000"/>
              </a:lnSpc>
            </a:pPr>
            <a:r>
              <a:rPr lang="en-US" sz="1400" dirty="0"/>
              <a:t>Each level down the iceberg offers a deeper understanding of the system being examined as well as increased leverage for changing it.</a:t>
            </a:r>
          </a:p>
        </p:txBody>
      </p:sp>
      <p:sp>
        <p:nvSpPr>
          <p:cNvPr id="7" name="Text Placeholder 6">
            <a:extLst>
              <a:ext uri="{FF2B5EF4-FFF2-40B4-BE49-F238E27FC236}">
                <a16:creationId xmlns:a16="http://schemas.microsoft.com/office/drawing/2014/main" id="{882BC2BF-1BDA-0296-C12A-C757EC202349}"/>
              </a:ext>
            </a:extLst>
          </p:cNvPr>
          <p:cNvSpPr>
            <a:spLocks noGrp="1"/>
          </p:cNvSpPr>
          <p:nvPr>
            <p:ph type="body" sz="quarter" idx="11"/>
          </p:nvPr>
        </p:nvSpPr>
        <p:spPr/>
        <p:txBody>
          <a:bodyPr/>
          <a:lstStyle/>
          <a:p>
            <a:r>
              <a:rPr lang="en-US" dirty="0"/>
              <a:t>The Iceberg Model</a:t>
            </a:r>
          </a:p>
        </p:txBody>
      </p:sp>
      <p:sp>
        <p:nvSpPr>
          <p:cNvPr id="15" name="Text Placeholder 14">
            <a:extLst>
              <a:ext uri="{FF2B5EF4-FFF2-40B4-BE49-F238E27FC236}">
                <a16:creationId xmlns:a16="http://schemas.microsoft.com/office/drawing/2014/main" id="{64644BE3-B23C-5AE5-EACF-39D61882BDA9}"/>
              </a:ext>
            </a:extLst>
          </p:cNvPr>
          <p:cNvSpPr>
            <a:spLocks noGrp="1"/>
          </p:cNvSpPr>
          <p:nvPr>
            <p:ph type="body" sz="quarter" idx="17"/>
          </p:nvPr>
        </p:nvSpPr>
        <p:spPr>
          <a:xfrm>
            <a:off x="6649588" y="1349469"/>
            <a:ext cx="2303912" cy="153480"/>
          </a:xfrm>
        </p:spPr>
        <p:txBody>
          <a:bodyPr/>
          <a:lstStyle/>
          <a:p>
            <a:r>
              <a:rPr lang="en-US" sz="1000" i="1" dirty="0"/>
              <a:t>Things are not always as they appear…</a:t>
            </a:r>
          </a:p>
        </p:txBody>
      </p:sp>
      <p:sp>
        <p:nvSpPr>
          <p:cNvPr id="8" name="Text Placeholder 6">
            <a:extLst>
              <a:ext uri="{FF2B5EF4-FFF2-40B4-BE49-F238E27FC236}">
                <a16:creationId xmlns:a16="http://schemas.microsoft.com/office/drawing/2014/main" id="{B43E9BF0-4C75-B1DA-58FE-744049D7FFA9}"/>
              </a:ext>
            </a:extLst>
          </p:cNvPr>
          <p:cNvSpPr txBox="1">
            <a:spLocks/>
          </p:cNvSpPr>
          <p:nvPr/>
        </p:nvSpPr>
        <p:spPr>
          <a:xfrm>
            <a:off x="466725" y="4598893"/>
            <a:ext cx="2352675" cy="157524"/>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800" kern="1200" spc="0" baseline="0">
                <a:solidFill>
                  <a:schemeClr val="accent5"/>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hlinkClick r:id="rId3"/>
              </a:rPr>
              <a:t>https://agsystemsthinking.net/2017/11/13/iceberg/</a:t>
            </a:r>
            <a:r>
              <a:rPr lang="en-US" dirty="0"/>
              <a:t>     </a:t>
            </a:r>
          </a:p>
        </p:txBody>
      </p:sp>
    </p:spTree>
    <p:extLst>
      <p:ext uri="{BB962C8B-B14F-4D97-AF65-F5344CB8AC3E}">
        <p14:creationId xmlns:p14="http://schemas.microsoft.com/office/powerpoint/2010/main" val="398798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9352B4-0005-55C9-EE7F-A45AFBE2BC50}"/>
              </a:ext>
            </a:extLst>
          </p:cNvPr>
          <p:cNvSpPr>
            <a:spLocks noGrp="1"/>
          </p:cNvSpPr>
          <p:nvPr>
            <p:ph type="body" sz="quarter" idx="17"/>
          </p:nvPr>
        </p:nvSpPr>
        <p:spPr/>
        <p:txBody>
          <a:bodyPr/>
          <a:lstStyle/>
          <a:p>
            <a:r>
              <a:rPr lang="en-US" dirty="0"/>
              <a:t>Problem Solving Without Using Systems Thinking</a:t>
            </a:r>
          </a:p>
        </p:txBody>
      </p:sp>
      <p:sp>
        <p:nvSpPr>
          <p:cNvPr id="5" name="Text Placeholder 4">
            <a:extLst>
              <a:ext uri="{FF2B5EF4-FFF2-40B4-BE49-F238E27FC236}">
                <a16:creationId xmlns:a16="http://schemas.microsoft.com/office/drawing/2014/main" id="{EE511B94-6630-9C7C-9F4D-FA20438CC916}"/>
              </a:ext>
            </a:extLst>
          </p:cNvPr>
          <p:cNvSpPr>
            <a:spLocks noGrp="1"/>
          </p:cNvSpPr>
          <p:nvPr>
            <p:ph type="body" sz="quarter" idx="19"/>
          </p:nvPr>
        </p:nvSpPr>
        <p:spPr>
          <a:xfrm>
            <a:off x="466725" y="1270000"/>
            <a:ext cx="4520213" cy="2913603"/>
          </a:xfrm>
        </p:spPr>
        <p:txBody>
          <a:bodyPr/>
          <a:lstStyle/>
          <a:p>
            <a:r>
              <a:rPr lang="en-US" sz="1600" dirty="0"/>
              <a:t>Without systems thinking, there is a tendency to address the observed event without digging deeper.</a:t>
            </a:r>
          </a:p>
          <a:p>
            <a:r>
              <a:rPr lang="en-US" sz="1600" dirty="0"/>
              <a:t>Solving a symptom addresses only the surface-level or immediate issues that are visible, rather than identifying and resolving the root cause of the problem.</a:t>
            </a:r>
          </a:p>
          <a:p>
            <a:r>
              <a:rPr lang="en-US" sz="1600" dirty="0"/>
              <a:t>This is “Band-aiding” the issue instead of solving it!</a:t>
            </a:r>
          </a:p>
        </p:txBody>
      </p:sp>
      <p:pic>
        <p:nvPicPr>
          <p:cNvPr id="7" name="Picture 6">
            <a:extLst>
              <a:ext uri="{FF2B5EF4-FFF2-40B4-BE49-F238E27FC236}">
                <a16:creationId xmlns:a16="http://schemas.microsoft.com/office/drawing/2014/main" id="{D3EC42ED-3C50-33EE-8A3C-57276E6F5B02}"/>
              </a:ext>
            </a:extLst>
          </p:cNvPr>
          <p:cNvPicPr>
            <a:picLocks noChangeAspect="1"/>
          </p:cNvPicPr>
          <p:nvPr/>
        </p:nvPicPr>
        <p:blipFill>
          <a:blip r:embed="rId2"/>
          <a:stretch>
            <a:fillRect/>
          </a:stretch>
        </p:blipFill>
        <p:spPr>
          <a:xfrm>
            <a:off x="5290892" y="1136263"/>
            <a:ext cx="3295890" cy="3312792"/>
          </a:xfrm>
          <a:prstGeom prst="rect">
            <a:avLst/>
          </a:prstGeom>
        </p:spPr>
      </p:pic>
    </p:spTree>
    <p:extLst>
      <p:ext uri="{BB962C8B-B14F-4D97-AF65-F5344CB8AC3E}">
        <p14:creationId xmlns:p14="http://schemas.microsoft.com/office/powerpoint/2010/main" val="1817983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7FE67-FED2-9DC9-F56E-79B877D83C67}"/>
              </a:ext>
            </a:extLst>
          </p:cNvPr>
          <p:cNvSpPr>
            <a:spLocks noGrp="1"/>
          </p:cNvSpPr>
          <p:nvPr>
            <p:ph type="body" sz="quarter" idx="12"/>
          </p:nvPr>
        </p:nvSpPr>
        <p:spPr>
          <a:xfrm>
            <a:off x="4582478" y="1452282"/>
            <a:ext cx="3196272" cy="2731023"/>
          </a:xfrm>
        </p:spPr>
        <p:txBody>
          <a:bodyPr/>
          <a:lstStyle/>
          <a:p>
            <a:r>
              <a:rPr lang="en-US" dirty="0"/>
              <a:t>Tire is flat</a:t>
            </a:r>
          </a:p>
          <a:p>
            <a:pPr marL="285750" indent="-285750">
              <a:buFont typeface="Arial" panose="020B0604020202020204" pitchFamily="34" charset="0"/>
              <a:buChar char="•"/>
            </a:pPr>
            <a:r>
              <a:rPr lang="en-US" dirty="0"/>
              <a:t>Replace the Tire</a:t>
            </a:r>
          </a:p>
          <a:p>
            <a:endParaRPr lang="en-US" dirty="0"/>
          </a:p>
          <a:p>
            <a:r>
              <a:rPr lang="en-US" dirty="0"/>
              <a:t>One year later, new tire is flat</a:t>
            </a:r>
          </a:p>
          <a:p>
            <a:pPr marL="285750" indent="-28575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3D8398F5-762E-0606-1ED3-8E5246B616EA}"/>
              </a:ext>
            </a:extLst>
          </p:cNvPr>
          <p:cNvSpPr>
            <a:spLocks noGrp="1"/>
          </p:cNvSpPr>
          <p:nvPr>
            <p:ph type="body" sz="quarter" idx="11"/>
          </p:nvPr>
        </p:nvSpPr>
        <p:spPr>
          <a:xfrm>
            <a:off x="464855" y="679692"/>
            <a:ext cx="5528691" cy="848470"/>
          </a:xfrm>
        </p:spPr>
        <p:txBody>
          <a:bodyPr/>
          <a:lstStyle/>
          <a:p>
            <a:r>
              <a:rPr lang="en-US" dirty="0"/>
              <a:t>Addressing the Symptom</a:t>
            </a:r>
          </a:p>
        </p:txBody>
      </p:sp>
      <p:pic>
        <p:nvPicPr>
          <p:cNvPr id="1026" name="Picture 2" descr="Common Causes of a Flat Tire ...">
            <a:extLst>
              <a:ext uri="{FF2B5EF4-FFF2-40B4-BE49-F238E27FC236}">
                <a16:creationId xmlns:a16="http://schemas.microsoft.com/office/drawing/2014/main" id="{CF4CEFD0-575A-42FD-8F68-B8C09B1D5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57" y="1704975"/>
            <a:ext cx="26384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091544"/>
      </p:ext>
    </p:extLst>
  </p:cSld>
  <p:clrMapOvr>
    <a:masterClrMapping/>
  </p:clrMapOvr>
</p:sld>
</file>

<file path=ppt/theme/theme1.xml><?xml version="1.0" encoding="utf-8"?>
<a:theme xmlns:a="http://schemas.openxmlformats.org/drawingml/2006/main" name="INCOSE Template 2024">
  <a:themeElements>
    <a:clrScheme name="INCOSE 3">
      <a:dk1>
        <a:srgbClr val="000000"/>
      </a:dk1>
      <a:lt1>
        <a:srgbClr val="FFFFFF"/>
      </a:lt1>
      <a:dk2>
        <a:srgbClr val="44546A"/>
      </a:dk2>
      <a:lt2>
        <a:srgbClr val="E7E6E6"/>
      </a:lt2>
      <a:accent1>
        <a:srgbClr val="2B6FAB"/>
      </a:accent1>
      <a:accent2>
        <a:srgbClr val="EE5B20"/>
      </a:accent2>
      <a:accent3>
        <a:srgbClr val="A5A5A5"/>
      </a:accent3>
      <a:accent4>
        <a:srgbClr val="FFC90E"/>
      </a:accent4>
      <a:accent5>
        <a:srgbClr val="61A1D7"/>
      </a:accent5>
      <a:accent6>
        <a:srgbClr val="417F65"/>
      </a:accent6>
      <a:hlink>
        <a:srgbClr val="2B6FAB"/>
      </a:hlink>
      <a:folHlink>
        <a:srgbClr val="EE5B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91440" tIns="91440" rIns="91440" bIns="91440" rtlCol="0" anchor="ctr" anchorCtr="0"/>
      <a:lstStyle>
        <a:defPPr algn="ctr">
          <a:defRPr sz="1400" dirty="0" smtClean="0">
            <a:solidFill>
              <a:schemeClr val="bg1"/>
            </a:solidFill>
            <a:ea typeface="Segoe UI Black" panose="020B0A02040204020203" pitchFamily="34" charset="0"/>
            <a:cs typeface="Segoe UI Black" panose="020B0A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spcBef>
            <a:spcPts val="750"/>
          </a:spcBef>
          <a:buClr>
            <a:schemeClr val="accent2"/>
          </a:buClr>
          <a:buSzPct val="100000"/>
          <a:defRPr sz="1400" dirty="0" err="1" smtClean="0">
            <a:solidFill>
              <a:schemeClr val="accent4"/>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TALENT" id="{42DDE431-62AA-4CFE-9B81-CB19337157E0}" vid="{4B43CFC9-863A-4E99-B289-EA56B68882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9f6ef54-c641-459d-b8ce-45d9eae7cee5" xsi:nil="true"/>
    <lcf76f155ced4ddcb4097134ff3c332f xmlns="1e0ef2f3-7e93-4cbb-9509-8ceb7c960c8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FFA616FF2BD84FAABB3F864B8F3952" ma:contentTypeVersion="15" ma:contentTypeDescription="Create a new document." ma:contentTypeScope="" ma:versionID="33b6955807cd567e7cdc9b4105042455">
  <xsd:schema xmlns:xsd="http://www.w3.org/2001/XMLSchema" xmlns:xs="http://www.w3.org/2001/XMLSchema" xmlns:p="http://schemas.microsoft.com/office/2006/metadata/properties" xmlns:ns2="1e0ef2f3-7e93-4cbb-9509-8ceb7c960c8c" xmlns:ns3="69f6ef54-c641-459d-b8ce-45d9eae7cee5" targetNamespace="http://schemas.microsoft.com/office/2006/metadata/properties" ma:root="true" ma:fieldsID="8eaf7496a513b349b58e133688505ff6" ns2:_="" ns3:_="">
    <xsd:import namespace="1e0ef2f3-7e93-4cbb-9509-8ceb7c960c8c"/>
    <xsd:import namespace="69f6ef54-c641-459d-b8ce-45d9eae7cee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element ref="ns3:SharedWithUsers" minOccurs="0"/>
                <xsd:element ref="ns3:SharedWithDetails" minOccurs="0"/>
                <xsd:element ref="ns2:MediaServiceDateTaken"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ef2f3-7e93-4cbb-9509-8ceb7c960c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05bfa5e-0804-4ef2-ba09-c663ae3aebb6"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f6ef54-c641-459d-b8ce-45d9eae7cee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7c6edd0-cb51-4096-a310-4165b4fa0fd6}" ma:internalName="TaxCatchAll" ma:showField="CatchAllData" ma:web="69f6ef54-c641-459d-b8ce-45d9eae7cee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51A2D2-DAB1-42F6-BF0C-260AF2394DD4}">
  <ds:schemaRefs>
    <ds:schemaRef ds:uri="51e6ca0b-c4b6-442a-8136-0810ddef1ea5"/>
    <ds:schemaRef ds:uri="c326c758-1c37-4ea1-8e3f-2b47b57f4e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974DEA9-D70C-4D76-8253-0021E052568A}">
  <ds:schemaRefs>
    <ds:schemaRef ds:uri="http://schemas.microsoft.com/sharepoint/v3/contenttype/forms"/>
  </ds:schemaRefs>
</ds:datastoreItem>
</file>

<file path=customXml/itemProps3.xml><?xml version="1.0" encoding="utf-8"?>
<ds:datastoreItem xmlns:ds="http://schemas.openxmlformats.org/officeDocument/2006/customXml" ds:itemID="{87C05786-3429-4194-846B-9DBF98D9D207}"/>
</file>

<file path=docProps/app.xml><?xml version="1.0" encoding="utf-8"?>
<Properties xmlns="http://schemas.openxmlformats.org/officeDocument/2006/extended-properties" xmlns:vt="http://schemas.openxmlformats.org/officeDocument/2006/docPropsVTypes">
  <Template/>
  <TotalTime>380</TotalTime>
  <Words>1913</Words>
  <Application>Microsoft Office PowerPoint</Application>
  <PresentationFormat>On-screen Show (16:9)</PresentationFormat>
  <Paragraphs>141</Paragraphs>
  <Slides>26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Segoe UI Black</vt:lpstr>
      <vt:lpstr>Wingdings</vt:lpstr>
      <vt:lpstr>INCOSE Template 2024</vt:lpstr>
      <vt:lpstr>The Art of Systems Thinking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System Thinking Skills</vt:lpstr>
      <vt:lpstr>Applying System Thinking Skills</vt:lpstr>
      <vt:lpstr>System Thinking Skills</vt:lpstr>
      <vt:lpstr>PowerPoint Presentation</vt:lpstr>
      <vt:lpstr>PowerPoint Presentation</vt:lpstr>
      <vt:lpstr>PowerPoint Presentation</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Tamra Katz</cp:lastModifiedBy>
  <cp:revision>1</cp:revision>
  <cp:lastPrinted>2022-11-04T21:20:16Z</cp:lastPrinted>
  <dcterms:created xsi:type="dcterms:W3CDTF">2016-02-04T17:41:01Z</dcterms:created>
  <dcterms:modified xsi:type="dcterms:W3CDTF">2025-10-24T00:21:55Z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0x01010053FFA616FF2BD84FAABB3F864B8F3952</vt:lpwstr>
  </property>
  <property fmtid="{D5CDD505-2E9C-101B-9397-08002B2CF9AE}" pid="3" name="MediaServiceImageTags">
    <vt:lpwstr/>
  </property>
</Properties>
</file>