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5"/>
  </p:sldMasterIdLst>
  <p:notesMasterIdLst>
    <p:notesMasterId r:id="rId16"/>
  </p:notesMasterIdLst>
  <p:sldIdLst>
    <p:sldId id="256" r:id="rId6"/>
    <p:sldId id="1364" r:id="rId7"/>
    <p:sldId id="1362" r:id="rId8"/>
    <p:sldId id="1363" r:id="rId9"/>
    <p:sldId id="1342" r:id="rId10"/>
    <p:sldId id="1343" r:id="rId11"/>
    <p:sldId id="1344" r:id="rId12"/>
    <p:sldId id="1346" r:id="rId13"/>
    <p:sldId id="1347" r:id="rId14"/>
    <p:sldId id="1355" r:id="rId15"/>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0" autoAdjust="0"/>
    <p:restoredTop sz="81382" autoAdjust="0"/>
  </p:normalViewPr>
  <p:slideViewPr>
    <p:cSldViewPr snapToGrid="0">
      <p:cViewPr varScale="1">
        <p:scale>
          <a:sx n="43" d="100"/>
          <a:sy n="43" d="100"/>
        </p:scale>
        <p:origin x="528" y="21"/>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797"/>
          </a:xfrm>
          <a:prstGeom prst="rect">
            <a:avLst/>
          </a:prstGeom>
        </p:spPr>
        <p:txBody>
          <a:bodyPr vert="horz" lIns="92958" tIns="46479" rIns="92958" bIns="46479" rtlCol="0"/>
          <a:lstStyle>
            <a:lvl1pPr algn="l">
              <a:defRPr sz="1200"/>
            </a:lvl1pPr>
          </a:lstStyle>
          <a:p>
            <a:endParaRPr lang="en-US" dirty="0"/>
          </a:p>
        </p:txBody>
      </p:sp>
      <p:sp>
        <p:nvSpPr>
          <p:cNvPr id="3" name="Date Placeholder 2"/>
          <p:cNvSpPr>
            <a:spLocks noGrp="1"/>
          </p:cNvSpPr>
          <p:nvPr>
            <p:ph type="dt" idx="1"/>
          </p:nvPr>
        </p:nvSpPr>
        <p:spPr>
          <a:xfrm>
            <a:off x="3956550" y="0"/>
            <a:ext cx="3026833" cy="465797"/>
          </a:xfrm>
          <a:prstGeom prst="rect">
            <a:avLst/>
          </a:prstGeom>
        </p:spPr>
        <p:txBody>
          <a:bodyPr vert="horz" lIns="92958" tIns="46479" rIns="92958" bIns="46479" rtlCol="0"/>
          <a:lstStyle>
            <a:lvl1pPr algn="r">
              <a:defRPr sz="1200"/>
            </a:lvl1pPr>
          </a:lstStyle>
          <a:p>
            <a:fld id="{C080841A-55C9-4CB9-BF39-10CBD830FF58}" type="datetimeFigureOut">
              <a:rPr lang="en-US" smtClean="0"/>
              <a:t>2/5/2021</a:t>
            </a:fld>
            <a:endParaRPr lang="en-US" dirty="0"/>
          </a:p>
        </p:txBody>
      </p:sp>
      <p:sp>
        <p:nvSpPr>
          <p:cNvPr id="4" name="Slide Image Placeholder 3"/>
          <p:cNvSpPr>
            <a:spLocks noGrp="1" noRot="1" noChangeAspect="1"/>
          </p:cNvSpPr>
          <p:nvPr>
            <p:ph type="sldImg" idx="2"/>
          </p:nvPr>
        </p:nvSpPr>
        <p:spPr>
          <a:xfrm>
            <a:off x="706438" y="1160463"/>
            <a:ext cx="5572125" cy="3133725"/>
          </a:xfrm>
          <a:prstGeom prst="rect">
            <a:avLst/>
          </a:prstGeom>
          <a:noFill/>
          <a:ln w="12700">
            <a:solidFill>
              <a:prstClr val="black"/>
            </a:solidFill>
          </a:ln>
        </p:spPr>
        <p:txBody>
          <a:bodyPr vert="horz" lIns="92958" tIns="46479" rIns="92958" bIns="46479" rtlCol="0" anchor="ctr"/>
          <a:lstStyle/>
          <a:p>
            <a:endParaRPr lang="en-US" dirty="0"/>
          </a:p>
        </p:txBody>
      </p:sp>
      <p:sp>
        <p:nvSpPr>
          <p:cNvPr id="5" name="Notes Placeholder 4"/>
          <p:cNvSpPr>
            <a:spLocks noGrp="1"/>
          </p:cNvSpPr>
          <p:nvPr>
            <p:ph type="body" sz="quarter" idx="3"/>
          </p:nvPr>
        </p:nvSpPr>
        <p:spPr>
          <a:xfrm>
            <a:off x="698500" y="4467781"/>
            <a:ext cx="5588000" cy="3655457"/>
          </a:xfrm>
          <a:prstGeom prst="rect">
            <a:avLst/>
          </a:prstGeom>
        </p:spPr>
        <p:txBody>
          <a:bodyPr vert="horz" lIns="92958" tIns="46479" rIns="92958" bIns="4647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5796"/>
          </a:xfrm>
          <a:prstGeom prst="rect">
            <a:avLst/>
          </a:prstGeom>
        </p:spPr>
        <p:txBody>
          <a:bodyPr vert="horz" lIns="92958" tIns="46479" rIns="92958" bIns="4647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56550" y="8817904"/>
            <a:ext cx="3026833" cy="465796"/>
          </a:xfrm>
          <a:prstGeom prst="rect">
            <a:avLst/>
          </a:prstGeom>
        </p:spPr>
        <p:txBody>
          <a:bodyPr vert="horz" lIns="92958" tIns="46479" rIns="92958" bIns="46479" rtlCol="0" anchor="b"/>
          <a:lstStyle>
            <a:lvl1pPr algn="r">
              <a:defRPr sz="1200"/>
            </a:lvl1pPr>
          </a:lstStyle>
          <a:p>
            <a:fld id="{3C267679-5F33-418A-8777-9F241701AC39}" type="slidenum">
              <a:rPr lang="en-US" smtClean="0"/>
              <a:t>‹#›</a:t>
            </a:fld>
            <a:endParaRPr lang="en-US" dirty="0"/>
          </a:p>
        </p:txBody>
      </p:sp>
    </p:spTree>
    <p:extLst>
      <p:ext uri="{BB962C8B-B14F-4D97-AF65-F5344CB8AC3E}">
        <p14:creationId xmlns:p14="http://schemas.microsoft.com/office/powerpoint/2010/main" val="487881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8" Type="http://schemas.openxmlformats.org/officeDocument/2006/relationships/hyperlink" Target="http://www.youtube.com/mitrecorp" TargetMode="External"/><Relationship Id="rId13"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hyperlink" Target="http://www.mitre.org/" TargetMode="External"/><Relationship Id="rId2" Type="http://schemas.openxmlformats.org/officeDocument/2006/relationships/hyperlink" Target="http://twitter.com/MITREcorp" TargetMode="External"/><Relationship Id="rId1" Type="http://schemas.openxmlformats.org/officeDocument/2006/relationships/slideMaster" Target="../slideMasters/slideMaster1.xml"/><Relationship Id="rId6" Type="http://schemas.openxmlformats.org/officeDocument/2006/relationships/hyperlink" Target="http://www.linkedin.com/company/mitre" TargetMode="External"/><Relationship Id="rId11" Type="http://schemas.openxmlformats.org/officeDocument/2006/relationships/image" Target="../media/image6.png"/><Relationship Id="rId5" Type="http://schemas.openxmlformats.org/officeDocument/2006/relationships/image" Target="../media/image3.jpeg"/><Relationship Id="rId10" Type="http://schemas.openxmlformats.org/officeDocument/2006/relationships/hyperlink" Target="https://plus.google.com/+MitreOrgFFRDCs/posts" TargetMode="External"/><Relationship Id="rId4" Type="http://schemas.openxmlformats.org/officeDocument/2006/relationships/hyperlink" Target="http://www.facebook.com/MITREcorp" TargetMode="External"/><Relationship Id="rId9"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grpSp>
        <p:nvGrpSpPr>
          <p:cNvPr id="3" name="Group 2"/>
          <p:cNvGrpSpPr/>
          <p:nvPr/>
        </p:nvGrpSpPr>
        <p:grpSpPr>
          <a:xfrm>
            <a:off x="81480" y="0"/>
            <a:ext cx="99589" cy="6858000"/>
            <a:chOff x="0" y="0"/>
            <a:chExt cx="407324" cy="6858000"/>
          </a:xfrm>
        </p:grpSpPr>
        <p:sp>
          <p:nvSpPr>
            <p:cNvPr id="18" name="Rectangle 17"/>
            <p:cNvSpPr/>
            <p:nvPr/>
          </p:nvSpPr>
          <p:spPr bwMode="auto">
            <a:xfrm>
              <a:off x="0" y="0"/>
              <a:ext cx="407324" cy="2398143"/>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19" name="Rectangle 18"/>
            <p:cNvSpPr/>
            <p:nvPr/>
          </p:nvSpPr>
          <p:spPr bwMode="auto">
            <a:xfrm>
              <a:off x="0" y="2510287"/>
              <a:ext cx="407324" cy="4347713"/>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grpSp>
      <p:sp>
        <p:nvSpPr>
          <p:cNvPr id="9" name="Rectangle 9"/>
          <p:cNvSpPr>
            <a:spLocks noGrp="1" noChangeArrowheads="1"/>
          </p:cNvSpPr>
          <p:nvPr>
            <p:ph type="ctrTitle" sz="quarter" hasCustomPrompt="1"/>
          </p:nvPr>
        </p:nvSpPr>
        <p:spPr>
          <a:xfrm>
            <a:off x="1009528" y="368932"/>
            <a:ext cx="9662160" cy="1981200"/>
          </a:xfrm>
        </p:spPr>
        <p:txBody>
          <a:bodyPr anchor="b" anchorCtr="0">
            <a:normAutofit/>
          </a:bodyPr>
          <a:lstStyle>
            <a:lvl1pPr algn="l">
              <a:lnSpc>
                <a:spcPts val="4400"/>
              </a:lnSpc>
              <a:defRPr sz="4000" b="1">
                <a:solidFill>
                  <a:schemeClr val="tx2"/>
                </a:solidFill>
                <a:latin typeface="Arial" pitchFamily="34" charset="0"/>
                <a:cs typeface="Arial" pitchFamily="34" charset="0"/>
              </a:defRPr>
            </a:lvl1pPr>
          </a:lstStyle>
          <a:p>
            <a:r>
              <a:rPr lang="en-US" dirty="0"/>
              <a:t>Title here</a:t>
            </a:r>
          </a:p>
        </p:txBody>
      </p:sp>
      <p:cxnSp>
        <p:nvCxnSpPr>
          <p:cNvPr id="15" name="Straight Connector 14"/>
          <p:cNvCxnSpPr/>
          <p:nvPr/>
        </p:nvCxnSpPr>
        <p:spPr bwMode="auto">
          <a:xfrm>
            <a:off x="1098208" y="2448468"/>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cxnSp>
        <p:nvCxnSpPr>
          <p:cNvPr id="16" name="Straight Connector 15"/>
          <p:cNvCxnSpPr/>
          <p:nvPr/>
        </p:nvCxnSpPr>
        <p:spPr bwMode="auto">
          <a:xfrm>
            <a:off x="1098208" y="6534227"/>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2848" y="6276196"/>
            <a:ext cx="670505" cy="243820"/>
          </a:xfrm>
          <a:prstGeom prst="rect">
            <a:avLst/>
          </a:prstGeom>
        </p:spPr>
      </p:pic>
      <p:cxnSp>
        <p:nvCxnSpPr>
          <p:cNvPr id="21" name="Straight Connector 20"/>
          <p:cNvCxnSpPr/>
          <p:nvPr/>
        </p:nvCxnSpPr>
        <p:spPr bwMode="auto">
          <a:xfrm>
            <a:off x="1098208" y="2448468"/>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cxnSp>
        <p:nvCxnSpPr>
          <p:cNvPr id="22" name="Straight Connector 21"/>
          <p:cNvCxnSpPr/>
          <p:nvPr/>
        </p:nvCxnSpPr>
        <p:spPr bwMode="auto">
          <a:xfrm>
            <a:off x="1098208" y="6534227"/>
            <a:ext cx="10593057" cy="0"/>
          </a:xfrm>
          <a:prstGeom prst="line">
            <a:avLst/>
          </a:prstGeom>
          <a:solidFill>
            <a:srgbClr val="FFCC99"/>
          </a:solidFill>
          <a:ln w="12700" cap="flat" cmpd="sng" algn="ctr">
            <a:solidFill>
              <a:srgbClr val="C1CD23"/>
            </a:solidFill>
            <a:prstDash val="solid"/>
            <a:round/>
            <a:headEnd type="none" w="med" len="med"/>
            <a:tailEnd type="none" w="med" len="med"/>
          </a:ln>
          <a:effectLst/>
        </p:spPr>
      </p:cxn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32848" y="6276196"/>
            <a:ext cx="670505" cy="243820"/>
          </a:xfrm>
          <a:prstGeom prst="rect">
            <a:avLst/>
          </a:prstGeom>
        </p:spPr>
      </p:pic>
      <p:sp>
        <p:nvSpPr>
          <p:cNvPr id="26" name="Subtitle 1"/>
          <p:cNvSpPr>
            <a:spLocks noGrp="1"/>
          </p:cNvSpPr>
          <p:nvPr>
            <p:ph type="subTitle" idx="1" hasCustomPrompt="1"/>
          </p:nvPr>
        </p:nvSpPr>
        <p:spPr>
          <a:xfrm>
            <a:off x="1044164" y="2568943"/>
            <a:ext cx="7655345" cy="389923"/>
          </a:xfrm>
        </p:spPr>
        <p:txBody>
          <a:bodyPr/>
          <a:lstStyle>
            <a:lvl1pPr marL="0" indent="0">
              <a:buNone/>
              <a:defRPr>
                <a:solidFill>
                  <a:schemeClr val="tx2"/>
                </a:solidFill>
              </a:defRPr>
            </a:lvl1pPr>
          </a:lstStyle>
          <a:p>
            <a:r>
              <a:rPr lang="en-US" dirty="0"/>
              <a:t>Author</a:t>
            </a:r>
          </a:p>
        </p:txBody>
      </p:sp>
      <p:sp>
        <p:nvSpPr>
          <p:cNvPr id="24" name="Footer Placeholder 4">
            <a:extLst>
              <a:ext uri="{FF2B5EF4-FFF2-40B4-BE49-F238E27FC236}">
                <a16:creationId xmlns:a16="http://schemas.microsoft.com/office/drawing/2014/main" id="{A6F8C1D3-B223-45F7-8AB1-F8F23D05F8D9}"/>
              </a:ext>
            </a:extLst>
          </p:cNvPr>
          <p:cNvSpPr txBox="1">
            <a:spLocks/>
          </p:cNvSpPr>
          <p:nvPr userDrawn="1"/>
        </p:nvSpPr>
        <p:spPr>
          <a:xfrm>
            <a:off x="1116457" y="6568103"/>
            <a:ext cx="4382305" cy="149220"/>
          </a:xfrm>
          <a:prstGeom prst="rect">
            <a:avLst/>
          </a:prstGeom>
        </p:spPr>
        <p:txBody>
          <a:bodyPr vert="horz" lIns="0" tIns="0" rIns="0" bIns="0" rtlCol="0" anchor="ctr"/>
          <a:lstStyle>
            <a:defPPr>
              <a:defRPr lang="en-US"/>
            </a:defPPr>
            <a:lvl1pPr marL="0" algn="l" defTabSz="914400" rtl="0" eaLnBrk="1" latinLnBrk="0" hangingPunct="1">
              <a:defRPr sz="105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00000"/>
              </a:lnSpc>
              <a:spcAft>
                <a:spcPct val="0"/>
              </a:spcAft>
              <a:buClrTx/>
            </a:pPr>
            <a:r>
              <a:rPr lang="en-US" altLang="en-US" sz="800" b="0" dirty="0">
                <a:solidFill>
                  <a:schemeClr val="tx1">
                    <a:lumMod val="50000"/>
                    <a:lumOff val="50000"/>
                  </a:schemeClr>
                </a:solidFill>
                <a:latin typeface="Arial" pitchFamily="34" charset="0"/>
                <a:cs typeface="Arial" pitchFamily="34" charset="0"/>
              </a:rPr>
              <a:t>© 2018</a:t>
            </a:r>
            <a:r>
              <a:rPr lang="en-US" altLang="en-US" sz="800" b="0" baseline="0" dirty="0">
                <a:solidFill>
                  <a:schemeClr val="tx1">
                    <a:lumMod val="50000"/>
                    <a:lumOff val="50000"/>
                  </a:schemeClr>
                </a:solidFill>
                <a:latin typeface="Arial" pitchFamily="34" charset="0"/>
                <a:cs typeface="Arial" pitchFamily="34" charset="0"/>
              </a:rPr>
              <a:t> </a:t>
            </a:r>
            <a:r>
              <a:rPr lang="en-US" altLang="en-US" sz="800" b="0" dirty="0">
                <a:solidFill>
                  <a:schemeClr val="tx1">
                    <a:lumMod val="50000"/>
                    <a:lumOff val="50000"/>
                  </a:schemeClr>
                </a:solidFill>
                <a:latin typeface="Arial" pitchFamily="34" charset="0"/>
                <a:cs typeface="Arial" pitchFamily="34" charset="0"/>
              </a:rPr>
              <a:t>The MITRE Corporation. All rights reserved.</a:t>
            </a:r>
          </a:p>
        </p:txBody>
      </p:sp>
    </p:spTree>
    <p:extLst>
      <p:ext uri="{BB962C8B-B14F-4D97-AF65-F5344CB8AC3E}">
        <p14:creationId xmlns:p14="http://schemas.microsoft.com/office/powerpoint/2010/main" val="4126487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9E1AE-2D0B-4241-8DAC-76DB425687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7DC7E0-961C-4A00-8B0B-83ECF8E3C463}"/>
              </a:ext>
            </a:extLst>
          </p:cNvPr>
          <p:cNvSpPr>
            <a:spLocks noGrp="1"/>
          </p:cNvSpPr>
          <p:nvPr>
            <p:ph idx="1"/>
          </p:nvPr>
        </p:nvSpPr>
        <p:spPr/>
        <p:txBody>
          <a:bodyPr/>
          <a:lstStyle>
            <a:lvl1pPr marL="308269" indent="-308269" algn="l" defTabSz="1216185" rtl="0" eaLnBrk="1" latinLnBrk="0" hangingPunct="1">
              <a:spcBef>
                <a:spcPts val="0"/>
              </a:spcBef>
              <a:spcAft>
                <a:spcPts val="798"/>
              </a:spcAft>
              <a:buClr>
                <a:schemeClr val="tx2"/>
              </a:buClr>
              <a:buSzPct val="120000"/>
              <a:buFont typeface="Wingdings" pitchFamily="2" charset="2"/>
              <a:buChar char="§"/>
              <a:defRPr lang="en-US" sz="2400" b="1" kern="1200" dirty="0" smtClean="0">
                <a:solidFill>
                  <a:schemeClr val="tx1"/>
                </a:solidFill>
                <a:latin typeface="Arial" pitchFamily="34" charset="0"/>
                <a:ea typeface="Verdana" pitchFamily="34" charset="0"/>
                <a:cs typeface="Arial" pitchFamily="34" charset="0"/>
              </a:defRPr>
            </a:lvl1pPr>
            <a:lvl2pPr marL="686216" marR="0" indent="-304046" algn="l" defTabSz="1216185" rtl="0" eaLnBrk="1" fontAlgn="auto" latinLnBrk="0" hangingPunct="1">
              <a:lnSpc>
                <a:spcPct val="90000"/>
              </a:lnSpc>
              <a:spcBef>
                <a:spcPts val="0"/>
              </a:spcBef>
              <a:spcAft>
                <a:spcPts val="798"/>
              </a:spcAft>
              <a:buClr>
                <a:schemeClr val="tx2"/>
              </a:buClr>
              <a:buSzTx/>
              <a:buFont typeface="Arial" pitchFamily="34" charset="0"/>
              <a:buChar char="–"/>
              <a:tabLst/>
              <a:defRPr lang="en-US" sz="2400" kern="1200">
                <a:solidFill>
                  <a:schemeClr val="tx1"/>
                </a:solidFill>
                <a:latin typeface="Arial" pitchFamily="34" charset="0"/>
                <a:ea typeface="Verdana" pitchFamily="34" charset="0"/>
                <a:cs typeface="Arial" pitchFamily="34" charset="0"/>
              </a:defRPr>
            </a:lvl2pPr>
            <a:lvl3pPr marL="994485" indent="-308269" algn="l" defTabSz="1216185" rtl="0" eaLnBrk="1" latinLnBrk="0" hangingPunct="1">
              <a:spcBef>
                <a:spcPts val="0"/>
              </a:spcBef>
              <a:spcAft>
                <a:spcPts val="798"/>
              </a:spcAft>
              <a:buClr>
                <a:schemeClr val="tx2"/>
              </a:buClr>
              <a:buSzPct val="110000"/>
              <a:buFont typeface="Wingdings" pitchFamily="2" charset="2"/>
              <a:buChar char="§"/>
              <a:defRPr lang="en-US" sz="2000" kern="1200" smtClean="0">
                <a:solidFill>
                  <a:schemeClr val="tx1"/>
                </a:solidFill>
                <a:latin typeface="Arial" pitchFamily="34" charset="0"/>
                <a:ea typeface="Verdana" pitchFamily="34" charset="0"/>
                <a:cs typeface="Arial" pitchFamily="34" charset="0"/>
              </a:defRPr>
            </a:lvl3pPr>
            <a:lvl4pPr algn="l" defTabSz="1216185" rtl="0" eaLnBrk="1" latinLnBrk="0" hangingPunct="1">
              <a:spcBef>
                <a:spcPts val="0"/>
              </a:spcBef>
              <a:spcAft>
                <a:spcPts val="798"/>
              </a:spcAft>
              <a:buClr>
                <a:schemeClr val="tx2"/>
              </a:buClr>
              <a:defRPr lang="en-US" sz="2660" b="1" kern="1200" smtClean="0">
                <a:solidFill>
                  <a:schemeClr val="tx1"/>
                </a:solidFill>
                <a:latin typeface="Arial" pitchFamily="34" charset="0"/>
                <a:ea typeface="Verdana" pitchFamily="34" charset="0"/>
                <a:cs typeface="Arial" pitchFamily="34" charset="0"/>
              </a:defRPr>
            </a:lvl4pPr>
            <a:lvl5pPr algn="l" defTabSz="1216185" rtl="0" eaLnBrk="1" latinLnBrk="0" hangingPunct="1">
              <a:spcBef>
                <a:spcPts val="0"/>
              </a:spcBef>
              <a:spcAft>
                <a:spcPts val="798"/>
              </a:spcAft>
              <a:buClr>
                <a:schemeClr val="tx2"/>
              </a:buClr>
              <a:defRPr lang="en-US" sz="2660" b="1" kern="1200">
                <a:solidFill>
                  <a:schemeClr val="tx1"/>
                </a:solidFill>
                <a:latin typeface="Arial" pitchFamily="34" charset="0"/>
                <a:ea typeface="Verdana" pitchFamily="34" charset="0"/>
                <a:cs typeface="Arial" pitchFamily="34" charset="0"/>
              </a:defRPr>
            </a:lvl5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5" name="Footer Placeholder 4">
            <a:extLst>
              <a:ext uri="{FF2B5EF4-FFF2-40B4-BE49-F238E27FC236}">
                <a16:creationId xmlns:a16="http://schemas.microsoft.com/office/drawing/2014/main" id="{23EC0F36-D4CB-468E-9966-B9986B20A44E}"/>
              </a:ext>
            </a:extLst>
          </p:cNvPr>
          <p:cNvSpPr>
            <a:spLocks noGrp="1"/>
          </p:cNvSpPr>
          <p:nvPr>
            <p:ph type="ftr" sz="quarter" idx="11"/>
          </p:nvPr>
        </p:nvSpPr>
        <p:spPr>
          <a:xfrm>
            <a:off x="616448" y="6521957"/>
            <a:ext cx="7536952" cy="239059"/>
          </a:xfrm>
        </p:spPr>
        <p:txBody>
          <a:bodyPr/>
          <a:lstStyle>
            <a:lvl1pPr algn="l">
              <a:defRPr/>
            </a:lvl1pPr>
          </a:lstStyle>
          <a:p>
            <a:r>
              <a:rPr lang="en-US" altLang="en-US" dirty="0">
                <a:solidFill>
                  <a:schemeClr val="tx1">
                    <a:lumMod val="50000"/>
                    <a:lumOff val="50000"/>
                  </a:schemeClr>
                </a:solidFill>
                <a:latin typeface="Arial" pitchFamily="34" charset="0"/>
                <a:cs typeface="Arial" pitchFamily="34" charset="0"/>
              </a:rPr>
              <a:t>© 2018 The MITRE Corporation. All rights reserved.</a:t>
            </a:r>
            <a:endParaRPr lang="en-US"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2811897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_Section Header Layout">
    <p:spTree>
      <p:nvGrpSpPr>
        <p:cNvPr id="1" name=""/>
        <p:cNvGrpSpPr/>
        <p:nvPr/>
      </p:nvGrpSpPr>
      <p:grpSpPr>
        <a:xfrm>
          <a:off x="0" y="0"/>
          <a:ext cx="0" cy="0"/>
          <a:chOff x="0" y="0"/>
          <a:chExt cx="0" cy="0"/>
        </a:xfrm>
      </p:grpSpPr>
      <p:grpSp>
        <p:nvGrpSpPr>
          <p:cNvPr id="6" name="Group 5"/>
          <p:cNvGrpSpPr/>
          <p:nvPr/>
        </p:nvGrpSpPr>
        <p:grpSpPr>
          <a:xfrm>
            <a:off x="81480" y="0"/>
            <a:ext cx="99589" cy="6858000"/>
            <a:chOff x="1" y="0"/>
            <a:chExt cx="380999" cy="6858000"/>
          </a:xfrm>
        </p:grpSpPr>
        <p:sp>
          <p:nvSpPr>
            <p:cNvPr id="17" name="Rectangle 16"/>
            <p:cNvSpPr/>
            <p:nvPr/>
          </p:nvSpPr>
          <p:spPr bwMode="auto">
            <a:xfrm>
              <a:off x="1" y="0"/>
              <a:ext cx="380999" cy="32766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18" name="Rectangle 17"/>
            <p:cNvSpPr/>
            <p:nvPr/>
          </p:nvSpPr>
          <p:spPr bwMode="auto">
            <a:xfrm>
              <a:off x="1" y="3505200"/>
              <a:ext cx="380999" cy="33528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grpSp>
      <p:sp>
        <p:nvSpPr>
          <p:cNvPr id="21" name="Rectangle 9"/>
          <p:cNvSpPr>
            <a:spLocks noGrp="1" noChangeArrowheads="1"/>
          </p:cNvSpPr>
          <p:nvPr>
            <p:ph type="ctrTitle" sz="quarter" hasCustomPrompt="1"/>
          </p:nvPr>
        </p:nvSpPr>
        <p:spPr>
          <a:xfrm>
            <a:off x="685800" y="2523067"/>
            <a:ext cx="10820400" cy="1803399"/>
          </a:xfrm>
        </p:spPr>
        <p:txBody>
          <a:bodyPr anchor="ctr" anchorCtr="0">
            <a:noAutofit/>
          </a:bodyPr>
          <a:lstStyle>
            <a:lvl1pPr algn="ctr">
              <a:lnSpc>
                <a:spcPts val="4400"/>
              </a:lnSpc>
              <a:defRPr sz="4000" b="1">
                <a:solidFill>
                  <a:schemeClr val="tx2"/>
                </a:solidFill>
                <a:latin typeface="Arial" pitchFamily="34" charset="0"/>
                <a:cs typeface="Times New Roman" pitchFamily="18" charset="0"/>
              </a:defRPr>
            </a:lvl1pPr>
          </a:lstStyle>
          <a:p>
            <a:r>
              <a:rPr lang="en-US" dirty="0"/>
              <a:t>Divider Slide – Section Title here</a:t>
            </a:r>
          </a:p>
        </p:txBody>
      </p:sp>
      <p:cxnSp>
        <p:nvCxnSpPr>
          <p:cNvPr id="5" name="Straight Connector 4"/>
          <p:cNvCxnSpPr/>
          <p:nvPr/>
        </p:nvCxnSpPr>
        <p:spPr>
          <a:xfrm>
            <a:off x="685800" y="20574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685800" y="4800600"/>
            <a:ext cx="10744200" cy="0"/>
          </a:xfrm>
          <a:prstGeom prst="line">
            <a:avLst/>
          </a:prstGeom>
          <a:ln>
            <a:gradFill flip="none" rotWithShape="1">
              <a:gsLst>
                <a:gs pos="0">
                  <a:schemeClr val="accent1">
                    <a:lumMod val="5000"/>
                    <a:lumOff val="95000"/>
                  </a:schemeClr>
                </a:gs>
                <a:gs pos="26000">
                  <a:schemeClr val="tx2"/>
                </a:gs>
                <a:gs pos="77000">
                  <a:schemeClr val="tx2"/>
                </a:gs>
                <a:gs pos="100000">
                  <a:schemeClr val="bg1"/>
                </a:gs>
              </a:gsLst>
              <a:lin ang="0" scaled="1"/>
              <a:tileRect/>
            </a:gradFill>
          </a:ln>
        </p:spPr>
        <p:style>
          <a:lnRef idx="1">
            <a:schemeClr val="accent1"/>
          </a:lnRef>
          <a:fillRef idx="0">
            <a:schemeClr val="accent1"/>
          </a:fillRef>
          <a:effectRef idx="0">
            <a:schemeClr val="accent1"/>
          </a:effectRef>
          <a:fontRef idx="minor">
            <a:schemeClr val="tx1"/>
          </a:fontRef>
        </p:style>
      </p:cxnSp>
      <p:grpSp>
        <p:nvGrpSpPr>
          <p:cNvPr id="19" name="Group 18"/>
          <p:cNvGrpSpPr/>
          <p:nvPr/>
        </p:nvGrpSpPr>
        <p:grpSpPr>
          <a:xfrm>
            <a:off x="12030547" y="0"/>
            <a:ext cx="99589" cy="6858000"/>
            <a:chOff x="1" y="0"/>
            <a:chExt cx="380999" cy="6858000"/>
          </a:xfrm>
        </p:grpSpPr>
        <p:sp>
          <p:nvSpPr>
            <p:cNvPr id="20" name="Rectangle 19"/>
            <p:cNvSpPr/>
            <p:nvPr/>
          </p:nvSpPr>
          <p:spPr bwMode="auto">
            <a:xfrm>
              <a:off x="1" y="0"/>
              <a:ext cx="380999" cy="3276600"/>
            </a:xfrm>
            <a:prstGeom prst="rect">
              <a:avLst/>
            </a:prstGeom>
            <a:solidFill>
              <a:srgbClr val="C1CD23"/>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3" name="Rectangle 22"/>
            <p:cNvSpPr/>
            <p:nvPr/>
          </p:nvSpPr>
          <p:spPr bwMode="auto">
            <a:xfrm>
              <a:off x="1" y="3505200"/>
              <a:ext cx="380999" cy="3352800"/>
            </a:xfrm>
            <a:prstGeom prst="rect">
              <a:avLst/>
            </a:prstGeom>
            <a:solidFill>
              <a:schemeClr val="tx2"/>
            </a:solidFill>
            <a:ln w="1270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377" rtl="0" eaLnBrk="0" fontAlgn="base" latinLnBrk="0" hangingPunct="0">
                <a:lnSpc>
                  <a:spcPts val="2500"/>
                </a:lnSpc>
                <a:spcBef>
                  <a:spcPct val="0"/>
                </a:spcBef>
                <a:spcAft>
                  <a:spcPts val="1000"/>
                </a:spcAft>
                <a:buClr>
                  <a:srgbClr val="FDAA03"/>
                </a:buClr>
                <a:buSzTx/>
                <a:buFontTx/>
                <a:buNone/>
                <a:tabLst/>
              </a:pPr>
              <a:endParaRPr kumimoji="0" lang="en-US" sz="1800" b="1" i="0" u="none" strike="noStrike" cap="none" normalizeH="0" baseline="0" dirty="0">
                <a:ln>
                  <a:noFill/>
                </a:ln>
                <a:solidFill>
                  <a:schemeClr val="tx2"/>
                </a:solidFill>
                <a:effectLst/>
                <a:latin typeface="Arial" charset="0"/>
              </a:endParaRPr>
            </a:p>
          </p:txBody>
        </p:sp>
      </p:grpSp>
      <p:sp>
        <p:nvSpPr>
          <p:cNvPr id="13" name="TextBox 12">
            <a:extLst>
              <a:ext uri="{FF2B5EF4-FFF2-40B4-BE49-F238E27FC236}">
                <a16:creationId xmlns:a16="http://schemas.microsoft.com/office/drawing/2014/main" id="{BF1D9E33-DF0A-4F22-A776-BD2A738E4ABE}"/>
              </a:ext>
            </a:extLst>
          </p:cNvPr>
          <p:cNvSpPr txBox="1"/>
          <p:nvPr userDrawn="1"/>
        </p:nvSpPr>
        <p:spPr>
          <a:xfrm>
            <a:off x="9841523"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14" name="Picture 13">
            <a:extLst>
              <a:ext uri="{FF2B5EF4-FFF2-40B4-BE49-F238E27FC236}">
                <a16:creationId xmlns:a16="http://schemas.microsoft.com/office/drawing/2014/main" id="{A241DE5F-970E-4BD9-80BB-E93A31140F0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82664" y="6514043"/>
            <a:ext cx="670505" cy="243820"/>
          </a:xfrm>
          <a:prstGeom prst="rect">
            <a:avLst/>
          </a:prstGeom>
        </p:spPr>
      </p:pic>
    </p:spTree>
    <p:extLst>
      <p:ext uri="{BB962C8B-B14F-4D97-AF65-F5344CB8AC3E}">
        <p14:creationId xmlns:p14="http://schemas.microsoft.com/office/powerpoint/2010/main" val="1152494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8367E-171D-4F02-854A-8698206907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2E0C53-8592-4185-BA98-B6863E30C1C9}"/>
              </a:ext>
            </a:extLst>
          </p:cNvPr>
          <p:cNvSpPr>
            <a:spLocks noGrp="1"/>
          </p:cNvSpPr>
          <p:nvPr>
            <p:ph sz="half" idx="1"/>
          </p:nvPr>
        </p:nvSpPr>
        <p:spPr>
          <a:xfrm>
            <a:off x="838200" y="1825625"/>
            <a:ext cx="5181600" cy="4351338"/>
          </a:xfrm>
        </p:spPr>
        <p:txBody>
          <a:bodyPr/>
          <a:lstStyle>
            <a:lvl1pPr>
              <a:defRPr/>
            </a:lvl1pPr>
            <a:lvl2pPr>
              <a:defRPr/>
            </a:lvl2pPr>
            <a:lvl3pPr>
              <a:defRPr/>
            </a:lvl3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4" name="Content Placeholder 3">
            <a:extLst>
              <a:ext uri="{FF2B5EF4-FFF2-40B4-BE49-F238E27FC236}">
                <a16:creationId xmlns:a16="http://schemas.microsoft.com/office/drawing/2014/main" id="{C4FAA94F-F00A-4D54-B986-1C6CE3499C6F}"/>
              </a:ext>
            </a:extLst>
          </p:cNvPr>
          <p:cNvSpPr>
            <a:spLocks noGrp="1"/>
          </p:cNvSpPr>
          <p:nvPr>
            <p:ph sz="half" idx="2"/>
          </p:nvPr>
        </p:nvSpPr>
        <p:spPr>
          <a:xfrm>
            <a:off x="6172200" y="1825625"/>
            <a:ext cx="5181600" cy="4351338"/>
          </a:xfrm>
        </p:spPr>
        <p:txBody>
          <a:bodyPr/>
          <a:lstStyle>
            <a:lvl1pPr>
              <a:defRPr/>
            </a:lvl1pPr>
            <a:lvl2pPr>
              <a:defRPr/>
            </a:lvl2pPr>
            <a:lvl3pPr>
              <a:defRPr/>
            </a:lvl3pPr>
          </a:lstStyle>
          <a:p>
            <a:pPr marL="308269" lvl="0" indent="-308269" defTabSz="1216185">
              <a:spcBef>
                <a:spcPts val="0"/>
              </a:spcBef>
              <a:spcAft>
                <a:spcPts val="798"/>
              </a:spcAft>
              <a:buClr>
                <a:schemeClr val="tx2"/>
              </a:buClr>
              <a:buSzPct val="120000"/>
              <a:buFont typeface="Wingdings" pitchFamily="2" charset="2"/>
              <a:buChar char="§"/>
            </a:pPr>
            <a:r>
              <a:rPr lang="en-US"/>
              <a:t>Edit Master text styles</a:t>
            </a:r>
          </a:p>
          <a:p>
            <a:pPr marL="308269" lvl="1" indent="-308269" defTabSz="1216185">
              <a:spcBef>
                <a:spcPts val="0"/>
              </a:spcBef>
              <a:spcAft>
                <a:spcPts val="798"/>
              </a:spcAft>
              <a:buClr>
                <a:schemeClr val="tx2"/>
              </a:buClr>
              <a:buSzPct val="120000"/>
              <a:buFont typeface="Wingdings" pitchFamily="2" charset="2"/>
              <a:buChar char="§"/>
            </a:pPr>
            <a:r>
              <a:rPr lang="en-US"/>
              <a:t>Second level</a:t>
            </a:r>
          </a:p>
          <a:p>
            <a:pPr marL="308269" lvl="2" indent="-308269" defTabSz="1216185">
              <a:spcBef>
                <a:spcPts val="0"/>
              </a:spcBef>
              <a:spcAft>
                <a:spcPts val="798"/>
              </a:spcAft>
              <a:buClr>
                <a:schemeClr val="tx2"/>
              </a:buClr>
              <a:buSzPct val="120000"/>
              <a:buFont typeface="Wingdings" pitchFamily="2" charset="2"/>
              <a:buChar char="§"/>
            </a:pPr>
            <a:r>
              <a:rPr lang="en-US"/>
              <a:t>Third level</a:t>
            </a:r>
          </a:p>
        </p:txBody>
      </p:sp>
      <p:sp>
        <p:nvSpPr>
          <p:cNvPr id="8" name="Footer Placeholder 4">
            <a:extLst>
              <a:ext uri="{FF2B5EF4-FFF2-40B4-BE49-F238E27FC236}">
                <a16:creationId xmlns:a16="http://schemas.microsoft.com/office/drawing/2014/main" id="{D9402E9C-BD42-4CBC-B8DB-6DD8E327B3E0}"/>
              </a:ext>
            </a:extLst>
          </p:cNvPr>
          <p:cNvSpPr>
            <a:spLocks noGrp="1"/>
          </p:cNvSpPr>
          <p:nvPr>
            <p:ph type="ftr" sz="quarter" idx="11"/>
          </p:nvPr>
        </p:nvSpPr>
        <p:spPr>
          <a:xfrm>
            <a:off x="616448" y="6521957"/>
            <a:ext cx="7536952" cy="239059"/>
          </a:xfrm>
        </p:spPr>
        <p:txBody>
          <a:bodyPr/>
          <a:lstStyle>
            <a:lvl1pPr algn="l">
              <a:defRPr/>
            </a:lvl1pPr>
          </a:lstStyle>
          <a:p>
            <a:r>
              <a:rPr lang="en-US" altLang="en-US" dirty="0">
                <a:solidFill>
                  <a:schemeClr val="tx1">
                    <a:lumMod val="50000"/>
                    <a:lumOff val="50000"/>
                  </a:schemeClr>
                </a:solidFill>
                <a:latin typeface="Arial" pitchFamily="34" charset="0"/>
                <a:cs typeface="Arial" pitchFamily="34" charset="0"/>
              </a:rPr>
              <a:t>© 2018 The MITRE Corporation. All rights reserved.</a:t>
            </a:r>
            <a:endParaRPr lang="en-US"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27350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3AEDCC4-6D38-465B-B49A-7AF26D66809D}"/>
              </a:ext>
            </a:extLst>
          </p:cNvPr>
          <p:cNvSpPr>
            <a:spLocks noGrp="1"/>
          </p:cNvSpPr>
          <p:nvPr>
            <p:ph type="ftr" sz="quarter" idx="11"/>
          </p:nvPr>
        </p:nvSpPr>
        <p:spPr>
          <a:xfrm>
            <a:off x="616448" y="6521957"/>
            <a:ext cx="7536952" cy="239059"/>
          </a:xfrm>
        </p:spPr>
        <p:txBody>
          <a:bodyPr/>
          <a:lstStyle>
            <a:lvl1pPr algn="l">
              <a:defRPr/>
            </a:lvl1pPr>
          </a:lstStyle>
          <a:p>
            <a:r>
              <a:rPr lang="en-US" altLang="en-US" dirty="0">
                <a:solidFill>
                  <a:schemeClr val="tx1">
                    <a:lumMod val="50000"/>
                    <a:lumOff val="50000"/>
                  </a:schemeClr>
                </a:solidFill>
                <a:latin typeface="Arial" pitchFamily="34" charset="0"/>
                <a:cs typeface="Arial" pitchFamily="34" charset="0"/>
              </a:rPr>
              <a:t>© 2018 The MITRE Corporation. All rights reserved.</a:t>
            </a:r>
            <a:endParaRPr lang="en-US"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4160288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No Title and Rule">
    <p:spTree>
      <p:nvGrpSpPr>
        <p:cNvPr id="1" name=""/>
        <p:cNvGrpSpPr/>
        <p:nvPr/>
      </p:nvGrpSpPr>
      <p:grpSpPr>
        <a:xfrm>
          <a:off x="0" y="0"/>
          <a:ext cx="0" cy="0"/>
          <a:chOff x="0" y="0"/>
          <a:chExt cx="0" cy="0"/>
        </a:xfrm>
      </p:grpSpPr>
      <p:sp>
        <p:nvSpPr>
          <p:cNvPr id="2" name="Rectangle 1"/>
          <p:cNvSpPr/>
          <p:nvPr/>
        </p:nvSpPr>
        <p:spPr>
          <a:xfrm>
            <a:off x="800100" y="1162058"/>
            <a:ext cx="11049000" cy="257175"/>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sp>
        <p:nvSpPr>
          <p:cNvPr id="3" name="Rectangle 2"/>
          <p:cNvSpPr/>
          <p:nvPr/>
        </p:nvSpPr>
        <p:spPr>
          <a:xfrm>
            <a:off x="457200" y="1162058"/>
            <a:ext cx="11391900" cy="244711"/>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sp>
        <p:nvSpPr>
          <p:cNvPr id="4" name="Footer Placeholder 4">
            <a:extLst>
              <a:ext uri="{FF2B5EF4-FFF2-40B4-BE49-F238E27FC236}">
                <a16:creationId xmlns:a16="http://schemas.microsoft.com/office/drawing/2014/main" id="{37372B85-3FD3-4851-8934-DDF405A5FEBD}"/>
              </a:ext>
            </a:extLst>
          </p:cNvPr>
          <p:cNvSpPr>
            <a:spLocks noGrp="1"/>
          </p:cNvSpPr>
          <p:nvPr>
            <p:ph type="ftr" sz="quarter" idx="11"/>
          </p:nvPr>
        </p:nvSpPr>
        <p:spPr>
          <a:xfrm>
            <a:off x="616448" y="6521957"/>
            <a:ext cx="7536952" cy="239059"/>
          </a:xfrm>
        </p:spPr>
        <p:txBody>
          <a:bodyPr/>
          <a:lstStyle>
            <a:lvl1pPr algn="l">
              <a:defRPr/>
            </a:lvl1pPr>
          </a:lstStyle>
          <a:p>
            <a:r>
              <a:rPr lang="en-US" altLang="en-US" dirty="0">
                <a:solidFill>
                  <a:schemeClr val="tx1">
                    <a:lumMod val="50000"/>
                    <a:lumOff val="50000"/>
                  </a:schemeClr>
                </a:solidFill>
                <a:latin typeface="Arial" pitchFamily="34" charset="0"/>
                <a:cs typeface="Arial" pitchFamily="34" charset="0"/>
              </a:rPr>
              <a:t>© 2018 The MITRE Corporation. All rights reserved.</a:t>
            </a:r>
            <a:endParaRPr lang="en-US" dirty="0">
              <a:solidFill>
                <a:schemeClr val="tx1">
                  <a:lumMod val="50000"/>
                  <a:lumOff val="50000"/>
                </a:schemeClr>
              </a:solidFill>
              <a:latin typeface="Arial" pitchFamily="34" charset="0"/>
              <a:cs typeface="Arial" pitchFamily="34" charset="0"/>
            </a:endParaRPr>
          </a:p>
        </p:txBody>
      </p:sp>
    </p:spTree>
    <p:extLst>
      <p:ext uri="{BB962C8B-B14F-4D97-AF65-F5344CB8AC3E}">
        <p14:creationId xmlns:p14="http://schemas.microsoft.com/office/powerpoint/2010/main" val="83869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Blank Slide - Large Image">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48697079-05C2-487B-BD8F-373075246ED9}"/>
              </a:ext>
            </a:extLst>
          </p:cNvPr>
          <p:cNvSpPr txBox="1"/>
          <p:nvPr userDrawn="1"/>
        </p:nvSpPr>
        <p:spPr>
          <a:xfrm>
            <a:off x="10053053"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spTree>
    <p:extLst>
      <p:ext uri="{BB962C8B-B14F-4D97-AF65-F5344CB8AC3E}">
        <p14:creationId xmlns:p14="http://schemas.microsoft.com/office/powerpoint/2010/main" val="4234124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Final Slide">
    <p:spTree>
      <p:nvGrpSpPr>
        <p:cNvPr id="1" name=""/>
        <p:cNvGrpSpPr/>
        <p:nvPr/>
      </p:nvGrpSpPr>
      <p:grpSpPr>
        <a:xfrm>
          <a:off x="0" y="0"/>
          <a:ext cx="0" cy="0"/>
          <a:chOff x="0" y="0"/>
          <a:chExt cx="0" cy="0"/>
        </a:xfrm>
      </p:grpSpPr>
      <p:sp>
        <p:nvSpPr>
          <p:cNvPr id="2" name="Rectangle 1"/>
          <p:cNvSpPr/>
          <p:nvPr/>
        </p:nvSpPr>
        <p:spPr>
          <a:xfrm>
            <a:off x="800100" y="1162058"/>
            <a:ext cx="11049000" cy="257175"/>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sp>
        <p:nvSpPr>
          <p:cNvPr id="3" name="Rectangle 2"/>
          <p:cNvSpPr/>
          <p:nvPr/>
        </p:nvSpPr>
        <p:spPr>
          <a:xfrm>
            <a:off x="515815" y="1162058"/>
            <a:ext cx="11333285" cy="303327"/>
          </a:xfrm>
          <a:prstGeom prst="rect">
            <a:avLst/>
          </a:prstGeom>
          <a:solidFill>
            <a:schemeClr val="bg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solidFill>
                <a:schemeClr val="tx1"/>
              </a:solidFill>
            </a:endParaRPr>
          </a:p>
        </p:txBody>
      </p:sp>
      <p:grpSp>
        <p:nvGrpSpPr>
          <p:cNvPr id="4" name="Group 3"/>
          <p:cNvGrpSpPr/>
          <p:nvPr/>
        </p:nvGrpSpPr>
        <p:grpSpPr>
          <a:xfrm>
            <a:off x="4180109" y="4759342"/>
            <a:ext cx="3732451" cy="687607"/>
            <a:chOff x="2659017" y="4816914"/>
            <a:chExt cx="3732451" cy="687607"/>
          </a:xfrm>
        </p:grpSpPr>
        <p:pic>
          <p:nvPicPr>
            <p:cNvPr id="5" name="Picture 4">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59017" y="4940349"/>
              <a:ext cx="443605" cy="443605"/>
            </a:xfrm>
            <a:prstGeom prst="rect">
              <a:avLst/>
            </a:prstGeom>
          </p:spPr>
        </p:pic>
        <p:pic>
          <p:nvPicPr>
            <p:cNvPr id="6" name="Picture 5">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74271" y="4982267"/>
              <a:ext cx="377994" cy="377994"/>
            </a:xfrm>
            <a:prstGeom prst="rect">
              <a:avLst/>
            </a:prstGeom>
          </p:spPr>
        </p:pic>
        <p:pic>
          <p:nvPicPr>
            <p:cNvPr id="7" name="Picture 6">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790385" y="4959899"/>
              <a:ext cx="1114344" cy="413237"/>
            </a:xfrm>
            <a:prstGeom prst="rect">
              <a:avLst/>
            </a:prstGeom>
          </p:spPr>
        </p:pic>
        <p:pic>
          <p:nvPicPr>
            <p:cNvPr id="8" name="Picture 7">
              <a:hlinkClick r:id="rId8"/>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901766" y="4816914"/>
              <a:ext cx="972527" cy="687607"/>
            </a:xfrm>
            <a:prstGeom prst="rect">
              <a:avLst/>
            </a:prstGeom>
          </p:spPr>
        </p:pic>
        <p:pic>
          <p:nvPicPr>
            <p:cNvPr id="9" name="Picture 8">
              <a:hlinkClick r:id="rId10"/>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535" y="4973550"/>
              <a:ext cx="385933" cy="385933"/>
            </a:xfrm>
            <a:prstGeom prst="rect">
              <a:avLst/>
            </a:prstGeom>
          </p:spPr>
        </p:pic>
      </p:grpSp>
      <p:sp>
        <p:nvSpPr>
          <p:cNvPr id="10" name="TextBox 9"/>
          <p:cNvSpPr txBox="1"/>
          <p:nvPr/>
        </p:nvSpPr>
        <p:spPr>
          <a:xfrm>
            <a:off x="3153845" y="2396381"/>
            <a:ext cx="5784978" cy="2277547"/>
          </a:xfrm>
          <a:prstGeom prst="rect">
            <a:avLst/>
          </a:prstGeom>
          <a:noFill/>
        </p:spPr>
        <p:txBody>
          <a:bodyPr wrap="square" rtlCol="0">
            <a:spAutoFit/>
          </a:bodyPr>
          <a:lstStyle/>
          <a:p>
            <a:pPr algn="ctr">
              <a:spcAft>
                <a:spcPts val="600"/>
              </a:spcAft>
            </a:pPr>
            <a:r>
              <a:rPr lang="en-US" sz="1600" dirty="0">
                <a:solidFill>
                  <a:schemeClr val="tx1">
                    <a:lumMod val="50000"/>
                    <a:lumOff val="50000"/>
                  </a:schemeClr>
                </a:solidFill>
              </a:rPr>
              <a:t>MITRE is a not-for-profit organization whose sole focus is to operate federally funded research and development centers, or FFRDCs. Independent and objective, we take on some of our nation's—and the world’s—most critical challenges and provide innovative, practical solutions.</a:t>
            </a:r>
          </a:p>
          <a:p>
            <a:pPr marL="0" lvl="1" algn="ctr">
              <a:spcAft>
                <a:spcPts val="600"/>
              </a:spcAft>
            </a:pPr>
            <a:r>
              <a:rPr lang="en-US" dirty="0">
                <a:solidFill>
                  <a:schemeClr val="tx1">
                    <a:lumMod val="50000"/>
                    <a:lumOff val="50000"/>
                  </a:schemeClr>
                </a:solidFill>
              </a:rPr>
              <a:t>Learn and share more about MITRE, FFRDCs,</a:t>
            </a:r>
            <a:br>
              <a:rPr lang="en-US" dirty="0">
                <a:solidFill>
                  <a:schemeClr val="tx1">
                    <a:lumMod val="50000"/>
                    <a:lumOff val="50000"/>
                  </a:schemeClr>
                </a:solidFill>
              </a:rPr>
            </a:br>
            <a:r>
              <a:rPr lang="en-US" dirty="0">
                <a:solidFill>
                  <a:schemeClr val="tx1">
                    <a:lumMod val="50000"/>
                    <a:lumOff val="50000"/>
                  </a:schemeClr>
                </a:solidFill>
              </a:rPr>
              <a:t>and our unique value at </a:t>
            </a:r>
            <a:r>
              <a:rPr lang="en-US" u="sng" dirty="0">
                <a:solidFill>
                  <a:schemeClr val="tx1">
                    <a:lumMod val="50000"/>
                    <a:lumOff val="50000"/>
                  </a:schemeClr>
                </a:solidFill>
                <a:hlinkClick r:id="rId12"/>
              </a:rPr>
              <a:t>www.mitre.org</a:t>
            </a:r>
            <a:r>
              <a:rPr lang="en-US" dirty="0">
                <a:solidFill>
                  <a:schemeClr val="tx1">
                    <a:lumMod val="50000"/>
                    <a:lumOff val="50000"/>
                  </a:schemeClr>
                </a:solidFill>
              </a:rPr>
              <a:t> </a:t>
            </a:r>
          </a:p>
          <a:p>
            <a:pPr algn="ctr">
              <a:spcAft>
                <a:spcPts val="600"/>
              </a:spcAft>
            </a:pPr>
            <a:r>
              <a:rPr lang="en-US" sz="1600" dirty="0">
                <a:solidFill>
                  <a:schemeClr val="tx1">
                    <a:lumMod val="50000"/>
                    <a:lumOff val="50000"/>
                  </a:schemeClr>
                </a:solidFill>
              </a:rPr>
              <a:t> </a:t>
            </a:r>
            <a:endParaRPr lang="en-US" sz="1400" dirty="0">
              <a:solidFill>
                <a:schemeClr val="tx1">
                  <a:lumMod val="50000"/>
                  <a:lumOff val="50000"/>
                </a:schemeClr>
              </a:solidFill>
              <a:ea typeface="Verdana" pitchFamily="34" charset="0"/>
              <a:cs typeface="Verdana" pitchFamily="34" charset="0"/>
            </a:endParaRPr>
          </a:p>
        </p:txBody>
      </p:sp>
      <p:pic>
        <p:nvPicPr>
          <p:cNvPr id="11" name="Picture 1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181600" y="1295400"/>
            <a:ext cx="1729468" cy="791415"/>
          </a:xfrm>
          <a:prstGeom prst="rect">
            <a:avLst/>
          </a:prstGeom>
        </p:spPr>
      </p:pic>
    </p:spTree>
    <p:extLst>
      <p:ext uri="{BB962C8B-B14F-4D97-AF65-F5344CB8AC3E}">
        <p14:creationId xmlns:p14="http://schemas.microsoft.com/office/powerpoint/2010/main" val="121730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82BF51-56C6-45DE-975B-E54B78AB85B6}"/>
              </a:ext>
            </a:extLst>
          </p:cNvPr>
          <p:cNvSpPr>
            <a:spLocks noGrp="1"/>
          </p:cNvSpPr>
          <p:nvPr>
            <p:ph type="title"/>
          </p:nvPr>
        </p:nvSpPr>
        <p:spPr>
          <a:xfrm>
            <a:off x="616448" y="365760"/>
            <a:ext cx="11236721" cy="750253"/>
          </a:xfrm>
          <a:prstGeom prst="rect">
            <a:avLst/>
          </a:prstGeom>
        </p:spPr>
        <p:txBody>
          <a:bodyPr vert="horz" lIns="91440" tIns="45720" rIns="91440" bIns="45720" rtlCol="0" anchor="ctr" anchorCtr="0">
            <a:noAutofit/>
          </a:bodyPr>
          <a:lstStyle/>
          <a:p>
            <a:pPr lvl="0">
              <a:lnSpc>
                <a:spcPts val="3200"/>
              </a:lnSpc>
            </a:pPr>
            <a:r>
              <a:rPr lang="en-US"/>
              <a:t>Click to edit Master title style</a:t>
            </a:r>
          </a:p>
        </p:txBody>
      </p:sp>
      <p:sp>
        <p:nvSpPr>
          <p:cNvPr id="3" name="Text Placeholder 2">
            <a:extLst>
              <a:ext uri="{FF2B5EF4-FFF2-40B4-BE49-F238E27FC236}">
                <a16:creationId xmlns:a16="http://schemas.microsoft.com/office/drawing/2014/main" id="{D15798B9-CA6E-4EEF-AFEA-D99321F30B5B}"/>
              </a:ext>
            </a:extLst>
          </p:cNvPr>
          <p:cNvSpPr>
            <a:spLocks noGrp="1"/>
          </p:cNvSpPr>
          <p:nvPr>
            <p:ph type="body" idx="1"/>
          </p:nvPr>
        </p:nvSpPr>
        <p:spPr>
          <a:xfrm>
            <a:off x="616449" y="1371601"/>
            <a:ext cx="11236720" cy="4794737"/>
          </a:xfrm>
          <a:prstGeom prst="rect">
            <a:avLst/>
          </a:prstGeom>
        </p:spPr>
        <p:txBody>
          <a:bodyPr vert="horz" lIns="91440" tIns="45720" rIns="91440" bIns="45720" rtlCol="0">
            <a:noAutofit/>
          </a:bodyPr>
          <a:lstStyle/>
          <a:p>
            <a:pPr marL="308269" lvl="0" indent="-308269" defTabSz="1216185">
              <a:spcBef>
                <a:spcPts val="0"/>
              </a:spcBef>
              <a:spcAft>
                <a:spcPts val="798"/>
              </a:spcAft>
              <a:buClr>
                <a:schemeClr val="tx2"/>
              </a:buClr>
              <a:buSzPct val="120000"/>
              <a:buFont typeface="Wingdings" pitchFamily="2" charset="2"/>
              <a:buChar char="§"/>
            </a:pPr>
            <a:r>
              <a:rPr lang="en-US" dirty="0"/>
              <a:t>Edit Master text styles</a:t>
            </a:r>
          </a:p>
          <a:p>
            <a:pPr marL="686216" lvl="1" indent="-304046" defTabSz="1216185">
              <a:spcBef>
                <a:spcPts val="0"/>
              </a:spcBef>
              <a:spcAft>
                <a:spcPts val="798"/>
              </a:spcAft>
              <a:buClr>
                <a:schemeClr val="tx2"/>
              </a:buClr>
              <a:buChar char="–"/>
            </a:pPr>
            <a:r>
              <a:rPr lang="en-US" dirty="0"/>
              <a:t>Second level</a:t>
            </a:r>
          </a:p>
          <a:p>
            <a:pPr marL="994485" lvl="2" indent="-308269" defTabSz="1216185">
              <a:spcBef>
                <a:spcPts val="0"/>
              </a:spcBef>
              <a:spcAft>
                <a:spcPts val="798"/>
              </a:spcAft>
              <a:buClr>
                <a:schemeClr val="tx2"/>
              </a:buClr>
              <a:buSzPct val="110000"/>
              <a:buFont typeface="Wingdings" pitchFamily="2" charset="2"/>
              <a:buChar char="§"/>
            </a:pPr>
            <a:r>
              <a:rPr lang="en-US"/>
              <a:t>Third level</a:t>
            </a:r>
          </a:p>
          <a:p>
            <a:pPr marL="1451685" lvl="3" indent="-308269" defTabSz="1216185">
              <a:spcBef>
                <a:spcPts val="0"/>
              </a:spcBef>
              <a:spcAft>
                <a:spcPts val="798"/>
              </a:spcAft>
              <a:buClr>
                <a:schemeClr val="tx2"/>
              </a:buClr>
              <a:buSzPct val="110000"/>
              <a:buFont typeface="Wingdings" pitchFamily="2" charset="2"/>
              <a:buChar char="§"/>
            </a:pPr>
            <a:r>
              <a:rPr lang="en-US"/>
              <a:t>Fourth level</a:t>
            </a:r>
          </a:p>
          <a:p>
            <a:pPr marL="1908885" lvl="4" indent="-308269" defTabSz="1216185">
              <a:spcBef>
                <a:spcPts val="0"/>
              </a:spcBef>
              <a:spcAft>
                <a:spcPts val="798"/>
              </a:spcAft>
              <a:buClr>
                <a:schemeClr val="tx2"/>
              </a:buClr>
              <a:buSzPct val="110000"/>
              <a:buFont typeface="Wingdings" pitchFamily="2" charset="2"/>
              <a:buChar char="§"/>
            </a:pPr>
            <a:r>
              <a:rPr lang="en-US"/>
              <a:t>Fifth level</a:t>
            </a:r>
            <a:endParaRPr lang="en-US" dirty="0"/>
          </a:p>
        </p:txBody>
      </p:sp>
      <p:sp>
        <p:nvSpPr>
          <p:cNvPr id="5" name="Footer Placeholder 4">
            <a:extLst>
              <a:ext uri="{FF2B5EF4-FFF2-40B4-BE49-F238E27FC236}">
                <a16:creationId xmlns:a16="http://schemas.microsoft.com/office/drawing/2014/main" id="{0BFB014C-8519-4FF8-8586-D4137994061A}"/>
              </a:ext>
            </a:extLst>
          </p:cNvPr>
          <p:cNvSpPr>
            <a:spLocks noGrp="1"/>
          </p:cNvSpPr>
          <p:nvPr>
            <p:ph type="ftr" sz="quarter" idx="3"/>
          </p:nvPr>
        </p:nvSpPr>
        <p:spPr>
          <a:xfrm>
            <a:off x="616448" y="6561013"/>
            <a:ext cx="7536952" cy="196850"/>
          </a:xfrm>
          <a:prstGeom prst="rect">
            <a:avLst/>
          </a:prstGeom>
        </p:spPr>
        <p:txBody>
          <a:bodyPr vert="horz" lIns="0" tIns="0" rIns="0" bIns="0" rtlCol="0" anchor="ctr"/>
          <a:lstStyle>
            <a:lvl1pPr algn="ctr">
              <a:defRPr sz="800">
                <a:solidFill>
                  <a:schemeClr val="tx1">
                    <a:tint val="75000"/>
                  </a:schemeClr>
                </a:solidFill>
              </a:defRPr>
            </a:lvl1pPr>
          </a:lstStyle>
          <a:p>
            <a:pPr algn="l"/>
            <a:r>
              <a:rPr lang="en-US" altLang="en-US" dirty="0">
                <a:solidFill>
                  <a:schemeClr val="tx1">
                    <a:lumMod val="50000"/>
                    <a:lumOff val="50000"/>
                  </a:schemeClr>
                </a:solidFill>
                <a:latin typeface="Arial" pitchFamily="34" charset="0"/>
                <a:cs typeface="Arial" pitchFamily="34" charset="0"/>
              </a:rPr>
              <a:t>© 2018 The MITRE Corporation. All rights reserved.</a:t>
            </a:r>
            <a:endParaRPr lang="en-US" dirty="0">
              <a:solidFill>
                <a:schemeClr val="tx1">
                  <a:lumMod val="50000"/>
                  <a:lumOff val="50000"/>
                </a:schemeClr>
              </a:solidFill>
              <a:latin typeface="Arial" pitchFamily="34" charset="0"/>
              <a:cs typeface="Arial" pitchFamily="34" charset="0"/>
            </a:endParaRPr>
          </a:p>
        </p:txBody>
      </p:sp>
      <p:sp>
        <p:nvSpPr>
          <p:cNvPr id="10" name="Rectangle 9" descr="Artifact">
            <a:extLst>
              <a:ext uri="{FF2B5EF4-FFF2-40B4-BE49-F238E27FC236}">
                <a16:creationId xmlns:a16="http://schemas.microsoft.com/office/drawing/2014/main" id="{76AE87BA-EAF2-4F85-A4C6-431AB731984B}"/>
              </a:ext>
            </a:extLst>
          </p:cNvPr>
          <p:cNvSpPr/>
          <p:nvPr/>
        </p:nvSpPr>
        <p:spPr bwMode="auto">
          <a:xfrm>
            <a:off x="81483" y="1"/>
            <a:ext cx="99586"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dirty="0">
              <a:ln>
                <a:noFill/>
              </a:ln>
              <a:solidFill>
                <a:schemeClr val="tx1"/>
              </a:solidFill>
              <a:effectLst/>
              <a:latin typeface="Arial" charset="0"/>
            </a:endParaRPr>
          </a:p>
        </p:txBody>
      </p:sp>
      <p:sp>
        <p:nvSpPr>
          <p:cNvPr id="11" name="Rectangle 10" descr="Artifact">
            <a:extLst>
              <a:ext uri="{FF2B5EF4-FFF2-40B4-BE49-F238E27FC236}">
                <a16:creationId xmlns:a16="http://schemas.microsoft.com/office/drawing/2014/main" id="{B6C3F526-F252-41AB-A61C-F10A1CF2B122}"/>
              </a:ext>
            </a:extLst>
          </p:cNvPr>
          <p:cNvSpPr/>
          <p:nvPr/>
        </p:nvSpPr>
        <p:spPr bwMode="auto">
          <a:xfrm>
            <a:off x="81483" y="1371601"/>
            <a:ext cx="99586"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dirty="0">
              <a:ln>
                <a:noFill/>
              </a:ln>
              <a:solidFill>
                <a:schemeClr val="tx2"/>
              </a:solidFill>
              <a:effectLst/>
              <a:latin typeface="Arial" charset="0"/>
            </a:endParaRPr>
          </a:p>
        </p:txBody>
      </p:sp>
      <p:cxnSp>
        <p:nvCxnSpPr>
          <p:cNvPr id="12" name="Straight Connector 11" descr="Artifact">
            <a:extLst>
              <a:ext uri="{FF2B5EF4-FFF2-40B4-BE49-F238E27FC236}">
                <a16:creationId xmlns:a16="http://schemas.microsoft.com/office/drawing/2014/main" id="{DC069472-29C7-4CEC-83B3-DFDBE2BD327E}"/>
              </a:ext>
            </a:extLst>
          </p:cNvPr>
          <p:cNvCxnSpPr>
            <a:cxnSpLocks/>
          </p:cNvCxnSpPr>
          <p:nvPr/>
        </p:nvCxnSpPr>
        <p:spPr bwMode="auto">
          <a:xfrm>
            <a:off x="616449" y="1242752"/>
            <a:ext cx="112367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3" name="Rectangle 12" descr="Artifact">
            <a:extLst>
              <a:ext uri="{FF2B5EF4-FFF2-40B4-BE49-F238E27FC236}">
                <a16:creationId xmlns:a16="http://schemas.microsoft.com/office/drawing/2014/main" id="{0FC1AD13-1188-4710-AA4D-CAD582AF814C}"/>
              </a:ext>
            </a:extLst>
          </p:cNvPr>
          <p:cNvSpPr/>
          <p:nvPr userDrawn="1"/>
        </p:nvSpPr>
        <p:spPr bwMode="auto">
          <a:xfrm>
            <a:off x="81483" y="1"/>
            <a:ext cx="99586" cy="1219200"/>
          </a:xfrm>
          <a:prstGeom prst="rect">
            <a:avLst/>
          </a:prstGeom>
          <a:solidFill>
            <a:srgbClr val="C1CD23"/>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dirty="0">
              <a:ln>
                <a:noFill/>
              </a:ln>
              <a:solidFill>
                <a:schemeClr val="tx1"/>
              </a:solidFill>
              <a:effectLst/>
              <a:latin typeface="Arial" charset="0"/>
            </a:endParaRPr>
          </a:p>
        </p:txBody>
      </p:sp>
      <p:sp>
        <p:nvSpPr>
          <p:cNvPr id="14" name="Rectangle 13" descr="Artifact">
            <a:extLst>
              <a:ext uri="{FF2B5EF4-FFF2-40B4-BE49-F238E27FC236}">
                <a16:creationId xmlns:a16="http://schemas.microsoft.com/office/drawing/2014/main" id="{33566D52-4B10-4869-BC77-6B0630C04620}"/>
              </a:ext>
            </a:extLst>
          </p:cNvPr>
          <p:cNvSpPr/>
          <p:nvPr userDrawn="1"/>
        </p:nvSpPr>
        <p:spPr bwMode="auto">
          <a:xfrm>
            <a:off x="81483" y="1371601"/>
            <a:ext cx="99586" cy="5486400"/>
          </a:xfrm>
          <a:prstGeom prst="rect">
            <a:avLst/>
          </a:prstGeom>
          <a:solidFill>
            <a:schemeClr val="tx2"/>
          </a:solidFill>
          <a:ln w="12700" cap="flat" cmpd="sng" algn="ctr">
            <a:noFill/>
            <a:prstDash val="solid"/>
            <a:round/>
            <a:headEnd type="none" w="med" len="med"/>
            <a:tailEnd type="none" w="med" len="med"/>
          </a:ln>
          <a:effectLst/>
        </p:spPr>
        <p:txBody>
          <a:bodyPr vert="horz" wrap="none" lIns="121618" tIns="60809" rIns="121618" bIns="60809" numCol="1" rtlCol="0" anchor="ctr" anchorCtr="0" compatLnSpc="1">
            <a:prstTxWarp prst="textNoShape">
              <a:avLst/>
            </a:prstTxWarp>
          </a:bodyPr>
          <a:lstStyle/>
          <a:p>
            <a:pPr marL="0" marR="0" indent="0" algn="ctr" defTabSz="1216185" rtl="0" eaLnBrk="0" fontAlgn="base" latinLnBrk="0" hangingPunct="0">
              <a:lnSpc>
                <a:spcPts val="3325"/>
              </a:lnSpc>
              <a:spcBef>
                <a:spcPct val="0"/>
              </a:spcBef>
              <a:spcAft>
                <a:spcPts val="1330"/>
              </a:spcAft>
              <a:buClr>
                <a:srgbClr val="FDAA03"/>
              </a:buClr>
              <a:buSzTx/>
              <a:buFontTx/>
              <a:buNone/>
              <a:tabLst/>
            </a:pPr>
            <a:endParaRPr kumimoji="0" lang="en-US" sz="2394" b="1" i="0" u="none" strike="noStrike" cap="none" normalizeH="0" baseline="0" dirty="0">
              <a:ln>
                <a:noFill/>
              </a:ln>
              <a:solidFill>
                <a:schemeClr val="tx2"/>
              </a:solidFill>
              <a:effectLst/>
              <a:latin typeface="Arial" charset="0"/>
            </a:endParaRPr>
          </a:p>
        </p:txBody>
      </p:sp>
      <p:cxnSp>
        <p:nvCxnSpPr>
          <p:cNvPr id="16" name="Straight Connector 15" descr="Artifact">
            <a:extLst>
              <a:ext uri="{FF2B5EF4-FFF2-40B4-BE49-F238E27FC236}">
                <a16:creationId xmlns:a16="http://schemas.microsoft.com/office/drawing/2014/main" id="{8E84DD11-8C76-4BBF-8684-CF89C69047E7}"/>
              </a:ext>
            </a:extLst>
          </p:cNvPr>
          <p:cNvCxnSpPr>
            <a:cxnSpLocks/>
          </p:cNvCxnSpPr>
          <p:nvPr userDrawn="1"/>
        </p:nvCxnSpPr>
        <p:spPr bwMode="auto">
          <a:xfrm>
            <a:off x="616449" y="1242752"/>
            <a:ext cx="11236720" cy="0"/>
          </a:xfrm>
          <a:prstGeom prst="line">
            <a:avLst/>
          </a:prstGeom>
          <a:solidFill>
            <a:srgbClr val="FFCC99"/>
          </a:solidFill>
          <a:ln w="12700" cap="flat" cmpd="sng" algn="ctr">
            <a:solidFill>
              <a:srgbClr val="C1CD23"/>
            </a:solidFill>
            <a:prstDash val="solid"/>
            <a:round/>
            <a:headEnd type="none" w="med" len="med"/>
            <a:tailEnd type="none" w="med" len="med"/>
          </a:ln>
          <a:effectLst/>
        </p:spPr>
      </p:cxnSp>
      <p:sp>
        <p:nvSpPr>
          <p:cNvPr id="18" name="TextBox 17">
            <a:extLst>
              <a:ext uri="{FF2B5EF4-FFF2-40B4-BE49-F238E27FC236}">
                <a16:creationId xmlns:a16="http://schemas.microsoft.com/office/drawing/2014/main" id="{FFD758E3-BDA8-483C-A1E5-AE458E56D991}"/>
              </a:ext>
            </a:extLst>
          </p:cNvPr>
          <p:cNvSpPr txBox="1"/>
          <p:nvPr userDrawn="1"/>
        </p:nvSpPr>
        <p:spPr>
          <a:xfrm>
            <a:off x="9947031" y="64176"/>
            <a:ext cx="2138947" cy="246221"/>
          </a:xfrm>
          <a:prstGeom prst="rect">
            <a:avLst/>
          </a:prstGeom>
          <a:noFill/>
        </p:spPr>
        <p:txBody>
          <a:bodyPr wrap="square" rtlCol="0">
            <a:spAutoFit/>
          </a:bodyPr>
          <a:lstStyle/>
          <a:p>
            <a:pPr marL="0" marR="0" indent="0" algn="r" defTabSz="914377" rtl="0" eaLnBrk="1" fontAlgn="auto" latinLnBrk="0" hangingPunct="1">
              <a:lnSpc>
                <a:spcPct val="100000"/>
              </a:lnSpc>
              <a:spcBef>
                <a:spcPts val="0"/>
              </a:spcBef>
              <a:spcAft>
                <a:spcPts val="600"/>
              </a:spcAft>
              <a:buClrTx/>
              <a:buSzTx/>
              <a:buFontTx/>
              <a:buNone/>
              <a:tabLst/>
              <a:defRPr/>
            </a:pPr>
            <a:r>
              <a:rPr lang="en-US" sz="1000" dirty="0">
                <a:solidFill>
                  <a:srgbClr val="C1CD23"/>
                </a:solidFill>
                <a:latin typeface="Arial" pitchFamily="34" charset="0"/>
              </a:rPr>
              <a:t>|</a:t>
            </a:r>
            <a:r>
              <a:rPr lang="en-US" sz="1000" dirty="0">
                <a:latin typeface="Arial" pitchFamily="34" charset="0"/>
              </a:rPr>
              <a:t> </a:t>
            </a:r>
            <a:fld id="{295008BC-DA31-4D19-837B-EFA4386B05F5}" type="slidenum">
              <a:rPr lang="en-US" sz="1000" smtClean="0">
                <a:solidFill>
                  <a:schemeClr val="tx1">
                    <a:lumMod val="50000"/>
                    <a:lumOff val="50000"/>
                  </a:schemeClr>
                </a:solidFill>
                <a:latin typeface="Arial" pitchFamily="34" charset="0"/>
              </a:rPr>
              <a:pPr marL="0" marR="0" indent="0" algn="r" defTabSz="914377" rtl="0" eaLnBrk="1" fontAlgn="auto" latinLnBrk="0" hangingPunct="1">
                <a:lnSpc>
                  <a:spcPct val="100000"/>
                </a:lnSpc>
                <a:spcBef>
                  <a:spcPts val="0"/>
                </a:spcBef>
                <a:spcAft>
                  <a:spcPts val="600"/>
                </a:spcAft>
                <a:buClrTx/>
                <a:buSzTx/>
                <a:buFontTx/>
                <a:buNone/>
                <a:tabLst/>
                <a:defRPr/>
              </a:pPr>
              <a:t>‹#›</a:t>
            </a:fld>
            <a:r>
              <a:rPr lang="en-US" sz="1000" dirty="0">
                <a:latin typeface="Arial" pitchFamily="34" charset="0"/>
              </a:rPr>
              <a:t> </a:t>
            </a:r>
            <a:r>
              <a:rPr lang="en-US" sz="1000" dirty="0">
                <a:solidFill>
                  <a:srgbClr val="C1CD23"/>
                </a:solidFill>
                <a:latin typeface="Arial" pitchFamily="34" charset="0"/>
              </a:rPr>
              <a:t>|</a:t>
            </a:r>
            <a:r>
              <a:rPr lang="en-US" sz="1000" dirty="0">
                <a:ea typeface="Verdana" pitchFamily="34" charset="0"/>
                <a:cs typeface="Verdana" pitchFamily="34" charset="0"/>
              </a:rPr>
              <a:t> </a:t>
            </a:r>
          </a:p>
        </p:txBody>
      </p:sp>
      <p:pic>
        <p:nvPicPr>
          <p:cNvPr id="19" name="Picture 18">
            <a:extLst>
              <a:ext uri="{FF2B5EF4-FFF2-40B4-BE49-F238E27FC236}">
                <a16:creationId xmlns:a16="http://schemas.microsoft.com/office/drawing/2014/main" id="{FB8B1C87-FCE4-4A98-A8B4-227FE8ABB307}"/>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1182664" y="6514043"/>
            <a:ext cx="670505" cy="243820"/>
          </a:xfrm>
          <a:prstGeom prst="rect">
            <a:avLst/>
          </a:prstGeom>
        </p:spPr>
      </p:pic>
    </p:spTree>
    <p:extLst>
      <p:ext uri="{BB962C8B-B14F-4D97-AF65-F5344CB8AC3E}">
        <p14:creationId xmlns:p14="http://schemas.microsoft.com/office/powerpoint/2010/main" val="571324812"/>
      </p:ext>
    </p:extLst>
  </p:cSld>
  <p:clrMap bg1="lt1" tx1="dk1" bg2="lt2" tx2="dk2" accent1="accent1" accent2="accent2" accent3="accent3" accent4="accent4" accent5="accent5" accent6="accent6" hlink="hlink" folHlink="folHlink"/>
  <p:sldLayoutIdLst>
    <p:sldLayoutId id="2147483666" r:id="rId1"/>
    <p:sldLayoutId id="2147483658" r:id="rId2"/>
    <p:sldLayoutId id="2147483665" r:id="rId3"/>
    <p:sldLayoutId id="2147483660" r:id="rId4"/>
    <p:sldLayoutId id="2147483661" r:id="rId5"/>
    <p:sldLayoutId id="2147483662" r:id="rId6"/>
    <p:sldLayoutId id="2147483663" r:id="rId7"/>
    <p:sldLayoutId id="2147483664" r:id="rId8"/>
  </p:sldLayoutIdLst>
  <p:hf hdr="0" dt="0"/>
  <p:txStyles>
    <p:titleStyle>
      <a:lvl1pPr algn="l" defTabSz="914400" rtl="0" eaLnBrk="1" latinLnBrk="0" hangingPunct="1">
        <a:lnSpc>
          <a:spcPct val="90000"/>
        </a:lnSpc>
        <a:spcBef>
          <a:spcPct val="0"/>
        </a:spcBef>
        <a:buNone/>
        <a:defRPr lang="en-US" sz="3200" b="1" kern="1200">
          <a:solidFill>
            <a:schemeClr val="tx2"/>
          </a:solidFill>
          <a:latin typeface="Arial" pitchFamily="34" charset="0"/>
          <a:ea typeface="Verdana" pitchFamily="34" charset="0"/>
          <a:cs typeface="Arial"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b="1" kern="1200" smtClean="0">
          <a:solidFill>
            <a:schemeClr val="tx1"/>
          </a:solidFill>
          <a:latin typeface="Arial" pitchFamily="34" charset="0"/>
          <a:ea typeface="+mn-ea"/>
          <a:cs typeface="Arial"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smtClean="0">
          <a:solidFill>
            <a:schemeClr val="tx1"/>
          </a:solidFill>
          <a:latin typeface="Arial" pitchFamily="34" charset="0"/>
          <a:ea typeface="+mn-ea"/>
          <a:cs typeface="Arial"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smtClean="0">
          <a:solidFill>
            <a:schemeClr val="tx1"/>
          </a:solidFill>
          <a:latin typeface="Arial" pitchFamily="34" charset="0"/>
          <a:ea typeface="+mn-ea"/>
          <a:cs typeface="Arial" pitchFamily="34" charset="0"/>
        </a:defRPr>
      </a:lvl3pPr>
      <a:lvl4pPr marL="1486316" indent="-342900" algn="l" defTabSz="914400" rtl="0" eaLnBrk="1" latinLnBrk="0" hangingPunct="1">
        <a:lnSpc>
          <a:spcPct val="90000"/>
        </a:lnSpc>
        <a:spcBef>
          <a:spcPts val="500"/>
        </a:spcBef>
        <a:buFont typeface="Arial" panose="020B0604020202020204" pitchFamily="34" charset="0"/>
        <a:buChar char="–"/>
        <a:defRPr lang="en-US" sz="2394" kern="1200" smtClean="0">
          <a:solidFill>
            <a:schemeClr val="tx1"/>
          </a:solidFill>
          <a:latin typeface="Arial" pitchFamily="34" charset="0"/>
          <a:ea typeface="+mn-ea"/>
          <a:cs typeface="Arial"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394" kern="1200">
          <a:solidFill>
            <a:schemeClr val="tx1"/>
          </a:solidFill>
          <a:latin typeface="Arial" pitchFamily="34" charset="0"/>
          <a:ea typeface="+mn-ea"/>
          <a:cs typeface="Arial"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E495207-35DE-46E2-B7DB-F31265C44A28}"/>
              </a:ext>
            </a:extLst>
          </p:cNvPr>
          <p:cNvSpPr>
            <a:spLocks noGrp="1"/>
          </p:cNvSpPr>
          <p:nvPr>
            <p:ph type="ctrTitle" sz="quarter"/>
          </p:nvPr>
        </p:nvSpPr>
        <p:spPr/>
        <p:txBody>
          <a:bodyPr/>
          <a:lstStyle/>
          <a:p>
            <a:r>
              <a:rPr lang="en-US" dirty="0"/>
              <a:t>Analysis of Alternatives</a:t>
            </a:r>
          </a:p>
        </p:txBody>
      </p:sp>
      <p:sp>
        <p:nvSpPr>
          <p:cNvPr id="7" name="Subtitle 6">
            <a:extLst>
              <a:ext uri="{FF2B5EF4-FFF2-40B4-BE49-F238E27FC236}">
                <a16:creationId xmlns:a16="http://schemas.microsoft.com/office/drawing/2014/main" id="{EC64448E-58F0-47AA-B058-D0CEF188B231}"/>
              </a:ext>
            </a:extLst>
          </p:cNvPr>
          <p:cNvSpPr>
            <a:spLocks noGrp="1"/>
          </p:cNvSpPr>
          <p:nvPr>
            <p:ph type="subTitle" idx="1"/>
          </p:nvPr>
        </p:nvSpPr>
        <p:spPr/>
        <p:txBody>
          <a:bodyPr/>
          <a:lstStyle/>
          <a:p>
            <a:r>
              <a:rPr lang="en-US" dirty="0"/>
              <a:t>William Lozier</a:t>
            </a:r>
          </a:p>
        </p:txBody>
      </p:sp>
    </p:spTree>
    <p:extLst>
      <p:ext uri="{BB962C8B-B14F-4D97-AF65-F5344CB8AC3E}">
        <p14:creationId xmlns:p14="http://schemas.microsoft.com/office/powerpoint/2010/main" val="2462469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5FECD9EC-702B-496A-979B-05DC41F29DF8}"/>
              </a:ext>
            </a:extLst>
          </p:cNvPr>
          <p:cNvSpPr>
            <a:spLocks noGrp="1" noChangeArrowheads="1"/>
          </p:cNvSpPr>
          <p:nvPr>
            <p:ph type="title"/>
          </p:nvPr>
        </p:nvSpPr>
        <p:spPr/>
        <p:txBody>
          <a:bodyPr/>
          <a:lstStyle/>
          <a:p>
            <a:r>
              <a:rPr lang="en-US" altLang="en-US"/>
              <a:t>I/O Analysis Report</a:t>
            </a:r>
          </a:p>
        </p:txBody>
      </p:sp>
      <p:graphicFrame>
        <p:nvGraphicFramePr>
          <p:cNvPr id="4" name="Content Placeholder 3">
            <a:extLst>
              <a:ext uri="{FF2B5EF4-FFF2-40B4-BE49-F238E27FC236}">
                <a16:creationId xmlns:a16="http://schemas.microsoft.com/office/drawing/2014/main" id="{1D9D904C-1391-47E0-A0AE-A0A9BBD6F1C1}"/>
              </a:ext>
            </a:extLst>
          </p:cNvPr>
          <p:cNvGraphicFramePr>
            <a:graphicFrameLocks noGrp="1"/>
          </p:cNvGraphicFramePr>
          <p:nvPr>
            <p:ph idx="1"/>
            <p:extLst>
              <p:ext uri="{D42A27DB-BD31-4B8C-83A1-F6EECF244321}">
                <p14:modId xmlns:p14="http://schemas.microsoft.com/office/powerpoint/2010/main" val="1025613575"/>
              </p:ext>
            </p:extLst>
          </p:nvPr>
        </p:nvGraphicFramePr>
        <p:xfrm>
          <a:off x="4732338" y="1141413"/>
          <a:ext cx="2730501" cy="5783249"/>
        </p:xfrm>
        <a:graphic>
          <a:graphicData uri="http://schemas.openxmlformats.org/drawingml/2006/table">
            <a:tbl>
              <a:tblPr>
                <a:tableStyleId>{5C22544A-7EE6-4342-B048-85BDC9FD1C3A}</a:tableStyleId>
              </a:tblPr>
              <a:tblGrid>
                <a:gridCol w="775833">
                  <a:extLst>
                    <a:ext uri="{9D8B030D-6E8A-4147-A177-3AD203B41FA5}">
                      <a16:colId xmlns:a16="http://schemas.microsoft.com/office/drawing/2014/main" val="20000"/>
                    </a:ext>
                  </a:extLst>
                </a:gridCol>
                <a:gridCol w="632531">
                  <a:extLst>
                    <a:ext uri="{9D8B030D-6E8A-4147-A177-3AD203B41FA5}">
                      <a16:colId xmlns:a16="http://schemas.microsoft.com/office/drawing/2014/main" val="20001"/>
                    </a:ext>
                  </a:extLst>
                </a:gridCol>
                <a:gridCol w="502987">
                  <a:extLst>
                    <a:ext uri="{9D8B030D-6E8A-4147-A177-3AD203B41FA5}">
                      <a16:colId xmlns:a16="http://schemas.microsoft.com/office/drawing/2014/main" val="20002"/>
                    </a:ext>
                  </a:extLst>
                </a:gridCol>
                <a:gridCol w="819150">
                  <a:extLst>
                    <a:ext uri="{9D8B030D-6E8A-4147-A177-3AD203B41FA5}">
                      <a16:colId xmlns:a16="http://schemas.microsoft.com/office/drawing/2014/main" val="20003"/>
                    </a:ext>
                  </a:extLst>
                </a:gridCol>
              </a:tblGrid>
              <a:tr h="107723">
                <a:tc>
                  <a:txBody>
                    <a:bodyPr/>
                    <a:lstStyle/>
                    <a:p>
                      <a:pPr algn="ctr" fontAlgn="b"/>
                      <a:r>
                        <a:rPr lang="en-US" sz="600" u="none" strike="noStrike" dirty="0">
                          <a:effectLst/>
                        </a:rPr>
                        <a:t>Name</a:t>
                      </a:r>
                      <a:endParaRPr lang="en-US" sz="600" b="1" i="0" u="none" strike="noStrike" dirty="0">
                        <a:solidFill>
                          <a:srgbClr val="000000"/>
                        </a:solidFill>
                        <a:effectLst/>
                        <a:latin typeface="Calibri" panose="020F0502020204030204" pitchFamily="34" charset="0"/>
                      </a:endParaRPr>
                    </a:p>
                  </a:txBody>
                  <a:tcPr marL="5389" marR="5389" marT="5386" marB="0" anchor="b"/>
                </a:tc>
                <a:tc>
                  <a:txBody>
                    <a:bodyPr/>
                    <a:lstStyle/>
                    <a:p>
                      <a:pPr algn="ctr" fontAlgn="b"/>
                      <a:r>
                        <a:rPr lang="en-US" sz="600" u="none" strike="noStrike">
                          <a:effectLst/>
                        </a:rPr>
                        <a:t>Connector</a:t>
                      </a:r>
                      <a:endParaRPr lang="en-US" sz="600" b="1" i="0" u="none" strike="noStrike">
                        <a:solidFill>
                          <a:srgbClr val="000000"/>
                        </a:solidFill>
                        <a:effectLst/>
                        <a:latin typeface="Calibri" panose="020F0502020204030204" pitchFamily="34" charset="0"/>
                      </a:endParaRPr>
                    </a:p>
                  </a:txBody>
                  <a:tcPr marL="5389" marR="5389" marT="5386" marB="0" anchor="b"/>
                </a:tc>
                <a:tc>
                  <a:txBody>
                    <a:bodyPr/>
                    <a:lstStyle/>
                    <a:p>
                      <a:pPr algn="ctr" fontAlgn="b"/>
                      <a:r>
                        <a:rPr lang="en-US" sz="600" u="none" strike="noStrike">
                          <a:effectLst/>
                        </a:rPr>
                        <a:t>Pin</a:t>
                      </a:r>
                      <a:endParaRPr lang="en-US" sz="600" b="1" i="0" u="none" strike="noStrike">
                        <a:solidFill>
                          <a:srgbClr val="000000"/>
                        </a:solidFill>
                        <a:effectLst/>
                        <a:latin typeface="Calibri" panose="020F0502020204030204" pitchFamily="34" charset="0"/>
                      </a:endParaRPr>
                    </a:p>
                  </a:txBody>
                  <a:tcPr marL="5389" marR="5389" marT="5386" marB="0" anchor="b"/>
                </a:tc>
                <a:tc>
                  <a:txBody>
                    <a:bodyPr/>
                    <a:lstStyle/>
                    <a:p>
                      <a:pPr algn="ctr" fontAlgn="t"/>
                      <a:r>
                        <a:rPr lang="en-US" sz="600" u="none" strike="noStrike">
                          <a:effectLst/>
                        </a:rPr>
                        <a:t>Signal</a:t>
                      </a:r>
                      <a:endParaRPr lang="en-US" sz="600" b="1"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0"/>
                  </a:ext>
                </a:extLst>
              </a:tr>
              <a:tr h="194979">
                <a:tc>
                  <a:txBody>
                    <a:bodyPr/>
                    <a:lstStyle/>
                    <a:p>
                      <a:pPr algn="l" fontAlgn="t"/>
                      <a:r>
                        <a:rPr lang="en-US" sz="600" u="none" strike="noStrike">
                          <a:effectLst/>
                        </a:rPr>
                        <a:t>    Sensor 6 Present</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95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dirty="0">
                          <a:effectLst/>
                        </a:rPr>
                        <a:t>     MWS5PRSNT_L          </a:t>
                      </a:r>
                      <a:endParaRPr lang="en-US" sz="600" b="0" i="0" u="none" strike="noStrike" dirty="0">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1"/>
                  </a:ext>
                </a:extLst>
              </a:tr>
              <a:tr h="194979">
                <a:tc>
                  <a:txBody>
                    <a:bodyPr/>
                    <a:lstStyle/>
                    <a:p>
                      <a:pPr algn="l" fontAlgn="t"/>
                      <a:r>
                        <a:rPr lang="en-US" sz="600" u="none" strike="noStrike">
                          <a:effectLst/>
                        </a:rPr>
                        <a:t>    Sensor 6 Enable</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97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dirty="0">
                          <a:effectLst/>
                        </a:rPr>
                        <a:t>     MWS5_EN          </a:t>
                      </a:r>
                      <a:endParaRPr lang="en-US" sz="600" b="0" i="0" u="none" strike="noStrike" dirty="0">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2"/>
                  </a:ext>
                </a:extLst>
              </a:tr>
              <a:tr h="289774">
                <a:tc>
                  <a:txBody>
                    <a:bodyPr/>
                    <a:lstStyle/>
                    <a:p>
                      <a:pPr algn="l" fontAlgn="t"/>
                      <a:r>
                        <a:rPr lang="en-US" sz="600" u="none" strike="noStrike">
                          <a:effectLst/>
                        </a:rPr>
                        <a:t>    Sensor 6 Enable Return</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98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dirty="0">
                          <a:effectLst/>
                        </a:rPr>
                        <a:t>     MWS5_EN_RTN          </a:t>
                      </a:r>
                      <a:endParaRPr lang="en-US" sz="600" b="0" i="0" u="none" strike="noStrike" dirty="0">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3"/>
                  </a:ext>
                </a:extLst>
              </a:tr>
              <a:tr h="194979">
                <a:tc>
                  <a:txBody>
                    <a:bodyPr/>
                    <a:lstStyle/>
                    <a:p>
                      <a:pPr algn="l" fontAlgn="t"/>
                      <a:r>
                        <a:rPr lang="en-US" sz="600" u="none" strike="noStrike">
                          <a:effectLst/>
                        </a:rPr>
                        <a:t>    Sensor 6 Data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23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MWS5DAT+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4"/>
                  </a:ext>
                </a:extLst>
              </a:tr>
              <a:tr h="194979">
                <a:tc>
                  <a:txBody>
                    <a:bodyPr/>
                    <a:lstStyle/>
                    <a:p>
                      <a:pPr algn="l" fontAlgn="t"/>
                      <a:r>
                        <a:rPr lang="en-US" sz="600" u="none" strike="noStrike">
                          <a:effectLst/>
                        </a:rPr>
                        <a:t>    Sensor 6 Data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33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MWS5DAT‐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5"/>
                  </a:ext>
                </a:extLst>
              </a:tr>
              <a:tr h="279706">
                <a:tc>
                  <a:txBody>
                    <a:bodyPr/>
                    <a:lstStyle/>
                    <a:p>
                      <a:pPr algn="l" fontAlgn="t"/>
                      <a:r>
                        <a:rPr lang="en-US" sz="600" u="none" strike="noStrike">
                          <a:effectLst/>
                        </a:rPr>
                        <a:t>    Sensor 6 Command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45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MWS5CMD+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6"/>
                  </a:ext>
                </a:extLst>
              </a:tr>
              <a:tr h="194979">
                <a:tc>
                  <a:txBody>
                    <a:bodyPr/>
                    <a:lstStyle/>
                    <a:p>
                      <a:pPr algn="l" fontAlgn="t"/>
                      <a:r>
                        <a:rPr lang="en-US" sz="600" u="none" strike="noStrike">
                          <a:effectLst/>
                        </a:rPr>
                        <a:t>    Sensor 6 Command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34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MWS5CMD‐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7"/>
                  </a:ext>
                </a:extLst>
              </a:tr>
              <a:tr h="194979">
                <a:tc>
                  <a:txBody>
                    <a:bodyPr/>
                    <a:lstStyle/>
                    <a:p>
                      <a:pPr algn="l" fontAlgn="t"/>
                      <a:r>
                        <a:rPr lang="en-US" sz="600" u="none" strike="noStrike">
                          <a:effectLst/>
                        </a:rPr>
                        <a:t>    Sensor 5 Present</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94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MWS4PRSNT_L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8"/>
                  </a:ext>
                </a:extLst>
              </a:tr>
              <a:tr h="194979">
                <a:tc>
                  <a:txBody>
                    <a:bodyPr/>
                    <a:lstStyle/>
                    <a:p>
                      <a:pPr algn="l" fontAlgn="t"/>
                      <a:r>
                        <a:rPr lang="en-US" sz="600" u="none" strike="noStrike">
                          <a:effectLst/>
                        </a:rPr>
                        <a:t>    Sensor 5 Enable</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90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MWS4_EN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09"/>
                  </a:ext>
                </a:extLst>
              </a:tr>
              <a:tr h="942217">
                <a:tc>
                  <a:txBody>
                    <a:bodyPr/>
                    <a:lstStyle/>
                    <a:p>
                      <a:pPr algn="l" fontAlgn="t"/>
                      <a:r>
                        <a:rPr lang="en-US" sz="600" u="none" strike="noStrike">
                          <a:effectLst/>
                        </a:rPr>
                        <a:t>    Sensor 5 Enable Return</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89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MWS4_EN_RTN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0"/>
                  </a:ext>
                </a:extLst>
              </a:tr>
              <a:tr h="194979">
                <a:tc>
                  <a:txBody>
                    <a:bodyPr/>
                    <a:lstStyle/>
                    <a:p>
                      <a:pPr algn="l" fontAlgn="t"/>
                      <a:r>
                        <a:rPr lang="en-US" sz="600" u="none" strike="noStrike">
                          <a:effectLst/>
                        </a:rPr>
                        <a:t>    Sensor 5 Data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21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MWS4DAT+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1"/>
                  </a:ext>
                </a:extLst>
              </a:tr>
              <a:tr h="194979">
                <a:tc>
                  <a:txBody>
                    <a:bodyPr/>
                    <a:lstStyle/>
                    <a:p>
                      <a:pPr algn="l" fontAlgn="t"/>
                      <a:r>
                        <a:rPr lang="en-US" sz="600" u="none" strike="noStrike">
                          <a:effectLst/>
                        </a:rPr>
                        <a:t>    Sensor 5 Data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31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MWS4DAT‐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2"/>
                  </a:ext>
                </a:extLst>
              </a:tr>
              <a:tr h="279706">
                <a:tc>
                  <a:txBody>
                    <a:bodyPr/>
                    <a:lstStyle/>
                    <a:p>
                      <a:pPr algn="l" fontAlgn="t"/>
                      <a:r>
                        <a:rPr lang="en-US" sz="600" u="none" strike="noStrike">
                          <a:effectLst/>
                        </a:rPr>
                        <a:t>    Sensor 5 Command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7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MWS4CMD+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3"/>
                  </a:ext>
                </a:extLst>
              </a:tr>
              <a:tr h="194979">
                <a:tc>
                  <a:txBody>
                    <a:bodyPr/>
                    <a:lstStyle/>
                    <a:p>
                      <a:pPr algn="l" fontAlgn="t"/>
                      <a:r>
                        <a:rPr lang="en-US" sz="600" u="none" strike="noStrike">
                          <a:effectLst/>
                        </a:rPr>
                        <a:t>    Sensor 5 Command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12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MWS4CMD‐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4"/>
                  </a:ext>
                </a:extLst>
              </a:tr>
              <a:tr h="194979">
                <a:tc>
                  <a:txBody>
                    <a:bodyPr/>
                    <a:lstStyle/>
                    <a:p>
                      <a:pPr algn="l" fontAlgn="t"/>
                      <a:r>
                        <a:rPr lang="en-US" sz="600" u="none" strike="noStrike">
                          <a:effectLst/>
                        </a:rPr>
                        <a:t>    Sensor 4 Present</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88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MWS3PRSNT_L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5"/>
                  </a:ext>
                </a:extLst>
              </a:tr>
              <a:tr h="194979">
                <a:tc>
                  <a:txBody>
                    <a:bodyPr/>
                    <a:lstStyle/>
                    <a:p>
                      <a:pPr algn="l" fontAlgn="t"/>
                      <a:r>
                        <a:rPr lang="en-US" sz="600" u="none" strike="noStrike">
                          <a:effectLst/>
                        </a:rPr>
                        <a:t>    Sensor 4 Enable</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99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MWS3_EN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6"/>
                  </a:ext>
                </a:extLst>
              </a:tr>
              <a:tr h="289774">
                <a:tc>
                  <a:txBody>
                    <a:bodyPr/>
                    <a:lstStyle/>
                    <a:p>
                      <a:pPr algn="l" fontAlgn="t"/>
                      <a:r>
                        <a:rPr lang="en-US" sz="600" u="none" strike="noStrike">
                          <a:effectLst/>
                        </a:rPr>
                        <a:t>    Sensor 4 Enable Return</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91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MWS3_EN_RTN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7"/>
                  </a:ext>
                </a:extLst>
              </a:tr>
              <a:tr h="194979">
                <a:tc>
                  <a:txBody>
                    <a:bodyPr/>
                    <a:lstStyle/>
                    <a:p>
                      <a:pPr algn="l" fontAlgn="t"/>
                      <a:r>
                        <a:rPr lang="en-US" sz="600" u="none" strike="noStrike">
                          <a:effectLst/>
                        </a:rPr>
                        <a:t>    Sensor 4 Data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11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MWS3DAT+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8"/>
                  </a:ext>
                </a:extLst>
              </a:tr>
              <a:tr h="194979">
                <a:tc>
                  <a:txBody>
                    <a:bodyPr/>
                    <a:lstStyle/>
                    <a:p>
                      <a:pPr algn="l" fontAlgn="t"/>
                      <a:r>
                        <a:rPr lang="en-US" sz="600" u="none" strike="noStrike">
                          <a:effectLst/>
                        </a:rPr>
                        <a:t>    Sensor 4 Data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20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MWS3DAT‐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19"/>
                  </a:ext>
                </a:extLst>
              </a:tr>
              <a:tr h="279706">
                <a:tc>
                  <a:txBody>
                    <a:bodyPr/>
                    <a:lstStyle/>
                    <a:p>
                      <a:pPr algn="l" fontAlgn="t"/>
                      <a:r>
                        <a:rPr lang="en-US" sz="600" u="none" strike="noStrike">
                          <a:effectLst/>
                        </a:rPr>
                        <a:t>    Sensor 4 Command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13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MWS3CMD+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20"/>
                  </a:ext>
                </a:extLst>
              </a:tr>
              <a:tr h="194979">
                <a:tc>
                  <a:txBody>
                    <a:bodyPr/>
                    <a:lstStyle/>
                    <a:p>
                      <a:pPr algn="l" fontAlgn="t"/>
                      <a:r>
                        <a:rPr lang="en-US" sz="600" u="none" strike="noStrike">
                          <a:effectLst/>
                        </a:rPr>
                        <a:t>    Sensor 4 Command -</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6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MWS3CMD‐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21"/>
                  </a:ext>
                </a:extLst>
              </a:tr>
              <a:tr h="194979">
                <a:tc>
                  <a:txBody>
                    <a:bodyPr/>
                    <a:lstStyle/>
                    <a:p>
                      <a:pPr algn="l" fontAlgn="t"/>
                      <a:r>
                        <a:rPr lang="en-US" sz="600" u="none" strike="noStrike">
                          <a:effectLst/>
                        </a:rPr>
                        <a:t>    Sensor 3 Present</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87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MWS2PRSNT_L          </a:t>
                      </a:r>
                      <a:endParaRPr lang="en-US" sz="600" b="0" i="0" u="none" strike="noStrike">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22"/>
                  </a:ext>
                </a:extLst>
              </a:tr>
              <a:tr h="194979">
                <a:tc>
                  <a:txBody>
                    <a:bodyPr/>
                    <a:lstStyle/>
                    <a:p>
                      <a:pPr algn="l" fontAlgn="t"/>
                      <a:r>
                        <a:rPr lang="en-US" sz="600" u="none" strike="noStrike">
                          <a:effectLst/>
                        </a:rPr>
                        <a:t>    Sensor 3 Enable</a:t>
                      </a:r>
                      <a:br>
                        <a:rPr lang="en-US" sz="600" u="none" strike="noStrike">
                          <a:effectLst/>
                        </a:rPr>
                      </a:b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J3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a:effectLst/>
                        </a:rPr>
                        <a:t>         92      </a:t>
                      </a:r>
                      <a:endParaRPr lang="en-US" sz="600" b="0" i="0" u="none" strike="noStrike">
                        <a:solidFill>
                          <a:srgbClr val="000000"/>
                        </a:solidFill>
                        <a:effectLst/>
                        <a:latin typeface="Calibri" panose="020F0502020204030204" pitchFamily="34" charset="0"/>
                      </a:endParaRPr>
                    </a:p>
                  </a:txBody>
                  <a:tcPr marL="5389" marR="5389" marT="5386" marB="0"/>
                </a:tc>
                <a:tc>
                  <a:txBody>
                    <a:bodyPr/>
                    <a:lstStyle/>
                    <a:p>
                      <a:pPr algn="l" fontAlgn="t"/>
                      <a:r>
                        <a:rPr lang="en-US" sz="600" u="none" strike="noStrike" dirty="0">
                          <a:effectLst/>
                        </a:rPr>
                        <a:t>     MWS2_EN          </a:t>
                      </a:r>
                      <a:endParaRPr lang="en-US" sz="600" b="0" i="0" u="none" strike="noStrike" dirty="0">
                        <a:solidFill>
                          <a:srgbClr val="000000"/>
                        </a:solidFill>
                        <a:effectLst/>
                        <a:latin typeface="Calibri" panose="020F0502020204030204" pitchFamily="34" charset="0"/>
                      </a:endParaRPr>
                    </a:p>
                  </a:txBody>
                  <a:tcPr marL="5389" marR="5389" marT="5386" marB="0"/>
                </a:tc>
                <a:extLst>
                  <a:ext uri="{0D108BD9-81ED-4DB2-BD59-A6C34878D82A}">
                    <a16:rowId xmlns:a16="http://schemas.microsoft.com/office/drawing/2014/main" val="10023"/>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99F4D48E-E524-4DCE-BBBD-F05B97B35699}"/>
              </a:ext>
            </a:extLst>
          </p:cNvPr>
          <p:cNvSpPr>
            <a:spLocks noGrp="1" noChangeArrowheads="1"/>
          </p:cNvSpPr>
          <p:nvPr>
            <p:ph type="title"/>
          </p:nvPr>
        </p:nvSpPr>
        <p:spPr/>
        <p:txBody>
          <a:bodyPr/>
          <a:lstStyle/>
          <a:p>
            <a:pPr algn="l"/>
            <a:r>
              <a:rPr lang="en-US" altLang="en-US"/>
              <a:t>Why MBSE?</a:t>
            </a:r>
          </a:p>
        </p:txBody>
      </p:sp>
      <p:sp>
        <p:nvSpPr>
          <p:cNvPr id="3" name="Content Placeholder 2">
            <a:extLst>
              <a:ext uri="{FF2B5EF4-FFF2-40B4-BE49-F238E27FC236}">
                <a16:creationId xmlns:a16="http://schemas.microsoft.com/office/drawing/2014/main" id="{E75FB2A8-AE4F-4483-9D1B-A30A43E9391B}"/>
              </a:ext>
            </a:extLst>
          </p:cNvPr>
          <p:cNvSpPr>
            <a:spLocks noGrp="1" noChangeArrowheads="1"/>
          </p:cNvSpPr>
          <p:nvPr>
            <p:ph idx="1"/>
          </p:nvPr>
        </p:nvSpPr>
        <p:spPr>
          <a:xfrm>
            <a:off x="1982788" y="1141414"/>
            <a:ext cx="8229600" cy="2287587"/>
          </a:xfrm>
        </p:spPr>
        <p:txBody>
          <a:bodyPr/>
          <a:lstStyle/>
          <a:p>
            <a:r>
              <a:rPr lang="en-US" altLang="en-US"/>
              <a:t>Metric progress </a:t>
            </a:r>
          </a:p>
          <a:p>
            <a:pPr lvl="1"/>
            <a:r>
              <a:rPr lang="en-US" altLang="en-US"/>
              <a:t>Where are we in the development progress?</a:t>
            </a:r>
          </a:p>
          <a:p>
            <a:pPr lvl="1"/>
            <a:r>
              <a:rPr lang="en-US" altLang="en-US"/>
              <a:t>How do we know we have a good technical solution?</a:t>
            </a:r>
          </a:p>
          <a:p>
            <a:pPr lvl="1"/>
            <a:r>
              <a:rPr lang="en-US" altLang="en-US"/>
              <a:t>How do we know we have a good model?</a:t>
            </a:r>
          </a:p>
          <a:p>
            <a:pPr lvl="1"/>
            <a:endParaRPr lang="en-US" altLang="en-US"/>
          </a:p>
        </p:txBody>
      </p:sp>
      <p:sp>
        <p:nvSpPr>
          <p:cNvPr id="5" name="Content Placeholder 2">
            <a:extLst>
              <a:ext uri="{FF2B5EF4-FFF2-40B4-BE49-F238E27FC236}">
                <a16:creationId xmlns:a16="http://schemas.microsoft.com/office/drawing/2014/main" id="{1498A9D1-EF82-4617-94FA-BE8BF7824AB9}"/>
              </a:ext>
            </a:extLst>
          </p:cNvPr>
          <p:cNvSpPr txBox="1">
            <a:spLocks/>
          </p:cNvSpPr>
          <p:nvPr/>
        </p:nvSpPr>
        <p:spPr bwMode="auto">
          <a:xfrm>
            <a:off x="1982788" y="3846514"/>
            <a:ext cx="8229600" cy="1404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r>
              <a:rPr lang="en-US" altLang="en-US"/>
              <a:t>Analysis</a:t>
            </a:r>
          </a:p>
          <a:p>
            <a:pPr lvl="1"/>
            <a:r>
              <a:rPr lang="en-US" altLang="en-US"/>
              <a:t>To rapidly provide answers to stakeholder concerns.</a:t>
            </a:r>
          </a:p>
          <a:p>
            <a:pPr lvl="1"/>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71E3C03-CFCF-4D5A-AF82-5C0353771389}"/>
              </a:ext>
            </a:extLst>
          </p:cNvPr>
          <p:cNvSpPr>
            <a:spLocks noGrp="1" noChangeArrowheads="1"/>
          </p:cNvSpPr>
          <p:nvPr>
            <p:ph type="title"/>
          </p:nvPr>
        </p:nvSpPr>
        <p:spPr/>
        <p:txBody>
          <a:bodyPr/>
          <a:lstStyle/>
          <a:p>
            <a:pPr algn="l"/>
            <a:r>
              <a:rPr lang="en-US" altLang="en-US"/>
              <a:t>Good Model</a:t>
            </a:r>
          </a:p>
        </p:txBody>
      </p:sp>
      <p:pic>
        <p:nvPicPr>
          <p:cNvPr id="17411" name="Content Placeholder 7">
            <a:extLst>
              <a:ext uri="{FF2B5EF4-FFF2-40B4-BE49-F238E27FC236}">
                <a16:creationId xmlns:a16="http://schemas.microsoft.com/office/drawing/2014/main" id="{1A74B2C7-1715-4874-ABE9-9DC011699E1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981200" y="1936751"/>
            <a:ext cx="8229600" cy="2613025"/>
          </a:xfrm>
        </p:spPr>
      </p:pic>
      <p:sp>
        <p:nvSpPr>
          <p:cNvPr id="17412" name="TextBox 4">
            <a:extLst>
              <a:ext uri="{FF2B5EF4-FFF2-40B4-BE49-F238E27FC236}">
                <a16:creationId xmlns:a16="http://schemas.microsoft.com/office/drawing/2014/main" id="{525011E6-5841-4BDE-BDD9-22C8607CF5D4}"/>
              </a:ext>
            </a:extLst>
          </p:cNvPr>
          <p:cNvSpPr txBox="1">
            <a:spLocks noChangeArrowheads="1"/>
          </p:cNvSpPr>
          <p:nvPr/>
        </p:nvSpPr>
        <p:spPr bwMode="auto">
          <a:xfrm>
            <a:off x="5526089" y="5021263"/>
            <a:ext cx="4340225" cy="1200150"/>
          </a:xfrm>
          <a:prstGeom prst="rect">
            <a:avLst/>
          </a:prstGeom>
          <a:solidFill>
            <a:schemeClr val="bg1"/>
          </a:solidFill>
          <a:ln w="9525">
            <a:solidFill>
              <a:schemeClr val="tx1"/>
            </a:solidFill>
            <a:miter lim="800000"/>
            <a:headEnd/>
            <a:tailEnd/>
          </a:ln>
        </p:spPr>
        <p:txBody>
          <a:bodyPr>
            <a:spAutoFit/>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a:spcAft>
                <a:spcPct val="0"/>
              </a:spcAft>
              <a:buFontTx/>
              <a:buNone/>
            </a:pPr>
            <a:r>
              <a:rPr lang="en-US" altLang="en-US" sz="2400"/>
              <a:t>Allocation of Logical elements to Physical elements.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A2CB1395-BFD2-4A41-8D35-E69BBBA20D9E}"/>
              </a:ext>
            </a:extLst>
          </p:cNvPr>
          <p:cNvSpPr>
            <a:spLocks noGrp="1" noChangeArrowheads="1"/>
          </p:cNvSpPr>
          <p:nvPr>
            <p:ph type="title"/>
          </p:nvPr>
        </p:nvSpPr>
        <p:spPr/>
        <p:txBody>
          <a:bodyPr/>
          <a:lstStyle/>
          <a:p>
            <a:pPr algn="l"/>
            <a:r>
              <a:rPr lang="en-US" altLang="en-US"/>
              <a:t>Good Technical Solution</a:t>
            </a:r>
          </a:p>
        </p:txBody>
      </p:sp>
      <p:pic>
        <p:nvPicPr>
          <p:cNvPr id="18435" name="Content Placeholder 3">
            <a:extLst>
              <a:ext uri="{FF2B5EF4-FFF2-40B4-BE49-F238E27FC236}">
                <a16:creationId xmlns:a16="http://schemas.microsoft.com/office/drawing/2014/main" id="{6F9E35D5-0585-4F00-80BB-5CC3A46E6B1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24075" y="990600"/>
            <a:ext cx="7289800" cy="4876800"/>
          </a:xfrm>
        </p:spPr>
      </p:pic>
      <p:sp>
        <p:nvSpPr>
          <p:cNvPr id="18436" name="TextBox 4">
            <a:extLst>
              <a:ext uri="{FF2B5EF4-FFF2-40B4-BE49-F238E27FC236}">
                <a16:creationId xmlns:a16="http://schemas.microsoft.com/office/drawing/2014/main" id="{5F80931D-E84A-4603-83F9-301773F1BE8D}"/>
              </a:ext>
            </a:extLst>
          </p:cNvPr>
          <p:cNvSpPr txBox="1">
            <a:spLocks noChangeArrowheads="1"/>
          </p:cNvSpPr>
          <p:nvPr/>
        </p:nvSpPr>
        <p:spPr bwMode="auto">
          <a:xfrm>
            <a:off x="5373689" y="5267325"/>
            <a:ext cx="4340225" cy="1200150"/>
          </a:xfrm>
          <a:prstGeom prst="rect">
            <a:avLst/>
          </a:prstGeom>
          <a:solidFill>
            <a:schemeClr val="bg1"/>
          </a:solidFill>
          <a:ln w="9525">
            <a:solidFill>
              <a:schemeClr val="tx1"/>
            </a:solidFill>
            <a:miter lim="800000"/>
            <a:headEnd/>
            <a:tailEnd/>
          </a:ln>
        </p:spPr>
        <p:txBody>
          <a:bodyPr>
            <a:spAutoFit/>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a:spcAft>
                <a:spcPct val="0"/>
              </a:spcAft>
              <a:buFontTx/>
              <a:buNone/>
            </a:pPr>
            <a:r>
              <a:rPr lang="en-US" altLang="en-US" sz="2400"/>
              <a:t>Measures Of Effectiveness satisfied by Parametric Analysis.</a:t>
            </a:r>
          </a:p>
        </p:txBody>
      </p:sp>
      <p:pic>
        <p:nvPicPr>
          <p:cNvPr id="18437" name="Picture 5">
            <a:extLst>
              <a:ext uri="{FF2B5EF4-FFF2-40B4-BE49-F238E27FC236}">
                <a16:creationId xmlns:a16="http://schemas.microsoft.com/office/drawing/2014/main" id="{471B1979-09CF-4FC8-A2F5-C9E98CCC1F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8388" y="3702051"/>
            <a:ext cx="2786062" cy="164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862FC76-C143-46B1-92B6-17EEDA8A0EB6}"/>
              </a:ext>
            </a:extLst>
          </p:cNvPr>
          <p:cNvSpPr>
            <a:spLocks noGrp="1" noChangeArrowheads="1"/>
          </p:cNvSpPr>
          <p:nvPr>
            <p:ph type="title"/>
          </p:nvPr>
        </p:nvSpPr>
        <p:spPr/>
        <p:txBody>
          <a:bodyPr/>
          <a:lstStyle/>
          <a:p>
            <a:pPr eaLnBrk="1" hangingPunct="1"/>
            <a:r>
              <a:rPr lang="en-US" altLang="en-US"/>
              <a:t>Requirement Trace Analysis</a:t>
            </a:r>
          </a:p>
        </p:txBody>
      </p:sp>
      <p:pic>
        <p:nvPicPr>
          <p:cNvPr id="19459" name="Content Placeholder 4">
            <a:extLst>
              <a:ext uri="{FF2B5EF4-FFF2-40B4-BE49-F238E27FC236}">
                <a16:creationId xmlns:a16="http://schemas.microsoft.com/office/drawing/2014/main" id="{961AC630-4877-43A1-B5C3-EF6F01C8B90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886201" y="1247776"/>
            <a:ext cx="3941763" cy="5400675"/>
          </a:xfrm>
        </p:spPr>
      </p:pic>
      <p:sp>
        <p:nvSpPr>
          <p:cNvPr id="19460" name="Slide Number Placeholder 3">
            <a:extLst>
              <a:ext uri="{FF2B5EF4-FFF2-40B4-BE49-F238E27FC236}">
                <a16:creationId xmlns:a16="http://schemas.microsoft.com/office/drawing/2014/main" id="{C20C7C88-FF0B-402B-8AAC-38292E048AB2}"/>
              </a:ext>
            </a:extLst>
          </p:cNvPr>
          <p:cNvSpPr>
            <a:spLocks noGrp="1"/>
          </p:cNvSpPr>
          <p:nvPr>
            <p:ph type="sldNum" sz="quarter" idx="4294967295"/>
          </p:nvPr>
        </p:nvSpPr>
        <p:spPr bwMode="auto">
          <a:xfrm>
            <a:off x="8534400" y="6610350"/>
            <a:ext cx="2133600" cy="247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eaLnBrk="1" hangingPunct="1">
              <a:spcAft>
                <a:spcPct val="0"/>
              </a:spcAft>
              <a:buFontTx/>
              <a:buNone/>
            </a:pPr>
            <a:fld id="{87D7C6F7-CF72-4B90-A6FF-843CA4BAC5C9}" type="slidenum">
              <a:rPr lang="en-US" altLang="en-US" sz="3600"/>
              <a:pPr eaLnBrk="1" hangingPunct="1">
                <a:spcAft>
                  <a:spcPct val="0"/>
                </a:spcAft>
                <a:buFontTx/>
                <a:buNone/>
              </a:pPr>
              <a:t>5</a:t>
            </a:fld>
            <a:endParaRPr lang="en-US" altLang="en-US" sz="3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BD12C-7BD3-481C-BA11-BF05AC73C448}"/>
              </a:ext>
            </a:extLst>
          </p:cNvPr>
          <p:cNvSpPr>
            <a:spLocks noGrp="1"/>
          </p:cNvSpPr>
          <p:nvPr>
            <p:ph type="title"/>
          </p:nvPr>
        </p:nvSpPr>
        <p:spPr/>
        <p:txBody>
          <a:bodyPr>
            <a:normAutofit/>
          </a:bodyPr>
          <a:lstStyle/>
          <a:p>
            <a:pPr eaLnBrk="1" hangingPunct="1">
              <a:defRPr/>
            </a:pPr>
            <a:r>
              <a:rPr lang="en-US" dirty="0"/>
              <a:t>Trace From Analysis Verify by and Method </a:t>
            </a:r>
          </a:p>
        </p:txBody>
      </p:sp>
      <p:pic>
        <p:nvPicPr>
          <p:cNvPr id="20483" name="Content Placeholder 4">
            <a:extLst>
              <a:ext uri="{FF2B5EF4-FFF2-40B4-BE49-F238E27FC236}">
                <a16:creationId xmlns:a16="http://schemas.microsoft.com/office/drawing/2014/main" id="{D09B8F71-CAFA-48CF-B36E-6D867AF5EA28}"/>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624262" y="1424780"/>
            <a:ext cx="5256465" cy="5185569"/>
          </a:xfrm>
          <a:ln>
            <a:solidFill>
              <a:schemeClr val="tx1"/>
            </a:solidFill>
            <a:miter lim="800000"/>
            <a:headEnd/>
            <a:tailEnd/>
          </a:ln>
        </p:spPr>
      </p:pic>
      <p:sp>
        <p:nvSpPr>
          <p:cNvPr id="20484" name="Slide Number Placeholder 3">
            <a:extLst>
              <a:ext uri="{FF2B5EF4-FFF2-40B4-BE49-F238E27FC236}">
                <a16:creationId xmlns:a16="http://schemas.microsoft.com/office/drawing/2014/main" id="{6BB69BC2-9E06-47C3-88F6-BC46B91F22EC}"/>
              </a:ext>
            </a:extLst>
          </p:cNvPr>
          <p:cNvSpPr>
            <a:spLocks noGrp="1"/>
          </p:cNvSpPr>
          <p:nvPr>
            <p:ph type="sldNum" sz="quarter" idx="4294967295"/>
          </p:nvPr>
        </p:nvSpPr>
        <p:spPr bwMode="auto">
          <a:xfrm>
            <a:off x="8534400" y="6610350"/>
            <a:ext cx="2133600" cy="247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eaLnBrk="1" hangingPunct="1">
              <a:spcAft>
                <a:spcPct val="0"/>
              </a:spcAft>
              <a:buFontTx/>
              <a:buNone/>
            </a:pPr>
            <a:fld id="{0E3DE8CF-BC50-4254-9F8D-601C3F42065B}" type="slidenum">
              <a:rPr lang="en-US" altLang="en-US" sz="3600"/>
              <a:pPr eaLnBrk="1" hangingPunct="1">
                <a:spcAft>
                  <a:spcPct val="0"/>
                </a:spcAft>
                <a:buFontTx/>
                <a:buNone/>
              </a:pPr>
              <a:t>6</a:t>
            </a:fld>
            <a:endParaRPr lang="en-US" altLang="en-US" sz="3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B83AEC96-D05A-4F32-ACB0-7244B4F2131D}"/>
              </a:ext>
            </a:extLst>
          </p:cNvPr>
          <p:cNvSpPr>
            <a:spLocks noGrp="1" noChangeArrowheads="1"/>
          </p:cNvSpPr>
          <p:nvPr>
            <p:ph type="title"/>
          </p:nvPr>
        </p:nvSpPr>
        <p:spPr/>
        <p:txBody>
          <a:bodyPr/>
          <a:lstStyle/>
          <a:p>
            <a:pPr eaLnBrk="1" hangingPunct="1"/>
            <a:r>
              <a:rPr lang="en-US" altLang="en-US"/>
              <a:t>Text Trace Analysis</a:t>
            </a:r>
          </a:p>
        </p:txBody>
      </p:sp>
      <p:pic>
        <p:nvPicPr>
          <p:cNvPr id="21507" name="Content Placeholder 4">
            <a:extLst>
              <a:ext uri="{FF2B5EF4-FFF2-40B4-BE49-F238E27FC236}">
                <a16:creationId xmlns:a16="http://schemas.microsoft.com/office/drawing/2014/main" id="{064299E4-18EC-4DF0-AC2C-B28FFC942EA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211512" y="1424780"/>
            <a:ext cx="6134231" cy="5185569"/>
          </a:xfrm>
          <a:ln>
            <a:solidFill>
              <a:schemeClr val="tx1"/>
            </a:solidFill>
            <a:miter lim="800000"/>
            <a:headEnd/>
            <a:tailEnd/>
          </a:ln>
        </p:spPr>
      </p:pic>
      <p:sp>
        <p:nvSpPr>
          <p:cNvPr id="21508" name="Slide Number Placeholder 3">
            <a:extLst>
              <a:ext uri="{FF2B5EF4-FFF2-40B4-BE49-F238E27FC236}">
                <a16:creationId xmlns:a16="http://schemas.microsoft.com/office/drawing/2014/main" id="{0356481A-71E5-4E97-BEF3-FE3614B72831}"/>
              </a:ext>
            </a:extLst>
          </p:cNvPr>
          <p:cNvSpPr>
            <a:spLocks noGrp="1"/>
          </p:cNvSpPr>
          <p:nvPr>
            <p:ph type="sldNum" sz="quarter" idx="4294967295"/>
          </p:nvPr>
        </p:nvSpPr>
        <p:spPr bwMode="auto">
          <a:xfrm>
            <a:off x="8534400" y="6610350"/>
            <a:ext cx="2133600" cy="247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eaLnBrk="1" hangingPunct="1">
              <a:spcAft>
                <a:spcPct val="0"/>
              </a:spcAft>
              <a:buFontTx/>
              <a:buNone/>
            </a:pPr>
            <a:fld id="{4DDF71B5-DF72-42BE-B91B-249BB0432CA9}" type="slidenum">
              <a:rPr lang="en-US" altLang="en-US" sz="3600"/>
              <a:pPr eaLnBrk="1" hangingPunct="1">
                <a:spcAft>
                  <a:spcPct val="0"/>
                </a:spcAft>
                <a:buFontTx/>
                <a:buNone/>
              </a:pPr>
              <a:t>7</a:t>
            </a:fld>
            <a:endParaRPr lang="en-US" altLang="en-US" sz="36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28CC2E82-8019-419E-BC90-71B43009ECD7}"/>
              </a:ext>
            </a:extLst>
          </p:cNvPr>
          <p:cNvSpPr>
            <a:spLocks noGrp="1" noChangeArrowheads="1"/>
          </p:cNvSpPr>
          <p:nvPr>
            <p:ph type="title"/>
          </p:nvPr>
        </p:nvSpPr>
        <p:spPr/>
        <p:txBody>
          <a:bodyPr/>
          <a:lstStyle/>
          <a:p>
            <a:pPr eaLnBrk="1" hangingPunct="1"/>
            <a:r>
              <a:rPr lang="en-US" altLang="en-US"/>
              <a:t>Network Analysis</a:t>
            </a:r>
          </a:p>
        </p:txBody>
      </p:sp>
      <p:pic>
        <p:nvPicPr>
          <p:cNvPr id="22531" name="Content Placeholder 8">
            <a:extLst>
              <a:ext uri="{FF2B5EF4-FFF2-40B4-BE49-F238E27FC236}">
                <a16:creationId xmlns:a16="http://schemas.microsoft.com/office/drawing/2014/main" id="{B98D837F-0843-4CDD-8F6C-1B9FF66D2BD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3784600" y="5205413"/>
            <a:ext cx="4076700" cy="520700"/>
          </a:xfrm>
          <a:ln>
            <a:solidFill>
              <a:schemeClr val="tx1"/>
            </a:solidFill>
            <a:miter lim="800000"/>
            <a:headEnd/>
            <a:tailEnd/>
          </a:ln>
        </p:spPr>
      </p:pic>
      <p:sp>
        <p:nvSpPr>
          <p:cNvPr id="22532" name="Slide Number Placeholder 3">
            <a:extLst>
              <a:ext uri="{FF2B5EF4-FFF2-40B4-BE49-F238E27FC236}">
                <a16:creationId xmlns:a16="http://schemas.microsoft.com/office/drawing/2014/main" id="{96357B24-FB4C-4062-B4E7-BDAC0E861FF9}"/>
              </a:ext>
            </a:extLst>
          </p:cNvPr>
          <p:cNvSpPr>
            <a:spLocks noGrp="1"/>
          </p:cNvSpPr>
          <p:nvPr>
            <p:ph type="sldNum" sz="quarter" idx="4294967295"/>
          </p:nvPr>
        </p:nvSpPr>
        <p:spPr bwMode="auto">
          <a:xfrm>
            <a:off x="8534400" y="6610350"/>
            <a:ext cx="2133600" cy="247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eaLnBrk="1" hangingPunct="1">
              <a:spcAft>
                <a:spcPct val="0"/>
              </a:spcAft>
              <a:buFontTx/>
              <a:buNone/>
            </a:pPr>
            <a:fld id="{43E03FDA-5D9C-4805-B006-0DFF14908EAF}" type="slidenum">
              <a:rPr lang="en-US" altLang="en-US" sz="3600"/>
              <a:pPr eaLnBrk="1" hangingPunct="1">
                <a:spcAft>
                  <a:spcPct val="0"/>
                </a:spcAft>
                <a:buFontTx/>
                <a:buNone/>
              </a:pPr>
              <a:t>8</a:t>
            </a:fld>
            <a:endParaRPr lang="en-US" altLang="en-US" sz="3600"/>
          </a:p>
        </p:txBody>
      </p:sp>
      <p:pic>
        <p:nvPicPr>
          <p:cNvPr id="22533" name="Picture 4">
            <a:extLst>
              <a:ext uri="{FF2B5EF4-FFF2-40B4-BE49-F238E27FC236}">
                <a16:creationId xmlns:a16="http://schemas.microsoft.com/office/drawing/2014/main" id="{821BBDBB-7E65-4DE3-8D67-6A991DC0BB0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1895475"/>
            <a:ext cx="4432300" cy="1651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2534" name="TextBox 1">
            <a:extLst>
              <a:ext uri="{FF2B5EF4-FFF2-40B4-BE49-F238E27FC236}">
                <a16:creationId xmlns:a16="http://schemas.microsoft.com/office/drawing/2014/main" id="{F838EC46-CDBB-4CB5-8436-84B9F16B6E47}"/>
              </a:ext>
            </a:extLst>
          </p:cNvPr>
          <p:cNvSpPr txBox="1">
            <a:spLocks noChangeArrowheads="1"/>
          </p:cNvSpPr>
          <p:nvPr/>
        </p:nvSpPr>
        <p:spPr bwMode="auto">
          <a:xfrm>
            <a:off x="2605089" y="1144588"/>
            <a:ext cx="2058987"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a:spcAft>
                <a:spcPct val="0"/>
              </a:spcAft>
              <a:buFontTx/>
              <a:buNone/>
            </a:pPr>
            <a:r>
              <a:rPr lang="en-US" altLang="en-US" sz="3600" b="0"/>
              <a:t>Ethernet</a:t>
            </a:r>
          </a:p>
        </p:txBody>
      </p:sp>
      <p:sp>
        <p:nvSpPr>
          <p:cNvPr id="22535" name="TextBox 2">
            <a:extLst>
              <a:ext uri="{FF2B5EF4-FFF2-40B4-BE49-F238E27FC236}">
                <a16:creationId xmlns:a16="http://schemas.microsoft.com/office/drawing/2014/main" id="{192BD254-1093-43BC-A501-332E2E307CF6}"/>
              </a:ext>
            </a:extLst>
          </p:cNvPr>
          <p:cNvSpPr txBox="1">
            <a:spLocks noChangeArrowheads="1"/>
          </p:cNvSpPr>
          <p:nvPr/>
        </p:nvSpPr>
        <p:spPr bwMode="auto">
          <a:xfrm>
            <a:off x="2825751" y="4395788"/>
            <a:ext cx="322421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a:spcAft>
                <a:spcPct val="0"/>
              </a:spcAft>
              <a:buFontTx/>
              <a:buNone/>
            </a:pPr>
            <a:r>
              <a:rPr lang="en-US" altLang="en-US" sz="3600" b="0"/>
              <a:t>MIL-STD-1553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A7C79EFC-3409-4651-BB0D-7DA07E711E74}"/>
              </a:ext>
            </a:extLst>
          </p:cNvPr>
          <p:cNvSpPr>
            <a:spLocks noGrp="1" noChangeArrowheads="1"/>
          </p:cNvSpPr>
          <p:nvPr>
            <p:ph type="title"/>
          </p:nvPr>
        </p:nvSpPr>
        <p:spPr/>
        <p:txBody>
          <a:bodyPr/>
          <a:lstStyle/>
          <a:p>
            <a:pPr eaLnBrk="1" hangingPunct="1"/>
            <a:r>
              <a:rPr lang="en-US" altLang="en-US"/>
              <a:t>Architecture Analysis</a:t>
            </a:r>
          </a:p>
        </p:txBody>
      </p:sp>
      <p:sp>
        <p:nvSpPr>
          <p:cNvPr id="23555" name="Slide Number Placeholder 3">
            <a:extLst>
              <a:ext uri="{FF2B5EF4-FFF2-40B4-BE49-F238E27FC236}">
                <a16:creationId xmlns:a16="http://schemas.microsoft.com/office/drawing/2014/main" id="{EF9139DC-919C-44B1-BDBA-BC66B223EF59}"/>
              </a:ext>
            </a:extLst>
          </p:cNvPr>
          <p:cNvSpPr>
            <a:spLocks noGrp="1"/>
          </p:cNvSpPr>
          <p:nvPr>
            <p:ph type="sldNum" sz="quarter" idx="4294967295"/>
          </p:nvPr>
        </p:nvSpPr>
        <p:spPr bwMode="auto">
          <a:xfrm>
            <a:off x="8534400" y="6610350"/>
            <a:ext cx="2133600" cy="2476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Aft>
                <a:spcPct val="25000"/>
              </a:spcAft>
              <a:buChar char="•"/>
              <a:defRPr sz="2800" b="1">
                <a:solidFill>
                  <a:schemeClr val="tx1"/>
                </a:solidFill>
                <a:latin typeface="Arial" panose="020B0604020202020204" pitchFamily="34" charset="0"/>
              </a:defRPr>
            </a:lvl1pPr>
            <a:lvl2pPr marL="742950" indent="-285750">
              <a:spcAft>
                <a:spcPct val="25000"/>
              </a:spcAft>
              <a:buChar char="–"/>
              <a:defRPr sz="2400">
                <a:solidFill>
                  <a:schemeClr val="tx1"/>
                </a:solidFill>
                <a:latin typeface="Arial" panose="020B0604020202020204" pitchFamily="34" charset="0"/>
              </a:defRPr>
            </a:lvl2pPr>
            <a:lvl3pPr marL="1143000" indent="-228600">
              <a:spcAft>
                <a:spcPct val="25000"/>
              </a:spcAft>
              <a:buChar char="•"/>
              <a:defRPr sz="2000">
                <a:solidFill>
                  <a:schemeClr val="tx1"/>
                </a:solidFill>
                <a:latin typeface="Arial" panose="020B0604020202020204" pitchFamily="34" charset="0"/>
              </a:defRPr>
            </a:lvl3pPr>
            <a:lvl4pPr marL="1600200" indent="-228600">
              <a:spcAft>
                <a:spcPct val="25000"/>
              </a:spcAft>
              <a:buChar char="–"/>
              <a:defRPr>
                <a:solidFill>
                  <a:schemeClr val="tx1"/>
                </a:solidFill>
                <a:latin typeface="Arial" panose="020B0604020202020204" pitchFamily="34" charset="0"/>
              </a:defRPr>
            </a:lvl4pPr>
            <a:lvl5pPr marL="2057400" indent="-228600">
              <a:spcAft>
                <a:spcPct val="25000"/>
              </a:spcAft>
              <a:buChar char="•"/>
              <a:defRPr>
                <a:solidFill>
                  <a:schemeClr val="tx1"/>
                </a:solidFill>
                <a:latin typeface="Arial" panose="020B0604020202020204" pitchFamily="34" charset="0"/>
              </a:defRPr>
            </a:lvl5pPr>
            <a:lvl6pPr marL="2514600" indent="-228600" eaLnBrk="0" fontAlgn="base" hangingPunct="0">
              <a:spcBef>
                <a:spcPct val="0"/>
              </a:spcBef>
              <a:spcAft>
                <a:spcPct val="25000"/>
              </a:spcAft>
              <a:buChar char="•"/>
              <a:defRPr>
                <a:solidFill>
                  <a:schemeClr val="tx1"/>
                </a:solidFill>
                <a:latin typeface="Arial" panose="020B0604020202020204" pitchFamily="34" charset="0"/>
              </a:defRPr>
            </a:lvl6pPr>
            <a:lvl7pPr marL="2971800" indent="-228600" eaLnBrk="0" fontAlgn="base" hangingPunct="0">
              <a:spcBef>
                <a:spcPct val="0"/>
              </a:spcBef>
              <a:spcAft>
                <a:spcPct val="25000"/>
              </a:spcAft>
              <a:buChar char="•"/>
              <a:defRPr>
                <a:solidFill>
                  <a:schemeClr val="tx1"/>
                </a:solidFill>
                <a:latin typeface="Arial" panose="020B0604020202020204" pitchFamily="34" charset="0"/>
              </a:defRPr>
            </a:lvl7pPr>
            <a:lvl8pPr marL="3429000" indent="-228600" eaLnBrk="0" fontAlgn="base" hangingPunct="0">
              <a:spcBef>
                <a:spcPct val="0"/>
              </a:spcBef>
              <a:spcAft>
                <a:spcPct val="25000"/>
              </a:spcAft>
              <a:buChar char="•"/>
              <a:defRPr>
                <a:solidFill>
                  <a:schemeClr val="tx1"/>
                </a:solidFill>
                <a:latin typeface="Arial" panose="020B0604020202020204" pitchFamily="34" charset="0"/>
              </a:defRPr>
            </a:lvl8pPr>
            <a:lvl9pPr marL="3886200" indent="-228600" eaLnBrk="0" fontAlgn="base" hangingPunct="0">
              <a:spcBef>
                <a:spcPct val="0"/>
              </a:spcBef>
              <a:spcAft>
                <a:spcPct val="25000"/>
              </a:spcAft>
              <a:buChar char="•"/>
              <a:defRPr>
                <a:solidFill>
                  <a:schemeClr val="tx1"/>
                </a:solidFill>
                <a:latin typeface="Arial" panose="020B0604020202020204" pitchFamily="34" charset="0"/>
              </a:defRPr>
            </a:lvl9pPr>
          </a:lstStyle>
          <a:p>
            <a:pPr eaLnBrk="1" hangingPunct="1">
              <a:spcAft>
                <a:spcPct val="0"/>
              </a:spcAft>
              <a:buFontTx/>
              <a:buNone/>
            </a:pPr>
            <a:fld id="{594D0A43-E002-423B-B164-A3384250884B}" type="slidenum">
              <a:rPr lang="en-US" altLang="en-US" sz="3600"/>
              <a:pPr eaLnBrk="1" hangingPunct="1">
                <a:spcAft>
                  <a:spcPct val="0"/>
                </a:spcAft>
                <a:buFontTx/>
                <a:buNone/>
              </a:pPr>
              <a:t>9</a:t>
            </a:fld>
            <a:endParaRPr lang="en-US" altLang="en-US" sz="3600"/>
          </a:p>
        </p:txBody>
      </p:sp>
      <p:pic>
        <p:nvPicPr>
          <p:cNvPr id="23556" name="Picture 4">
            <a:extLst>
              <a:ext uri="{FF2B5EF4-FFF2-40B4-BE49-F238E27FC236}">
                <a16:creationId xmlns:a16="http://schemas.microsoft.com/office/drawing/2014/main" id="{09E8ADF5-C93F-456B-8C5A-B70EE2E90A4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6448" y="1473765"/>
            <a:ext cx="11220103" cy="2096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mitre-2018">
  <a:themeElements>
    <a:clrScheme name="MITRE">
      <a:dk1>
        <a:sysClr val="windowText" lastClr="000000"/>
      </a:dk1>
      <a:lt1>
        <a:sysClr val="window" lastClr="FFFFFF"/>
      </a:lt1>
      <a:dk2>
        <a:srgbClr val="005F9E"/>
      </a:dk2>
      <a:lt2>
        <a:srgbClr val="EEECE1"/>
      </a:lt2>
      <a:accent1>
        <a:srgbClr val="00B3DC"/>
      </a:accent1>
      <a:accent2>
        <a:srgbClr val="F7901E"/>
      </a:accent2>
      <a:accent3>
        <a:srgbClr val="FFE23C"/>
      </a:accent3>
      <a:accent4>
        <a:srgbClr val="C1CD23"/>
      </a:accent4>
      <a:accent5>
        <a:srgbClr val="C6401D"/>
      </a:accent5>
      <a:accent6>
        <a:srgbClr val="FFFFFF"/>
      </a:accent6>
      <a:hlink>
        <a:srgbClr val="005F9E"/>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TRE_Briefing_Template16x9.potx [Read-Only]" id="{C5FF276D-66C1-4F7A-85EA-76136F8C8E35}" vid="{767656E5-0D08-4C89-93FF-F38F01BB7E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ortOrder xmlns="45d44e74-5c87-4253-a1a6-fb7a2a9835a8">2</SortOrder>
    <MITRE_x0020_Sensitivity xmlns="http://schemas.microsoft.com/sharepoint/v3">Internal MITRE Information</MITRE_x0020_Sensitivity>
    <_Contributor xmlns="http://schemas.microsoft.com/sharepoint/v3/fields" xsi:nil="true"/>
    <Release_x0020_Statement xmlns="http://schemas.microsoft.com/sharepoint/v3">For Internal MITRE Use</Release_x0020_Statement>
    <Site_x0020_Page xmlns="45d44e74-5c87-4253-a1a6-fb7a2a9835a8">
      <Value>47</Value>
    </Site_x0020_Page>
    <Date xmlns="45d44e74-5c87-4253-a1a6-fb7a2a9835a8">2017-01-01T05:00:00+00:00</Date>
    <IconOverlay xmlns="http://schemas.microsoft.com/sharepoint/v4" xsi:nil="true"/>
    <DocType xmlns="45d44e74-5c87-4253-a1a6-fb7a2a9835a8">Template</DocType>
  </documentManagement>
</p:properties>
</file>

<file path=customXml/item3.xml><?xml version="1.0" encoding="utf-8"?>
<ct:contentTypeSchema xmlns:ct="http://schemas.microsoft.com/office/2006/metadata/contentType" xmlns:ma="http://schemas.microsoft.com/office/2006/metadata/properties/metaAttributes" ct:_="" ma:_="" ma:contentTypeName="MITRE Work" ma:contentTypeID="0x0101001EAE5F8AE92E0443B0635AEF5BFC9F76004C6CC03BF5DC804FBBC33E4E55C06EE9" ma:contentTypeVersion="6" ma:contentTypeDescription="Materials and documents that contain MITRE authored content and other content directly attributable to MITRE and its work" ma:contentTypeScope="" ma:versionID="e8429a4ef0cd6a0905ec9041da35bdd8">
  <xsd:schema xmlns:xsd="http://www.w3.org/2001/XMLSchema" xmlns:xs="http://www.w3.org/2001/XMLSchema" xmlns:p="http://schemas.microsoft.com/office/2006/metadata/properties" xmlns:ns1="http://schemas.microsoft.com/sharepoint/v3" xmlns:ns2="http://schemas.microsoft.com/sharepoint/v3/fields" xmlns:ns3="45d44e74-5c87-4253-a1a6-fb7a2a9835a8" xmlns:ns4="http://schemas.microsoft.com/sharepoint/v4" xmlns:ns5="d6dad062-3ecc-4c2a-98eb-3d03c2389ab6" targetNamespace="http://schemas.microsoft.com/office/2006/metadata/properties" ma:root="true" ma:fieldsID="d4be5a15e899d1941129a2c5e869f0c8" ns1:_="" ns2:_="" ns3:_="" ns4:_="" ns5:_="">
    <xsd:import namespace="http://schemas.microsoft.com/sharepoint/v3"/>
    <xsd:import namespace="http://schemas.microsoft.com/sharepoint/v3/fields"/>
    <xsd:import namespace="45d44e74-5c87-4253-a1a6-fb7a2a9835a8"/>
    <xsd:import namespace="http://schemas.microsoft.com/sharepoint/v4"/>
    <xsd:import namespace="d6dad062-3ecc-4c2a-98eb-3d03c2389ab6"/>
    <xsd:element name="properties">
      <xsd:complexType>
        <xsd:sequence>
          <xsd:element name="documentManagement">
            <xsd:complexType>
              <xsd:all>
                <xsd:element ref="ns2:_Contributor" minOccurs="0"/>
                <xsd:element ref="ns1:MITRE_x0020_Sensitivity"/>
                <xsd:element ref="ns1:Release_x0020_Statement"/>
                <xsd:element ref="ns3:DocType" minOccurs="0"/>
                <xsd:element ref="ns3:SortOrder" minOccurs="0"/>
                <xsd:element ref="ns3:Site_x0020_Page" minOccurs="0"/>
                <xsd:element ref="ns4:IconOverlay" minOccurs="0"/>
                <xsd:element ref="ns5:SharedWithUsers" minOccurs="0"/>
                <xsd:element ref="ns3: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MITRE_x0020_Sensitivity" ma:index="10" ma:displayName="Sensitivity" ma:default="Internal MITRE Information" ma:internalName="MITRE_x0020_Sensitivity">
      <xsd:simpleType>
        <xsd:restriction base="dms:Choice">
          <xsd:enumeration value="Public Information"/>
          <xsd:enumeration value="Internal MITRE Information"/>
          <xsd:enumeration value="Sensitive Information"/>
          <xsd:enumeration value="Highly Sensitive Information"/>
        </xsd:restriction>
      </xsd:simpleType>
    </xsd:element>
    <xsd:element name="Release_x0020_Statement" ma:index="11" ma:displayName="Release Statement" ma:default="For Internal MITRE Use" ma:internalName="Release_x0020_Statement">
      <xsd:simpleType>
        <xsd:union memberTypes="dms:Text">
          <xsd:simpleType>
            <xsd:restriction base="dms:Choice">
              <xsd:enumeration value="Approved for Public Release"/>
              <xsd:enumeration value="For Internal MITRE Use"/>
              <xsd:enumeration value="For Release to All Sponsors"/>
              <xsd:enumeration value="For Limited Internal MITRE Use"/>
              <xsd:enumeration value="For Limited External Release"/>
              <xsd:enumeration value="Privileged: Sensitive Personal Information"/>
              <xsd:enumeration value="MITRE Proprietary"/>
              <xsd:enumeration value="Source Selection Sensitive"/>
              <xsd:enumeration value="Restricted: Highly Sensitive Personal Information"/>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ntributor" ma:index="9" nillable="true" ma:displayName="Contributor" ma:description="One or more people or organizations that contributed to this resource" ma:internalName="_Contributor">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5d44e74-5c87-4253-a1a6-fb7a2a9835a8" elementFormDefault="qualified">
    <xsd:import namespace="http://schemas.microsoft.com/office/2006/documentManagement/types"/>
    <xsd:import namespace="http://schemas.microsoft.com/office/infopath/2007/PartnerControls"/>
    <xsd:element name="DocType" ma:index="12" nillable="true" ma:displayName="DocType" ma:format="Dropdown" ma:internalName="DocType">
      <xsd:simpleType>
        <xsd:restriction base="dms:Choice">
          <xsd:enumeration value="Board of Trustee Bio"/>
          <xsd:enumeration value="Executive Bio"/>
          <xsd:enumeration value="Event Planning"/>
          <xsd:enumeration value="MPG Reference"/>
          <xsd:enumeration value="Template"/>
          <xsd:enumeration value="Other"/>
          <xsd:enumeration value="How-Tos"/>
          <xsd:enumeration value="BOT Program Highlights"/>
        </xsd:restriction>
      </xsd:simpleType>
    </xsd:element>
    <xsd:element name="SortOrder" ma:index="13" nillable="true" ma:displayName="SortOrder" ma:decimals="1" ma:internalName="SortOrder" ma:percentage="FALSE">
      <xsd:simpleType>
        <xsd:restriction base="dms:Number"/>
      </xsd:simpleType>
    </xsd:element>
    <xsd:element name="Site_x0020_Page" ma:index="14" nillable="true" ma:displayName="Site Pages" ma:description="On which pages of this site should this page appear as a &quot;related resource&quot; on the right." ma:list="{b7793db3-9feb-473e-8d7c-24c256e016ac}" ma:internalName="Site_x0020_Page" ma:showField="Title">
      <xsd:complexType>
        <xsd:complexContent>
          <xsd:extension base="dms:MultiChoiceLookup">
            <xsd:sequence>
              <xsd:element name="Value" type="dms:Lookup" maxOccurs="unbounded" minOccurs="0" nillable="true"/>
            </xsd:sequence>
          </xsd:extension>
        </xsd:complexContent>
      </xsd:complexType>
    </xsd:element>
    <xsd:element name="Date" ma:index="19" nillable="true" ma:displayName="Date" ma:description="Document date if applicable" ma:format="DateOnly"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dad062-3ecc-4c2a-98eb-3d03c2389ab6" elementFormDefault="qualified">
    <xsd:import namespace="http://schemas.microsoft.com/office/2006/documentManagement/types"/>
    <xsd:import namespace="http://schemas.microsoft.com/office/infopath/2007/PartnerControls"/>
    <xsd:element name="SharedWithUsers" ma:index="1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8" ma:displayName="Author"/>
        <xsd:element ref="dcterms:created" minOccurs="0" maxOccurs="1"/>
        <xsd:element ref="dc:identifier" minOccurs="0" maxOccurs="1"/>
        <xsd:element name="contentType" minOccurs="0" maxOccurs="1" type="xsd:string" ma:index="0" ma:displayName="Content Type"/>
        <xsd:element ref="dc:title"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customXsn xmlns="http://schemas.microsoft.com/office/2006/metadata/customXsn">
  <xsnLocation/>
  <cached>True</cached>
  <openByDefault>True</openByDefault>
  <xsnScope/>
</customXsn>
</file>

<file path=customXml/itemProps1.xml><?xml version="1.0" encoding="utf-8"?>
<ds:datastoreItem xmlns:ds="http://schemas.openxmlformats.org/officeDocument/2006/customXml" ds:itemID="{C8763D85-0CBE-4A05-81D6-D1B370E3DC82}">
  <ds:schemaRefs>
    <ds:schemaRef ds:uri="http://schemas.microsoft.com/sharepoint/v3/contenttype/forms"/>
  </ds:schemaRefs>
</ds:datastoreItem>
</file>

<file path=customXml/itemProps2.xml><?xml version="1.0" encoding="utf-8"?>
<ds:datastoreItem xmlns:ds="http://schemas.openxmlformats.org/officeDocument/2006/customXml" ds:itemID="{95115952-705A-47C2-AF98-EE347D400751}">
  <ds:schemaRefs>
    <ds:schemaRef ds:uri="http://purl.org/dc/terms/"/>
    <ds:schemaRef ds:uri="45d44e74-5c87-4253-a1a6-fb7a2a9835a8"/>
    <ds:schemaRef ds:uri="http://schemas.microsoft.com/office/2006/documentManagement/types"/>
    <ds:schemaRef ds:uri="http://schemas.microsoft.com/office/infopath/2007/PartnerControls"/>
    <ds:schemaRef ds:uri="http://purl.org/dc/elements/1.1/"/>
    <ds:schemaRef ds:uri="d6dad062-3ecc-4c2a-98eb-3d03c2389ab6"/>
    <ds:schemaRef ds:uri="http://schemas.openxmlformats.org/package/2006/metadata/core-properties"/>
    <ds:schemaRef ds:uri="http://schemas.microsoft.com/sharepoint/v3"/>
    <ds:schemaRef ds:uri="http://schemas.microsoft.com/sharepoint/v4"/>
    <ds:schemaRef ds:uri="http://purl.org/dc/dcmitype/"/>
    <ds:schemaRef ds:uri="http://schemas.microsoft.com/sharepoint/v3/field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64552275-9FB4-497D-864E-F519488966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sharepoint/v3/fields"/>
    <ds:schemaRef ds:uri="45d44e74-5c87-4253-a1a6-fb7a2a9835a8"/>
    <ds:schemaRef ds:uri="http://schemas.microsoft.com/sharepoint/v4"/>
    <ds:schemaRef ds:uri="d6dad062-3ecc-4c2a-98eb-3d03c2389a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215F32F-6F57-464C-B053-7241A9938C29}">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PEO Aviation Framework</Template>
  <TotalTime>10763</TotalTime>
  <Words>410</Words>
  <Application>Microsoft Office PowerPoint</Application>
  <PresentationFormat>Widescreen</PresentationFormat>
  <Paragraphs>122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Wingdings</vt:lpstr>
      <vt:lpstr>mitre-2018</vt:lpstr>
      <vt:lpstr>Analysis of Alternatives</vt:lpstr>
      <vt:lpstr>Why MBSE?</vt:lpstr>
      <vt:lpstr>Good Model</vt:lpstr>
      <vt:lpstr>Good Technical Solution</vt:lpstr>
      <vt:lpstr>Requirement Trace Analysis</vt:lpstr>
      <vt:lpstr>Trace From Analysis Verify by and Method </vt:lpstr>
      <vt:lpstr>Text Trace Analysis</vt:lpstr>
      <vt:lpstr>Network Analysis</vt:lpstr>
      <vt:lpstr>Architecture Analysis</vt:lpstr>
      <vt:lpstr>I/O Analysis Report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PEO Aviation Framework</dc:title>
  <dc:creator>Lozier, William A.</dc:creator>
  <cp:lastModifiedBy>William A Lozier</cp:lastModifiedBy>
  <cp:revision>91</cp:revision>
  <cp:lastPrinted>2019-07-25T17:51:48Z</cp:lastPrinted>
  <dcterms:created xsi:type="dcterms:W3CDTF">2018-09-28T18:32:58Z</dcterms:created>
  <dcterms:modified xsi:type="dcterms:W3CDTF">2021-02-05T16:45:10Z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28200</vt:r8>
  </property>
  <property fmtid="{D5CDD505-2E9C-101B-9397-08002B2CF9AE}" pid="3" name="URL">
    <vt:lpwstr/>
  </property>
  <property fmtid="{D5CDD505-2E9C-101B-9397-08002B2CF9AE}" pid="4" name="xd_ProgID">
    <vt:lpwstr/>
  </property>
  <property fmtid="{D5CDD505-2E9C-101B-9397-08002B2CF9AE}" pid="5" name="ContentTypeId">
    <vt:lpwstr>0x0101001EAE5F8AE92E0443B0635AEF5BFC9F76004C6CC03BF5DC804FBBC33E4E55C06EE9</vt:lpwstr>
  </property>
  <property fmtid="{D5CDD505-2E9C-101B-9397-08002B2CF9AE}" pid="6" name="Date0">
    <vt:filetime>2017-01-01T05:00:00Z</vt:filetime>
  </property>
  <property fmtid="{D5CDD505-2E9C-101B-9397-08002B2CF9AE}" pid="7" name="TemplateUrl">
    <vt:lpwstr/>
  </property>
</Properties>
</file>