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4"/>
  </p:notesMasterIdLst>
  <p:sldIdLst>
    <p:sldId id="256" r:id="rId5"/>
    <p:sldId id="263" r:id="rId6"/>
    <p:sldId id="264" r:id="rId7"/>
    <p:sldId id="265" r:id="rId8"/>
    <p:sldId id="266" r:id="rId9"/>
    <p:sldId id="268" r:id="rId10"/>
    <p:sldId id="267" r:id="rId11"/>
    <p:sldId id="269" r:id="rId12"/>
    <p:sldId id="27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71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3"/>
    <p:restoredTop sz="94694"/>
  </p:normalViewPr>
  <p:slideViewPr>
    <p:cSldViewPr snapToGrid="0" snapToObjects="1">
      <p:cViewPr varScale="1">
        <p:scale>
          <a:sx n="87" d="100"/>
          <a:sy n="87" d="100"/>
        </p:scale>
        <p:origin x="63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E89F94-2366-42B1-BD34-0AA4E3D72D49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7D1F99-826B-41AF-B843-AE625B6D7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293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44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044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1482">
              <a:defRPr>
                <a:solidFill>
                  <a:schemeClr val="tx1"/>
                </a:solidFill>
                <a:latin typeface="Arial" charset="0"/>
              </a:defRPr>
            </a:lvl1pPr>
            <a:lvl2pPr marL="702756" indent="-270291" defTabSz="911482">
              <a:defRPr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1482">
              <a:defRPr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1482">
              <a:defRPr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1482">
              <a:defRPr>
                <a:solidFill>
                  <a:schemeClr val="tx1"/>
                </a:solidFill>
                <a:latin typeface="Arial" charset="0"/>
              </a:defRPr>
            </a:lvl5pPr>
            <a:lvl6pPr marL="2378560" indent="-216233" defTabSz="91148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11026" indent="-216233" defTabSz="91148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43491" indent="-216233" defTabSz="91148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675957" indent="-216233" defTabSz="91148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4B0B7F3-E08F-4475-BF4B-8618E653942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2788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1385">
              <a:defRPr>
                <a:solidFill>
                  <a:schemeClr val="tx1"/>
                </a:solidFill>
                <a:latin typeface="Arial" charset="0"/>
              </a:defRPr>
            </a:lvl1pPr>
            <a:lvl2pPr marL="702683" indent="-270263" defTabSz="911385">
              <a:defRPr>
                <a:solidFill>
                  <a:schemeClr val="tx1"/>
                </a:solidFill>
                <a:latin typeface="Arial" charset="0"/>
              </a:defRPr>
            </a:lvl2pPr>
            <a:lvl3pPr marL="1081050" indent="-216210" defTabSz="911385">
              <a:defRPr>
                <a:solidFill>
                  <a:schemeClr val="tx1"/>
                </a:solidFill>
                <a:latin typeface="Arial" charset="0"/>
              </a:defRPr>
            </a:lvl3pPr>
            <a:lvl4pPr marL="1513471" indent="-216210" defTabSz="911385">
              <a:defRPr>
                <a:solidFill>
                  <a:schemeClr val="tx1"/>
                </a:solidFill>
                <a:latin typeface="Arial" charset="0"/>
              </a:defRPr>
            </a:lvl4pPr>
            <a:lvl5pPr marL="1945890" indent="-216210" defTabSz="911385">
              <a:defRPr>
                <a:solidFill>
                  <a:schemeClr val="tx1"/>
                </a:solidFill>
                <a:latin typeface="Arial" charset="0"/>
              </a:defRPr>
            </a:lvl5pPr>
            <a:lvl6pPr marL="2378310" indent="-216210" defTabSz="9113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10731" indent="-216210" defTabSz="9113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43150" indent="-216210" defTabSz="9113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675571" indent="-216210" defTabSz="9113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75E19EE-E701-49A6-A95E-8B7A8F15DE0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0954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1436">
              <a:defRPr>
                <a:solidFill>
                  <a:schemeClr val="tx1"/>
                </a:solidFill>
                <a:latin typeface="Arial" charset="0"/>
              </a:defRPr>
            </a:lvl1pPr>
            <a:lvl2pPr marL="702722" indent="-270278" defTabSz="911436">
              <a:defRPr>
                <a:solidFill>
                  <a:schemeClr val="tx1"/>
                </a:solidFill>
                <a:latin typeface="Arial" charset="0"/>
              </a:defRPr>
            </a:lvl2pPr>
            <a:lvl3pPr marL="1081110" indent="-216222" defTabSz="911436">
              <a:defRPr>
                <a:solidFill>
                  <a:schemeClr val="tx1"/>
                </a:solidFill>
                <a:latin typeface="Arial" charset="0"/>
              </a:defRPr>
            </a:lvl3pPr>
            <a:lvl4pPr marL="1513554" indent="-216222" defTabSz="911436">
              <a:defRPr>
                <a:solidFill>
                  <a:schemeClr val="tx1"/>
                </a:solidFill>
                <a:latin typeface="Arial" charset="0"/>
              </a:defRPr>
            </a:lvl4pPr>
            <a:lvl5pPr marL="1945998" indent="-216222" defTabSz="911436">
              <a:defRPr>
                <a:solidFill>
                  <a:schemeClr val="tx1"/>
                </a:solidFill>
                <a:latin typeface="Arial" charset="0"/>
              </a:defRPr>
            </a:lvl5pPr>
            <a:lvl6pPr marL="2378442" indent="-216222" defTabSz="9114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10886" indent="-216222" defTabSz="9114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43330" indent="-216222" defTabSz="9114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675774" indent="-216222" defTabSz="9114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1E0A7DA-2F72-4FDD-8E35-6821C0D4A58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21161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1436">
              <a:defRPr>
                <a:solidFill>
                  <a:schemeClr val="tx1"/>
                </a:solidFill>
                <a:latin typeface="Arial" charset="0"/>
              </a:defRPr>
            </a:lvl1pPr>
            <a:lvl2pPr marL="702722" indent="-270278" defTabSz="911436">
              <a:defRPr>
                <a:solidFill>
                  <a:schemeClr val="tx1"/>
                </a:solidFill>
                <a:latin typeface="Arial" charset="0"/>
              </a:defRPr>
            </a:lvl2pPr>
            <a:lvl3pPr marL="1081110" indent="-216222" defTabSz="911436">
              <a:defRPr>
                <a:solidFill>
                  <a:schemeClr val="tx1"/>
                </a:solidFill>
                <a:latin typeface="Arial" charset="0"/>
              </a:defRPr>
            </a:lvl3pPr>
            <a:lvl4pPr marL="1513554" indent="-216222" defTabSz="911436">
              <a:defRPr>
                <a:solidFill>
                  <a:schemeClr val="tx1"/>
                </a:solidFill>
                <a:latin typeface="Arial" charset="0"/>
              </a:defRPr>
            </a:lvl4pPr>
            <a:lvl5pPr marL="1945998" indent="-216222" defTabSz="911436">
              <a:defRPr>
                <a:solidFill>
                  <a:schemeClr val="tx1"/>
                </a:solidFill>
                <a:latin typeface="Arial" charset="0"/>
              </a:defRPr>
            </a:lvl5pPr>
            <a:lvl6pPr marL="2378442" indent="-216222" defTabSz="9114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10886" indent="-216222" defTabSz="9114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43330" indent="-216222" defTabSz="9114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675774" indent="-216222" defTabSz="9114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9B931A4-F6D3-4779-B184-5D13DE9A196E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7965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1436">
              <a:defRPr>
                <a:solidFill>
                  <a:schemeClr val="tx1"/>
                </a:solidFill>
                <a:latin typeface="Arial" charset="0"/>
              </a:defRPr>
            </a:lvl1pPr>
            <a:lvl2pPr marL="702722" indent="-270278" defTabSz="911436">
              <a:defRPr>
                <a:solidFill>
                  <a:schemeClr val="tx1"/>
                </a:solidFill>
                <a:latin typeface="Arial" charset="0"/>
              </a:defRPr>
            </a:lvl2pPr>
            <a:lvl3pPr marL="1081110" indent="-216222" defTabSz="911436">
              <a:defRPr>
                <a:solidFill>
                  <a:schemeClr val="tx1"/>
                </a:solidFill>
                <a:latin typeface="Arial" charset="0"/>
              </a:defRPr>
            </a:lvl3pPr>
            <a:lvl4pPr marL="1513554" indent="-216222" defTabSz="911436">
              <a:defRPr>
                <a:solidFill>
                  <a:schemeClr val="tx1"/>
                </a:solidFill>
                <a:latin typeface="Arial" charset="0"/>
              </a:defRPr>
            </a:lvl4pPr>
            <a:lvl5pPr marL="1945998" indent="-216222" defTabSz="911436">
              <a:defRPr>
                <a:solidFill>
                  <a:schemeClr val="tx1"/>
                </a:solidFill>
                <a:latin typeface="Arial" charset="0"/>
              </a:defRPr>
            </a:lvl5pPr>
            <a:lvl6pPr marL="2378442" indent="-216222" defTabSz="9114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10886" indent="-216222" defTabSz="9114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43330" indent="-216222" defTabSz="9114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675774" indent="-216222" defTabSz="9114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6DBF18D-34CA-455E-A6F6-35713739ED90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1261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1436">
              <a:defRPr>
                <a:solidFill>
                  <a:schemeClr val="tx1"/>
                </a:solidFill>
                <a:latin typeface="Arial" charset="0"/>
              </a:defRPr>
            </a:lvl1pPr>
            <a:lvl2pPr marL="702722" indent="-270278" defTabSz="911436">
              <a:defRPr>
                <a:solidFill>
                  <a:schemeClr val="tx1"/>
                </a:solidFill>
                <a:latin typeface="Arial" charset="0"/>
              </a:defRPr>
            </a:lvl2pPr>
            <a:lvl3pPr marL="1081110" indent="-216222" defTabSz="911436">
              <a:defRPr>
                <a:solidFill>
                  <a:schemeClr val="tx1"/>
                </a:solidFill>
                <a:latin typeface="Arial" charset="0"/>
              </a:defRPr>
            </a:lvl3pPr>
            <a:lvl4pPr marL="1513554" indent="-216222" defTabSz="911436">
              <a:defRPr>
                <a:solidFill>
                  <a:schemeClr val="tx1"/>
                </a:solidFill>
                <a:latin typeface="Arial" charset="0"/>
              </a:defRPr>
            </a:lvl4pPr>
            <a:lvl5pPr marL="1945998" indent="-216222" defTabSz="911436">
              <a:defRPr>
                <a:solidFill>
                  <a:schemeClr val="tx1"/>
                </a:solidFill>
                <a:latin typeface="Arial" charset="0"/>
              </a:defRPr>
            </a:lvl5pPr>
            <a:lvl6pPr marL="2378442" indent="-216222" defTabSz="9114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10886" indent="-216222" defTabSz="9114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43330" indent="-216222" defTabSz="9114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675774" indent="-216222" defTabSz="91143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1EC2413-DC32-41CE-9882-704696BBE764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5206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1385">
              <a:defRPr>
                <a:solidFill>
                  <a:schemeClr val="tx1"/>
                </a:solidFill>
                <a:latin typeface="Arial" charset="0"/>
              </a:defRPr>
            </a:lvl1pPr>
            <a:lvl2pPr marL="702683" indent="-270263" defTabSz="911385">
              <a:defRPr>
                <a:solidFill>
                  <a:schemeClr val="tx1"/>
                </a:solidFill>
                <a:latin typeface="Arial" charset="0"/>
              </a:defRPr>
            </a:lvl2pPr>
            <a:lvl3pPr marL="1081050" indent="-216210" defTabSz="911385">
              <a:defRPr>
                <a:solidFill>
                  <a:schemeClr val="tx1"/>
                </a:solidFill>
                <a:latin typeface="Arial" charset="0"/>
              </a:defRPr>
            </a:lvl3pPr>
            <a:lvl4pPr marL="1513471" indent="-216210" defTabSz="911385">
              <a:defRPr>
                <a:solidFill>
                  <a:schemeClr val="tx1"/>
                </a:solidFill>
                <a:latin typeface="Arial" charset="0"/>
              </a:defRPr>
            </a:lvl4pPr>
            <a:lvl5pPr marL="1945890" indent="-216210" defTabSz="911385">
              <a:defRPr>
                <a:solidFill>
                  <a:schemeClr val="tx1"/>
                </a:solidFill>
                <a:latin typeface="Arial" charset="0"/>
              </a:defRPr>
            </a:lvl5pPr>
            <a:lvl6pPr marL="2378310" indent="-216210" defTabSz="9113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10731" indent="-216210" defTabSz="9113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43150" indent="-216210" defTabSz="9113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675571" indent="-216210" defTabSz="9113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878B59FA-739C-4D00-AC07-C35BFE805B29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5164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1377">
              <a:defRPr>
                <a:solidFill>
                  <a:schemeClr val="tx1"/>
                </a:solidFill>
                <a:latin typeface="Arial" charset="0"/>
              </a:defRPr>
            </a:lvl1pPr>
            <a:lvl2pPr marL="702675" indent="-270260" defTabSz="911377">
              <a:defRPr>
                <a:solidFill>
                  <a:schemeClr val="tx1"/>
                </a:solidFill>
                <a:latin typeface="Arial" charset="0"/>
              </a:defRPr>
            </a:lvl2pPr>
            <a:lvl3pPr marL="1081038" indent="-216208" defTabSz="911377">
              <a:defRPr>
                <a:solidFill>
                  <a:schemeClr val="tx1"/>
                </a:solidFill>
                <a:latin typeface="Arial" charset="0"/>
              </a:defRPr>
            </a:lvl3pPr>
            <a:lvl4pPr marL="1513454" indent="-216208" defTabSz="911377">
              <a:defRPr>
                <a:solidFill>
                  <a:schemeClr val="tx1"/>
                </a:solidFill>
                <a:latin typeface="Arial" charset="0"/>
              </a:defRPr>
            </a:lvl4pPr>
            <a:lvl5pPr marL="1945870" indent="-216208" defTabSz="911377">
              <a:defRPr>
                <a:solidFill>
                  <a:schemeClr val="tx1"/>
                </a:solidFill>
                <a:latin typeface="Arial" charset="0"/>
              </a:defRPr>
            </a:lvl5pPr>
            <a:lvl6pPr marL="2378286" indent="-216208" defTabSz="9113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810702" indent="-216208" defTabSz="9113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43116" indent="-216208" defTabSz="9113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675533" indent="-216208" defTabSz="91137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07B8833-DD9D-4D6E-AE4E-FA90D6967DB1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146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2625"/>
            <a:ext cx="6094412" cy="3429000"/>
          </a:xfrm>
          <a:ln/>
        </p:spPr>
      </p:sp>
      <p:sp>
        <p:nvSpPr>
          <p:cNvPr id="146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100" y="4340680"/>
            <a:ext cx="5485804" cy="411994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493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2B253-B770-524B-B991-5C87A7533608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1724D-AC68-E844-9254-CBB0734E7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80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2B253-B770-524B-B991-5C87A7533608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1724D-AC68-E844-9254-CBB0734E7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825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2B253-B770-524B-B991-5C87A7533608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1724D-AC68-E844-9254-CBB0734E7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053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2B253-B770-524B-B991-5C87A7533608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1724D-AC68-E844-9254-CBB0734E7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740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2B253-B770-524B-B991-5C87A7533608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1724D-AC68-E844-9254-CBB0734E7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021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2B253-B770-524B-B991-5C87A7533608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1724D-AC68-E844-9254-CBB0734E7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09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2B253-B770-524B-B991-5C87A7533608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1724D-AC68-E844-9254-CBB0734E7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981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2B253-B770-524B-B991-5C87A7533608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1724D-AC68-E844-9254-CBB0734E7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902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2B253-B770-524B-B991-5C87A7533608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1724D-AC68-E844-9254-CBB0734E7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390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2B253-B770-524B-B991-5C87A7533608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1724D-AC68-E844-9254-CBB0734E7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042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2B253-B770-524B-B991-5C87A7533608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1724D-AC68-E844-9254-CBB0734E74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103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13"/>
          <a:srcRect l="25880" t="20983" r="20007" b="35194"/>
          <a:stretch/>
        </p:blipFill>
        <p:spPr>
          <a:xfrm>
            <a:off x="1" y="-1"/>
            <a:ext cx="12192000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6272" y="365125"/>
            <a:ext cx="917752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02B253-B770-524B-B991-5C87A7533608}" type="datetimeFigureOut">
              <a:rPr lang="en-US" smtClean="0"/>
              <a:t>4/12/2022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1724D-AC68-E844-9254-CBB0734E74A2}" type="slidenum">
              <a:rPr lang="en-US" smtClean="0"/>
              <a:t>‹#›</a:t>
            </a:fld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472" y="73882"/>
            <a:ext cx="1908048" cy="1908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3434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rgbClr val="2971A9"/>
          </a:solidFill>
          <a:latin typeface="Optima" charset="0"/>
          <a:ea typeface="Optima" charset="0"/>
          <a:cs typeface="Optima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certification@incose.net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www.incose.org/certificatio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INCOSE Systems Engineering Professional (SEP) Program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Program Statistics</a:t>
            </a:r>
          </a:p>
          <a:p>
            <a:r>
              <a:rPr lang="en-US" dirty="0"/>
              <a:t>as of</a:t>
            </a:r>
          </a:p>
          <a:p>
            <a:r>
              <a:rPr lang="en-US" dirty="0"/>
              <a:t>28 February 2022</a:t>
            </a:r>
          </a:p>
        </p:txBody>
      </p:sp>
    </p:spTree>
    <p:extLst>
      <p:ext uri="{BB962C8B-B14F-4D97-AF65-F5344CB8AC3E}">
        <p14:creationId xmlns:p14="http://schemas.microsoft.com/office/powerpoint/2010/main" val="1871437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INCOSE SEP Architecture</a:t>
            </a:r>
            <a:br>
              <a:rPr lang="en-US" sz="3200" dirty="0"/>
            </a:br>
            <a:r>
              <a:rPr lang="en-US" sz="2800" i="1" dirty="0"/>
              <a:t> For wherever you are in your career</a:t>
            </a:r>
            <a:endParaRPr lang="en-US" sz="3200" i="1" dirty="0"/>
          </a:p>
        </p:txBody>
      </p:sp>
      <p:sp>
        <p:nvSpPr>
          <p:cNvPr id="31750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SEP Program Statistics</a:t>
            </a:r>
            <a:endParaRPr lang="en-US" dirty="0"/>
          </a:p>
        </p:txBody>
      </p:sp>
      <p:sp>
        <p:nvSpPr>
          <p:cNvPr id="3174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E1BFCE2-E313-4817-9321-D6595351FC97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4" name="Text Box 76"/>
          <p:cNvSpPr txBox="1">
            <a:spLocks noChangeAspect="1" noChangeArrowheads="1"/>
          </p:cNvSpPr>
          <p:nvPr/>
        </p:nvSpPr>
        <p:spPr bwMode="auto">
          <a:xfrm>
            <a:off x="1828802" y="1770222"/>
            <a:ext cx="437491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2400" b="1" dirty="0">
                <a:solidFill>
                  <a:schemeClr val="tx2"/>
                </a:solidFill>
              </a:rPr>
              <a:t>Multi-Level Base Credentials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828801" y="2123182"/>
            <a:ext cx="419100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chemeClr val="tx2"/>
                </a:solidFill>
              </a:rPr>
              <a:t>The base ASEP, CSEP, and ESEP credentials cover the breadth of systems engineering at increasing levels of leadership, accomplishments, and experience.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4982" y="1149982"/>
            <a:ext cx="3207867" cy="5714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760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812EA98-8FD0-439B-80D3-4387B7A7AC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257" y="1412502"/>
            <a:ext cx="11967485" cy="4974767"/>
          </a:xfrm>
          <a:prstGeom prst="rect">
            <a:avLst/>
          </a:prstGeom>
        </p:spPr>
      </p:pic>
      <p:sp>
        <p:nvSpPr>
          <p:cNvPr id="410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/>
              <a:t>SEP Program Statistics</a:t>
            </a:r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7836D84-9D17-4E29-AD8B-0EA65A2F1A43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2618508" y="2473036"/>
            <a:ext cx="2819400" cy="15696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66CC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1600" b="1" i="1" dirty="0"/>
              <a:t>As of 31 March 2022:</a:t>
            </a:r>
          </a:p>
          <a:p>
            <a:pPr algn="ctr"/>
            <a:endParaRPr lang="en-US" sz="1600" b="1" u="sng" dirty="0"/>
          </a:p>
          <a:p>
            <a:pPr algn="ctr"/>
            <a:r>
              <a:rPr lang="en-US" sz="1600" b="1" u="sng" dirty="0"/>
              <a:t>4025 Total SEPs</a:t>
            </a:r>
          </a:p>
          <a:p>
            <a:pPr algn="ctr"/>
            <a:r>
              <a:rPr lang="en-US" sz="1600" b="1" dirty="0"/>
              <a:t>1320 ASEPs</a:t>
            </a:r>
          </a:p>
          <a:p>
            <a:pPr algn="ctr"/>
            <a:r>
              <a:rPr lang="en-US" sz="1600" b="1" dirty="0"/>
              <a:t>2341 CSEPs</a:t>
            </a:r>
          </a:p>
          <a:p>
            <a:pPr algn="ctr"/>
            <a:r>
              <a:rPr lang="en-US" sz="1600" b="1" dirty="0"/>
              <a:t>  364 ESEPs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6272" y="332273"/>
            <a:ext cx="9177528" cy="1325563"/>
          </a:xfrm>
        </p:spPr>
        <p:txBody>
          <a:bodyPr/>
          <a:lstStyle/>
          <a:p>
            <a:r>
              <a:rPr lang="en-US" dirty="0"/>
              <a:t>Total SEPs since 2004</a:t>
            </a:r>
          </a:p>
        </p:txBody>
      </p:sp>
    </p:spTree>
    <p:extLst>
      <p:ext uri="{BB962C8B-B14F-4D97-AF65-F5344CB8AC3E}">
        <p14:creationId xmlns:p14="http://schemas.microsoft.com/office/powerpoint/2010/main" val="3242833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5FDDA9D-9F01-46EB-B316-EFFA150548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3714" y="1341318"/>
            <a:ext cx="9004572" cy="4974767"/>
          </a:xfrm>
          <a:prstGeom prst="rect">
            <a:avLst/>
          </a:prstGeom>
        </p:spPr>
      </p:pic>
      <p:sp>
        <p:nvSpPr>
          <p:cNvPr id="6149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/>
              <a:t>SEP Program Statistics</a:t>
            </a:r>
          </a:p>
        </p:txBody>
      </p:sp>
      <p:sp>
        <p:nvSpPr>
          <p:cNvPr id="615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1CD7CCF-10AF-405C-A2A7-43545D63CA5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6477000" y="2251363"/>
            <a:ext cx="3229762" cy="206210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66CC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1600" b="1" i="1" dirty="0"/>
              <a:t>As of 31 March 2022:</a:t>
            </a:r>
          </a:p>
          <a:p>
            <a:pPr algn="ctr"/>
            <a:endParaRPr lang="en-US" sz="1600" b="1" u="sng" dirty="0"/>
          </a:p>
          <a:p>
            <a:pPr algn="ctr"/>
            <a:r>
              <a:rPr lang="en-US" sz="1600" b="1" u="sng" dirty="0"/>
              <a:t>Top Countries w/ Active SEPs</a:t>
            </a:r>
          </a:p>
          <a:p>
            <a:r>
              <a:rPr lang="en-US" sz="1600" b="1" dirty="0"/>
              <a:t>USA	              2428 SEPs</a:t>
            </a:r>
          </a:p>
          <a:p>
            <a:r>
              <a:rPr lang="en-US" sz="1600" b="1" dirty="0"/>
              <a:t>UK	 	251 SEPs</a:t>
            </a:r>
          </a:p>
          <a:p>
            <a:r>
              <a:rPr lang="en-US" sz="1600" b="1" dirty="0"/>
              <a:t>Germany	 	197 SEPs</a:t>
            </a:r>
          </a:p>
          <a:p>
            <a:r>
              <a:rPr lang="en-US" sz="1600" b="1" dirty="0"/>
              <a:t>France	 	156 SEPs</a:t>
            </a:r>
          </a:p>
          <a:p>
            <a:r>
              <a:rPr lang="en-US" sz="1600" b="1" dirty="0"/>
              <a:t>Australia	 	151 SEPs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SEPs by Country</a:t>
            </a:r>
          </a:p>
        </p:txBody>
      </p:sp>
    </p:spTree>
    <p:extLst>
      <p:ext uri="{BB962C8B-B14F-4D97-AF65-F5344CB8AC3E}">
        <p14:creationId xmlns:p14="http://schemas.microsoft.com/office/powerpoint/2010/main" val="3067807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F380605-66F5-407D-A3E0-8CC3E82351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0727" y="1421898"/>
            <a:ext cx="4187648" cy="2663372"/>
          </a:xfrm>
          <a:prstGeom prst="rect">
            <a:avLst/>
          </a:prstGeom>
        </p:spPr>
      </p:pic>
      <p:sp>
        <p:nvSpPr>
          <p:cNvPr id="717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/>
              <a:t>SEP Program Statistics</a:t>
            </a:r>
          </a:p>
        </p:txBody>
      </p:sp>
      <p:sp>
        <p:nvSpPr>
          <p:cNvPr id="717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8F947D8-D1D1-4C96-B51D-4793EC0EC2C9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4532" y="1420039"/>
            <a:ext cx="3943867" cy="2388069"/>
          </a:xfrm>
          <a:prstGeom prst="rect">
            <a:avLst/>
          </a:prstGeom>
        </p:spPr>
      </p:pic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2844076" y="3324475"/>
            <a:ext cx="3124200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66CC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1600" b="1" i="1" dirty="0"/>
              <a:t>As of 31 March 2022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SEPs by Sector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92584F2-3E70-48C6-A80A-A45B5AA5B16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18399" y="3808108"/>
            <a:ext cx="4189976" cy="234682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04D0653-1E8B-4D81-A44C-F8770F6F3F8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76272" y="3808108"/>
            <a:ext cx="3944455" cy="2347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417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82A9CD5-0E5B-4A8C-BBEA-C79C8AF697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6762" y="1429557"/>
            <a:ext cx="8998476" cy="4962574"/>
          </a:xfrm>
          <a:prstGeom prst="rect">
            <a:avLst/>
          </a:prstGeom>
        </p:spPr>
      </p:pic>
      <p:sp>
        <p:nvSpPr>
          <p:cNvPr id="922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/>
              <a:t>SEP Program Statistics</a:t>
            </a:r>
          </a:p>
        </p:txBody>
      </p:sp>
      <p:sp>
        <p:nvSpPr>
          <p:cNvPr id="922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362DF42-736F-4D67-9724-733D9AAC60A6}" type="slidenum">
              <a:rPr lang="en-US" smtClean="0"/>
              <a:pPr/>
              <a:t>6</a:t>
            </a:fld>
            <a:endParaRPr lang="en-US" dirty="0"/>
          </a:p>
        </p:txBody>
      </p:sp>
      <p:grpSp>
        <p:nvGrpSpPr>
          <p:cNvPr id="9220" name="Group 54"/>
          <p:cNvGrpSpPr>
            <a:grpSpLocks/>
          </p:cNvGrpSpPr>
          <p:nvPr/>
        </p:nvGrpSpPr>
        <p:grpSpPr bwMode="auto">
          <a:xfrm>
            <a:off x="8839201" y="1492250"/>
            <a:ext cx="1508125" cy="869950"/>
            <a:chOff x="694" y="950"/>
            <a:chExt cx="4714" cy="2608"/>
          </a:xfrm>
        </p:grpSpPr>
        <p:sp>
          <p:nvSpPr>
            <p:cNvPr id="9223" name="Freeform 4"/>
            <p:cNvSpPr>
              <a:spLocks/>
            </p:cNvSpPr>
            <p:nvPr/>
          </p:nvSpPr>
          <p:spPr bwMode="gray">
            <a:xfrm>
              <a:off x="3980" y="2094"/>
              <a:ext cx="704" cy="264"/>
            </a:xfrm>
            <a:custGeom>
              <a:avLst/>
              <a:gdLst>
                <a:gd name="T0" fmla="*/ 0 w 616"/>
                <a:gd name="T1" fmla="*/ 13943 h 222"/>
                <a:gd name="T2" fmla="*/ 450 w 616"/>
                <a:gd name="T3" fmla="*/ 12697 h 222"/>
                <a:gd name="T4" fmla="*/ 3857 w 616"/>
                <a:gd name="T5" fmla="*/ 8628 h 222"/>
                <a:gd name="T6" fmla="*/ 6841 w 616"/>
                <a:gd name="T7" fmla="*/ 9813 h 222"/>
                <a:gd name="T8" fmla="*/ 7610 w 616"/>
                <a:gd name="T9" fmla="*/ 8291 h 222"/>
                <a:gd name="T10" fmla="*/ 8515 w 616"/>
                <a:gd name="T11" fmla="*/ 3686 h 222"/>
                <a:gd name="T12" fmla="*/ 12553 w 616"/>
                <a:gd name="T13" fmla="*/ 0 h 222"/>
                <a:gd name="T14" fmla="*/ 13263 w 616"/>
                <a:gd name="T15" fmla="*/ 6256 h 222"/>
                <a:gd name="T16" fmla="*/ 15162 w 616"/>
                <a:gd name="T17" fmla="*/ 7507 h 222"/>
                <a:gd name="T18" fmla="*/ 14175 w 616"/>
                <a:gd name="T19" fmla="*/ 10499 h 222"/>
                <a:gd name="T20" fmla="*/ 14803 w 616"/>
                <a:gd name="T21" fmla="*/ 14157 h 222"/>
                <a:gd name="T22" fmla="*/ 0 w 616"/>
                <a:gd name="T23" fmla="*/ 13943 h 22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616"/>
                <a:gd name="T37" fmla="*/ 0 h 222"/>
                <a:gd name="T38" fmla="*/ 616 w 616"/>
                <a:gd name="T39" fmla="*/ 222 h 222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616" h="222">
                  <a:moveTo>
                    <a:pt x="0" y="219"/>
                  </a:moveTo>
                  <a:lnTo>
                    <a:pt x="18" y="199"/>
                  </a:lnTo>
                  <a:lnTo>
                    <a:pt x="157" y="135"/>
                  </a:lnTo>
                  <a:lnTo>
                    <a:pt x="277" y="154"/>
                  </a:lnTo>
                  <a:lnTo>
                    <a:pt x="309" y="130"/>
                  </a:lnTo>
                  <a:lnTo>
                    <a:pt x="346" y="57"/>
                  </a:lnTo>
                  <a:lnTo>
                    <a:pt x="509" y="0"/>
                  </a:lnTo>
                  <a:lnTo>
                    <a:pt x="537" y="98"/>
                  </a:lnTo>
                  <a:lnTo>
                    <a:pt x="615" y="118"/>
                  </a:lnTo>
                  <a:lnTo>
                    <a:pt x="575" y="164"/>
                  </a:lnTo>
                  <a:lnTo>
                    <a:pt x="601" y="221"/>
                  </a:lnTo>
                  <a:lnTo>
                    <a:pt x="0" y="219"/>
                  </a:lnTo>
                </a:path>
              </a:pathLst>
            </a:custGeom>
            <a:solidFill>
              <a:srgbClr val="84B5CE"/>
            </a:solidFill>
            <a:ln w="28575" cap="rnd">
              <a:solidFill>
                <a:srgbClr val="CCECFF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 dirty="0"/>
            </a:p>
          </p:txBody>
        </p:sp>
        <p:sp>
          <p:nvSpPr>
            <p:cNvPr id="9224" name="Freeform 5"/>
            <p:cNvSpPr>
              <a:spLocks/>
            </p:cNvSpPr>
            <p:nvPr/>
          </p:nvSpPr>
          <p:spPr bwMode="gray">
            <a:xfrm>
              <a:off x="4649" y="1973"/>
              <a:ext cx="95" cy="172"/>
            </a:xfrm>
            <a:custGeom>
              <a:avLst/>
              <a:gdLst>
                <a:gd name="T0" fmla="*/ 1757 w 83"/>
                <a:gd name="T1" fmla="*/ 0 h 145"/>
                <a:gd name="T2" fmla="*/ 0 w 83"/>
                <a:gd name="T3" fmla="*/ 0 h 145"/>
                <a:gd name="T4" fmla="*/ 0 w 83"/>
                <a:gd name="T5" fmla="*/ 8691 h 145"/>
                <a:gd name="T6" fmla="*/ 1729 w 83"/>
                <a:gd name="T7" fmla="*/ 8691 h 145"/>
                <a:gd name="T8" fmla="*/ 2117 w 83"/>
                <a:gd name="T9" fmla="*/ 7327 h 145"/>
                <a:gd name="T10" fmla="*/ 1196 w 83"/>
                <a:gd name="T11" fmla="*/ 4579 h 145"/>
                <a:gd name="T12" fmla="*/ 1234 w 83"/>
                <a:gd name="T13" fmla="*/ 2243 h 145"/>
                <a:gd name="T14" fmla="*/ 1757 w 83"/>
                <a:gd name="T15" fmla="*/ 0 h 14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83"/>
                <a:gd name="T25" fmla="*/ 0 h 145"/>
                <a:gd name="T26" fmla="*/ 83 w 83"/>
                <a:gd name="T27" fmla="*/ 145 h 14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83" h="145">
                  <a:moveTo>
                    <a:pt x="69" y="0"/>
                  </a:moveTo>
                  <a:lnTo>
                    <a:pt x="0" y="0"/>
                  </a:lnTo>
                  <a:lnTo>
                    <a:pt x="0" y="144"/>
                  </a:lnTo>
                  <a:lnTo>
                    <a:pt x="67" y="144"/>
                  </a:lnTo>
                  <a:lnTo>
                    <a:pt x="82" y="121"/>
                  </a:lnTo>
                  <a:lnTo>
                    <a:pt x="47" y="76"/>
                  </a:lnTo>
                  <a:lnTo>
                    <a:pt x="48" y="37"/>
                  </a:lnTo>
                  <a:lnTo>
                    <a:pt x="69" y="0"/>
                  </a:lnTo>
                </a:path>
              </a:pathLst>
            </a:custGeom>
            <a:solidFill>
              <a:srgbClr val="84B5CE"/>
            </a:solidFill>
            <a:ln w="28575" cap="rnd">
              <a:solidFill>
                <a:srgbClr val="CCECFF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 dirty="0"/>
            </a:p>
          </p:txBody>
        </p:sp>
        <p:sp>
          <p:nvSpPr>
            <p:cNvPr id="9225" name="Freeform 6"/>
            <p:cNvSpPr>
              <a:spLocks/>
            </p:cNvSpPr>
            <p:nvPr/>
          </p:nvSpPr>
          <p:spPr bwMode="gray">
            <a:xfrm>
              <a:off x="4301" y="1705"/>
              <a:ext cx="458" cy="294"/>
            </a:xfrm>
            <a:custGeom>
              <a:avLst/>
              <a:gdLst>
                <a:gd name="T0" fmla="*/ 0 w 401"/>
                <a:gd name="T1" fmla="*/ 3008 h 247"/>
                <a:gd name="T2" fmla="*/ 1356 w 401"/>
                <a:gd name="T3" fmla="*/ 0 h 247"/>
                <a:gd name="T4" fmla="*/ 1356 w 401"/>
                <a:gd name="T5" fmla="*/ 2880 h 247"/>
                <a:gd name="T6" fmla="*/ 8627 w 401"/>
                <a:gd name="T7" fmla="*/ 2880 h 247"/>
                <a:gd name="T8" fmla="*/ 9719 w 401"/>
                <a:gd name="T9" fmla="*/ 7595 h 247"/>
                <a:gd name="T10" fmla="*/ 9055 w 401"/>
                <a:gd name="T11" fmla="*/ 9040 h 247"/>
                <a:gd name="T12" fmla="*/ 9616 w 401"/>
                <a:gd name="T13" fmla="*/ 13060 h 247"/>
                <a:gd name="T14" fmla="*/ 9078 w 401"/>
                <a:gd name="T15" fmla="*/ 14762 h 247"/>
                <a:gd name="T16" fmla="*/ 7370 w 401"/>
                <a:gd name="T17" fmla="*/ 14762 h 247"/>
                <a:gd name="T18" fmla="*/ 7370 w 401"/>
                <a:gd name="T19" fmla="*/ 16112 h 247"/>
                <a:gd name="T20" fmla="*/ 0 w 401"/>
                <a:gd name="T21" fmla="*/ 16112 h 247"/>
                <a:gd name="T22" fmla="*/ 0 w 401"/>
                <a:gd name="T23" fmla="*/ 3008 h 24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401"/>
                <a:gd name="T37" fmla="*/ 0 h 247"/>
                <a:gd name="T38" fmla="*/ 401 w 401"/>
                <a:gd name="T39" fmla="*/ 247 h 24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401" h="247">
                  <a:moveTo>
                    <a:pt x="0" y="46"/>
                  </a:moveTo>
                  <a:lnTo>
                    <a:pt x="56" y="0"/>
                  </a:lnTo>
                  <a:lnTo>
                    <a:pt x="56" y="44"/>
                  </a:lnTo>
                  <a:lnTo>
                    <a:pt x="355" y="44"/>
                  </a:lnTo>
                  <a:lnTo>
                    <a:pt x="400" y="117"/>
                  </a:lnTo>
                  <a:lnTo>
                    <a:pt x="373" y="139"/>
                  </a:lnTo>
                  <a:lnTo>
                    <a:pt x="397" y="200"/>
                  </a:lnTo>
                  <a:lnTo>
                    <a:pt x="374" y="226"/>
                  </a:lnTo>
                  <a:lnTo>
                    <a:pt x="304" y="226"/>
                  </a:lnTo>
                  <a:lnTo>
                    <a:pt x="304" y="246"/>
                  </a:lnTo>
                  <a:lnTo>
                    <a:pt x="0" y="246"/>
                  </a:lnTo>
                  <a:lnTo>
                    <a:pt x="0" y="46"/>
                  </a:lnTo>
                </a:path>
              </a:pathLst>
            </a:custGeom>
            <a:solidFill>
              <a:srgbClr val="84B5CE"/>
            </a:solidFill>
            <a:ln w="28575" cap="rnd">
              <a:solidFill>
                <a:srgbClr val="CCECFF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 dirty="0"/>
            </a:p>
          </p:txBody>
        </p:sp>
        <p:sp>
          <p:nvSpPr>
            <p:cNvPr id="9226" name="Freeform 7"/>
            <p:cNvSpPr>
              <a:spLocks/>
            </p:cNvSpPr>
            <p:nvPr/>
          </p:nvSpPr>
          <p:spPr bwMode="gray">
            <a:xfrm>
              <a:off x="4366" y="1406"/>
              <a:ext cx="515" cy="475"/>
            </a:xfrm>
            <a:custGeom>
              <a:avLst/>
              <a:gdLst>
                <a:gd name="T0" fmla="*/ 0 w 451"/>
                <a:gd name="T1" fmla="*/ 15528 h 400"/>
                <a:gd name="T2" fmla="*/ 0 w 451"/>
                <a:gd name="T3" fmla="*/ 18160 h 400"/>
                <a:gd name="T4" fmla="*/ 7127 w 451"/>
                <a:gd name="T5" fmla="*/ 18160 h 400"/>
                <a:gd name="T6" fmla="*/ 8254 w 451"/>
                <a:gd name="T7" fmla="*/ 22669 h 400"/>
                <a:gd name="T8" fmla="*/ 9610 w 451"/>
                <a:gd name="T9" fmla="*/ 23361 h 400"/>
                <a:gd name="T10" fmla="*/ 9674 w 451"/>
                <a:gd name="T11" fmla="*/ 24693 h 400"/>
                <a:gd name="T12" fmla="*/ 10598 w 451"/>
                <a:gd name="T13" fmla="*/ 22768 h 400"/>
                <a:gd name="T14" fmla="*/ 10884 w 451"/>
                <a:gd name="T15" fmla="*/ 14547 h 400"/>
                <a:gd name="T16" fmla="*/ 10884 w 451"/>
                <a:gd name="T17" fmla="*/ 8834 h 400"/>
                <a:gd name="T18" fmla="*/ 10431 w 451"/>
                <a:gd name="T19" fmla="*/ 7936 h 400"/>
                <a:gd name="T20" fmla="*/ 10612 w 451"/>
                <a:gd name="T21" fmla="*/ 0 h 400"/>
                <a:gd name="T22" fmla="*/ 8314 w 451"/>
                <a:gd name="T23" fmla="*/ 0 h 400"/>
                <a:gd name="T24" fmla="*/ 5824 w 451"/>
                <a:gd name="T25" fmla="*/ 6325 h 400"/>
                <a:gd name="T26" fmla="*/ 6241 w 451"/>
                <a:gd name="T27" fmla="*/ 8434 h 400"/>
                <a:gd name="T28" fmla="*/ 4707 w 451"/>
                <a:gd name="T29" fmla="*/ 11296 h 400"/>
                <a:gd name="T30" fmla="*/ 2745 w 451"/>
                <a:gd name="T31" fmla="*/ 10602 h 400"/>
                <a:gd name="T32" fmla="*/ 1071 w 451"/>
                <a:gd name="T33" fmla="*/ 10602 h 400"/>
                <a:gd name="T34" fmla="*/ 719 w 451"/>
                <a:gd name="T35" fmla="*/ 13554 h 400"/>
                <a:gd name="T36" fmla="*/ 0 w 451"/>
                <a:gd name="T37" fmla="*/ 15528 h 40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451"/>
                <a:gd name="T58" fmla="*/ 0 h 400"/>
                <a:gd name="T59" fmla="*/ 451 w 451"/>
                <a:gd name="T60" fmla="*/ 400 h 400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451" h="400">
                  <a:moveTo>
                    <a:pt x="0" y="251"/>
                  </a:moveTo>
                  <a:lnTo>
                    <a:pt x="0" y="294"/>
                  </a:lnTo>
                  <a:lnTo>
                    <a:pt x="295" y="294"/>
                  </a:lnTo>
                  <a:lnTo>
                    <a:pt x="342" y="366"/>
                  </a:lnTo>
                  <a:lnTo>
                    <a:pt x="398" y="377"/>
                  </a:lnTo>
                  <a:lnTo>
                    <a:pt x="400" y="399"/>
                  </a:lnTo>
                  <a:lnTo>
                    <a:pt x="438" y="368"/>
                  </a:lnTo>
                  <a:lnTo>
                    <a:pt x="450" y="235"/>
                  </a:lnTo>
                  <a:lnTo>
                    <a:pt x="450" y="143"/>
                  </a:lnTo>
                  <a:lnTo>
                    <a:pt x="432" y="128"/>
                  </a:lnTo>
                  <a:lnTo>
                    <a:pt x="440" y="0"/>
                  </a:lnTo>
                  <a:lnTo>
                    <a:pt x="344" y="0"/>
                  </a:lnTo>
                  <a:lnTo>
                    <a:pt x="241" y="102"/>
                  </a:lnTo>
                  <a:lnTo>
                    <a:pt x="258" y="136"/>
                  </a:lnTo>
                  <a:lnTo>
                    <a:pt x="195" y="183"/>
                  </a:lnTo>
                  <a:lnTo>
                    <a:pt x="114" y="172"/>
                  </a:lnTo>
                  <a:lnTo>
                    <a:pt x="45" y="172"/>
                  </a:lnTo>
                  <a:lnTo>
                    <a:pt x="30" y="219"/>
                  </a:lnTo>
                  <a:lnTo>
                    <a:pt x="0" y="251"/>
                  </a:lnTo>
                </a:path>
              </a:pathLst>
            </a:custGeom>
            <a:solidFill>
              <a:srgbClr val="84B5CE"/>
            </a:solidFill>
            <a:ln w="28575" cap="rnd">
              <a:solidFill>
                <a:srgbClr val="CCECFF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 dirty="0"/>
            </a:p>
          </p:txBody>
        </p:sp>
        <p:sp>
          <p:nvSpPr>
            <p:cNvPr id="9227" name="Freeform 8"/>
            <p:cNvSpPr>
              <a:spLocks/>
            </p:cNvSpPr>
            <p:nvPr/>
          </p:nvSpPr>
          <p:spPr bwMode="gray">
            <a:xfrm>
              <a:off x="4857" y="1411"/>
              <a:ext cx="193" cy="242"/>
            </a:xfrm>
            <a:custGeom>
              <a:avLst/>
              <a:gdLst>
                <a:gd name="T0" fmla="*/ 239 w 169"/>
                <a:gd name="T1" fmla="*/ 0 h 204"/>
                <a:gd name="T2" fmla="*/ 4068 w 169"/>
                <a:gd name="T3" fmla="*/ 0 h 204"/>
                <a:gd name="T4" fmla="*/ 3906 w 169"/>
                <a:gd name="T5" fmla="*/ 2930 h 204"/>
                <a:gd name="T6" fmla="*/ 3236 w 169"/>
                <a:gd name="T7" fmla="*/ 3555 h 204"/>
                <a:gd name="T8" fmla="*/ 2137 w 169"/>
                <a:gd name="T9" fmla="*/ 12257 h 204"/>
                <a:gd name="T10" fmla="*/ 465 w 169"/>
                <a:gd name="T11" fmla="*/ 12257 h 204"/>
                <a:gd name="T12" fmla="*/ 465 w 169"/>
                <a:gd name="T13" fmla="*/ 8408 h 204"/>
                <a:gd name="T14" fmla="*/ 0 w 169"/>
                <a:gd name="T15" fmla="*/ 7431 h 204"/>
                <a:gd name="T16" fmla="*/ 239 w 169"/>
                <a:gd name="T17" fmla="*/ 0 h 20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69"/>
                <a:gd name="T28" fmla="*/ 0 h 204"/>
                <a:gd name="T29" fmla="*/ 169 w 169"/>
                <a:gd name="T30" fmla="*/ 204 h 20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69" h="204">
                  <a:moveTo>
                    <a:pt x="10" y="0"/>
                  </a:moveTo>
                  <a:lnTo>
                    <a:pt x="168" y="0"/>
                  </a:lnTo>
                  <a:lnTo>
                    <a:pt x="161" y="49"/>
                  </a:lnTo>
                  <a:lnTo>
                    <a:pt x="133" y="59"/>
                  </a:lnTo>
                  <a:lnTo>
                    <a:pt x="89" y="203"/>
                  </a:lnTo>
                  <a:lnTo>
                    <a:pt x="19" y="203"/>
                  </a:lnTo>
                  <a:lnTo>
                    <a:pt x="19" y="139"/>
                  </a:lnTo>
                  <a:lnTo>
                    <a:pt x="0" y="124"/>
                  </a:lnTo>
                  <a:lnTo>
                    <a:pt x="10" y="0"/>
                  </a:lnTo>
                </a:path>
              </a:pathLst>
            </a:custGeom>
            <a:solidFill>
              <a:srgbClr val="84B5CE"/>
            </a:solidFill>
            <a:ln w="28575" cap="rnd">
              <a:solidFill>
                <a:srgbClr val="CCECFF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 dirty="0"/>
            </a:p>
          </p:txBody>
        </p:sp>
        <p:sp>
          <p:nvSpPr>
            <p:cNvPr id="9228" name="Freeform 9"/>
            <p:cNvSpPr>
              <a:spLocks/>
            </p:cNvSpPr>
            <p:nvPr/>
          </p:nvSpPr>
          <p:spPr bwMode="gray">
            <a:xfrm>
              <a:off x="4959" y="1324"/>
              <a:ext cx="144" cy="329"/>
            </a:xfrm>
            <a:custGeom>
              <a:avLst/>
              <a:gdLst>
                <a:gd name="T0" fmla="*/ 1889 w 126"/>
                <a:gd name="T1" fmla="*/ 4492 h 277"/>
                <a:gd name="T2" fmla="*/ 3071 w 126"/>
                <a:gd name="T3" fmla="*/ 0 h 277"/>
                <a:gd name="T4" fmla="*/ 3071 w 126"/>
                <a:gd name="T5" fmla="*/ 15652 h 277"/>
                <a:gd name="T6" fmla="*/ 1950 w 126"/>
                <a:gd name="T7" fmla="*/ 17172 h 277"/>
                <a:gd name="T8" fmla="*/ 0 w 126"/>
                <a:gd name="T9" fmla="*/ 16960 h 277"/>
                <a:gd name="T10" fmla="*/ 1055 w 126"/>
                <a:gd name="T11" fmla="*/ 8286 h 277"/>
                <a:gd name="T12" fmla="*/ 1800 w 126"/>
                <a:gd name="T13" fmla="*/ 7527 h 277"/>
                <a:gd name="T14" fmla="*/ 1889 w 126"/>
                <a:gd name="T15" fmla="*/ 4492 h 27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26"/>
                <a:gd name="T25" fmla="*/ 0 h 277"/>
                <a:gd name="T26" fmla="*/ 126 w 126"/>
                <a:gd name="T27" fmla="*/ 277 h 27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26" h="277">
                  <a:moveTo>
                    <a:pt x="77" y="72"/>
                  </a:moveTo>
                  <a:lnTo>
                    <a:pt x="125" y="0"/>
                  </a:lnTo>
                  <a:lnTo>
                    <a:pt x="125" y="252"/>
                  </a:lnTo>
                  <a:lnTo>
                    <a:pt x="79" y="276"/>
                  </a:lnTo>
                  <a:lnTo>
                    <a:pt x="0" y="273"/>
                  </a:lnTo>
                  <a:lnTo>
                    <a:pt x="43" y="134"/>
                  </a:lnTo>
                  <a:lnTo>
                    <a:pt x="73" y="121"/>
                  </a:lnTo>
                  <a:lnTo>
                    <a:pt x="77" y="72"/>
                  </a:lnTo>
                </a:path>
              </a:pathLst>
            </a:custGeom>
            <a:solidFill>
              <a:srgbClr val="84B5CE"/>
            </a:solidFill>
            <a:ln w="28575" cap="rnd">
              <a:solidFill>
                <a:srgbClr val="CCECFF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 dirty="0"/>
            </a:p>
          </p:txBody>
        </p:sp>
        <p:sp>
          <p:nvSpPr>
            <p:cNvPr id="9229" name="Freeform 10"/>
            <p:cNvSpPr>
              <a:spLocks/>
            </p:cNvSpPr>
            <p:nvPr/>
          </p:nvSpPr>
          <p:spPr bwMode="gray">
            <a:xfrm>
              <a:off x="5103" y="1143"/>
              <a:ext cx="305" cy="480"/>
            </a:xfrm>
            <a:custGeom>
              <a:avLst/>
              <a:gdLst>
                <a:gd name="T0" fmla="*/ 0 w 267"/>
                <a:gd name="T1" fmla="*/ 9733 h 404"/>
                <a:gd name="T2" fmla="*/ 0 w 267"/>
                <a:gd name="T3" fmla="*/ 25213 h 404"/>
                <a:gd name="T4" fmla="*/ 1552 w 267"/>
                <a:gd name="T5" fmla="*/ 22932 h 404"/>
                <a:gd name="T6" fmla="*/ 1672 w 267"/>
                <a:gd name="T7" fmla="*/ 20944 h 404"/>
                <a:gd name="T8" fmla="*/ 6462 w 267"/>
                <a:gd name="T9" fmla="*/ 11936 h 404"/>
                <a:gd name="T10" fmla="*/ 6188 w 267"/>
                <a:gd name="T11" fmla="*/ 8534 h 404"/>
                <a:gd name="T12" fmla="*/ 5373 w 267"/>
                <a:gd name="T13" fmla="*/ 7603 h 404"/>
                <a:gd name="T14" fmla="*/ 4790 w 267"/>
                <a:gd name="T15" fmla="*/ 380 h 404"/>
                <a:gd name="T16" fmla="*/ 3448 w 267"/>
                <a:gd name="T17" fmla="*/ 1349 h 404"/>
                <a:gd name="T18" fmla="*/ 2788 w 267"/>
                <a:gd name="T19" fmla="*/ 0 h 404"/>
                <a:gd name="T20" fmla="*/ 1552 w 267"/>
                <a:gd name="T21" fmla="*/ 2530 h 404"/>
                <a:gd name="T22" fmla="*/ 0 w 267"/>
                <a:gd name="T23" fmla="*/ 9733 h 40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67"/>
                <a:gd name="T37" fmla="*/ 0 h 404"/>
                <a:gd name="T38" fmla="*/ 267 w 267"/>
                <a:gd name="T39" fmla="*/ 404 h 40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67" h="404">
                  <a:moveTo>
                    <a:pt x="0" y="156"/>
                  </a:moveTo>
                  <a:lnTo>
                    <a:pt x="0" y="403"/>
                  </a:lnTo>
                  <a:lnTo>
                    <a:pt x="64" y="366"/>
                  </a:lnTo>
                  <a:lnTo>
                    <a:pt x="68" y="334"/>
                  </a:lnTo>
                  <a:lnTo>
                    <a:pt x="266" y="190"/>
                  </a:lnTo>
                  <a:lnTo>
                    <a:pt x="254" y="136"/>
                  </a:lnTo>
                  <a:lnTo>
                    <a:pt x="220" y="122"/>
                  </a:lnTo>
                  <a:lnTo>
                    <a:pt x="196" y="6"/>
                  </a:lnTo>
                  <a:lnTo>
                    <a:pt x="143" y="21"/>
                  </a:lnTo>
                  <a:lnTo>
                    <a:pt x="115" y="0"/>
                  </a:lnTo>
                  <a:lnTo>
                    <a:pt x="64" y="40"/>
                  </a:lnTo>
                  <a:lnTo>
                    <a:pt x="0" y="156"/>
                  </a:lnTo>
                </a:path>
              </a:pathLst>
            </a:custGeom>
            <a:solidFill>
              <a:srgbClr val="84B5CE"/>
            </a:solidFill>
            <a:ln w="28575" cap="rnd">
              <a:solidFill>
                <a:srgbClr val="CCECFF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 dirty="0"/>
            </a:p>
          </p:txBody>
        </p:sp>
        <p:sp>
          <p:nvSpPr>
            <p:cNvPr id="9230" name="Freeform 11"/>
            <p:cNvSpPr>
              <a:spLocks/>
            </p:cNvSpPr>
            <p:nvPr/>
          </p:nvSpPr>
          <p:spPr bwMode="gray">
            <a:xfrm>
              <a:off x="4873" y="1630"/>
              <a:ext cx="295" cy="178"/>
            </a:xfrm>
            <a:custGeom>
              <a:avLst/>
              <a:gdLst>
                <a:gd name="T0" fmla="*/ 164 w 258"/>
                <a:gd name="T1" fmla="*/ 1244 h 149"/>
                <a:gd name="T2" fmla="*/ 3829 w 258"/>
                <a:gd name="T3" fmla="*/ 1244 h 149"/>
                <a:gd name="T4" fmla="*/ 4746 w 258"/>
                <a:gd name="T5" fmla="*/ 0 h 149"/>
                <a:gd name="T6" fmla="*/ 5219 w 258"/>
                <a:gd name="T7" fmla="*/ 2825 h 149"/>
                <a:gd name="T8" fmla="*/ 4629 w 258"/>
                <a:gd name="T9" fmla="*/ 4354 h 149"/>
                <a:gd name="T10" fmla="*/ 5455 w 258"/>
                <a:gd name="T11" fmla="*/ 9009 h 149"/>
                <a:gd name="T12" fmla="*/ 6402 w 258"/>
                <a:gd name="T13" fmla="*/ 9009 h 149"/>
                <a:gd name="T14" fmla="*/ 5045 w 258"/>
                <a:gd name="T15" fmla="*/ 10583 h 149"/>
                <a:gd name="T16" fmla="*/ 3805 w 258"/>
                <a:gd name="T17" fmla="*/ 6947 h 149"/>
                <a:gd name="T18" fmla="*/ 0 w 258"/>
                <a:gd name="T19" fmla="*/ 6947 h 149"/>
                <a:gd name="T20" fmla="*/ 164 w 258"/>
                <a:gd name="T21" fmla="*/ 1244 h 14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58"/>
                <a:gd name="T34" fmla="*/ 0 h 149"/>
                <a:gd name="T35" fmla="*/ 258 w 258"/>
                <a:gd name="T36" fmla="*/ 149 h 14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58" h="149">
                  <a:moveTo>
                    <a:pt x="7" y="17"/>
                  </a:moveTo>
                  <a:lnTo>
                    <a:pt x="154" y="17"/>
                  </a:lnTo>
                  <a:lnTo>
                    <a:pt x="191" y="0"/>
                  </a:lnTo>
                  <a:lnTo>
                    <a:pt x="209" y="39"/>
                  </a:lnTo>
                  <a:lnTo>
                    <a:pt x="185" y="62"/>
                  </a:lnTo>
                  <a:lnTo>
                    <a:pt x="219" y="126"/>
                  </a:lnTo>
                  <a:lnTo>
                    <a:pt x="257" y="126"/>
                  </a:lnTo>
                  <a:lnTo>
                    <a:pt x="202" y="148"/>
                  </a:lnTo>
                  <a:lnTo>
                    <a:pt x="152" y="97"/>
                  </a:lnTo>
                  <a:lnTo>
                    <a:pt x="0" y="97"/>
                  </a:lnTo>
                  <a:lnTo>
                    <a:pt x="7" y="17"/>
                  </a:lnTo>
                </a:path>
              </a:pathLst>
            </a:custGeom>
            <a:solidFill>
              <a:srgbClr val="84B5CE"/>
            </a:solidFill>
            <a:ln w="28575" cap="rnd">
              <a:solidFill>
                <a:srgbClr val="CCECFF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 dirty="0"/>
            </a:p>
          </p:txBody>
        </p:sp>
        <p:sp>
          <p:nvSpPr>
            <p:cNvPr id="9231" name="Freeform 12"/>
            <p:cNvSpPr>
              <a:spLocks/>
            </p:cNvSpPr>
            <p:nvPr/>
          </p:nvSpPr>
          <p:spPr bwMode="gray">
            <a:xfrm>
              <a:off x="5009" y="1747"/>
              <a:ext cx="60" cy="77"/>
            </a:xfrm>
            <a:custGeom>
              <a:avLst/>
              <a:gdLst>
                <a:gd name="T0" fmla="*/ 0 w 52"/>
                <a:gd name="T1" fmla="*/ 0 h 65"/>
                <a:gd name="T2" fmla="*/ 1014 w 52"/>
                <a:gd name="T3" fmla="*/ 0 h 65"/>
                <a:gd name="T4" fmla="*/ 1558 w 52"/>
                <a:gd name="T5" fmla="*/ 1070 h 65"/>
                <a:gd name="T6" fmla="*/ 954 w 52"/>
                <a:gd name="T7" fmla="*/ 3424 h 65"/>
                <a:gd name="T8" fmla="*/ 0 w 52"/>
                <a:gd name="T9" fmla="*/ 3764 h 65"/>
                <a:gd name="T10" fmla="*/ 0 w 52"/>
                <a:gd name="T11" fmla="*/ 0 h 6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2"/>
                <a:gd name="T19" fmla="*/ 0 h 65"/>
                <a:gd name="T20" fmla="*/ 52 w 52"/>
                <a:gd name="T21" fmla="*/ 65 h 6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2" h="65">
                  <a:moveTo>
                    <a:pt x="0" y="0"/>
                  </a:moveTo>
                  <a:lnTo>
                    <a:pt x="33" y="0"/>
                  </a:lnTo>
                  <a:lnTo>
                    <a:pt x="51" y="18"/>
                  </a:lnTo>
                  <a:lnTo>
                    <a:pt x="31" y="59"/>
                  </a:lnTo>
                  <a:lnTo>
                    <a:pt x="0" y="64"/>
                  </a:lnTo>
                  <a:lnTo>
                    <a:pt x="0" y="0"/>
                  </a:lnTo>
                </a:path>
              </a:pathLst>
            </a:custGeom>
            <a:solidFill>
              <a:srgbClr val="84B5CE"/>
            </a:solidFill>
            <a:ln w="28575" cap="rnd">
              <a:solidFill>
                <a:srgbClr val="CCECFF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 dirty="0"/>
            </a:p>
          </p:txBody>
        </p:sp>
        <p:sp>
          <p:nvSpPr>
            <p:cNvPr id="9232" name="Freeform 13"/>
            <p:cNvSpPr>
              <a:spLocks/>
            </p:cNvSpPr>
            <p:nvPr/>
          </p:nvSpPr>
          <p:spPr bwMode="gray">
            <a:xfrm>
              <a:off x="4866" y="1747"/>
              <a:ext cx="144" cy="100"/>
            </a:xfrm>
            <a:custGeom>
              <a:avLst/>
              <a:gdLst>
                <a:gd name="T0" fmla="*/ 143 w 126"/>
                <a:gd name="T1" fmla="*/ 0 h 84"/>
                <a:gd name="T2" fmla="*/ 3071 w 126"/>
                <a:gd name="T3" fmla="*/ 0 h 84"/>
                <a:gd name="T4" fmla="*/ 3071 w 126"/>
                <a:gd name="T5" fmla="*/ 4288 h 84"/>
                <a:gd name="T6" fmla="*/ 0 w 126"/>
                <a:gd name="T7" fmla="*/ 5470 h 84"/>
                <a:gd name="T8" fmla="*/ 143 w 126"/>
                <a:gd name="T9" fmla="*/ 0 h 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6"/>
                <a:gd name="T16" fmla="*/ 0 h 84"/>
                <a:gd name="T17" fmla="*/ 126 w 126"/>
                <a:gd name="T18" fmla="*/ 84 h 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6" h="84">
                  <a:moveTo>
                    <a:pt x="6" y="0"/>
                  </a:moveTo>
                  <a:lnTo>
                    <a:pt x="125" y="0"/>
                  </a:lnTo>
                  <a:lnTo>
                    <a:pt x="125" y="65"/>
                  </a:lnTo>
                  <a:lnTo>
                    <a:pt x="0" y="83"/>
                  </a:lnTo>
                  <a:lnTo>
                    <a:pt x="6" y="0"/>
                  </a:lnTo>
                </a:path>
              </a:pathLst>
            </a:custGeom>
            <a:solidFill>
              <a:srgbClr val="84B5CE"/>
            </a:solidFill>
            <a:ln w="28575" cap="rnd">
              <a:solidFill>
                <a:srgbClr val="CCECFF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 dirty="0"/>
            </a:p>
          </p:txBody>
        </p:sp>
        <p:sp>
          <p:nvSpPr>
            <p:cNvPr id="9233" name="Freeform 14"/>
            <p:cNvSpPr>
              <a:spLocks/>
            </p:cNvSpPr>
            <p:nvPr/>
          </p:nvSpPr>
          <p:spPr bwMode="gray">
            <a:xfrm>
              <a:off x="4702" y="1844"/>
              <a:ext cx="125" cy="247"/>
            </a:xfrm>
            <a:custGeom>
              <a:avLst/>
              <a:gdLst>
                <a:gd name="T0" fmla="*/ 1283 w 109"/>
                <a:gd name="T1" fmla="*/ 0 h 207"/>
                <a:gd name="T2" fmla="*/ 589 w 109"/>
                <a:gd name="T3" fmla="*/ 1493 h 207"/>
                <a:gd name="T4" fmla="*/ 1211 w 109"/>
                <a:gd name="T5" fmla="*/ 5705 h 207"/>
                <a:gd name="T6" fmla="*/ 589 w 109"/>
                <a:gd name="T7" fmla="*/ 7599 h 207"/>
                <a:gd name="T8" fmla="*/ 0 w 109"/>
                <a:gd name="T9" fmla="*/ 9839 h 207"/>
                <a:gd name="T10" fmla="*/ 1211 w 109"/>
                <a:gd name="T11" fmla="*/ 14355 h 207"/>
                <a:gd name="T12" fmla="*/ 2500 w 109"/>
                <a:gd name="T13" fmla="*/ 9839 h 207"/>
                <a:gd name="T14" fmla="*/ 2877 w 109"/>
                <a:gd name="T15" fmla="*/ 4781 h 207"/>
                <a:gd name="T16" fmla="*/ 2392 w 109"/>
                <a:gd name="T17" fmla="*/ 4598 h 207"/>
                <a:gd name="T18" fmla="*/ 2866 w 109"/>
                <a:gd name="T19" fmla="*/ 2069 h 207"/>
                <a:gd name="T20" fmla="*/ 2743 w 109"/>
                <a:gd name="T21" fmla="*/ 601 h 207"/>
                <a:gd name="T22" fmla="*/ 1283 w 109"/>
                <a:gd name="T23" fmla="*/ 0 h 20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09"/>
                <a:gd name="T37" fmla="*/ 0 h 207"/>
                <a:gd name="T38" fmla="*/ 109 w 109"/>
                <a:gd name="T39" fmla="*/ 207 h 20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09" h="207">
                  <a:moveTo>
                    <a:pt x="48" y="0"/>
                  </a:moveTo>
                  <a:lnTo>
                    <a:pt x="22" y="22"/>
                  </a:lnTo>
                  <a:lnTo>
                    <a:pt x="45" y="82"/>
                  </a:lnTo>
                  <a:lnTo>
                    <a:pt x="22" y="110"/>
                  </a:lnTo>
                  <a:lnTo>
                    <a:pt x="0" y="142"/>
                  </a:lnTo>
                  <a:lnTo>
                    <a:pt x="45" y="206"/>
                  </a:lnTo>
                  <a:lnTo>
                    <a:pt x="93" y="142"/>
                  </a:lnTo>
                  <a:lnTo>
                    <a:pt x="108" y="69"/>
                  </a:lnTo>
                  <a:lnTo>
                    <a:pt x="90" y="66"/>
                  </a:lnTo>
                  <a:lnTo>
                    <a:pt x="106" y="29"/>
                  </a:lnTo>
                  <a:lnTo>
                    <a:pt x="103" y="8"/>
                  </a:lnTo>
                  <a:lnTo>
                    <a:pt x="48" y="0"/>
                  </a:lnTo>
                </a:path>
              </a:pathLst>
            </a:custGeom>
            <a:solidFill>
              <a:srgbClr val="84B5CE"/>
            </a:solidFill>
            <a:ln w="28575" cap="rnd">
              <a:solidFill>
                <a:srgbClr val="CCECFF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 dirty="0"/>
            </a:p>
          </p:txBody>
        </p:sp>
        <p:sp>
          <p:nvSpPr>
            <p:cNvPr id="9234" name="Freeform 15"/>
            <p:cNvSpPr>
              <a:spLocks/>
            </p:cNvSpPr>
            <p:nvPr/>
          </p:nvSpPr>
          <p:spPr bwMode="gray">
            <a:xfrm>
              <a:off x="4375" y="1999"/>
              <a:ext cx="356" cy="239"/>
            </a:xfrm>
            <a:custGeom>
              <a:avLst/>
              <a:gdLst>
                <a:gd name="T0" fmla="*/ 0 w 311"/>
                <a:gd name="T1" fmla="*/ 0 h 201"/>
                <a:gd name="T2" fmla="*/ 6193 w 311"/>
                <a:gd name="T3" fmla="*/ 0 h 201"/>
                <a:gd name="T4" fmla="*/ 6193 w 311"/>
                <a:gd name="T5" fmla="*/ 7897 h 201"/>
                <a:gd name="T6" fmla="*/ 7932 w 311"/>
                <a:gd name="T7" fmla="*/ 7897 h 201"/>
                <a:gd name="T8" fmla="*/ 6929 w 311"/>
                <a:gd name="T9" fmla="*/ 12784 h 201"/>
                <a:gd name="T10" fmla="*/ 4829 w 311"/>
                <a:gd name="T11" fmla="*/ 11365 h 201"/>
                <a:gd name="T12" fmla="*/ 4135 w 311"/>
                <a:gd name="T13" fmla="*/ 5018 h 201"/>
                <a:gd name="T14" fmla="*/ 3891 w 311"/>
                <a:gd name="T15" fmla="*/ 3411 h 201"/>
                <a:gd name="T16" fmla="*/ 2364 w 311"/>
                <a:gd name="T17" fmla="*/ 2366 h 201"/>
                <a:gd name="T18" fmla="*/ 0 w 311"/>
                <a:gd name="T19" fmla="*/ 5083 h 201"/>
                <a:gd name="T20" fmla="*/ 0 w 311"/>
                <a:gd name="T21" fmla="*/ 0 h 20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11"/>
                <a:gd name="T34" fmla="*/ 0 h 201"/>
                <a:gd name="T35" fmla="*/ 311 w 311"/>
                <a:gd name="T36" fmla="*/ 201 h 201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11" h="201">
                  <a:moveTo>
                    <a:pt x="0" y="0"/>
                  </a:moveTo>
                  <a:lnTo>
                    <a:pt x="241" y="0"/>
                  </a:lnTo>
                  <a:lnTo>
                    <a:pt x="241" y="124"/>
                  </a:lnTo>
                  <a:lnTo>
                    <a:pt x="310" y="124"/>
                  </a:lnTo>
                  <a:lnTo>
                    <a:pt x="271" y="200"/>
                  </a:lnTo>
                  <a:lnTo>
                    <a:pt x="189" y="178"/>
                  </a:lnTo>
                  <a:lnTo>
                    <a:pt x="162" y="78"/>
                  </a:lnTo>
                  <a:lnTo>
                    <a:pt x="152" y="54"/>
                  </a:lnTo>
                  <a:lnTo>
                    <a:pt x="93" y="37"/>
                  </a:lnTo>
                  <a:lnTo>
                    <a:pt x="0" y="80"/>
                  </a:lnTo>
                  <a:lnTo>
                    <a:pt x="0" y="0"/>
                  </a:lnTo>
                </a:path>
              </a:pathLst>
            </a:custGeom>
            <a:solidFill>
              <a:srgbClr val="84B5CE"/>
            </a:solidFill>
            <a:ln w="28575" cap="rnd">
              <a:solidFill>
                <a:srgbClr val="CCECFF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 dirty="0"/>
            </a:p>
          </p:txBody>
        </p:sp>
        <p:sp>
          <p:nvSpPr>
            <p:cNvPr id="9235" name="Freeform 16"/>
            <p:cNvSpPr>
              <a:spLocks/>
            </p:cNvSpPr>
            <p:nvPr/>
          </p:nvSpPr>
          <p:spPr bwMode="gray">
            <a:xfrm>
              <a:off x="2510" y="1978"/>
              <a:ext cx="598" cy="324"/>
            </a:xfrm>
            <a:custGeom>
              <a:avLst/>
              <a:gdLst>
                <a:gd name="T0" fmla="*/ 0 w 524"/>
                <a:gd name="T1" fmla="*/ 0 h 273"/>
                <a:gd name="T2" fmla="*/ 11784 w 524"/>
                <a:gd name="T3" fmla="*/ 0 h 273"/>
                <a:gd name="T4" fmla="*/ 12121 w 524"/>
                <a:gd name="T5" fmla="*/ 1169 h 273"/>
                <a:gd name="T6" fmla="*/ 11610 w 524"/>
                <a:gd name="T7" fmla="*/ 2632 h 273"/>
                <a:gd name="T8" fmla="*/ 12447 w 524"/>
                <a:gd name="T9" fmla="*/ 4599 h 273"/>
                <a:gd name="T10" fmla="*/ 12447 w 524"/>
                <a:gd name="T11" fmla="*/ 16609 h 273"/>
                <a:gd name="T12" fmla="*/ 0 w 524"/>
                <a:gd name="T13" fmla="*/ 16609 h 273"/>
                <a:gd name="T14" fmla="*/ 0 w 524"/>
                <a:gd name="T15" fmla="*/ 0 h 27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524"/>
                <a:gd name="T25" fmla="*/ 0 h 273"/>
                <a:gd name="T26" fmla="*/ 524 w 524"/>
                <a:gd name="T27" fmla="*/ 273 h 27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524" h="273">
                  <a:moveTo>
                    <a:pt x="0" y="0"/>
                  </a:moveTo>
                  <a:lnTo>
                    <a:pt x="495" y="0"/>
                  </a:lnTo>
                  <a:lnTo>
                    <a:pt x="509" y="19"/>
                  </a:lnTo>
                  <a:lnTo>
                    <a:pt x="487" y="43"/>
                  </a:lnTo>
                  <a:lnTo>
                    <a:pt x="523" y="75"/>
                  </a:lnTo>
                  <a:lnTo>
                    <a:pt x="523" y="272"/>
                  </a:lnTo>
                  <a:lnTo>
                    <a:pt x="0" y="272"/>
                  </a:lnTo>
                  <a:lnTo>
                    <a:pt x="0" y="0"/>
                  </a:lnTo>
                </a:path>
              </a:pathLst>
            </a:custGeom>
            <a:solidFill>
              <a:srgbClr val="84B5CE"/>
            </a:solidFill>
            <a:ln w="28575" cap="rnd">
              <a:solidFill>
                <a:srgbClr val="CCECFF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 dirty="0"/>
            </a:p>
          </p:txBody>
        </p:sp>
        <p:sp>
          <p:nvSpPr>
            <p:cNvPr id="9236" name="Freeform 17"/>
            <p:cNvSpPr>
              <a:spLocks/>
            </p:cNvSpPr>
            <p:nvPr/>
          </p:nvSpPr>
          <p:spPr bwMode="gray">
            <a:xfrm>
              <a:off x="2356" y="1290"/>
              <a:ext cx="624" cy="410"/>
            </a:xfrm>
            <a:custGeom>
              <a:avLst/>
              <a:gdLst>
                <a:gd name="T0" fmla="*/ 0 w 547"/>
                <a:gd name="T1" fmla="*/ 0 h 345"/>
                <a:gd name="T2" fmla="*/ 12623 w 547"/>
                <a:gd name="T3" fmla="*/ 0 h 345"/>
                <a:gd name="T4" fmla="*/ 12623 w 547"/>
                <a:gd name="T5" fmla="*/ 1672 h 345"/>
                <a:gd name="T6" fmla="*/ 12072 w 547"/>
                <a:gd name="T7" fmla="*/ 3374 h 345"/>
                <a:gd name="T8" fmla="*/ 12877 w 547"/>
                <a:gd name="T9" fmla="*/ 6022 h 345"/>
                <a:gd name="T10" fmla="*/ 12877 w 547"/>
                <a:gd name="T11" fmla="*/ 15411 h 345"/>
                <a:gd name="T12" fmla="*/ 12310 w 547"/>
                <a:gd name="T13" fmla="*/ 15411 h 345"/>
                <a:gd name="T14" fmla="*/ 12310 w 547"/>
                <a:gd name="T15" fmla="*/ 21685 h 345"/>
                <a:gd name="T16" fmla="*/ 10129 w 547"/>
                <a:gd name="T17" fmla="*/ 19706 h 345"/>
                <a:gd name="T18" fmla="*/ 9220 w 547"/>
                <a:gd name="T19" fmla="*/ 18315 h 345"/>
                <a:gd name="T20" fmla="*/ 0 w 547"/>
                <a:gd name="T21" fmla="*/ 18315 h 345"/>
                <a:gd name="T22" fmla="*/ 0 w 547"/>
                <a:gd name="T23" fmla="*/ 0 h 3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47"/>
                <a:gd name="T37" fmla="*/ 0 h 345"/>
                <a:gd name="T38" fmla="*/ 547 w 547"/>
                <a:gd name="T39" fmla="*/ 345 h 345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47" h="345">
                  <a:moveTo>
                    <a:pt x="0" y="0"/>
                  </a:moveTo>
                  <a:lnTo>
                    <a:pt x="535" y="0"/>
                  </a:lnTo>
                  <a:lnTo>
                    <a:pt x="535" y="26"/>
                  </a:lnTo>
                  <a:lnTo>
                    <a:pt x="511" y="54"/>
                  </a:lnTo>
                  <a:lnTo>
                    <a:pt x="546" y="96"/>
                  </a:lnTo>
                  <a:lnTo>
                    <a:pt x="546" y="245"/>
                  </a:lnTo>
                  <a:lnTo>
                    <a:pt x="522" y="245"/>
                  </a:lnTo>
                  <a:lnTo>
                    <a:pt x="522" y="344"/>
                  </a:lnTo>
                  <a:lnTo>
                    <a:pt x="429" y="313"/>
                  </a:lnTo>
                  <a:lnTo>
                    <a:pt x="391" y="291"/>
                  </a:lnTo>
                  <a:lnTo>
                    <a:pt x="0" y="291"/>
                  </a:lnTo>
                  <a:lnTo>
                    <a:pt x="0" y="0"/>
                  </a:lnTo>
                </a:path>
              </a:pathLst>
            </a:custGeom>
            <a:solidFill>
              <a:srgbClr val="84B5CE"/>
            </a:solidFill>
            <a:ln w="28575" cap="rnd">
              <a:solidFill>
                <a:srgbClr val="CCECFF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 dirty="0"/>
            </a:p>
          </p:txBody>
        </p:sp>
        <p:sp>
          <p:nvSpPr>
            <p:cNvPr id="9237" name="Freeform 18"/>
            <p:cNvSpPr>
              <a:spLocks/>
            </p:cNvSpPr>
            <p:nvPr/>
          </p:nvSpPr>
          <p:spPr bwMode="gray">
            <a:xfrm>
              <a:off x="2952" y="1584"/>
              <a:ext cx="542" cy="320"/>
            </a:xfrm>
            <a:custGeom>
              <a:avLst/>
              <a:gdLst>
                <a:gd name="T0" fmla="*/ 0 w 475"/>
                <a:gd name="T1" fmla="*/ 0 h 269"/>
                <a:gd name="T2" fmla="*/ 9546 w 475"/>
                <a:gd name="T3" fmla="*/ 0 h 269"/>
                <a:gd name="T4" fmla="*/ 9901 w 475"/>
                <a:gd name="T5" fmla="*/ 2015 h 269"/>
                <a:gd name="T6" fmla="*/ 9842 w 475"/>
                <a:gd name="T7" fmla="*/ 4309 h 269"/>
                <a:gd name="T8" fmla="*/ 10753 w 475"/>
                <a:gd name="T9" fmla="*/ 6686 h 269"/>
                <a:gd name="T10" fmla="*/ 11230 w 475"/>
                <a:gd name="T11" fmla="*/ 9477 h 269"/>
                <a:gd name="T12" fmla="*/ 9901 w 475"/>
                <a:gd name="T13" fmla="*/ 12284 h 269"/>
                <a:gd name="T14" fmla="*/ 10119 w 475"/>
                <a:gd name="T15" fmla="*/ 14009 h 269"/>
                <a:gd name="T16" fmla="*/ 8993 w 475"/>
                <a:gd name="T17" fmla="*/ 17280 h 269"/>
                <a:gd name="T18" fmla="*/ 1326 w 475"/>
                <a:gd name="T19" fmla="*/ 17280 h 269"/>
                <a:gd name="T20" fmla="*/ 0 w 475"/>
                <a:gd name="T21" fmla="*/ 6261 h 269"/>
                <a:gd name="T22" fmla="*/ 0 w 475"/>
                <a:gd name="T23" fmla="*/ 0 h 26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475"/>
                <a:gd name="T37" fmla="*/ 0 h 269"/>
                <a:gd name="T38" fmla="*/ 475 w 475"/>
                <a:gd name="T39" fmla="*/ 269 h 269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475" h="269">
                  <a:moveTo>
                    <a:pt x="0" y="0"/>
                  </a:moveTo>
                  <a:lnTo>
                    <a:pt x="403" y="0"/>
                  </a:lnTo>
                  <a:lnTo>
                    <a:pt x="417" y="31"/>
                  </a:lnTo>
                  <a:lnTo>
                    <a:pt x="415" y="67"/>
                  </a:lnTo>
                  <a:lnTo>
                    <a:pt x="453" y="103"/>
                  </a:lnTo>
                  <a:lnTo>
                    <a:pt x="474" y="147"/>
                  </a:lnTo>
                  <a:lnTo>
                    <a:pt x="417" y="190"/>
                  </a:lnTo>
                  <a:lnTo>
                    <a:pt x="427" y="218"/>
                  </a:lnTo>
                  <a:lnTo>
                    <a:pt x="379" y="268"/>
                  </a:lnTo>
                  <a:lnTo>
                    <a:pt x="56" y="268"/>
                  </a:lnTo>
                  <a:lnTo>
                    <a:pt x="0" y="97"/>
                  </a:lnTo>
                  <a:lnTo>
                    <a:pt x="0" y="0"/>
                  </a:lnTo>
                </a:path>
              </a:pathLst>
            </a:custGeom>
            <a:solidFill>
              <a:srgbClr val="84B5CE"/>
            </a:solidFill>
            <a:ln w="28575" cap="rnd">
              <a:solidFill>
                <a:srgbClr val="CCECFF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 dirty="0"/>
            </a:p>
          </p:txBody>
        </p:sp>
        <p:sp>
          <p:nvSpPr>
            <p:cNvPr id="9238" name="Freeform 19"/>
            <p:cNvSpPr>
              <a:spLocks/>
            </p:cNvSpPr>
            <p:nvPr/>
          </p:nvSpPr>
          <p:spPr bwMode="gray">
            <a:xfrm>
              <a:off x="2906" y="951"/>
              <a:ext cx="556" cy="635"/>
            </a:xfrm>
            <a:custGeom>
              <a:avLst/>
              <a:gdLst>
                <a:gd name="T0" fmla="*/ 0 w 487"/>
                <a:gd name="T1" fmla="*/ 0 h 534"/>
                <a:gd name="T2" fmla="*/ 3887 w 487"/>
                <a:gd name="T3" fmla="*/ 0 h 534"/>
                <a:gd name="T4" fmla="*/ 11702 w 487"/>
                <a:gd name="T5" fmla="*/ 4061 h 534"/>
                <a:gd name="T6" fmla="*/ 9008 w 487"/>
                <a:gd name="T7" fmla="*/ 10761 h 534"/>
                <a:gd name="T8" fmla="*/ 7864 w 487"/>
                <a:gd name="T9" fmla="*/ 20922 h 534"/>
                <a:gd name="T10" fmla="*/ 7864 w 487"/>
                <a:gd name="T11" fmla="*/ 26274 h 534"/>
                <a:gd name="T12" fmla="*/ 10516 w 487"/>
                <a:gd name="T13" fmla="*/ 31453 h 534"/>
                <a:gd name="T14" fmla="*/ 10678 w 487"/>
                <a:gd name="T15" fmla="*/ 34083 h 534"/>
                <a:gd name="T16" fmla="*/ 1531 w 487"/>
                <a:gd name="T17" fmla="*/ 34083 h 534"/>
                <a:gd name="T18" fmla="*/ 1531 w 487"/>
                <a:gd name="T19" fmla="*/ 24140 h 534"/>
                <a:gd name="T20" fmla="*/ 781 w 487"/>
                <a:gd name="T21" fmla="*/ 21709 h 534"/>
                <a:gd name="T22" fmla="*/ 1298 w 487"/>
                <a:gd name="T23" fmla="*/ 20211 h 534"/>
                <a:gd name="T24" fmla="*/ 1298 w 487"/>
                <a:gd name="T25" fmla="*/ 18094 h 534"/>
                <a:gd name="T26" fmla="*/ 996 w 487"/>
                <a:gd name="T27" fmla="*/ 12172 h 534"/>
                <a:gd name="T28" fmla="*/ 0 w 487"/>
                <a:gd name="T29" fmla="*/ 0 h 534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487"/>
                <a:gd name="T46" fmla="*/ 0 h 534"/>
                <a:gd name="T47" fmla="*/ 487 w 487"/>
                <a:gd name="T48" fmla="*/ 534 h 534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487" h="534">
                  <a:moveTo>
                    <a:pt x="0" y="0"/>
                  </a:moveTo>
                  <a:lnTo>
                    <a:pt x="162" y="0"/>
                  </a:lnTo>
                  <a:lnTo>
                    <a:pt x="486" y="64"/>
                  </a:lnTo>
                  <a:lnTo>
                    <a:pt x="375" y="168"/>
                  </a:lnTo>
                  <a:lnTo>
                    <a:pt x="327" y="327"/>
                  </a:lnTo>
                  <a:lnTo>
                    <a:pt x="327" y="411"/>
                  </a:lnTo>
                  <a:lnTo>
                    <a:pt x="438" y="492"/>
                  </a:lnTo>
                  <a:lnTo>
                    <a:pt x="444" y="533"/>
                  </a:lnTo>
                  <a:lnTo>
                    <a:pt x="64" y="533"/>
                  </a:lnTo>
                  <a:lnTo>
                    <a:pt x="64" y="378"/>
                  </a:lnTo>
                  <a:lnTo>
                    <a:pt x="32" y="340"/>
                  </a:lnTo>
                  <a:lnTo>
                    <a:pt x="53" y="316"/>
                  </a:lnTo>
                  <a:lnTo>
                    <a:pt x="53" y="283"/>
                  </a:lnTo>
                  <a:lnTo>
                    <a:pt x="40" y="190"/>
                  </a:lnTo>
                  <a:lnTo>
                    <a:pt x="0" y="0"/>
                  </a:lnTo>
                </a:path>
              </a:pathLst>
            </a:custGeom>
            <a:solidFill>
              <a:srgbClr val="84B5CE"/>
            </a:solidFill>
            <a:ln w="28575" cap="rnd">
              <a:solidFill>
                <a:srgbClr val="CCECFF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 dirty="0"/>
            </a:p>
          </p:txBody>
        </p:sp>
        <p:sp>
          <p:nvSpPr>
            <p:cNvPr id="9239" name="Freeform 20"/>
            <p:cNvSpPr>
              <a:spLocks/>
            </p:cNvSpPr>
            <p:nvPr/>
          </p:nvSpPr>
          <p:spPr bwMode="gray">
            <a:xfrm>
              <a:off x="3281" y="1187"/>
              <a:ext cx="484" cy="517"/>
            </a:xfrm>
            <a:custGeom>
              <a:avLst/>
              <a:gdLst>
                <a:gd name="T0" fmla="*/ 628 w 424"/>
                <a:gd name="T1" fmla="*/ 2063 h 435"/>
                <a:gd name="T2" fmla="*/ 3217 w 424"/>
                <a:gd name="T3" fmla="*/ 0 h 435"/>
                <a:gd name="T4" fmla="*/ 3749 w 424"/>
                <a:gd name="T5" fmla="*/ 2595 h 435"/>
                <a:gd name="T6" fmla="*/ 7172 w 424"/>
                <a:gd name="T7" fmla="*/ 7092 h 435"/>
                <a:gd name="T8" fmla="*/ 8024 w 424"/>
                <a:gd name="T9" fmla="*/ 9613 h 435"/>
                <a:gd name="T10" fmla="*/ 8287 w 424"/>
                <a:gd name="T11" fmla="*/ 12277 h 435"/>
                <a:gd name="T12" fmla="*/ 9610 w 424"/>
                <a:gd name="T13" fmla="*/ 11601 h 435"/>
                <a:gd name="T14" fmla="*/ 10140 w 424"/>
                <a:gd name="T15" fmla="*/ 12727 h 435"/>
                <a:gd name="T16" fmla="*/ 8989 w 424"/>
                <a:gd name="T17" fmla="*/ 17093 h 435"/>
                <a:gd name="T18" fmla="*/ 8419 w 424"/>
                <a:gd name="T19" fmla="*/ 27387 h 435"/>
                <a:gd name="T20" fmla="*/ 3910 w 424"/>
                <a:gd name="T21" fmla="*/ 27387 h 435"/>
                <a:gd name="T22" fmla="*/ 3073 w 424"/>
                <a:gd name="T23" fmla="*/ 25453 h 435"/>
                <a:gd name="T24" fmla="*/ 3111 w 424"/>
                <a:gd name="T25" fmla="*/ 23043 h 435"/>
                <a:gd name="T26" fmla="*/ 2725 w 424"/>
                <a:gd name="T27" fmla="*/ 20780 h 435"/>
                <a:gd name="T28" fmla="*/ 2628 w 424"/>
                <a:gd name="T29" fmla="*/ 18496 h 435"/>
                <a:gd name="T30" fmla="*/ 0 w 424"/>
                <a:gd name="T31" fmla="*/ 13432 h 435"/>
                <a:gd name="T32" fmla="*/ 0 w 424"/>
                <a:gd name="T33" fmla="*/ 8391 h 435"/>
                <a:gd name="T34" fmla="*/ 628 w 424"/>
                <a:gd name="T35" fmla="*/ 2063 h 43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424"/>
                <a:gd name="T55" fmla="*/ 0 h 435"/>
                <a:gd name="T56" fmla="*/ 424 w 424"/>
                <a:gd name="T57" fmla="*/ 435 h 43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424" h="435">
                  <a:moveTo>
                    <a:pt x="26" y="33"/>
                  </a:moveTo>
                  <a:lnTo>
                    <a:pt x="134" y="0"/>
                  </a:lnTo>
                  <a:lnTo>
                    <a:pt x="156" y="41"/>
                  </a:lnTo>
                  <a:lnTo>
                    <a:pt x="300" y="113"/>
                  </a:lnTo>
                  <a:lnTo>
                    <a:pt x="335" y="153"/>
                  </a:lnTo>
                  <a:lnTo>
                    <a:pt x="345" y="194"/>
                  </a:lnTo>
                  <a:lnTo>
                    <a:pt x="401" y="184"/>
                  </a:lnTo>
                  <a:lnTo>
                    <a:pt x="423" y="202"/>
                  </a:lnTo>
                  <a:lnTo>
                    <a:pt x="375" y="271"/>
                  </a:lnTo>
                  <a:lnTo>
                    <a:pt x="351" y="434"/>
                  </a:lnTo>
                  <a:lnTo>
                    <a:pt x="164" y="434"/>
                  </a:lnTo>
                  <a:lnTo>
                    <a:pt x="128" y="404"/>
                  </a:lnTo>
                  <a:lnTo>
                    <a:pt x="130" y="365"/>
                  </a:lnTo>
                  <a:lnTo>
                    <a:pt x="114" y="329"/>
                  </a:lnTo>
                  <a:lnTo>
                    <a:pt x="110" y="293"/>
                  </a:lnTo>
                  <a:lnTo>
                    <a:pt x="0" y="213"/>
                  </a:lnTo>
                  <a:lnTo>
                    <a:pt x="0" y="133"/>
                  </a:lnTo>
                  <a:lnTo>
                    <a:pt x="26" y="33"/>
                  </a:lnTo>
                </a:path>
              </a:pathLst>
            </a:custGeom>
            <a:solidFill>
              <a:srgbClr val="84B5CE"/>
            </a:solidFill>
            <a:ln w="28575" cap="rnd">
              <a:solidFill>
                <a:srgbClr val="CCECFF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 dirty="0"/>
            </a:p>
          </p:txBody>
        </p:sp>
        <p:sp>
          <p:nvSpPr>
            <p:cNvPr id="9240" name="Freeform 21"/>
            <p:cNvSpPr>
              <a:spLocks/>
            </p:cNvSpPr>
            <p:nvPr/>
          </p:nvSpPr>
          <p:spPr bwMode="gray">
            <a:xfrm>
              <a:off x="3457" y="1133"/>
              <a:ext cx="559" cy="283"/>
            </a:xfrm>
            <a:custGeom>
              <a:avLst/>
              <a:gdLst>
                <a:gd name="T0" fmla="*/ 0 w 490"/>
                <a:gd name="T1" fmla="*/ 5158 h 238"/>
                <a:gd name="T2" fmla="*/ 3580 w 490"/>
                <a:gd name="T3" fmla="*/ 10312 h 238"/>
                <a:gd name="T4" fmla="*/ 4258 w 490"/>
                <a:gd name="T5" fmla="*/ 12786 h 238"/>
                <a:gd name="T6" fmla="*/ 4519 w 490"/>
                <a:gd name="T7" fmla="*/ 15070 h 238"/>
                <a:gd name="T8" fmla="*/ 6527 w 490"/>
                <a:gd name="T9" fmla="*/ 9809 h 238"/>
                <a:gd name="T10" fmla="*/ 11556 w 490"/>
                <a:gd name="T11" fmla="*/ 7690 h 238"/>
                <a:gd name="T12" fmla="*/ 9286 w 490"/>
                <a:gd name="T13" fmla="*/ 3980 h 238"/>
                <a:gd name="T14" fmla="*/ 6327 w 490"/>
                <a:gd name="T15" fmla="*/ 7404 h 238"/>
                <a:gd name="T16" fmla="*/ 3503 w 490"/>
                <a:gd name="T17" fmla="*/ 4338 h 238"/>
                <a:gd name="T18" fmla="*/ 5177 w 490"/>
                <a:gd name="T19" fmla="*/ 646 h 238"/>
                <a:gd name="T20" fmla="*/ 3732 w 490"/>
                <a:gd name="T21" fmla="*/ 0 h 238"/>
                <a:gd name="T22" fmla="*/ 0 w 490"/>
                <a:gd name="T23" fmla="*/ 5158 h 23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490"/>
                <a:gd name="T37" fmla="*/ 0 h 238"/>
                <a:gd name="T38" fmla="*/ 490 w 490"/>
                <a:gd name="T39" fmla="*/ 238 h 23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490" h="238">
                  <a:moveTo>
                    <a:pt x="0" y="81"/>
                  </a:moveTo>
                  <a:lnTo>
                    <a:pt x="151" y="162"/>
                  </a:lnTo>
                  <a:lnTo>
                    <a:pt x="180" y="200"/>
                  </a:lnTo>
                  <a:lnTo>
                    <a:pt x="191" y="237"/>
                  </a:lnTo>
                  <a:lnTo>
                    <a:pt x="276" y="154"/>
                  </a:lnTo>
                  <a:lnTo>
                    <a:pt x="489" y="121"/>
                  </a:lnTo>
                  <a:lnTo>
                    <a:pt x="394" y="62"/>
                  </a:lnTo>
                  <a:lnTo>
                    <a:pt x="268" y="116"/>
                  </a:lnTo>
                  <a:lnTo>
                    <a:pt x="149" y="68"/>
                  </a:lnTo>
                  <a:lnTo>
                    <a:pt x="219" y="10"/>
                  </a:lnTo>
                  <a:lnTo>
                    <a:pt x="158" y="0"/>
                  </a:lnTo>
                  <a:lnTo>
                    <a:pt x="0" y="81"/>
                  </a:lnTo>
                </a:path>
              </a:pathLst>
            </a:custGeom>
            <a:solidFill>
              <a:srgbClr val="84B5CE"/>
            </a:solidFill>
            <a:ln w="28575" cap="rnd">
              <a:solidFill>
                <a:srgbClr val="CCECFF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 dirty="0"/>
            </a:p>
          </p:txBody>
        </p:sp>
        <p:sp>
          <p:nvSpPr>
            <p:cNvPr id="9241" name="Freeform 22"/>
            <p:cNvSpPr>
              <a:spLocks/>
            </p:cNvSpPr>
            <p:nvPr/>
          </p:nvSpPr>
          <p:spPr bwMode="gray">
            <a:xfrm>
              <a:off x="3775" y="1346"/>
              <a:ext cx="365" cy="439"/>
            </a:xfrm>
            <a:custGeom>
              <a:avLst/>
              <a:gdLst>
                <a:gd name="T0" fmla="*/ 3848 w 319"/>
                <a:gd name="T1" fmla="*/ 0 h 369"/>
                <a:gd name="T2" fmla="*/ 6430 w 319"/>
                <a:gd name="T3" fmla="*/ 1905 h 369"/>
                <a:gd name="T4" fmla="*/ 6956 w 319"/>
                <a:gd name="T5" fmla="*/ 6560 h 369"/>
                <a:gd name="T6" fmla="*/ 5448 w 319"/>
                <a:gd name="T7" fmla="*/ 10542 h 369"/>
                <a:gd name="T8" fmla="*/ 5823 w 319"/>
                <a:gd name="T9" fmla="*/ 12291 h 369"/>
                <a:gd name="T10" fmla="*/ 7265 w 319"/>
                <a:gd name="T11" fmla="*/ 10198 h 369"/>
                <a:gd name="T12" fmla="*/ 7901 w 319"/>
                <a:gd name="T13" fmla="*/ 10580 h 369"/>
                <a:gd name="T14" fmla="*/ 8070 w 319"/>
                <a:gd name="T15" fmla="*/ 17051 h 369"/>
                <a:gd name="T16" fmla="*/ 6458 w 319"/>
                <a:gd name="T17" fmla="*/ 22429 h 369"/>
                <a:gd name="T18" fmla="*/ 6458 w 319"/>
                <a:gd name="T19" fmla="*/ 23831 h 369"/>
                <a:gd name="T20" fmla="*/ 0 w 319"/>
                <a:gd name="T21" fmla="*/ 23831 h 369"/>
                <a:gd name="T22" fmla="*/ 913 w 319"/>
                <a:gd name="T23" fmla="*/ 17051 h 369"/>
                <a:gd name="T24" fmla="*/ 405 w 319"/>
                <a:gd name="T25" fmla="*/ 11912 h 369"/>
                <a:gd name="T26" fmla="*/ 1249 w 319"/>
                <a:gd name="T27" fmla="*/ 6266 h 369"/>
                <a:gd name="T28" fmla="*/ 3848 w 319"/>
                <a:gd name="T29" fmla="*/ 0 h 36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319"/>
                <a:gd name="T46" fmla="*/ 0 h 369"/>
                <a:gd name="T47" fmla="*/ 319 w 319"/>
                <a:gd name="T48" fmla="*/ 369 h 369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319" h="369">
                  <a:moveTo>
                    <a:pt x="152" y="0"/>
                  </a:moveTo>
                  <a:lnTo>
                    <a:pt x="253" y="29"/>
                  </a:lnTo>
                  <a:lnTo>
                    <a:pt x="274" y="102"/>
                  </a:lnTo>
                  <a:lnTo>
                    <a:pt x="215" y="162"/>
                  </a:lnTo>
                  <a:lnTo>
                    <a:pt x="230" y="190"/>
                  </a:lnTo>
                  <a:lnTo>
                    <a:pt x="287" y="158"/>
                  </a:lnTo>
                  <a:lnTo>
                    <a:pt x="311" y="164"/>
                  </a:lnTo>
                  <a:lnTo>
                    <a:pt x="318" y="264"/>
                  </a:lnTo>
                  <a:lnTo>
                    <a:pt x="255" y="347"/>
                  </a:lnTo>
                  <a:lnTo>
                    <a:pt x="255" y="368"/>
                  </a:lnTo>
                  <a:lnTo>
                    <a:pt x="0" y="368"/>
                  </a:lnTo>
                  <a:lnTo>
                    <a:pt x="36" y="264"/>
                  </a:lnTo>
                  <a:lnTo>
                    <a:pt x="16" y="184"/>
                  </a:lnTo>
                  <a:lnTo>
                    <a:pt x="50" y="97"/>
                  </a:lnTo>
                  <a:lnTo>
                    <a:pt x="152" y="0"/>
                  </a:lnTo>
                </a:path>
              </a:pathLst>
            </a:custGeom>
            <a:solidFill>
              <a:srgbClr val="84B5CE"/>
            </a:solidFill>
            <a:ln w="28575" cap="rnd">
              <a:solidFill>
                <a:srgbClr val="CCECFF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 dirty="0"/>
            </a:p>
          </p:txBody>
        </p:sp>
        <p:sp>
          <p:nvSpPr>
            <p:cNvPr id="9242" name="Freeform 23"/>
            <p:cNvSpPr>
              <a:spLocks/>
            </p:cNvSpPr>
            <p:nvPr/>
          </p:nvSpPr>
          <p:spPr bwMode="gray">
            <a:xfrm>
              <a:off x="3386" y="1703"/>
              <a:ext cx="332" cy="589"/>
            </a:xfrm>
            <a:custGeom>
              <a:avLst/>
              <a:gdLst>
                <a:gd name="T0" fmla="*/ 1725 w 291"/>
                <a:gd name="T1" fmla="*/ 0 h 495"/>
                <a:gd name="T2" fmla="*/ 6233 w 291"/>
                <a:gd name="T3" fmla="*/ 0 h 495"/>
                <a:gd name="T4" fmla="*/ 6780 w 291"/>
                <a:gd name="T5" fmla="*/ 4785 h 495"/>
                <a:gd name="T6" fmla="*/ 6780 w 291"/>
                <a:gd name="T7" fmla="*/ 21249 h 495"/>
                <a:gd name="T8" fmla="*/ 6862 w 291"/>
                <a:gd name="T9" fmla="*/ 22682 h 495"/>
                <a:gd name="T10" fmla="*/ 5966 w 291"/>
                <a:gd name="T11" fmla="*/ 25527 h 495"/>
                <a:gd name="T12" fmla="*/ 5754 w 291"/>
                <a:gd name="T13" fmla="*/ 28937 h 495"/>
                <a:gd name="T14" fmla="*/ 4117 w 291"/>
                <a:gd name="T15" fmla="*/ 32073 h 495"/>
                <a:gd name="T16" fmla="*/ 3351 w 291"/>
                <a:gd name="T17" fmla="*/ 31312 h 495"/>
                <a:gd name="T18" fmla="*/ 1655 w 291"/>
                <a:gd name="T19" fmla="*/ 24567 h 495"/>
                <a:gd name="T20" fmla="*/ 2154 w 291"/>
                <a:gd name="T21" fmla="*/ 22451 h 495"/>
                <a:gd name="T22" fmla="*/ 1453 w 291"/>
                <a:gd name="T23" fmla="*/ 21079 h 495"/>
                <a:gd name="T24" fmla="*/ 0 w 291"/>
                <a:gd name="T25" fmla="*/ 14649 h 495"/>
                <a:gd name="T26" fmla="*/ 123 w 291"/>
                <a:gd name="T27" fmla="*/ 10617 h 495"/>
                <a:gd name="T28" fmla="*/ 1129 w 291"/>
                <a:gd name="T29" fmla="*/ 7456 h 495"/>
                <a:gd name="T30" fmla="*/ 878 w 291"/>
                <a:gd name="T31" fmla="*/ 5531 h 495"/>
                <a:gd name="T32" fmla="*/ 2181 w 291"/>
                <a:gd name="T33" fmla="*/ 2985 h 495"/>
                <a:gd name="T34" fmla="*/ 1725 w 291"/>
                <a:gd name="T35" fmla="*/ 0 h 49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91"/>
                <a:gd name="T55" fmla="*/ 0 h 495"/>
                <a:gd name="T56" fmla="*/ 291 w 291"/>
                <a:gd name="T57" fmla="*/ 495 h 49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91" h="495">
                  <a:moveTo>
                    <a:pt x="73" y="0"/>
                  </a:moveTo>
                  <a:lnTo>
                    <a:pt x="264" y="0"/>
                  </a:lnTo>
                  <a:lnTo>
                    <a:pt x="287" y="73"/>
                  </a:lnTo>
                  <a:lnTo>
                    <a:pt x="287" y="327"/>
                  </a:lnTo>
                  <a:lnTo>
                    <a:pt x="290" y="350"/>
                  </a:lnTo>
                  <a:lnTo>
                    <a:pt x="252" y="393"/>
                  </a:lnTo>
                  <a:lnTo>
                    <a:pt x="244" y="445"/>
                  </a:lnTo>
                  <a:lnTo>
                    <a:pt x="174" y="494"/>
                  </a:lnTo>
                  <a:lnTo>
                    <a:pt x="141" y="482"/>
                  </a:lnTo>
                  <a:lnTo>
                    <a:pt x="69" y="378"/>
                  </a:lnTo>
                  <a:lnTo>
                    <a:pt x="90" y="345"/>
                  </a:lnTo>
                  <a:lnTo>
                    <a:pt x="61" y="325"/>
                  </a:lnTo>
                  <a:lnTo>
                    <a:pt x="0" y="225"/>
                  </a:lnTo>
                  <a:lnTo>
                    <a:pt x="5" y="164"/>
                  </a:lnTo>
                  <a:lnTo>
                    <a:pt x="47" y="114"/>
                  </a:lnTo>
                  <a:lnTo>
                    <a:pt x="37" y="86"/>
                  </a:lnTo>
                  <a:lnTo>
                    <a:pt x="92" y="46"/>
                  </a:lnTo>
                  <a:lnTo>
                    <a:pt x="73" y="0"/>
                  </a:lnTo>
                </a:path>
              </a:pathLst>
            </a:custGeom>
            <a:solidFill>
              <a:srgbClr val="84B5CE"/>
            </a:solidFill>
            <a:ln w="28575" cap="rnd">
              <a:solidFill>
                <a:srgbClr val="CCECFF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 dirty="0"/>
            </a:p>
          </p:txBody>
        </p:sp>
        <p:sp>
          <p:nvSpPr>
            <p:cNvPr id="9243" name="Freeform 24"/>
            <p:cNvSpPr>
              <a:spLocks/>
            </p:cNvSpPr>
            <p:nvPr/>
          </p:nvSpPr>
          <p:spPr bwMode="gray">
            <a:xfrm>
              <a:off x="3017" y="1901"/>
              <a:ext cx="569" cy="513"/>
            </a:xfrm>
            <a:custGeom>
              <a:avLst/>
              <a:gdLst>
                <a:gd name="T0" fmla="*/ 0 w 498"/>
                <a:gd name="T1" fmla="*/ 0 h 431"/>
                <a:gd name="T2" fmla="*/ 8041 w 498"/>
                <a:gd name="T3" fmla="*/ 0 h 431"/>
                <a:gd name="T4" fmla="*/ 7929 w 498"/>
                <a:gd name="T5" fmla="*/ 3652 h 431"/>
                <a:gd name="T6" fmla="*/ 9441 w 498"/>
                <a:gd name="T7" fmla="*/ 10412 h 431"/>
                <a:gd name="T8" fmla="*/ 10116 w 498"/>
                <a:gd name="T9" fmla="*/ 11631 h 431"/>
                <a:gd name="T10" fmla="*/ 9650 w 498"/>
                <a:gd name="T11" fmla="*/ 13628 h 431"/>
                <a:gd name="T12" fmla="*/ 11375 w 498"/>
                <a:gd name="T13" fmla="*/ 20575 h 431"/>
                <a:gd name="T14" fmla="*/ 12186 w 498"/>
                <a:gd name="T15" fmla="*/ 21341 h 431"/>
                <a:gd name="T16" fmla="*/ 11101 w 498"/>
                <a:gd name="T17" fmla="*/ 28090 h 431"/>
                <a:gd name="T18" fmla="*/ 10097 w 498"/>
                <a:gd name="T19" fmla="*/ 28090 h 431"/>
                <a:gd name="T20" fmla="*/ 10362 w 498"/>
                <a:gd name="T21" fmla="*/ 25052 h 431"/>
                <a:gd name="T22" fmla="*/ 2283 w 498"/>
                <a:gd name="T23" fmla="*/ 25052 h 431"/>
                <a:gd name="T24" fmla="*/ 1876 w 498"/>
                <a:gd name="T25" fmla="*/ 21989 h 431"/>
                <a:gd name="T26" fmla="*/ 1876 w 498"/>
                <a:gd name="T27" fmla="*/ 8933 h 431"/>
                <a:gd name="T28" fmla="*/ 1033 w 498"/>
                <a:gd name="T29" fmla="*/ 6811 h 431"/>
                <a:gd name="T30" fmla="*/ 1573 w 498"/>
                <a:gd name="T31" fmla="*/ 5174 h 431"/>
                <a:gd name="T32" fmla="*/ 0 w 498"/>
                <a:gd name="T33" fmla="*/ 0 h 43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98"/>
                <a:gd name="T52" fmla="*/ 0 h 431"/>
                <a:gd name="T53" fmla="*/ 498 w 498"/>
                <a:gd name="T54" fmla="*/ 431 h 43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98" h="431">
                  <a:moveTo>
                    <a:pt x="0" y="0"/>
                  </a:moveTo>
                  <a:lnTo>
                    <a:pt x="328" y="0"/>
                  </a:lnTo>
                  <a:lnTo>
                    <a:pt x="323" y="56"/>
                  </a:lnTo>
                  <a:lnTo>
                    <a:pt x="384" y="160"/>
                  </a:lnTo>
                  <a:lnTo>
                    <a:pt x="413" y="178"/>
                  </a:lnTo>
                  <a:lnTo>
                    <a:pt x="394" y="208"/>
                  </a:lnTo>
                  <a:lnTo>
                    <a:pt x="464" y="315"/>
                  </a:lnTo>
                  <a:lnTo>
                    <a:pt x="497" y="326"/>
                  </a:lnTo>
                  <a:lnTo>
                    <a:pt x="453" y="430"/>
                  </a:lnTo>
                  <a:lnTo>
                    <a:pt x="411" y="430"/>
                  </a:lnTo>
                  <a:lnTo>
                    <a:pt x="423" y="384"/>
                  </a:lnTo>
                  <a:lnTo>
                    <a:pt x="93" y="384"/>
                  </a:lnTo>
                  <a:lnTo>
                    <a:pt x="77" y="336"/>
                  </a:lnTo>
                  <a:lnTo>
                    <a:pt x="77" y="136"/>
                  </a:lnTo>
                  <a:lnTo>
                    <a:pt x="42" y="104"/>
                  </a:lnTo>
                  <a:lnTo>
                    <a:pt x="64" y="80"/>
                  </a:lnTo>
                  <a:lnTo>
                    <a:pt x="0" y="0"/>
                  </a:lnTo>
                </a:path>
              </a:pathLst>
            </a:custGeom>
            <a:solidFill>
              <a:srgbClr val="84B5CE"/>
            </a:solidFill>
            <a:ln w="28575" cap="rnd">
              <a:solidFill>
                <a:srgbClr val="CCECFF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 dirty="0"/>
            </a:p>
          </p:txBody>
        </p:sp>
        <p:sp>
          <p:nvSpPr>
            <p:cNvPr id="9244" name="Freeform 25"/>
            <p:cNvSpPr>
              <a:spLocks/>
            </p:cNvSpPr>
            <p:nvPr/>
          </p:nvSpPr>
          <p:spPr bwMode="gray">
            <a:xfrm>
              <a:off x="3665" y="1784"/>
              <a:ext cx="268" cy="455"/>
            </a:xfrm>
            <a:custGeom>
              <a:avLst/>
              <a:gdLst>
                <a:gd name="T0" fmla="*/ 1002 w 235"/>
                <a:gd name="T1" fmla="*/ 0 h 383"/>
                <a:gd name="T2" fmla="*/ 1460 w 235"/>
                <a:gd name="T3" fmla="*/ 752 h 383"/>
                <a:gd name="T4" fmla="*/ 2206 w 235"/>
                <a:gd name="T5" fmla="*/ 2 h 383"/>
                <a:gd name="T6" fmla="*/ 5480 w 235"/>
                <a:gd name="T7" fmla="*/ 2 h 383"/>
                <a:gd name="T8" fmla="*/ 5480 w 235"/>
                <a:gd name="T9" fmla="*/ 14300 h 383"/>
                <a:gd name="T10" fmla="*/ 3477 w 235"/>
                <a:gd name="T11" fmla="*/ 21638 h 383"/>
                <a:gd name="T12" fmla="*/ 0 w 235"/>
                <a:gd name="T13" fmla="*/ 23841 h 383"/>
                <a:gd name="T14" fmla="*/ 237 w 235"/>
                <a:gd name="T15" fmla="*/ 20353 h 383"/>
                <a:gd name="T16" fmla="*/ 1002 w 235"/>
                <a:gd name="T17" fmla="*/ 17689 h 383"/>
                <a:gd name="T18" fmla="*/ 1002 w 235"/>
                <a:gd name="T19" fmla="*/ 0 h 38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35"/>
                <a:gd name="T31" fmla="*/ 0 h 383"/>
                <a:gd name="T32" fmla="*/ 235 w 235"/>
                <a:gd name="T33" fmla="*/ 383 h 38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35" h="383">
                  <a:moveTo>
                    <a:pt x="43" y="0"/>
                  </a:moveTo>
                  <a:lnTo>
                    <a:pt x="62" y="12"/>
                  </a:lnTo>
                  <a:lnTo>
                    <a:pt x="95" y="2"/>
                  </a:lnTo>
                  <a:lnTo>
                    <a:pt x="234" y="2"/>
                  </a:lnTo>
                  <a:lnTo>
                    <a:pt x="234" y="229"/>
                  </a:lnTo>
                  <a:lnTo>
                    <a:pt x="148" y="347"/>
                  </a:lnTo>
                  <a:lnTo>
                    <a:pt x="0" y="382"/>
                  </a:lnTo>
                  <a:lnTo>
                    <a:pt x="10" y="326"/>
                  </a:lnTo>
                  <a:lnTo>
                    <a:pt x="43" y="284"/>
                  </a:lnTo>
                  <a:lnTo>
                    <a:pt x="43" y="0"/>
                  </a:lnTo>
                </a:path>
              </a:pathLst>
            </a:custGeom>
            <a:solidFill>
              <a:srgbClr val="84B5CE"/>
            </a:solidFill>
            <a:ln w="28575" cap="rnd">
              <a:solidFill>
                <a:srgbClr val="CCECFF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 dirty="0"/>
            </a:p>
          </p:txBody>
        </p:sp>
        <p:sp>
          <p:nvSpPr>
            <p:cNvPr id="9245" name="Freeform 26"/>
            <p:cNvSpPr>
              <a:spLocks/>
            </p:cNvSpPr>
            <p:nvPr/>
          </p:nvSpPr>
          <p:spPr bwMode="gray">
            <a:xfrm>
              <a:off x="3933" y="1755"/>
              <a:ext cx="370" cy="391"/>
            </a:xfrm>
            <a:custGeom>
              <a:avLst/>
              <a:gdLst>
                <a:gd name="T0" fmla="*/ 0 w 324"/>
                <a:gd name="T1" fmla="*/ 1407 h 329"/>
                <a:gd name="T2" fmla="*/ 2925 w 324"/>
                <a:gd name="T3" fmla="*/ 1407 h 329"/>
                <a:gd name="T4" fmla="*/ 4021 w 324"/>
                <a:gd name="T5" fmla="*/ 2806 h 329"/>
                <a:gd name="T6" fmla="*/ 5637 w 324"/>
                <a:gd name="T7" fmla="*/ 2806 h 329"/>
                <a:gd name="T8" fmla="*/ 7810 w 324"/>
                <a:gd name="T9" fmla="*/ 0 h 329"/>
                <a:gd name="T10" fmla="*/ 7810 w 324"/>
                <a:gd name="T11" fmla="*/ 9006 h 329"/>
                <a:gd name="T12" fmla="*/ 7471 w 324"/>
                <a:gd name="T13" fmla="*/ 9397 h 329"/>
                <a:gd name="T14" fmla="*/ 6441 w 324"/>
                <a:gd name="T15" fmla="*/ 14803 h 329"/>
                <a:gd name="T16" fmla="*/ 5846 w 324"/>
                <a:gd name="T17" fmla="*/ 14803 h 329"/>
                <a:gd name="T18" fmla="*/ 3974 w 324"/>
                <a:gd name="T19" fmla="*/ 20659 h 329"/>
                <a:gd name="T20" fmla="*/ 3340 w 324"/>
                <a:gd name="T21" fmla="*/ 19152 h 329"/>
                <a:gd name="T22" fmla="*/ 2375 w 324"/>
                <a:gd name="T23" fmla="*/ 19747 h 329"/>
                <a:gd name="T24" fmla="*/ 0 w 324"/>
                <a:gd name="T25" fmla="*/ 14704 h 329"/>
                <a:gd name="T26" fmla="*/ 0 w 324"/>
                <a:gd name="T27" fmla="*/ 1407 h 32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324"/>
                <a:gd name="T43" fmla="*/ 0 h 329"/>
                <a:gd name="T44" fmla="*/ 324 w 324"/>
                <a:gd name="T45" fmla="*/ 329 h 329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324" h="329">
                  <a:moveTo>
                    <a:pt x="0" y="22"/>
                  </a:moveTo>
                  <a:lnTo>
                    <a:pt x="121" y="22"/>
                  </a:lnTo>
                  <a:lnTo>
                    <a:pt x="166" y="44"/>
                  </a:lnTo>
                  <a:lnTo>
                    <a:pt x="233" y="44"/>
                  </a:lnTo>
                  <a:lnTo>
                    <a:pt x="323" y="0"/>
                  </a:lnTo>
                  <a:lnTo>
                    <a:pt x="323" y="143"/>
                  </a:lnTo>
                  <a:lnTo>
                    <a:pt x="309" y="149"/>
                  </a:lnTo>
                  <a:lnTo>
                    <a:pt x="267" y="235"/>
                  </a:lnTo>
                  <a:lnTo>
                    <a:pt x="243" y="235"/>
                  </a:lnTo>
                  <a:lnTo>
                    <a:pt x="164" y="328"/>
                  </a:lnTo>
                  <a:lnTo>
                    <a:pt x="138" y="304"/>
                  </a:lnTo>
                  <a:lnTo>
                    <a:pt x="98" y="314"/>
                  </a:lnTo>
                  <a:lnTo>
                    <a:pt x="0" y="233"/>
                  </a:lnTo>
                  <a:lnTo>
                    <a:pt x="0" y="22"/>
                  </a:lnTo>
                </a:path>
              </a:pathLst>
            </a:custGeom>
            <a:solidFill>
              <a:srgbClr val="84B5CE"/>
            </a:solidFill>
            <a:ln w="28575" cap="rnd">
              <a:solidFill>
                <a:srgbClr val="CCECFF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 dirty="0"/>
            </a:p>
          </p:txBody>
        </p:sp>
        <p:sp>
          <p:nvSpPr>
            <p:cNvPr id="9246" name="Freeform 27"/>
            <p:cNvSpPr>
              <a:spLocks/>
            </p:cNvSpPr>
            <p:nvPr/>
          </p:nvSpPr>
          <p:spPr bwMode="gray">
            <a:xfrm>
              <a:off x="1370" y="950"/>
              <a:ext cx="987" cy="530"/>
            </a:xfrm>
            <a:custGeom>
              <a:avLst/>
              <a:gdLst>
                <a:gd name="T0" fmla="*/ 2 w 864"/>
                <a:gd name="T1" fmla="*/ 0 h 446"/>
                <a:gd name="T2" fmla="*/ 21046 w 864"/>
                <a:gd name="T3" fmla="*/ 0 h 446"/>
                <a:gd name="T4" fmla="*/ 21046 w 864"/>
                <a:gd name="T5" fmla="*/ 24279 h 446"/>
                <a:gd name="T6" fmla="*/ 8636 w 864"/>
                <a:gd name="T7" fmla="*/ 24279 h 446"/>
                <a:gd name="T8" fmla="*/ 8636 w 864"/>
                <a:gd name="T9" fmla="*/ 25753 h 446"/>
                <a:gd name="T10" fmla="*/ 5656 w 864"/>
                <a:gd name="T11" fmla="*/ 28004 h 446"/>
                <a:gd name="T12" fmla="*/ 3913 w 864"/>
                <a:gd name="T13" fmla="*/ 20129 h 446"/>
                <a:gd name="T14" fmla="*/ 2850 w 864"/>
                <a:gd name="T15" fmla="*/ 21265 h 446"/>
                <a:gd name="T16" fmla="*/ 2579 w 864"/>
                <a:gd name="T17" fmla="*/ 19721 h 446"/>
                <a:gd name="T18" fmla="*/ 3215 w 864"/>
                <a:gd name="T19" fmla="*/ 15628 h 446"/>
                <a:gd name="T20" fmla="*/ 0 w 864"/>
                <a:gd name="T21" fmla="*/ 7003 h 446"/>
                <a:gd name="T22" fmla="*/ 2 w 864"/>
                <a:gd name="T23" fmla="*/ 0 h 44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864"/>
                <a:gd name="T37" fmla="*/ 0 h 446"/>
                <a:gd name="T38" fmla="*/ 864 w 864"/>
                <a:gd name="T39" fmla="*/ 446 h 44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864" h="446">
                  <a:moveTo>
                    <a:pt x="2" y="0"/>
                  </a:moveTo>
                  <a:lnTo>
                    <a:pt x="863" y="0"/>
                  </a:lnTo>
                  <a:lnTo>
                    <a:pt x="863" y="386"/>
                  </a:lnTo>
                  <a:lnTo>
                    <a:pt x="354" y="386"/>
                  </a:lnTo>
                  <a:lnTo>
                    <a:pt x="354" y="409"/>
                  </a:lnTo>
                  <a:lnTo>
                    <a:pt x="232" y="445"/>
                  </a:lnTo>
                  <a:lnTo>
                    <a:pt x="160" y="320"/>
                  </a:lnTo>
                  <a:lnTo>
                    <a:pt x="117" y="338"/>
                  </a:lnTo>
                  <a:lnTo>
                    <a:pt x="106" y="314"/>
                  </a:lnTo>
                  <a:lnTo>
                    <a:pt x="132" y="248"/>
                  </a:lnTo>
                  <a:lnTo>
                    <a:pt x="0" y="111"/>
                  </a:lnTo>
                  <a:lnTo>
                    <a:pt x="2" y="0"/>
                  </a:lnTo>
                </a:path>
              </a:pathLst>
            </a:custGeom>
            <a:solidFill>
              <a:srgbClr val="84B5CE"/>
            </a:solidFill>
            <a:ln w="28575" cap="rnd">
              <a:solidFill>
                <a:srgbClr val="CCECFF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 dirty="0"/>
            </a:p>
          </p:txBody>
        </p:sp>
        <p:sp>
          <p:nvSpPr>
            <p:cNvPr id="9247" name="Freeform 28"/>
            <p:cNvSpPr>
              <a:spLocks/>
            </p:cNvSpPr>
            <p:nvPr/>
          </p:nvSpPr>
          <p:spPr bwMode="gray">
            <a:xfrm>
              <a:off x="1777" y="1414"/>
              <a:ext cx="581" cy="451"/>
            </a:xfrm>
            <a:custGeom>
              <a:avLst/>
              <a:gdLst>
                <a:gd name="T0" fmla="*/ 0 w 509"/>
                <a:gd name="T1" fmla="*/ 0 h 379"/>
                <a:gd name="T2" fmla="*/ 12160 w 509"/>
                <a:gd name="T3" fmla="*/ 0 h 379"/>
                <a:gd name="T4" fmla="*/ 12160 w 509"/>
                <a:gd name="T5" fmla="*/ 24578 h 379"/>
                <a:gd name="T6" fmla="*/ 0 w 509"/>
                <a:gd name="T7" fmla="*/ 24578 h 379"/>
                <a:gd name="T8" fmla="*/ 0 w 509"/>
                <a:gd name="T9" fmla="*/ 0 h 3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09"/>
                <a:gd name="T16" fmla="*/ 0 h 379"/>
                <a:gd name="T17" fmla="*/ 509 w 509"/>
                <a:gd name="T18" fmla="*/ 379 h 3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09" h="379">
                  <a:moveTo>
                    <a:pt x="0" y="0"/>
                  </a:moveTo>
                  <a:lnTo>
                    <a:pt x="508" y="0"/>
                  </a:lnTo>
                  <a:lnTo>
                    <a:pt x="508" y="378"/>
                  </a:lnTo>
                  <a:lnTo>
                    <a:pt x="0" y="378"/>
                  </a:lnTo>
                  <a:lnTo>
                    <a:pt x="0" y="0"/>
                  </a:lnTo>
                </a:path>
              </a:pathLst>
            </a:custGeom>
            <a:solidFill>
              <a:srgbClr val="84B5CE"/>
            </a:solidFill>
            <a:ln w="28575" cap="rnd">
              <a:solidFill>
                <a:srgbClr val="CCECFF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 dirty="0"/>
            </a:p>
          </p:txBody>
        </p:sp>
        <p:sp>
          <p:nvSpPr>
            <p:cNvPr id="9248" name="Freeform 29"/>
            <p:cNvSpPr>
              <a:spLocks/>
            </p:cNvSpPr>
            <p:nvPr/>
          </p:nvSpPr>
          <p:spPr bwMode="gray">
            <a:xfrm>
              <a:off x="2355" y="950"/>
              <a:ext cx="613" cy="340"/>
            </a:xfrm>
            <a:custGeom>
              <a:avLst/>
              <a:gdLst>
                <a:gd name="T0" fmla="*/ 0 w 537"/>
                <a:gd name="T1" fmla="*/ 0 h 286"/>
                <a:gd name="T2" fmla="*/ 11544 w 537"/>
                <a:gd name="T3" fmla="*/ 0 h 286"/>
                <a:gd name="T4" fmla="*/ 12647 w 537"/>
                <a:gd name="T5" fmla="*/ 13547 h 286"/>
                <a:gd name="T6" fmla="*/ 12862 w 537"/>
                <a:gd name="T7" fmla="*/ 18100 h 286"/>
                <a:gd name="T8" fmla="*/ 2 w 537"/>
                <a:gd name="T9" fmla="*/ 18100 h 286"/>
                <a:gd name="T10" fmla="*/ 0 w 537"/>
                <a:gd name="T11" fmla="*/ 0 h 28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37"/>
                <a:gd name="T19" fmla="*/ 0 h 286"/>
                <a:gd name="T20" fmla="*/ 537 w 537"/>
                <a:gd name="T21" fmla="*/ 286 h 28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37" h="286">
                  <a:moveTo>
                    <a:pt x="0" y="0"/>
                  </a:moveTo>
                  <a:lnTo>
                    <a:pt x="482" y="0"/>
                  </a:lnTo>
                  <a:lnTo>
                    <a:pt x="527" y="213"/>
                  </a:lnTo>
                  <a:lnTo>
                    <a:pt x="536" y="285"/>
                  </a:lnTo>
                  <a:lnTo>
                    <a:pt x="2" y="285"/>
                  </a:lnTo>
                  <a:lnTo>
                    <a:pt x="0" y="0"/>
                  </a:lnTo>
                </a:path>
              </a:pathLst>
            </a:custGeom>
            <a:solidFill>
              <a:srgbClr val="84B5CE"/>
            </a:solidFill>
            <a:ln w="28575" cap="rnd">
              <a:solidFill>
                <a:srgbClr val="CCECFF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 dirty="0"/>
            </a:p>
          </p:txBody>
        </p:sp>
        <p:sp>
          <p:nvSpPr>
            <p:cNvPr id="9249" name="Freeform 30"/>
            <p:cNvSpPr>
              <a:spLocks/>
            </p:cNvSpPr>
            <p:nvPr/>
          </p:nvSpPr>
          <p:spPr bwMode="gray">
            <a:xfrm>
              <a:off x="2357" y="1636"/>
              <a:ext cx="719" cy="339"/>
            </a:xfrm>
            <a:custGeom>
              <a:avLst/>
              <a:gdLst>
                <a:gd name="T0" fmla="*/ 0 w 630"/>
                <a:gd name="T1" fmla="*/ 0 h 285"/>
                <a:gd name="T2" fmla="*/ 9320 w 630"/>
                <a:gd name="T3" fmla="*/ 0 h 285"/>
                <a:gd name="T4" fmla="*/ 10325 w 630"/>
                <a:gd name="T5" fmla="*/ 1398 h 285"/>
                <a:gd name="T6" fmla="*/ 12441 w 630"/>
                <a:gd name="T7" fmla="*/ 3195 h 285"/>
                <a:gd name="T8" fmla="*/ 13855 w 630"/>
                <a:gd name="T9" fmla="*/ 14657 h 285"/>
                <a:gd name="T10" fmla="*/ 14995 w 630"/>
                <a:gd name="T11" fmla="*/ 18314 h 285"/>
                <a:gd name="T12" fmla="*/ 3207 w 630"/>
                <a:gd name="T13" fmla="*/ 18314 h 285"/>
                <a:gd name="T14" fmla="*/ 3207 w 630"/>
                <a:gd name="T15" fmla="*/ 11926 h 285"/>
                <a:gd name="T16" fmla="*/ 0 w 630"/>
                <a:gd name="T17" fmla="*/ 11926 h 285"/>
                <a:gd name="T18" fmla="*/ 0 w 630"/>
                <a:gd name="T19" fmla="*/ 0 h 28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30"/>
                <a:gd name="T31" fmla="*/ 0 h 285"/>
                <a:gd name="T32" fmla="*/ 630 w 630"/>
                <a:gd name="T33" fmla="*/ 285 h 28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30" h="285">
                  <a:moveTo>
                    <a:pt x="0" y="0"/>
                  </a:moveTo>
                  <a:lnTo>
                    <a:pt x="391" y="0"/>
                  </a:lnTo>
                  <a:lnTo>
                    <a:pt x="433" y="21"/>
                  </a:lnTo>
                  <a:lnTo>
                    <a:pt x="522" y="50"/>
                  </a:lnTo>
                  <a:lnTo>
                    <a:pt x="581" y="228"/>
                  </a:lnTo>
                  <a:lnTo>
                    <a:pt x="629" y="284"/>
                  </a:lnTo>
                  <a:lnTo>
                    <a:pt x="134" y="284"/>
                  </a:lnTo>
                  <a:lnTo>
                    <a:pt x="134" y="185"/>
                  </a:lnTo>
                  <a:lnTo>
                    <a:pt x="0" y="185"/>
                  </a:lnTo>
                  <a:lnTo>
                    <a:pt x="0" y="0"/>
                  </a:lnTo>
                </a:path>
              </a:pathLst>
            </a:custGeom>
            <a:solidFill>
              <a:srgbClr val="84B5CE"/>
            </a:solidFill>
            <a:ln w="28575" cap="rnd">
              <a:solidFill>
                <a:srgbClr val="CCECFF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 dirty="0"/>
            </a:p>
          </p:txBody>
        </p:sp>
        <p:sp>
          <p:nvSpPr>
            <p:cNvPr id="9250" name="Freeform 31"/>
            <p:cNvSpPr>
              <a:spLocks/>
            </p:cNvSpPr>
            <p:nvPr/>
          </p:nvSpPr>
          <p:spPr bwMode="gray">
            <a:xfrm>
              <a:off x="1944" y="1863"/>
              <a:ext cx="562" cy="436"/>
            </a:xfrm>
            <a:custGeom>
              <a:avLst/>
              <a:gdLst>
                <a:gd name="T0" fmla="*/ 0 w 492"/>
                <a:gd name="T1" fmla="*/ 0 h 366"/>
                <a:gd name="T2" fmla="*/ 11956 w 492"/>
                <a:gd name="T3" fmla="*/ 0 h 366"/>
                <a:gd name="T4" fmla="*/ 11956 w 492"/>
                <a:gd name="T5" fmla="*/ 24372 h 366"/>
                <a:gd name="T6" fmla="*/ 0 w 492"/>
                <a:gd name="T7" fmla="*/ 24372 h 366"/>
                <a:gd name="T8" fmla="*/ 0 w 492"/>
                <a:gd name="T9" fmla="*/ 0 h 36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92"/>
                <a:gd name="T16" fmla="*/ 0 h 366"/>
                <a:gd name="T17" fmla="*/ 492 w 492"/>
                <a:gd name="T18" fmla="*/ 366 h 36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92" h="366">
                  <a:moveTo>
                    <a:pt x="0" y="0"/>
                  </a:moveTo>
                  <a:lnTo>
                    <a:pt x="491" y="0"/>
                  </a:lnTo>
                  <a:lnTo>
                    <a:pt x="491" y="365"/>
                  </a:lnTo>
                  <a:lnTo>
                    <a:pt x="0" y="365"/>
                  </a:lnTo>
                  <a:lnTo>
                    <a:pt x="0" y="0"/>
                  </a:lnTo>
                </a:path>
              </a:pathLst>
            </a:custGeom>
            <a:solidFill>
              <a:srgbClr val="84B5CE"/>
            </a:solidFill>
            <a:ln w="28575" cap="rnd">
              <a:solidFill>
                <a:srgbClr val="CCECFF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 dirty="0"/>
            </a:p>
          </p:txBody>
        </p:sp>
        <p:sp>
          <p:nvSpPr>
            <p:cNvPr id="9251" name="Freeform 32"/>
            <p:cNvSpPr>
              <a:spLocks/>
            </p:cNvSpPr>
            <p:nvPr/>
          </p:nvSpPr>
          <p:spPr bwMode="gray">
            <a:xfrm>
              <a:off x="4121" y="1931"/>
              <a:ext cx="441" cy="347"/>
            </a:xfrm>
            <a:custGeom>
              <a:avLst/>
              <a:gdLst>
                <a:gd name="T0" fmla="*/ 3863 w 386"/>
                <a:gd name="T1" fmla="*/ 0 h 292"/>
                <a:gd name="T2" fmla="*/ 3565 w 386"/>
                <a:gd name="T3" fmla="*/ 0 h 292"/>
                <a:gd name="T4" fmla="*/ 2499 w 386"/>
                <a:gd name="T5" fmla="*/ 5590 h 292"/>
                <a:gd name="T6" fmla="*/ 1853 w 386"/>
                <a:gd name="T7" fmla="*/ 5590 h 292"/>
                <a:gd name="T8" fmla="*/ 0 w 386"/>
                <a:gd name="T9" fmla="*/ 11172 h 292"/>
                <a:gd name="T10" fmla="*/ 808 w 386"/>
                <a:gd name="T11" fmla="*/ 17079 h 292"/>
                <a:gd name="T12" fmla="*/ 3719 w 386"/>
                <a:gd name="T13" fmla="*/ 18299 h 292"/>
                <a:gd name="T14" fmla="*/ 4476 w 386"/>
                <a:gd name="T15" fmla="*/ 16762 h 292"/>
                <a:gd name="T16" fmla="*/ 5313 w 386"/>
                <a:gd name="T17" fmla="*/ 12503 h 292"/>
                <a:gd name="T18" fmla="*/ 5524 w 386"/>
                <a:gd name="T19" fmla="*/ 12080 h 292"/>
                <a:gd name="T20" fmla="*/ 9438 w 386"/>
                <a:gd name="T21" fmla="*/ 8564 h 292"/>
                <a:gd name="T22" fmla="*/ 9109 w 386"/>
                <a:gd name="T23" fmla="*/ 6907 h 292"/>
                <a:gd name="T24" fmla="*/ 7627 w 386"/>
                <a:gd name="T25" fmla="*/ 5654 h 292"/>
                <a:gd name="T26" fmla="*/ 5444 w 386"/>
                <a:gd name="T27" fmla="*/ 8564 h 292"/>
                <a:gd name="T28" fmla="*/ 5444 w 386"/>
                <a:gd name="T29" fmla="*/ 3440 h 292"/>
                <a:gd name="T30" fmla="*/ 3863 w 386"/>
                <a:gd name="T31" fmla="*/ 3440 h 292"/>
                <a:gd name="T32" fmla="*/ 3863 w 386"/>
                <a:gd name="T33" fmla="*/ 0 h 29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86"/>
                <a:gd name="T52" fmla="*/ 0 h 292"/>
                <a:gd name="T53" fmla="*/ 386 w 386"/>
                <a:gd name="T54" fmla="*/ 292 h 29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86" h="292">
                  <a:moveTo>
                    <a:pt x="158" y="0"/>
                  </a:moveTo>
                  <a:lnTo>
                    <a:pt x="146" y="0"/>
                  </a:lnTo>
                  <a:lnTo>
                    <a:pt x="102" y="88"/>
                  </a:lnTo>
                  <a:lnTo>
                    <a:pt x="76" y="88"/>
                  </a:lnTo>
                  <a:lnTo>
                    <a:pt x="0" y="178"/>
                  </a:lnTo>
                  <a:lnTo>
                    <a:pt x="33" y="272"/>
                  </a:lnTo>
                  <a:lnTo>
                    <a:pt x="152" y="291"/>
                  </a:lnTo>
                  <a:lnTo>
                    <a:pt x="183" y="267"/>
                  </a:lnTo>
                  <a:lnTo>
                    <a:pt x="217" y="199"/>
                  </a:lnTo>
                  <a:lnTo>
                    <a:pt x="225" y="192"/>
                  </a:lnTo>
                  <a:lnTo>
                    <a:pt x="385" y="136"/>
                  </a:lnTo>
                  <a:lnTo>
                    <a:pt x="373" y="110"/>
                  </a:lnTo>
                  <a:lnTo>
                    <a:pt x="312" y="90"/>
                  </a:lnTo>
                  <a:lnTo>
                    <a:pt x="223" y="136"/>
                  </a:lnTo>
                  <a:lnTo>
                    <a:pt x="223" y="55"/>
                  </a:lnTo>
                  <a:lnTo>
                    <a:pt x="158" y="55"/>
                  </a:lnTo>
                  <a:lnTo>
                    <a:pt x="158" y="0"/>
                  </a:lnTo>
                </a:path>
              </a:pathLst>
            </a:custGeom>
            <a:solidFill>
              <a:srgbClr val="84B5CE"/>
            </a:solidFill>
            <a:ln w="28575" cap="rnd">
              <a:solidFill>
                <a:srgbClr val="CCECFF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 dirty="0"/>
            </a:p>
          </p:txBody>
        </p:sp>
        <p:sp>
          <p:nvSpPr>
            <p:cNvPr id="9252" name="Freeform 33"/>
            <p:cNvSpPr>
              <a:spLocks/>
            </p:cNvSpPr>
            <p:nvPr/>
          </p:nvSpPr>
          <p:spPr bwMode="gray">
            <a:xfrm>
              <a:off x="3550" y="2037"/>
              <a:ext cx="607" cy="344"/>
            </a:xfrm>
            <a:custGeom>
              <a:avLst/>
              <a:gdLst>
                <a:gd name="T0" fmla="*/ 0 w 532"/>
                <a:gd name="T1" fmla="*/ 18859 h 289"/>
                <a:gd name="T2" fmla="*/ 698 w 532"/>
                <a:gd name="T3" fmla="*/ 13853 h 289"/>
                <a:gd name="T4" fmla="*/ 2357 w 532"/>
                <a:gd name="T5" fmla="*/ 10760 h 289"/>
                <a:gd name="T6" fmla="*/ 5842 w 532"/>
                <a:gd name="T7" fmla="*/ 8906 h 289"/>
                <a:gd name="T8" fmla="*/ 7913 w 532"/>
                <a:gd name="T9" fmla="*/ 1226 h 289"/>
                <a:gd name="T10" fmla="*/ 7913 w 532"/>
                <a:gd name="T11" fmla="*/ 0 h 289"/>
                <a:gd name="T12" fmla="*/ 10244 w 532"/>
                <a:gd name="T13" fmla="*/ 5108 h 289"/>
                <a:gd name="T14" fmla="*/ 11195 w 532"/>
                <a:gd name="T15" fmla="*/ 4343 h 289"/>
                <a:gd name="T16" fmla="*/ 11741 w 532"/>
                <a:gd name="T17" fmla="*/ 5884 h 289"/>
                <a:gd name="T18" fmla="*/ 12570 w 532"/>
                <a:gd name="T19" fmla="*/ 11971 h 289"/>
                <a:gd name="T20" fmla="*/ 9317 w 532"/>
                <a:gd name="T21" fmla="*/ 16113 h 289"/>
                <a:gd name="T22" fmla="*/ 8894 w 532"/>
                <a:gd name="T23" fmla="*/ 17545 h 289"/>
                <a:gd name="T24" fmla="*/ 2609 w 532"/>
                <a:gd name="T25" fmla="*/ 17545 h 289"/>
                <a:gd name="T26" fmla="*/ 2609 w 532"/>
                <a:gd name="T27" fmla="*/ 18859 h 289"/>
                <a:gd name="T28" fmla="*/ 0 w 532"/>
                <a:gd name="T29" fmla="*/ 18859 h 28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532"/>
                <a:gd name="T46" fmla="*/ 0 h 289"/>
                <a:gd name="T47" fmla="*/ 532 w 532"/>
                <a:gd name="T48" fmla="*/ 289 h 289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532" h="289">
                  <a:moveTo>
                    <a:pt x="0" y="288"/>
                  </a:moveTo>
                  <a:lnTo>
                    <a:pt x="30" y="212"/>
                  </a:lnTo>
                  <a:lnTo>
                    <a:pt x="100" y="165"/>
                  </a:lnTo>
                  <a:lnTo>
                    <a:pt x="246" y="135"/>
                  </a:lnTo>
                  <a:lnTo>
                    <a:pt x="334" y="19"/>
                  </a:lnTo>
                  <a:lnTo>
                    <a:pt x="334" y="0"/>
                  </a:lnTo>
                  <a:lnTo>
                    <a:pt x="432" y="78"/>
                  </a:lnTo>
                  <a:lnTo>
                    <a:pt x="472" y="66"/>
                  </a:lnTo>
                  <a:lnTo>
                    <a:pt x="495" y="90"/>
                  </a:lnTo>
                  <a:lnTo>
                    <a:pt x="531" y="183"/>
                  </a:lnTo>
                  <a:lnTo>
                    <a:pt x="394" y="246"/>
                  </a:lnTo>
                  <a:lnTo>
                    <a:pt x="375" y="268"/>
                  </a:lnTo>
                  <a:lnTo>
                    <a:pt x="110" y="268"/>
                  </a:lnTo>
                  <a:lnTo>
                    <a:pt x="110" y="288"/>
                  </a:lnTo>
                  <a:lnTo>
                    <a:pt x="0" y="288"/>
                  </a:lnTo>
                </a:path>
              </a:pathLst>
            </a:custGeom>
            <a:solidFill>
              <a:srgbClr val="84B5CE"/>
            </a:solidFill>
            <a:ln w="28575" cap="rnd">
              <a:solidFill>
                <a:srgbClr val="CCECFF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 dirty="0"/>
            </a:p>
          </p:txBody>
        </p:sp>
        <p:sp>
          <p:nvSpPr>
            <p:cNvPr id="9253" name="Freeform 34"/>
            <p:cNvSpPr>
              <a:spLocks/>
            </p:cNvSpPr>
            <p:nvPr/>
          </p:nvSpPr>
          <p:spPr bwMode="gray">
            <a:xfrm>
              <a:off x="3123" y="2358"/>
              <a:ext cx="419" cy="390"/>
            </a:xfrm>
            <a:custGeom>
              <a:avLst/>
              <a:gdLst>
                <a:gd name="T0" fmla="*/ 0 w 367"/>
                <a:gd name="T1" fmla="*/ 0 h 328"/>
                <a:gd name="T2" fmla="*/ 7904 w 367"/>
                <a:gd name="T3" fmla="*/ 0 h 328"/>
                <a:gd name="T4" fmla="*/ 7623 w 367"/>
                <a:gd name="T5" fmla="*/ 2750 h 328"/>
                <a:gd name="T6" fmla="*/ 8805 w 367"/>
                <a:gd name="T7" fmla="*/ 2867 h 328"/>
                <a:gd name="T8" fmla="*/ 7674 w 367"/>
                <a:gd name="T9" fmla="*/ 10079 h 328"/>
                <a:gd name="T10" fmla="*/ 6512 w 367"/>
                <a:gd name="T11" fmla="*/ 13866 h 328"/>
                <a:gd name="T12" fmla="*/ 5764 w 367"/>
                <a:gd name="T13" fmla="*/ 20884 h 328"/>
                <a:gd name="T14" fmla="*/ 1162 w 367"/>
                <a:gd name="T15" fmla="*/ 20884 h 328"/>
                <a:gd name="T16" fmla="*/ 1162 w 367"/>
                <a:gd name="T17" fmla="*/ 17665 h 328"/>
                <a:gd name="T18" fmla="*/ 312 w 367"/>
                <a:gd name="T19" fmla="*/ 17071 h 328"/>
                <a:gd name="T20" fmla="*/ 312 w 367"/>
                <a:gd name="T21" fmla="*/ 4273 h 328"/>
                <a:gd name="T22" fmla="*/ 0 w 367"/>
                <a:gd name="T23" fmla="*/ 0 h 32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67"/>
                <a:gd name="T37" fmla="*/ 0 h 328"/>
                <a:gd name="T38" fmla="*/ 367 w 367"/>
                <a:gd name="T39" fmla="*/ 328 h 32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67" h="328">
                  <a:moveTo>
                    <a:pt x="0" y="0"/>
                  </a:moveTo>
                  <a:lnTo>
                    <a:pt x="329" y="0"/>
                  </a:lnTo>
                  <a:lnTo>
                    <a:pt x="317" y="43"/>
                  </a:lnTo>
                  <a:lnTo>
                    <a:pt x="366" y="45"/>
                  </a:lnTo>
                  <a:lnTo>
                    <a:pt x="319" y="158"/>
                  </a:lnTo>
                  <a:lnTo>
                    <a:pt x="271" y="219"/>
                  </a:lnTo>
                  <a:lnTo>
                    <a:pt x="239" y="327"/>
                  </a:lnTo>
                  <a:lnTo>
                    <a:pt x="48" y="327"/>
                  </a:lnTo>
                  <a:lnTo>
                    <a:pt x="48" y="277"/>
                  </a:lnTo>
                  <a:lnTo>
                    <a:pt x="13" y="268"/>
                  </a:lnTo>
                  <a:lnTo>
                    <a:pt x="13" y="67"/>
                  </a:lnTo>
                  <a:lnTo>
                    <a:pt x="0" y="0"/>
                  </a:lnTo>
                </a:path>
              </a:pathLst>
            </a:custGeom>
            <a:solidFill>
              <a:srgbClr val="84B5CE"/>
            </a:solidFill>
            <a:ln w="28575" cap="rnd">
              <a:solidFill>
                <a:srgbClr val="CCECFF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 dirty="0"/>
            </a:p>
          </p:txBody>
        </p:sp>
        <p:sp>
          <p:nvSpPr>
            <p:cNvPr id="9254" name="Freeform 35"/>
            <p:cNvSpPr>
              <a:spLocks/>
            </p:cNvSpPr>
            <p:nvPr/>
          </p:nvSpPr>
          <p:spPr bwMode="gray">
            <a:xfrm>
              <a:off x="3491" y="2358"/>
              <a:ext cx="709" cy="189"/>
            </a:xfrm>
            <a:custGeom>
              <a:avLst/>
              <a:gdLst>
                <a:gd name="T0" fmla="*/ 1303 w 621"/>
                <a:gd name="T1" fmla="*/ 1083 h 159"/>
                <a:gd name="T2" fmla="*/ 3888 w 621"/>
                <a:gd name="T3" fmla="*/ 1083 h 159"/>
                <a:gd name="T4" fmla="*/ 3888 w 621"/>
                <a:gd name="T5" fmla="*/ 0 h 159"/>
                <a:gd name="T6" fmla="*/ 14894 w 621"/>
                <a:gd name="T7" fmla="*/ 0 h 159"/>
                <a:gd name="T8" fmla="*/ 14707 w 621"/>
                <a:gd name="T9" fmla="*/ 2162 h 159"/>
                <a:gd name="T10" fmla="*/ 10284 w 621"/>
                <a:gd name="T11" fmla="*/ 7074 h 159"/>
                <a:gd name="T12" fmla="*/ 9879 w 621"/>
                <a:gd name="T13" fmla="*/ 9996 h 159"/>
                <a:gd name="T14" fmla="*/ 0 w 621"/>
                <a:gd name="T15" fmla="*/ 9996 h 159"/>
                <a:gd name="T16" fmla="*/ 1303 w 621"/>
                <a:gd name="T17" fmla="*/ 1083 h 15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21"/>
                <a:gd name="T28" fmla="*/ 0 h 159"/>
                <a:gd name="T29" fmla="*/ 621 w 621"/>
                <a:gd name="T30" fmla="*/ 159 h 15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21" h="159">
                  <a:moveTo>
                    <a:pt x="54" y="17"/>
                  </a:moveTo>
                  <a:lnTo>
                    <a:pt x="162" y="17"/>
                  </a:lnTo>
                  <a:lnTo>
                    <a:pt x="162" y="0"/>
                  </a:lnTo>
                  <a:lnTo>
                    <a:pt x="620" y="0"/>
                  </a:lnTo>
                  <a:lnTo>
                    <a:pt x="611" y="34"/>
                  </a:lnTo>
                  <a:lnTo>
                    <a:pt x="428" y="112"/>
                  </a:lnTo>
                  <a:lnTo>
                    <a:pt x="410" y="158"/>
                  </a:lnTo>
                  <a:lnTo>
                    <a:pt x="0" y="158"/>
                  </a:lnTo>
                  <a:lnTo>
                    <a:pt x="54" y="17"/>
                  </a:lnTo>
                </a:path>
              </a:pathLst>
            </a:custGeom>
            <a:solidFill>
              <a:srgbClr val="84B5CE"/>
            </a:solidFill>
            <a:ln w="28575" cap="rnd">
              <a:solidFill>
                <a:srgbClr val="CCECFF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 dirty="0"/>
            </a:p>
          </p:txBody>
        </p:sp>
        <p:sp>
          <p:nvSpPr>
            <p:cNvPr id="9255" name="Freeform 36"/>
            <p:cNvSpPr>
              <a:spLocks/>
            </p:cNvSpPr>
            <p:nvPr/>
          </p:nvSpPr>
          <p:spPr bwMode="gray">
            <a:xfrm>
              <a:off x="3961" y="2358"/>
              <a:ext cx="740" cy="301"/>
            </a:xfrm>
            <a:custGeom>
              <a:avLst/>
              <a:gdLst>
                <a:gd name="T0" fmla="*/ 5052 w 648"/>
                <a:gd name="T1" fmla="*/ 0 h 253"/>
                <a:gd name="T2" fmla="*/ 14988 w 648"/>
                <a:gd name="T3" fmla="*/ 0 h 253"/>
                <a:gd name="T4" fmla="*/ 15664 w 648"/>
                <a:gd name="T5" fmla="*/ 4998 h 253"/>
                <a:gd name="T6" fmla="*/ 13937 w 648"/>
                <a:gd name="T7" fmla="*/ 9883 h 253"/>
                <a:gd name="T8" fmla="*/ 11467 w 648"/>
                <a:gd name="T9" fmla="*/ 11998 h 253"/>
                <a:gd name="T10" fmla="*/ 10441 w 648"/>
                <a:gd name="T11" fmla="*/ 16329 h 253"/>
                <a:gd name="T12" fmla="*/ 8006 w 648"/>
                <a:gd name="T13" fmla="*/ 9231 h 253"/>
                <a:gd name="T14" fmla="*/ 6135 w 648"/>
                <a:gd name="T15" fmla="*/ 9231 h 253"/>
                <a:gd name="T16" fmla="*/ 5769 w 648"/>
                <a:gd name="T17" fmla="*/ 7805 h 253"/>
                <a:gd name="T18" fmla="*/ 3161 w 648"/>
                <a:gd name="T19" fmla="*/ 7805 h 253"/>
                <a:gd name="T20" fmla="*/ 2206 w 648"/>
                <a:gd name="T21" fmla="*/ 10200 h 253"/>
                <a:gd name="T22" fmla="*/ 0 w 648"/>
                <a:gd name="T23" fmla="*/ 10200 h 253"/>
                <a:gd name="T24" fmla="*/ 407 w 648"/>
                <a:gd name="T25" fmla="*/ 7156 h 253"/>
                <a:gd name="T26" fmla="*/ 4829 w 648"/>
                <a:gd name="T27" fmla="*/ 2377 h 253"/>
                <a:gd name="T28" fmla="*/ 5052 w 648"/>
                <a:gd name="T29" fmla="*/ 0 h 25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648"/>
                <a:gd name="T46" fmla="*/ 0 h 253"/>
                <a:gd name="T47" fmla="*/ 648 w 648"/>
                <a:gd name="T48" fmla="*/ 253 h 25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648" h="253">
                  <a:moveTo>
                    <a:pt x="208" y="0"/>
                  </a:moveTo>
                  <a:lnTo>
                    <a:pt x="619" y="0"/>
                  </a:lnTo>
                  <a:lnTo>
                    <a:pt x="647" y="77"/>
                  </a:lnTo>
                  <a:lnTo>
                    <a:pt x="576" y="153"/>
                  </a:lnTo>
                  <a:lnTo>
                    <a:pt x="474" y="185"/>
                  </a:lnTo>
                  <a:lnTo>
                    <a:pt x="433" y="252"/>
                  </a:lnTo>
                  <a:lnTo>
                    <a:pt x="332" y="143"/>
                  </a:lnTo>
                  <a:lnTo>
                    <a:pt x="253" y="143"/>
                  </a:lnTo>
                  <a:lnTo>
                    <a:pt x="238" y="121"/>
                  </a:lnTo>
                  <a:lnTo>
                    <a:pt x="131" y="121"/>
                  </a:lnTo>
                  <a:lnTo>
                    <a:pt x="91" y="158"/>
                  </a:lnTo>
                  <a:lnTo>
                    <a:pt x="0" y="158"/>
                  </a:lnTo>
                  <a:lnTo>
                    <a:pt x="17" y="111"/>
                  </a:lnTo>
                  <a:lnTo>
                    <a:pt x="200" y="36"/>
                  </a:lnTo>
                  <a:lnTo>
                    <a:pt x="208" y="0"/>
                  </a:lnTo>
                </a:path>
              </a:pathLst>
            </a:custGeom>
            <a:solidFill>
              <a:srgbClr val="84B5CE"/>
            </a:solidFill>
            <a:ln w="28575" cap="rnd">
              <a:solidFill>
                <a:srgbClr val="CCECFF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 dirty="0"/>
            </a:p>
          </p:txBody>
        </p:sp>
        <p:sp>
          <p:nvSpPr>
            <p:cNvPr id="9256" name="Freeform 37"/>
            <p:cNvSpPr>
              <a:spLocks/>
            </p:cNvSpPr>
            <p:nvPr/>
          </p:nvSpPr>
          <p:spPr bwMode="gray">
            <a:xfrm>
              <a:off x="4054" y="2503"/>
              <a:ext cx="403" cy="364"/>
            </a:xfrm>
            <a:custGeom>
              <a:avLst/>
              <a:gdLst>
                <a:gd name="T0" fmla="*/ 344 w 353"/>
                <a:gd name="T1" fmla="*/ 2354 h 306"/>
                <a:gd name="T2" fmla="*/ 1188 w 353"/>
                <a:gd name="T3" fmla="*/ 0 h 306"/>
                <a:gd name="T4" fmla="*/ 3764 w 353"/>
                <a:gd name="T5" fmla="*/ 0 h 306"/>
                <a:gd name="T6" fmla="*/ 4069 w 353"/>
                <a:gd name="T7" fmla="*/ 1399 h 306"/>
                <a:gd name="T8" fmla="*/ 6037 w 353"/>
                <a:gd name="T9" fmla="*/ 1399 h 306"/>
                <a:gd name="T10" fmla="*/ 8458 w 353"/>
                <a:gd name="T11" fmla="*/ 8398 h 306"/>
                <a:gd name="T12" fmla="*/ 6270 w 353"/>
                <a:gd name="T13" fmla="*/ 14565 h 306"/>
                <a:gd name="T14" fmla="*/ 4601 w 353"/>
                <a:gd name="T15" fmla="*/ 16102 h 306"/>
                <a:gd name="T16" fmla="*/ 4372 w 353"/>
                <a:gd name="T17" fmla="*/ 19662 h 306"/>
                <a:gd name="T18" fmla="*/ 3530 w 353"/>
                <a:gd name="T19" fmla="*/ 15416 h 306"/>
                <a:gd name="T20" fmla="*/ 0 w 353"/>
                <a:gd name="T21" fmla="*/ 4272 h 306"/>
                <a:gd name="T22" fmla="*/ 344 w 353"/>
                <a:gd name="T23" fmla="*/ 2354 h 30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53"/>
                <a:gd name="T37" fmla="*/ 0 h 306"/>
                <a:gd name="T38" fmla="*/ 353 w 353"/>
                <a:gd name="T39" fmla="*/ 306 h 30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53" h="306">
                  <a:moveTo>
                    <a:pt x="14" y="36"/>
                  </a:moveTo>
                  <a:lnTo>
                    <a:pt x="50" y="0"/>
                  </a:lnTo>
                  <a:lnTo>
                    <a:pt x="157" y="0"/>
                  </a:lnTo>
                  <a:lnTo>
                    <a:pt x="170" y="21"/>
                  </a:lnTo>
                  <a:lnTo>
                    <a:pt x="251" y="21"/>
                  </a:lnTo>
                  <a:lnTo>
                    <a:pt x="352" y="130"/>
                  </a:lnTo>
                  <a:lnTo>
                    <a:pt x="260" y="226"/>
                  </a:lnTo>
                  <a:lnTo>
                    <a:pt x="192" y="250"/>
                  </a:lnTo>
                  <a:lnTo>
                    <a:pt x="182" y="305"/>
                  </a:lnTo>
                  <a:lnTo>
                    <a:pt x="147" y="240"/>
                  </a:lnTo>
                  <a:lnTo>
                    <a:pt x="0" y="66"/>
                  </a:lnTo>
                  <a:lnTo>
                    <a:pt x="14" y="36"/>
                  </a:lnTo>
                </a:path>
              </a:pathLst>
            </a:custGeom>
            <a:solidFill>
              <a:srgbClr val="84B5CE"/>
            </a:solidFill>
            <a:ln w="28575" cap="rnd">
              <a:solidFill>
                <a:srgbClr val="CCECFF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 dirty="0"/>
            </a:p>
          </p:txBody>
        </p:sp>
        <p:sp>
          <p:nvSpPr>
            <p:cNvPr id="9257" name="Freeform 38"/>
            <p:cNvSpPr>
              <a:spLocks/>
            </p:cNvSpPr>
            <p:nvPr/>
          </p:nvSpPr>
          <p:spPr bwMode="gray">
            <a:xfrm>
              <a:off x="3872" y="2546"/>
              <a:ext cx="390" cy="455"/>
            </a:xfrm>
            <a:custGeom>
              <a:avLst/>
              <a:gdLst>
                <a:gd name="T0" fmla="*/ 0 w 342"/>
                <a:gd name="T1" fmla="*/ 0 h 383"/>
                <a:gd name="T2" fmla="*/ 4029 w 342"/>
                <a:gd name="T3" fmla="*/ 0 h 383"/>
                <a:gd name="T4" fmla="*/ 3681 w 342"/>
                <a:gd name="T5" fmla="*/ 1778 h 383"/>
                <a:gd name="T6" fmla="*/ 7157 w 342"/>
                <a:gd name="T7" fmla="*/ 12681 h 383"/>
                <a:gd name="T8" fmla="*/ 7972 w 342"/>
                <a:gd name="T9" fmla="*/ 16690 h 383"/>
                <a:gd name="T10" fmla="*/ 6969 w 342"/>
                <a:gd name="T11" fmla="*/ 23841 h 383"/>
                <a:gd name="T12" fmla="*/ 1446 w 342"/>
                <a:gd name="T13" fmla="*/ 23841 h 383"/>
                <a:gd name="T14" fmla="*/ 879 w 342"/>
                <a:gd name="T15" fmla="*/ 20879 h 383"/>
                <a:gd name="T16" fmla="*/ 550 w 342"/>
                <a:gd name="T17" fmla="*/ 17132 h 383"/>
                <a:gd name="T18" fmla="*/ 1140 w 342"/>
                <a:gd name="T19" fmla="*/ 15033 h 383"/>
                <a:gd name="T20" fmla="*/ 0 w 342"/>
                <a:gd name="T21" fmla="*/ 0 h 38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42"/>
                <a:gd name="T34" fmla="*/ 0 h 383"/>
                <a:gd name="T35" fmla="*/ 342 w 342"/>
                <a:gd name="T36" fmla="*/ 383 h 38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42" h="383">
                  <a:moveTo>
                    <a:pt x="0" y="0"/>
                  </a:moveTo>
                  <a:lnTo>
                    <a:pt x="172" y="0"/>
                  </a:lnTo>
                  <a:lnTo>
                    <a:pt x="157" y="29"/>
                  </a:lnTo>
                  <a:lnTo>
                    <a:pt x="305" y="204"/>
                  </a:lnTo>
                  <a:lnTo>
                    <a:pt x="341" y="268"/>
                  </a:lnTo>
                  <a:lnTo>
                    <a:pt x="297" y="382"/>
                  </a:lnTo>
                  <a:lnTo>
                    <a:pt x="61" y="382"/>
                  </a:lnTo>
                  <a:lnTo>
                    <a:pt x="38" y="334"/>
                  </a:lnTo>
                  <a:lnTo>
                    <a:pt x="24" y="274"/>
                  </a:lnTo>
                  <a:lnTo>
                    <a:pt x="48" y="241"/>
                  </a:lnTo>
                  <a:lnTo>
                    <a:pt x="0" y="0"/>
                  </a:lnTo>
                </a:path>
              </a:pathLst>
            </a:custGeom>
            <a:solidFill>
              <a:srgbClr val="84B5CE"/>
            </a:solidFill>
            <a:ln w="28575" cap="rnd">
              <a:solidFill>
                <a:srgbClr val="CCECFF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 dirty="0"/>
            </a:p>
          </p:txBody>
        </p:sp>
        <p:sp>
          <p:nvSpPr>
            <p:cNvPr id="9258" name="Freeform 39"/>
            <p:cNvSpPr>
              <a:spLocks/>
            </p:cNvSpPr>
            <p:nvPr/>
          </p:nvSpPr>
          <p:spPr bwMode="gray">
            <a:xfrm>
              <a:off x="3614" y="2545"/>
              <a:ext cx="315" cy="478"/>
            </a:xfrm>
            <a:custGeom>
              <a:avLst/>
              <a:gdLst>
                <a:gd name="T0" fmla="*/ 1309 w 276"/>
                <a:gd name="T1" fmla="*/ 0 h 402"/>
                <a:gd name="T2" fmla="*/ 5441 w 276"/>
                <a:gd name="T3" fmla="*/ 0 h 402"/>
                <a:gd name="T4" fmla="*/ 6565 w 276"/>
                <a:gd name="T5" fmla="*/ 15605 h 402"/>
                <a:gd name="T6" fmla="*/ 6020 w 276"/>
                <a:gd name="T7" fmla="*/ 17667 h 402"/>
                <a:gd name="T8" fmla="*/ 6259 w 276"/>
                <a:gd name="T9" fmla="*/ 21285 h 402"/>
                <a:gd name="T10" fmla="*/ 1690 w 276"/>
                <a:gd name="T11" fmla="*/ 21285 h 402"/>
                <a:gd name="T12" fmla="*/ 1629 w 276"/>
                <a:gd name="T13" fmla="*/ 24873 h 402"/>
                <a:gd name="T14" fmla="*/ 0 w 276"/>
                <a:gd name="T15" fmla="*/ 25555 h 402"/>
                <a:gd name="T16" fmla="*/ 2 w 276"/>
                <a:gd name="T17" fmla="*/ 18397 h 402"/>
                <a:gd name="T18" fmla="*/ 1309 w 276"/>
                <a:gd name="T19" fmla="*/ 0 h 40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76"/>
                <a:gd name="T31" fmla="*/ 0 h 402"/>
                <a:gd name="T32" fmla="*/ 276 w 276"/>
                <a:gd name="T33" fmla="*/ 402 h 40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76" h="402">
                  <a:moveTo>
                    <a:pt x="55" y="0"/>
                  </a:moveTo>
                  <a:lnTo>
                    <a:pt x="228" y="0"/>
                  </a:lnTo>
                  <a:lnTo>
                    <a:pt x="275" y="245"/>
                  </a:lnTo>
                  <a:lnTo>
                    <a:pt x="252" y="277"/>
                  </a:lnTo>
                  <a:lnTo>
                    <a:pt x="262" y="334"/>
                  </a:lnTo>
                  <a:lnTo>
                    <a:pt x="71" y="334"/>
                  </a:lnTo>
                  <a:lnTo>
                    <a:pt x="68" y="390"/>
                  </a:lnTo>
                  <a:lnTo>
                    <a:pt x="0" y="401"/>
                  </a:lnTo>
                  <a:lnTo>
                    <a:pt x="2" y="288"/>
                  </a:lnTo>
                  <a:lnTo>
                    <a:pt x="55" y="0"/>
                  </a:lnTo>
                </a:path>
              </a:pathLst>
            </a:custGeom>
            <a:solidFill>
              <a:srgbClr val="84B5CE"/>
            </a:solidFill>
            <a:ln w="28575" cap="rnd">
              <a:solidFill>
                <a:srgbClr val="CCECFF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 dirty="0"/>
            </a:p>
          </p:txBody>
        </p:sp>
        <p:sp>
          <p:nvSpPr>
            <p:cNvPr id="9259" name="Freeform 40"/>
            <p:cNvSpPr>
              <a:spLocks/>
            </p:cNvSpPr>
            <p:nvPr/>
          </p:nvSpPr>
          <p:spPr bwMode="gray">
            <a:xfrm>
              <a:off x="3397" y="2545"/>
              <a:ext cx="281" cy="515"/>
            </a:xfrm>
            <a:custGeom>
              <a:avLst/>
              <a:gdLst>
                <a:gd name="T0" fmla="*/ 2000 w 246"/>
                <a:gd name="T1" fmla="*/ 0 h 433"/>
                <a:gd name="T2" fmla="*/ 5981 w 246"/>
                <a:gd name="T3" fmla="*/ 0 h 433"/>
                <a:gd name="T4" fmla="*/ 4674 w 246"/>
                <a:gd name="T5" fmla="*/ 18435 h 433"/>
                <a:gd name="T6" fmla="*/ 4606 w 246"/>
                <a:gd name="T7" fmla="*/ 25637 h 433"/>
                <a:gd name="T8" fmla="*/ 3405 w 246"/>
                <a:gd name="T9" fmla="*/ 27776 h 433"/>
                <a:gd name="T10" fmla="*/ 2745 w 246"/>
                <a:gd name="T11" fmla="*/ 22940 h 433"/>
                <a:gd name="T12" fmla="*/ 0 w 246"/>
                <a:gd name="T13" fmla="*/ 22940 h 433"/>
                <a:gd name="T14" fmla="*/ 875 w 246"/>
                <a:gd name="T15" fmla="*/ 14933 h 433"/>
                <a:gd name="T16" fmla="*/ 1 w 246"/>
                <a:gd name="T17" fmla="*/ 10848 h 433"/>
                <a:gd name="T18" fmla="*/ 798 w 246"/>
                <a:gd name="T19" fmla="*/ 4182 h 433"/>
                <a:gd name="T20" fmla="*/ 2000 w 246"/>
                <a:gd name="T21" fmla="*/ 0 h 43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46"/>
                <a:gd name="T34" fmla="*/ 0 h 433"/>
                <a:gd name="T35" fmla="*/ 246 w 246"/>
                <a:gd name="T36" fmla="*/ 433 h 43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46" h="433">
                  <a:moveTo>
                    <a:pt x="82" y="0"/>
                  </a:moveTo>
                  <a:lnTo>
                    <a:pt x="245" y="0"/>
                  </a:lnTo>
                  <a:lnTo>
                    <a:pt x="192" y="287"/>
                  </a:lnTo>
                  <a:lnTo>
                    <a:pt x="189" y="399"/>
                  </a:lnTo>
                  <a:lnTo>
                    <a:pt x="139" y="432"/>
                  </a:lnTo>
                  <a:lnTo>
                    <a:pt x="113" y="357"/>
                  </a:lnTo>
                  <a:lnTo>
                    <a:pt x="0" y="357"/>
                  </a:lnTo>
                  <a:lnTo>
                    <a:pt x="35" y="233"/>
                  </a:lnTo>
                  <a:lnTo>
                    <a:pt x="1" y="169"/>
                  </a:lnTo>
                  <a:lnTo>
                    <a:pt x="33" y="65"/>
                  </a:lnTo>
                  <a:lnTo>
                    <a:pt x="82" y="0"/>
                  </a:lnTo>
                </a:path>
              </a:pathLst>
            </a:custGeom>
            <a:solidFill>
              <a:srgbClr val="84B5CE"/>
            </a:solidFill>
            <a:ln w="28575" cap="rnd">
              <a:solidFill>
                <a:srgbClr val="CCECFF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 dirty="0"/>
            </a:p>
          </p:txBody>
        </p:sp>
        <p:sp>
          <p:nvSpPr>
            <p:cNvPr id="9260" name="Freeform 41"/>
            <p:cNvSpPr>
              <a:spLocks/>
            </p:cNvSpPr>
            <p:nvPr/>
          </p:nvSpPr>
          <p:spPr bwMode="gray">
            <a:xfrm>
              <a:off x="3692" y="2943"/>
              <a:ext cx="674" cy="615"/>
            </a:xfrm>
            <a:custGeom>
              <a:avLst/>
              <a:gdLst>
                <a:gd name="T0" fmla="*/ 2 w 591"/>
                <a:gd name="T1" fmla="*/ 0 h 517"/>
                <a:gd name="T2" fmla="*/ 4604 w 591"/>
                <a:gd name="T3" fmla="*/ 0 h 517"/>
                <a:gd name="T4" fmla="*/ 5203 w 591"/>
                <a:gd name="T5" fmla="*/ 3331 h 517"/>
                <a:gd name="T6" fmla="*/ 10687 w 591"/>
                <a:gd name="T7" fmla="*/ 3331 h 517"/>
                <a:gd name="T8" fmla="*/ 10843 w 591"/>
                <a:gd name="T9" fmla="*/ 6261 h 517"/>
                <a:gd name="T10" fmla="*/ 12815 w 591"/>
                <a:gd name="T11" fmla="*/ 15951 h 517"/>
                <a:gd name="T12" fmla="*/ 13575 w 591"/>
                <a:gd name="T13" fmla="*/ 22887 h 517"/>
                <a:gd name="T14" fmla="*/ 13823 w 591"/>
                <a:gd name="T15" fmla="*/ 27831 h 517"/>
                <a:gd name="T16" fmla="*/ 11903 w 591"/>
                <a:gd name="T17" fmla="*/ 32785 h 517"/>
                <a:gd name="T18" fmla="*/ 10274 w 591"/>
                <a:gd name="T19" fmla="*/ 33254 h 517"/>
                <a:gd name="T20" fmla="*/ 9853 w 591"/>
                <a:gd name="T21" fmla="*/ 23080 h 517"/>
                <a:gd name="T22" fmla="*/ 9333 w 591"/>
                <a:gd name="T23" fmla="*/ 23169 h 517"/>
                <a:gd name="T24" fmla="*/ 7788 w 591"/>
                <a:gd name="T25" fmla="*/ 17132 h 517"/>
                <a:gd name="T26" fmla="*/ 8109 w 591"/>
                <a:gd name="T27" fmla="*/ 12034 h 517"/>
                <a:gd name="T28" fmla="*/ 6318 w 591"/>
                <a:gd name="T29" fmla="*/ 6474 h 517"/>
                <a:gd name="T30" fmla="*/ 4037 w 591"/>
                <a:gd name="T31" fmla="*/ 8144 h 517"/>
                <a:gd name="T32" fmla="*/ 2238 w 591"/>
                <a:gd name="T33" fmla="*/ 3809 h 517"/>
                <a:gd name="T34" fmla="*/ 0 w 591"/>
                <a:gd name="T35" fmla="*/ 3526 h 517"/>
                <a:gd name="T36" fmla="*/ 2 w 591"/>
                <a:gd name="T37" fmla="*/ 0 h 51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591"/>
                <a:gd name="T58" fmla="*/ 0 h 517"/>
                <a:gd name="T59" fmla="*/ 591 w 591"/>
                <a:gd name="T60" fmla="*/ 517 h 517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591" h="517">
                  <a:moveTo>
                    <a:pt x="2" y="0"/>
                  </a:moveTo>
                  <a:lnTo>
                    <a:pt x="196" y="0"/>
                  </a:lnTo>
                  <a:lnTo>
                    <a:pt x="222" y="51"/>
                  </a:lnTo>
                  <a:lnTo>
                    <a:pt x="457" y="51"/>
                  </a:lnTo>
                  <a:lnTo>
                    <a:pt x="463" y="97"/>
                  </a:lnTo>
                  <a:lnTo>
                    <a:pt x="546" y="247"/>
                  </a:lnTo>
                  <a:lnTo>
                    <a:pt x="579" y="356"/>
                  </a:lnTo>
                  <a:lnTo>
                    <a:pt x="590" y="432"/>
                  </a:lnTo>
                  <a:lnTo>
                    <a:pt x="508" y="509"/>
                  </a:lnTo>
                  <a:lnTo>
                    <a:pt x="439" y="516"/>
                  </a:lnTo>
                  <a:lnTo>
                    <a:pt x="420" y="358"/>
                  </a:lnTo>
                  <a:lnTo>
                    <a:pt x="398" y="360"/>
                  </a:lnTo>
                  <a:lnTo>
                    <a:pt x="332" y="266"/>
                  </a:lnTo>
                  <a:lnTo>
                    <a:pt x="346" y="187"/>
                  </a:lnTo>
                  <a:lnTo>
                    <a:pt x="271" y="101"/>
                  </a:lnTo>
                  <a:lnTo>
                    <a:pt x="172" y="126"/>
                  </a:lnTo>
                  <a:lnTo>
                    <a:pt x="96" y="59"/>
                  </a:lnTo>
                  <a:lnTo>
                    <a:pt x="0" y="55"/>
                  </a:lnTo>
                  <a:lnTo>
                    <a:pt x="2" y="0"/>
                  </a:lnTo>
                </a:path>
              </a:pathLst>
            </a:custGeom>
            <a:solidFill>
              <a:srgbClr val="84B5CE"/>
            </a:solidFill>
            <a:ln w="28575" cap="rnd">
              <a:solidFill>
                <a:srgbClr val="CCECFF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 dirty="0"/>
            </a:p>
          </p:txBody>
        </p:sp>
        <p:sp>
          <p:nvSpPr>
            <p:cNvPr id="9261" name="Freeform 42"/>
            <p:cNvSpPr>
              <a:spLocks/>
            </p:cNvSpPr>
            <p:nvPr/>
          </p:nvSpPr>
          <p:spPr bwMode="gray">
            <a:xfrm>
              <a:off x="3175" y="2736"/>
              <a:ext cx="413" cy="415"/>
            </a:xfrm>
            <a:custGeom>
              <a:avLst/>
              <a:gdLst>
                <a:gd name="T0" fmla="*/ 3 w 361"/>
                <a:gd name="T1" fmla="*/ 0 h 349"/>
                <a:gd name="T2" fmla="*/ 4935 w 361"/>
                <a:gd name="T3" fmla="*/ 0 h 349"/>
                <a:gd name="T4" fmla="*/ 5790 w 361"/>
                <a:gd name="T5" fmla="*/ 4277 h 349"/>
                <a:gd name="T6" fmla="*/ 4915 w 361"/>
                <a:gd name="T7" fmla="*/ 12224 h 349"/>
                <a:gd name="T8" fmla="*/ 7778 w 361"/>
                <a:gd name="T9" fmla="*/ 12224 h 349"/>
                <a:gd name="T10" fmla="*/ 8420 w 361"/>
                <a:gd name="T11" fmla="*/ 17210 h 349"/>
                <a:gd name="T12" fmla="*/ 9099 w 361"/>
                <a:gd name="T13" fmla="*/ 22242 h 349"/>
                <a:gd name="T14" fmla="*/ 5221 w 361"/>
                <a:gd name="T15" fmla="*/ 21632 h 349"/>
                <a:gd name="T16" fmla="*/ 606 w 361"/>
                <a:gd name="T17" fmla="*/ 17247 h 349"/>
                <a:gd name="T18" fmla="*/ 1188 w 361"/>
                <a:gd name="T19" fmla="*/ 13853 h 349"/>
                <a:gd name="T20" fmla="*/ 0 w 361"/>
                <a:gd name="T21" fmla="*/ 6828 h 349"/>
                <a:gd name="T22" fmla="*/ 3 w 361"/>
                <a:gd name="T23" fmla="*/ 0 h 34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61"/>
                <a:gd name="T37" fmla="*/ 0 h 349"/>
                <a:gd name="T38" fmla="*/ 361 w 361"/>
                <a:gd name="T39" fmla="*/ 349 h 349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61" h="349">
                  <a:moveTo>
                    <a:pt x="3" y="0"/>
                  </a:moveTo>
                  <a:lnTo>
                    <a:pt x="196" y="0"/>
                  </a:lnTo>
                  <a:lnTo>
                    <a:pt x="229" y="67"/>
                  </a:lnTo>
                  <a:lnTo>
                    <a:pt x="194" y="192"/>
                  </a:lnTo>
                  <a:lnTo>
                    <a:pt x="307" y="192"/>
                  </a:lnTo>
                  <a:lnTo>
                    <a:pt x="333" y="269"/>
                  </a:lnTo>
                  <a:lnTo>
                    <a:pt x="360" y="348"/>
                  </a:lnTo>
                  <a:lnTo>
                    <a:pt x="207" y="339"/>
                  </a:lnTo>
                  <a:lnTo>
                    <a:pt x="24" y="270"/>
                  </a:lnTo>
                  <a:lnTo>
                    <a:pt x="46" y="216"/>
                  </a:lnTo>
                  <a:lnTo>
                    <a:pt x="0" y="107"/>
                  </a:lnTo>
                  <a:lnTo>
                    <a:pt x="3" y="0"/>
                  </a:lnTo>
                </a:path>
              </a:pathLst>
            </a:custGeom>
            <a:solidFill>
              <a:srgbClr val="84B5CE"/>
            </a:solidFill>
            <a:ln w="28575" cap="rnd">
              <a:solidFill>
                <a:srgbClr val="CCECFF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 dirty="0"/>
            </a:p>
          </p:txBody>
        </p:sp>
        <p:sp>
          <p:nvSpPr>
            <p:cNvPr id="9262" name="Freeform 43"/>
            <p:cNvSpPr>
              <a:spLocks/>
            </p:cNvSpPr>
            <p:nvPr/>
          </p:nvSpPr>
          <p:spPr bwMode="gray">
            <a:xfrm>
              <a:off x="2426" y="2300"/>
              <a:ext cx="712" cy="381"/>
            </a:xfrm>
            <a:custGeom>
              <a:avLst/>
              <a:gdLst>
                <a:gd name="T0" fmla="*/ 0 w 623"/>
                <a:gd name="T1" fmla="*/ 0 h 321"/>
                <a:gd name="T2" fmla="*/ 14693 w 623"/>
                <a:gd name="T3" fmla="*/ 0 h 321"/>
                <a:gd name="T4" fmla="*/ 15061 w 623"/>
                <a:gd name="T5" fmla="*/ 3499 h 321"/>
                <a:gd name="T6" fmla="*/ 15336 w 623"/>
                <a:gd name="T7" fmla="*/ 7478 h 321"/>
                <a:gd name="T8" fmla="*/ 15336 w 623"/>
                <a:gd name="T9" fmla="*/ 19563 h 321"/>
                <a:gd name="T10" fmla="*/ 12801 w 623"/>
                <a:gd name="T11" fmla="*/ 17931 h 321"/>
                <a:gd name="T12" fmla="*/ 11672 w 623"/>
                <a:gd name="T13" fmla="*/ 18434 h 321"/>
                <a:gd name="T14" fmla="*/ 5239 w 623"/>
                <a:gd name="T15" fmla="*/ 15107 h 321"/>
                <a:gd name="T16" fmla="*/ 5239 w 623"/>
                <a:gd name="T17" fmla="*/ 5809 h 321"/>
                <a:gd name="T18" fmla="*/ 0 w 623"/>
                <a:gd name="T19" fmla="*/ 5606 h 321"/>
                <a:gd name="T20" fmla="*/ 0 w 623"/>
                <a:gd name="T21" fmla="*/ 0 h 32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23"/>
                <a:gd name="T34" fmla="*/ 0 h 321"/>
                <a:gd name="T35" fmla="*/ 623 w 623"/>
                <a:gd name="T36" fmla="*/ 321 h 321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23" h="321">
                  <a:moveTo>
                    <a:pt x="0" y="0"/>
                  </a:moveTo>
                  <a:lnTo>
                    <a:pt x="597" y="0"/>
                  </a:lnTo>
                  <a:lnTo>
                    <a:pt x="612" y="57"/>
                  </a:lnTo>
                  <a:lnTo>
                    <a:pt x="622" y="123"/>
                  </a:lnTo>
                  <a:lnTo>
                    <a:pt x="622" y="320"/>
                  </a:lnTo>
                  <a:lnTo>
                    <a:pt x="519" y="294"/>
                  </a:lnTo>
                  <a:lnTo>
                    <a:pt x="474" y="302"/>
                  </a:lnTo>
                  <a:lnTo>
                    <a:pt x="213" y="248"/>
                  </a:lnTo>
                  <a:lnTo>
                    <a:pt x="213" y="94"/>
                  </a:lnTo>
                  <a:lnTo>
                    <a:pt x="0" y="92"/>
                  </a:lnTo>
                  <a:lnTo>
                    <a:pt x="0" y="0"/>
                  </a:lnTo>
                </a:path>
              </a:pathLst>
            </a:custGeom>
            <a:solidFill>
              <a:srgbClr val="84B5CE"/>
            </a:solidFill>
            <a:ln w="28575" cap="rnd">
              <a:solidFill>
                <a:srgbClr val="CCECFF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 dirty="0"/>
            </a:p>
          </p:txBody>
        </p:sp>
        <p:sp>
          <p:nvSpPr>
            <p:cNvPr id="9263" name="Freeform 44"/>
            <p:cNvSpPr>
              <a:spLocks/>
            </p:cNvSpPr>
            <p:nvPr/>
          </p:nvSpPr>
          <p:spPr bwMode="gray">
            <a:xfrm>
              <a:off x="2116" y="2411"/>
              <a:ext cx="1115" cy="1030"/>
            </a:xfrm>
            <a:custGeom>
              <a:avLst/>
              <a:gdLst>
                <a:gd name="T0" fmla="*/ 6471 w 977"/>
                <a:gd name="T1" fmla="*/ 0 h 866"/>
                <a:gd name="T2" fmla="*/ 11527 w 977"/>
                <a:gd name="T3" fmla="*/ 0 h 866"/>
                <a:gd name="T4" fmla="*/ 11527 w 977"/>
                <a:gd name="T5" fmla="*/ 9855 h 866"/>
                <a:gd name="T6" fmla="*/ 17741 w 977"/>
                <a:gd name="T7" fmla="*/ 13426 h 866"/>
                <a:gd name="T8" fmla="*/ 18804 w 977"/>
                <a:gd name="T9" fmla="*/ 12944 h 866"/>
                <a:gd name="T10" fmla="*/ 21290 w 977"/>
                <a:gd name="T11" fmla="*/ 14590 h 866"/>
                <a:gd name="T12" fmla="*/ 22154 w 977"/>
                <a:gd name="T13" fmla="*/ 14933 h 866"/>
                <a:gd name="T14" fmla="*/ 22131 w 977"/>
                <a:gd name="T15" fmla="*/ 24895 h 866"/>
                <a:gd name="T16" fmla="*/ 23267 w 977"/>
                <a:gd name="T17" fmla="*/ 31838 h 866"/>
                <a:gd name="T18" fmla="*/ 22592 w 977"/>
                <a:gd name="T19" fmla="*/ 35217 h 866"/>
                <a:gd name="T20" fmla="*/ 20461 w 977"/>
                <a:gd name="T21" fmla="*/ 36640 h 866"/>
                <a:gd name="T22" fmla="*/ 17250 w 977"/>
                <a:gd name="T23" fmla="*/ 43704 h 866"/>
                <a:gd name="T24" fmla="*/ 16477 w 977"/>
                <a:gd name="T25" fmla="*/ 49377 h 866"/>
                <a:gd name="T26" fmla="*/ 16835 w 977"/>
                <a:gd name="T27" fmla="*/ 55583 h 866"/>
                <a:gd name="T28" fmla="*/ 12706 w 977"/>
                <a:gd name="T29" fmla="*/ 51380 h 866"/>
                <a:gd name="T30" fmla="*/ 9980 w 977"/>
                <a:gd name="T31" fmla="*/ 39292 h 866"/>
                <a:gd name="T32" fmla="*/ 7865 w 977"/>
                <a:gd name="T33" fmla="*/ 37430 h 866"/>
                <a:gd name="T34" fmla="*/ 6693 w 977"/>
                <a:gd name="T35" fmla="*/ 40764 h 866"/>
                <a:gd name="T36" fmla="*/ 5006 w 977"/>
                <a:gd name="T37" fmla="*/ 38086 h 866"/>
                <a:gd name="T38" fmla="*/ 3458 w 977"/>
                <a:gd name="T39" fmla="*/ 30492 h 866"/>
                <a:gd name="T40" fmla="*/ 0 w 977"/>
                <a:gd name="T41" fmla="*/ 22761 h 866"/>
                <a:gd name="T42" fmla="*/ 6471 w 977"/>
                <a:gd name="T43" fmla="*/ 22761 h 866"/>
                <a:gd name="T44" fmla="*/ 6471 w 977"/>
                <a:gd name="T45" fmla="*/ 0 h 86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977"/>
                <a:gd name="T70" fmla="*/ 0 h 866"/>
                <a:gd name="T71" fmla="*/ 977 w 977"/>
                <a:gd name="T72" fmla="*/ 866 h 86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977" h="866">
                  <a:moveTo>
                    <a:pt x="271" y="0"/>
                  </a:moveTo>
                  <a:lnTo>
                    <a:pt x="484" y="0"/>
                  </a:lnTo>
                  <a:lnTo>
                    <a:pt x="484" y="154"/>
                  </a:lnTo>
                  <a:lnTo>
                    <a:pt x="745" y="209"/>
                  </a:lnTo>
                  <a:lnTo>
                    <a:pt x="789" y="202"/>
                  </a:lnTo>
                  <a:lnTo>
                    <a:pt x="894" y="227"/>
                  </a:lnTo>
                  <a:lnTo>
                    <a:pt x="930" y="233"/>
                  </a:lnTo>
                  <a:lnTo>
                    <a:pt x="928" y="388"/>
                  </a:lnTo>
                  <a:lnTo>
                    <a:pt x="976" y="495"/>
                  </a:lnTo>
                  <a:lnTo>
                    <a:pt x="948" y="548"/>
                  </a:lnTo>
                  <a:lnTo>
                    <a:pt x="859" y="570"/>
                  </a:lnTo>
                  <a:lnTo>
                    <a:pt x="724" y="680"/>
                  </a:lnTo>
                  <a:lnTo>
                    <a:pt x="691" y="769"/>
                  </a:lnTo>
                  <a:lnTo>
                    <a:pt x="707" y="865"/>
                  </a:lnTo>
                  <a:lnTo>
                    <a:pt x="533" y="800"/>
                  </a:lnTo>
                  <a:lnTo>
                    <a:pt x="419" y="611"/>
                  </a:lnTo>
                  <a:lnTo>
                    <a:pt x="330" y="583"/>
                  </a:lnTo>
                  <a:lnTo>
                    <a:pt x="280" y="635"/>
                  </a:lnTo>
                  <a:lnTo>
                    <a:pt x="210" y="593"/>
                  </a:lnTo>
                  <a:lnTo>
                    <a:pt x="145" y="475"/>
                  </a:lnTo>
                  <a:lnTo>
                    <a:pt x="0" y="354"/>
                  </a:lnTo>
                  <a:lnTo>
                    <a:pt x="271" y="354"/>
                  </a:lnTo>
                  <a:lnTo>
                    <a:pt x="271" y="0"/>
                  </a:lnTo>
                </a:path>
              </a:pathLst>
            </a:custGeom>
            <a:solidFill>
              <a:srgbClr val="84B5CE"/>
            </a:solidFill>
            <a:ln w="28575" cap="rnd">
              <a:solidFill>
                <a:srgbClr val="CCECFF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 dirty="0"/>
            </a:p>
          </p:txBody>
        </p:sp>
        <p:sp>
          <p:nvSpPr>
            <p:cNvPr id="9264" name="Freeform 45"/>
            <p:cNvSpPr>
              <a:spLocks/>
            </p:cNvSpPr>
            <p:nvPr/>
          </p:nvSpPr>
          <p:spPr bwMode="gray">
            <a:xfrm>
              <a:off x="1950" y="2297"/>
              <a:ext cx="478" cy="625"/>
            </a:xfrm>
            <a:custGeom>
              <a:avLst/>
              <a:gdLst>
                <a:gd name="T0" fmla="*/ 0 w 419"/>
                <a:gd name="T1" fmla="*/ 0 h 525"/>
                <a:gd name="T2" fmla="*/ 9879 w 419"/>
                <a:gd name="T3" fmla="*/ 0 h 525"/>
                <a:gd name="T4" fmla="*/ 9879 w 419"/>
                <a:gd name="T5" fmla="*/ 29661 h 525"/>
                <a:gd name="T6" fmla="*/ 3471 w 419"/>
                <a:gd name="T7" fmla="*/ 29661 h 525"/>
                <a:gd name="T8" fmla="*/ 1655 w 419"/>
                <a:gd name="T9" fmla="*/ 29661 h 525"/>
                <a:gd name="T10" fmla="*/ 1655 w 419"/>
                <a:gd name="T11" fmla="*/ 34467 h 525"/>
                <a:gd name="T12" fmla="*/ 0 w 419"/>
                <a:gd name="T13" fmla="*/ 34467 h 525"/>
                <a:gd name="T14" fmla="*/ 0 w 419"/>
                <a:gd name="T15" fmla="*/ 0 h 52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19"/>
                <a:gd name="T25" fmla="*/ 0 h 525"/>
                <a:gd name="T26" fmla="*/ 419 w 419"/>
                <a:gd name="T27" fmla="*/ 525 h 52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19" h="525">
                  <a:moveTo>
                    <a:pt x="0" y="0"/>
                  </a:moveTo>
                  <a:lnTo>
                    <a:pt x="418" y="0"/>
                  </a:lnTo>
                  <a:lnTo>
                    <a:pt x="418" y="452"/>
                  </a:lnTo>
                  <a:lnTo>
                    <a:pt x="146" y="452"/>
                  </a:lnTo>
                  <a:lnTo>
                    <a:pt x="69" y="452"/>
                  </a:lnTo>
                  <a:lnTo>
                    <a:pt x="69" y="524"/>
                  </a:lnTo>
                  <a:lnTo>
                    <a:pt x="0" y="524"/>
                  </a:lnTo>
                  <a:lnTo>
                    <a:pt x="0" y="0"/>
                  </a:lnTo>
                </a:path>
              </a:pathLst>
            </a:custGeom>
            <a:solidFill>
              <a:srgbClr val="84B5CE"/>
            </a:solidFill>
            <a:ln w="28575" cap="rnd">
              <a:solidFill>
                <a:srgbClr val="CCECFF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 dirty="0"/>
            </a:p>
          </p:txBody>
        </p:sp>
        <p:grpSp>
          <p:nvGrpSpPr>
            <p:cNvPr id="9265" name="Group 46"/>
            <p:cNvGrpSpPr>
              <a:grpSpLocks/>
            </p:cNvGrpSpPr>
            <p:nvPr/>
          </p:nvGrpSpPr>
          <p:grpSpPr bwMode="auto">
            <a:xfrm>
              <a:off x="684" y="959"/>
              <a:ext cx="1256" cy="1974"/>
              <a:chOff x="1332" y="1846"/>
              <a:chExt cx="1100" cy="1661"/>
            </a:xfrm>
          </p:grpSpPr>
          <p:sp>
            <p:nvSpPr>
              <p:cNvPr id="9266" name="Freeform 47"/>
              <p:cNvSpPr>
                <a:spLocks/>
              </p:cNvSpPr>
              <p:nvPr/>
            </p:nvSpPr>
            <p:spPr bwMode="gray">
              <a:xfrm>
                <a:off x="2070" y="2525"/>
                <a:ext cx="359" cy="460"/>
              </a:xfrm>
              <a:custGeom>
                <a:avLst/>
                <a:gdLst>
                  <a:gd name="T0" fmla="*/ 210 w 359"/>
                  <a:gd name="T1" fmla="*/ 87 h 460"/>
                  <a:gd name="T2" fmla="*/ 358 w 359"/>
                  <a:gd name="T3" fmla="*/ 87 h 460"/>
                  <a:gd name="T4" fmla="*/ 358 w 359"/>
                  <a:gd name="T5" fmla="*/ 459 h 460"/>
                  <a:gd name="T6" fmla="*/ 0 w 359"/>
                  <a:gd name="T7" fmla="*/ 459 h 460"/>
                  <a:gd name="T8" fmla="*/ 0 w 359"/>
                  <a:gd name="T9" fmla="*/ 0 h 460"/>
                  <a:gd name="T10" fmla="*/ 210 w 359"/>
                  <a:gd name="T11" fmla="*/ 0 h 460"/>
                  <a:gd name="T12" fmla="*/ 210 w 359"/>
                  <a:gd name="T13" fmla="*/ 87 h 46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59"/>
                  <a:gd name="T22" fmla="*/ 0 h 460"/>
                  <a:gd name="T23" fmla="*/ 359 w 359"/>
                  <a:gd name="T24" fmla="*/ 460 h 46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59" h="460">
                    <a:moveTo>
                      <a:pt x="210" y="87"/>
                    </a:moveTo>
                    <a:lnTo>
                      <a:pt x="358" y="87"/>
                    </a:lnTo>
                    <a:lnTo>
                      <a:pt x="358" y="459"/>
                    </a:lnTo>
                    <a:lnTo>
                      <a:pt x="0" y="459"/>
                    </a:lnTo>
                    <a:lnTo>
                      <a:pt x="0" y="0"/>
                    </a:lnTo>
                    <a:lnTo>
                      <a:pt x="210" y="0"/>
                    </a:lnTo>
                    <a:lnTo>
                      <a:pt x="210" y="87"/>
                    </a:lnTo>
                  </a:path>
                </a:pathLst>
              </a:custGeom>
              <a:solidFill>
                <a:srgbClr val="84B5CE"/>
              </a:solidFill>
              <a:ln w="28575" cap="rnd">
                <a:solidFill>
                  <a:srgbClr val="CCECFF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 dirty="0"/>
              </a:p>
            </p:txBody>
          </p:sp>
          <p:sp>
            <p:nvSpPr>
              <p:cNvPr id="9267" name="Freeform 48"/>
              <p:cNvSpPr>
                <a:spLocks/>
              </p:cNvSpPr>
              <p:nvPr/>
            </p:nvSpPr>
            <p:spPr bwMode="gray">
              <a:xfrm>
                <a:off x="1334" y="1847"/>
                <a:ext cx="517" cy="321"/>
              </a:xfrm>
              <a:custGeom>
                <a:avLst/>
                <a:gdLst>
                  <a:gd name="T0" fmla="*/ 114 w 517"/>
                  <a:gd name="T1" fmla="*/ 0 h 321"/>
                  <a:gd name="T2" fmla="*/ 134 w 517"/>
                  <a:gd name="T3" fmla="*/ 93 h 321"/>
                  <a:gd name="T4" fmla="*/ 124 w 517"/>
                  <a:gd name="T5" fmla="*/ 115 h 321"/>
                  <a:gd name="T6" fmla="*/ 0 w 517"/>
                  <a:gd name="T7" fmla="*/ 96 h 321"/>
                  <a:gd name="T8" fmla="*/ 38 w 517"/>
                  <a:gd name="T9" fmla="*/ 265 h 321"/>
                  <a:gd name="T10" fmla="*/ 97 w 517"/>
                  <a:gd name="T11" fmla="*/ 269 h 321"/>
                  <a:gd name="T12" fmla="*/ 108 w 517"/>
                  <a:gd name="T13" fmla="*/ 320 h 321"/>
                  <a:gd name="T14" fmla="*/ 344 w 517"/>
                  <a:gd name="T15" fmla="*/ 273 h 321"/>
                  <a:gd name="T16" fmla="*/ 516 w 517"/>
                  <a:gd name="T17" fmla="*/ 273 h 321"/>
                  <a:gd name="T18" fmla="*/ 516 w 517"/>
                  <a:gd name="T19" fmla="*/ 2 h 321"/>
                  <a:gd name="T20" fmla="*/ 114 w 517"/>
                  <a:gd name="T21" fmla="*/ 0 h 32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517"/>
                  <a:gd name="T34" fmla="*/ 0 h 321"/>
                  <a:gd name="T35" fmla="*/ 517 w 517"/>
                  <a:gd name="T36" fmla="*/ 321 h 321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517" h="321">
                    <a:moveTo>
                      <a:pt x="114" y="0"/>
                    </a:moveTo>
                    <a:lnTo>
                      <a:pt x="134" y="93"/>
                    </a:lnTo>
                    <a:lnTo>
                      <a:pt x="124" y="115"/>
                    </a:lnTo>
                    <a:lnTo>
                      <a:pt x="0" y="96"/>
                    </a:lnTo>
                    <a:lnTo>
                      <a:pt x="38" y="265"/>
                    </a:lnTo>
                    <a:lnTo>
                      <a:pt x="97" y="269"/>
                    </a:lnTo>
                    <a:lnTo>
                      <a:pt x="108" y="320"/>
                    </a:lnTo>
                    <a:lnTo>
                      <a:pt x="344" y="273"/>
                    </a:lnTo>
                    <a:lnTo>
                      <a:pt x="516" y="273"/>
                    </a:lnTo>
                    <a:lnTo>
                      <a:pt x="516" y="2"/>
                    </a:lnTo>
                    <a:lnTo>
                      <a:pt x="114" y="0"/>
                    </a:lnTo>
                  </a:path>
                </a:pathLst>
              </a:custGeom>
              <a:solidFill>
                <a:srgbClr val="84B5CE"/>
              </a:solidFill>
              <a:ln w="28575" cap="rnd">
                <a:solidFill>
                  <a:srgbClr val="CCECFF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 dirty="0"/>
              </a:p>
            </p:txBody>
          </p:sp>
          <p:sp>
            <p:nvSpPr>
              <p:cNvPr id="9268" name="Freeform 49"/>
              <p:cNvSpPr>
                <a:spLocks/>
              </p:cNvSpPr>
              <p:nvPr/>
            </p:nvSpPr>
            <p:spPr bwMode="gray">
              <a:xfrm>
                <a:off x="1334" y="2112"/>
                <a:ext cx="542" cy="413"/>
              </a:xfrm>
              <a:custGeom>
                <a:avLst/>
                <a:gdLst>
                  <a:gd name="T0" fmla="*/ 34 w 542"/>
                  <a:gd name="T1" fmla="*/ 0 h 413"/>
                  <a:gd name="T2" fmla="*/ 95 w 542"/>
                  <a:gd name="T3" fmla="*/ 2 h 413"/>
                  <a:gd name="T4" fmla="*/ 108 w 542"/>
                  <a:gd name="T5" fmla="*/ 55 h 413"/>
                  <a:gd name="T6" fmla="*/ 338 w 542"/>
                  <a:gd name="T7" fmla="*/ 8 h 413"/>
                  <a:gd name="T8" fmla="*/ 515 w 542"/>
                  <a:gd name="T9" fmla="*/ 8 h 413"/>
                  <a:gd name="T10" fmla="*/ 541 w 542"/>
                  <a:gd name="T11" fmla="*/ 50 h 413"/>
                  <a:gd name="T12" fmla="*/ 504 w 542"/>
                  <a:gd name="T13" fmla="*/ 205 h 413"/>
                  <a:gd name="T14" fmla="*/ 528 w 542"/>
                  <a:gd name="T15" fmla="*/ 211 h 413"/>
                  <a:gd name="T16" fmla="*/ 528 w 542"/>
                  <a:gd name="T17" fmla="*/ 412 h 413"/>
                  <a:gd name="T18" fmla="*/ 15 w 542"/>
                  <a:gd name="T19" fmla="*/ 412 h 413"/>
                  <a:gd name="T20" fmla="*/ 0 w 542"/>
                  <a:gd name="T21" fmla="*/ 323 h 413"/>
                  <a:gd name="T22" fmla="*/ 34 w 542"/>
                  <a:gd name="T23" fmla="*/ 0 h 413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542"/>
                  <a:gd name="T37" fmla="*/ 0 h 413"/>
                  <a:gd name="T38" fmla="*/ 542 w 542"/>
                  <a:gd name="T39" fmla="*/ 413 h 413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542" h="413">
                    <a:moveTo>
                      <a:pt x="34" y="0"/>
                    </a:moveTo>
                    <a:lnTo>
                      <a:pt x="95" y="2"/>
                    </a:lnTo>
                    <a:lnTo>
                      <a:pt x="108" y="55"/>
                    </a:lnTo>
                    <a:lnTo>
                      <a:pt x="338" y="8"/>
                    </a:lnTo>
                    <a:lnTo>
                      <a:pt x="515" y="8"/>
                    </a:lnTo>
                    <a:lnTo>
                      <a:pt x="541" y="50"/>
                    </a:lnTo>
                    <a:lnTo>
                      <a:pt x="504" y="205"/>
                    </a:lnTo>
                    <a:lnTo>
                      <a:pt x="528" y="211"/>
                    </a:lnTo>
                    <a:lnTo>
                      <a:pt x="528" y="412"/>
                    </a:lnTo>
                    <a:lnTo>
                      <a:pt x="15" y="412"/>
                    </a:lnTo>
                    <a:lnTo>
                      <a:pt x="0" y="323"/>
                    </a:lnTo>
                    <a:lnTo>
                      <a:pt x="34" y="0"/>
                    </a:lnTo>
                  </a:path>
                </a:pathLst>
              </a:custGeom>
              <a:solidFill>
                <a:srgbClr val="84B5CE"/>
              </a:solidFill>
              <a:ln w="28575" cap="rnd">
                <a:solidFill>
                  <a:srgbClr val="CCECFF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 dirty="0"/>
              </a:p>
            </p:txBody>
          </p:sp>
          <p:sp>
            <p:nvSpPr>
              <p:cNvPr id="9269" name="Freeform 50"/>
              <p:cNvSpPr>
                <a:spLocks/>
              </p:cNvSpPr>
              <p:nvPr/>
            </p:nvSpPr>
            <p:spPr bwMode="gray">
              <a:xfrm>
                <a:off x="1837" y="1846"/>
                <a:ext cx="443" cy="678"/>
              </a:xfrm>
              <a:custGeom>
                <a:avLst/>
                <a:gdLst>
                  <a:gd name="T0" fmla="*/ 12 w 443"/>
                  <a:gd name="T1" fmla="*/ 0 h 678"/>
                  <a:gd name="T2" fmla="*/ 90 w 443"/>
                  <a:gd name="T3" fmla="*/ 0 h 678"/>
                  <a:gd name="T4" fmla="*/ 90 w 443"/>
                  <a:gd name="T5" fmla="*/ 111 h 678"/>
                  <a:gd name="T6" fmla="*/ 220 w 443"/>
                  <a:gd name="T7" fmla="*/ 250 h 678"/>
                  <a:gd name="T8" fmla="*/ 193 w 443"/>
                  <a:gd name="T9" fmla="*/ 312 h 678"/>
                  <a:gd name="T10" fmla="*/ 204 w 443"/>
                  <a:gd name="T11" fmla="*/ 340 h 678"/>
                  <a:gd name="T12" fmla="*/ 253 w 443"/>
                  <a:gd name="T13" fmla="*/ 322 h 678"/>
                  <a:gd name="T14" fmla="*/ 321 w 443"/>
                  <a:gd name="T15" fmla="*/ 445 h 678"/>
                  <a:gd name="T16" fmla="*/ 442 w 443"/>
                  <a:gd name="T17" fmla="*/ 409 h 678"/>
                  <a:gd name="T18" fmla="*/ 442 w 443"/>
                  <a:gd name="T19" fmla="*/ 677 h 678"/>
                  <a:gd name="T20" fmla="*/ 227 w 443"/>
                  <a:gd name="T21" fmla="*/ 677 h 678"/>
                  <a:gd name="T22" fmla="*/ 25 w 443"/>
                  <a:gd name="T23" fmla="*/ 677 h 678"/>
                  <a:gd name="T24" fmla="*/ 25 w 443"/>
                  <a:gd name="T25" fmla="*/ 477 h 678"/>
                  <a:gd name="T26" fmla="*/ 0 w 443"/>
                  <a:gd name="T27" fmla="*/ 473 h 678"/>
                  <a:gd name="T28" fmla="*/ 38 w 443"/>
                  <a:gd name="T29" fmla="*/ 318 h 678"/>
                  <a:gd name="T30" fmla="*/ 12 w 443"/>
                  <a:gd name="T31" fmla="*/ 272 h 678"/>
                  <a:gd name="T32" fmla="*/ 12 w 443"/>
                  <a:gd name="T33" fmla="*/ 0 h 67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443"/>
                  <a:gd name="T52" fmla="*/ 0 h 678"/>
                  <a:gd name="T53" fmla="*/ 443 w 443"/>
                  <a:gd name="T54" fmla="*/ 678 h 678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443" h="678">
                    <a:moveTo>
                      <a:pt x="12" y="0"/>
                    </a:moveTo>
                    <a:lnTo>
                      <a:pt x="90" y="0"/>
                    </a:lnTo>
                    <a:lnTo>
                      <a:pt x="90" y="111"/>
                    </a:lnTo>
                    <a:lnTo>
                      <a:pt x="220" y="250"/>
                    </a:lnTo>
                    <a:lnTo>
                      <a:pt x="193" y="312"/>
                    </a:lnTo>
                    <a:lnTo>
                      <a:pt x="204" y="340"/>
                    </a:lnTo>
                    <a:lnTo>
                      <a:pt x="253" y="322"/>
                    </a:lnTo>
                    <a:lnTo>
                      <a:pt x="321" y="445"/>
                    </a:lnTo>
                    <a:lnTo>
                      <a:pt x="442" y="409"/>
                    </a:lnTo>
                    <a:lnTo>
                      <a:pt x="442" y="677"/>
                    </a:lnTo>
                    <a:lnTo>
                      <a:pt x="227" y="677"/>
                    </a:lnTo>
                    <a:lnTo>
                      <a:pt x="25" y="677"/>
                    </a:lnTo>
                    <a:lnTo>
                      <a:pt x="25" y="477"/>
                    </a:lnTo>
                    <a:lnTo>
                      <a:pt x="0" y="473"/>
                    </a:lnTo>
                    <a:lnTo>
                      <a:pt x="38" y="318"/>
                    </a:lnTo>
                    <a:lnTo>
                      <a:pt x="12" y="272"/>
                    </a:lnTo>
                    <a:lnTo>
                      <a:pt x="12" y="0"/>
                    </a:lnTo>
                  </a:path>
                </a:pathLst>
              </a:custGeom>
              <a:solidFill>
                <a:srgbClr val="84B5CE"/>
              </a:solidFill>
              <a:ln w="28575" cap="rnd">
                <a:solidFill>
                  <a:srgbClr val="CCECFF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 dirty="0"/>
              </a:p>
            </p:txBody>
          </p:sp>
          <p:sp>
            <p:nvSpPr>
              <p:cNvPr id="9270" name="Freeform 51"/>
              <p:cNvSpPr>
                <a:spLocks/>
              </p:cNvSpPr>
              <p:nvPr/>
            </p:nvSpPr>
            <p:spPr bwMode="gray">
              <a:xfrm>
                <a:off x="1652" y="2525"/>
                <a:ext cx="419" cy="673"/>
              </a:xfrm>
              <a:custGeom>
                <a:avLst/>
                <a:gdLst>
                  <a:gd name="T0" fmla="*/ 0 w 419"/>
                  <a:gd name="T1" fmla="*/ 0 h 673"/>
                  <a:gd name="T2" fmla="*/ 418 w 419"/>
                  <a:gd name="T3" fmla="*/ 0 h 673"/>
                  <a:gd name="T4" fmla="*/ 418 w 419"/>
                  <a:gd name="T5" fmla="*/ 457 h 673"/>
                  <a:gd name="T6" fmla="*/ 418 w 419"/>
                  <a:gd name="T7" fmla="*/ 560 h 673"/>
                  <a:gd name="T8" fmla="*/ 371 w 419"/>
                  <a:gd name="T9" fmla="*/ 549 h 673"/>
                  <a:gd name="T10" fmla="*/ 393 w 419"/>
                  <a:gd name="T11" fmla="*/ 672 h 673"/>
                  <a:gd name="T12" fmla="*/ 0 w 419"/>
                  <a:gd name="T13" fmla="*/ 283 h 673"/>
                  <a:gd name="T14" fmla="*/ 0 w 419"/>
                  <a:gd name="T15" fmla="*/ 0 h 6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19"/>
                  <a:gd name="T25" fmla="*/ 0 h 673"/>
                  <a:gd name="T26" fmla="*/ 419 w 419"/>
                  <a:gd name="T27" fmla="*/ 673 h 673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19" h="673">
                    <a:moveTo>
                      <a:pt x="0" y="0"/>
                    </a:moveTo>
                    <a:lnTo>
                      <a:pt x="418" y="0"/>
                    </a:lnTo>
                    <a:lnTo>
                      <a:pt x="418" y="457"/>
                    </a:lnTo>
                    <a:lnTo>
                      <a:pt x="418" y="560"/>
                    </a:lnTo>
                    <a:lnTo>
                      <a:pt x="371" y="549"/>
                    </a:lnTo>
                    <a:lnTo>
                      <a:pt x="393" y="672"/>
                    </a:lnTo>
                    <a:lnTo>
                      <a:pt x="0" y="283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84B5CE"/>
              </a:solidFill>
              <a:ln w="28575" cap="rnd">
                <a:solidFill>
                  <a:srgbClr val="CCECFF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 dirty="0"/>
              </a:p>
            </p:txBody>
          </p:sp>
          <p:sp>
            <p:nvSpPr>
              <p:cNvPr id="9271" name="Freeform 52"/>
              <p:cNvSpPr>
                <a:spLocks/>
              </p:cNvSpPr>
              <p:nvPr/>
            </p:nvSpPr>
            <p:spPr bwMode="gray">
              <a:xfrm>
                <a:off x="2024" y="2984"/>
                <a:ext cx="408" cy="523"/>
              </a:xfrm>
              <a:custGeom>
                <a:avLst/>
                <a:gdLst>
                  <a:gd name="T0" fmla="*/ 44 w 408"/>
                  <a:gd name="T1" fmla="*/ 0 h 523"/>
                  <a:gd name="T2" fmla="*/ 407 w 408"/>
                  <a:gd name="T3" fmla="*/ 0 h 523"/>
                  <a:gd name="T4" fmla="*/ 407 w 408"/>
                  <a:gd name="T5" fmla="*/ 522 h 523"/>
                  <a:gd name="T6" fmla="*/ 280 w 408"/>
                  <a:gd name="T7" fmla="*/ 522 h 523"/>
                  <a:gd name="T8" fmla="*/ 40 w 408"/>
                  <a:gd name="T9" fmla="*/ 406 h 523"/>
                  <a:gd name="T10" fmla="*/ 40 w 408"/>
                  <a:gd name="T11" fmla="*/ 369 h 523"/>
                  <a:gd name="T12" fmla="*/ 54 w 408"/>
                  <a:gd name="T13" fmla="*/ 257 h 523"/>
                  <a:gd name="T14" fmla="*/ 17 w 408"/>
                  <a:gd name="T15" fmla="*/ 206 h 523"/>
                  <a:gd name="T16" fmla="*/ 0 w 408"/>
                  <a:gd name="T17" fmla="*/ 90 h 523"/>
                  <a:gd name="T18" fmla="*/ 44 w 408"/>
                  <a:gd name="T19" fmla="*/ 100 h 523"/>
                  <a:gd name="T20" fmla="*/ 44 w 408"/>
                  <a:gd name="T21" fmla="*/ 0 h 523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08"/>
                  <a:gd name="T34" fmla="*/ 0 h 523"/>
                  <a:gd name="T35" fmla="*/ 408 w 408"/>
                  <a:gd name="T36" fmla="*/ 523 h 523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08" h="523">
                    <a:moveTo>
                      <a:pt x="44" y="0"/>
                    </a:moveTo>
                    <a:lnTo>
                      <a:pt x="407" y="0"/>
                    </a:lnTo>
                    <a:lnTo>
                      <a:pt x="407" y="522"/>
                    </a:lnTo>
                    <a:lnTo>
                      <a:pt x="280" y="522"/>
                    </a:lnTo>
                    <a:lnTo>
                      <a:pt x="40" y="406"/>
                    </a:lnTo>
                    <a:lnTo>
                      <a:pt x="40" y="369"/>
                    </a:lnTo>
                    <a:lnTo>
                      <a:pt x="54" y="257"/>
                    </a:lnTo>
                    <a:lnTo>
                      <a:pt x="17" y="206"/>
                    </a:lnTo>
                    <a:lnTo>
                      <a:pt x="0" y="90"/>
                    </a:lnTo>
                    <a:lnTo>
                      <a:pt x="44" y="100"/>
                    </a:lnTo>
                    <a:lnTo>
                      <a:pt x="44" y="0"/>
                    </a:lnTo>
                  </a:path>
                </a:pathLst>
              </a:custGeom>
              <a:solidFill>
                <a:srgbClr val="84B5CE"/>
              </a:solidFill>
              <a:ln w="28575" cap="rnd">
                <a:solidFill>
                  <a:srgbClr val="CCECFF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 dirty="0"/>
              </a:p>
            </p:txBody>
          </p:sp>
          <p:sp>
            <p:nvSpPr>
              <p:cNvPr id="9272" name="Freeform 53"/>
              <p:cNvSpPr>
                <a:spLocks/>
              </p:cNvSpPr>
              <p:nvPr/>
            </p:nvSpPr>
            <p:spPr bwMode="gray">
              <a:xfrm>
                <a:off x="1332" y="2523"/>
                <a:ext cx="748" cy="833"/>
              </a:xfrm>
              <a:custGeom>
                <a:avLst/>
                <a:gdLst>
                  <a:gd name="T0" fmla="*/ 17 w 748"/>
                  <a:gd name="T1" fmla="*/ 0 h 833"/>
                  <a:gd name="T2" fmla="*/ 321 w 748"/>
                  <a:gd name="T3" fmla="*/ 0 h 833"/>
                  <a:gd name="T4" fmla="*/ 321 w 748"/>
                  <a:gd name="T5" fmla="*/ 283 h 833"/>
                  <a:gd name="T6" fmla="*/ 712 w 748"/>
                  <a:gd name="T7" fmla="*/ 672 h 833"/>
                  <a:gd name="T8" fmla="*/ 747 w 748"/>
                  <a:gd name="T9" fmla="*/ 718 h 833"/>
                  <a:gd name="T10" fmla="*/ 730 w 748"/>
                  <a:gd name="T11" fmla="*/ 832 h 833"/>
                  <a:gd name="T12" fmla="*/ 533 w 748"/>
                  <a:gd name="T13" fmla="*/ 832 h 833"/>
                  <a:gd name="T14" fmla="*/ 360 w 748"/>
                  <a:gd name="T15" fmla="*/ 691 h 833"/>
                  <a:gd name="T16" fmla="*/ 299 w 748"/>
                  <a:gd name="T17" fmla="*/ 691 h 833"/>
                  <a:gd name="T18" fmla="*/ 151 w 748"/>
                  <a:gd name="T19" fmla="*/ 430 h 833"/>
                  <a:gd name="T20" fmla="*/ 47 w 748"/>
                  <a:gd name="T21" fmla="*/ 270 h 833"/>
                  <a:gd name="T22" fmla="*/ 60 w 748"/>
                  <a:gd name="T23" fmla="*/ 208 h 833"/>
                  <a:gd name="T24" fmla="*/ 0 w 748"/>
                  <a:gd name="T25" fmla="*/ 127 h 833"/>
                  <a:gd name="T26" fmla="*/ 17 w 748"/>
                  <a:gd name="T27" fmla="*/ 0 h 833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748"/>
                  <a:gd name="T43" fmla="*/ 0 h 833"/>
                  <a:gd name="T44" fmla="*/ 748 w 748"/>
                  <a:gd name="T45" fmla="*/ 833 h 833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748" h="833">
                    <a:moveTo>
                      <a:pt x="17" y="0"/>
                    </a:moveTo>
                    <a:lnTo>
                      <a:pt x="321" y="0"/>
                    </a:lnTo>
                    <a:lnTo>
                      <a:pt x="321" y="283"/>
                    </a:lnTo>
                    <a:lnTo>
                      <a:pt x="712" y="672"/>
                    </a:lnTo>
                    <a:lnTo>
                      <a:pt x="747" y="718"/>
                    </a:lnTo>
                    <a:lnTo>
                      <a:pt x="730" y="832"/>
                    </a:lnTo>
                    <a:lnTo>
                      <a:pt x="533" y="832"/>
                    </a:lnTo>
                    <a:lnTo>
                      <a:pt x="360" y="691"/>
                    </a:lnTo>
                    <a:lnTo>
                      <a:pt x="299" y="691"/>
                    </a:lnTo>
                    <a:lnTo>
                      <a:pt x="151" y="430"/>
                    </a:lnTo>
                    <a:lnTo>
                      <a:pt x="47" y="270"/>
                    </a:lnTo>
                    <a:lnTo>
                      <a:pt x="60" y="208"/>
                    </a:lnTo>
                    <a:lnTo>
                      <a:pt x="0" y="127"/>
                    </a:lnTo>
                    <a:lnTo>
                      <a:pt x="17" y="0"/>
                    </a:lnTo>
                  </a:path>
                </a:pathLst>
              </a:custGeom>
              <a:solidFill>
                <a:srgbClr val="84B5CE"/>
              </a:solidFill>
              <a:ln w="28575" cap="rnd">
                <a:solidFill>
                  <a:srgbClr val="CCECFF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 dirty="0"/>
              </a:p>
            </p:txBody>
          </p:sp>
        </p:grpSp>
      </p:grpSp>
      <p:sp>
        <p:nvSpPr>
          <p:cNvPr id="57" name="Text Box 7"/>
          <p:cNvSpPr txBox="1">
            <a:spLocks noChangeArrowheads="1"/>
          </p:cNvSpPr>
          <p:nvPr/>
        </p:nvSpPr>
        <p:spPr bwMode="auto">
          <a:xfrm>
            <a:off x="6199920" y="2662297"/>
            <a:ext cx="3172680" cy="23083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66CC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1600" b="1" i="1" dirty="0"/>
              <a:t>As of 31 March 2022:</a:t>
            </a:r>
          </a:p>
          <a:p>
            <a:pPr algn="ctr"/>
            <a:endParaRPr lang="en-US" sz="1600" b="1" u="sng" dirty="0"/>
          </a:p>
          <a:p>
            <a:pPr algn="ctr"/>
            <a:r>
              <a:rPr lang="en-US" sz="1600" b="1" u="sng" dirty="0"/>
              <a:t>Top US States w/ Active SEPs</a:t>
            </a:r>
          </a:p>
          <a:p>
            <a:r>
              <a:rPr lang="en-US" sz="1600" b="1" dirty="0"/>
              <a:t>Virginia		406 SEPs</a:t>
            </a:r>
          </a:p>
          <a:p>
            <a:r>
              <a:rPr lang="en-US" sz="1600" b="1" dirty="0"/>
              <a:t>California	332 SEPs</a:t>
            </a:r>
          </a:p>
          <a:p>
            <a:r>
              <a:rPr lang="en-US" sz="1600" b="1" dirty="0"/>
              <a:t>Maryland		278 SEPs</a:t>
            </a:r>
          </a:p>
          <a:p>
            <a:r>
              <a:rPr lang="en-US" sz="1600" b="1" dirty="0"/>
              <a:t>Colorado		166 SEPs</a:t>
            </a:r>
          </a:p>
          <a:p>
            <a:r>
              <a:rPr lang="en-US" sz="1600" b="1" dirty="0"/>
              <a:t>Texas		138 SEPs</a:t>
            </a:r>
          </a:p>
          <a:p>
            <a:r>
              <a:rPr lang="en-US" sz="1600" b="1" dirty="0"/>
              <a:t>Florida		117 SEPs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SEPs by US State</a:t>
            </a:r>
          </a:p>
        </p:txBody>
      </p:sp>
    </p:spTree>
    <p:extLst>
      <p:ext uri="{BB962C8B-B14F-4D97-AF65-F5344CB8AC3E}">
        <p14:creationId xmlns:p14="http://schemas.microsoft.com/office/powerpoint/2010/main" val="2265089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26BEBC4-5904-4EA4-B8B3-5AC5955EC8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0665" y="1328560"/>
            <a:ext cx="9010669" cy="4956478"/>
          </a:xfrm>
          <a:prstGeom prst="rect">
            <a:avLst/>
          </a:prstGeom>
        </p:spPr>
      </p:pic>
      <p:sp>
        <p:nvSpPr>
          <p:cNvPr id="819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/>
              <a:t>SEP Program Statistics</a:t>
            </a:r>
          </a:p>
        </p:txBody>
      </p:sp>
      <p:sp>
        <p:nvSpPr>
          <p:cNvPr id="819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AFD046E-3434-461F-A9D7-90C1FD815274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6705600" y="2319669"/>
            <a:ext cx="3124200" cy="19697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66CC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1400" b="1" i="1" dirty="0"/>
              <a:t>As of 31 March 2022:</a:t>
            </a:r>
          </a:p>
          <a:p>
            <a:pPr algn="ctr"/>
            <a:endParaRPr lang="en-US" sz="1400" b="1" i="1" dirty="0"/>
          </a:p>
          <a:p>
            <a:pPr algn="ctr"/>
            <a:r>
              <a:rPr lang="en-US" sz="1400" b="1" u="sng" dirty="0"/>
              <a:t>Top Chapters w/ Active SEPs</a:t>
            </a:r>
          </a:p>
          <a:p>
            <a:r>
              <a:rPr lang="en-US" sz="1600" b="1" dirty="0"/>
              <a:t>Washington Metro	  462 SEPs</a:t>
            </a:r>
          </a:p>
          <a:p>
            <a:r>
              <a:rPr lang="en-US" sz="1600" b="1" dirty="0"/>
              <a:t>United Kingdom	  258 SEPs</a:t>
            </a:r>
          </a:p>
          <a:p>
            <a:r>
              <a:rPr lang="en-US" sz="1600" b="1" dirty="0"/>
              <a:t>Chesapeake	  176 SEPs</a:t>
            </a:r>
          </a:p>
          <a:p>
            <a:r>
              <a:rPr lang="en-US" sz="1600" b="1" dirty="0"/>
              <a:t>Los Angeles	  173 SEPs</a:t>
            </a:r>
          </a:p>
          <a:p>
            <a:r>
              <a:rPr lang="en-US" sz="1600" b="1" dirty="0"/>
              <a:t>Colorado		  164 SEPs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SEPs by Chapter</a:t>
            </a:r>
          </a:p>
        </p:txBody>
      </p:sp>
    </p:spTree>
    <p:extLst>
      <p:ext uri="{BB962C8B-B14F-4D97-AF65-F5344CB8AC3E}">
        <p14:creationId xmlns:p14="http://schemas.microsoft.com/office/powerpoint/2010/main" val="22667838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B57F89D-B7EA-4E9F-8F16-699007E9F7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709" y="1472895"/>
            <a:ext cx="11389175" cy="4922425"/>
          </a:xfrm>
          <a:prstGeom prst="rect">
            <a:avLst/>
          </a:prstGeom>
        </p:spPr>
      </p:pic>
      <p:sp>
        <p:nvSpPr>
          <p:cNvPr id="10243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/>
              <a:t>SEP Program Statistics</a:t>
            </a:r>
          </a:p>
        </p:txBody>
      </p:sp>
      <p:sp>
        <p:nvSpPr>
          <p:cNvPr id="1024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A6E52A8-8D23-4CC7-B257-C85EA400E1F1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7848600" y="1956291"/>
            <a:ext cx="3505200" cy="206210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66CC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1600" b="1" i="1" dirty="0"/>
              <a:t>As of 31 March 2022:</a:t>
            </a:r>
          </a:p>
          <a:p>
            <a:pPr algn="ctr"/>
            <a:endParaRPr lang="en-US" sz="1600" b="1" u="sng" dirty="0"/>
          </a:p>
          <a:p>
            <a:pPr algn="ctr"/>
            <a:r>
              <a:rPr lang="en-US" sz="1600" b="1" u="sng" dirty="0"/>
              <a:t>Top Organizations w/ Active SEPs</a:t>
            </a:r>
          </a:p>
          <a:p>
            <a:r>
              <a:rPr lang="en-US" sz="1600" b="1" dirty="0"/>
              <a:t>Northrop Grumman   144 SEPs</a:t>
            </a:r>
          </a:p>
          <a:p>
            <a:r>
              <a:rPr lang="en-US" sz="1600" b="1" dirty="0"/>
              <a:t>Lockheed Martin        130 SEPs</a:t>
            </a:r>
          </a:p>
          <a:p>
            <a:r>
              <a:rPr lang="en-US" sz="1600" b="1" dirty="0"/>
              <a:t>Booz Allen Hamilton  127 SEPs</a:t>
            </a:r>
          </a:p>
          <a:p>
            <a:r>
              <a:rPr lang="en-US" sz="1600" b="1" dirty="0"/>
              <a:t>Airbus		     114 SEPs</a:t>
            </a:r>
          </a:p>
          <a:p>
            <a:r>
              <a:rPr lang="en-US" sz="1600" b="1" dirty="0"/>
              <a:t>Thales		     114 SEPs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SEPs by Organization</a:t>
            </a:r>
          </a:p>
        </p:txBody>
      </p:sp>
    </p:spTree>
    <p:extLst>
      <p:ext uri="{BB962C8B-B14F-4D97-AF65-F5344CB8AC3E}">
        <p14:creationId xmlns:p14="http://schemas.microsoft.com/office/powerpoint/2010/main" val="18057884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Any Questions?</a:t>
            </a:r>
          </a:p>
        </p:txBody>
      </p:sp>
      <p:sp>
        <p:nvSpPr>
          <p:cNvPr id="7373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SEP Program Statistics</a:t>
            </a:r>
            <a:endParaRPr lang="en-US" dirty="0"/>
          </a:p>
        </p:txBody>
      </p:sp>
      <p:sp>
        <p:nvSpPr>
          <p:cNvPr id="7373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37F2813F-AA56-4D69-94CA-E15106366D15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73733" name="Text Box 3"/>
          <p:cNvSpPr txBox="1">
            <a:spLocks noChangeArrowheads="1"/>
          </p:cNvSpPr>
          <p:nvPr/>
        </p:nvSpPr>
        <p:spPr bwMode="auto">
          <a:xfrm>
            <a:off x="2071688" y="1184276"/>
            <a:ext cx="8020050" cy="3108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1429" tIns="45714" rIns="91429" bIns="4571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u="sng" dirty="0">
                <a:latin typeface="Times New Roman" pitchFamily="18" charset="0"/>
              </a:rPr>
              <a:t>Email Contacts</a:t>
            </a:r>
          </a:p>
          <a:p>
            <a:pPr eaLnBrk="1" hangingPunct="1"/>
            <a:endParaRPr lang="en-US" sz="2400" b="1" dirty="0">
              <a:latin typeface="Times New Roman" pitchFamily="18" charset="0"/>
            </a:endParaRPr>
          </a:p>
          <a:p>
            <a:pPr eaLnBrk="1" hangingPunct="1"/>
            <a:r>
              <a:rPr lang="en-US" sz="2400" b="1" dirty="0">
                <a:latin typeface="Times New Roman" pitchFamily="18" charset="0"/>
              </a:rPr>
              <a:t>Certification Office:</a:t>
            </a:r>
          </a:p>
          <a:p>
            <a:pPr eaLnBrk="1" hangingPunct="1"/>
            <a:r>
              <a:rPr lang="en-US" sz="2400" b="1" dirty="0">
                <a:latin typeface="Times New Roman" pitchFamily="18" charset="0"/>
              </a:rPr>
              <a:t>	</a:t>
            </a:r>
            <a:r>
              <a:rPr lang="en-US" sz="2400" b="1" u="sng" dirty="0">
                <a:solidFill>
                  <a:srgbClr val="222E9C"/>
                </a:solidFill>
                <a:latin typeface="Times New Roman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certification@incose.net</a:t>
            </a:r>
            <a:r>
              <a:rPr lang="en-US" sz="2400" b="1" u="sng" dirty="0">
                <a:solidFill>
                  <a:srgbClr val="222E9C"/>
                </a:solidFill>
                <a:latin typeface="Times New Roman" pitchFamily="18" charset="0"/>
              </a:rPr>
              <a:t>  </a:t>
            </a:r>
          </a:p>
          <a:p>
            <a:pPr eaLnBrk="1" hangingPunct="1"/>
            <a:endParaRPr lang="en-US" sz="2400" b="1" dirty="0">
              <a:latin typeface="Times New Roman" pitchFamily="18" charset="0"/>
            </a:endParaRPr>
          </a:p>
          <a:p>
            <a:r>
              <a:rPr lang="en-US" sz="2400" b="1" dirty="0">
                <a:latin typeface="Times New Roman" pitchFamily="18" charset="0"/>
              </a:rPr>
              <a:t>Courtney Wright, CSEP</a:t>
            </a:r>
          </a:p>
          <a:p>
            <a:r>
              <a:rPr lang="en-US" sz="2400" b="1" dirty="0">
                <a:latin typeface="Times New Roman" pitchFamily="18" charset="0"/>
              </a:rPr>
              <a:t>Certification Program Manager:</a:t>
            </a:r>
          </a:p>
          <a:p>
            <a:r>
              <a:rPr lang="en-US" sz="2400" b="1" dirty="0">
                <a:latin typeface="Times New Roman" pitchFamily="18" charset="0"/>
              </a:rPr>
              <a:t>	</a:t>
            </a:r>
            <a:r>
              <a:rPr lang="en-US" sz="2400" b="1" u="sng" dirty="0">
                <a:solidFill>
                  <a:srgbClr val="222E9C"/>
                </a:solidFill>
                <a:latin typeface="Times New Roman" pitchFamily="18" charset="0"/>
              </a:rPr>
              <a:t>Courtney.Wright@incose.net</a:t>
            </a:r>
          </a:p>
        </p:txBody>
      </p:sp>
      <p:sp>
        <p:nvSpPr>
          <p:cNvPr id="73734" name="Rectangle 7"/>
          <p:cNvSpPr>
            <a:spLocks noChangeArrowheads="1"/>
          </p:cNvSpPr>
          <p:nvPr/>
        </p:nvSpPr>
        <p:spPr bwMode="auto">
          <a:xfrm>
            <a:off x="2306639" y="5422901"/>
            <a:ext cx="746283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2400" dirty="0"/>
              <a:t>For more information visit:</a:t>
            </a:r>
          </a:p>
          <a:p>
            <a:pPr algn="ctr"/>
            <a:r>
              <a:rPr lang="en-US" sz="2400" b="1" dirty="0">
                <a:solidFill>
                  <a:schemeClr val="accent2"/>
                </a:solidFill>
                <a:hlinkClick r:id="rId4"/>
              </a:rPr>
              <a:t>www.incose.org/certification</a:t>
            </a:r>
            <a:r>
              <a:rPr lang="en-US" sz="2400" b="1" dirty="0">
                <a:solidFill>
                  <a:schemeClr val="accent2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08392659"/>
      </p:ext>
    </p:extLst>
  </p:cSld>
  <p:clrMapOvr>
    <a:masterClrMapping/>
  </p:clrMapOvr>
  <p:transition advTm="6453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mbership Slide Deck" id="{49CBD01A-03BE-6741-8887-84F53DA99A92}" vid="{AA45A5CC-F469-1D41-B86C-24B64DDAD0B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7F64EC16331C469CADE556A78F5164" ma:contentTypeVersion="8" ma:contentTypeDescription="Create a new document." ma:contentTypeScope="" ma:versionID="afc7ba8869f83531d712a0ae23239abf">
  <xsd:schema xmlns:xsd="http://www.w3.org/2001/XMLSchema" xmlns:xs="http://www.w3.org/2001/XMLSchema" xmlns:p="http://schemas.microsoft.com/office/2006/metadata/properties" xmlns:ns2="f6c6cfb3-b82e-4e89-9daa-85bb95d1ff8e" targetNamespace="http://schemas.microsoft.com/office/2006/metadata/properties" ma:root="true" ma:fieldsID="1905ba77c09841b59ae8b36de7fb74ab" ns2:_="">
    <xsd:import namespace="f6c6cfb3-b82e-4e89-9daa-85bb95d1ff8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c6cfb3-b82e-4e89-9daa-85bb95d1ff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1A22276-2DC8-4B81-9E89-C10871C3C95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B65F796-68AE-4BD1-9711-011CC64BA96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6c6cfb3-b82e-4e89-9daa-85bb95d1ff8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89CE24F-07C4-45AA-A989-ED4392E6447F}">
  <ds:schemaRefs>
    <ds:schemaRef ds:uri="http://schemas.microsoft.com/office/2006/documentManagement/types"/>
    <ds:schemaRef ds:uri="c4350312-9962-4734-8b89-bc083b93d4ff"/>
    <ds:schemaRef ds:uri="http://schemas.microsoft.com/office/2006/metadata/properties"/>
    <ds:schemaRef ds:uri="http://purl.org/dc/elements/1.1/"/>
    <ds:schemaRef ds:uri="9faeb335-af12-4888-a1e3-d4a8639b6f5f"/>
    <ds:schemaRef ds:uri="http://schemas.openxmlformats.org/package/2006/metadata/core-properties"/>
    <ds:schemaRef ds:uri="http://purl.org/dc/terms/"/>
    <ds:schemaRef ds:uri="http://purl.org/dc/dcmitype/"/>
    <ds:schemaRef ds:uri="http://schemas.microsoft.com/office/infopath/2007/PartnerControls"/>
    <ds:schemaRef ds:uri="07d0ccec-aae8-4814-a6d3-0c68dd73da2d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Membership Slide Deck</Template>
  <TotalTime>1944</TotalTime>
  <Words>340</Words>
  <Application>Microsoft Office PowerPoint</Application>
  <PresentationFormat>Widescreen</PresentationFormat>
  <Paragraphs>88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Optima</vt:lpstr>
      <vt:lpstr>Times New Roman</vt:lpstr>
      <vt:lpstr>Office Theme</vt:lpstr>
      <vt:lpstr>INCOSE Systems Engineering Professional (SEP) Program</vt:lpstr>
      <vt:lpstr>INCOSE SEP Architecture  For wherever you are in your career</vt:lpstr>
      <vt:lpstr>Total SEPs since 2004</vt:lpstr>
      <vt:lpstr>SEPs by Country</vt:lpstr>
      <vt:lpstr>SEPs by Sector</vt:lpstr>
      <vt:lpstr>SEPs by US State</vt:lpstr>
      <vt:lpstr>SEPs by Chapter</vt:lpstr>
      <vt:lpstr>SEPs by Organization</vt:lpstr>
      <vt:lpstr>Any 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INCOSE Systems Engineering Professional (SEP) Program</dc:title>
  <dc:creator>Courtney Wright</dc:creator>
  <cp:lastModifiedBy>Courtney Wright</cp:lastModifiedBy>
  <cp:revision>85</cp:revision>
  <dcterms:created xsi:type="dcterms:W3CDTF">2019-08-19T14:52:08Z</dcterms:created>
  <dcterms:modified xsi:type="dcterms:W3CDTF">2022-04-12T23:38:38Z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0x010100F07F64EC16331C469CADE556A78F5164</vt:lpwstr>
  </property>
  <property fmtid="{D5CDD505-2E9C-101B-9397-08002B2CF9AE}" pid="3" name="incoseWorkingGroup">
    <vt:lpwstr/>
  </property>
  <property fmtid="{D5CDD505-2E9C-101B-9397-08002B2CF9AE}" pid="4" name="INCOSEProductValue">
    <vt:lpwstr>45;#Local|254e409e-99ce-4994-8e1c-1a49057a5299</vt:lpwstr>
  </property>
  <property fmtid="{D5CDD505-2E9C-101B-9397-08002B2CF9AE}" pid="5" name="incoseChapters">
    <vt:lpwstr/>
  </property>
  <property fmtid="{D5CDD505-2E9C-101B-9397-08002B2CF9AE}" pid="6" name="incoseOrganizations">
    <vt:lpwstr/>
  </property>
</Properties>
</file>