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85"/>
  </p:normalViewPr>
  <p:slideViewPr>
    <p:cSldViewPr snapToGrid="0" snapToObjects="1">
      <p:cViewPr varScale="1">
        <p:scale>
          <a:sx n="115" d="100"/>
          <a:sy n="115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28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605D9F-44FB-45DB-875B-348A0FE621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9D3C0-53A9-4B3C-8BEB-ABC5FCC2C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19429-09F8-439E-BE66-7EAED5EC00F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A706A-ED86-45AC-85C3-72E55B1BF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60D28-0811-461A-8C39-97766EEE5B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78B2-2B94-4050-9DF6-F99A5A6C1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79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D76E87-9FB0-4074-9E85-64F4B431CE54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8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21313C-955C-4A72-BAF0-F05C143501CE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2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6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6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1563BB-21B9-46DB-9A1C-D86436A98316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5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A2443-8EF8-44E1-B7AA-B5554BA24137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74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322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4BE061-6EC9-416C-A34C-60A41399E3D3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2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177BB-700B-433F-9D35-6843063549E5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65125"/>
            <a:ext cx="83073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86719-DB79-4E98-8221-29716A3E7C92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8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D344E8-B027-4B42-8F68-A42A0BDC7154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0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B60DD3-8829-4EE6-A38A-60E75A8F8A7F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9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27200"/>
            <a:ext cx="3932237" cy="1336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224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68320"/>
            <a:ext cx="3932237" cy="2641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F9B423-F3F8-47F1-BB7C-BD1CE7E05E23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57680"/>
            <a:ext cx="3932237" cy="1320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589281"/>
            <a:ext cx="6172200" cy="5181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78480"/>
            <a:ext cx="3932237" cy="269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DAC17-11A5-44E9-AB5D-38F5E7E5BA31}"/>
              </a:ext>
            </a:extLst>
          </p:cNvPr>
          <p:cNvSpPr/>
          <p:nvPr userDrawn="1"/>
        </p:nvSpPr>
        <p:spPr>
          <a:xfrm>
            <a:off x="138545" y="6641561"/>
            <a:ext cx="1161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Copyright © 2018 by (insert author name or assignee).          Permission granted to INCOSE to publish and use.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0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FC85476-CF72-4F94-BDD9-4D4CCDB9EC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5919" b="74937"/>
          <a:stretch/>
        </p:blipFill>
        <p:spPr>
          <a:xfrm>
            <a:off x="0" y="6206247"/>
            <a:ext cx="12192000" cy="6582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1158" y="365125"/>
            <a:ext cx="80126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9129" y="89170"/>
            <a:ext cx="1347979" cy="11346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275F94-4383-4612-B550-850CF9A81A7B}"/>
              </a:ext>
            </a:extLst>
          </p:cNvPr>
          <p:cNvSpPr txBox="1"/>
          <p:nvPr userDrawn="1"/>
        </p:nvSpPr>
        <p:spPr>
          <a:xfrm>
            <a:off x="6257338" y="6361726"/>
            <a:ext cx="38887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b="1" dirty="0">
                <a:solidFill>
                  <a:srgbClr val="2971A9"/>
                </a:solidFill>
                <a:latin typeface="Gill Sans MT" panose="020B0502020104020203" pitchFamily="34" charset="0"/>
              </a:rPr>
              <a:t>19-20 April, 2018    Twin Cities, Minnesota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9D25D-D60C-470B-B8DE-3B7280D3244D}"/>
              </a:ext>
            </a:extLst>
          </p:cNvPr>
          <p:cNvSpPr txBox="1"/>
          <p:nvPr userDrawn="1"/>
        </p:nvSpPr>
        <p:spPr>
          <a:xfrm>
            <a:off x="-123595" y="6353546"/>
            <a:ext cx="63809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2971A9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Systems Engineering Can Reduce Cost &amp; Improve Quality</a:t>
            </a:r>
            <a:endParaRPr lang="en-US" sz="1500" b="1" dirty="0">
              <a:solidFill>
                <a:srgbClr val="2971A9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9623AF-ECD1-4E29-BC65-1E6C0835ED49}"/>
              </a:ext>
            </a:extLst>
          </p:cNvPr>
          <p:cNvCxnSpPr>
            <a:cxnSpLocks/>
          </p:cNvCxnSpPr>
          <p:nvPr userDrawn="1"/>
        </p:nvCxnSpPr>
        <p:spPr>
          <a:xfrm>
            <a:off x="6096000" y="6353546"/>
            <a:ext cx="0" cy="4414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6FDF10-9FE1-4D43-ABAC-52125184858A}"/>
              </a:ext>
            </a:extLst>
          </p:cNvPr>
          <p:cNvSpPr txBox="1"/>
          <p:nvPr userDrawn="1"/>
        </p:nvSpPr>
        <p:spPr>
          <a:xfrm>
            <a:off x="10750487" y="6425710"/>
            <a:ext cx="120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hwgsec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33DFD4-D6D1-463D-9269-DA78C8763A1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104577" y="6058939"/>
            <a:ext cx="371754" cy="37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971A9"/>
          </a:solidFill>
          <a:latin typeface="Optima" charset="0"/>
          <a:ea typeface="Optima" charset="0"/>
          <a:cs typeface="Opti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/>
              <a:t>INCOSE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/>
              <a:t>Slide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3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Title: Optima 40 </a:t>
            </a:r>
            <a:r>
              <a:rPr lang="en-US" dirty="0" err="1"/>
              <a:t>pt</a:t>
            </a:r>
            <a:r>
              <a:rPr lang="en-US" dirty="0"/>
              <a:t> – 32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text: Arial 28 </a:t>
            </a:r>
            <a:r>
              <a:rPr lang="en-US" dirty="0" err="1"/>
              <a:t>pt</a:t>
            </a:r>
            <a:r>
              <a:rPr lang="en-US" dirty="0"/>
              <a:t> or less (Color = black/dark gray*)</a:t>
            </a:r>
          </a:p>
          <a:p>
            <a:r>
              <a:rPr lang="en-US" dirty="0"/>
              <a:t>Title color: (Color = </a:t>
            </a:r>
            <a:r>
              <a:rPr lang="cs-CZ" dirty="0"/>
              <a:t>RGB 43 111 171)</a:t>
            </a:r>
          </a:p>
          <a:p>
            <a:r>
              <a:rPr lang="cs-CZ" dirty="0"/>
              <a:t>*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palette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gray</a:t>
            </a:r>
            <a:r>
              <a:rPr lang="cs-CZ" dirty="0"/>
              <a:t> </a:t>
            </a:r>
            <a:r>
              <a:rPr lang="cs-CZ" dirty="0" err="1"/>
              <a:t>choices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23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2DE1607-E3DB-41EE-BB63-355520B4B437}"/>
              </a:ext>
            </a:extLst>
          </p:cNvPr>
          <p:cNvSpPr txBox="1">
            <a:spLocks/>
          </p:cNvSpPr>
          <p:nvPr/>
        </p:nvSpPr>
        <p:spPr>
          <a:xfrm>
            <a:off x="888207" y="2283338"/>
            <a:ext cx="10109836" cy="1991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2971A9"/>
                </a:solidFill>
                <a:latin typeface="Optima" charset="0"/>
                <a:ea typeface="Optima" charset="0"/>
                <a:cs typeface="Optima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b="1" dirty="0">
                <a:solidFill>
                  <a:srgbClr val="005480"/>
                </a:solidFill>
                <a:latin typeface="+mn-lt"/>
              </a:rPr>
              <a:t>Thank you for attending!</a:t>
            </a:r>
            <a:br>
              <a:rPr lang="en-US" sz="6000" b="1" dirty="0">
                <a:solidFill>
                  <a:srgbClr val="005480"/>
                </a:solidFill>
                <a:latin typeface="+mn-lt"/>
              </a:rPr>
            </a:br>
            <a:r>
              <a:rPr lang="en-US" sz="5300" b="1" dirty="0">
                <a:solidFill>
                  <a:srgbClr val="005480"/>
                </a:solidFill>
                <a:latin typeface="+mn-lt"/>
              </a:rPr>
              <a:t>Share your experiences at #HWGSEC</a:t>
            </a:r>
          </a:p>
        </p:txBody>
      </p:sp>
    </p:spTree>
    <p:extLst>
      <p:ext uri="{BB962C8B-B14F-4D97-AF65-F5344CB8AC3E}">
        <p14:creationId xmlns:p14="http://schemas.microsoft.com/office/powerpoint/2010/main" val="36585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bership Slide Deck" id="{0B8EE341-8DD8-8B4B-BEA2-927F9724DCCF}" vid="{C4425FDA-2798-7D4D-8C4E-62D877E4B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Membership Slide Deck</Template>
  <TotalTime>135</TotalTime>
  <Words>51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 MT</vt:lpstr>
      <vt:lpstr>Optima</vt:lpstr>
      <vt:lpstr>Times New Roman</vt:lpstr>
      <vt:lpstr>Office Theme</vt:lpstr>
      <vt:lpstr>INCOSE</vt:lpstr>
      <vt:lpstr>Title: Optima 40 pt – 32 pt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Membership</dc:title>
  <dc:creator>Kerry Quinlan</dc:creator>
  <cp:lastModifiedBy>Cary Bryczek</cp:lastModifiedBy>
  <cp:revision>18</cp:revision>
  <dcterms:created xsi:type="dcterms:W3CDTF">2017-02-25T17:31:42Z</dcterms:created>
  <dcterms:modified xsi:type="dcterms:W3CDTF">2018-03-27T00:24:43Z</dcterms:modified>
</cp:coreProperties>
</file>