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81" r:id="rId6"/>
    <p:sldId id="286" r:id="rId7"/>
    <p:sldId id="302" r:id="rId8"/>
    <p:sldId id="287" r:id="rId9"/>
    <p:sldId id="282" r:id="rId10"/>
    <p:sldId id="289" r:id="rId11"/>
    <p:sldId id="291" r:id="rId12"/>
    <p:sldId id="292" r:id="rId13"/>
    <p:sldId id="290" r:id="rId14"/>
    <p:sldId id="293" r:id="rId15"/>
    <p:sldId id="283" r:id="rId16"/>
    <p:sldId id="295" r:id="rId17"/>
    <p:sldId id="296" r:id="rId18"/>
    <p:sldId id="297" r:id="rId19"/>
    <p:sldId id="284" r:id="rId20"/>
    <p:sldId id="298" r:id="rId21"/>
    <p:sldId id="299" r:id="rId22"/>
    <p:sldId id="285" r:id="rId23"/>
    <p:sldId id="301" r:id="rId24"/>
    <p:sldId id="288" r:id="rId25"/>
    <p:sldId id="303" r:id="rId26"/>
    <p:sldId id="27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160" userDrawn="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6C"/>
    <a:srgbClr val="63666A"/>
    <a:srgbClr val="00A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6224" autoAdjust="0"/>
  </p:normalViewPr>
  <p:slideViewPr>
    <p:cSldViewPr snapToGrid="0" showGuides="1">
      <p:cViewPr varScale="1">
        <p:scale>
          <a:sx n="119" d="100"/>
          <a:sy n="119" d="100"/>
        </p:scale>
        <p:origin x="132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Cumulative Risk Reduction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Sheet1!$A$1:$A$10</c:f>
              <c:numCache>
                <c:formatCode>0%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0.35</c:v>
                </c:pt>
                <c:pt idx="4">
                  <c:v>0.4</c:v>
                </c:pt>
                <c:pt idx="5">
                  <c:v>0.55000000000000004</c:v>
                </c:pt>
                <c:pt idx="6">
                  <c:v>0.65</c:v>
                </c:pt>
                <c:pt idx="7">
                  <c:v>0.75</c:v>
                </c:pt>
                <c:pt idx="8">
                  <c:v>0.85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67-44DB-A417-8A297D016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000144"/>
        <c:axId val="130999752"/>
      </c:barChart>
      <c:catAx>
        <c:axId val="13100014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999752"/>
        <c:crosses val="autoZero"/>
        <c:auto val="1"/>
        <c:lblAlgn val="ctr"/>
        <c:lblOffset val="100"/>
        <c:noMultiLvlLbl val="0"/>
      </c:catAx>
      <c:valAx>
        <c:axId val="1309997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0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1164C-8C06-46CF-8E69-01840C9367C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488204-8881-4E6A-B1EA-ED41DED34017}">
      <dgm:prSet phldrT="[Text]"/>
      <dgm:spPr/>
      <dgm:t>
        <a:bodyPr/>
        <a:lstStyle/>
        <a:p>
          <a:r>
            <a:rPr lang="en-US" dirty="0"/>
            <a:t>Epic</a:t>
          </a:r>
        </a:p>
      </dgm:t>
    </dgm:pt>
    <dgm:pt modelId="{F2805CD0-5249-44DF-961B-681A4E74B24A}" type="parTrans" cxnId="{B6DF9900-4BB5-4458-BC74-C69D661D3E32}">
      <dgm:prSet/>
      <dgm:spPr/>
      <dgm:t>
        <a:bodyPr/>
        <a:lstStyle/>
        <a:p>
          <a:endParaRPr lang="en-US"/>
        </a:p>
      </dgm:t>
    </dgm:pt>
    <dgm:pt modelId="{B031F4EB-40F4-4E14-8F4E-2AEB6A25C91E}" type="sibTrans" cxnId="{B6DF9900-4BB5-4458-BC74-C69D661D3E32}">
      <dgm:prSet/>
      <dgm:spPr/>
      <dgm:t>
        <a:bodyPr/>
        <a:lstStyle/>
        <a:p>
          <a:endParaRPr lang="en-US"/>
        </a:p>
      </dgm:t>
    </dgm:pt>
    <dgm:pt modelId="{C011F002-22AA-4813-AC7E-F6E8E7840A54}">
      <dgm:prSet phldrT="[Text]"/>
      <dgm:spPr/>
      <dgm:t>
        <a:bodyPr/>
        <a:lstStyle/>
        <a:p>
          <a:r>
            <a:rPr lang="en-US" dirty="0"/>
            <a:t>Feature</a:t>
          </a:r>
        </a:p>
      </dgm:t>
    </dgm:pt>
    <dgm:pt modelId="{D7247D83-C141-4840-ACB2-65F39ED5CD0C}" type="parTrans" cxnId="{A71C5656-5D5E-4A2D-B568-8086D8D6A6B0}">
      <dgm:prSet/>
      <dgm:spPr/>
      <dgm:t>
        <a:bodyPr/>
        <a:lstStyle/>
        <a:p>
          <a:endParaRPr lang="en-US"/>
        </a:p>
      </dgm:t>
    </dgm:pt>
    <dgm:pt modelId="{95846D6A-F73E-41C4-84DB-4136B76CE735}" type="sibTrans" cxnId="{A71C5656-5D5E-4A2D-B568-8086D8D6A6B0}">
      <dgm:prSet/>
      <dgm:spPr/>
      <dgm:t>
        <a:bodyPr/>
        <a:lstStyle/>
        <a:p>
          <a:endParaRPr lang="en-US"/>
        </a:p>
      </dgm:t>
    </dgm:pt>
    <dgm:pt modelId="{12C4FCF6-1946-4406-8C30-C773C2833A88}">
      <dgm:prSet phldrT="[Text]"/>
      <dgm:spPr/>
      <dgm:t>
        <a:bodyPr/>
        <a:lstStyle/>
        <a:p>
          <a:r>
            <a:rPr lang="en-US" dirty="0"/>
            <a:t>Story</a:t>
          </a:r>
        </a:p>
      </dgm:t>
    </dgm:pt>
    <dgm:pt modelId="{DF0A570E-B76D-469D-B0DA-D63455456AAD}" type="parTrans" cxnId="{B9212A4C-2D27-42B8-949E-889D8BAD28EE}">
      <dgm:prSet/>
      <dgm:spPr/>
      <dgm:t>
        <a:bodyPr/>
        <a:lstStyle/>
        <a:p>
          <a:endParaRPr lang="en-US"/>
        </a:p>
      </dgm:t>
    </dgm:pt>
    <dgm:pt modelId="{33DB93C6-916B-47B0-9CE9-6E1F47A67F81}" type="sibTrans" cxnId="{B9212A4C-2D27-42B8-949E-889D8BAD28EE}">
      <dgm:prSet/>
      <dgm:spPr/>
      <dgm:t>
        <a:bodyPr/>
        <a:lstStyle/>
        <a:p>
          <a:endParaRPr lang="en-US"/>
        </a:p>
      </dgm:t>
    </dgm:pt>
    <dgm:pt modelId="{C0186037-515A-4B7E-9E90-5F8601D7E5EB}">
      <dgm:prSet phldrT="[Text]"/>
      <dgm:spPr/>
      <dgm:t>
        <a:bodyPr/>
        <a:lstStyle/>
        <a:p>
          <a:r>
            <a:rPr lang="en-US" dirty="0"/>
            <a:t>Story</a:t>
          </a:r>
        </a:p>
      </dgm:t>
    </dgm:pt>
    <dgm:pt modelId="{05F5598E-C49B-4977-A90C-A3FAE49870A8}" type="parTrans" cxnId="{8E0C48C0-A2A5-48CA-8348-8660A3A1761A}">
      <dgm:prSet/>
      <dgm:spPr/>
      <dgm:t>
        <a:bodyPr/>
        <a:lstStyle/>
        <a:p>
          <a:endParaRPr lang="en-US"/>
        </a:p>
      </dgm:t>
    </dgm:pt>
    <dgm:pt modelId="{F0970EAE-FB34-402D-B595-48AD8C5E54F7}" type="sibTrans" cxnId="{8E0C48C0-A2A5-48CA-8348-8660A3A1761A}">
      <dgm:prSet/>
      <dgm:spPr/>
      <dgm:t>
        <a:bodyPr/>
        <a:lstStyle/>
        <a:p>
          <a:endParaRPr lang="en-US"/>
        </a:p>
      </dgm:t>
    </dgm:pt>
    <dgm:pt modelId="{DE52E920-4D81-4080-8730-A11507899271}">
      <dgm:prSet phldrT="[Text]"/>
      <dgm:spPr/>
      <dgm:t>
        <a:bodyPr/>
        <a:lstStyle/>
        <a:p>
          <a:r>
            <a:rPr lang="en-US" dirty="0"/>
            <a:t>Feature</a:t>
          </a:r>
        </a:p>
      </dgm:t>
    </dgm:pt>
    <dgm:pt modelId="{291A1535-10EE-46C4-A933-3D1804C4D537}" type="parTrans" cxnId="{6DC3104D-40EA-44E4-A1C1-95C26700C6E4}">
      <dgm:prSet/>
      <dgm:spPr/>
      <dgm:t>
        <a:bodyPr/>
        <a:lstStyle/>
        <a:p>
          <a:endParaRPr lang="en-US"/>
        </a:p>
      </dgm:t>
    </dgm:pt>
    <dgm:pt modelId="{71C41EEA-9D4C-44DE-A210-9EEF831E594A}" type="sibTrans" cxnId="{6DC3104D-40EA-44E4-A1C1-95C26700C6E4}">
      <dgm:prSet/>
      <dgm:spPr/>
      <dgm:t>
        <a:bodyPr/>
        <a:lstStyle/>
        <a:p>
          <a:endParaRPr lang="en-US"/>
        </a:p>
      </dgm:t>
    </dgm:pt>
    <dgm:pt modelId="{62FB0A6D-FDCB-447C-ADDE-7655F1EE490D}">
      <dgm:prSet phldrT="[Text]"/>
      <dgm:spPr/>
      <dgm:t>
        <a:bodyPr/>
        <a:lstStyle/>
        <a:p>
          <a:r>
            <a:rPr lang="en-US" dirty="0"/>
            <a:t>Story</a:t>
          </a:r>
        </a:p>
      </dgm:t>
    </dgm:pt>
    <dgm:pt modelId="{5E2A0F1E-5F04-4FF1-8A07-34D4A9E3689A}" type="parTrans" cxnId="{30013437-ED80-478A-88C3-FC125522777B}">
      <dgm:prSet/>
      <dgm:spPr/>
      <dgm:t>
        <a:bodyPr/>
        <a:lstStyle/>
        <a:p>
          <a:endParaRPr lang="en-US"/>
        </a:p>
      </dgm:t>
    </dgm:pt>
    <dgm:pt modelId="{E0DF0FBC-9C6A-4704-A91C-EAFB8668A2A5}" type="sibTrans" cxnId="{30013437-ED80-478A-88C3-FC125522777B}">
      <dgm:prSet/>
      <dgm:spPr/>
      <dgm:t>
        <a:bodyPr/>
        <a:lstStyle/>
        <a:p>
          <a:endParaRPr lang="en-US"/>
        </a:p>
      </dgm:t>
    </dgm:pt>
    <dgm:pt modelId="{0F7989F8-34CF-4EE8-8811-9AA6688112D4}">
      <dgm:prSet phldrT="[Text]"/>
      <dgm:spPr/>
      <dgm:t>
        <a:bodyPr/>
        <a:lstStyle/>
        <a:p>
          <a:r>
            <a:rPr lang="en-US" dirty="0"/>
            <a:t>Large Work Item*</a:t>
          </a:r>
        </a:p>
      </dgm:t>
    </dgm:pt>
    <dgm:pt modelId="{D50304D4-B000-4820-A694-AFE75E8444B5}" type="parTrans" cxnId="{A51C077C-BF5D-4CF7-AA10-26DFAF2E851D}">
      <dgm:prSet/>
      <dgm:spPr/>
      <dgm:t>
        <a:bodyPr/>
        <a:lstStyle/>
        <a:p>
          <a:endParaRPr lang="en-US"/>
        </a:p>
      </dgm:t>
    </dgm:pt>
    <dgm:pt modelId="{86962B2F-6A3A-409A-BADF-35316A1FA54A}" type="sibTrans" cxnId="{A51C077C-BF5D-4CF7-AA10-26DFAF2E851D}">
      <dgm:prSet/>
      <dgm:spPr/>
      <dgm:t>
        <a:bodyPr/>
        <a:lstStyle/>
        <a:p>
          <a:endParaRPr lang="en-US"/>
        </a:p>
      </dgm:t>
    </dgm:pt>
    <dgm:pt modelId="{DE1BD043-EC2A-4FD2-ADDF-9BA47AE7FEBA}">
      <dgm:prSet phldrT="[Text]"/>
      <dgm:spPr/>
      <dgm:t>
        <a:bodyPr/>
        <a:lstStyle/>
        <a:p>
          <a:r>
            <a:rPr lang="en-US" dirty="0"/>
            <a:t>Demonstration/ Delivery</a:t>
          </a:r>
        </a:p>
      </dgm:t>
    </dgm:pt>
    <dgm:pt modelId="{BADA7090-E920-4BC5-A4B1-B973D91326D5}" type="parTrans" cxnId="{E29DE50B-4659-4C07-BAB0-E9148D338361}">
      <dgm:prSet/>
      <dgm:spPr/>
      <dgm:t>
        <a:bodyPr/>
        <a:lstStyle/>
        <a:p>
          <a:endParaRPr lang="en-US"/>
        </a:p>
      </dgm:t>
    </dgm:pt>
    <dgm:pt modelId="{3491BC89-B9C4-4EEF-89A2-D6DB135801FA}" type="sibTrans" cxnId="{E29DE50B-4659-4C07-BAB0-E9148D338361}">
      <dgm:prSet/>
      <dgm:spPr/>
      <dgm:t>
        <a:bodyPr/>
        <a:lstStyle/>
        <a:p>
          <a:endParaRPr lang="en-US"/>
        </a:p>
      </dgm:t>
    </dgm:pt>
    <dgm:pt modelId="{B86AD594-7A06-4FEF-ACA8-19E770280579}">
      <dgm:prSet phldrT="[Text]"/>
      <dgm:spPr/>
      <dgm:t>
        <a:bodyPr/>
        <a:lstStyle/>
        <a:p>
          <a:r>
            <a:rPr lang="en-US" dirty="0"/>
            <a:t>Team</a:t>
          </a:r>
        </a:p>
      </dgm:t>
    </dgm:pt>
    <dgm:pt modelId="{B99B7CB1-F3FC-4621-BC33-37FBDBA9C5A9}" type="parTrans" cxnId="{737DA87B-CB79-4ABC-98CE-064B4D502D3A}">
      <dgm:prSet/>
      <dgm:spPr/>
      <dgm:t>
        <a:bodyPr/>
        <a:lstStyle/>
        <a:p>
          <a:endParaRPr lang="en-US"/>
        </a:p>
      </dgm:t>
    </dgm:pt>
    <dgm:pt modelId="{66A90DEE-35DF-4285-BD2E-73163980474C}" type="sibTrans" cxnId="{737DA87B-CB79-4ABC-98CE-064B4D502D3A}">
      <dgm:prSet/>
      <dgm:spPr/>
      <dgm:t>
        <a:bodyPr/>
        <a:lstStyle/>
        <a:p>
          <a:endParaRPr lang="en-US"/>
        </a:p>
      </dgm:t>
    </dgm:pt>
    <dgm:pt modelId="{F925022D-3661-4C6A-B8E7-59CC082289B8}" type="pres">
      <dgm:prSet presAssocID="{12F1164C-8C06-46CF-8E69-01840C9367C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3B204ED-9E11-421E-8B75-D0EDFBF8844A}" type="pres">
      <dgm:prSet presAssocID="{12F1164C-8C06-46CF-8E69-01840C9367CE}" presName="hierFlow" presStyleCnt="0"/>
      <dgm:spPr/>
    </dgm:pt>
    <dgm:pt modelId="{8207AA95-8410-4870-AD8A-C41AFEDC9F19}" type="pres">
      <dgm:prSet presAssocID="{12F1164C-8C06-46CF-8E69-01840C9367CE}" presName="firstBuf" presStyleCnt="0"/>
      <dgm:spPr/>
    </dgm:pt>
    <dgm:pt modelId="{9E9BCBC2-1E4B-494B-B3AA-499F41861F0C}" type="pres">
      <dgm:prSet presAssocID="{12F1164C-8C06-46CF-8E69-01840C9367C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9A143C5-005F-4D64-91DB-0E1C80BA1C1B}" type="pres">
      <dgm:prSet presAssocID="{CE488204-8881-4E6A-B1EA-ED41DED34017}" presName="Name14" presStyleCnt="0"/>
      <dgm:spPr/>
    </dgm:pt>
    <dgm:pt modelId="{E57E4658-81ED-4641-9FEB-CCBF9DF8DF8B}" type="pres">
      <dgm:prSet presAssocID="{CE488204-8881-4E6A-B1EA-ED41DED34017}" presName="level1Shape" presStyleLbl="node0" presStyleIdx="0" presStyleCnt="1">
        <dgm:presLayoutVars>
          <dgm:chPref val="3"/>
        </dgm:presLayoutVars>
      </dgm:prSet>
      <dgm:spPr/>
    </dgm:pt>
    <dgm:pt modelId="{5CBB03A9-BDA8-4B60-B632-02FBFEB48021}" type="pres">
      <dgm:prSet presAssocID="{CE488204-8881-4E6A-B1EA-ED41DED34017}" presName="hierChild2" presStyleCnt="0"/>
      <dgm:spPr/>
    </dgm:pt>
    <dgm:pt modelId="{24C2C5FB-63B9-48CA-A8D2-801FA808598E}" type="pres">
      <dgm:prSet presAssocID="{D7247D83-C141-4840-ACB2-65F39ED5CD0C}" presName="Name19" presStyleLbl="parChTrans1D2" presStyleIdx="0" presStyleCnt="2"/>
      <dgm:spPr/>
    </dgm:pt>
    <dgm:pt modelId="{B01FD53D-34D9-4C42-9CBC-3A1404AEAE53}" type="pres">
      <dgm:prSet presAssocID="{C011F002-22AA-4813-AC7E-F6E8E7840A54}" presName="Name21" presStyleCnt="0"/>
      <dgm:spPr/>
    </dgm:pt>
    <dgm:pt modelId="{D8D7232D-7787-48AE-8433-08546463C62A}" type="pres">
      <dgm:prSet presAssocID="{C011F002-22AA-4813-AC7E-F6E8E7840A54}" presName="level2Shape" presStyleLbl="node2" presStyleIdx="0" presStyleCnt="2"/>
      <dgm:spPr/>
    </dgm:pt>
    <dgm:pt modelId="{DD04B325-DA03-400C-BDEE-715B7E8E5633}" type="pres">
      <dgm:prSet presAssocID="{C011F002-22AA-4813-AC7E-F6E8E7840A54}" presName="hierChild3" presStyleCnt="0"/>
      <dgm:spPr/>
    </dgm:pt>
    <dgm:pt modelId="{6E0DC099-91CB-42EB-9F33-868050E0CFFB}" type="pres">
      <dgm:prSet presAssocID="{DF0A570E-B76D-469D-B0DA-D63455456AAD}" presName="Name19" presStyleLbl="parChTrans1D3" presStyleIdx="0" presStyleCnt="3"/>
      <dgm:spPr/>
    </dgm:pt>
    <dgm:pt modelId="{F0C11D30-471B-44E3-961D-A0783729C968}" type="pres">
      <dgm:prSet presAssocID="{12C4FCF6-1946-4406-8C30-C773C2833A88}" presName="Name21" presStyleCnt="0"/>
      <dgm:spPr/>
    </dgm:pt>
    <dgm:pt modelId="{3263F6DA-8319-4260-94B5-EE8374C89A51}" type="pres">
      <dgm:prSet presAssocID="{12C4FCF6-1946-4406-8C30-C773C2833A88}" presName="level2Shape" presStyleLbl="node3" presStyleIdx="0" presStyleCnt="3"/>
      <dgm:spPr/>
    </dgm:pt>
    <dgm:pt modelId="{DD6FEEA3-5AD1-4A48-A615-EB3A63832FD8}" type="pres">
      <dgm:prSet presAssocID="{12C4FCF6-1946-4406-8C30-C773C2833A88}" presName="hierChild3" presStyleCnt="0"/>
      <dgm:spPr/>
    </dgm:pt>
    <dgm:pt modelId="{E41BCB09-2131-4332-9A86-27D456167581}" type="pres">
      <dgm:prSet presAssocID="{05F5598E-C49B-4977-A90C-A3FAE49870A8}" presName="Name19" presStyleLbl="parChTrans1D3" presStyleIdx="1" presStyleCnt="3"/>
      <dgm:spPr/>
    </dgm:pt>
    <dgm:pt modelId="{A65DDA50-46B7-44F7-9FF3-EF8DF0FDFB45}" type="pres">
      <dgm:prSet presAssocID="{C0186037-515A-4B7E-9E90-5F8601D7E5EB}" presName="Name21" presStyleCnt="0"/>
      <dgm:spPr/>
    </dgm:pt>
    <dgm:pt modelId="{D050B09A-D4BC-4764-964A-B491F55021A3}" type="pres">
      <dgm:prSet presAssocID="{C0186037-515A-4B7E-9E90-5F8601D7E5EB}" presName="level2Shape" presStyleLbl="node3" presStyleIdx="1" presStyleCnt="3"/>
      <dgm:spPr/>
    </dgm:pt>
    <dgm:pt modelId="{B1E4C73F-CE06-4578-83B4-1E83BD6EED62}" type="pres">
      <dgm:prSet presAssocID="{C0186037-515A-4B7E-9E90-5F8601D7E5EB}" presName="hierChild3" presStyleCnt="0"/>
      <dgm:spPr/>
    </dgm:pt>
    <dgm:pt modelId="{DB448391-6717-4F78-975E-82BB3124E5C5}" type="pres">
      <dgm:prSet presAssocID="{291A1535-10EE-46C4-A933-3D1804C4D537}" presName="Name19" presStyleLbl="parChTrans1D2" presStyleIdx="1" presStyleCnt="2"/>
      <dgm:spPr/>
    </dgm:pt>
    <dgm:pt modelId="{AEBACCB6-8757-4F1D-83AF-099FF7DF340E}" type="pres">
      <dgm:prSet presAssocID="{DE52E920-4D81-4080-8730-A11507899271}" presName="Name21" presStyleCnt="0"/>
      <dgm:spPr/>
    </dgm:pt>
    <dgm:pt modelId="{E21A8645-9523-4FE1-BD36-BB51E9466AF5}" type="pres">
      <dgm:prSet presAssocID="{DE52E920-4D81-4080-8730-A11507899271}" presName="level2Shape" presStyleLbl="node2" presStyleIdx="1" presStyleCnt="2"/>
      <dgm:spPr/>
    </dgm:pt>
    <dgm:pt modelId="{DFF76633-7226-41BD-BB3D-2DC9F1E3544E}" type="pres">
      <dgm:prSet presAssocID="{DE52E920-4D81-4080-8730-A11507899271}" presName="hierChild3" presStyleCnt="0"/>
      <dgm:spPr/>
    </dgm:pt>
    <dgm:pt modelId="{6CACA718-2021-4393-BE2C-859CFCE0A767}" type="pres">
      <dgm:prSet presAssocID="{5E2A0F1E-5F04-4FF1-8A07-34D4A9E3689A}" presName="Name19" presStyleLbl="parChTrans1D3" presStyleIdx="2" presStyleCnt="3"/>
      <dgm:spPr/>
    </dgm:pt>
    <dgm:pt modelId="{300D7579-AE2D-4595-A3D5-24FDE55406F7}" type="pres">
      <dgm:prSet presAssocID="{62FB0A6D-FDCB-447C-ADDE-7655F1EE490D}" presName="Name21" presStyleCnt="0"/>
      <dgm:spPr/>
    </dgm:pt>
    <dgm:pt modelId="{3DEAD1B5-F3CA-4AC3-980F-0859A8685D3A}" type="pres">
      <dgm:prSet presAssocID="{62FB0A6D-FDCB-447C-ADDE-7655F1EE490D}" presName="level2Shape" presStyleLbl="node3" presStyleIdx="2" presStyleCnt="3"/>
      <dgm:spPr/>
    </dgm:pt>
    <dgm:pt modelId="{B994350C-2709-4E70-81AA-F7101DA98C87}" type="pres">
      <dgm:prSet presAssocID="{62FB0A6D-FDCB-447C-ADDE-7655F1EE490D}" presName="hierChild3" presStyleCnt="0"/>
      <dgm:spPr/>
    </dgm:pt>
    <dgm:pt modelId="{D8165288-CB5E-4DCD-A379-D2A1235BB8D6}" type="pres">
      <dgm:prSet presAssocID="{12F1164C-8C06-46CF-8E69-01840C9367CE}" presName="bgShapesFlow" presStyleCnt="0"/>
      <dgm:spPr/>
    </dgm:pt>
    <dgm:pt modelId="{4FBD47E7-3520-417D-94BF-83E6E323778E}" type="pres">
      <dgm:prSet presAssocID="{0F7989F8-34CF-4EE8-8811-9AA6688112D4}" presName="rectComp" presStyleCnt="0"/>
      <dgm:spPr/>
    </dgm:pt>
    <dgm:pt modelId="{FEB0172A-B50A-4D69-B609-6348EAB17E63}" type="pres">
      <dgm:prSet presAssocID="{0F7989F8-34CF-4EE8-8811-9AA6688112D4}" presName="bgRect" presStyleLbl="bgShp" presStyleIdx="0" presStyleCnt="3"/>
      <dgm:spPr/>
    </dgm:pt>
    <dgm:pt modelId="{E894D216-35E1-4150-BAD8-A49EC2635880}" type="pres">
      <dgm:prSet presAssocID="{0F7989F8-34CF-4EE8-8811-9AA6688112D4}" presName="bgRectTx" presStyleLbl="bgShp" presStyleIdx="0" presStyleCnt="3">
        <dgm:presLayoutVars>
          <dgm:bulletEnabled val="1"/>
        </dgm:presLayoutVars>
      </dgm:prSet>
      <dgm:spPr/>
    </dgm:pt>
    <dgm:pt modelId="{8A30C54D-454D-4B37-B526-88C82AD034F5}" type="pres">
      <dgm:prSet presAssocID="{0F7989F8-34CF-4EE8-8811-9AA6688112D4}" presName="spComp" presStyleCnt="0"/>
      <dgm:spPr/>
    </dgm:pt>
    <dgm:pt modelId="{58562389-0578-48A0-A036-3C06C13FED83}" type="pres">
      <dgm:prSet presAssocID="{0F7989F8-34CF-4EE8-8811-9AA6688112D4}" presName="vSp" presStyleCnt="0"/>
      <dgm:spPr/>
    </dgm:pt>
    <dgm:pt modelId="{61804304-D1E6-4212-BA8F-E77589C352D7}" type="pres">
      <dgm:prSet presAssocID="{DE1BD043-EC2A-4FD2-ADDF-9BA47AE7FEBA}" presName="rectComp" presStyleCnt="0"/>
      <dgm:spPr/>
    </dgm:pt>
    <dgm:pt modelId="{467DD9AB-87BF-46F3-8799-BFAD91011406}" type="pres">
      <dgm:prSet presAssocID="{DE1BD043-EC2A-4FD2-ADDF-9BA47AE7FEBA}" presName="bgRect" presStyleLbl="bgShp" presStyleIdx="1" presStyleCnt="3"/>
      <dgm:spPr/>
    </dgm:pt>
    <dgm:pt modelId="{3568C331-0790-499B-B767-5A9846960BFF}" type="pres">
      <dgm:prSet presAssocID="{DE1BD043-EC2A-4FD2-ADDF-9BA47AE7FEBA}" presName="bgRectTx" presStyleLbl="bgShp" presStyleIdx="1" presStyleCnt="3">
        <dgm:presLayoutVars>
          <dgm:bulletEnabled val="1"/>
        </dgm:presLayoutVars>
      </dgm:prSet>
      <dgm:spPr/>
    </dgm:pt>
    <dgm:pt modelId="{B32DCAFC-7FB5-44ED-9A01-CFBEF3722FF4}" type="pres">
      <dgm:prSet presAssocID="{DE1BD043-EC2A-4FD2-ADDF-9BA47AE7FEBA}" presName="spComp" presStyleCnt="0"/>
      <dgm:spPr/>
    </dgm:pt>
    <dgm:pt modelId="{BC15B6D8-DD34-42F9-A76B-4C6DF65D650A}" type="pres">
      <dgm:prSet presAssocID="{DE1BD043-EC2A-4FD2-ADDF-9BA47AE7FEBA}" presName="vSp" presStyleCnt="0"/>
      <dgm:spPr/>
    </dgm:pt>
    <dgm:pt modelId="{7EBDC7BE-0E7D-4F50-A88E-C5D5A249E8DD}" type="pres">
      <dgm:prSet presAssocID="{B86AD594-7A06-4FEF-ACA8-19E770280579}" presName="rectComp" presStyleCnt="0"/>
      <dgm:spPr/>
    </dgm:pt>
    <dgm:pt modelId="{1759CD3C-368F-4339-8B6C-203907E04BF5}" type="pres">
      <dgm:prSet presAssocID="{B86AD594-7A06-4FEF-ACA8-19E770280579}" presName="bgRect" presStyleLbl="bgShp" presStyleIdx="2" presStyleCnt="3"/>
      <dgm:spPr/>
    </dgm:pt>
    <dgm:pt modelId="{358D06A4-BDD5-4995-B2EE-DF6C32A7E129}" type="pres">
      <dgm:prSet presAssocID="{B86AD594-7A06-4FEF-ACA8-19E770280579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B6DF9900-4BB5-4458-BC74-C69D661D3E32}" srcId="{12F1164C-8C06-46CF-8E69-01840C9367CE}" destId="{CE488204-8881-4E6A-B1EA-ED41DED34017}" srcOrd="0" destOrd="0" parTransId="{F2805CD0-5249-44DF-961B-681A4E74B24A}" sibTransId="{B031F4EB-40F4-4E14-8F4E-2AEB6A25C91E}"/>
    <dgm:cxn modelId="{50501C06-407C-4F4F-AFEC-1A79A6A42215}" type="presOf" srcId="{12C4FCF6-1946-4406-8C30-C773C2833A88}" destId="{3263F6DA-8319-4260-94B5-EE8374C89A51}" srcOrd="0" destOrd="0" presId="urn:microsoft.com/office/officeart/2005/8/layout/hierarchy6"/>
    <dgm:cxn modelId="{E29DE50B-4659-4C07-BAB0-E9148D338361}" srcId="{12F1164C-8C06-46CF-8E69-01840C9367CE}" destId="{DE1BD043-EC2A-4FD2-ADDF-9BA47AE7FEBA}" srcOrd="2" destOrd="0" parTransId="{BADA7090-E920-4BC5-A4B1-B973D91326D5}" sibTransId="{3491BC89-B9C4-4EEF-89A2-D6DB135801FA}"/>
    <dgm:cxn modelId="{BFFFC50E-1741-4A52-AF80-806FC394061B}" type="presOf" srcId="{C0186037-515A-4B7E-9E90-5F8601D7E5EB}" destId="{D050B09A-D4BC-4764-964A-B491F55021A3}" srcOrd="0" destOrd="0" presId="urn:microsoft.com/office/officeart/2005/8/layout/hierarchy6"/>
    <dgm:cxn modelId="{883D232B-12A8-45EA-B13C-2B4379D762CF}" type="presOf" srcId="{C011F002-22AA-4813-AC7E-F6E8E7840A54}" destId="{D8D7232D-7787-48AE-8433-08546463C62A}" srcOrd="0" destOrd="0" presId="urn:microsoft.com/office/officeart/2005/8/layout/hierarchy6"/>
    <dgm:cxn modelId="{4994FE34-9221-4F68-853F-3B7A8EDD3D64}" type="presOf" srcId="{DF0A570E-B76D-469D-B0DA-D63455456AAD}" destId="{6E0DC099-91CB-42EB-9F33-868050E0CFFB}" srcOrd="0" destOrd="0" presId="urn:microsoft.com/office/officeart/2005/8/layout/hierarchy6"/>
    <dgm:cxn modelId="{30013437-ED80-478A-88C3-FC125522777B}" srcId="{DE52E920-4D81-4080-8730-A11507899271}" destId="{62FB0A6D-FDCB-447C-ADDE-7655F1EE490D}" srcOrd="0" destOrd="0" parTransId="{5E2A0F1E-5F04-4FF1-8A07-34D4A9E3689A}" sibTransId="{E0DF0FBC-9C6A-4704-A91C-EAFB8668A2A5}"/>
    <dgm:cxn modelId="{C0CCE35E-1E9D-47B4-B0AB-63B0E72D8FE1}" type="presOf" srcId="{CE488204-8881-4E6A-B1EA-ED41DED34017}" destId="{E57E4658-81ED-4641-9FEB-CCBF9DF8DF8B}" srcOrd="0" destOrd="0" presId="urn:microsoft.com/office/officeart/2005/8/layout/hierarchy6"/>
    <dgm:cxn modelId="{EF6ECF61-5F09-4701-9548-05001B0B6786}" type="presOf" srcId="{291A1535-10EE-46C4-A933-3D1804C4D537}" destId="{DB448391-6717-4F78-975E-82BB3124E5C5}" srcOrd="0" destOrd="0" presId="urn:microsoft.com/office/officeart/2005/8/layout/hierarchy6"/>
    <dgm:cxn modelId="{ACABF562-4308-49B0-9EC2-95295ABBC00D}" type="presOf" srcId="{62FB0A6D-FDCB-447C-ADDE-7655F1EE490D}" destId="{3DEAD1B5-F3CA-4AC3-980F-0859A8685D3A}" srcOrd="0" destOrd="0" presId="urn:microsoft.com/office/officeart/2005/8/layout/hierarchy6"/>
    <dgm:cxn modelId="{AFCFAF64-D47F-492F-BA98-89C7707D7BB8}" type="presOf" srcId="{DE1BD043-EC2A-4FD2-ADDF-9BA47AE7FEBA}" destId="{467DD9AB-87BF-46F3-8799-BFAD91011406}" srcOrd="0" destOrd="0" presId="urn:microsoft.com/office/officeart/2005/8/layout/hierarchy6"/>
    <dgm:cxn modelId="{376A3A49-C957-44B8-BE81-9B6F93D3AE0D}" type="presOf" srcId="{B86AD594-7A06-4FEF-ACA8-19E770280579}" destId="{1759CD3C-368F-4339-8B6C-203907E04BF5}" srcOrd="0" destOrd="0" presId="urn:microsoft.com/office/officeart/2005/8/layout/hierarchy6"/>
    <dgm:cxn modelId="{B9212A4C-2D27-42B8-949E-889D8BAD28EE}" srcId="{C011F002-22AA-4813-AC7E-F6E8E7840A54}" destId="{12C4FCF6-1946-4406-8C30-C773C2833A88}" srcOrd="0" destOrd="0" parTransId="{DF0A570E-B76D-469D-B0DA-D63455456AAD}" sibTransId="{33DB93C6-916B-47B0-9CE9-6E1F47A67F81}"/>
    <dgm:cxn modelId="{6DC3104D-40EA-44E4-A1C1-95C26700C6E4}" srcId="{CE488204-8881-4E6A-B1EA-ED41DED34017}" destId="{DE52E920-4D81-4080-8730-A11507899271}" srcOrd="1" destOrd="0" parTransId="{291A1535-10EE-46C4-A933-3D1804C4D537}" sibTransId="{71C41EEA-9D4C-44DE-A210-9EEF831E594A}"/>
    <dgm:cxn modelId="{C9C55D74-5709-485F-88A8-8B1F26D259B3}" type="presOf" srcId="{5E2A0F1E-5F04-4FF1-8A07-34D4A9E3689A}" destId="{6CACA718-2021-4393-BE2C-859CFCE0A767}" srcOrd="0" destOrd="0" presId="urn:microsoft.com/office/officeart/2005/8/layout/hierarchy6"/>
    <dgm:cxn modelId="{A71C5656-5D5E-4A2D-B568-8086D8D6A6B0}" srcId="{CE488204-8881-4E6A-B1EA-ED41DED34017}" destId="{C011F002-22AA-4813-AC7E-F6E8E7840A54}" srcOrd="0" destOrd="0" parTransId="{D7247D83-C141-4840-ACB2-65F39ED5CD0C}" sibTransId="{95846D6A-F73E-41C4-84DB-4136B76CE735}"/>
    <dgm:cxn modelId="{39F30679-BC56-4C22-9ACA-63193431249D}" type="presOf" srcId="{DE1BD043-EC2A-4FD2-ADDF-9BA47AE7FEBA}" destId="{3568C331-0790-499B-B767-5A9846960BFF}" srcOrd="1" destOrd="0" presId="urn:microsoft.com/office/officeart/2005/8/layout/hierarchy6"/>
    <dgm:cxn modelId="{737DA87B-CB79-4ABC-98CE-064B4D502D3A}" srcId="{12F1164C-8C06-46CF-8E69-01840C9367CE}" destId="{B86AD594-7A06-4FEF-ACA8-19E770280579}" srcOrd="3" destOrd="0" parTransId="{B99B7CB1-F3FC-4621-BC33-37FBDBA9C5A9}" sibTransId="{66A90DEE-35DF-4285-BD2E-73163980474C}"/>
    <dgm:cxn modelId="{A51C077C-BF5D-4CF7-AA10-26DFAF2E851D}" srcId="{12F1164C-8C06-46CF-8E69-01840C9367CE}" destId="{0F7989F8-34CF-4EE8-8811-9AA6688112D4}" srcOrd="1" destOrd="0" parTransId="{D50304D4-B000-4820-A694-AFE75E8444B5}" sibTransId="{86962B2F-6A3A-409A-BADF-35316A1FA54A}"/>
    <dgm:cxn modelId="{8A76F782-99AA-4432-996E-264CE9A9926C}" type="presOf" srcId="{B86AD594-7A06-4FEF-ACA8-19E770280579}" destId="{358D06A4-BDD5-4995-B2EE-DF6C32A7E129}" srcOrd="1" destOrd="0" presId="urn:microsoft.com/office/officeart/2005/8/layout/hierarchy6"/>
    <dgm:cxn modelId="{1BE52D99-730D-478C-9F9D-60F46EEC5B69}" type="presOf" srcId="{DE52E920-4D81-4080-8730-A11507899271}" destId="{E21A8645-9523-4FE1-BD36-BB51E9466AF5}" srcOrd="0" destOrd="0" presId="urn:microsoft.com/office/officeart/2005/8/layout/hierarchy6"/>
    <dgm:cxn modelId="{366D449E-88C0-451B-8C79-D9FB40948B9B}" type="presOf" srcId="{12F1164C-8C06-46CF-8E69-01840C9367CE}" destId="{F925022D-3661-4C6A-B8E7-59CC082289B8}" srcOrd="0" destOrd="0" presId="urn:microsoft.com/office/officeart/2005/8/layout/hierarchy6"/>
    <dgm:cxn modelId="{79BDBDA7-76AE-44C1-A2DB-99041E8BE80C}" type="presOf" srcId="{0F7989F8-34CF-4EE8-8811-9AA6688112D4}" destId="{E894D216-35E1-4150-BAD8-A49EC2635880}" srcOrd="1" destOrd="0" presId="urn:microsoft.com/office/officeart/2005/8/layout/hierarchy6"/>
    <dgm:cxn modelId="{8E0C48C0-A2A5-48CA-8348-8660A3A1761A}" srcId="{C011F002-22AA-4813-AC7E-F6E8E7840A54}" destId="{C0186037-515A-4B7E-9E90-5F8601D7E5EB}" srcOrd="1" destOrd="0" parTransId="{05F5598E-C49B-4977-A90C-A3FAE49870A8}" sibTransId="{F0970EAE-FB34-402D-B595-48AD8C5E54F7}"/>
    <dgm:cxn modelId="{C3D2F3C2-A295-44E8-BB2D-9B00347FC69B}" type="presOf" srcId="{05F5598E-C49B-4977-A90C-A3FAE49870A8}" destId="{E41BCB09-2131-4332-9A86-27D456167581}" srcOrd="0" destOrd="0" presId="urn:microsoft.com/office/officeart/2005/8/layout/hierarchy6"/>
    <dgm:cxn modelId="{1947F2E4-F101-4A3B-9DF9-AC0406F1D6D3}" type="presOf" srcId="{D7247D83-C141-4840-ACB2-65F39ED5CD0C}" destId="{24C2C5FB-63B9-48CA-A8D2-801FA808598E}" srcOrd="0" destOrd="0" presId="urn:microsoft.com/office/officeart/2005/8/layout/hierarchy6"/>
    <dgm:cxn modelId="{0E617BE7-3359-4F71-B08B-090FDBF95E5B}" type="presOf" srcId="{0F7989F8-34CF-4EE8-8811-9AA6688112D4}" destId="{FEB0172A-B50A-4D69-B609-6348EAB17E63}" srcOrd="0" destOrd="0" presId="urn:microsoft.com/office/officeart/2005/8/layout/hierarchy6"/>
    <dgm:cxn modelId="{FA075371-2B8C-4A6E-9C69-9DB593A8D62B}" type="presParOf" srcId="{F925022D-3661-4C6A-B8E7-59CC082289B8}" destId="{F3B204ED-9E11-421E-8B75-D0EDFBF8844A}" srcOrd="0" destOrd="0" presId="urn:microsoft.com/office/officeart/2005/8/layout/hierarchy6"/>
    <dgm:cxn modelId="{181C5742-81C8-4AD6-9175-C08A56A1215E}" type="presParOf" srcId="{F3B204ED-9E11-421E-8B75-D0EDFBF8844A}" destId="{8207AA95-8410-4870-AD8A-C41AFEDC9F19}" srcOrd="0" destOrd="0" presId="urn:microsoft.com/office/officeart/2005/8/layout/hierarchy6"/>
    <dgm:cxn modelId="{F9BF8C65-F4B5-4AC1-ACA6-188796402B0F}" type="presParOf" srcId="{F3B204ED-9E11-421E-8B75-D0EDFBF8844A}" destId="{9E9BCBC2-1E4B-494B-B3AA-499F41861F0C}" srcOrd="1" destOrd="0" presId="urn:microsoft.com/office/officeart/2005/8/layout/hierarchy6"/>
    <dgm:cxn modelId="{38B04116-7695-4ECE-84D0-AE5F98DD6005}" type="presParOf" srcId="{9E9BCBC2-1E4B-494B-B3AA-499F41861F0C}" destId="{49A143C5-005F-4D64-91DB-0E1C80BA1C1B}" srcOrd="0" destOrd="0" presId="urn:microsoft.com/office/officeart/2005/8/layout/hierarchy6"/>
    <dgm:cxn modelId="{22B0D9E7-301A-485F-9D40-1225C385E214}" type="presParOf" srcId="{49A143C5-005F-4D64-91DB-0E1C80BA1C1B}" destId="{E57E4658-81ED-4641-9FEB-CCBF9DF8DF8B}" srcOrd="0" destOrd="0" presId="urn:microsoft.com/office/officeart/2005/8/layout/hierarchy6"/>
    <dgm:cxn modelId="{20FE62C0-8BA8-423D-B00C-8EBDE45A65AD}" type="presParOf" srcId="{49A143C5-005F-4D64-91DB-0E1C80BA1C1B}" destId="{5CBB03A9-BDA8-4B60-B632-02FBFEB48021}" srcOrd="1" destOrd="0" presId="urn:microsoft.com/office/officeart/2005/8/layout/hierarchy6"/>
    <dgm:cxn modelId="{A93D1237-F973-42D3-A14A-7C05DA22CC9B}" type="presParOf" srcId="{5CBB03A9-BDA8-4B60-B632-02FBFEB48021}" destId="{24C2C5FB-63B9-48CA-A8D2-801FA808598E}" srcOrd="0" destOrd="0" presId="urn:microsoft.com/office/officeart/2005/8/layout/hierarchy6"/>
    <dgm:cxn modelId="{B46E172F-3329-4650-88F2-A909F4C9FB3D}" type="presParOf" srcId="{5CBB03A9-BDA8-4B60-B632-02FBFEB48021}" destId="{B01FD53D-34D9-4C42-9CBC-3A1404AEAE53}" srcOrd="1" destOrd="0" presId="urn:microsoft.com/office/officeart/2005/8/layout/hierarchy6"/>
    <dgm:cxn modelId="{A937C4D6-9126-4275-A321-430F0D6D79C5}" type="presParOf" srcId="{B01FD53D-34D9-4C42-9CBC-3A1404AEAE53}" destId="{D8D7232D-7787-48AE-8433-08546463C62A}" srcOrd="0" destOrd="0" presId="urn:microsoft.com/office/officeart/2005/8/layout/hierarchy6"/>
    <dgm:cxn modelId="{92524601-A787-44C9-84DA-C7F0DAB29B9A}" type="presParOf" srcId="{B01FD53D-34D9-4C42-9CBC-3A1404AEAE53}" destId="{DD04B325-DA03-400C-BDEE-715B7E8E5633}" srcOrd="1" destOrd="0" presId="urn:microsoft.com/office/officeart/2005/8/layout/hierarchy6"/>
    <dgm:cxn modelId="{84D63CF5-93CA-465D-AAD1-1EFFAC3BE3AE}" type="presParOf" srcId="{DD04B325-DA03-400C-BDEE-715B7E8E5633}" destId="{6E0DC099-91CB-42EB-9F33-868050E0CFFB}" srcOrd="0" destOrd="0" presId="urn:microsoft.com/office/officeart/2005/8/layout/hierarchy6"/>
    <dgm:cxn modelId="{E00C9F2D-4E91-4C03-BBD2-0D6D015D0A2D}" type="presParOf" srcId="{DD04B325-DA03-400C-BDEE-715B7E8E5633}" destId="{F0C11D30-471B-44E3-961D-A0783729C968}" srcOrd="1" destOrd="0" presId="urn:microsoft.com/office/officeart/2005/8/layout/hierarchy6"/>
    <dgm:cxn modelId="{2994D2B6-E1BE-49DC-8BB7-3E7E4A78D102}" type="presParOf" srcId="{F0C11D30-471B-44E3-961D-A0783729C968}" destId="{3263F6DA-8319-4260-94B5-EE8374C89A51}" srcOrd="0" destOrd="0" presId="urn:microsoft.com/office/officeart/2005/8/layout/hierarchy6"/>
    <dgm:cxn modelId="{B1E6D3AF-BB29-4E48-BC52-F9AB8F5D21B6}" type="presParOf" srcId="{F0C11D30-471B-44E3-961D-A0783729C968}" destId="{DD6FEEA3-5AD1-4A48-A615-EB3A63832FD8}" srcOrd="1" destOrd="0" presId="urn:microsoft.com/office/officeart/2005/8/layout/hierarchy6"/>
    <dgm:cxn modelId="{A52595EB-EE38-44BE-A783-E284AF8D0015}" type="presParOf" srcId="{DD04B325-DA03-400C-BDEE-715B7E8E5633}" destId="{E41BCB09-2131-4332-9A86-27D456167581}" srcOrd="2" destOrd="0" presId="urn:microsoft.com/office/officeart/2005/8/layout/hierarchy6"/>
    <dgm:cxn modelId="{A21069E3-AD0F-46B1-8D5F-BE5401340519}" type="presParOf" srcId="{DD04B325-DA03-400C-BDEE-715B7E8E5633}" destId="{A65DDA50-46B7-44F7-9FF3-EF8DF0FDFB45}" srcOrd="3" destOrd="0" presId="urn:microsoft.com/office/officeart/2005/8/layout/hierarchy6"/>
    <dgm:cxn modelId="{31E2916F-B91D-4C73-BD4D-C46ADA260A28}" type="presParOf" srcId="{A65DDA50-46B7-44F7-9FF3-EF8DF0FDFB45}" destId="{D050B09A-D4BC-4764-964A-B491F55021A3}" srcOrd="0" destOrd="0" presId="urn:microsoft.com/office/officeart/2005/8/layout/hierarchy6"/>
    <dgm:cxn modelId="{A7A91422-4110-46F8-8AC1-757A6EB0D9A8}" type="presParOf" srcId="{A65DDA50-46B7-44F7-9FF3-EF8DF0FDFB45}" destId="{B1E4C73F-CE06-4578-83B4-1E83BD6EED62}" srcOrd="1" destOrd="0" presId="urn:microsoft.com/office/officeart/2005/8/layout/hierarchy6"/>
    <dgm:cxn modelId="{44B46BD9-94C1-4AAC-A7D1-7CAF04215F78}" type="presParOf" srcId="{5CBB03A9-BDA8-4B60-B632-02FBFEB48021}" destId="{DB448391-6717-4F78-975E-82BB3124E5C5}" srcOrd="2" destOrd="0" presId="urn:microsoft.com/office/officeart/2005/8/layout/hierarchy6"/>
    <dgm:cxn modelId="{1D157F02-66AC-4B4F-8D9E-23CD9C455E0E}" type="presParOf" srcId="{5CBB03A9-BDA8-4B60-B632-02FBFEB48021}" destId="{AEBACCB6-8757-4F1D-83AF-099FF7DF340E}" srcOrd="3" destOrd="0" presId="urn:microsoft.com/office/officeart/2005/8/layout/hierarchy6"/>
    <dgm:cxn modelId="{37E775A9-55C4-4871-9E0E-63E42461F2F1}" type="presParOf" srcId="{AEBACCB6-8757-4F1D-83AF-099FF7DF340E}" destId="{E21A8645-9523-4FE1-BD36-BB51E9466AF5}" srcOrd="0" destOrd="0" presId="urn:microsoft.com/office/officeart/2005/8/layout/hierarchy6"/>
    <dgm:cxn modelId="{F81A5469-E55E-48D3-B691-E5DFDDD81F1A}" type="presParOf" srcId="{AEBACCB6-8757-4F1D-83AF-099FF7DF340E}" destId="{DFF76633-7226-41BD-BB3D-2DC9F1E3544E}" srcOrd="1" destOrd="0" presId="urn:microsoft.com/office/officeart/2005/8/layout/hierarchy6"/>
    <dgm:cxn modelId="{6C010271-FDE7-4788-9EBD-FB82C477616D}" type="presParOf" srcId="{DFF76633-7226-41BD-BB3D-2DC9F1E3544E}" destId="{6CACA718-2021-4393-BE2C-859CFCE0A767}" srcOrd="0" destOrd="0" presId="urn:microsoft.com/office/officeart/2005/8/layout/hierarchy6"/>
    <dgm:cxn modelId="{23B11E14-F4E9-40D4-A2AE-E0AA98259F9A}" type="presParOf" srcId="{DFF76633-7226-41BD-BB3D-2DC9F1E3544E}" destId="{300D7579-AE2D-4595-A3D5-24FDE55406F7}" srcOrd="1" destOrd="0" presId="urn:microsoft.com/office/officeart/2005/8/layout/hierarchy6"/>
    <dgm:cxn modelId="{9602534B-8E4B-4771-A17F-A3EAE4BF4E30}" type="presParOf" srcId="{300D7579-AE2D-4595-A3D5-24FDE55406F7}" destId="{3DEAD1B5-F3CA-4AC3-980F-0859A8685D3A}" srcOrd="0" destOrd="0" presId="urn:microsoft.com/office/officeart/2005/8/layout/hierarchy6"/>
    <dgm:cxn modelId="{7FD3BB81-0C5E-4C55-BD98-216E25397E66}" type="presParOf" srcId="{300D7579-AE2D-4595-A3D5-24FDE55406F7}" destId="{B994350C-2709-4E70-81AA-F7101DA98C87}" srcOrd="1" destOrd="0" presId="urn:microsoft.com/office/officeart/2005/8/layout/hierarchy6"/>
    <dgm:cxn modelId="{B747713A-ADFF-4348-8B1C-71C8CB66B033}" type="presParOf" srcId="{F925022D-3661-4C6A-B8E7-59CC082289B8}" destId="{D8165288-CB5E-4DCD-A379-D2A1235BB8D6}" srcOrd="1" destOrd="0" presId="urn:microsoft.com/office/officeart/2005/8/layout/hierarchy6"/>
    <dgm:cxn modelId="{C0F82A09-6993-40D0-8174-EB9ED55E9215}" type="presParOf" srcId="{D8165288-CB5E-4DCD-A379-D2A1235BB8D6}" destId="{4FBD47E7-3520-417D-94BF-83E6E323778E}" srcOrd="0" destOrd="0" presId="urn:microsoft.com/office/officeart/2005/8/layout/hierarchy6"/>
    <dgm:cxn modelId="{E6F0D91E-FCA8-4718-BACA-59686DDA5237}" type="presParOf" srcId="{4FBD47E7-3520-417D-94BF-83E6E323778E}" destId="{FEB0172A-B50A-4D69-B609-6348EAB17E63}" srcOrd="0" destOrd="0" presId="urn:microsoft.com/office/officeart/2005/8/layout/hierarchy6"/>
    <dgm:cxn modelId="{E19B63FE-138A-4C8A-9F89-52932276CF60}" type="presParOf" srcId="{4FBD47E7-3520-417D-94BF-83E6E323778E}" destId="{E894D216-35E1-4150-BAD8-A49EC2635880}" srcOrd="1" destOrd="0" presId="urn:microsoft.com/office/officeart/2005/8/layout/hierarchy6"/>
    <dgm:cxn modelId="{787A9469-0D38-4B3F-8D1E-DD4B3ABD00D8}" type="presParOf" srcId="{D8165288-CB5E-4DCD-A379-D2A1235BB8D6}" destId="{8A30C54D-454D-4B37-B526-88C82AD034F5}" srcOrd="1" destOrd="0" presId="urn:microsoft.com/office/officeart/2005/8/layout/hierarchy6"/>
    <dgm:cxn modelId="{FD951B7A-3460-49FF-A0EF-EFB379F938CC}" type="presParOf" srcId="{8A30C54D-454D-4B37-B526-88C82AD034F5}" destId="{58562389-0578-48A0-A036-3C06C13FED83}" srcOrd="0" destOrd="0" presId="urn:microsoft.com/office/officeart/2005/8/layout/hierarchy6"/>
    <dgm:cxn modelId="{799F7F78-A120-4AEE-9AF2-9523909B7717}" type="presParOf" srcId="{D8165288-CB5E-4DCD-A379-D2A1235BB8D6}" destId="{61804304-D1E6-4212-BA8F-E77589C352D7}" srcOrd="2" destOrd="0" presId="urn:microsoft.com/office/officeart/2005/8/layout/hierarchy6"/>
    <dgm:cxn modelId="{FDB2CBEE-8C49-421A-B9AE-34D7D1499693}" type="presParOf" srcId="{61804304-D1E6-4212-BA8F-E77589C352D7}" destId="{467DD9AB-87BF-46F3-8799-BFAD91011406}" srcOrd="0" destOrd="0" presId="urn:microsoft.com/office/officeart/2005/8/layout/hierarchy6"/>
    <dgm:cxn modelId="{F4D75176-A538-4A18-BD90-47EAD1A999D9}" type="presParOf" srcId="{61804304-D1E6-4212-BA8F-E77589C352D7}" destId="{3568C331-0790-499B-B767-5A9846960BFF}" srcOrd="1" destOrd="0" presId="urn:microsoft.com/office/officeart/2005/8/layout/hierarchy6"/>
    <dgm:cxn modelId="{28442093-A2AB-40A2-96DC-929852EBB412}" type="presParOf" srcId="{D8165288-CB5E-4DCD-A379-D2A1235BB8D6}" destId="{B32DCAFC-7FB5-44ED-9A01-CFBEF3722FF4}" srcOrd="3" destOrd="0" presId="urn:microsoft.com/office/officeart/2005/8/layout/hierarchy6"/>
    <dgm:cxn modelId="{30B07522-9075-4A89-8C3A-B552CB871223}" type="presParOf" srcId="{B32DCAFC-7FB5-44ED-9A01-CFBEF3722FF4}" destId="{BC15B6D8-DD34-42F9-A76B-4C6DF65D650A}" srcOrd="0" destOrd="0" presId="urn:microsoft.com/office/officeart/2005/8/layout/hierarchy6"/>
    <dgm:cxn modelId="{021DED7C-812C-4C2A-9F55-10AA9ADC810E}" type="presParOf" srcId="{D8165288-CB5E-4DCD-A379-D2A1235BB8D6}" destId="{7EBDC7BE-0E7D-4F50-A88E-C5D5A249E8DD}" srcOrd="4" destOrd="0" presId="urn:microsoft.com/office/officeart/2005/8/layout/hierarchy6"/>
    <dgm:cxn modelId="{13B05783-88A6-4D7A-BE71-4F25B480D59E}" type="presParOf" srcId="{7EBDC7BE-0E7D-4F50-A88E-C5D5A249E8DD}" destId="{1759CD3C-368F-4339-8B6C-203907E04BF5}" srcOrd="0" destOrd="0" presId="urn:microsoft.com/office/officeart/2005/8/layout/hierarchy6"/>
    <dgm:cxn modelId="{E8D57224-6A05-46F6-87C4-D3C3F2BB27D5}" type="presParOf" srcId="{7EBDC7BE-0E7D-4F50-A88E-C5D5A249E8DD}" destId="{358D06A4-BDD5-4995-B2EE-DF6C32A7E12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1164C-8C06-46CF-8E69-01840C9367C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488204-8881-4E6A-B1EA-ED41DED34017}">
      <dgm:prSet phldrT="[Text]"/>
      <dgm:spPr/>
      <dgm:t>
        <a:bodyPr/>
        <a:lstStyle/>
        <a:p>
          <a:r>
            <a:rPr lang="en-US" dirty="0"/>
            <a:t>Spec</a:t>
          </a:r>
        </a:p>
      </dgm:t>
    </dgm:pt>
    <dgm:pt modelId="{F2805CD0-5249-44DF-961B-681A4E74B24A}" type="parTrans" cxnId="{B6DF9900-4BB5-4458-BC74-C69D661D3E32}">
      <dgm:prSet/>
      <dgm:spPr/>
      <dgm:t>
        <a:bodyPr/>
        <a:lstStyle/>
        <a:p>
          <a:endParaRPr lang="en-US"/>
        </a:p>
      </dgm:t>
    </dgm:pt>
    <dgm:pt modelId="{B031F4EB-40F4-4E14-8F4E-2AEB6A25C91E}" type="sibTrans" cxnId="{B6DF9900-4BB5-4458-BC74-C69D661D3E32}">
      <dgm:prSet/>
      <dgm:spPr/>
      <dgm:t>
        <a:bodyPr/>
        <a:lstStyle/>
        <a:p>
          <a:endParaRPr lang="en-US"/>
        </a:p>
      </dgm:t>
    </dgm:pt>
    <dgm:pt modelId="{C011F002-22AA-4813-AC7E-F6E8E7840A54}">
      <dgm:prSet phldrT="[Text]"/>
      <dgm:spPr/>
      <dgm:t>
        <a:bodyPr/>
        <a:lstStyle/>
        <a:p>
          <a:r>
            <a:rPr lang="en-US" dirty="0"/>
            <a:t>Spec</a:t>
          </a:r>
        </a:p>
      </dgm:t>
    </dgm:pt>
    <dgm:pt modelId="{D7247D83-C141-4840-ACB2-65F39ED5CD0C}" type="parTrans" cxnId="{A71C5656-5D5E-4A2D-B568-8086D8D6A6B0}">
      <dgm:prSet/>
      <dgm:spPr/>
      <dgm:t>
        <a:bodyPr/>
        <a:lstStyle/>
        <a:p>
          <a:endParaRPr lang="en-US"/>
        </a:p>
      </dgm:t>
    </dgm:pt>
    <dgm:pt modelId="{95846D6A-F73E-41C4-84DB-4136B76CE735}" type="sibTrans" cxnId="{A71C5656-5D5E-4A2D-B568-8086D8D6A6B0}">
      <dgm:prSet/>
      <dgm:spPr/>
      <dgm:t>
        <a:bodyPr/>
        <a:lstStyle/>
        <a:p>
          <a:endParaRPr lang="en-US"/>
        </a:p>
      </dgm:t>
    </dgm:pt>
    <dgm:pt modelId="{12C4FCF6-1946-4406-8C30-C773C2833A88}">
      <dgm:prSet phldrT="[Text]"/>
      <dgm:spPr/>
      <dgm:t>
        <a:bodyPr/>
        <a:lstStyle/>
        <a:p>
          <a:r>
            <a:rPr lang="en-US" dirty="0"/>
            <a:t>Spec</a:t>
          </a:r>
        </a:p>
      </dgm:t>
    </dgm:pt>
    <dgm:pt modelId="{DF0A570E-B76D-469D-B0DA-D63455456AAD}" type="parTrans" cxnId="{B9212A4C-2D27-42B8-949E-889D8BAD28EE}">
      <dgm:prSet/>
      <dgm:spPr/>
      <dgm:t>
        <a:bodyPr/>
        <a:lstStyle/>
        <a:p>
          <a:endParaRPr lang="en-US"/>
        </a:p>
      </dgm:t>
    </dgm:pt>
    <dgm:pt modelId="{33DB93C6-916B-47B0-9CE9-6E1F47A67F81}" type="sibTrans" cxnId="{B9212A4C-2D27-42B8-949E-889D8BAD28EE}">
      <dgm:prSet/>
      <dgm:spPr/>
      <dgm:t>
        <a:bodyPr/>
        <a:lstStyle/>
        <a:p>
          <a:endParaRPr lang="en-US"/>
        </a:p>
      </dgm:t>
    </dgm:pt>
    <dgm:pt modelId="{C0186037-515A-4B7E-9E90-5F8601D7E5EB}">
      <dgm:prSet phldrT="[Text]"/>
      <dgm:spPr/>
      <dgm:t>
        <a:bodyPr/>
        <a:lstStyle/>
        <a:p>
          <a:r>
            <a:rPr lang="en-US" dirty="0"/>
            <a:t>Spec</a:t>
          </a:r>
        </a:p>
      </dgm:t>
    </dgm:pt>
    <dgm:pt modelId="{05F5598E-C49B-4977-A90C-A3FAE49870A8}" type="parTrans" cxnId="{8E0C48C0-A2A5-48CA-8348-8660A3A1761A}">
      <dgm:prSet/>
      <dgm:spPr/>
      <dgm:t>
        <a:bodyPr/>
        <a:lstStyle/>
        <a:p>
          <a:endParaRPr lang="en-US"/>
        </a:p>
      </dgm:t>
    </dgm:pt>
    <dgm:pt modelId="{F0970EAE-FB34-402D-B595-48AD8C5E54F7}" type="sibTrans" cxnId="{8E0C48C0-A2A5-48CA-8348-8660A3A1761A}">
      <dgm:prSet/>
      <dgm:spPr/>
      <dgm:t>
        <a:bodyPr/>
        <a:lstStyle/>
        <a:p>
          <a:endParaRPr lang="en-US"/>
        </a:p>
      </dgm:t>
    </dgm:pt>
    <dgm:pt modelId="{DE52E920-4D81-4080-8730-A11507899271}">
      <dgm:prSet phldrT="[Text]"/>
      <dgm:spPr/>
      <dgm:t>
        <a:bodyPr/>
        <a:lstStyle/>
        <a:p>
          <a:r>
            <a:rPr lang="en-US" dirty="0"/>
            <a:t>Spec</a:t>
          </a:r>
        </a:p>
      </dgm:t>
    </dgm:pt>
    <dgm:pt modelId="{291A1535-10EE-46C4-A933-3D1804C4D537}" type="parTrans" cxnId="{6DC3104D-40EA-44E4-A1C1-95C26700C6E4}">
      <dgm:prSet/>
      <dgm:spPr/>
      <dgm:t>
        <a:bodyPr/>
        <a:lstStyle/>
        <a:p>
          <a:endParaRPr lang="en-US"/>
        </a:p>
      </dgm:t>
    </dgm:pt>
    <dgm:pt modelId="{71C41EEA-9D4C-44DE-A210-9EEF831E594A}" type="sibTrans" cxnId="{6DC3104D-40EA-44E4-A1C1-95C26700C6E4}">
      <dgm:prSet/>
      <dgm:spPr/>
      <dgm:t>
        <a:bodyPr/>
        <a:lstStyle/>
        <a:p>
          <a:endParaRPr lang="en-US"/>
        </a:p>
      </dgm:t>
    </dgm:pt>
    <dgm:pt modelId="{62FB0A6D-FDCB-447C-ADDE-7655F1EE490D}">
      <dgm:prSet phldrT="[Text]"/>
      <dgm:spPr/>
      <dgm:t>
        <a:bodyPr/>
        <a:lstStyle/>
        <a:p>
          <a:r>
            <a:rPr lang="en-US" dirty="0"/>
            <a:t>Spec</a:t>
          </a:r>
        </a:p>
      </dgm:t>
    </dgm:pt>
    <dgm:pt modelId="{5E2A0F1E-5F04-4FF1-8A07-34D4A9E3689A}" type="parTrans" cxnId="{30013437-ED80-478A-88C3-FC125522777B}">
      <dgm:prSet/>
      <dgm:spPr/>
      <dgm:t>
        <a:bodyPr/>
        <a:lstStyle/>
        <a:p>
          <a:endParaRPr lang="en-US"/>
        </a:p>
      </dgm:t>
    </dgm:pt>
    <dgm:pt modelId="{E0DF0FBC-9C6A-4704-A91C-EAFB8668A2A5}" type="sibTrans" cxnId="{30013437-ED80-478A-88C3-FC125522777B}">
      <dgm:prSet/>
      <dgm:spPr/>
      <dgm:t>
        <a:bodyPr/>
        <a:lstStyle/>
        <a:p>
          <a:endParaRPr lang="en-US"/>
        </a:p>
      </dgm:t>
    </dgm:pt>
    <dgm:pt modelId="{0F7989F8-34CF-4EE8-8811-9AA6688112D4}">
      <dgm:prSet phldrT="[Text]"/>
      <dgm:spPr/>
      <dgm:t>
        <a:bodyPr/>
        <a:lstStyle/>
        <a:p>
          <a:r>
            <a:rPr lang="en-US" dirty="0"/>
            <a:t>System</a:t>
          </a:r>
        </a:p>
      </dgm:t>
    </dgm:pt>
    <dgm:pt modelId="{D50304D4-B000-4820-A694-AFE75E8444B5}" type="parTrans" cxnId="{A51C077C-BF5D-4CF7-AA10-26DFAF2E851D}">
      <dgm:prSet/>
      <dgm:spPr/>
      <dgm:t>
        <a:bodyPr/>
        <a:lstStyle/>
        <a:p>
          <a:endParaRPr lang="en-US"/>
        </a:p>
      </dgm:t>
    </dgm:pt>
    <dgm:pt modelId="{86962B2F-6A3A-409A-BADF-35316A1FA54A}" type="sibTrans" cxnId="{A51C077C-BF5D-4CF7-AA10-26DFAF2E851D}">
      <dgm:prSet/>
      <dgm:spPr/>
      <dgm:t>
        <a:bodyPr/>
        <a:lstStyle/>
        <a:p>
          <a:endParaRPr lang="en-US"/>
        </a:p>
      </dgm:t>
    </dgm:pt>
    <dgm:pt modelId="{DE1BD043-EC2A-4FD2-ADDF-9BA47AE7FEBA}">
      <dgm:prSet phldrT="[Text]"/>
      <dgm:spPr/>
      <dgm:t>
        <a:bodyPr/>
        <a:lstStyle/>
        <a:p>
          <a:r>
            <a:rPr lang="en-US" dirty="0"/>
            <a:t>Sub-System</a:t>
          </a:r>
        </a:p>
      </dgm:t>
    </dgm:pt>
    <dgm:pt modelId="{BADA7090-E920-4BC5-A4B1-B973D91326D5}" type="parTrans" cxnId="{E29DE50B-4659-4C07-BAB0-E9148D338361}">
      <dgm:prSet/>
      <dgm:spPr/>
      <dgm:t>
        <a:bodyPr/>
        <a:lstStyle/>
        <a:p>
          <a:endParaRPr lang="en-US"/>
        </a:p>
      </dgm:t>
    </dgm:pt>
    <dgm:pt modelId="{3491BC89-B9C4-4EEF-89A2-D6DB135801FA}" type="sibTrans" cxnId="{E29DE50B-4659-4C07-BAB0-E9148D338361}">
      <dgm:prSet/>
      <dgm:spPr/>
      <dgm:t>
        <a:bodyPr/>
        <a:lstStyle/>
        <a:p>
          <a:endParaRPr lang="en-US"/>
        </a:p>
      </dgm:t>
    </dgm:pt>
    <dgm:pt modelId="{B86AD594-7A06-4FEF-ACA8-19E770280579}">
      <dgm:prSet phldrT="[Text]"/>
      <dgm:spPr/>
      <dgm:t>
        <a:bodyPr/>
        <a:lstStyle/>
        <a:p>
          <a:r>
            <a:rPr lang="en-US" dirty="0"/>
            <a:t>Item</a:t>
          </a:r>
        </a:p>
      </dgm:t>
    </dgm:pt>
    <dgm:pt modelId="{B99B7CB1-F3FC-4621-BC33-37FBDBA9C5A9}" type="parTrans" cxnId="{737DA87B-CB79-4ABC-98CE-064B4D502D3A}">
      <dgm:prSet/>
      <dgm:spPr/>
      <dgm:t>
        <a:bodyPr/>
        <a:lstStyle/>
        <a:p>
          <a:endParaRPr lang="en-US"/>
        </a:p>
      </dgm:t>
    </dgm:pt>
    <dgm:pt modelId="{66A90DEE-35DF-4285-BD2E-73163980474C}" type="sibTrans" cxnId="{737DA87B-CB79-4ABC-98CE-064B4D502D3A}">
      <dgm:prSet/>
      <dgm:spPr/>
      <dgm:t>
        <a:bodyPr/>
        <a:lstStyle/>
        <a:p>
          <a:endParaRPr lang="en-US"/>
        </a:p>
      </dgm:t>
    </dgm:pt>
    <dgm:pt modelId="{F925022D-3661-4C6A-B8E7-59CC082289B8}" type="pres">
      <dgm:prSet presAssocID="{12F1164C-8C06-46CF-8E69-01840C9367C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3B204ED-9E11-421E-8B75-D0EDFBF8844A}" type="pres">
      <dgm:prSet presAssocID="{12F1164C-8C06-46CF-8E69-01840C9367CE}" presName="hierFlow" presStyleCnt="0"/>
      <dgm:spPr/>
    </dgm:pt>
    <dgm:pt modelId="{8207AA95-8410-4870-AD8A-C41AFEDC9F19}" type="pres">
      <dgm:prSet presAssocID="{12F1164C-8C06-46CF-8E69-01840C9367CE}" presName="firstBuf" presStyleCnt="0"/>
      <dgm:spPr/>
    </dgm:pt>
    <dgm:pt modelId="{9E9BCBC2-1E4B-494B-B3AA-499F41861F0C}" type="pres">
      <dgm:prSet presAssocID="{12F1164C-8C06-46CF-8E69-01840C9367C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9A143C5-005F-4D64-91DB-0E1C80BA1C1B}" type="pres">
      <dgm:prSet presAssocID="{CE488204-8881-4E6A-B1EA-ED41DED34017}" presName="Name14" presStyleCnt="0"/>
      <dgm:spPr/>
    </dgm:pt>
    <dgm:pt modelId="{E57E4658-81ED-4641-9FEB-CCBF9DF8DF8B}" type="pres">
      <dgm:prSet presAssocID="{CE488204-8881-4E6A-B1EA-ED41DED34017}" presName="level1Shape" presStyleLbl="node0" presStyleIdx="0" presStyleCnt="1">
        <dgm:presLayoutVars>
          <dgm:chPref val="3"/>
        </dgm:presLayoutVars>
      </dgm:prSet>
      <dgm:spPr/>
    </dgm:pt>
    <dgm:pt modelId="{5CBB03A9-BDA8-4B60-B632-02FBFEB48021}" type="pres">
      <dgm:prSet presAssocID="{CE488204-8881-4E6A-B1EA-ED41DED34017}" presName="hierChild2" presStyleCnt="0"/>
      <dgm:spPr/>
    </dgm:pt>
    <dgm:pt modelId="{24C2C5FB-63B9-48CA-A8D2-801FA808598E}" type="pres">
      <dgm:prSet presAssocID="{D7247D83-C141-4840-ACB2-65F39ED5CD0C}" presName="Name19" presStyleLbl="parChTrans1D2" presStyleIdx="0" presStyleCnt="2"/>
      <dgm:spPr/>
    </dgm:pt>
    <dgm:pt modelId="{B01FD53D-34D9-4C42-9CBC-3A1404AEAE53}" type="pres">
      <dgm:prSet presAssocID="{C011F002-22AA-4813-AC7E-F6E8E7840A54}" presName="Name21" presStyleCnt="0"/>
      <dgm:spPr/>
    </dgm:pt>
    <dgm:pt modelId="{D8D7232D-7787-48AE-8433-08546463C62A}" type="pres">
      <dgm:prSet presAssocID="{C011F002-22AA-4813-AC7E-F6E8E7840A54}" presName="level2Shape" presStyleLbl="node2" presStyleIdx="0" presStyleCnt="2"/>
      <dgm:spPr/>
    </dgm:pt>
    <dgm:pt modelId="{DD04B325-DA03-400C-BDEE-715B7E8E5633}" type="pres">
      <dgm:prSet presAssocID="{C011F002-22AA-4813-AC7E-F6E8E7840A54}" presName="hierChild3" presStyleCnt="0"/>
      <dgm:spPr/>
    </dgm:pt>
    <dgm:pt modelId="{6E0DC099-91CB-42EB-9F33-868050E0CFFB}" type="pres">
      <dgm:prSet presAssocID="{DF0A570E-B76D-469D-B0DA-D63455456AAD}" presName="Name19" presStyleLbl="parChTrans1D3" presStyleIdx="0" presStyleCnt="3"/>
      <dgm:spPr/>
    </dgm:pt>
    <dgm:pt modelId="{F0C11D30-471B-44E3-961D-A0783729C968}" type="pres">
      <dgm:prSet presAssocID="{12C4FCF6-1946-4406-8C30-C773C2833A88}" presName="Name21" presStyleCnt="0"/>
      <dgm:spPr/>
    </dgm:pt>
    <dgm:pt modelId="{3263F6DA-8319-4260-94B5-EE8374C89A51}" type="pres">
      <dgm:prSet presAssocID="{12C4FCF6-1946-4406-8C30-C773C2833A88}" presName="level2Shape" presStyleLbl="node3" presStyleIdx="0" presStyleCnt="3"/>
      <dgm:spPr/>
    </dgm:pt>
    <dgm:pt modelId="{DD6FEEA3-5AD1-4A48-A615-EB3A63832FD8}" type="pres">
      <dgm:prSet presAssocID="{12C4FCF6-1946-4406-8C30-C773C2833A88}" presName="hierChild3" presStyleCnt="0"/>
      <dgm:spPr/>
    </dgm:pt>
    <dgm:pt modelId="{E41BCB09-2131-4332-9A86-27D456167581}" type="pres">
      <dgm:prSet presAssocID="{05F5598E-C49B-4977-A90C-A3FAE49870A8}" presName="Name19" presStyleLbl="parChTrans1D3" presStyleIdx="1" presStyleCnt="3"/>
      <dgm:spPr/>
    </dgm:pt>
    <dgm:pt modelId="{A65DDA50-46B7-44F7-9FF3-EF8DF0FDFB45}" type="pres">
      <dgm:prSet presAssocID="{C0186037-515A-4B7E-9E90-5F8601D7E5EB}" presName="Name21" presStyleCnt="0"/>
      <dgm:spPr/>
    </dgm:pt>
    <dgm:pt modelId="{D050B09A-D4BC-4764-964A-B491F55021A3}" type="pres">
      <dgm:prSet presAssocID="{C0186037-515A-4B7E-9E90-5F8601D7E5EB}" presName="level2Shape" presStyleLbl="node3" presStyleIdx="1" presStyleCnt="3"/>
      <dgm:spPr/>
    </dgm:pt>
    <dgm:pt modelId="{B1E4C73F-CE06-4578-83B4-1E83BD6EED62}" type="pres">
      <dgm:prSet presAssocID="{C0186037-515A-4B7E-9E90-5F8601D7E5EB}" presName="hierChild3" presStyleCnt="0"/>
      <dgm:spPr/>
    </dgm:pt>
    <dgm:pt modelId="{DB448391-6717-4F78-975E-82BB3124E5C5}" type="pres">
      <dgm:prSet presAssocID="{291A1535-10EE-46C4-A933-3D1804C4D537}" presName="Name19" presStyleLbl="parChTrans1D2" presStyleIdx="1" presStyleCnt="2"/>
      <dgm:spPr/>
    </dgm:pt>
    <dgm:pt modelId="{AEBACCB6-8757-4F1D-83AF-099FF7DF340E}" type="pres">
      <dgm:prSet presAssocID="{DE52E920-4D81-4080-8730-A11507899271}" presName="Name21" presStyleCnt="0"/>
      <dgm:spPr/>
    </dgm:pt>
    <dgm:pt modelId="{E21A8645-9523-4FE1-BD36-BB51E9466AF5}" type="pres">
      <dgm:prSet presAssocID="{DE52E920-4D81-4080-8730-A11507899271}" presName="level2Shape" presStyleLbl="node2" presStyleIdx="1" presStyleCnt="2"/>
      <dgm:spPr/>
    </dgm:pt>
    <dgm:pt modelId="{DFF76633-7226-41BD-BB3D-2DC9F1E3544E}" type="pres">
      <dgm:prSet presAssocID="{DE52E920-4D81-4080-8730-A11507899271}" presName="hierChild3" presStyleCnt="0"/>
      <dgm:spPr/>
    </dgm:pt>
    <dgm:pt modelId="{6CACA718-2021-4393-BE2C-859CFCE0A767}" type="pres">
      <dgm:prSet presAssocID="{5E2A0F1E-5F04-4FF1-8A07-34D4A9E3689A}" presName="Name19" presStyleLbl="parChTrans1D3" presStyleIdx="2" presStyleCnt="3"/>
      <dgm:spPr/>
    </dgm:pt>
    <dgm:pt modelId="{300D7579-AE2D-4595-A3D5-24FDE55406F7}" type="pres">
      <dgm:prSet presAssocID="{62FB0A6D-FDCB-447C-ADDE-7655F1EE490D}" presName="Name21" presStyleCnt="0"/>
      <dgm:spPr/>
    </dgm:pt>
    <dgm:pt modelId="{3DEAD1B5-F3CA-4AC3-980F-0859A8685D3A}" type="pres">
      <dgm:prSet presAssocID="{62FB0A6D-FDCB-447C-ADDE-7655F1EE490D}" presName="level2Shape" presStyleLbl="node3" presStyleIdx="2" presStyleCnt="3"/>
      <dgm:spPr/>
    </dgm:pt>
    <dgm:pt modelId="{B994350C-2709-4E70-81AA-F7101DA98C87}" type="pres">
      <dgm:prSet presAssocID="{62FB0A6D-FDCB-447C-ADDE-7655F1EE490D}" presName="hierChild3" presStyleCnt="0"/>
      <dgm:spPr/>
    </dgm:pt>
    <dgm:pt modelId="{D8165288-CB5E-4DCD-A379-D2A1235BB8D6}" type="pres">
      <dgm:prSet presAssocID="{12F1164C-8C06-46CF-8E69-01840C9367CE}" presName="bgShapesFlow" presStyleCnt="0"/>
      <dgm:spPr/>
    </dgm:pt>
    <dgm:pt modelId="{4FBD47E7-3520-417D-94BF-83E6E323778E}" type="pres">
      <dgm:prSet presAssocID="{0F7989F8-34CF-4EE8-8811-9AA6688112D4}" presName="rectComp" presStyleCnt="0"/>
      <dgm:spPr/>
    </dgm:pt>
    <dgm:pt modelId="{FEB0172A-B50A-4D69-B609-6348EAB17E63}" type="pres">
      <dgm:prSet presAssocID="{0F7989F8-34CF-4EE8-8811-9AA6688112D4}" presName="bgRect" presStyleLbl="bgShp" presStyleIdx="0" presStyleCnt="3"/>
      <dgm:spPr/>
    </dgm:pt>
    <dgm:pt modelId="{E894D216-35E1-4150-BAD8-A49EC2635880}" type="pres">
      <dgm:prSet presAssocID="{0F7989F8-34CF-4EE8-8811-9AA6688112D4}" presName="bgRectTx" presStyleLbl="bgShp" presStyleIdx="0" presStyleCnt="3">
        <dgm:presLayoutVars>
          <dgm:bulletEnabled val="1"/>
        </dgm:presLayoutVars>
      </dgm:prSet>
      <dgm:spPr/>
    </dgm:pt>
    <dgm:pt modelId="{8A30C54D-454D-4B37-B526-88C82AD034F5}" type="pres">
      <dgm:prSet presAssocID="{0F7989F8-34CF-4EE8-8811-9AA6688112D4}" presName="spComp" presStyleCnt="0"/>
      <dgm:spPr/>
    </dgm:pt>
    <dgm:pt modelId="{58562389-0578-48A0-A036-3C06C13FED83}" type="pres">
      <dgm:prSet presAssocID="{0F7989F8-34CF-4EE8-8811-9AA6688112D4}" presName="vSp" presStyleCnt="0"/>
      <dgm:spPr/>
    </dgm:pt>
    <dgm:pt modelId="{61804304-D1E6-4212-BA8F-E77589C352D7}" type="pres">
      <dgm:prSet presAssocID="{DE1BD043-EC2A-4FD2-ADDF-9BA47AE7FEBA}" presName="rectComp" presStyleCnt="0"/>
      <dgm:spPr/>
    </dgm:pt>
    <dgm:pt modelId="{467DD9AB-87BF-46F3-8799-BFAD91011406}" type="pres">
      <dgm:prSet presAssocID="{DE1BD043-EC2A-4FD2-ADDF-9BA47AE7FEBA}" presName="bgRect" presStyleLbl="bgShp" presStyleIdx="1" presStyleCnt="3"/>
      <dgm:spPr/>
    </dgm:pt>
    <dgm:pt modelId="{3568C331-0790-499B-B767-5A9846960BFF}" type="pres">
      <dgm:prSet presAssocID="{DE1BD043-EC2A-4FD2-ADDF-9BA47AE7FEBA}" presName="bgRectTx" presStyleLbl="bgShp" presStyleIdx="1" presStyleCnt="3">
        <dgm:presLayoutVars>
          <dgm:bulletEnabled val="1"/>
        </dgm:presLayoutVars>
      </dgm:prSet>
      <dgm:spPr/>
    </dgm:pt>
    <dgm:pt modelId="{B32DCAFC-7FB5-44ED-9A01-CFBEF3722FF4}" type="pres">
      <dgm:prSet presAssocID="{DE1BD043-EC2A-4FD2-ADDF-9BA47AE7FEBA}" presName="spComp" presStyleCnt="0"/>
      <dgm:spPr/>
    </dgm:pt>
    <dgm:pt modelId="{BC15B6D8-DD34-42F9-A76B-4C6DF65D650A}" type="pres">
      <dgm:prSet presAssocID="{DE1BD043-EC2A-4FD2-ADDF-9BA47AE7FEBA}" presName="vSp" presStyleCnt="0"/>
      <dgm:spPr/>
    </dgm:pt>
    <dgm:pt modelId="{7EBDC7BE-0E7D-4F50-A88E-C5D5A249E8DD}" type="pres">
      <dgm:prSet presAssocID="{B86AD594-7A06-4FEF-ACA8-19E770280579}" presName="rectComp" presStyleCnt="0"/>
      <dgm:spPr/>
    </dgm:pt>
    <dgm:pt modelId="{1759CD3C-368F-4339-8B6C-203907E04BF5}" type="pres">
      <dgm:prSet presAssocID="{B86AD594-7A06-4FEF-ACA8-19E770280579}" presName="bgRect" presStyleLbl="bgShp" presStyleIdx="2" presStyleCnt="3"/>
      <dgm:spPr/>
    </dgm:pt>
    <dgm:pt modelId="{358D06A4-BDD5-4995-B2EE-DF6C32A7E129}" type="pres">
      <dgm:prSet presAssocID="{B86AD594-7A06-4FEF-ACA8-19E770280579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B6DF9900-4BB5-4458-BC74-C69D661D3E32}" srcId="{12F1164C-8C06-46CF-8E69-01840C9367CE}" destId="{CE488204-8881-4E6A-B1EA-ED41DED34017}" srcOrd="0" destOrd="0" parTransId="{F2805CD0-5249-44DF-961B-681A4E74B24A}" sibTransId="{B031F4EB-40F4-4E14-8F4E-2AEB6A25C91E}"/>
    <dgm:cxn modelId="{50501C06-407C-4F4F-AFEC-1A79A6A42215}" type="presOf" srcId="{12C4FCF6-1946-4406-8C30-C773C2833A88}" destId="{3263F6DA-8319-4260-94B5-EE8374C89A51}" srcOrd="0" destOrd="0" presId="urn:microsoft.com/office/officeart/2005/8/layout/hierarchy6"/>
    <dgm:cxn modelId="{E29DE50B-4659-4C07-BAB0-E9148D338361}" srcId="{12F1164C-8C06-46CF-8E69-01840C9367CE}" destId="{DE1BD043-EC2A-4FD2-ADDF-9BA47AE7FEBA}" srcOrd="2" destOrd="0" parTransId="{BADA7090-E920-4BC5-A4B1-B973D91326D5}" sibTransId="{3491BC89-B9C4-4EEF-89A2-D6DB135801FA}"/>
    <dgm:cxn modelId="{BFFFC50E-1741-4A52-AF80-806FC394061B}" type="presOf" srcId="{C0186037-515A-4B7E-9E90-5F8601D7E5EB}" destId="{D050B09A-D4BC-4764-964A-B491F55021A3}" srcOrd="0" destOrd="0" presId="urn:microsoft.com/office/officeart/2005/8/layout/hierarchy6"/>
    <dgm:cxn modelId="{883D232B-12A8-45EA-B13C-2B4379D762CF}" type="presOf" srcId="{C011F002-22AA-4813-AC7E-F6E8E7840A54}" destId="{D8D7232D-7787-48AE-8433-08546463C62A}" srcOrd="0" destOrd="0" presId="urn:microsoft.com/office/officeart/2005/8/layout/hierarchy6"/>
    <dgm:cxn modelId="{4994FE34-9221-4F68-853F-3B7A8EDD3D64}" type="presOf" srcId="{DF0A570E-B76D-469D-B0DA-D63455456AAD}" destId="{6E0DC099-91CB-42EB-9F33-868050E0CFFB}" srcOrd="0" destOrd="0" presId="urn:microsoft.com/office/officeart/2005/8/layout/hierarchy6"/>
    <dgm:cxn modelId="{30013437-ED80-478A-88C3-FC125522777B}" srcId="{DE52E920-4D81-4080-8730-A11507899271}" destId="{62FB0A6D-FDCB-447C-ADDE-7655F1EE490D}" srcOrd="0" destOrd="0" parTransId="{5E2A0F1E-5F04-4FF1-8A07-34D4A9E3689A}" sibTransId="{E0DF0FBC-9C6A-4704-A91C-EAFB8668A2A5}"/>
    <dgm:cxn modelId="{C0CCE35E-1E9D-47B4-B0AB-63B0E72D8FE1}" type="presOf" srcId="{CE488204-8881-4E6A-B1EA-ED41DED34017}" destId="{E57E4658-81ED-4641-9FEB-CCBF9DF8DF8B}" srcOrd="0" destOrd="0" presId="urn:microsoft.com/office/officeart/2005/8/layout/hierarchy6"/>
    <dgm:cxn modelId="{EF6ECF61-5F09-4701-9548-05001B0B6786}" type="presOf" srcId="{291A1535-10EE-46C4-A933-3D1804C4D537}" destId="{DB448391-6717-4F78-975E-82BB3124E5C5}" srcOrd="0" destOrd="0" presId="urn:microsoft.com/office/officeart/2005/8/layout/hierarchy6"/>
    <dgm:cxn modelId="{ACABF562-4308-49B0-9EC2-95295ABBC00D}" type="presOf" srcId="{62FB0A6D-FDCB-447C-ADDE-7655F1EE490D}" destId="{3DEAD1B5-F3CA-4AC3-980F-0859A8685D3A}" srcOrd="0" destOrd="0" presId="urn:microsoft.com/office/officeart/2005/8/layout/hierarchy6"/>
    <dgm:cxn modelId="{AFCFAF64-D47F-492F-BA98-89C7707D7BB8}" type="presOf" srcId="{DE1BD043-EC2A-4FD2-ADDF-9BA47AE7FEBA}" destId="{467DD9AB-87BF-46F3-8799-BFAD91011406}" srcOrd="0" destOrd="0" presId="urn:microsoft.com/office/officeart/2005/8/layout/hierarchy6"/>
    <dgm:cxn modelId="{376A3A49-C957-44B8-BE81-9B6F93D3AE0D}" type="presOf" srcId="{B86AD594-7A06-4FEF-ACA8-19E770280579}" destId="{1759CD3C-368F-4339-8B6C-203907E04BF5}" srcOrd="0" destOrd="0" presId="urn:microsoft.com/office/officeart/2005/8/layout/hierarchy6"/>
    <dgm:cxn modelId="{B9212A4C-2D27-42B8-949E-889D8BAD28EE}" srcId="{C011F002-22AA-4813-AC7E-F6E8E7840A54}" destId="{12C4FCF6-1946-4406-8C30-C773C2833A88}" srcOrd="0" destOrd="0" parTransId="{DF0A570E-B76D-469D-B0DA-D63455456AAD}" sibTransId="{33DB93C6-916B-47B0-9CE9-6E1F47A67F81}"/>
    <dgm:cxn modelId="{6DC3104D-40EA-44E4-A1C1-95C26700C6E4}" srcId="{CE488204-8881-4E6A-B1EA-ED41DED34017}" destId="{DE52E920-4D81-4080-8730-A11507899271}" srcOrd="1" destOrd="0" parTransId="{291A1535-10EE-46C4-A933-3D1804C4D537}" sibTransId="{71C41EEA-9D4C-44DE-A210-9EEF831E594A}"/>
    <dgm:cxn modelId="{C9C55D74-5709-485F-88A8-8B1F26D259B3}" type="presOf" srcId="{5E2A0F1E-5F04-4FF1-8A07-34D4A9E3689A}" destId="{6CACA718-2021-4393-BE2C-859CFCE0A767}" srcOrd="0" destOrd="0" presId="urn:microsoft.com/office/officeart/2005/8/layout/hierarchy6"/>
    <dgm:cxn modelId="{A71C5656-5D5E-4A2D-B568-8086D8D6A6B0}" srcId="{CE488204-8881-4E6A-B1EA-ED41DED34017}" destId="{C011F002-22AA-4813-AC7E-F6E8E7840A54}" srcOrd="0" destOrd="0" parTransId="{D7247D83-C141-4840-ACB2-65F39ED5CD0C}" sibTransId="{95846D6A-F73E-41C4-84DB-4136B76CE735}"/>
    <dgm:cxn modelId="{39F30679-BC56-4C22-9ACA-63193431249D}" type="presOf" srcId="{DE1BD043-EC2A-4FD2-ADDF-9BA47AE7FEBA}" destId="{3568C331-0790-499B-B767-5A9846960BFF}" srcOrd="1" destOrd="0" presId="urn:microsoft.com/office/officeart/2005/8/layout/hierarchy6"/>
    <dgm:cxn modelId="{737DA87B-CB79-4ABC-98CE-064B4D502D3A}" srcId="{12F1164C-8C06-46CF-8E69-01840C9367CE}" destId="{B86AD594-7A06-4FEF-ACA8-19E770280579}" srcOrd="3" destOrd="0" parTransId="{B99B7CB1-F3FC-4621-BC33-37FBDBA9C5A9}" sibTransId="{66A90DEE-35DF-4285-BD2E-73163980474C}"/>
    <dgm:cxn modelId="{A51C077C-BF5D-4CF7-AA10-26DFAF2E851D}" srcId="{12F1164C-8C06-46CF-8E69-01840C9367CE}" destId="{0F7989F8-34CF-4EE8-8811-9AA6688112D4}" srcOrd="1" destOrd="0" parTransId="{D50304D4-B000-4820-A694-AFE75E8444B5}" sibTransId="{86962B2F-6A3A-409A-BADF-35316A1FA54A}"/>
    <dgm:cxn modelId="{8A76F782-99AA-4432-996E-264CE9A9926C}" type="presOf" srcId="{B86AD594-7A06-4FEF-ACA8-19E770280579}" destId="{358D06A4-BDD5-4995-B2EE-DF6C32A7E129}" srcOrd="1" destOrd="0" presId="urn:microsoft.com/office/officeart/2005/8/layout/hierarchy6"/>
    <dgm:cxn modelId="{1BE52D99-730D-478C-9F9D-60F46EEC5B69}" type="presOf" srcId="{DE52E920-4D81-4080-8730-A11507899271}" destId="{E21A8645-9523-4FE1-BD36-BB51E9466AF5}" srcOrd="0" destOrd="0" presId="urn:microsoft.com/office/officeart/2005/8/layout/hierarchy6"/>
    <dgm:cxn modelId="{366D449E-88C0-451B-8C79-D9FB40948B9B}" type="presOf" srcId="{12F1164C-8C06-46CF-8E69-01840C9367CE}" destId="{F925022D-3661-4C6A-B8E7-59CC082289B8}" srcOrd="0" destOrd="0" presId="urn:microsoft.com/office/officeart/2005/8/layout/hierarchy6"/>
    <dgm:cxn modelId="{79BDBDA7-76AE-44C1-A2DB-99041E8BE80C}" type="presOf" srcId="{0F7989F8-34CF-4EE8-8811-9AA6688112D4}" destId="{E894D216-35E1-4150-BAD8-A49EC2635880}" srcOrd="1" destOrd="0" presId="urn:microsoft.com/office/officeart/2005/8/layout/hierarchy6"/>
    <dgm:cxn modelId="{8E0C48C0-A2A5-48CA-8348-8660A3A1761A}" srcId="{C011F002-22AA-4813-AC7E-F6E8E7840A54}" destId="{C0186037-515A-4B7E-9E90-5F8601D7E5EB}" srcOrd="1" destOrd="0" parTransId="{05F5598E-C49B-4977-A90C-A3FAE49870A8}" sibTransId="{F0970EAE-FB34-402D-B595-48AD8C5E54F7}"/>
    <dgm:cxn modelId="{C3D2F3C2-A295-44E8-BB2D-9B00347FC69B}" type="presOf" srcId="{05F5598E-C49B-4977-A90C-A3FAE49870A8}" destId="{E41BCB09-2131-4332-9A86-27D456167581}" srcOrd="0" destOrd="0" presId="urn:microsoft.com/office/officeart/2005/8/layout/hierarchy6"/>
    <dgm:cxn modelId="{1947F2E4-F101-4A3B-9DF9-AC0406F1D6D3}" type="presOf" srcId="{D7247D83-C141-4840-ACB2-65F39ED5CD0C}" destId="{24C2C5FB-63B9-48CA-A8D2-801FA808598E}" srcOrd="0" destOrd="0" presId="urn:microsoft.com/office/officeart/2005/8/layout/hierarchy6"/>
    <dgm:cxn modelId="{0E617BE7-3359-4F71-B08B-090FDBF95E5B}" type="presOf" srcId="{0F7989F8-34CF-4EE8-8811-9AA6688112D4}" destId="{FEB0172A-B50A-4D69-B609-6348EAB17E63}" srcOrd="0" destOrd="0" presId="urn:microsoft.com/office/officeart/2005/8/layout/hierarchy6"/>
    <dgm:cxn modelId="{FA075371-2B8C-4A6E-9C69-9DB593A8D62B}" type="presParOf" srcId="{F925022D-3661-4C6A-B8E7-59CC082289B8}" destId="{F3B204ED-9E11-421E-8B75-D0EDFBF8844A}" srcOrd="0" destOrd="0" presId="urn:microsoft.com/office/officeart/2005/8/layout/hierarchy6"/>
    <dgm:cxn modelId="{181C5742-81C8-4AD6-9175-C08A56A1215E}" type="presParOf" srcId="{F3B204ED-9E11-421E-8B75-D0EDFBF8844A}" destId="{8207AA95-8410-4870-AD8A-C41AFEDC9F19}" srcOrd="0" destOrd="0" presId="urn:microsoft.com/office/officeart/2005/8/layout/hierarchy6"/>
    <dgm:cxn modelId="{F9BF8C65-F4B5-4AC1-ACA6-188796402B0F}" type="presParOf" srcId="{F3B204ED-9E11-421E-8B75-D0EDFBF8844A}" destId="{9E9BCBC2-1E4B-494B-B3AA-499F41861F0C}" srcOrd="1" destOrd="0" presId="urn:microsoft.com/office/officeart/2005/8/layout/hierarchy6"/>
    <dgm:cxn modelId="{38B04116-7695-4ECE-84D0-AE5F98DD6005}" type="presParOf" srcId="{9E9BCBC2-1E4B-494B-B3AA-499F41861F0C}" destId="{49A143C5-005F-4D64-91DB-0E1C80BA1C1B}" srcOrd="0" destOrd="0" presId="urn:microsoft.com/office/officeart/2005/8/layout/hierarchy6"/>
    <dgm:cxn modelId="{22B0D9E7-301A-485F-9D40-1225C385E214}" type="presParOf" srcId="{49A143C5-005F-4D64-91DB-0E1C80BA1C1B}" destId="{E57E4658-81ED-4641-9FEB-CCBF9DF8DF8B}" srcOrd="0" destOrd="0" presId="urn:microsoft.com/office/officeart/2005/8/layout/hierarchy6"/>
    <dgm:cxn modelId="{20FE62C0-8BA8-423D-B00C-8EBDE45A65AD}" type="presParOf" srcId="{49A143C5-005F-4D64-91DB-0E1C80BA1C1B}" destId="{5CBB03A9-BDA8-4B60-B632-02FBFEB48021}" srcOrd="1" destOrd="0" presId="urn:microsoft.com/office/officeart/2005/8/layout/hierarchy6"/>
    <dgm:cxn modelId="{A93D1237-F973-42D3-A14A-7C05DA22CC9B}" type="presParOf" srcId="{5CBB03A9-BDA8-4B60-B632-02FBFEB48021}" destId="{24C2C5FB-63B9-48CA-A8D2-801FA808598E}" srcOrd="0" destOrd="0" presId="urn:microsoft.com/office/officeart/2005/8/layout/hierarchy6"/>
    <dgm:cxn modelId="{B46E172F-3329-4650-88F2-A909F4C9FB3D}" type="presParOf" srcId="{5CBB03A9-BDA8-4B60-B632-02FBFEB48021}" destId="{B01FD53D-34D9-4C42-9CBC-3A1404AEAE53}" srcOrd="1" destOrd="0" presId="urn:microsoft.com/office/officeart/2005/8/layout/hierarchy6"/>
    <dgm:cxn modelId="{A937C4D6-9126-4275-A321-430F0D6D79C5}" type="presParOf" srcId="{B01FD53D-34D9-4C42-9CBC-3A1404AEAE53}" destId="{D8D7232D-7787-48AE-8433-08546463C62A}" srcOrd="0" destOrd="0" presId="urn:microsoft.com/office/officeart/2005/8/layout/hierarchy6"/>
    <dgm:cxn modelId="{92524601-A787-44C9-84DA-C7F0DAB29B9A}" type="presParOf" srcId="{B01FD53D-34D9-4C42-9CBC-3A1404AEAE53}" destId="{DD04B325-DA03-400C-BDEE-715B7E8E5633}" srcOrd="1" destOrd="0" presId="urn:microsoft.com/office/officeart/2005/8/layout/hierarchy6"/>
    <dgm:cxn modelId="{84D63CF5-93CA-465D-AAD1-1EFFAC3BE3AE}" type="presParOf" srcId="{DD04B325-DA03-400C-BDEE-715B7E8E5633}" destId="{6E0DC099-91CB-42EB-9F33-868050E0CFFB}" srcOrd="0" destOrd="0" presId="urn:microsoft.com/office/officeart/2005/8/layout/hierarchy6"/>
    <dgm:cxn modelId="{E00C9F2D-4E91-4C03-BBD2-0D6D015D0A2D}" type="presParOf" srcId="{DD04B325-DA03-400C-BDEE-715B7E8E5633}" destId="{F0C11D30-471B-44E3-961D-A0783729C968}" srcOrd="1" destOrd="0" presId="urn:microsoft.com/office/officeart/2005/8/layout/hierarchy6"/>
    <dgm:cxn modelId="{2994D2B6-E1BE-49DC-8BB7-3E7E4A78D102}" type="presParOf" srcId="{F0C11D30-471B-44E3-961D-A0783729C968}" destId="{3263F6DA-8319-4260-94B5-EE8374C89A51}" srcOrd="0" destOrd="0" presId="urn:microsoft.com/office/officeart/2005/8/layout/hierarchy6"/>
    <dgm:cxn modelId="{B1E6D3AF-BB29-4E48-BC52-F9AB8F5D21B6}" type="presParOf" srcId="{F0C11D30-471B-44E3-961D-A0783729C968}" destId="{DD6FEEA3-5AD1-4A48-A615-EB3A63832FD8}" srcOrd="1" destOrd="0" presId="urn:microsoft.com/office/officeart/2005/8/layout/hierarchy6"/>
    <dgm:cxn modelId="{A52595EB-EE38-44BE-A783-E284AF8D0015}" type="presParOf" srcId="{DD04B325-DA03-400C-BDEE-715B7E8E5633}" destId="{E41BCB09-2131-4332-9A86-27D456167581}" srcOrd="2" destOrd="0" presId="urn:microsoft.com/office/officeart/2005/8/layout/hierarchy6"/>
    <dgm:cxn modelId="{A21069E3-AD0F-46B1-8D5F-BE5401340519}" type="presParOf" srcId="{DD04B325-DA03-400C-BDEE-715B7E8E5633}" destId="{A65DDA50-46B7-44F7-9FF3-EF8DF0FDFB45}" srcOrd="3" destOrd="0" presId="urn:microsoft.com/office/officeart/2005/8/layout/hierarchy6"/>
    <dgm:cxn modelId="{31E2916F-B91D-4C73-BD4D-C46ADA260A28}" type="presParOf" srcId="{A65DDA50-46B7-44F7-9FF3-EF8DF0FDFB45}" destId="{D050B09A-D4BC-4764-964A-B491F55021A3}" srcOrd="0" destOrd="0" presId="urn:microsoft.com/office/officeart/2005/8/layout/hierarchy6"/>
    <dgm:cxn modelId="{A7A91422-4110-46F8-8AC1-757A6EB0D9A8}" type="presParOf" srcId="{A65DDA50-46B7-44F7-9FF3-EF8DF0FDFB45}" destId="{B1E4C73F-CE06-4578-83B4-1E83BD6EED62}" srcOrd="1" destOrd="0" presId="urn:microsoft.com/office/officeart/2005/8/layout/hierarchy6"/>
    <dgm:cxn modelId="{44B46BD9-94C1-4AAC-A7D1-7CAF04215F78}" type="presParOf" srcId="{5CBB03A9-BDA8-4B60-B632-02FBFEB48021}" destId="{DB448391-6717-4F78-975E-82BB3124E5C5}" srcOrd="2" destOrd="0" presId="urn:microsoft.com/office/officeart/2005/8/layout/hierarchy6"/>
    <dgm:cxn modelId="{1D157F02-66AC-4B4F-8D9E-23CD9C455E0E}" type="presParOf" srcId="{5CBB03A9-BDA8-4B60-B632-02FBFEB48021}" destId="{AEBACCB6-8757-4F1D-83AF-099FF7DF340E}" srcOrd="3" destOrd="0" presId="urn:microsoft.com/office/officeart/2005/8/layout/hierarchy6"/>
    <dgm:cxn modelId="{37E775A9-55C4-4871-9E0E-63E42461F2F1}" type="presParOf" srcId="{AEBACCB6-8757-4F1D-83AF-099FF7DF340E}" destId="{E21A8645-9523-4FE1-BD36-BB51E9466AF5}" srcOrd="0" destOrd="0" presId="urn:microsoft.com/office/officeart/2005/8/layout/hierarchy6"/>
    <dgm:cxn modelId="{F81A5469-E55E-48D3-B691-E5DFDDD81F1A}" type="presParOf" srcId="{AEBACCB6-8757-4F1D-83AF-099FF7DF340E}" destId="{DFF76633-7226-41BD-BB3D-2DC9F1E3544E}" srcOrd="1" destOrd="0" presId="urn:microsoft.com/office/officeart/2005/8/layout/hierarchy6"/>
    <dgm:cxn modelId="{6C010271-FDE7-4788-9EBD-FB82C477616D}" type="presParOf" srcId="{DFF76633-7226-41BD-BB3D-2DC9F1E3544E}" destId="{6CACA718-2021-4393-BE2C-859CFCE0A767}" srcOrd="0" destOrd="0" presId="urn:microsoft.com/office/officeart/2005/8/layout/hierarchy6"/>
    <dgm:cxn modelId="{23B11E14-F4E9-40D4-A2AE-E0AA98259F9A}" type="presParOf" srcId="{DFF76633-7226-41BD-BB3D-2DC9F1E3544E}" destId="{300D7579-AE2D-4595-A3D5-24FDE55406F7}" srcOrd="1" destOrd="0" presId="urn:microsoft.com/office/officeart/2005/8/layout/hierarchy6"/>
    <dgm:cxn modelId="{9602534B-8E4B-4771-A17F-A3EAE4BF4E30}" type="presParOf" srcId="{300D7579-AE2D-4595-A3D5-24FDE55406F7}" destId="{3DEAD1B5-F3CA-4AC3-980F-0859A8685D3A}" srcOrd="0" destOrd="0" presId="urn:microsoft.com/office/officeart/2005/8/layout/hierarchy6"/>
    <dgm:cxn modelId="{7FD3BB81-0C5E-4C55-BD98-216E25397E66}" type="presParOf" srcId="{300D7579-AE2D-4595-A3D5-24FDE55406F7}" destId="{B994350C-2709-4E70-81AA-F7101DA98C87}" srcOrd="1" destOrd="0" presId="urn:microsoft.com/office/officeart/2005/8/layout/hierarchy6"/>
    <dgm:cxn modelId="{B747713A-ADFF-4348-8B1C-71C8CB66B033}" type="presParOf" srcId="{F925022D-3661-4C6A-B8E7-59CC082289B8}" destId="{D8165288-CB5E-4DCD-A379-D2A1235BB8D6}" srcOrd="1" destOrd="0" presId="urn:microsoft.com/office/officeart/2005/8/layout/hierarchy6"/>
    <dgm:cxn modelId="{C0F82A09-6993-40D0-8174-EB9ED55E9215}" type="presParOf" srcId="{D8165288-CB5E-4DCD-A379-D2A1235BB8D6}" destId="{4FBD47E7-3520-417D-94BF-83E6E323778E}" srcOrd="0" destOrd="0" presId="urn:microsoft.com/office/officeart/2005/8/layout/hierarchy6"/>
    <dgm:cxn modelId="{E6F0D91E-FCA8-4718-BACA-59686DDA5237}" type="presParOf" srcId="{4FBD47E7-3520-417D-94BF-83E6E323778E}" destId="{FEB0172A-B50A-4D69-B609-6348EAB17E63}" srcOrd="0" destOrd="0" presId="urn:microsoft.com/office/officeart/2005/8/layout/hierarchy6"/>
    <dgm:cxn modelId="{E19B63FE-138A-4C8A-9F89-52932276CF60}" type="presParOf" srcId="{4FBD47E7-3520-417D-94BF-83E6E323778E}" destId="{E894D216-35E1-4150-BAD8-A49EC2635880}" srcOrd="1" destOrd="0" presId="urn:microsoft.com/office/officeart/2005/8/layout/hierarchy6"/>
    <dgm:cxn modelId="{787A9469-0D38-4B3F-8D1E-DD4B3ABD00D8}" type="presParOf" srcId="{D8165288-CB5E-4DCD-A379-D2A1235BB8D6}" destId="{8A30C54D-454D-4B37-B526-88C82AD034F5}" srcOrd="1" destOrd="0" presId="urn:microsoft.com/office/officeart/2005/8/layout/hierarchy6"/>
    <dgm:cxn modelId="{FD951B7A-3460-49FF-A0EF-EFB379F938CC}" type="presParOf" srcId="{8A30C54D-454D-4B37-B526-88C82AD034F5}" destId="{58562389-0578-48A0-A036-3C06C13FED83}" srcOrd="0" destOrd="0" presId="urn:microsoft.com/office/officeart/2005/8/layout/hierarchy6"/>
    <dgm:cxn modelId="{799F7F78-A120-4AEE-9AF2-9523909B7717}" type="presParOf" srcId="{D8165288-CB5E-4DCD-A379-D2A1235BB8D6}" destId="{61804304-D1E6-4212-BA8F-E77589C352D7}" srcOrd="2" destOrd="0" presId="urn:microsoft.com/office/officeart/2005/8/layout/hierarchy6"/>
    <dgm:cxn modelId="{FDB2CBEE-8C49-421A-B9AE-34D7D1499693}" type="presParOf" srcId="{61804304-D1E6-4212-BA8F-E77589C352D7}" destId="{467DD9AB-87BF-46F3-8799-BFAD91011406}" srcOrd="0" destOrd="0" presId="urn:microsoft.com/office/officeart/2005/8/layout/hierarchy6"/>
    <dgm:cxn modelId="{F4D75176-A538-4A18-BD90-47EAD1A999D9}" type="presParOf" srcId="{61804304-D1E6-4212-BA8F-E77589C352D7}" destId="{3568C331-0790-499B-B767-5A9846960BFF}" srcOrd="1" destOrd="0" presId="urn:microsoft.com/office/officeart/2005/8/layout/hierarchy6"/>
    <dgm:cxn modelId="{28442093-A2AB-40A2-96DC-929852EBB412}" type="presParOf" srcId="{D8165288-CB5E-4DCD-A379-D2A1235BB8D6}" destId="{B32DCAFC-7FB5-44ED-9A01-CFBEF3722FF4}" srcOrd="3" destOrd="0" presId="urn:microsoft.com/office/officeart/2005/8/layout/hierarchy6"/>
    <dgm:cxn modelId="{30B07522-9075-4A89-8C3A-B552CB871223}" type="presParOf" srcId="{B32DCAFC-7FB5-44ED-9A01-CFBEF3722FF4}" destId="{BC15B6D8-DD34-42F9-A76B-4C6DF65D650A}" srcOrd="0" destOrd="0" presId="urn:microsoft.com/office/officeart/2005/8/layout/hierarchy6"/>
    <dgm:cxn modelId="{021DED7C-812C-4C2A-9F55-10AA9ADC810E}" type="presParOf" srcId="{D8165288-CB5E-4DCD-A379-D2A1235BB8D6}" destId="{7EBDC7BE-0E7D-4F50-A88E-C5D5A249E8DD}" srcOrd="4" destOrd="0" presId="urn:microsoft.com/office/officeart/2005/8/layout/hierarchy6"/>
    <dgm:cxn modelId="{13B05783-88A6-4D7A-BE71-4F25B480D59E}" type="presParOf" srcId="{7EBDC7BE-0E7D-4F50-A88E-C5D5A249E8DD}" destId="{1759CD3C-368F-4339-8B6C-203907E04BF5}" srcOrd="0" destOrd="0" presId="urn:microsoft.com/office/officeart/2005/8/layout/hierarchy6"/>
    <dgm:cxn modelId="{E8D57224-6A05-46F6-87C4-D3C3F2BB27D5}" type="presParOf" srcId="{7EBDC7BE-0E7D-4F50-A88E-C5D5A249E8DD}" destId="{358D06A4-BDD5-4995-B2EE-DF6C32A7E12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B8649B-3983-49C0-9B1C-B1F722CC63C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232ADA-EA51-4C50-A06C-EB2E6053382F}">
      <dgm:prSet phldrT="[Text]"/>
      <dgm:spPr/>
      <dgm:t>
        <a:bodyPr/>
        <a:lstStyle/>
        <a:p>
          <a:r>
            <a:rPr lang="en-US" dirty="0"/>
            <a:t>Release 1</a:t>
          </a:r>
        </a:p>
      </dgm:t>
    </dgm:pt>
    <dgm:pt modelId="{4F5B9710-A8CE-4642-9BC2-8AF5A80EA4DF}" type="parTrans" cxnId="{23840D77-D042-4B6D-B83F-B99502AABAA4}">
      <dgm:prSet/>
      <dgm:spPr/>
      <dgm:t>
        <a:bodyPr/>
        <a:lstStyle/>
        <a:p>
          <a:endParaRPr lang="en-US"/>
        </a:p>
      </dgm:t>
    </dgm:pt>
    <dgm:pt modelId="{388C484F-0974-4453-941B-C61BA6C5FB76}" type="sibTrans" cxnId="{23840D77-D042-4B6D-B83F-B99502AABAA4}">
      <dgm:prSet/>
      <dgm:spPr/>
      <dgm:t>
        <a:bodyPr/>
        <a:lstStyle/>
        <a:p>
          <a:endParaRPr lang="en-US"/>
        </a:p>
      </dgm:t>
    </dgm:pt>
    <dgm:pt modelId="{8156D843-4AE7-42F0-8892-7B4F788C2038}">
      <dgm:prSet phldrT="[Text]"/>
      <dgm:spPr/>
      <dgm:t>
        <a:bodyPr/>
        <a:lstStyle/>
        <a:p>
          <a:r>
            <a:rPr lang="en-US" dirty="0"/>
            <a:t>Feature</a:t>
          </a:r>
        </a:p>
      </dgm:t>
    </dgm:pt>
    <dgm:pt modelId="{6FF7EA1C-B69E-41B8-9B1F-69FDD0B2FAE8}" type="parTrans" cxnId="{ADBA0C49-BB93-4F58-B702-C048BFF662CE}">
      <dgm:prSet/>
      <dgm:spPr/>
      <dgm:t>
        <a:bodyPr/>
        <a:lstStyle/>
        <a:p>
          <a:endParaRPr lang="en-US"/>
        </a:p>
      </dgm:t>
    </dgm:pt>
    <dgm:pt modelId="{E5961C4C-AD5A-4F66-A4E8-3BE070F76FA3}" type="sibTrans" cxnId="{ADBA0C49-BB93-4F58-B702-C048BFF662CE}">
      <dgm:prSet/>
      <dgm:spPr/>
      <dgm:t>
        <a:bodyPr/>
        <a:lstStyle/>
        <a:p>
          <a:endParaRPr lang="en-US"/>
        </a:p>
      </dgm:t>
    </dgm:pt>
    <dgm:pt modelId="{32FFA072-0BA9-4D69-AE23-C39CB4F7B3BD}">
      <dgm:prSet phldrT="[Text]"/>
      <dgm:spPr/>
      <dgm:t>
        <a:bodyPr/>
        <a:lstStyle/>
        <a:p>
          <a:r>
            <a:rPr lang="en-US" dirty="0"/>
            <a:t>Feature</a:t>
          </a:r>
        </a:p>
      </dgm:t>
    </dgm:pt>
    <dgm:pt modelId="{01C81424-93D7-4CB3-BF0C-55EE75725A6A}" type="parTrans" cxnId="{3075569F-DF10-42EB-A6AB-100D5103F0E6}">
      <dgm:prSet/>
      <dgm:spPr/>
      <dgm:t>
        <a:bodyPr/>
        <a:lstStyle/>
        <a:p>
          <a:endParaRPr lang="en-US"/>
        </a:p>
      </dgm:t>
    </dgm:pt>
    <dgm:pt modelId="{D94946F6-48CF-412B-BCEC-072A6436BEF0}" type="sibTrans" cxnId="{3075569F-DF10-42EB-A6AB-100D5103F0E6}">
      <dgm:prSet/>
      <dgm:spPr/>
      <dgm:t>
        <a:bodyPr/>
        <a:lstStyle/>
        <a:p>
          <a:endParaRPr lang="en-US"/>
        </a:p>
      </dgm:t>
    </dgm:pt>
    <dgm:pt modelId="{52884236-DED1-4AA0-81FD-926E9E2F4AE3}">
      <dgm:prSet phldrT="[Text]"/>
      <dgm:spPr/>
      <dgm:t>
        <a:bodyPr/>
        <a:lstStyle/>
        <a:p>
          <a:r>
            <a:rPr lang="en-US" dirty="0"/>
            <a:t>Release 2</a:t>
          </a:r>
        </a:p>
      </dgm:t>
    </dgm:pt>
    <dgm:pt modelId="{FDDC93EE-3407-4EB7-BE1B-DA23B77FDEAE}" type="parTrans" cxnId="{1EBE60EE-85C5-4AC1-8C4C-B11E33F8AEAC}">
      <dgm:prSet/>
      <dgm:spPr/>
      <dgm:t>
        <a:bodyPr/>
        <a:lstStyle/>
        <a:p>
          <a:endParaRPr lang="en-US"/>
        </a:p>
      </dgm:t>
    </dgm:pt>
    <dgm:pt modelId="{395C65E1-E6A4-4D36-8B99-FE6F396A198B}" type="sibTrans" cxnId="{1EBE60EE-85C5-4AC1-8C4C-B11E33F8AEAC}">
      <dgm:prSet/>
      <dgm:spPr/>
      <dgm:t>
        <a:bodyPr/>
        <a:lstStyle/>
        <a:p>
          <a:endParaRPr lang="en-US"/>
        </a:p>
      </dgm:t>
    </dgm:pt>
    <dgm:pt modelId="{A0CC9A49-029A-41E5-9C89-832FE0AB29E1}">
      <dgm:prSet phldrT="[Text]"/>
      <dgm:spPr/>
      <dgm:t>
        <a:bodyPr/>
        <a:lstStyle/>
        <a:p>
          <a:r>
            <a:rPr lang="en-US" dirty="0"/>
            <a:t>Feature</a:t>
          </a:r>
        </a:p>
      </dgm:t>
    </dgm:pt>
    <dgm:pt modelId="{4206AFB2-4384-40DB-A03D-6D18158B0D35}" type="parTrans" cxnId="{72CB1E77-B278-45B8-BCE9-8CE045A293C5}">
      <dgm:prSet/>
      <dgm:spPr/>
      <dgm:t>
        <a:bodyPr/>
        <a:lstStyle/>
        <a:p>
          <a:endParaRPr lang="en-US"/>
        </a:p>
      </dgm:t>
    </dgm:pt>
    <dgm:pt modelId="{AC8CF587-CCD8-47AD-A78B-F260FA53962C}" type="sibTrans" cxnId="{72CB1E77-B278-45B8-BCE9-8CE045A293C5}">
      <dgm:prSet/>
      <dgm:spPr/>
      <dgm:t>
        <a:bodyPr/>
        <a:lstStyle/>
        <a:p>
          <a:endParaRPr lang="en-US"/>
        </a:p>
      </dgm:t>
    </dgm:pt>
    <dgm:pt modelId="{C95A2573-4771-4995-B6BE-6148234E7087}">
      <dgm:prSet phldrT="[Text]"/>
      <dgm:spPr/>
      <dgm:t>
        <a:bodyPr/>
        <a:lstStyle/>
        <a:p>
          <a:r>
            <a:rPr lang="en-US" dirty="0"/>
            <a:t>Feature</a:t>
          </a:r>
        </a:p>
      </dgm:t>
    </dgm:pt>
    <dgm:pt modelId="{6785D329-0685-493E-A68E-268A146AD3AD}" type="parTrans" cxnId="{4045C04A-78A1-40AE-9F2A-E27246ACEA5A}">
      <dgm:prSet/>
      <dgm:spPr/>
      <dgm:t>
        <a:bodyPr/>
        <a:lstStyle/>
        <a:p>
          <a:endParaRPr lang="en-US"/>
        </a:p>
      </dgm:t>
    </dgm:pt>
    <dgm:pt modelId="{9BA08F6F-F131-48E3-A6B2-807721FB5A9C}" type="sibTrans" cxnId="{4045C04A-78A1-40AE-9F2A-E27246ACEA5A}">
      <dgm:prSet/>
      <dgm:spPr/>
      <dgm:t>
        <a:bodyPr/>
        <a:lstStyle/>
        <a:p>
          <a:endParaRPr lang="en-US"/>
        </a:p>
      </dgm:t>
    </dgm:pt>
    <dgm:pt modelId="{CAA5E9A5-F952-4328-949B-7EA6F61C2226}">
      <dgm:prSet phldrT="[Text]"/>
      <dgm:spPr/>
      <dgm:t>
        <a:bodyPr/>
        <a:lstStyle/>
        <a:p>
          <a:r>
            <a:rPr lang="en-US" dirty="0"/>
            <a:t>Release 3</a:t>
          </a:r>
        </a:p>
      </dgm:t>
    </dgm:pt>
    <dgm:pt modelId="{455ABD42-93CF-425F-BA01-66A82A7DB1E7}" type="parTrans" cxnId="{0476718E-1100-4E5D-978A-298342F1C6A3}">
      <dgm:prSet/>
      <dgm:spPr/>
      <dgm:t>
        <a:bodyPr/>
        <a:lstStyle/>
        <a:p>
          <a:endParaRPr lang="en-US"/>
        </a:p>
      </dgm:t>
    </dgm:pt>
    <dgm:pt modelId="{C6316467-4212-4BCD-B5EB-B70EF8BEC9C6}" type="sibTrans" cxnId="{0476718E-1100-4E5D-978A-298342F1C6A3}">
      <dgm:prSet/>
      <dgm:spPr/>
      <dgm:t>
        <a:bodyPr/>
        <a:lstStyle/>
        <a:p>
          <a:endParaRPr lang="en-US"/>
        </a:p>
      </dgm:t>
    </dgm:pt>
    <dgm:pt modelId="{22DD2009-F6CE-4FF1-9114-F20F06B86AD7}">
      <dgm:prSet phldrT="[Text]"/>
      <dgm:spPr/>
      <dgm:t>
        <a:bodyPr/>
        <a:lstStyle/>
        <a:p>
          <a:r>
            <a:rPr lang="en-US" dirty="0"/>
            <a:t>Feature</a:t>
          </a:r>
        </a:p>
      </dgm:t>
    </dgm:pt>
    <dgm:pt modelId="{DE4917F8-61E6-4437-B9D3-A9C7BF5B5AFD}" type="parTrans" cxnId="{16A40B1C-114F-449E-8F4B-338388041587}">
      <dgm:prSet/>
      <dgm:spPr/>
      <dgm:t>
        <a:bodyPr/>
        <a:lstStyle/>
        <a:p>
          <a:endParaRPr lang="en-US"/>
        </a:p>
      </dgm:t>
    </dgm:pt>
    <dgm:pt modelId="{5FDE2B8F-48D9-4705-963F-ED61D34D58EF}" type="sibTrans" cxnId="{16A40B1C-114F-449E-8F4B-338388041587}">
      <dgm:prSet/>
      <dgm:spPr/>
      <dgm:t>
        <a:bodyPr/>
        <a:lstStyle/>
        <a:p>
          <a:endParaRPr lang="en-US"/>
        </a:p>
      </dgm:t>
    </dgm:pt>
    <dgm:pt modelId="{B8698B00-A1A2-4276-B7A5-2303C5769135}">
      <dgm:prSet phldrT="[Text]"/>
      <dgm:spPr/>
      <dgm:t>
        <a:bodyPr/>
        <a:lstStyle/>
        <a:p>
          <a:r>
            <a:rPr lang="en-US" dirty="0"/>
            <a:t>Feature Group</a:t>
          </a:r>
        </a:p>
      </dgm:t>
    </dgm:pt>
    <dgm:pt modelId="{3E67753D-A475-4CA7-AB44-A88C073E41BA}" type="parTrans" cxnId="{913856AB-265F-4426-AA85-B63691E04B11}">
      <dgm:prSet/>
      <dgm:spPr/>
      <dgm:t>
        <a:bodyPr/>
        <a:lstStyle/>
        <a:p>
          <a:endParaRPr lang="en-US"/>
        </a:p>
      </dgm:t>
    </dgm:pt>
    <dgm:pt modelId="{22AC8F4F-1566-4530-A51D-A6F99DAA26AA}" type="sibTrans" cxnId="{913856AB-265F-4426-AA85-B63691E04B11}">
      <dgm:prSet/>
      <dgm:spPr/>
      <dgm:t>
        <a:bodyPr/>
        <a:lstStyle/>
        <a:p>
          <a:endParaRPr lang="en-US"/>
        </a:p>
      </dgm:t>
    </dgm:pt>
    <dgm:pt modelId="{A5E83AB4-E83F-43D2-B541-63493BFC9249}" type="pres">
      <dgm:prSet presAssocID="{E4B8649B-3983-49C0-9B1C-B1F722CC63C9}" presName="Name0" presStyleCnt="0">
        <dgm:presLayoutVars>
          <dgm:dir/>
          <dgm:animLvl val="lvl"/>
          <dgm:resizeHandles val="exact"/>
        </dgm:presLayoutVars>
      </dgm:prSet>
      <dgm:spPr/>
    </dgm:pt>
    <dgm:pt modelId="{56346D73-9DCA-47B2-B4D6-77B01BE72588}" type="pres">
      <dgm:prSet presAssocID="{AF232ADA-EA51-4C50-A06C-EB2E6053382F}" presName="composite" presStyleCnt="0"/>
      <dgm:spPr/>
    </dgm:pt>
    <dgm:pt modelId="{719A6715-476A-47A9-BBCF-FCE69475D9EC}" type="pres">
      <dgm:prSet presAssocID="{AF232ADA-EA51-4C50-A06C-EB2E6053382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5ACDF4B-C970-458B-8298-7AAA87B9CB9B}" type="pres">
      <dgm:prSet presAssocID="{AF232ADA-EA51-4C50-A06C-EB2E6053382F}" presName="desTx" presStyleLbl="alignAccFollowNode1" presStyleIdx="0" presStyleCnt="3">
        <dgm:presLayoutVars>
          <dgm:bulletEnabled val="1"/>
        </dgm:presLayoutVars>
      </dgm:prSet>
      <dgm:spPr/>
    </dgm:pt>
    <dgm:pt modelId="{935B270C-E2A2-4E48-82B8-9C82E59BA512}" type="pres">
      <dgm:prSet presAssocID="{388C484F-0974-4453-941B-C61BA6C5FB76}" presName="space" presStyleCnt="0"/>
      <dgm:spPr/>
    </dgm:pt>
    <dgm:pt modelId="{29E78CEC-4E12-4E13-A662-F4A20146CC28}" type="pres">
      <dgm:prSet presAssocID="{52884236-DED1-4AA0-81FD-926E9E2F4AE3}" presName="composite" presStyleCnt="0"/>
      <dgm:spPr/>
    </dgm:pt>
    <dgm:pt modelId="{5E7ABCC0-1CB2-4EF0-B7D9-524EDB4C1CF9}" type="pres">
      <dgm:prSet presAssocID="{52884236-DED1-4AA0-81FD-926E9E2F4AE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76107A1-9490-4B44-BA44-58A5748FB59B}" type="pres">
      <dgm:prSet presAssocID="{52884236-DED1-4AA0-81FD-926E9E2F4AE3}" presName="desTx" presStyleLbl="alignAccFollowNode1" presStyleIdx="1" presStyleCnt="3">
        <dgm:presLayoutVars>
          <dgm:bulletEnabled val="1"/>
        </dgm:presLayoutVars>
      </dgm:prSet>
      <dgm:spPr/>
    </dgm:pt>
    <dgm:pt modelId="{D75DCA18-CC02-4D23-B2AC-C672FB0B2880}" type="pres">
      <dgm:prSet presAssocID="{395C65E1-E6A4-4D36-8B99-FE6F396A198B}" presName="space" presStyleCnt="0"/>
      <dgm:spPr/>
    </dgm:pt>
    <dgm:pt modelId="{E5865065-21CA-4770-85CC-87190BB886DA}" type="pres">
      <dgm:prSet presAssocID="{CAA5E9A5-F952-4328-949B-7EA6F61C2226}" presName="composite" presStyleCnt="0"/>
      <dgm:spPr/>
    </dgm:pt>
    <dgm:pt modelId="{7815F160-D2C4-42FA-AADD-7DAD640BC922}" type="pres">
      <dgm:prSet presAssocID="{CAA5E9A5-F952-4328-949B-7EA6F61C222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2967925-E329-451E-980A-9F705F450182}" type="pres">
      <dgm:prSet presAssocID="{CAA5E9A5-F952-4328-949B-7EA6F61C222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6A40B1C-114F-449E-8F4B-338388041587}" srcId="{CAA5E9A5-F952-4328-949B-7EA6F61C2226}" destId="{22DD2009-F6CE-4FF1-9114-F20F06B86AD7}" srcOrd="0" destOrd="0" parTransId="{DE4917F8-61E6-4437-B9D3-A9C7BF5B5AFD}" sibTransId="{5FDE2B8F-48D9-4705-963F-ED61D34D58EF}"/>
    <dgm:cxn modelId="{8ED0BD3A-FEC3-45C2-BE51-0E1563497E01}" type="presOf" srcId="{C95A2573-4771-4995-B6BE-6148234E7087}" destId="{E76107A1-9490-4B44-BA44-58A5748FB59B}" srcOrd="0" destOrd="1" presId="urn:microsoft.com/office/officeart/2005/8/layout/hList1"/>
    <dgm:cxn modelId="{ADBA0C49-BB93-4F58-B702-C048BFF662CE}" srcId="{AF232ADA-EA51-4C50-A06C-EB2E6053382F}" destId="{8156D843-4AE7-42F0-8892-7B4F788C2038}" srcOrd="0" destOrd="0" parTransId="{6FF7EA1C-B69E-41B8-9B1F-69FDD0B2FAE8}" sibTransId="{E5961C4C-AD5A-4F66-A4E8-3BE070F76FA3}"/>
    <dgm:cxn modelId="{4045C04A-78A1-40AE-9F2A-E27246ACEA5A}" srcId="{52884236-DED1-4AA0-81FD-926E9E2F4AE3}" destId="{C95A2573-4771-4995-B6BE-6148234E7087}" srcOrd="1" destOrd="0" parTransId="{6785D329-0685-493E-A68E-268A146AD3AD}" sibTransId="{9BA08F6F-F131-48E3-A6B2-807721FB5A9C}"/>
    <dgm:cxn modelId="{23840D77-D042-4B6D-B83F-B99502AABAA4}" srcId="{E4B8649B-3983-49C0-9B1C-B1F722CC63C9}" destId="{AF232ADA-EA51-4C50-A06C-EB2E6053382F}" srcOrd="0" destOrd="0" parTransId="{4F5B9710-A8CE-4642-9BC2-8AF5A80EA4DF}" sibTransId="{388C484F-0974-4453-941B-C61BA6C5FB76}"/>
    <dgm:cxn modelId="{72CB1E77-B278-45B8-BCE9-8CE045A293C5}" srcId="{52884236-DED1-4AA0-81FD-926E9E2F4AE3}" destId="{A0CC9A49-029A-41E5-9C89-832FE0AB29E1}" srcOrd="0" destOrd="0" parTransId="{4206AFB2-4384-40DB-A03D-6D18158B0D35}" sibTransId="{AC8CF587-CCD8-47AD-A78B-F260FA53962C}"/>
    <dgm:cxn modelId="{0693347B-5A7D-48C4-A62A-CF809FB7E31C}" type="presOf" srcId="{AF232ADA-EA51-4C50-A06C-EB2E6053382F}" destId="{719A6715-476A-47A9-BBCF-FCE69475D9EC}" srcOrd="0" destOrd="0" presId="urn:microsoft.com/office/officeart/2005/8/layout/hList1"/>
    <dgm:cxn modelId="{0476718E-1100-4E5D-978A-298342F1C6A3}" srcId="{E4B8649B-3983-49C0-9B1C-B1F722CC63C9}" destId="{CAA5E9A5-F952-4328-949B-7EA6F61C2226}" srcOrd="2" destOrd="0" parTransId="{455ABD42-93CF-425F-BA01-66A82A7DB1E7}" sibTransId="{C6316467-4212-4BCD-B5EB-B70EF8BEC9C6}"/>
    <dgm:cxn modelId="{979B649A-8D65-47E6-AF3A-1A11C1DFB369}" type="presOf" srcId="{E4B8649B-3983-49C0-9B1C-B1F722CC63C9}" destId="{A5E83AB4-E83F-43D2-B541-63493BFC9249}" srcOrd="0" destOrd="0" presId="urn:microsoft.com/office/officeart/2005/8/layout/hList1"/>
    <dgm:cxn modelId="{3075569F-DF10-42EB-A6AB-100D5103F0E6}" srcId="{AF232ADA-EA51-4C50-A06C-EB2E6053382F}" destId="{32FFA072-0BA9-4D69-AE23-C39CB4F7B3BD}" srcOrd="1" destOrd="0" parTransId="{01C81424-93D7-4CB3-BF0C-55EE75725A6A}" sibTransId="{D94946F6-48CF-412B-BCEC-072A6436BEF0}"/>
    <dgm:cxn modelId="{E507E5A1-BCCD-47BA-AEDE-79A1BAA324C1}" type="presOf" srcId="{22DD2009-F6CE-4FF1-9114-F20F06B86AD7}" destId="{32967925-E329-451E-980A-9F705F450182}" srcOrd="0" destOrd="0" presId="urn:microsoft.com/office/officeart/2005/8/layout/hList1"/>
    <dgm:cxn modelId="{D0DBCCA4-2693-4D9A-9353-7379905275FE}" type="presOf" srcId="{32FFA072-0BA9-4D69-AE23-C39CB4F7B3BD}" destId="{A5ACDF4B-C970-458B-8298-7AAA87B9CB9B}" srcOrd="0" destOrd="1" presId="urn:microsoft.com/office/officeart/2005/8/layout/hList1"/>
    <dgm:cxn modelId="{4F86F2A7-4CEB-46C7-895E-F4F90B59EE6E}" type="presOf" srcId="{52884236-DED1-4AA0-81FD-926E9E2F4AE3}" destId="{5E7ABCC0-1CB2-4EF0-B7D9-524EDB4C1CF9}" srcOrd="0" destOrd="0" presId="urn:microsoft.com/office/officeart/2005/8/layout/hList1"/>
    <dgm:cxn modelId="{913856AB-265F-4426-AA85-B63691E04B11}" srcId="{AF232ADA-EA51-4C50-A06C-EB2E6053382F}" destId="{B8698B00-A1A2-4276-B7A5-2303C5769135}" srcOrd="2" destOrd="0" parTransId="{3E67753D-A475-4CA7-AB44-A88C073E41BA}" sibTransId="{22AC8F4F-1566-4530-A51D-A6F99DAA26AA}"/>
    <dgm:cxn modelId="{CB172DC1-A114-4925-97BB-356532EE9472}" type="presOf" srcId="{CAA5E9A5-F952-4328-949B-7EA6F61C2226}" destId="{7815F160-D2C4-42FA-AADD-7DAD640BC922}" srcOrd="0" destOrd="0" presId="urn:microsoft.com/office/officeart/2005/8/layout/hList1"/>
    <dgm:cxn modelId="{04F67CCB-9218-47E3-8045-DBB4A6631912}" type="presOf" srcId="{B8698B00-A1A2-4276-B7A5-2303C5769135}" destId="{A5ACDF4B-C970-458B-8298-7AAA87B9CB9B}" srcOrd="0" destOrd="2" presId="urn:microsoft.com/office/officeart/2005/8/layout/hList1"/>
    <dgm:cxn modelId="{1FDC1ADC-C506-495C-86C2-CFD6DAB901F5}" type="presOf" srcId="{8156D843-4AE7-42F0-8892-7B4F788C2038}" destId="{A5ACDF4B-C970-458B-8298-7AAA87B9CB9B}" srcOrd="0" destOrd="0" presId="urn:microsoft.com/office/officeart/2005/8/layout/hList1"/>
    <dgm:cxn modelId="{4F7698E4-8AAD-42F6-9554-0EDE4E9DC5DA}" type="presOf" srcId="{A0CC9A49-029A-41E5-9C89-832FE0AB29E1}" destId="{E76107A1-9490-4B44-BA44-58A5748FB59B}" srcOrd="0" destOrd="0" presId="urn:microsoft.com/office/officeart/2005/8/layout/hList1"/>
    <dgm:cxn modelId="{1EBE60EE-85C5-4AC1-8C4C-B11E33F8AEAC}" srcId="{E4B8649B-3983-49C0-9B1C-B1F722CC63C9}" destId="{52884236-DED1-4AA0-81FD-926E9E2F4AE3}" srcOrd="1" destOrd="0" parTransId="{FDDC93EE-3407-4EB7-BE1B-DA23B77FDEAE}" sibTransId="{395C65E1-E6A4-4D36-8B99-FE6F396A198B}"/>
    <dgm:cxn modelId="{BF623C4D-3038-4F48-AFFE-63DF324E15DA}" type="presParOf" srcId="{A5E83AB4-E83F-43D2-B541-63493BFC9249}" destId="{56346D73-9DCA-47B2-B4D6-77B01BE72588}" srcOrd="0" destOrd="0" presId="urn:microsoft.com/office/officeart/2005/8/layout/hList1"/>
    <dgm:cxn modelId="{3D4DB620-7CFB-4B98-A878-9E78FAF7CFDF}" type="presParOf" srcId="{56346D73-9DCA-47B2-B4D6-77B01BE72588}" destId="{719A6715-476A-47A9-BBCF-FCE69475D9EC}" srcOrd="0" destOrd="0" presId="urn:microsoft.com/office/officeart/2005/8/layout/hList1"/>
    <dgm:cxn modelId="{5714B3D8-BF2D-4D73-9A9E-82C21F2A14F3}" type="presParOf" srcId="{56346D73-9DCA-47B2-B4D6-77B01BE72588}" destId="{A5ACDF4B-C970-458B-8298-7AAA87B9CB9B}" srcOrd="1" destOrd="0" presId="urn:microsoft.com/office/officeart/2005/8/layout/hList1"/>
    <dgm:cxn modelId="{D66F21EC-9382-4D6C-865D-31BB3F4E2360}" type="presParOf" srcId="{A5E83AB4-E83F-43D2-B541-63493BFC9249}" destId="{935B270C-E2A2-4E48-82B8-9C82E59BA512}" srcOrd="1" destOrd="0" presId="urn:microsoft.com/office/officeart/2005/8/layout/hList1"/>
    <dgm:cxn modelId="{727D6692-F9BA-4FF2-89C1-9A5F6EFAE30D}" type="presParOf" srcId="{A5E83AB4-E83F-43D2-B541-63493BFC9249}" destId="{29E78CEC-4E12-4E13-A662-F4A20146CC28}" srcOrd="2" destOrd="0" presId="urn:microsoft.com/office/officeart/2005/8/layout/hList1"/>
    <dgm:cxn modelId="{85C3C5DD-6454-4C6D-8BD0-F489D599FC74}" type="presParOf" srcId="{29E78CEC-4E12-4E13-A662-F4A20146CC28}" destId="{5E7ABCC0-1CB2-4EF0-B7D9-524EDB4C1CF9}" srcOrd="0" destOrd="0" presId="urn:microsoft.com/office/officeart/2005/8/layout/hList1"/>
    <dgm:cxn modelId="{ED64C8B5-211D-4DEB-AAF7-7272ADBA36CE}" type="presParOf" srcId="{29E78CEC-4E12-4E13-A662-F4A20146CC28}" destId="{E76107A1-9490-4B44-BA44-58A5748FB59B}" srcOrd="1" destOrd="0" presId="urn:microsoft.com/office/officeart/2005/8/layout/hList1"/>
    <dgm:cxn modelId="{382A5208-01A6-4D18-AEAE-7E25F7615EA2}" type="presParOf" srcId="{A5E83AB4-E83F-43D2-B541-63493BFC9249}" destId="{D75DCA18-CC02-4D23-B2AC-C672FB0B2880}" srcOrd="3" destOrd="0" presId="urn:microsoft.com/office/officeart/2005/8/layout/hList1"/>
    <dgm:cxn modelId="{1118BFC9-5025-4EA3-8B30-FAC61F0ECD2B}" type="presParOf" srcId="{A5E83AB4-E83F-43D2-B541-63493BFC9249}" destId="{E5865065-21CA-4770-85CC-87190BB886DA}" srcOrd="4" destOrd="0" presId="urn:microsoft.com/office/officeart/2005/8/layout/hList1"/>
    <dgm:cxn modelId="{448882BB-37E2-4593-8F1A-83AB76A891A2}" type="presParOf" srcId="{E5865065-21CA-4770-85CC-87190BB886DA}" destId="{7815F160-D2C4-42FA-AADD-7DAD640BC922}" srcOrd="0" destOrd="0" presId="urn:microsoft.com/office/officeart/2005/8/layout/hList1"/>
    <dgm:cxn modelId="{0120BF81-35C5-4101-92A1-9D81CC262991}" type="presParOf" srcId="{E5865065-21CA-4770-85CC-87190BB886DA}" destId="{32967925-E329-451E-980A-9F705F45018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9CD3C-368F-4339-8B6C-203907E04BF5}">
      <dsp:nvSpPr>
        <dsp:cNvPr id="0" name=""/>
        <dsp:cNvSpPr/>
      </dsp:nvSpPr>
      <dsp:spPr>
        <a:xfrm>
          <a:off x="0" y="2807493"/>
          <a:ext cx="6096000" cy="9203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Team</a:t>
          </a:r>
        </a:p>
      </dsp:txBody>
      <dsp:txXfrm>
        <a:off x="0" y="2807493"/>
        <a:ext cx="1828800" cy="920353"/>
      </dsp:txXfrm>
    </dsp:sp>
    <dsp:sp modelId="{467DD9AB-87BF-46F3-8799-BFAD91011406}">
      <dsp:nvSpPr>
        <dsp:cNvPr id="0" name=""/>
        <dsp:cNvSpPr/>
      </dsp:nvSpPr>
      <dsp:spPr>
        <a:xfrm>
          <a:off x="0" y="1733748"/>
          <a:ext cx="6096000" cy="9203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Demonstration/ Delivery</a:t>
          </a:r>
        </a:p>
      </dsp:txBody>
      <dsp:txXfrm>
        <a:off x="0" y="1733748"/>
        <a:ext cx="1828800" cy="920353"/>
      </dsp:txXfrm>
    </dsp:sp>
    <dsp:sp modelId="{FEB0172A-B50A-4D69-B609-6348EAB17E63}">
      <dsp:nvSpPr>
        <dsp:cNvPr id="0" name=""/>
        <dsp:cNvSpPr/>
      </dsp:nvSpPr>
      <dsp:spPr>
        <a:xfrm>
          <a:off x="0" y="660003"/>
          <a:ext cx="6096000" cy="9203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Large Work Item*</a:t>
          </a:r>
        </a:p>
      </dsp:txBody>
      <dsp:txXfrm>
        <a:off x="0" y="660003"/>
        <a:ext cx="1828800" cy="920353"/>
      </dsp:txXfrm>
    </dsp:sp>
    <dsp:sp modelId="{E57E4658-81ED-4641-9FEB-CCBF9DF8DF8B}">
      <dsp:nvSpPr>
        <dsp:cNvPr id="0" name=""/>
        <dsp:cNvSpPr/>
      </dsp:nvSpPr>
      <dsp:spPr>
        <a:xfrm>
          <a:off x="3700112" y="736699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Epic</a:t>
          </a:r>
        </a:p>
      </dsp:txBody>
      <dsp:txXfrm>
        <a:off x="3722575" y="759162"/>
        <a:ext cx="1105515" cy="722034"/>
      </dsp:txXfrm>
    </dsp:sp>
    <dsp:sp modelId="{24C2C5FB-63B9-48CA-A8D2-801FA808598E}">
      <dsp:nvSpPr>
        <dsp:cNvPr id="0" name=""/>
        <dsp:cNvSpPr/>
      </dsp:nvSpPr>
      <dsp:spPr>
        <a:xfrm>
          <a:off x="3153653" y="1503660"/>
          <a:ext cx="1121680" cy="306784"/>
        </a:xfrm>
        <a:custGeom>
          <a:avLst/>
          <a:gdLst/>
          <a:ahLst/>
          <a:cxnLst/>
          <a:rect l="0" t="0" r="0" b="0"/>
          <a:pathLst>
            <a:path>
              <a:moveTo>
                <a:pt x="1121680" y="0"/>
              </a:moveTo>
              <a:lnTo>
                <a:pt x="1121680" y="153392"/>
              </a:lnTo>
              <a:lnTo>
                <a:pt x="0" y="153392"/>
              </a:lnTo>
              <a:lnTo>
                <a:pt x="0" y="3067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7232D-7787-48AE-8433-08546463C62A}">
      <dsp:nvSpPr>
        <dsp:cNvPr id="0" name=""/>
        <dsp:cNvSpPr/>
      </dsp:nvSpPr>
      <dsp:spPr>
        <a:xfrm>
          <a:off x="2578432" y="1810444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Feature</a:t>
          </a:r>
        </a:p>
      </dsp:txBody>
      <dsp:txXfrm>
        <a:off x="2600895" y="1832907"/>
        <a:ext cx="1105515" cy="722034"/>
      </dsp:txXfrm>
    </dsp:sp>
    <dsp:sp modelId="{6E0DC099-91CB-42EB-9F33-868050E0CFFB}">
      <dsp:nvSpPr>
        <dsp:cNvPr id="0" name=""/>
        <dsp:cNvSpPr/>
      </dsp:nvSpPr>
      <dsp:spPr>
        <a:xfrm>
          <a:off x="2405866" y="2577405"/>
          <a:ext cx="747786" cy="306784"/>
        </a:xfrm>
        <a:custGeom>
          <a:avLst/>
          <a:gdLst/>
          <a:ahLst/>
          <a:cxnLst/>
          <a:rect l="0" t="0" r="0" b="0"/>
          <a:pathLst>
            <a:path>
              <a:moveTo>
                <a:pt x="747786" y="0"/>
              </a:moveTo>
              <a:lnTo>
                <a:pt x="747786" y="153392"/>
              </a:lnTo>
              <a:lnTo>
                <a:pt x="0" y="153392"/>
              </a:lnTo>
              <a:lnTo>
                <a:pt x="0" y="3067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3F6DA-8319-4260-94B5-EE8374C89A51}">
      <dsp:nvSpPr>
        <dsp:cNvPr id="0" name=""/>
        <dsp:cNvSpPr/>
      </dsp:nvSpPr>
      <dsp:spPr>
        <a:xfrm>
          <a:off x="1830645" y="2884189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Story</a:t>
          </a:r>
        </a:p>
      </dsp:txBody>
      <dsp:txXfrm>
        <a:off x="1853108" y="2906652"/>
        <a:ext cx="1105515" cy="722034"/>
      </dsp:txXfrm>
    </dsp:sp>
    <dsp:sp modelId="{E41BCB09-2131-4332-9A86-27D456167581}">
      <dsp:nvSpPr>
        <dsp:cNvPr id="0" name=""/>
        <dsp:cNvSpPr/>
      </dsp:nvSpPr>
      <dsp:spPr>
        <a:xfrm>
          <a:off x="3153653" y="2577405"/>
          <a:ext cx="747786" cy="306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92"/>
              </a:lnTo>
              <a:lnTo>
                <a:pt x="747786" y="153392"/>
              </a:lnTo>
              <a:lnTo>
                <a:pt x="747786" y="3067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0B09A-D4BC-4764-964A-B491F55021A3}">
      <dsp:nvSpPr>
        <dsp:cNvPr id="0" name=""/>
        <dsp:cNvSpPr/>
      </dsp:nvSpPr>
      <dsp:spPr>
        <a:xfrm>
          <a:off x="3326219" y="2884189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Story</a:t>
          </a:r>
        </a:p>
      </dsp:txBody>
      <dsp:txXfrm>
        <a:off x="3348682" y="2906652"/>
        <a:ext cx="1105515" cy="722034"/>
      </dsp:txXfrm>
    </dsp:sp>
    <dsp:sp modelId="{DB448391-6717-4F78-975E-82BB3124E5C5}">
      <dsp:nvSpPr>
        <dsp:cNvPr id="0" name=""/>
        <dsp:cNvSpPr/>
      </dsp:nvSpPr>
      <dsp:spPr>
        <a:xfrm>
          <a:off x="4275333" y="1503660"/>
          <a:ext cx="1121680" cy="306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92"/>
              </a:lnTo>
              <a:lnTo>
                <a:pt x="1121680" y="153392"/>
              </a:lnTo>
              <a:lnTo>
                <a:pt x="1121680" y="3067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A8645-9523-4FE1-BD36-BB51E9466AF5}">
      <dsp:nvSpPr>
        <dsp:cNvPr id="0" name=""/>
        <dsp:cNvSpPr/>
      </dsp:nvSpPr>
      <dsp:spPr>
        <a:xfrm>
          <a:off x="4821793" y="1810444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Feature</a:t>
          </a:r>
        </a:p>
      </dsp:txBody>
      <dsp:txXfrm>
        <a:off x="4844256" y="1832907"/>
        <a:ext cx="1105515" cy="722034"/>
      </dsp:txXfrm>
    </dsp:sp>
    <dsp:sp modelId="{6CACA718-2021-4393-BE2C-859CFCE0A767}">
      <dsp:nvSpPr>
        <dsp:cNvPr id="0" name=""/>
        <dsp:cNvSpPr/>
      </dsp:nvSpPr>
      <dsp:spPr>
        <a:xfrm>
          <a:off x="5351293" y="2577405"/>
          <a:ext cx="91440" cy="3067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7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AD1B5-F3CA-4AC3-980F-0859A8685D3A}">
      <dsp:nvSpPr>
        <dsp:cNvPr id="0" name=""/>
        <dsp:cNvSpPr/>
      </dsp:nvSpPr>
      <dsp:spPr>
        <a:xfrm>
          <a:off x="4821793" y="2884189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Story</a:t>
          </a:r>
        </a:p>
      </dsp:txBody>
      <dsp:txXfrm>
        <a:off x="4844256" y="2906652"/>
        <a:ext cx="1105515" cy="722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9CD3C-368F-4339-8B6C-203907E04BF5}">
      <dsp:nvSpPr>
        <dsp:cNvPr id="0" name=""/>
        <dsp:cNvSpPr/>
      </dsp:nvSpPr>
      <dsp:spPr>
        <a:xfrm>
          <a:off x="0" y="2807493"/>
          <a:ext cx="6096000" cy="9203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Item</a:t>
          </a:r>
        </a:p>
      </dsp:txBody>
      <dsp:txXfrm>
        <a:off x="0" y="2807493"/>
        <a:ext cx="1828800" cy="920353"/>
      </dsp:txXfrm>
    </dsp:sp>
    <dsp:sp modelId="{467DD9AB-87BF-46F3-8799-BFAD91011406}">
      <dsp:nvSpPr>
        <dsp:cNvPr id="0" name=""/>
        <dsp:cNvSpPr/>
      </dsp:nvSpPr>
      <dsp:spPr>
        <a:xfrm>
          <a:off x="0" y="1733748"/>
          <a:ext cx="6096000" cy="9203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Sub-System</a:t>
          </a:r>
        </a:p>
      </dsp:txBody>
      <dsp:txXfrm>
        <a:off x="0" y="1733748"/>
        <a:ext cx="1828800" cy="920353"/>
      </dsp:txXfrm>
    </dsp:sp>
    <dsp:sp modelId="{FEB0172A-B50A-4D69-B609-6348EAB17E63}">
      <dsp:nvSpPr>
        <dsp:cNvPr id="0" name=""/>
        <dsp:cNvSpPr/>
      </dsp:nvSpPr>
      <dsp:spPr>
        <a:xfrm>
          <a:off x="0" y="660003"/>
          <a:ext cx="6096000" cy="9203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System</a:t>
          </a:r>
        </a:p>
      </dsp:txBody>
      <dsp:txXfrm>
        <a:off x="0" y="660003"/>
        <a:ext cx="1828800" cy="920353"/>
      </dsp:txXfrm>
    </dsp:sp>
    <dsp:sp modelId="{E57E4658-81ED-4641-9FEB-CCBF9DF8DF8B}">
      <dsp:nvSpPr>
        <dsp:cNvPr id="0" name=""/>
        <dsp:cNvSpPr/>
      </dsp:nvSpPr>
      <dsp:spPr>
        <a:xfrm>
          <a:off x="3700112" y="736699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Spec</a:t>
          </a:r>
        </a:p>
      </dsp:txBody>
      <dsp:txXfrm>
        <a:off x="3722575" y="759162"/>
        <a:ext cx="1105515" cy="722034"/>
      </dsp:txXfrm>
    </dsp:sp>
    <dsp:sp modelId="{24C2C5FB-63B9-48CA-A8D2-801FA808598E}">
      <dsp:nvSpPr>
        <dsp:cNvPr id="0" name=""/>
        <dsp:cNvSpPr/>
      </dsp:nvSpPr>
      <dsp:spPr>
        <a:xfrm>
          <a:off x="3153653" y="1503660"/>
          <a:ext cx="1121680" cy="306784"/>
        </a:xfrm>
        <a:custGeom>
          <a:avLst/>
          <a:gdLst/>
          <a:ahLst/>
          <a:cxnLst/>
          <a:rect l="0" t="0" r="0" b="0"/>
          <a:pathLst>
            <a:path>
              <a:moveTo>
                <a:pt x="1121680" y="0"/>
              </a:moveTo>
              <a:lnTo>
                <a:pt x="1121680" y="153392"/>
              </a:lnTo>
              <a:lnTo>
                <a:pt x="0" y="153392"/>
              </a:lnTo>
              <a:lnTo>
                <a:pt x="0" y="3067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7232D-7787-48AE-8433-08546463C62A}">
      <dsp:nvSpPr>
        <dsp:cNvPr id="0" name=""/>
        <dsp:cNvSpPr/>
      </dsp:nvSpPr>
      <dsp:spPr>
        <a:xfrm>
          <a:off x="2578432" y="1810444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Spec</a:t>
          </a:r>
        </a:p>
      </dsp:txBody>
      <dsp:txXfrm>
        <a:off x="2600895" y="1832907"/>
        <a:ext cx="1105515" cy="722034"/>
      </dsp:txXfrm>
    </dsp:sp>
    <dsp:sp modelId="{6E0DC099-91CB-42EB-9F33-868050E0CFFB}">
      <dsp:nvSpPr>
        <dsp:cNvPr id="0" name=""/>
        <dsp:cNvSpPr/>
      </dsp:nvSpPr>
      <dsp:spPr>
        <a:xfrm>
          <a:off x="2405866" y="2577405"/>
          <a:ext cx="747786" cy="306784"/>
        </a:xfrm>
        <a:custGeom>
          <a:avLst/>
          <a:gdLst/>
          <a:ahLst/>
          <a:cxnLst/>
          <a:rect l="0" t="0" r="0" b="0"/>
          <a:pathLst>
            <a:path>
              <a:moveTo>
                <a:pt x="747786" y="0"/>
              </a:moveTo>
              <a:lnTo>
                <a:pt x="747786" y="153392"/>
              </a:lnTo>
              <a:lnTo>
                <a:pt x="0" y="153392"/>
              </a:lnTo>
              <a:lnTo>
                <a:pt x="0" y="3067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3F6DA-8319-4260-94B5-EE8374C89A51}">
      <dsp:nvSpPr>
        <dsp:cNvPr id="0" name=""/>
        <dsp:cNvSpPr/>
      </dsp:nvSpPr>
      <dsp:spPr>
        <a:xfrm>
          <a:off x="1830645" y="2884189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Spec</a:t>
          </a:r>
        </a:p>
      </dsp:txBody>
      <dsp:txXfrm>
        <a:off x="1853108" y="2906652"/>
        <a:ext cx="1105515" cy="722034"/>
      </dsp:txXfrm>
    </dsp:sp>
    <dsp:sp modelId="{E41BCB09-2131-4332-9A86-27D456167581}">
      <dsp:nvSpPr>
        <dsp:cNvPr id="0" name=""/>
        <dsp:cNvSpPr/>
      </dsp:nvSpPr>
      <dsp:spPr>
        <a:xfrm>
          <a:off x="3153653" y="2577405"/>
          <a:ext cx="747786" cy="306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92"/>
              </a:lnTo>
              <a:lnTo>
                <a:pt x="747786" y="153392"/>
              </a:lnTo>
              <a:lnTo>
                <a:pt x="747786" y="3067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0B09A-D4BC-4764-964A-B491F55021A3}">
      <dsp:nvSpPr>
        <dsp:cNvPr id="0" name=""/>
        <dsp:cNvSpPr/>
      </dsp:nvSpPr>
      <dsp:spPr>
        <a:xfrm>
          <a:off x="3326219" y="2884189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Spec</a:t>
          </a:r>
        </a:p>
      </dsp:txBody>
      <dsp:txXfrm>
        <a:off x="3348682" y="2906652"/>
        <a:ext cx="1105515" cy="722034"/>
      </dsp:txXfrm>
    </dsp:sp>
    <dsp:sp modelId="{DB448391-6717-4F78-975E-82BB3124E5C5}">
      <dsp:nvSpPr>
        <dsp:cNvPr id="0" name=""/>
        <dsp:cNvSpPr/>
      </dsp:nvSpPr>
      <dsp:spPr>
        <a:xfrm>
          <a:off x="4275333" y="1503660"/>
          <a:ext cx="1121680" cy="306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92"/>
              </a:lnTo>
              <a:lnTo>
                <a:pt x="1121680" y="153392"/>
              </a:lnTo>
              <a:lnTo>
                <a:pt x="1121680" y="3067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A8645-9523-4FE1-BD36-BB51E9466AF5}">
      <dsp:nvSpPr>
        <dsp:cNvPr id="0" name=""/>
        <dsp:cNvSpPr/>
      </dsp:nvSpPr>
      <dsp:spPr>
        <a:xfrm>
          <a:off x="4821793" y="1810444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Spec</a:t>
          </a:r>
        </a:p>
      </dsp:txBody>
      <dsp:txXfrm>
        <a:off x="4844256" y="1832907"/>
        <a:ext cx="1105515" cy="722034"/>
      </dsp:txXfrm>
    </dsp:sp>
    <dsp:sp modelId="{6CACA718-2021-4393-BE2C-859CFCE0A767}">
      <dsp:nvSpPr>
        <dsp:cNvPr id="0" name=""/>
        <dsp:cNvSpPr/>
      </dsp:nvSpPr>
      <dsp:spPr>
        <a:xfrm>
          <a:off x="5351293" y="2577405"/>
          <a:ext cx="91440" cy="3067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7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AD1B5-F3CA-4AC3-980F-0859A8685D3A}">
      <dsp:nvSpPr>
        <dsp:cNvPr id="0" name=""/>
        <dsp:cNvSpPr/>
      </dsp:nvSpPr>
      <dsp:spPr>
        <a:xfrm>
          <a:off x="4821793" y="2884189"/>
          <a:ext cx="1150441" cy="766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Spec</a:t>
          </a:r>
        </a:p>
      </dsp:txBody>
      <dsp:txXfrm>
        <a:off x="4844256" y="2906652"/>
        <a:ext cx="1105515" cy="722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A6715-476A-47A9-BBCF-FCE69475D9EC}">
      <dsp:nvSpPr>
        <dsp:cNvPr id="0" name=""/>
        <dsp:cNvSpPr/>
      </dsp:nvSpPr>
      <dsp:spPr>
        <a:xfrm>
          <a:off x="1905" y="747782"/>
          <a:ext cx="1857374" cy="742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Release 1</a:t>
          </a:r>
        </a:p>
      </dsp:txBody>
      <dsp:txXfrm>
        <a:off x="1905" y="747782"/>
        <a:ext cx="1857374" cy="742949"/>
      </dsp:txXfrm>
    </dsp:sp>
    <dsp:sp modelId="{A5ACDF4B-C970-458B-8298-7AAA87B9CB9B}">
      <dsp:nvSpPr>
        <dsp:cNvPr id="0" name=""/>
        <dsp:cNvSpPr/>
      </dsp:nvSpPr>
      <dsp:spPr>
        <a:xfrm>
          <a:off x="1905" y="1490732"/>
          <a:ext cx="1857374" cy="21493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Feature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Feature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Feature Group</a:t>
          </a:r>
        </a:p>
      </dsp:txBody>
      <dsp:txXfrm>
        <a:off x="1905" y="1490732"/>
        <a:ext cx="1857374" cy="2149335"/>
      </dsp:txXfrm>
    </dsp:sp>
    <dsp:sp modelId="{5E7ABCC0-1CB2-4EF0-B7D9-524EDB4C1CF9}">
      <dsp:nvSpPr>
        <dsp:cNvPr id="0" name=""/>
        <dsp:cNvSpPr/>
      </dsp:nvSpPr>
      <dsp:spPr>
        <a:xfrm>
          <a:off x="2119312" y="747782"/>
          <a:ext cx="1857374" cy="742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Release 2</a:t>
          </a:r>
        </a:p>
      </dsp:txBody>
      <dsp:txXfrm>
        <a:off x="2119312" y="747782"/>
        <a:ext cx="1857374" cy="742949"/>
      </dsp:txXfrm>
    </dsp:sp>
    <dsp:sp modelId="{E76107A1-9490-4B44-BA44-58A5748FB59B}">
      <dsp:nvSpPr>
        <dsp:cNvPr id="0" name=""/>
        <dsp:cNvSpPr/>
      </dsp:nvSpPr>
      <dsp:spPr>
        <a:xfrm>
          <a:off x="2119312" y="1490732"/>
          <a:ext cx="1857374" cy="21493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Feature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Feature</a:t>
          </a:r>
        </a:p>
      </dsp:txBody>
      <dsp:txXfrm>
        <a:off x="2119312" y="1490732"/>
        <a:ext cx="1857374" cy="2149335"/>
      </dsp:txXfrm>
    </dsp:sp>
    <dsp:sp modelId="{7815F160-D2C4-42FA-AADD-7DAD640BC922}">
      <dsp:nvSpPr>
        <dsp:cNvPr id="0" name=""/>
        <dsp:cNvSpPr/>
      </dsp:nvSpPr>
      <dsp:spPr>
        <a:xfrm>
          <a:off x="4236719" y="747782"/>
          <a:ext cx="1857374" cy="742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Release 3</a:t>
          </a:r>
        </a:p>
      </dsp:txBody>
      <dsp:txXfrm>
        <a:off x="4236719" y="747782"/>
        <a:ext cx="1857374" cy="742949"/>
      </dsp:txXfrm>
    </dsp:sp>
    <dsp:sp modelId="{32967925-E329-451E-980A-9F705F450182}">
      <dsp:nvSpPr>
        <dsp:cNvPr id="0" name=""/>
        <dsp:cNvSpPr/>
      </dsp:nvSpPr>
      <dsp:spPr>
        <a:xfrm>
          <a:off x="4236719" y="1490732"/>
          <a:ext cx="1857374" cy="21493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Feature</a:t>
          </a:r>
        </a:p>
      </dsp:txBody>
      <dsp:txXfrm>
        <a:off x="4236719" y="1490732"/>
        <a:ext cx="1857374" cy="2149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B0925-D018-4694-8BD2-B89F172BCC04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1C376-EA5F-40EB-B5C9-F210D82C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8753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5D99-016A-414A-B5D0-2B391DB0FAA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5F514-E216-4B0B-9B33-6FEA2EC08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86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753989" y="4158597"/>
            <a:ext cx="10684021" cy="612333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Presenter’s Full Name</a:t>
            </a:r>
            <a:br>
              <a:rPr lang="en-US" dirty="0"/>
            </a:br>
            <a:r>
              <a:rPr lang="en-US" dirty="0"/>
              <a:t>Job Title</a:t>
            </a:r>
          </a:p>
          <a:p>
            <a:pPr lvl="0"/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13" hasCustomPrompt="1"/>
          </p:nvPr>
        </p:nvSpPr>
        <p:spPr>
          <a:xfrm>
            <a:off x="753989" y="3694076"/>
            <a:ext cx="10684021" cy="3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Location/Date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59" y="5014795"/>
            <a:ext cx="4948480" cy="1195882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 userDrawn="1"/>
        </p:nvSpPr>
        <p:spPr>
          <a:xfrm>
            <a:off x="4363742" y="6478683"/>
            <a:ext cx="3463048" cy="285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9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kern="120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2018 Lockheed Martin Corporation. All Rights Reserved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50A9A7-FBBF-46D3-B11B-90F3951369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3989" y="2036250"/>
            <a:ext cx="10684021" cy="1325563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chemeClr val="bg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755110" y="3084382"/>
            <a:ext cx="10684021" cy="4030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cap="all" baseline="0">
                <a:solidFill>
                  <a:schemeClr val="bg1"/>
                </a:solidFill>
                <a:latin typeface="Agency FB" panose="020B0503020202020204" pitchFamily="34" charset="0"/>
              </a:defRPr>
            </a:lvl1pPr>
          </a:lstStyle>
          <a:p>
            <a:pPr lvl="0"/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27223068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0FB6B20-E4AB-463D-9127-797E093B4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691" y="479535"/>
            <a:ext cx="10515600" cy="1325563"/>
          </a:xfrm>
          <a:prstGeom prst="rect">
            <a:avLst/>
          </a:prstGeom>
        </p:spPr>
        <p:txBody>
          <a:bodyPr/>
          <a:lstStyle>
            <a:lvl1pPr marL="0" indent="0">
              <a:defRPr sz="4000" b="1">
                <a:solidFill>
                  <a:schemeClr val="accent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320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390" y="2397012"/>
            <a:ext cx="8125218" cy="196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41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Blue Header and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7151569" y="2594573"/>
            <a:ext cx="5040431" cy="3246765"/>
          </a:xfrm>
          <a:prstGeom prst="rect">
            <a:avLst/>
          </a:prstGeom>
          <a:solidFill>
            <a:srgbClr val="FFFFFF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961851" y="2737125"/>
            <a:ext cx="4625974" cy="296166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tIns="91440" bIns="91440"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4000" kern="1200" cap="all" baseline="0">
                <a:solidFill>
                  <a:schemeClr val="accent2"/>
                </a:solidFill>
                <a:latin typeface="Agency FB" panose="020B0503020202020204" pitchFamily="34" charset="0"/>
              </a:defRPr>
            </a:lvl1pPr>
          </a:lstStyle>
          <a:p>
            <a:pPr lvl="0"/>
            <a:r>
              <a:rPr lang="en-US" dirty="0"/>
              <a:t>ADD MESSAGE                HERE.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D0F9D2-66D9-401F-9000-E685F17CAA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691" y="479535"/>
            <a:ext cx="10515600" cy="1325563"/>
          </a:xfrm>
          <a:prstGeom prst="rect">
            <a:avLst/>
          </a:prstGeom>
        </p:spPr>
        <p:txBody>
          <a:bodyPr/>
          <a:lstStyle>
            <a:lvl1pPr marL="0" indent="0">
              <a:defRPr sz="4000" b="1">
                <a:solidFill>
                  <a:schemeClr val="accent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53138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White Header and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-7088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954763" y="2737125"/>
            <a:ext cx="4625974" cy="296166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tIns="91440" bIns="91440"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4000" kern="1200" cap="all" baseline="0">
                <a:solidFill>
                  <a:schemeClr val="accent2"/>
                </a:solidFill>
                <a:latin typeface="Agency FB" panose="020B0503020202020204" pitchFamily="34" charset="0"/>
              </a:defRPr>
            </a:lvl1pPr>
          </a:lstStyle>
          <a:p>
            <a:pPr lvl="0"/>
            <a:r>
              <a:rPr lang="en-US" dirty="0"/>
              <a:t>ADD MESSAGE                HERE.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0BA9F2-B3F8-494B-8514-CAAABB0B0D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691" y="479535"/>
            <a:ext cx="10515600" cy="1325563"/>
          </a:xfrm>
          <a:prstGeom prst="rect">
            <a:avLst/>
          </a:prstGeom>
        </p:spPr>
        <p:txBody>
          <a:bodyPr/>
          <a:lstStyle>
            <a:lvl1pPr marL="0" indent="0">
              <a:defRPr sz="4000" b="1">
                <a:solidFill>
                  <a:schemeClr val="bg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963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Blu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9E2006-44CC-41AC-9ABB-754B3619A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691" y="479535"/>
            <a:ext cx="10515600" cy="1325563"/>
          </a:xfrm>
          <a:prstGeom prst="rect">
            <a:avLst/>
          </a:prstGeom>
        </p:spPr>
        <p:txBody>
          <a:bodyPr/>
          <a:lstStyle>
            <a:lvl1pPr marL="0" indent="0">
              <a:defRPr sz="4000" b="1">
                <a:solidFill>
                  <a:schemeClr val="accent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999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Whit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6FC6B1-EE4D-4DE8-80CA-3B28C688B8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691" y="479535"/>
            <a:ext cx="10515600" cy="1325563"/>
          </a:xfrm>
          <a:prstGeom prst="rect">
            <a:avLst/>
          </a:prstGeom>
        </p:spPr>
        <p:txBody>
          <a:bodyPr/>
          <a:lstStyle>
            <a:lvl1pPr marL="0" indent="0">
              <a:defRPr sz="4000" b="1">
                <a:solidFill>
                  <a:schemeClr val="bg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865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out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954762" y="2737125"/>
            <a:ext cx="4625974" cy="296166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4000" kern="1200" cap="all" baseline="0">
                <a:solidFill>
                  <a:schemeClr val="accent2"/>
                </a:solidFill>
                <a:latin typeface="Agency FB" panose="020B0503020202020204" pitchFamily="34" charset="0"/>
              </a:defRPr>
            </a:lvl1pPr>
          </a:lstStyle>
          <a:p>
            <a:pPr lvl="0"/>
            <a:r>
              <a:rPr lang="en-US" dirty="0"/>
              <a:t>ADD MESSAGE                HERE.</a:t>
            </a:r>
          </a:p>
        </p:txBody>
      </p:sp>
    </p:spTree>
    <p:extLst>
      <p:ext uri="{BB962C8B-B14F-4D97-AF65-F5344CB8AC3E}">
        <p14:creationId xmlns:p14="http://schemas.microsoft.com/office/powerpoint/2010/main" val="24768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6DB01-F0EB-4694-8B47-7EC9DCFFC4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3531" y="2484121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chemeClr val="bg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755110" y="3536666"/>
            <a:ext cx="10684021" cy="6123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cap="all" baseline="0">
                <a:solidFill>
                  <a:schemeClr val="bg1"/>
                </a:solidFill>
                <a:latin typeface="Agency FB" panose="020B0503020202020204" pitchFamily="34" charset="0"/>
              </a:defRPr>
            </a:lvl1pPr>
          </a:lstStyle>
          <a:p>
            <a:pPr lvl="0"/>
            <a:r>
              <a:rPr lang="en-US" dirty="0"/>
              <a:t>TRANSITION SUBTITLE</a:t>
            </a:r>
          </a:p>
        </p:txBody>
      </p:sp>
    </p:spTree>
    <p:extLst>
      <p:ext uri="{BB962C8B-B14F-4D97-AF65-F5344CB8AC3E}">
        <p14:creationId xmlns:p14="http://schemas.microsoft.com/office/powerpoint/2010/main" val="2344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954763" y="2737125"/>
            <a:ext cx="4625974" cy="296166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4000" kern="1200" cap="all" baseline="0">
                <a:solidFill>
                  <a:schemeClr val="accent2"/>
                </a:solidFill>
                <a:latin typeface="Agency FB" panose="020B0503020202020204" pitchFamily="34" charset="0"/>
              </a:defRPr>
            </a:lvl1pPr>
          </a:lstStyle>
          <a:p>
            <a:pPr lvl="0"/>
            <a:r>
              <a:rPr lang="en-US" dirty="0"/>
              <a:t>ADD MESSAGE                HERE.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34C5DBD-EEE4-41FE-A641-139F4D06BD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691" y="479535"/>
            <a:ext cx="10515600" cy="1325563"/>
          </a:xfrm>
          <a:prstGeom prst="rect">
            <a:avLst/>
          </a:prstGeom>
        </p:spPr>
        <p:txBody>
          <a:bodyPr/>
          <a:lstStyle>
            <a:lvl1pPr marL="0" indent="0">
              <a:defRPr sz="4000" b="1">
                <a:solidFill>
                  <a:schemeClr val="accent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33399" y="1311425"/>
            <a:ext cx="6096000" cy="438736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aseline="0">
                <a:solidFill>
                  <a:srgbClr val="63666A"/>
                </a:solidFill>
                <a:latin typeface="+mn-lt"/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/>
              <a:t>Click to enter text.</a:t>
            </a:r>
          </a:p>
        </p:txBody>
      </p:sp>
    </p:spTree>
    <p:extLst>
      <p:ext uri="{BB962C8B-B14F-4D97-AF65-F5344CB8AC3E}">
        <p14:creationId xmlns:p14="http://schemas.microsoft.com/office/powerpoint/2010/main" val="28279727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7068170" y="2737125"/>
            <a:ext cx="4625974" cy="296166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4000" kern="1200" cap="all" baseline="0">
                <a:solidFill>
                  <a:schemeClr val="accent2"/>
                </a:solidFill>
                <a:latin typeface="Agency FB" panose="020B0503020202020204" pitchFamily="34" charset="0"/>
              </a:defRPr>
            </a:lvl1pPr>
          </a:lstStyle>
          <a:p>
            <a:pPr lvl="0"/>
            <a:r>
              <a:rPr lang="en-US" dirty="0"/>
              <a:t>ADD MESSAGE                HERE.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5A8505-2A6A-4383-96B3-02890DC66C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5691" y="479535"/>
            <a:ext cx="10515600" cy="1325563"/>
          </a:xfrm>
          <a:prstGeom prst="rect">
            <a:avLst/>
          </a:prstGeom>
        </p:spPr>
        <p:txBody>
          <a:bodyPr/>
          <a:lstStyle>
            <a:lvl1pPr marL="0" indent="0">
              <a:defRPr sz="4000" b="1">
                <a:solidFill>
                  <a:schemeClr val="accent1"/>
                </a:solidFill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33399" y="1311425"/>
            <a:ext cx="6096000" cy="438736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1pPr>
            <a:lvl2pPr>
              <a:defRPr sz="1600">
                <a:solidFill>
                  <a:srgbClr val="63666A"/>
                </a:solidFill>
              </a:defRPr>
            </a:lvl2pPr>
            <a:lvl3pPr>
              <a:defRPr sz="1400">
                <a:solidFill>
                  <a:srgbClr val="63666A"/>
                </a:solidFill>
              </a:defRPr>
            </a:lvl3pPr>
            <a:lvl4pPr>
              <a:defRPr sz="1400">
                <a:solidFill>
                  <a:srgbClr val="63666A"/>
                </a:solidFill>
              </a:defRPr>
            </a:lvl4pPr>
            <a:lvl5pPr>
              <a:defRPr sz="1400">
                <a:solidFill>
                  <a:srgbClr val="63666A"/>
                </a:solidFill>
              </a:defRPr>
            </a:lvl5pPr>
            <a:lvl6pPr>
              <a:defRPr sz="1400">
                <a:solidFill>
                  <a:srgbClr val="63666A"/>
                </a:solidFill>
              </a:defRPr>
            </a:lvl6pPr>
            <a:lvl7pPr>
              <a:defRPr sz="1400"/>
            </a:lvl7pPr>
            <a:lvl8pPr>
              <a:defRPr sz="14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/>
              <a:t>Click to enter bulleted text.</a:t>
            </a:r>
          </a:p>
        </p:txBody>
      </p:sp>
    </p:spTree>
    <p:extLst>
      <p:ext uri="{BB962C8B-B14F-4D97-AF65-F5344CB8AC3E}">
        <p14:creationId xmlns:p14="http://schemas.microsoft.com/office/powerpoint/2010/main" val="89811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286500"/>
            <a:ext cx="1219200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2"/>
          <p:cNvSpPr txBox="1">
            <a:spLocks/>
          </p:cNvSpPr>
          <p:nvPr userDrawn="1"/>
        </p:nvSpPr>
        <p:spPr>
          <a:xfrm>
            <a:off x="4363742" y="6478683"/>
            <a:ext cx="3463048" cy="285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9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kern="120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2018 Lockheed Martin Corporation. All Rights Reserved</a:t>
            </a:r>
            <a:r>
              <a:rPr lang="en-US" sz="900" kern="1200" baseline="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6" name="Text Placeholder 2"/>
          <p:cNvSpPr txBox="1">
            <a:spLocks/>
          </p:cNvSpPr>
          <p:nvPr userDrawn="1"/>
        </p:nvSpPr>
        <p:spPr>
          <a:xfrm>
            <a:off x="507668" y="6478683"/>
            <a:ext cx="3463048" cy="285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9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>
                <a:solidFill>
                  <a:schemeClr val="bg1"/>
                </a:solidFill>
              </a:rPr>
              <a:t>Practical Considerations for Systems Engineers in Lean-Agile…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930" y="6392159"/>
            <a:ext cx="1479820" cy="35760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1582400" y="6464593"/>
            <a:ext cx="609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5264778-C0F2-4A1D-870D-8751F1230773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0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7" r:id="rId4"/>
    <p:sldLayoutId id="2147483658" r:id="rId5"/>
    <p:sldLayoutId id="2147483651" r:id="rId6"/>
    <p:sldLayoutId id="2147483652" r:id="rId7"/>
    <p:sldLayoutId id="2147483653" r:id="rId8"/>
    <p:sldLayoutId id="2147483656" r:id="rId9"/>
    <p:sldLayoutId id="2147483654" r:id="rId10"/>
    <p:sldLayoutId id="21474836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orient="horz" pos="39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gilemanifesto.org/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Ken Garlington</a:t>
            </a:r>
          </a:p>
          <a:p>
            <a:r>
              <a:rPr lang="en-US" dirty="0"/>
              <a:t>(kennie.e.garlington@lmco.com)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6D349B-66D4-423E-BF02-C7D0AE66E7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June 12, 2018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4945EE1-02E5-4541-8903-73E4DBB44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89" y="746716"/>
            <a:ext cx="10684021" cy="2570916"/>
          </a:xfrm>
        </p:spPr>
        <p:txBody>
          <a:bodyPr/>
          <a:lstStyle/>
          <a:p>
            <a:r>
              <a:rPr lang="en-US" dirty="0"/>
              <a:t>Some Practical Considerations for Systems Engineers in a Lean-Agile Airborne Weapons System Program</a:t>
            </a:r>
          </a:p>
        </p:txBody>
      </p:sp>
    </p:spTree>
    <p:extLst>
      <p:ext uri="{BB962C8B-B14F-4D97-AF65-F5344CB8AC3E}">
        <p14:creationId xmlns:p14="http://schemas.microsoft.com/office/powerpoint/2010/main" val="925718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E286D-F80C-43CC-817F-BBD8152E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Option: “Re-purpose” Technical Reviews (2/3)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744FFCC-4766-47BD-8285-FD87BEC48050}"/>
              </a:ext>
            </a:extLst>
          </p:cNvPr>
          <p:cNvSpPr txBox="1"/>
          <p:nvPr/>
        </p:nvSpPr>
        <p:spPr>
          <a:xfrm>
            <a:off x="546879" y="2984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F3D29F1-3E94-4B5F-9EFD-B25CEC55C4A7}"/>
              </a:ext>
            </a:extLst>
          </p:cNvPr>
          <p:cNvSpPr txBox="1"/>
          <p:nvPr/>
        </p:nvSpPr>
        <p:spPr>
          <a:xfrm>
            <a:off x="546879" y="3463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F135102-5D00-4115-9D39-D336EDB02A89}"/>
              </a:ext>
            </a:extLst>
          </p:cNvPr>
          <p:cNvSpPr txBox="1"/>
          <p:nvPr/>
        </p:nvSpPr>
        <p:spPr>
          <a:xfrm>
            <a:off x="546879" y="3970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49FAFF5-ED6F-4BF6-9D7A-5490D10BD1CA}"/>
              </a:ext>
            </a:extLst>
          </p:cNvPr>
          <p:cNvSpPr txBox="1"/>
          <p:nvPr/>
        </p:nvSpPr>
        <p:spPr>
          <a:xfrm>
            <a:off x="546879" y="4494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8717FA7-5A1D-42EB-A743-38F09E831AA7}"/>
              </a:ext>
            </a:extLst>
          </p:cNvPr>
          <p:cNvSpPr txBox="1"/>
          <p:nvPr/>
        </p:nvSpPr>
        <p:spPr>
          <a:xfrm>
            <a:off x="387452" y="2589085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Risk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9671552-8ED8-4462-AEB9-588BAFF58186}"/>
              </a:ext>
            </a:extLst>
          </p:cNvPr>
          <p:cNvGrpSpPr/>
          <p:nvPr/>
        </p:nvGrpSpPr>
        <p:grpSpPr>
          <a:xfrm>
            <a:off x="1210648" y="2569168"/>
            <a:ext cx="10471258" cy="2308145"/>
            <a:chOff x="1242732" y="3692114"/>
            <a:chExt cx="10471258" cy="2308145"/>
          </a:xfrm>
        </p:grpSpPr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43A4AA9F-0D3B-4480-A3F8-0B1B0368C3D6}"/>
                </a:ext>
              </a:extLst>
            </p:cNvPr>
            <p:cNvGrpSpPr/>
            <p:nvPr/>
          </p:nvGrpSpPr>
          <p:grpSpPr>
            <a:xfrm>
              <a:off x="1242732" y="3692114"/>
              <a:ext cx="2434172" cy="2292101"/>
              <a:chOff x="1242732" y="3692114"/>
              <a:chExt cx="2434172" cy="2292101"/>
            </a:xfrm>
          </p:grpSpPr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AF4DA50F-20F7-4EC7-ADEF-178190161545}"/>
                  </a:ext>
                </a:extLst>
              </p:cNvPr>
              <p:cNvGrpSpPr/>
              <p:nvPr/>
            </p:nvGrpSpPr>
            <p:grpSpPr>
              <a:xfrm>
                <a:off x="1242732" y="456956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B6782EE1-E642-45DA-A614-A72607E8DA97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CA6EC121-8F68-4062-B3A1-546AF5D537BE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151CC5A4-9973-4D3B-A582-2CCD691E2AAE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F3185CDB-52A2-4D18-82F5-BD3E565EFC67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C96670D5-2310-4DC1-8B1C-49F4B36F2FD4}"/>
                  </a:ext>
                </a:extLst>
              </p:cNvPr>
              <p:cNvGrpSpPr/>
              <p:nvPr/>
            </p:nvGrpSpPr>
            <p:grpSpPr>
              <a:xfrm>
                <a:off x="2039259" y="560293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DA8D0ED8-D20E-4318-80A6-69E09BFBB7AE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52" name="Rectangle 151">
                  <a:extLst>
                    <a:ext uri="{FF2B5EF4-FFF2-40B4-BE49-F238E27FC236}">
                      <a16:creationId xmlns:a16="http://schemas.microsoft.com/office/drawing/2014/main" id="{AA7C70D5-24D0-4CA9-AB7A-EB513F748014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53" name="Rectangle 152">
                  <a:extLst>
                    <a:ext uri="{FF2B5EF4-FFF2-40B4-BE49-F238E27FC236}">
                      <a16:creationId xmlns:a16="http://schemas.microsoft.com/office/drawing/2014/main" id="{AFD53396-6C82-41B2-8BB9-261D1A7DC75C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54" name="Rectangle 153">
                  <a:extLst>
                    <a:ext uri="{FF2B5EF4-FFF2-40B4-BE49-F238E27FC236}">
                      <a16:creationId xmlns:a16="http://schemas.microsoft.com/office/drawing/2014/main" id="{1BC4B500-2150-4A8C-BF92-E6E50457B73E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D3AEED14-88C7-43D1-A6D6-E78A939F45FA}"/>
                  </a:ext>
                </a:extLst>
              </p:cNvPr>
              <p:cNvGrpSpPr/>
              <p:nvPr/>
            </p:nvGrpSpPr>
            <p:grpSpPr>
              <a:xfrm>
                <a:off x="1595908" y="5057058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A708D5F0-B27B-416B-95B9-7F1E67679825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19399333-3430-4759-8362-19F765395D99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89E33A13-B1A7-4947-AE92-59BB300A9C9E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50" name="Rectangle 149">
                  <a:extLst>
                    <a:ext uri="{FF2B5EF4-FFF2-40B4-BE49-F238E27FC236}">
                      <a16:creationId xmlns:a16="http://schemas.microsoft.com/office/drawing/2014/main" id="{E8DDEA7F-EC71-4E5B-9B2B-F963D74C73D5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85D05C0E-853D-4C44-A830-FA806E18FC7F}"/>
                  </a:ext>
                </a:extLst>
              </p:cNvPr>
              <p:cNvGrpSpPr/>
              <p:nvPr/>
            </p:nvGrpSpPr>
            <p:grpSpPr>
              <a:xfrm>
                <a:off x="1636735" y="408792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FEC32769-1000-4784-8377-42A3448A7089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A013BD41-E47D-43F0-92C6-E8C27D8555D4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1A766486-4F06-4651-A1B9-E888EC96EA34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AADC645F-66FF-47D8-B024-34198EDAA1B4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sp>
            <p:nvSpPr>
              <p:cNvPr id="142" name="Up Arrow 159">
                <a:extLst>
                  <a:ext uri="{FF2B5EF4-FFF2-40B4-BE49-F238E27FC236}">
                    <a16:creationId xmlns:a16="http://schemas.microsoft.com/office/drawing/2014/main" id="{6B95B402-4EEA-4533-AD3B-DEE51522FC2E}"/>
                  </a:ext>
                </a:extLst>
              </p:cNvPr>
              <p:cNvSpPr/>
              <p:nvPr/>
            </p:nvSpPr>
            <p:spPr>
              <a:xfrm>
                <a:off x="3063456" y="3692114"/>
                <a:ext cx="613448" cy="2290290"/>
              </a:xfrm>
              <a:prstGeom prst="upArrow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vert="vert27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Demo and/or Deliver</a:t>
                </a: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4566C669-6E4D-4AD3-8ABA-E2ED144AE91C}"/>
                </a:ext>
              </a:extLst>
            </p:cNvPr>
            <p:cNvGrpSpPr/>
            <p:nvPr/>
          </p:nvGrpSpPr>
          <p:grpSpPr>
            <a:xfrm>
              <a:off x="5261275" y="3700136"/>
              <a:ext cx="2434172" cy="2292101"/>
              <a:chOff x="1242732" y="3692114"/>
              <a:chExt cx="2434172" cy="2292101"/>
            </a:xfrm>
          </p:grpSpPr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BF070A06-C7B1-4C49-A4FB-305BC7801728}"/>
                  </a:ext>
                </a:extLst>
              </p:cNvPr>
              <p:cNvGrpSpPr/>
              <p:nvPr/>
            </p:nvGrpSpPr>
            <p:grpSpPr>
              <a:xfrm>
                <a:off x="1242732" y="456956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F6CBEA57-D5F8-4290-9F41-4B3C49BA1DA1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0D898E82-289B-46E7-9118-292C0E8716D4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84715D6F-0F4B-4E90-A8E9-A794AEB97449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11F691AB-759D-470D-A6BC-3FC856450362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8E8D38DD-DCB3-46A3-9F26-9ABCAA59057F}"/>
                  </a:ext>
                </a:extLst>
              </p:cNvPr>
              <p:cNvGrpSpPr/>
              <p:nvPr/>
            </p:nvGrpSpPr>
            <p:grpSpPr>
              <a:xfrm>
                <a:off x="2039259" y="560293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8D0FD13F-F865-4DD8-BB63-FB7BFB8DB6B1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0863A454-0985-430D-B54D-5AA05ABB8EF5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13E33560-63C1-4D8F-BF0D-AEE5BF90854F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9F456424-BA48-46F3-BF52-B06FE4E36AC0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4031FAFD-E4A2-48D2-8962-4094F024472E}"/>
                  </a:ext>
                </a:extLst>
              </p:cNvPr>
              <p:cNvGrpSpPr/>
              <p:nvPr/>
            </p:nvGrpSpPr>
            <p:grpSpPr>
              <a:xfrm>
                <a:off x="1595908" y="5057058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06521430-2AC1-44D2-A706-1574F150DC61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4DD13A3A-7C08-4BF7-8FB4-B3754275D029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BC017D78-57E3-4DDC-9803-4D70FE3789BD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152DCCB9-EE75-45C8-9695-A16A0468769E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84610ECA-9248-4B65-BD1F-2DDA6FC3A156}"/>
                  </a:ext>
                </a:extLst>
              </p:cNvPr>
              <p:cNvGrpSpPr/>
              <p:nvPr/>
            </p:nvGrpSpPr>
            <p:grpSpPr>
              <a:xfrm>
                <a:off x="1636735" y="408792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D50A13BF-1DA5-46E5-9150-0BAE129D2781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36E810EA-0133-4BD0-8466-F958DED1BB4D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6479E74A-6426-4260-BFDD-9D638A50C089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2617DA09-1A50-4FE2-BEAC-E2746C1AFC7C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sp>
            <p:nvSpPr>
              <p:cNvPr id="121" name="Up Arrow 67">
                <a:extLst>
                  <a:ext uri="{FF2B5EF4-FFF2-40B4-BE49-F238E27FC236}">
                    <a16:creationId xmlns:a16="http://schemas.microsoft.com/office/drawing/2014/main" id="{F2E73C33-4417-4288-B5FB-04434352E9F2}"/>
                  </a:ext>
                </a:extLst>
              </p:cNvPr>
              <p:cNvSpPr/>
              <p:nvPr/>
            </p:nvSpPr>
            <p:spPr>
              <a:xfrm>
                <a:off x="3063456" y="3692114"/>
                <a:ext cx="613448" cy="2290290"/>
              </a:xfrm>
              <a:prstGeom prst="upArrow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vert="vert27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Demo and/or Deliver</a:t>
                </a: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E4977C4-764D-46DB-9B30-535846745FEB}"/>
                </a:ext>
              </a:extLst>
            </p:cNvPr>
            <p:cNvGrpSpPr/>
            <p:nvPr/>
          </p:nvGrpSpPr>
          <p:grpSpPr>
            <a:xfrm>
              <a:off x="9279818" y="3708158"/>
              <a:ext cx="2434172" cy="2292101"/>
              <a:chOff x="1242732" y="3692114"/>
              <a:chExt cx="2434172" cy="2292101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31E48A4F-44DB-48C6-9DB6-6B2E272F77D0}"/>
                  </a:ext>
                </a:extLst>
              </p:cNvPr>
              <p:cNvGrpSpPr/>
              <p:nvPr/>
            </p:nvGrpSpPr>
            <p:grpSpPr>
              <a:xfrm>
                <a:off x="1242732" y="456956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AB477EAC-8BD1-42FE-B3F1-0BBAD24D8D25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25787D92-7DFF-4851-9733-774F56AE9DA6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664B1924-D86D-4D41-A41F-1108312E422C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1BD713DE-A775-40FA-BFE3-879AFB973836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937EF328-FBE3-4163-8027-2C43ECFBEA27}"/>
                  </a:ext>
                </a:extLst>
              </p:cNvPr>
              <p:cNvGrpSpPr/>
              <p:nvPr/>
            </p:nvGrpSpPr>
            <p:grpSpPr>
              <a:xfrm>
                <a:off x="2039259" y="560293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18F7DCEC-9EA5-4B23-BCEA-CF1DEA636289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AA44E9DC-2C37-493F-B287-B51D16B0D9F6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90438093-C004-40ED-8E57-5B96A15659D9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57E0D18E-6250-4787-BC60-53C717D4D707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51129148-2A3D-44AD-989B-509D1BBC2AB4}"/>
                  </a:ext>
                </a:extLst>
              </p:cNvPr>
              <p:cNvGrpSpPr/>
              <p:nvPr/>
            </p:nvGrpSpPr>
            <p:grpSpPr>
              <a:xfrm>
                <a:off x="1595908" y="5057058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E8B7DE4D-699C-4C26-98D3-FB54751EBDA6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24050F56-12DD-4677-B064-553D2077D583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25DF1CD2-180B-4CBD-80A9-8C51F5B6BC43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36070EA8-6D7E-4735-BB3B-B92BD6032F03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2B9B293A-D454-4DF3-A696-256654693495}"/>
                  </a:ext>
                </a:extLst>
              </p:cNvPr>
              <p:cNvGrpSpPr/>
              <p:nvPr/>
            </p:nvGrpSpPr>
            <p:grpSpPr>
              <a:xfrm>
                <a:off x="1636735" y="4087920"/>
                <a:ext cx="1168626" cy="381285"/>
                <a:chOff x="1769726" y="4405660"/>
                <a:chExt cx="1168626" cy="381285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292BC2F-06EB-4773-9B8F-2839B8119177}"/>
                    </a:ext>
                  </a:extLst>
                </p:cNvPr>
                <p:cNvSpPr/>
                <p:nvPr/>
              </p:nvSpPr>
              <p:spPr>
                <a:xfrm>
                  <a:off x="1769726" y="4405660"/>
                  <a:ext cx="288858" cy="381285"/>
                </a:xfrm>
                <a:prstGeom prst="rect">
                  <a:avLst/>
                </a:prstGeom>
                <a:solidFill>
                  <a:srgbClr val="4472C4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8E3EB1A2-7340-43D0-8239-34A3EC9C553A}"/>
                    </a:ext>
                  </a:extLst>
                </p:cNvPr>
                <p:cNvSpPr/>
                <p:nvPr/>
              </p:nvSpPr>
              <p:spPr>
                <a:xfrm>
                  <a:off x="2068648" y="4405660"/>
                  <a:ext cx="288858" cy="381285"/>
                </a:xfrm>
                <a:prstGeom prst="rect">
                  <a:avLst/>
                </a:prstGeom>
                <a:solidFill>
                  <a:srgbClr val="70AD47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600BF307-7E39-45E1-8BEB-878C93896662}"/>
                    </a:ext>
                  </a:extLst>
                </p:cNvPr>
                <p:cNvSpPr/>
                <p:nvPr/>
              </p:nvSpPr>
              <p:spPr>
                <a:xfrm>
                  <a:off x="2359070" y="4405660"/>
                  <a:ext cx="288858" cy="38128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I</a:t>
                  </a: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95601375-CB3F-4D0A-B737-ED61A831B6A2}"/>
                    </a:ext>
                  </a:extLst>
                </p:cNvPr>
                <p:cNvSpPr/>
                <p:nvPr/>
              </p:nvSpPr>
              <p:spPr>
                <a:xfrm>
                  <a:off x="2649494" y="4405660"/>
                  <a:ext cx="288858" cy="381285"/>
                </a:xfrm>
                <a:prstGeom prst="rect">
                  <a:avLst/>
                </a:prstGeom>
                <a:solidFill>
                  <a:srgbClr val="ED7D31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T</a:t>
                  </a:r>
                </a:p>
              </p:txBody>
            </p:sp>
          </p:grpSp>
          <p:sp>
            <p:nvSpPr>
              <p:cNvPr id="100" name="Up Arrow 93">
                <a:extLst>
                  <a:ext uri="{FF2B5EF4-FFF2-40B4-BE49-F238E27FC236}">
                    <a16:creationId xmlns:a16="http://schemas.microsoft.com/office/drawing/2014/main" id="{E000D42E-C56A-4228-95B1-46E6C33005BF}"/>
                  </a:ext>
                </a:extLst>
              </p:cNvPr>
              <p:cNvSpPr/>
              <p:nvPr/>
            </p:nvSpPr>
            <p:spPr>
              <a:xfrm>
                <a:off x="3063456" y="3692114"/>
                <a:ext cx="613448" cy="2290290"/>
              </a:xfrm>
              <a:prstGeom prst="upArrow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vert="vert27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Demo and/or Deliver</a:t>
                </a: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93DD2EFD-2173-4401-ACD7-434BEEF2DB1A}"/>
              </a:ext>
            </a:extLst>
          </p:cNvPr>
          <p:cNvGrpSpPr/>
          <p:nvPr/>
        </p:nvGrpSpPr>
        <p:grpSpPr>
          <a:xfrm>
            <a:off x="4420375" y="2578226"/>
            <a:ext cx="572593" cy="2294041"/>
            <a:chOff x="4452459" y="3701172"/>
            <a:chExt cx="572593" cy="2294041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0BE42A4E-2275-4646-84DE-628B3EB739DF}"/>
                </a:ext>
              </a:extLst>
            </p:cNvPr>
            <p:cNvSpPr txBox="1"/>
            <p:nvPr/>
          </p:nvSpPr>
          <p:spPr>
            <a:xfrm>
              <a:off x="4597506" y="411556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3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A2B2AA67-209B-4598-B729-ACB3A164237C}"/>
                </a:ext>
              </a:extLst>
            </p:cNvPr>
            <p:cNvSpPr txBox="1"/>
            <p:nvPr/>
          </p:nvSpPr>
          <p:spPr>
            <a:xfrm>
              <a:off x="4597506" y="459415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2DE0BD70-F3E3-43F3-82AC-EA27C7655255}"/>
                </a:ext>
              </a:extLst>
            </p:cNvPr>
            <p:cNvSpPr txBox="1"/>
            <p:nvPr/>
          </p:nvSpPr>
          <p:spPr>
            <a:xfrm>
              <a:off x="4597506" y="510176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E56C854B-2775-4663-BD3A-03AC2A5E2753}"/>
                </a:ext>
              </a:extLst>
            </p:cNvPr>
            <p:cNvSpPr txBox="1"/>
            <p:nvPr/>
          </p:nvSpPr>
          <p:spPr>
            <a:xfrm>
              <a:off x="4597506" y="56258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8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21509F8A-1A6B-4ED7-AAB3-D4E8309BB376}"/>
                </a:ext>
              </a:extLst>
            </p:cNvPr>
            <p:cNvSpPr txBox="1"/>
            <p:nvPr/>
          </p:nvSpPr>
          <p:spPr>
            <a:xfrm>
              <a:off x="4452459" y="3701172"/>
              <a:ext cx="57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Risk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14A6C6E7-CE7C-4C60-A081-8377B39611AE}"/>
              </a:ext>
            </a:extLst>
          </p:cNvPr>
          <p:cNvGrpSpPr/>
          <p:nvPr/>
        </p:nvGrpSpPr>
        <p:grpSpPr>
          <a:xfrm>
            <a:off x="8430679" y="2618168"/>
            <a:ext cx="572593" cy="2262121"/>
            <a:chOff x="8462763" y="3741114"/>
            <a:chExt cx="572593" cy="2262121"/>
          </a:xfrm>
        </p:grpSpPr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A8D5260D-6DC5-4C5D-852C-CC625DDFA849}"/>
                </a:ext>
              </a:extLst>
            </p:cNvPr>
            <p:cNvSpPr txBox="1"/>
            <p:nvPr/>
          </p:nvSpPr>
          <p:spPr>
            <a:xfrm>
              <a:off x="8616049" y="41235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EC9C4FEC-3FF9-490B-A7BB-7B8388E4E74F}"/>
                </a:ext>
              </a:extLst>
            </p:cNvPr>
            <p:cNvSpPr txBox="1"/>
            <p:nvPr/>
          </p:nvSpPr>
          <p:spPr>
            <a:xfrm>
              <a:off x="8616049" y="46021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7C93AFAC-9B3E-4C82-B613-096845F6CA0F}"/>
                </a:ext>
              </a:extLst>
            </p:cNvPr>
            <p:cNvSpPr txBox="1"/>
            <p:nvPr/>
          </p:nvSpPr>
          <p:spPr>
            <a:xfrm>
              <a:off x="8616049" y="51097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38CB14E3-1B4F-4500-A21A-3BA1EEF6E768}"/>
                </a:ext>
              </a:extLst>
            </p:cNvPr>
            <p:cNvSpPr txBox="1"/>
            <p:nvPr/>
          </p:nvSpPr>
          <p:spPr>
            <a:xfrm>
              <a:off x="8616049" y="56339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2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A5C554B9-F8E8-40E8-A537-EBEC94787E7E}"/>
                </a:ext>
              </a:extLst>
            </p:cNvPr>
            <p:cNvSpPr txBox="1"/>
            <p:nvPr/>
          </p:nvSpPr>
          <p:spPr>
            <a:xfrm>
              <a:off x="8462763" y="3741114"/>
              <a:ext cx="57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Risk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362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E286D-F80C-43CC-817F-BBD8152E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Option: “Re-purpose” Technical Reviews (3/3)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98863FD-5008-452A-AFD2-0C91D6742AD4}"/>
              </a:ext>
            </a:extLst>
          </p:cNvPr>
          <p:cNvGrpSpPr/>
          <p:nvPr/>
        </p:nvGrpSpPr>
        <p:grpSpPr>
          <a:xfrm>
            <a:off x="838200" y="1276782"/>
            <a:ext cx="10801760" cy="780457"/>
            <a:chOff x="838200" y="1437202"/>
            <a:chExt cx="10801760" cy="780457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9626EA53-9FBE-4B28-B03F-9DB81B58EFD2}"/>
                </a:ext>
              </a:extLst>
            </p:cNvPr>
            <p:cNvSpPr/>
            <p:nvPr/>
          </p:nvSpPr>
          <p:spPr>
            <a:xfrm>
              <a:off x="1054353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211978E-53C3-410A-9537-1487C1D37469}"/>
                </a:ext>
              </a:extLst>
            </p:cNvPr>
            <p:cNvSpPr txBox="1"/>
            <p:nvPr/>
          </p:nvSpPr>
          <p:spPr>
            <a:xfrm>
              <a:off x="927724" y="1437202"/>
              <a:ext cx="5629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ASR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C480074-79D0-48C1-B63F-719EB771D0EC}"/>
                </a:ext>
              </a:extLst>
            </p:cNvPr>
            <p:cNvSpPr txBox="1"/>
            <p:nvPr/>
          </p:nvSpPr>
          <p:spPr>
            <a:xfrm>
              <a:off x="1773300" y="1437202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SRR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D8AB47A-16D0-460E-9BF9-4D11F70FCE5D}"/>
                </a:ext>
              </a:extLst>
            </p:cNvPr>
            <p:cNvSpPr txBox="1"/>
            <p:nvPr/>
          </p:nvSpPr>
          <p:spPr>
            <a:xfrm>
              <a:off x="2624006" y="1437202"/>
              <a:ext cx="529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SFR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086B029-097B-46EC-8202-38D116A10DD1}"/>
                </a:ext>
              </a:extLst>
            </p:cNvPr>
            <p:cNvSpPr txBox="1"/>
            <p:nvPr/>
          </p:nvSpPr>
          <p:spPr>
            <a:xfrm>
              <a:off x="3665989" y="1437202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PDR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3D14BE2-04C9-44BC-8CCE-E89CDC4EE141}"/>
                </a:ext>
              </a:extLst>
            </p:cNvPr>
            <p:cNvSpPr txBox="1"/>
            <p:nvPr/>
          </p:nvSpPr>
          <p:spPr>
            <a:xfrm>
              <a:off x="5145565" y="1437202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CDR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772289B-8151-42F0-8BDD-E4000C6D88A3}"/>
                </a:ext>
              </a:extLst>
            </p:cNvPr>
            <p:cNvSpPr txBox="1"/>
            <p:nvPr/>
          </p:nvSpPr>
          <p:spPr>
            <a:xfrm>
              <a:off x="7202642" y="1437202"/>
              <a:ext cx="5581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TRR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3221402-8872-4998-8AD1-ED22DBFFE571}"/>
                </a:ext>
              </a:extLst>
            </p:cNvPr>
            <p:cNvSpPr txBox="1"/>
            <p:nvPr/>
          </p:nvSpPr>
          <p:spPr>
            <a:xfrm>
              <a:off x="8521946" y="1437202"/>
              <a:ext cx="5500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FCA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CA69822-F3EB-4E5B-BFBE-7DA1028BA125}"/>
                </a:ext>
              </a:extLst>
            </p:cNvPr>
            <p:cNvSpPr txBox="1"/>
            <p:nvPr/>
          </p:nvSpPr>
          <p:spPr>
            <a:xfrm>
              <a:off x="9238840" y="1437202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PRR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87D2FE6-946C-4A72-8F9E-2759B8623A81}"/>
                </a:ext>
              </a:extLst>
            </p:cNvPr>
            <p:cNvSpPr txBox="1"/>
            <p:nvPr/>
          </p:nvSpPr>
          <p:spPr>
            <a:xfrm>
              <a:off x="10468896" y="1437202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PCA</a:t>
              </a:r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E48DBC42-CBDE-46DB-994C-FDF5B362C466}"/>
                </a:ext>
              </a:extLst>
            </p:cNvPr>
            <p:cNvSpPr/>
            <p:nvPr/>
          </p:nvSpPr>
          <p:spPr>
            <a:xfrm>
              <a:off x="1885179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C619985-41E5-427D-A6AD-3957D3EB8125}"/>
                </a:ext>
              </a:extLst>
            </p:cNvPr>
            <p:cNvSpPr/>
            <p:nvPr/>
          </p:nvSpPr>
          <p:spPr>
            <a:xfrm>
              <a:off x="2730753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F5F153B5-4FA1-4C69-A4FD-7178A22BEDD5}"/>
                </a:ext>
              </a:extLst>
            </p:cNvPr>
            <p:cNvSpPr/>
            <p:nvPr/>
          </p:nvSpPr>
          <p:spPr>
            <a:xfrm>
              <a:off x="3797549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D23FD5D-1866-4823-85B2-8071F8963BED}"/>
                </a:ext>
              </a:extLst>
            </p:cNvPr>
            <p:cNvSpPr/>
            <p:nvPr/>
          </p:nvSpPr>
          <p:spPr>
            <a:xfrm>
              <a:off x="5277297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9D10F26-5535-49D8-8BC6-7175D3B6FC4B}"/>
                </a:ext>
              </a:extLst>
            </p:cNvPr>
            <p:cNvSpPr/>
            <p:nvPr/>
          </p:nvSpPr>
          <p:spPr>
            <a:xfrm>
              <a:off x="7332235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E27496F-D7F3-44B6-B393-2AD8C3E9C1FE}"/>
                </a:ext>
              </a:extLst>
            </p:cNvPr>
            <p:cNvSpPr/>
            <p:nvPr/>
          </p:nvSpPr>
          <p:spPr>
            <a:xfrm>
              <a:off x="8679249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B270BC2-6F1B-4000-950E-8E3870B137E5}"/>
                </a:ext>
              </a:extLst>
            </p:cNvPr>
            <p:cNvSpPr/>
            <p:nvPr/>
          </p:nvSpPr>
          <p:spPr>
            <a:xfrm>
              <a:off x="9377338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26B04739-DEAF-45ED-A6C6-57B82FB84A95}"/>
                </a:ext>
              </a:extLst>
            </p:cNvPr>
            <p:cNvSpPr/>
            <p:nvPr/>
          </p:nvSpPr>
          <p:spPr>
            <a:xfrm>
              <a:off x="10591619" y="1952188"/>
              <a:ext cx="309716" cy="265471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F69FE25-1138-4AC0-9C46-79F5648277E9}"/>
                </a:ext>
              </a:extLst>
            </p:cNvPr>
            <p:cNvCxnSpPr/>
            <p:nvPr/>
          </p:nvCxnSpPr>
          <p:spPr>
            <a:xfrm>
              <a:off x="838200" y="2217659"/>
              <a:ext cx="10801760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A63E68A9-7417-4475-BAFC-05D7B40F14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4728006"/>
              </p:ext>
            </p:extLst>
          </p:nvPr>
        </p:nvGraphicFramePr>
        <p:xfrm>
          <a:off x="1594279" y="2247768"/>
          <a:ext cx="7740698" cy="405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4" name="Group 23">
            <a:extLst>
              <a:ext uri="{FF2B5EF4-FFF2-40B4-BE49-F238E27FC236}">
                <a16:creationId xmlns:a16="http://schemas.microsoft.com/office/drawing/2014/main" id="{9A5E779A-1117-4CD6-9A36-47CE59D8C2BD}"/>
              </a:ext>
            </a:extLst>
          </p:cNvPr>
          <p:cNvGrpSpPr/>
          <p:nvPr/>
        </p:nvGrpSpPr>
        <p:grpSpPr>
          <a:xfrm>
            <a:off x="550452" y="2074780"/>
            <a:ext cx="3411948" cy="3055750"/>
            <a:chOff x="550452" y="2235200"/>
            <a:chExt cx="3411948" cy="3055750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1C7808A-7BC2-4A64-ADF4-2A14F0889EBB}"/>
                </a:ext>
              </a:extLst>
            </p:cNvPr>
            <p:cNvCxnSpPr/>
            <p:nvPr/>
          </p:nvCxnSpPr>
          <p:spPr>
            <a:xfrm>
              <a:off x="3933371" y="2235200"/>
              <a:ext cx="29029" cy="2859314"/>
            </a:xfrm>
            <a:prstGeom prst="straightConnector1">
              <a:avLst/>
            </a:prstGeom>
            <a:ln w="10160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DB19E45-6054-47D2-8721-CEAE61431C72}"/>
                </a:ext>
              </a:extLst>
            </p:cNvPr>
            <p:cNvSpPr/>
            <p:nvPr/>
          </p:nvSpPr>
          <p:spPr>
            <a:xfrm>
              <a:off x="1698934" y="5010343"/>
              <a:ext cx="439011" cy="261257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5380E31-E0B8-40E6-AE8F-D2013CCBCF1E}"/>
                </a:ext>
              </a:extLst>
            </p:cNvPr>
            <p:cNvSpPr txBox="1"/>
            <p:nvPr/>
          </p:nvSpPr>
          <p:spPr>
            <a:xfrm>
              <a:off x="550452" y="4921618"/>
              <a:ext cx="11062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PDR Level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EA4B008-F0E7-42EE-86FD-7F4EC8080261}"/>
              </a:ext>
            </a:extLst>
          </p:cNvPr>
          <p:cNvGrpSpPr/>
          <p:nvPr/>
        </p:nvGrpSpPr>
        <p:grpSpPr>
          <a:xfrm>
            <a:off x="545642" y="2009377"/>
            <a:ext cx="7615550" cy="1581592"/>
            <a:chOff x="545642" y="2169797"/>
            <a:chExt cx="7615550" cy="1581592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FE620C04-DDA0-4E82-BC8C-38A36620791F}"/>
                </a:ext>
              </a:extLst>
            </p:cNvPr>
            <p:cNvCxnSpPr/>
            <p:nvPr/>
          </p:nvCxnSpPr>
          <p:spPr>
            <a:xfrm>
              <a:off x="5464628" y="2169797"/>
              <a:ext cx="2696564" cy="1341692"/>
            </a:xfrm>
            <a:prstGeom prst="straightConnector1">
              <a:avLst/>
            </a:prstGeom>
            <a:ln w="10160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3702104-44B7-449B-9162-6C64ADBFBDEB}"/>
                </a:ext>
              </a:extLst>
            </p:cNvPr>
            <p:cNvSpPr/>
            <p:nvPr/>
          </p:nvSpPr>
          <p:spPr>
            <a:xfrm>
              <a:off x="1698934" y="3428987"/>
              <a:ext cx="439011" cy="261257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4294B55-F4C2-457B-BEE9-FAE8501911B3}"/>
                </a:ext>
              </a:extLst>
            </p:cNvPr>
            <p:cNvSpPr txBox="1"/>
            <p:nvPr/>
          </p:nvSpPr>
          <p:spPr>
            <a:xfrm>
              <a:off x="545642" y="3382057"/>
              <a:ext cx="11110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CDR Level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774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8D26-00CD-43DD-A997-5B7E16C9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Backlogs and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2771534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EC873D1-E0A5-41C4-928F-02C4C070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Backlogs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23A656-65AD-4372-BBF7-C8361EB1A93F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54912589"/>
              </p:ext>
            </p:extLst>
          </p:nvPr>
        </p:nvGraphicFramePr>
        <p:xfrm>
          <a:off x="533400" y="1311275"/>
          <a:ext cx="609600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35DF841-8E82-47AA-905E-38957615C787}"/>
              </a:ext>
            </a:extLst>
          </p:cNvPr>
          <p:cNvSpPr txBox="1">
            <a:spLocks/>
          </p:cNvSpPr>
          <p:nvPr/>
        </p:nvSpPr>
        <p:spPr>
          <a:xfrm>
            <a:off x="6982326" y="1311274"/>
            <a:ext cx="4703983" cy="4752641"/>
          </a:xfrm>
          <a:prstGeom prst="rect">
            <a:avLst/>
          </a:prstGeom>
        </p:spPr>
        <p:txBody>
          <a:bodyPr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Used to plan and track work </a:t>
            </a:r>
          </a:p>
          <a:p>
            <a:r>
              <a:rPr lang="en-US" sz="2400" dirty="0"/>
              <a:t>Contains all the work that may be done by Agile organization</a:t>
            </a:r>
          </a:p>
          <a:p>
            <a:r>
              <a:rPr lang="en-US" sz="2400" dirty="0"/>
              <a:t>Decomposed to organizational elements (which may relate to product system architecture)</a:t>
            </a:r>
          </a:p>
          <a:p>
            <a:r>
              <a:rPr lang="en-US" sz="2400" dirty="0"/>
              <a:t>Decomposed to small-duration elements to maximize flow</a:t>
            </a:r>
          </a:p>
          <a:p>
            <a:r>
              <a:rPr lang="en-US" sz="2400" dirty="0"/>
              <a:t>Identifies stakeholder(s), need, and associated customer value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Contains “build-to” (acceptance) criteria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D16428-BA19-40A6-A74B-12D3A3F8F625}"/>
              </a:ext>
            </a:extLst>
          </p:cNvPr>
          <p:cNvSpPr txBox="1"/>
          <p:nvPr/>
        </p:nvSpPr>
        <p:spPr>
          <a:xfrm>
            <a:off x="505690" y="5052903"/>
            <a:ext cx="5959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Particularly for projects using Earned Value techniques, recommend aligning with Work Breakdown Structure (WBS)</a:t>
            </a:r>
          </a:p>
        </p:txBody>
      </p:sp>
    </p:spTree>
    <p:extLst>
      <p:ext uri="{BB962C8B-B14F-4D97-AF65-F5344CB8AC3E}">
        <p14:creationId xmlns:p14="http://schemas.microsoft.com/office/powerpoint/2010/main" val="17644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EC873D1-E0A5-41C4-928F-02C4C070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Tree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23A656-65AD-4372-BBF7-C8361EB1A93F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20605943"/>
              </p:ext>
            </p:extLst>
          </p:nvPr>
        </p:nvGraphicFramePr>
        <p:xfrm>
          <a:off x="533400" y="1311275"/>
          <a:ext cx="609600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35DF841-8E82-47AA-905E-38957615C787}"/>
              </a:ext>
            </a:extLst>
          </p:cNvPr>
          <p:cNvSpPr txBox="1">
            <a:spLocks/>
          </p:cNvSpPr>
          <p:nvPr/>
        </p:nvSpPr>
        <p:spPr>
          <a:xfrm>
            <a:off x="6982326" y="1311274"/>
            <a:ext cx="4703983" cy="4752641"/>
          </a:xfrm>
          <a:prstGeom prst="rect">
            <a:avLst/>
          </a:prstGeom>
        </p:spPr>
        <p:txBody>
          <a:bodyPr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Used to manage requirements</a:t>
            </a:r>
          </a:p>
          <a:p>
            <a:r>
              <a:rPr lang="en-US" sz="2400" dirty="0"/>
              <a:t>Decomposed using product system architecture (with some organizational considerations)</a:t>
            </a:r>
          </a:p>
          <a:p>
            <a:r>
              <a:rPr lang="en-US" sz="2400" dirty="0"/>
              <a:t>Implementation duration not typically driving criteria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Contains “build-to” (requirement/verification) criteria </a:t>
            </a:r>
          </a:p>
          <a:p>
            <a:r>
              <a:rPr lang="en-US" sz="2400" dirty="0"/>
              <a:t>Describes “as-built” (cumulative) configurations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9736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2B5ED8-200F-4C4C-9C8E-338610154F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Agile backlogs and technical specifications MAY need to be harmonized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39F5BC-6AE4-431C-A6BB-1BAEF73BE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Concern: Duplicate “Build-To” Criteria Causes Confusion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9985E3-20F4-4B5D-8953-419F26E182D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33399" y="1311425"/>
            <a:ext cx="6300538" cy="4387360"/>
          </a:xfrm>
        </p:spPr>
        <p:txBody>
          <a:bodyPr/>
          <a:lstStyle/>
          <a:p>
            <a:r>
              <a:rPr lang="en-US" sz="2000" dirty="0"/>
              <a:t>Option 1: Abandon specifications – might work, but…</a:t>
            </a:r>
          </a:p>
          <a:p>
            <a:pPr lvl="1"/>
            <a:r>
              <a:rPr lang="en-US" sz="1800" dirty="0"/>
              <a:t>May need cumulative product-oriented requirements</a:t>
            </a:r>
          </a:p>
          <a:p>
            <a:pPr lvl="1"/>
            <a:r>
              <a:rPr lang="en-US" sz="1800" dirty="0"/>
              <a:t>External certifications expect specifications</a:t>
            </a:r>
          </a:p>
          <a:p>
            <a:pPr lvl="1"/>
            <a:r>
              <a:rPr lang="en-US" sz="1800" dirty="0"/>
              <a:t>Subcontractors may need specifications</a:t>
            </a:r>
          </a:p>
          <a:p>
            <a:pPr lvl="1"/>
            <a:r>
              <a:rPr lang="en-US" sz="1800" dirty="0"/>
              <a:t>May be needed for technical data package</a:t>
            </a:r>
          </a:p>
          <a:p>
            <a:pPr lvl="1"/>
            <a:endParaRPr lang="en-US" sz="1800" dirty="0"/>
          </a:p>
          <a:p>
            <a:r>
              <a:rPr lang="en-US" sz="2000" dirty="0"/>
              <a:t>Option 2: Backlog references specs – can work, but…</a:t>
            </a:r>
          </a:p>
          <a:p>
            <a:pPr lvl="1"/>
            <a:r>
              <a:rPr lang="en-US" sz="1800" dirty="0"/>
              <a:t>Specification criteria may not support small batches</a:t>
            </a:r>
          </a:p>
          <a:p>
            <a:pPr lvl="1"/>
            <a:r>
              <a:rPr lang="en-US" sz="1800" dirty="0"/>
              <a:t>Different decomposition rules between two views</a:t>
            </a:r>
          </a:p>
          <a:p>
            <a:pPr lvl="1"/>
            <a:endParaRPr lang="en-US" sz="1800" dirty="0"/>
          </a:p>
          <a:p>
            <a:r>
              <a:rPr lang="en-US" sz="2000" dirty="0"/>
              <a:t>Option 3: Specs are “as-built” only – can work, but…</a:t>
            </a:r>
          </a:p>
          <a:p>
            <a:pPr lvl="1"/>
            <a:r>
              <a:rPr lang="en-US" sz="1800" dirty="0"/>
              <a:t>Need to ensure spec update is part of “definition of done”</a:t>
            </a:r>
          </a:p>
          <a:p>
            <a:pPr lvl="1"/>
            <a:r>
              <a:rPr lang="en-US" sz="1800" dirty="0"/>
              <a:t>Specification update processes must be highly efficient</a:t>
            </a:r>
          </a:p>
          <a:p>
            <a:pPr lvl="1"/>
            <a:r>
              <a:rPr lang="en-US" sz="1800" dirty="0"/>
              <a:t>Different decomposition rules between two views</a:t>
            </a:r>
          </a:p>
        </p:txBody>
      </p:sp>
    </p:spTree>
    <p:extLst>
      <p:ext uri="{BB962C8B-B14F-4D97-AF65-F5344CB8AC3E}">
        <p14:creationId xmlns:p14="http://schemas.microsoft.com/office/powerpoint/2010/main" val="586393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8D26-00CD-43DD-A997-5B7E16C9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Roadmaps and Integrated Master Plans (IMPs)</a:t>
            </a:r>
          </a:p>
        </p:txBody>
      </p:sp>
    </p:spTree>
    <p:extLst>
      <p:ext uri="{BB962C8B-B14F-4D97-AF65-F5344CB8AC3E}">
        <p14:creationId xmlns:p14="http://schemas.microsoft.com/office/powerpoint/2010/main" val="2735208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EC873D1-E0A5-41C4-928F-02C4C070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Roadmaps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35DF841-8E82-47AA-905E-38957615C787}"/>
              </a:ext>
            </a:extLst>
          </p:cNvPr>
          <p:cNvSpPr txBox="1">
            <a:spLocks/>
          </p:cNvSpPr>
          <p:nvPr/>
        </p:nvSpPr>
        <p:spPr>
          <a:xfrm>
            <a:off x="6982326" y="1311274"/>
            <a:ext cx="4703983" cy="4752641"/>
          </a:xfrm>
          <a:prstGeom prst="rect">
            <a:avLst/>
          </a:prstGeom>
        </p:spPr>
        <p:txBody>
          <a:bodyPr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Program management tool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Top-level view of current and future work</a:t>
            </a:r>
          </a:p>
          <a:p>
            <a:r>
              <a:rPr lang="en-US" sz="2400" dirty="0">
                <a:solidFill>
                  <a:schemeClr val="tx1"/>
                </a:solidFill>
              </a:rPr>
              <a:t>References backlog for </a:t>
            </a:r>
            <a:r>
              <a:rPr lang="en-US" sz="2400" dirty="0">
                <a:solidFill>
                  <a:srgbClr val="FF0000"/>
                </a:solidFill>
              </a:rPr>
              <a:t>hierarchical description of related accomplishments and accomplishment criteria</a:t>
            </a:r>
          </a:p>
          <a:p>
            <a:r>
              <a:rPr lang="en-US" sz="2400" dirty="0">
                <a:solidFill>
                  <a:srgbClr val="FF0000"/>
                </a:solidFill>
              </a:rPr>
              <a:t>Usually organized by events </a:t>
            </a:r>
            <a:r>
              <a:rPr lang="en-US" sz="2400" dirty="0"/>
              <a:t>and/or time periods</a:t>
            </a:r>
          </a:p>
          <a:p>
            <a:r>
              <a:rPr lang="en-US" sz="2400" dirty="0"/>
              <a:t>Can be used as a basis for more detailed schedules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endParaRPr lang="en-US" sz="2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FF2C4A8-CBFA-497D-AE2C-4D511D03D9D6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856792779"/>
              </p:ext>
            </p:extLst>
          </p:nvPr>
        </p:nvGraphicFramePr>
        <p:xfrm>
          <a:off x="533400" y="1311275"/>
          <a:ext cx="609600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75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1DF0E94-37F0-4F38-B485-838B543B82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Traditional integrated master plan (IMP) may require re-thinking for lean-agile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FC78D2-05C3-468A-9A93-55F074480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Impacts of Lean-Agile to Integrated Master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9E230-C0EB-4F08-A95E-34E49891547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sz="2400" dirty="0"/>
              <a:t>Concern 1: IMP events often tied to decision gates</a:t>
            </a:r>
          </a:p>
          <a:p>
            <a:pPr lvl="1"/>
            <a:r>
              <a:rPr lang="en-US" sz="2400" dirty="0"/>
              <a:t>If technical reviews change, IMP will be affected</a:t>
            </a:r>
          </a:p>
          <a:p>
            <a:pPr lvl="1"/>
            <a:endParaRPr lang="en-US" sz="2400" dirty="0"/>
          </a:p>
          <a:p>
            <a:r>
              <a:rPr lang="en-US" sz="2400" dirty="0"/>
              <a:t>Concern 2: Backlog purpose/content overlaps with IMP</a:t>
            </a:r>
          </a:p>
          <a:p>
            <a:pPr lvl="1"/>
            <a:r>
              <a:rPr lang="en-US" sz="2400" dirty="0"/>
              <a:t>Option: Don’t use IMP</a:t>
            </a:r>
          </a:p>
          <a:p>
            <a:pPr lvl="1"/>
            <a:r>
              <a:rPr lang="en-US" sz="2400" dirty="0"/>
              <a:t>Option: Use IMP when part of project is “outside Agile”</a:t>
            </a:r>
          </a:p>
          <a:p>
            <a:pPr lvl="1"/>
            <a:r>
              <a:rPr lang="en-US" sz="2400" dirty="0"/>
              <a:t>Option: Use IMP for early planning, backlog “cross-check”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A9EE60-B014-4CF7-A815-378B6142DD15}"/>
              </a:ext>
            </a:extLst>
          </p:cNvPr>
          <p:cNvSpPr txBox="1"/>
          <p:nvPr/>
        </p:nvSpPr>
        <p:spPr>
          <a:xfrm>
            <a:off x="8950209" y="6010472"/>
            <a:ext cx="32417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See: http://acqnotes.com/acqnote/careerfields/integrated-master-plan</a:t>
            </a:r>
          </a:p>
        </p:txBody>
      </p:sp>
    </p:spTree>
    <p:extLst>
      <p:ext uri="{BB962C8B-B14F-4D97-AF65-F5344CB8AC3E}">
        <p14:creationId xmlns:p14="http://schemas.microsoft.com/office/powerpoint/2010/main" val="1948620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8D26-00CD-43DD-A997-5B7E16C9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Performance Measures</a:t>
            </a:r>
          </a:p>
        </p:txBody>
      </p:sp>
    </p:spTree>
    <p:extLst>
      <p:ext uri="{BB962C8B-B14F-4D97-AF65-F5344CB8AC3E}">
        <p14:creationId xmlns:p14="http://schemas.microsoft.com/office/powerpoint/2010/main" val="44990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8D26-00CD-43DD-A997-5B7E16C9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Lean-Agile</a:t>
            </a:r>
          </a:p>
        </p:txBody>
      </p:sp>
    </p:spTree>
    <p:extLst>
      <p:ext uri="{BB962C8B-B14F-4D97-AF65-F5344CB8AC3E}">
        <p14:creationId xmlns:p14="http://schemas.microsoft.com/office/powerpoint/2010/main" val="835730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8F9AFF7-FAE7-4C87-BC70-6059C07169C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3" b="4883"/>
          <a:stretch>
            <a:fillRect/>
          </a:stretch>
        </p:blipFill>
        <p:spPr>
          <a:xfrm>
            <a:off x="373170" y="1500298"/>
            <a:ext cx="8315799" cy="4287817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9F113B2-9439-446F-A604-1A7B8769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Concern: Technical Performance Measure (TPM) Milestones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B31CBFA-83A3-4639-847E-D5E7D9A6BA35}"/>
              </a:ext>
            </a:extLst>
          </p:cNvPr>
          <p:cNvSpPr txBox="1">
            <a:spLocks/>
          </p:cNvSpPr>
          <p:nvPr/>
        </p:nvSpPr>
        <p:spPr>
          <a:xfrm>
            <a:off x="8688969" y="1311274"/>
            <a:ext cx="2997340" cy="4752641"/>
          </a:xfrm>
          <a:prstGeom prst="rect">
            <a:avLst/>
          </a:prstGeom>
        </p:spPr>
        <p:txBody>
          <a:bodyPr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3666A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Decision gate changes may affect TPM measurement frequency and associated presentation</a:t>
            </a:r>
          </a:p>
          <a:p>
            <a:r>
              <a:rPr lang="en-US" sz="2400" dirty="0"/>
              <a:t>Can use demonstration and/or release events as alternate basis for measurement frequency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784755-C38F-4B3C-BF49-12EF2828D564}"/>
              </a:ext>
            </a:extLst>
          </p:cNvPr>
          <p:cNvSpPr/>
          <p:nvPr/>
        </p:nvSpPr>
        <p:spPr>
          <a:xfrm>
            <a:off x="3525078" y="4916557"/>
            <a:ext cx="1205948" cy="441145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CA20C9-FCB8-4C3F-835B-6046FCA82A19}"/>
              </a:ext>
            </a:extLst>
          </p:cNvPr>
          <p:cNvSpPr/>
          <p:nvPr/>
        </p:nvSpPr>
        <p:spPr>
          <a:xfrm>
            <a:off x="117100" y="6063915"/>
            <a:ext cx="509100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Public domain image: https://commons.wikimedia.org/wiki/File:Technical_Performance_Measurement_Concept.jpg</a:t>
            </a:r>
          </a:p>
        </p:txBody>
      </p:sp>
    </p:spTree>
    <p:extLst>
      <p:ext uri="{BB962C8B-B14F-4D97-AF65-F5344CB8AC3E}">
        <p14:creationId xmlns:p14="http://schemas.microsoft.com/office/powerpoint/2010/main" val="3608759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8D26-00CD-43DD-A997-5B7E16C9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210277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8D5AE0-1829-4E86-ABBD-B9FC4F0301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Lean-agile: more than a “software team thing”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935C66-73BC-4A64-8B6E-D69A2F0D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Engineers Should be Part of Lean-Agile Systems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F7A46-5393-4029-96FE-45179B1C4D9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sz="2400" dirty="0"/>
              <a:t>All of the general principles, practices (and benefits) of good systems engineering still matter</a:t>
            </a:r>
          </a:p>
          <a:p>
            <a:r>
              <a:rPr lang="en-US" sz="2400" dirty="0"/>
              <a:t>However, some organization-specific life cycle models, techniques, and work products will likely need to be reconsidered if the benefits of Lean-Agile are to be realized</a:t>
            </a:r>
          </a:p>
          <a:p>
            <a:r>
              <a:rPr lang="en-US" sz="2400" dirty="0"/>
              <a:t>If your organization is implementing a Lean-Agile initiative, make sure you consider these effects</a:t>
            </a:r>
          </a:p>
          <a:p>
            <a:r>
              <a:rPr lang="en-US" sz="2400" dirty="0"/>
              <a:t>Many times, considering the purpose – the intent – of good SE practices helps uncover the best solutions</a:t>
            </a:r>
          </a:p>
        </p:txBody>
      </p:sp>
    </p:spTree>
    <p:extLst>
      <p:ext uri="{BB962C8B-B14F-4D97-AF65-F5344CB8AC3E}">
        <p14:creationId xmlns:p14="http://schemas.microsoft.com/office/powerpoint/2010/main" val="41871017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110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6414A0-4C36-44E5-89BB-2F407CB44B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Lean-agile Has many implementations, but common principles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FB1F38-85B4-430C-BA75-B39F14318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Lean-Agile?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89DA7-1105-43C0-BE48-D7CC2F8DF5E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33398" y="1311424"/>
            <a:ext cx="7086601" cy="4811079"/>
          </a:xfrm>
        </p:spPr>
        <p:txBody>
          <a:bodyPr/>
          <a:lstStyle/>
          <a:p>
            <a:r>
              <a:rPr lang="en-US" sz="2400" dirty="0"/>
              <a:t>Historically, Agile thinking emphasizes four things</a:t>
            </a:r>
          </a:p>
          <a:p>
            <a:pPr lvl="1"/>
            <a:r>
              <a:rPr lang="en-US" sz="2400" dirty="0"/>
              <a:t>Individuals and interactions </a:t>
            </a:r>
            <a:r>
              <a:rPr lang="en-US" dirty="0"/>
              <a:t>over processes and tools</a:t>
            </a:r>
          </a:p>
          <a:p>
            <a:pPr lvl="1"/>
            <a:r>
              <a:rPr lang="en-US" sz="2400" dirty="0"/>
              <a:t>Working products and services </a:t>
            </a:r>
            <a:r>
              <a:rPr lang="en-US" dirty="0"/>
              <a:t>over comprehensive documentation</a:t>
            </a:r>
          </a:p>
          <a:p>
            <a:pPr lvl="1"/>
            <a:r>
              <a:rPr lang="en-US" sz="2400" dirty="0"/>
              <a:t>Customer collaboration </a:t>
            </a:r>
            <a:r>
              <a:rPr lang="en-US" dirty="0"/>
              <a:t>over contract negotiation</a:t>
            </a:r>
          </a:p>
          <a:p>
            <a:pPr lvl="1"/>
            <a:r>
              <a:rPr lang="en-US" sz="2400" dirty="0"/>
              <a:t>Responding to change </a:t>
            </a:r>
            <a:r>
              <a:rPr lang="en-US" dirty="0"/>
              <a:t>over following a plan</a:t>
            </a:r>
          </a:p>
          <a:p>
            <a:pPr lvl="1"/>
            <a:endParaRPr lang="en-US" dirty="0"/>
          </a:p>
          <a:p>
            <a:r>
              <a:rPr lang="en-US" sz="2400" dirty="0"/>
              <a:t>Lean thinking works well with Agile</a:t>
            </a:r>
          </a:p>
          <a:p>
            <a:pPr lvl="1"/>
            <a:r>
              <a:rPr lang="en-US" sz="2400" dirty="0"/>
              <a:t>Customer value delivery </a:t>
            </a:r>
            <a:r>
              <a:rPr lang="en-US" dirty="0"/>
              <a:t>not work accumulation</a:t>
            </a:r>
          </a:p>
          <a:p>
            <a:pPr lvl="1"/>
            <a:r>
              <a:rPr lang="en-US" sz="2400" dirty="0"/>
              <a:t>Organizing by value streams</a:t>
            </a:r>
            <a:r>
              <a:rPr lang="en-US" dirty="0"/>
              <a:t> not functional “stovepipes”</a:t>
            </a:r>
            <a:endParaRPr lang="en-US" sz="2400" dirty="0"/>
          </a:p>
          <a:p>
            <a:pPr lvl="1"/>
            <a:r>
              <a:rPr lang="en-US" sz="2400" dirty="0"/>
              <a:t>Continuous flow</a:t>
            </a:r>
            <a:r>
              <a:rPr lang="en-US" dirty="0"/>
              <a:t> not large batches of work in queues</a:t>
            </a:r>
          </a:p>
          <a:p>
            <a:pPr lvl="1"/>
            <a:r>
              <a:rPr lang="en-US" sz="2400" dirty="0"/>
              <a:t>Mutual respect, trust and cooperation</a:t>
            </a:r>
          </a:p>
          <a:p>
            <a:pPr lvl="1"/>
            <a:r>
              <a:rPr lang="en-US" sz="2400" dirty="0"/>
              <a:t>Drive for perfection</a:t>
            </a:r>
            <a:r>
              <a:rPr lang="en-US" dirty="0"/>
              <a:t> not meeting a minimum standard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2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CEAF7D-0703-4161-8DF8-325F966544CC}"/>
              </a:ext>
            </a:extLst>
          </p:cNvPr>
          <p:cNvSpPr txBox="1"/>
          <p:nvPr/>
        </p:nvSpPr>
        <p:spPr>
          <a:xfrm>
            <a:off x="8075027" y="5953226"/>
            <a:ext cx="4116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See: </a:t>
            </a:r>
            <a:r>
              <a:rPr lang="en-US" sz="800" dirty="0">
                <a:solidFill>
                  <a:schemeClr val="tx1"/>
                </a:solidFill>
                <a:hlinkClick r:id="rId2"/>
              </a:rPr>
              <a:t>http://agilemanifesto.org/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See: INCOSE-TP-2003-002-04, INCOSE Systems Engineering Handbook (4</a:t>
            </a:r>
            <a:r>
              <a:rPr lang="en-US" sz="800" baseline="30000" dirty="0">
                <a:solidFill>
                  <a:schemeClr val="tx1"/>
                </a:solidFill>
              </a:rPr>
              <a:t>th</a:t>
            </a:r>
            <a:r>
              <a:rPr lang="en-US" sz="800" dirty="0">
                <a:solidFill>
                  <a:schemeClr val="tx1"/>
                </a:solidFill>
              </a:rPr>
              <a:t> Edition), 2015, p. 206</a:t>
            </a:r>
          </a:p>
        </p:txBody>
      </p:sp>
    </p:spTree>
    <p:extLst>
      <p:ext uri="{BB962C8B-B14F-4D97-AF65-F5344CB8AC3E}">
        <p14:creationId xmlns:p14="http://schemas.microsoft.com/office/powerpoint/2010/main" val="82521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CA9045-BE65-4E1B-A12F-07D4DD5DD9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Agile manages the risk of changing CUSTOMER requirements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FB1AB0-EB3F-4B12-96F0-19E119D8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Lean-Agile?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870A10-773F-460E-B159-79F3999A22F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Lean-Agile is typically used for projects where:</a:t>
            </a:r>
          </a:p>
          <a:p>
            <a:r>
              <a:rPr lang="en-US" sz="2400" dirty="0"/>
              <a:t>Requirements are dynamic</a:t>
            </a:r>
          </a:p>
          <a:p>
            <a:r>
              <a:rPr lang="en-US" sz="2400" dirty="0"/>
              <a:t>Activities are performed iteratively</a:t>
            </a:r>
          </a:p>
          <a:p>
            <a:r>
              <a:rPr lang="en-US" sz="2400" dirty="0"/>
              <a:t>Deliveries are frequent and in small increments</a:t>
            </a:r>
          </a:p>
          <a:p>
            <a:r>
              <a:rPr lang="en-US" sz="2400" dirty="0"/>
              <a:t>The goal is to provide customer value via frequent deliveries and feedback</a:t>
            </a:r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0D7D3-61D9-484A-B1D7-063A56F8A2A1}"/>
              </a:ext>
            </a:extLst>
          </p:cNvPr>
          <p:cNvSpPr txBox="1"/>
          <p:nvPr/>
        </p:nvSpPr>
        <p:spPr>
          <a:xfrm>
            <a:off x="9104243" y="6069496"/>
            <a:ext cx="30877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See</a:t>
            </a:r>
            <a:r>
              <a:rPr lang="en-US" sz="800" dirty="0">
                <a:solidFill>
                  <a:schemeClr val="tx1"/>
                </a:solidFill>
              </a:rPr>
              <a:t>: Agile Practice Guide (Project Management Institute, 2017)</a:t>
            </a:r>
          </a:p>
        </p:txBody>
      </p:sp>
    </p:spTree>
    <p:extLst>
      <p:ext uri="{BB962C8B-B14F-4D97-AF65-F5344CB8AC3E}">
        <p14:creationId xmlns:p14="http://schemas.microsoft.com/office/powerpoint/2010/main" val="1093561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0AC6A8-F322-440E-B647-14C4A92E4D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SOME ORGANIZATIONS MAY NEED TO ADAPT CURRENT PRACTICES FOR LEAN-AGILE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42C889-EE60-4A18-A27E-844671EB0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Systems Engineers care?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DCEAF-ABF0-4AA0-8F0C-D043A531467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sz="2400" dirty="0"/>
              <a:t>Systems engineering principles (e.g. ISO/IEC/IEEE 15288) work with Lean-Agile</a:t>
            </a:r>
          </a:p>
          <a:p>
            <a:endParaRPr lang="en-US" sz="2400" dirty="0"/>
          </a:p>
          <a:p>
            <a:r>
              <a:rPr lang="en-US" sz="2400" dirty="0"/>
              <a:t>However, organizations that use predictive life cycle models (e.g. “waterfall”) may see issues in areas like:</a:t>
            </a:r>
          </a:p>
          <a:p>
            <a:pPr lvl="1"/>
            <a:r>
              <a:rPr lang="en-US" sz="2200" dirty="0"/>
              <a:t>Technical reviews (decision gates) and related technical plans and work products</a:t>
            </a:r>
          </a:p>
          <a:p>
            <a:pPr lvl="1"/>
            <a:r>
              <a:rPr lang="en-US" sz="2200" dirty="0"/>
              <a:t>Managing technical specifications</a:t>
            </a:r>
          </a:p>
          <a:p>
            <a:pPr lvl="1"/>
            <a:endParaRPr lang="en-US" sz="2200" dirty="0"/>
          </a:p>
          <a:p>
            <a:r>
              <a:rPr lang="en-US" sz="2400" dirty="0"/>
              <a:t>This talk shares what we’re doing for our military aircraft programs using Lean-Agile to address the issues we’ve seen so far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513D9F-376D-43FF-B999-024DA5124F54}"/>
              </a:ext>
            </a:extLst>
          </p:cNvPr>
          <p:cNvSpPr txBox="1"/>
          <p:nvPr/>
        </p:nvSpPr>
        <p:spPr>
          <a:xfrm>
            <a:off x="9164496" y="5915854"/>
            <a:ext cx="3027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See</a:t>
            </a:r>
            <a:r>
              <a:rPr lang="en-US" sz="800" dirty="0">
                <a:solidFill>
                  <a:schemeClr val="tx1"/>
                </a:solidFill>
              </a:rPr>
              <a:t>: Vargas, et. al. “Is There Any Agility in Systems Engineering?” INCOSE Insight, December 2017</a:t>
            </a:r>
          </a:p>
        </p:txBody>
      </p:sp>
    </p:spTree>
    <p:extLst>
      <p:ext uri="{BB962C8B-B14F-4D97-AF65-F5344CB8AC3E}">
        <p14:creationId xmlns:p14="http://schemas.microsoft.com/office/powerpoint/2010/main" val="379517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8D26-00CD-43DD-A997-5B7E16C9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Reviews</a:t>
            </a:r>
          </a:p>
        </p:txBody>
      </p:sp>
    </p:spTree>
    <p:extLst>
      <p:ext uri="{BB962C8B-B14F-4D97-AF65-F5344CB8AC3E}">
        <p14:creationId xmlns:p14="http://schemas.microsoft.com/office/powerpoint/2010/main" val="290225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E6B6C-B4BE-46D1-9131-2B3BCB969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Concern: Technical Reviews and Small Batches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55B075-8D27-4EC6-B688-E51BFA171652}"/>
              </a:ext>
            </a:extLst>
          </p:cNvPr>
          <p:cNvSpPr/>
          <p:nvPr/>
        </p:nvSpPr>
        <p:spPr>
          <a:xfrm>
            <a:off x="1045233" y="5814607"/>
            <a:ext cx="9435406" cy="342410"/>
          </a:xfrm>
          <a:prstGeom prst="rect">
            <a:avLst/>
          </a:prstGeom>
          <a:gradFill flip="none" rotWithShape="1">
            <a:gsLst>
              <a:gs pos="0">
                <a:srgbClr val="FFC000">
                  <a:lumMod val="67000"/>
                </a:srgbClr>
              </a:gs>
              <a:gs pos="48000">
                <a:srgbClr val="FFC000">
                  <a:lumMod val="97000"/>
                  <a:lumOff val="3000"/>
                </a:srgbClr>
              </a:gs>
              <a:gs pos="100000">
                <a:srgbClr val="FFC000">
                  <a:lumMod val="60000"/>
                  <a:lumOff val="40000"/>
                </a:srgbClr>
              </a:gs>
            </a:gsLst>
            <a:lin ang="0" scaled="1"/>
            <a:tileRect/>
          </a:gra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Concept Development/Architecture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D1B110E-F5DD-496C-9625-305971A9AEAD}"/>
              </a:ext>
            </a:extLst>
          </p:cNvPr>
          <p:cNvGrpSpPr/>
          <p:nvPr/>
        </p:nvGrpSpPr>
        <p:grpSpPr>
          <a:xfrm>
            <a:off x="1242732" y="3435442"/>
            <a:ext cx="2434172" cy="2292101"/>
            <a:chOff x="1242732" y="3692114"/>
            <a:chExt cx="2434172" cy="229210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1DF536A-7023-4158-BB3D-20E7928C94B6}"/>
                </a:ext>
              </a:extLst>
            </p:cNvPr>
            <p:cNvGrpSpPr/>
            <p:nvPr/>
          </p:nvGrpSpPr>
          <p:grpSpPr>
            <a:xfrm>
              <a:off x="1242732" y="4103732"/>
              <a:ext cx="1168626" cy="381285"/>
              <a:chOff x="1769726" y="4405660"/>
              <a:chExt cx="1168626" cy="381285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42064FA-DD36-4E1D-A567-925206CD547D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0D8D8CA-2287-4E7A-BEEF-639E7DE42C97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6CC9A21-E993-460B-BFB4-EEECE17BA0F7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BD86904-60B5-4DF9-8CD5-F3FAA2EC2C85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7F99A18-0BDB-4D56-AFB8-DA056C7C87CA}"/>
                </a:ext>
              </a:extLst>
            </p:cNvPr>
            <p:cNvGrpSpPr/>
            <p:nvPr/>
          </p:nvGrpSpPr>
          <p:grpSpPr>
            <a:xfrm>
              <a:off x="2039259" y="5602930"/>
              <a:ext cx="1168626" cy="381285"/>
              <a:chOff x="1769726" y="4405660"/>
              <a:chExt cx="1168626" cy="381285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687C471-1C18-4F4A-988F-F80BAD92DDC4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0371149-6811-4EE4-83DB-C36FC1F248F7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192F7B0-9DE1-4499-8BF5-866E208B188C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DC48B7A-58FE-4F18-A377-5CE2AF644756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8BD6D2D-94DD-4415-B46C-84157EA5EC8C}"/>
                </a:ext>
              </a:extLst>
            </p:cNvPr>
            <p:cNvGrpSpPr/>
            <p:nvPr/>
          </p:nvGrpSpPr>
          <p:grpSpPr>
            <a:xfrm>
              <a:off x="1595908" y="5057058"/>
              <a:ext cx="1168626" cy="381285"/>
              <a:chOff x="1769726" y="4405660"/>
              <a:chExt cx="1168626" cy="381285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4D56697-5FE8-4EDE-820D-A50F345A5CBA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6AF4E75-CE15-46D4-A4A0-95CB28313D31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C9755CA-2213-49D8-AA9B-A3A446B1DADC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048A79-C775-4F27-AA64-7C04EFD6EF76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DD68237-B0FF-41CE-90F1-EAA822DD84A8}"/>
                </a:ext>
              </a:extLst>
            </p:cNvPr>
            <p:cNvGrpSpPr/>
            <p:nvPr/>
          </p:nvGrpSpPr>
          <p:grpSpPr>
            <a:xfrm>
              <a:off x="1636735" y="4571000"/>
              <a:ext cx="1168626" cy="381285"/>
              <a:chOff x="1769726" y="4405660"/>
              <a:chExt cx="1168626" cy="381285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504A952-1FD2-42FA-B015-32EBE2C6B67B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682DA1F-DADB-441A-8E7E-ECE36C532062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079DFB3-471B-479D-A402-AC2124B46D81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25CB5D2-8BC6-47D9-B900-B70CF8AD1B1F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sp>
          <p:nvSpPr>
            <p:cNvPr id="9" name="Up Arrow 64">
              <a:extLst>
                <a:ext uri="{FF2B5EF4-FFF2-40B4-BE49-F238E27FC236}">
                  <a16:creationId xmlns:a16="http://schemas.microsoft.com/office/drawing/2014/main" id="{24A00E78-7B75-43E9-99B3-169228BE0EEB}"/>
                </a:ext>
              </a:extLst>
            </p:cNvPr>
            <p:cNvSpPr/>
            <p:nvPr/>
          </p:nvSpPr>
          <p:spPr>
            <a:xfrm>
              <a:off x="3063456" y="3692114"/>
              <a:ext cx="613448" cy="2290290"/>
            </a:xfrm>
            <a:prstGeom prst="up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vert="vert27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Demo and/or Deliver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437339F-D8BA-4A5C-8122-0D4DA445AC9F}"/>
                </a:ext>
              </a:extLst>
            </p:cNvPr>
            <p:cNvCxnSpPr>
              <a:stCxn id="16" idx="3"/>
            </p:cNvCxnSpPr>
            <p:nvPr/>
          </p:nvCxnSpPr>
          <p:spPr>
            <a:xfrm flipV="1">
              <a:off x="2805361" y="4761642"/>
              <a:ext cx="402524" cy="1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EA2F05C-FB47-46DD-91F5-7907FECC08A1}"/>
                </a:ext>
              </a:extLst>
            </p:cNvPr>
            <p:cNvCxnSpPr/>
            <p:nvPr/>
          </p:nvCxnSpPr>
          <p:spPr>
            <a:xfrm flipV="1">
              <a:off x="2456500" y="4294374"/>
              <a:ext cx="751385" cy="1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F3DB20F-2E2B-4416-B5CD-49382E9A8044}"/>
                </a:ext>
              </a:extLst>
            </p:cNvPr>
            <p:cNvCxnSpPr/>
            <p:nvPr/>
          </p:nvCxnSpPr>
          <p:spPr>
            <a:xfrm flipV="1">
              <a:off x="2779326" y="5222053"/>
              <a:ext cx="428559" cy="4332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16F0A6F-4527-4794-9482-500805498024}"/>
              </a:ext>
            </a:extLst>
          </p:cNvPr>
          <p:cNvGrpSpPr/>
          <p:nvPr/>
        </p:nvGrpSpPr>
        <p:grpSpPr>
          <a:xfrm>
            <a:off x="3832181" y="3453497"/>
            <a:ext cx="2110586" cy="2290290"/>
            <a:chOff x="3832181" y="3710169"/>
            <a:chExt cx="2110586" cy="229029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A5C5643C-9558-459D-8A06-A07999B5D617}"/>
                </a:ext>
              </a:extLst>
            </p:cNvPr>
            <p:cNvGrpSpPr/>
            <p:nvPr/>
          </p:nvGrpSpPr>
          <p:grpSpPr>
            <a:xfrm>
              <a:off x="3832181" y="4102337"/>
              <a:ext cx="1168626" cy="381285"/>
              <a:chOff x="1769726" y="4405660"/>
              <a:chExt cx="1168626" cy="381285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231ECB5-2E77-4421-ADE8-5DE2F9738197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660EAA87-C1E9-43A1-A6D4-B36B7A3994A0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0C51E3D3-57AC-493A-B00E-5800E702EFEE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DD309A4C-B818-4F4E-85D4-902DB03CB1A8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7A228E5-3081-4EE7-9A2F-7C99F26806EC}"/>
                </a:ext>
              </a:extLst>
            </p:cNvPr>
            <p:cNvGrpSpPr/>
            <p:nvPr/>
          </p:nvGrpSpPr>
          <p:grpSpPr>
            <a:xfrm>
              <a:off x="3943246" y="5601119"/>
              <a:ext cx="1168626" cy="381285"/>
              <a:chOff x="1769726" y="4405660"/>
              <a:chExt cx="1168626" cy="381285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59539ACA-BE80-45FA-BF7F-9C310DAD40BA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42F4324-6EE8-4663-B394-8D0604E1CD9A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7880CED-3A0B-4B3B-A444-FBE6DD899E3E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7E28640-02A6-40DA-8D56-114389097497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0FFC31B-0F91-4B46-899B-62F5E0924250}"/>
                </a:ext>
              </a:extLst>
            </p:cNvPr>
            <p:cNvGrpSpPr/>
            <p:nvPr/>
          </p:nvGrpSpPr>
          <p:grpSpPr>
            <a:xfrm>
              <a:off x="4082598" y="4599828"/>
              <a:ext cx="1168626" cy="381285"/>
              <a:chOff x="1769726" y="4405660"/>
              <a:chExt cx="1168626" cy="381285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0F666BC-E377-4783-A5FE-253B7B161CCF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C4825E8-8339-44C3-8707-7E2924170A22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243F68A1-5E97-4A29-AB37-25127908E528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94D2BD8-DD99-4178-8ECF-9BCEC9A2B541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EB77FB5D-E8F5-4D70-9D81-025510FD4A02}"/>
                </a:ext>
              </a:extLst>
            </p:cNvPr>
            <p:cNvGrpSpPr/>
            <p:nvPr/>
          </p:nvGrpSpPr>
          <p:grpSpPr>
            <a:xfrm>
              <a:off x="4294453" y="5097319"/>
              <a:ext cx="1168626" cy="381285"/>
              <a:chOff x="1769726" y="4405660"/>
              <a:chExt cx="1168626" cy="381285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A41978B-6F4B-4DC7-834E-B9DB94126598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A6B29E8-5C14-436E-BA70-FC932FD7D0D6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010DBA3-1EF6-4B7E-99F2-F780BF4D4C4F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8509150-5356-46B5-84EE-001D5E2DE0DD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sp>
          <p:nvSpPr>
            <p:cNvPr id="34" name="Up Arrow 72">
              <a:extLst>
                <a:ext uri="{FF2B5EF4-FFF2-40B4-BE49-F238E27FC236}">
                  <a16:creationId xmlns:a16="http://schemas.microsoft.com/office/drawing/2014/main" id="{6CDD6237-89E6-4EA3-BC7C-F37745C80E2A}"/>
                </a:ext>
              </a:extLst>
            </p:cNvPr>
            <p:cNvSpPr/>
            <p:nvPr/>
          </p:nvSpPr>
          <p:spPr>
            <a:xfrm>
              <a:off x="5329319" y="3710169"/>
              <a:ext cx="613448" cy="2290290"/>
            </a:xfrm>
            <a:prstGeom prst="up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vert="vert27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>
                  <a:solidFill>
                    <a:prstClr val="white"/>
                  </a:solidFill>
                  <a:latin typeface="Calibri" panose="020F0502020204030204"/>
                </a:rPr>
                <a:t>Demo and/or Deliver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D94C34B-9D9B-4069-9170-EEB3C2096404}"/>
                </a:ext>
              </a:extLst>
            </p:cNvPr>
            <p:cNvCxnSpPr>
              <a:stCxn id="53" idx="3"/>
            </p:cNvCxnSpPr>
            <p:nvPr/>
          </p:nvCxnSpPr>
          <p:spPr>
            <a:xfrm>
              <a:off x="5000807" y="4292980"/>
              <a:ext cx="472941" cy="3638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B7C0C48-F685-4559-B50A-381B7DE660EA}"/>
                </a:ext>
              </a:extLst>
            </p:cNvPr>
            <p:cNvCxnSpPr>
              <a:stCxn id="45" idx="3"/>
            </p:cNvCxnSpPr>
            <p:nvPr/>
          </p:nvCxnSpPr>
          <p:spPr>
            <a:xfrm flipV="1">
              <a:off x="5251224" y="4778258"/>
              <a:ext cx="222524" cy="12213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4894E50-0624-447D-B157-5449523683EB}"/>
                </a:ext>
              </a:extLst>
            </p:cNvPr>
            <p:cNvCxnSpPr/>
            <p:nvPr/>
          </p:nvCxnSpPr>
          <p:spPr>
            <a:xfrm flipV="1">
              <a:off x="5080007" y="5801943"/>
              <a:ext cx="428559" cy="4332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E6B057F-103E-4F96-94A6-94746C0D438F}"/>
              </a:ext>
            </a:extLst>
          </p:cNvPr>
          <p:cNvGrpSpPr/>
          <p:nvPr/>
        </p:nvGrpSpPr>
        <p:grpSpPr>
          <a:xfrm>
            <a:off x="6069962" y="3429786"/>
            <a:ext cx="2434172" cy="2292101"/>
            <a:chOff x="6069962" y="3686458"/>
            <a:chExt cx="2434172" cy="2292101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D4EC8534-F868-4853-BD84-BE8AF6997FAD}"/>
                </a:ext>
              </a:extLst>
            </p:cNvPr>
            <p:cNvGrpSpPr/>
            <p:nvPr/>
          </p:nvGrpSpPr>
          <p:grpSpPr>
            <a:xfrm>
              <a:off x="6069962" y="4563904"/>
              <a:ext cx="1168626" cy="381285"/>
              <a:chOff x="1769726" y="4405660"/>
              <a:chExt cx="1168626" cy="381285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3200B2F1-357D-4FA8-B3BF-CF6B33CF2CDD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0064293-919A-4AA1-9168-CA3B10B99234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2CF6B0DC-FE82-45CB-960B-802CB90CBBF3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CF11102-62A8-4718-BB39-7ED3A0570DFE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19B78D6-97E1-4724-8E0C-A62A400A6A39}"/>
                </a:ext>
              </a:extLst>
            </p:cNvPr>
            <p:cNvGrpSpPr/>
            <p:nvPr/>
          </p:nvGrpSpPr>
          <p:grpSpPr>
            <a:xfrm>
              <a:off x="6866489" y="5597274"/>
              <a:ext cx="1168626" cy="381285"/>
              <a:chOff x="1769726" y="4405660"/>
              <a:chExt cx="1168626" cy="381285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8986886-D009-4B95-93A6-1CA763DFA08B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B487B019-BD79-4989-AEB6-E5AEB6063035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EE6F292-C3F7-49D7-AEBE-F8D25A1533A1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A8D78D54-E98A-4B20-820D-210D45D33049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2B18578-C390-4121-AF1D-AF5276B709CE}"/>
                </a:ext>
              </a:extLst>
            </p:cNvPr>
            <p:cNvGrpSpPr/>
            <p:nvPr/>
          </p:nvGrpSpPr>
          <p:grpSpPr>
            <a:xfrm>
              <a:off x="6423138" y="5051402"/>
              <a:ext cx="1168626" cy="381285"/>
              <a:chOff x="1769726" y="4405660"/>
              <a:chExt cx="1168626" cy="381285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02F45C6A-71E1-4726-A3D5-2198CDE87E33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D74D1CEA-39AB-463B-8DE8-5DDD3A86F8D5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0B110F4D-F46A-460B-8F3A-6163870CE848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602CAE6-BAB6-4215-B5E4-90167E5CBC5B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AC2757C-E9F6-4862-B4F0-E89773C0A2E0}"/>
                </a:ext>
              </a:extLst>
            </p:cNvPr>
            <p:cNvGrpSpPr/>
            <p:nvPr/>
          </p:nvGrpSpPr>
          <p:grpSpPr>
            <a:xfrm>
              <a:off x="6463965" y="4082264"/>
              <a:ext cx="1168626" cy="381285"/>
              <a:chOff x="1769726" y="4405660"/>
              <a:chExt cx="1168626" cy="381285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FD4AEC9-28EC-4C29-9A9B-1ED185E70D1C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09AA76C8-CD68-4836-9D83-B787031F5A6B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BB401B9A-7349-492B-91C5-21466727C5EF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EEB24BF2-7AE3-4FEF-90AA-C6779A6C85BC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sp>
          <p:nvSpPr>
            <p:cNvPr id="59" name="Up Arrow 98">
              <a:extLst>
                <a:ext uri="{FF2B5EF4-FFF2-40B4-BE49-F238E27FC236}">
                  <a16:creationId xmlns:a16="http://schemas.microsoft.com/office/drawing/2014/main" id="{E0DBA6B6-0532-4EE2-8749-6250F5A5A8F8}"/>
                </a:ext>
              </a:extLst>
            </p:cNvPr>
            <p:cNvSpPr/>
            <p:nvPr/>
          </p:nvSpPr>
          <p:spPr>
            <a:xfrm>
              <a:off x="7890686" y="3686458"/>
              <a:ext cx="613448" cy="2290290"/>
            </a:xfrm>
            <a:prstGeom prst="up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vert="vert27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>
                  <a:solidFill>
                    <a:prstClr val="white"/>
                  </a:solidFill>
                  <a:latin typeface="Calibri" panose="020F0502020204030204"/>
                </a:rPr>
                <a:t>Demo and/or Deliver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7A1F6EAA-91E8-4A0E-B4BA-360E0DCB2CCE}"/>
                </a:ext>
              </a:extLst>
            </p:cNvPr>
            <p:cNvCxnSpPr>
              <a:stCxn id="66" idx="3"/>
            </p:cNvCxnSpPr>
            <p:nvPr/>
          </p:nvCxnSpPr>
          <p:spPr>
            <a:xfrm flipV="1">
              <a:off x="7632591" y="4272906"/>
              <a:ext cx="402524" cy="1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DC439A13-B539-4858-A864-B53E3CCBCFC3}"/>
                </a:ext>
              </a:extLst>
            </p:cNvPr>
            <p:cNvCxnSpPr/>
            <p:nvPr/>
          </p:nvCxnSpPr>
          <p:spPr>
            <a:xfrm flipV="1">
              <a:off x="7283730" y="4754546"/>
              <a:ext cx="751385" cy="1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9D8A5590-A357-4487-B250-93B399439BEB}"/>
                </a:ext>
              </a:extLst>
            </p:cNvPr>
            <p:cNvCxnSpPr/>
            <p:nvPr/>
          </p:nvCxnSpPr>
          <p:spPr>
            <a:xfrm flipV="1">
              <a:off x="7606556" y="5216397"/>
              <a:ext cx="428559" cy="4332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B9E4DFE-6381-4E70-A14B-ABAFBD2467BC}"/>
              </a:ext>
            </a:extLst>
          </p:cNvPr>
          <p:cNvGrpSpPr/>
          <p:nvPr/>
        </p:nvGrpSpPr>
        <p:grpSpPr>
          <a:xfrm>
            <a:off x="8659915" y="3427975"/>
            <a:ext cx="2434172" cy="2290290"/>
            <a:chOff x="8659915" y="3684647"/>
            <a:chExt cx="2434172" cy="2290290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CCECC1A2-B02B-44D6-800E-D88FA61278D9}"/>
                </a:ext>
              </a:extLst>
            </p:cNvPr>
            <p:cNvGrpSpPr/>
            <p:nvPr/>
          </p:nvGrpSpPr>
          <p:grpSpPr>
            <a:xfrm>
              <a:off x="8659915" y="4562093"/>
              <a:ext cx="1168626" cy="381285"/>
              <a:chOff x="1769726" y="4405660"/>
              <a:chExt cx="1168626" cy="381285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D33554BC-1953-4F2F-9E21-8F70CD89D6CF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414E6C36-7233-4240-A16E-0400C7F165B7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75840BA-9EEC-4C56-A44E-9AC75CC95CA4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187FA21F-00E4-433F-9EF5-A3B45154E649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B49B5BD1-80AD-48E7-964B-DCD3A6EDBE83}"/>
                </a:ext>
              </a:extLst>
            </p:cNvPr>
            <p:cNvGrpSpPr/>
            <p:nvPr/>
          </p:nvGrpSpPr>
          <p:grpSpPr>
            <a:xfrm>
              <a:off x="9456442" y="4094465"/>
              <a:ext cx="1168626" cy="381285"/>
              <a:chOff x="1769726" y="4405660"/>
              <a:chExt cx="1168626" cy="381285"/>
            </a:xfrm>
          </p:grpSpPr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E131C69-1E4D-4BCC-A34B-B930CE62A581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3FE35EF7-658B-49DB-B3D9-B39ADE0B19D3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3C54F4E0-B2A5-4C8E-9D45-82B45FFAD9C8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EAE5BD1A-A4E0-4C3C-BB5A-625724525BCA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91AF32D4-C769-4C72-BC1B-0F65D649B5C3}"/>
                </a:ext>
              </a:extLst>
            </p:cNvPr>
            <p:cNvGrpSpPr/>
            <p:nvPr/>
          </p:nvGrpSpPr>
          <p:grpSpPr>
            <a:xfrm>
              <a:off x="9013091" y="5049591"/>
              <a:ext cx="1168626" cy="381285"/>
              <a:chOff x="1769726" y="4405660"/>
              <a:chExt cx="1168626" cy="381285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F5AE17D9-ABD9-4418-9DE2-4A8F378FF643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821ED5AE-B525-40DF-8952-ACFC3CEE81FC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CCE6AC24-0F0E-45B4-BF9D-06C3264EFDC5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37B45080-E7A7-45BF-A6F7-8EE3D48C8B2A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77CED3C6-710B-46BB-96F9-FAFD29E1063E}"/>
                </a:ext>
              </a:extLst>
            </p:cNvPr>
            <p:cNvGrpSpPr/>
            <p:nvPr/>
          </p:nvGrpSpPr>
          <p:grpSpPr>
            <a:xfrm>
              <a:off x="9053918" y="5529691"/>
              <a:ext cx="1168626" cy="381285"/>
              <a:chOff x="1769726" y="4405660"/>
              <a:chExt cx="1168626" cy="381285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D32168EC-3A94-473E-8297-25D0EF7627AC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2B87758-C364-4097-B259-BBE5F9A434FA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F9BB6990-D7E2-4A7F-B369-7D0DB10FCFA1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3210FCBA-D63E-4A4E-B87D-0018266FE4B8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sp>
          <p:nvSpPr>
            <p:cNvPr id="84" name="Up Arrow 122">
              <a:extLst>
                <a:ext uri="{FF2B5EF4-FFF2-40B4-BE49-F238E27FC236}">
                  <a16:creationId xmlns:a16="http://schemas.microsoft.com/office/drawing/2014/main" id="{0B830B13-37B9-459A-8A38-30D9AF1CF7AB}"/>
                </a:ext>
              </a:extLst>
            </p:cNvPr>
            <p:cNvSpPr/>
            <p:nvPr/>
          </p:nvSpPr>
          <p:spPr>
            <a:xfrm>
              <a:off x="10480639" y="3684647"/>
              <a:ext cx="613448" cy="2290290"/>
            </a:xfrm>
            <a:prstGeom prst="up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vert="vert27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>
                  <a:solidFill>
                    <a:prstClr val="white"/>
                  </a:solidFill>
                  <a:latin typeface="Calibri" panose="020F0502020204030204"/>
                </a:rPr>
                <a:t>Demo and/or Deliver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B1959568-CC16-4694-951F-C87F8E78B1AD}"/>
                </a:ext>
              </a:extLst>
            </p:cNvPr>
            <p:cNvCxnSpPr>
              <a:stCxn id="91" idx="3"/>
            </p:cNvCxnSpPr>
            <p:nvPr/>
          </p:nvCxnSpPr>
          <p:spPr>
            <a:xfrm flipV="1">
              <a:off x="10222544" y="5720333"/>
              <a:ext cx="402524" cy="1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526DB10E-633D-4914-9816-778601477BC3}"/>
                </a:ext>
              </a:extLst>
            </p:cNvPr>
            <p:cNvCxnSpPr/>
            <p:nvPr/>
          </p:nvCxnSpPr>
          <p:spPr>
            <a:xfrm flipV="1">
              <a:off x="9873683" y="4752735"/>
              <a:ext cx="751385" cy="1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005EA67-5389-40C1-AF5E-CB5D210AA67D}"/>
                </a:ext>
              </a:extLst>
            </p:cNvPr>
            <p:cNvCxnSpPr/>
            <p:nvPr/>
          </p:nvCxnSpPr>
          <p:spPr>
            <a:xfrm flipV="1">
              <a:off x="10196509" y="5214586"/>
              <a:ext cx="428559" cy="4332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B209DEA-6A67-4E9B-8A2C-DE5824999089}"/>
              </a:ext>
            </a:extLst>
          </p:cNvPr>
          <p:cNvGrpSpPr/>
          <p:nvPr/>
        </p:nvGrpSpPr>
        <p:grpSpPr>
          <a:xfrm>
            <a:off x="1595908" y="1052730"/>
            <a:ext cx="2750496" cy="4300310"/>
            <a:chOff x="1595908" y="1309402"/>
            <a:chExt cx="2750496" cy="4300310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6A34F901-25E6-48B8-BB79-0BD82F5F80A1}"/>
                </a:ext>
              </a:extLst>
            </p:cNvPr>
            <p:cNvSpPr/>
            <p:nvPr/>
          </p:nvSpPr>
          <p:spPr>
            <a:xfrm>
              <a:off x="3606816" y="1309402"/>
              <a:ext cx="739588" cy="571375"/>
            </a:xfrm>
            <a:prstGeom prst="rect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359DF166-4769-44D2-95C2-B6ABFE91DE03}"/>
                </a:ext>
              </a:extLst>
            </p:cNvPr>
            <p:cNvCxnSpPr/>
            <p:nvPr/>
          </p:nvCxnSpPr>
          <p:spPr>
            <a:xfrm flipH="1">
              <a:off x="1595908" y="2245492"/>
              <a:ext cx="2341534" cy="1834961"/>
            </a:xfrm>
            <a:prstGeom prst="straightConnector1">
              <a:avLst/>
            </a:prstGeom>
            <a:noFill/>
            <a:ln w="73025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87A41CF0-1F1A-4E26-9483-918F00375A2A}"/>
                </a:ext>
              </a:extLst>
            </p:cNvPr>
            <p:cNvCxnSpPr/>
            <p:nvPr/>
          </p:nvCxnSpPr>
          <p:spPr>
            <a:xfrm flipH="1">
              <a:off x="2334967" y="2283363"/>
              <a:ext cx="1598771" cy="3326349"/>
            </a:xfrm>
            <a:prstGeom prst="straightConnector1">
              <a:avLst/>
            </a:prstGeom>
            <a:noFill/>
            <a:ln w="73025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7FBBBB5-B3A7-4403-A8BC-BB12F5825645}"/>
                </a:ext>
              </a:extLst>
            </p:cNvPr>
            <p:cNvSpPr txBox="1"/>
            <p:nvPr/>
          </p:nvSpPr>
          <p:spPr>
            <a:xfrm>
              <a:off x="3024123" y="230472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?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29B0C0A9-0E34-4E56-9AF0-63F0D4DFC0CE}"/>
                </a:ext>
              </a:extLst>
            </p:cNvPr>
            <p:cNvSpPr txBox="1"/>
            <p:nvPr/>
          </p:nvSpPr>
          <p:spPr>
            <a:xfrm>
              <a:off x="3700055" y="2891467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?</a:t>
              </a:r>
            </a:p>
          </p:txBody>
        </p:sp>
      </p:grp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F77D4F8C-7E63-47FE-B16B-39ADC2BA6E83}"/>
              </a:ext>
            </a:extLst>
          </p:cNvPr>
          <p:cNvSpPr/>
          <p:nvPr/>
        </p:nvSpPr>
        <p:spPr>
          <a:xfrm>
            <a:off x="1054353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61A77A-1C0C-4A99-9ADD-D3FB0CC094C1}"/>
              </a:ext>
            </a:extLst>
          </p:cNvPr>
          <p:cNvSpPr txBox="1"/>
          <p:nvPr/>
        </p:nvSpPr>
        <p:spPr>
          <a:xfrm>
            <a:off x="927724" y="118053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ASR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D300693-E8FE-4431-BCFE-2B1A8CAD6343}"/>
              </a:ext>
            </a:extLst>
          </p:cNvPr>
          <p:cNvSpPr txBox="1"/>
          <p:nvPr/>
        </p:nvSpPr>
        <p:spPr>
          <a:xfrm>
            <a:off x="1773300" y="118053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SRR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3328713-1856-41E0-8471-80FA38D4840B}"/>
              </a:ext>
            </a:extLst>
          </p:cNvPr>
          <p:cNvSpPr txBox="1"/>
          <p:nvPr/>
        </p:nvSpPr>
        <p:spPr>
          <a:xfrm>
            <a:off x="2624006" y="118053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SFR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2D63B52-A5DD-4CDE-A3CB-252E6104C341}"/>
              </a:ext>
            </a:extLst>
          </p:cNvPr>
          <p:cNvSpPr txBox="1"/>
          <p:nvPr/>
        </p:nvSpPr>
        <p:spPr>
          <a:xfrm>
            <a:off x="3665989" y="118053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PDR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1BA39DD-23FC-4E52-AB45-B8D4BF0FC7F9}"/>
              </a:ext>
            </a:extLst>
          </p:cNvPr>
          <p:cNvSpPr txBox="1"/>
          <p:nvPr/>
        </p:nvSpPr>
        <p:spPr>
          <a:xfrm>
            <a:off x="5145565" y="118053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CDR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E6CFDA40-26A5-42CC-B863-F314E7DFB94E}"/>
              </a:ext>
            </a:extLst>
          </p:cNvPr>
          <p:cNvSpPr txBox="1"/>
          <p:nvPr/>
        </p:nvSpPr>
        <p:spPr>
          <a:xfrm>
            <a:off x="7202642" y="1180530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TRR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122560C-77E0-44A4-82C3-1F6C16219A3C}"/>
              </a:ext>
            </a:extLst>
          </p:cNvPr>
          <p:cNvSpPr txBox="1"/>
          <p:nvPr/>
        </p:nvSpPr>
        <p:spPr>
          <a:xfrm>
            <a:off x="8521946" y="1180530"/>
            <a:ext cx="550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FCA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6E22A57-A59E-4189-9F0D-374ADAED0F1C}"/>
              </a:ext>
            </a:extLst>
          </p:cNvPr>
          <p:cNvSpPr txBox="1"/>
          <p:nvPr/>
        </p:nvSpPr>
        <p:spPr>
          <a:xfrm>
            <a:off x="9238840" y="118053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PRR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0B2B8E5-46AA-4E45-9DB0-5F70A6F8FB7C}"/>
              </a:ext>
            </a:extLst>
          </p:cNvPr>
          <p:cNvSpPr txBox="1"/>
          <p:nvPr/>
        </p:nvSpPr>
        <p:spPr>
          <a:xfrm>
            <a:off x="10468896" y="118053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PCA</a:t>
            </a:r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FC5E8EDD-3CE0-45AE-B51E-FA77063BD087}"/>
              </a:ext>
            </a:extLst>
          </p:cNvPr>
          <p:cNvSpPr/>
          <p:nvPr/>
        </p:nvSpPr>
        <p:spPr>
          <a:xfrm>
            <a:off x="1885179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Isosceles Triangle 122">
            <a:extLst>
              <a:ext uri="{FF2B5EF4-FFF2-40B4-BE49-F238E27FC236}">
                <a16:creationId xmlns:a16="http://schemas.microsoft.com/office/drawing/2014/main" id="{18E6437C-AAEE-478D-8480-360340557102}"/>
              </a:ext>
            </a:extLst>
          </p:cNvPr>
          <p:cNvSpPr/>
          <p:nvPr/>
        </p:nvSpPr>
        <p:spPr>
          <a:xfrm>
            <a:off x="2730753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CC280EEF-DA50-41BB-BDD7-121E804389CB}"/>
              </a:ext>
            </a:extLst>
          </p:cNvPr>
          <p:cNvSpPr/>
          <p:nvPr/>
        </p:nvSpPr>
        <p:spPr>
          <a:xfrm>
            <a:off x="3797549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B13E2CC6-47A2-4D17-B220-E91E4E0ABD73}"/>
              </a:ext>
            </a:extLst>
          </p:cNvPr>
          <p:cNvSpPr/>
          <p:nvPr/>
        </p:nvSpPr>
        <p:spPr>
          <a:xfrm>
            <a:off x="5277297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6A38ABCA-8B8C-402B-A4E5-066999A31B93}"/>
              </a:ext>
            </a:extLst>
          </p:cNvPr>
          <p:cNvSpPr/>
          <p:nvPr/>
        </p:nvSpPr>
        <p:spPr>
          <a:xfrm>
            <a:off x="7332235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Isosceles Triangle 126">
            <a:extLst>
              <a:ext uri="{FF2B5EF4-FFF2-40B4-BE49-F238E27FC236}">
                <a16:creationId xmlns:a16="http://schemas.microsoft.com/office/drawing/2014/main" id="{9D839733-B09C-4BF2-A934-33FC7946EF5F}"/>
              </a:ext>
            </a:extLst>
          </p:cNvPr>
          <p:cNvSpPr/>
          <p:nvPr/>
        </p:nvSpPr>
        <p:spPr>
          <a:xfrm>
            <a:off x="8679249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F9C68147-2403-4956-AB87-502FF1361944}"/>
              </a:ext>
            </a:extLst>
          </p:cNvPr>
          <p:cNvSpPr/>
          <p:nvPr/>
        </p:nvSpPr>
        <p:spPr>
          <a:xfrm>
            <a:off x="9377338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78BB63D3-F54A-4556-82E1-413A15D697B0}"/>
              </a:ext>
            </a:extLst>
          </p:cNvPr>
          <p:cNvSpPr/>
          <p:nvPr/>
        </p:nvSpPr>
        <p:spPr>
          <a:xfrm>
            <a:off x="10591619" y="1695516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E5F1C3C-2C1D-49AB-8566-CB91045009F2}"/>
              </a:ext>
            </a:extLst>
          </p:cNvPr>
          <p:cNvCxnSpPr/>
          <p:nvPr/>
        </p:nvCxnSpPr>
        <p:spPr>
          <a:xfrm>
            <a:off x="838200" y="1960987"/>
            <a:ext cx="10801760" cy="0"/>
          </a:xfrm>
          <a:prstGeom prst="line">
            <a:avLst/>
          </a:prstGeom>
          <a:noFill/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46576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948C58-4013-443A-873F-BB7FEC04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Option: Implement Technical Review </a:t>
            </a:r>
            <a:r>
              <a:rPr lang="en-US" u="sng" dirty="0"/>
              <a:t>Intent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37FF4-3D5A-4C40-A827-920B820389E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sz="2400" dirty="0"/>
              <a:t>Intent (IEEE 15288.2): assess project by</a:t>
            </a:r>
          </a:p>
          <a:p>
            <a:pPr lvl="1"/>
            <a:r>
              <a:rPr lang="en-US" sz="2400" dirty="0"/>
              <a:t>Establishing technical baseline</a:t>
            </a:r>
          </a:p>
          <a:p>
            <a:pPr lvl="1"/>
            <a:r>
              <a:rPr lang="en-US" sz="2400" dirty="0"/>
              <a:t>Evaluating fitness for use</a:t>
            </a:r>
          </a:p>
          <a:p>
            <a:pPr lvl="1"/>
            <a:r>
              <a:rPr lang="en-US" sz="2400" dirty="0"/>
              <a:t>Identifying and assessing risks</a:t>
            </a:r>
          </a:p>
          <a:p>
            <a:r>
              <a:rPr lang="en-US" sz="2400" dirty="0"/>
              <a:t>Make decisions using assessment</a:t>
            </a:r>
          </a:p>
          <a:p>
            <a:endParaRPr lang="en-US" sz="2400" dirty="0"/>
          </a:p>
          <a:p>
            <a:r>
              <a:rPr lang="en-US" sz="2400" dirty="0"/>
              <a:t>Agile demonstrations can meet intent</a:t>
            </a:r>
            <a:endParaRPr lang="en-US" sz="2200" dirty="0"/>
          </a:p>
          <a:p>
            <a:pPr lvl="1"/>
            <a:r>
              <a:rPr lang="en-US" sz="2200" dirty="0"/>
              <a:t>Mix of “live” operation and supporting data</a:t>
            </a:r>
          </a:p>
          <a:p>
            <a:pPr lvl="1"/>
            <a:r>
              <a:rPr lang="en-US" sz="2200" dirty="0"/>
              <a:t>Results used as input to plan adjustments</a:t>
            </a:r>
          </a:p>
          <a:p>
            <a:endParaRPr lang="en-US" sz="2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983C8D4-B747-4260-80FB-F6734A820470}"/>
              </a:ext>
            </a:extLst>
          </p:cNvPr>
          <p:cNvGrpSpPr/>
          <p:nvPr/>
        </p:nvGrpSpPr>
        <p:grpSpPr>
          <a:xfrm>
            <a:off x="7408631" y="3187343"/>
            <a:ext cx="2434172" cy="2290290"/>
            <a:chOff x="8659915" y="3684647"/>
            <a:chExt cx="2434172" cy="229029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8E68D4C-3EFD-4A24-A3FD-E9EB741CE255}"/>
                </a:ext>
              </a:extLst>
            </p:cNvPr>
            <p:cNvGrpSpPr/>
            <p:nvPr/>
          </p:nvGrpSpPr>
          <p:grpSpPr>
            <a:xfrm>
              <a:off x="8659915" y="4562093"/>
              <a:ext cx="1168626" cy="381285"/>
              <a:chOff x="1769726" y="4405660"/>
              <a:chExt cx="1168626" cy="381285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02AC333-9B30-49C6-882F-4C4516E30CB7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D2E88C8-D756-4EFE-BC76-A12E1709E032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53C32AD-0C2B-4BE0-B194-C55E6D9B54D5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EC41F24-9B7A-4429-A29B-BCFC9CE8AA3D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CF6D19B-823A-4E3C-9944-139238ACCAE3}"/>
                </a:ext>
              </a:extLst>
            </p:cNvPr>
            <p:cNvGrpSpPr/>
            <p:nvPr/>
          </p:nvGrpSpPr>
          <p:grpSpPr>
            <a:xfrm>
              <a:off x="9456442" y="4094465"/>
              <a:ext cx="1168626" cy="381285"/>
              <a:chOff x="1769726" y="4405660"/>
              <a:chExt cx="1168626" cy="38128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138CB6-0DED-47B3-948A-6661186CC6CA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9A9ADAB-68F4-419D-9EFD-5D2223A74F0F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F5B1EFD-0B7A-4DF6-A694-C2CE9DB3554A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EE232E6-0CD7-4F97-903F-61FF6F903B8A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809875-CBC8-47F2-8FF2-5FB12B67C0BF}"/>
                </a:ext>
              </a:extLst>
            </p:cNvPr>
            <p:cNvGrpSpPr/>
            <p:nvPr/>
          </p:nvGrpSpPr>
          <p:grpSpPr>
            <a:xfrm>
              <a:off x="9013091" y="5049591"/>
              <a:ext cx="1168626" cy="381285"/>
              <a:chOff x="1769726" y="4405660"/>
              <a:chExt cx="1168626" cy="38128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35BBFAA-BDE4-4CB4-AF45-1C671177011A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7441A17-B536-4290-9990-7BB5B9C68B7F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C0E9BC9-930F-4BF1-B697-C4CC7655464D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E2DBC61-73DB-4983-A93F-4C593DCBCB3B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25AC793-66B5-45ED-8BF7-0641C6515F4F}"/>
                </a:ext>
              </a:extLst>
            </p:cNvPr>
            <p:cNvGrpSpPr/>
            <p:nvPr/>
          </p:nvGrpSpPr>
          <p:grpSpPr>
            <a:xfrm>
              <a:off x="9053918" y="5529691"/>
              <a:ext cx="1168626" cy="381285"/>
              <a:chOff x="1769726" y="4405660"/>
              <a:chExt cx="1168626" cy="381285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4FB7DA4-E9B4-4B5B-A840-3572D300FB51}"/>
                  </a:ext>
                </a:extLst>
              </p:cNvPr>
              <p:cNvSpPr/>
              <p:nvPr/>
            </p:nvSpPr>
            <p:spPr>
              <a:xfrm>
                <a:off x="1769726" y="4405660"/>
                <a:ext cx="288858" cy="381285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EAB17DC-46CF-4A51-81EB-BF90D1E2311D}"/>
                  </a:ext>
                </a:extLst>
              </p:cNvPr>
              <p:cNvSpPr/>
              <p:nvPr/>
            </p:nvSpPr>
            <p:spPr>
              <a:xfrm>
                <a:off x="2068648" y="4405660"/>
                <a:ext cx="288858" cy="381285"/>
              </a:xfrm>
              <a:prstGeom prst="rect">
                <a:avLst/>
              </a:prstGeom>
              <a:solidFill>
                <a:srgbClr val="70AD47">
                  <a:lumMod val="40000"/>
                  <a:lumOff val="6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34DCF86-0163-490A-BFC2-293C551B5481}"/>
                  </a:ext>
                </a:extLst>
              </p:cNvPr>
              <p:cNvSpPr/>
              <p:nvPr/>
            </p:nvSpPr>
            <p:spPr>
              <a:xfrm>
                <a:off x="2359070" y="4405660"/>
                <a:ext cx="288858" cy="381285"/>
              </a:xfrm>
              <a:prstGeom prst="rect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91674B0-B99D-4F04-85D5-335263400223}"/>
                  </a:ext>
                </a:extLst>
              </p:cNvPr>
              <p:cNvSpPr/>
              <p:nvPr/>
            </p:nvSpPr>
            <p:spPr>
              <a:xfrm>
                <a:off x="2649494" y="4405660"/>
                <a:ext cx="288858" cy="381285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</a:t>
                </a:r>
              </a:p>
            </p:txBody>
          </p:sp>
        </p:grpSp>
        <p:sp>
          <p:nvSpPr>
            <p:cNvPr id="10" name="Up Arrow 122">
              <a:extLst>
                <a:ext uri="{FF2B5EF4-FFF2-40B4-BE49-F238E27FC236}">
                  <a16:creationId xmlns:a16="http://schemas.microsoft.com/office/drawing/2014/main" id="{5046D39D-87ED-4D01-96AA-07F41916ADF7}"/>
                </a:ext>
              </a:extLst>
            </p:cNvPr>
            <p:cNvSpPr/>
            <p:nvPr/>
          </p:nvSpPr>
          <p:spPr>
            <a:xfrm>
              <a:off x="10480639" y="3684647"/>
              <a:ext cx="613448" cy="2290290"/>
            </a:xfrm>
            <a:prstGeom prst="up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vert="vert27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>
                  <a:solidFill>
                    <a:prstClr val="white"/>
                  </a:solidFill>
                  <a:latin typeface="Calibri" panose="020F0502020204030204"/>
                </a:rPr>
                <a:t>Demo and/or Deliver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390A2734-ACB0-4696-9ED4-1168784748D3}"/>
                </a:ext>
              </a:extLst>
            </p:cNvPr>
            <p:cNvCxnSpPr>
              <a:stCxn id="17" idx="3"/>
            </p:cNvCxnSpPr>
            <p:nvPr/>
          </p:nvCxnSpPr>
          <p:spPr>
            <a:xfrm flipV="1">
              <a:off x="10222544" y="5720333"/>
              <a:ext cx="402524" cy="1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C7EDAFA0-332D-44F7-8192-33A069ED3A23}"/>
                </a:ext>
              </a:extLst>
            </p:cNvPr>
            <p:cNvCxnSpPr/>
            <p:nvPr/>
          </p:nvCxnSpPr>
          <p:spPr>
            <a:xfrm flipV="1">
              <a:off x="9873683" y="4752735"/>
              <a:ext cx="751385" cy="1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C2D399B-DE58-407E-85D5-6235854D8B07}"/>
                </a:ext>
              </a:extLst>
            </p:cNvPr>
            <p:cNvCxnSpPr/>
            <p:nvPr/>
          </p:nvCxnSpPr>
          <p:spPr>
            <a:xfrm flipV="1">
              <a:off x="10196509" y="5214586"/>
              <a:ext cx="428559" cy="4332"/>
            </a:xfrm>
            <a:prstGeom prst="straightConnector1">
              <a:avLst/>
            </a:prstGeom>
            <a:noFill/>
            <a:ln w="53975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E2EDDD28-5647-4EE5-AA4C-60A72805C07E}"/>
              </a:ext>
            </a:extLst>
          </p:cNvPr>
          <p:cNvSpPr txBox="1"/>
          <p:nvPr/>
        </p:nvSpPr>
        <p:spPr>
          <a:xfrm>
            <a:off x="8826831" y="2448464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black"/>
                </a:solidFill>
              </a:rPr>
              <a:t>Review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83A96C5-B377-4C05-ADE9-543B0EA46C6C}"/>
              </a:ext>
            </a:extLst>
          </p:cNvPr>
          <p:cNvSpPr/>
          <p:nvPr/>
        </p:nvSpPr>
        <p:spPr>
          <a:xfrm>
            <a:off x="9396139" y="2785690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4DF30B2E-E4A2-4C83-B025-207CD0FD664C}"/>
              </a:ext>
            </a:extLst>
          </p:cNvPr>
          <p:cNvSpPr/>
          <p:nvPr/>
        </p:nvSpPr>
        <p:spPr>
          <a:xfrm>
            <a:off x="9705855" y="2778443"/>
            <a:ext cx="309716" cy="265471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A109F6-6817-4114-95DB-581527398B3E}"/>
              </a:ext>
            </a:extLst>
          </p:cNvPr>
          <p:cNvSpPr txBox="1"/>
          <p:nvPr/>
        </p:nvSpPr>
        <p:spPr>
          <a:xfrm>
            <a:off x="9768537" y="2448464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Re-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pla</a:t>
            </a:r>
            <a:r>
              <a:rPr lang="en-US" b="1" kern="0" dirty="0">
                <a:solidFill>
                  <a:prstClr val="black"/>
                </a:solidFill>
              </a:rPr>
              <a:t>n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D25188-09A9-4D1B-99A7-C79BA89FA4DF}"/>
              </a:ext>
            </a:extLst>
          </p:cNvPr>
          <p:cNvSpPr txBox="1"/>
          <p:nvPr/>
        </p:nvSpPr>
        <p:spPr>
          <a:xfrm>
            <a:off x="9159504" y="5930959"/>
            <a:ext cx="3027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See</a:t>
            </a:r>
            <a:r>
              <a:rPr lang="en-US" sz="800" dirty="0">
                <a:solidFill>
                  <a:schemeClr val="tx1"/>
                </a:solidFill>
              </a:rPr>
              <a:t>: </a:t>
            </a:r>
            <a:r>
              <a:rPr lang="en-US" sz="800" dirty="0"/>
              <a:t>IEEE Std 15288.2™-2014, “IEEE Standard for Technical Reviews and Audits on Defense Programs”, 10 December 2014</a:t>
            </a:r>
          </a:p>
        </p:txBody>
      </p:sp>
    </p:spTree>
    <p:extLst>
      <p:ext uri="{BB962C8B-B14F-4D97-AF65-F5344CB8AC3E}">
        <p14:creationId xmlns:p14="http://schemas.microsoft.com/office/powerpoint/2010/main" val="9578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D206A0-4C50-4F32-BFE6-0571CA2FF0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“big batch” technical reviews can be supported in lean-agile if needed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D4461A-01CC-4D4F-8DB6-C08067EF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Option: “Re-purpose” Technical Reviews (1/3)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94ABD-C558-4D9C-9193-0D184E7C7E5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33399" y="1311425"/>
            <a:ext cx="6284496" cy="4387360"/>
          </a:xfrm>
        </p:spPr>
        <p:txBody>
          <a:bodyPr/>
          <a:lstStyle/>
          <a:p>
            <a:r>
              <a:rPr lang="en-US" sz="2400" dirty="0"/>
              <a:t>Customer may require “traditional” reviews</a:t>
            </a:r>
          </a:p>
          <a:p>
            <a:pPr lvl="1"/>
            <a:r>
              <a:rPr lang="en-US" sz="2400" dirty="0"/>
              <a:t>e.g. U.S. </a:t>
            </a:r>
            <a:r>
              <a:rPr lang="en-US" sz="2400" dirty="0" err="1"/>
              <a:t>DoDI</a:t>
            </a:r>
            <a:r>
              <a:rPr lang="en-US" sz="2400" dirty="0"/>
              <a:t> 5000.02 references PDR/CDR</a:t>
            </a:r>
          </a:p>
          <a:p>
            <a:pPr lvl="1"/>
            <a:endParaRPr lang="en-US" sz="2400" dirty="0"/>
          </a:p>
          <a:p>
            <a:r>
              <a:rPr lang="en-US" sz="2400" dirty="0"/>
              <a:t>Approach: Identify review priorities</a:t>
            </a:r>
          </a:p>
          <a:p>
            <a:pPr lvl="1"/>
            <a:r>
              <a:rPr lang="en-US" sz="2400" dirty="0"/>
              <a:t>Risk (uncertainty) burndown</a:t>
            </a:r>
          </a:p>
          <a:p>
            <a:pPr lvl="1"/>
            <a:r>
              <a:rPr lang="en-US" sz="2400" dirty="0"/>
              <a:t>End-user importance</a:t>
            </a:r>
          </a:p>
          <a:p>
            <a:pPr lvl="1"/>
            <a:r>
              <a:rPr lang="en-US" sz="2400" dirty="0"/>
              <a:t>Critical event support (e.g. certification)</a:t>
            </a:r>
          </a:p>
          <a:p>
            <a:pPr lvl="1"/>
            <a:endParaRPr lang="en-US" sz="2400" dirty="0"/>
          </a:p>
          <a:p>
            <a:r>
              <a:rPr lang="en-US" sz="2400" dirty="0"/>
              <a:t>Assign values to work that reflect priorities</a:t>
            </a:r>
          </a:p>
          <a:p>
            <a:endParaRPr lang="en-US" sz="2400" dirty="0"/>
          </a:p>
          <a:p>
            <a:r>
              <a:rPr lang="en-US" sz="2400" dirty="0"/>
              <a:t>Establish thresholds as review entry criteria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B881BC-EE56-4DA0-B0FC-1994937AB2ED}"/>
              </a:ext>
            </a:extLst>
          </p:cNvPr>
          <p:cNvSpPr txBox="1"/>
          <p:nvPr/>
        </p:nvSpPr>
        <p:spPr>
          <a:xfrm>
            <a:off x="9159504" y="5930959"/>
            <a:ext cx="3027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See: U.S. Department of Defense Instruction 5000.02 Change 3, “Operation of the Defense Acquisition System,” 10 August 2017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5983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MTemplate_Colors">
      <a:dk1>
        <a:srgbClr val="63666A"/>
      </a:dk1>
      <a:lt1>
        <a:sysClr val="window" lastClr="FFFFFF"/>
      </a:lt1>
      <a:dk2>
        <a:srgbClr val="000000"/>
      </a:dk2>
      <a:lt2>
        <a:srgbClr val="E7E6E6"/>
      </a:lt2>
      <a:accent1>
        <a:srgbClr val="002F6C"/>
      </a:accent1>
      <a:accent2>
        <a:srgbClr val="00A3E0"/>
      </a:accent2>
      <a:accent3>
        <a:srgbClr val="007396"/>
      </a:accent3>
      <a:accent4>
        <a:srgbClr val="833177"/>
      </a:accent4>
      <a:accent5>
        <a:srgbClr val="43B02A"/>
      </a:accent5>
      <a:accent6>
        <a:srgbClr val="FFCD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ckheed Martin PowerPoint.PPTX" id="{5F09EA83-9AEC-4857-AC14-D0B7CAC17FED}" vid="{ABD7E0D0-260C-4059-8430-9005EA43B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9BFE13F2C6DC4E8A742168C5E5E2A3" ma:contentTypeVersion="12" ma:contentTypeDescription="Create a new document." ma:contentTypeScope="" ma:versionID="48900e67c0d0066448a8529c3e1c1e65">
  <xsd:schema xmlns:xsd="http://www.w3.org/2001/XMLSchema" xmlns:xs="http://www.w3.org/2001/XMLSchema" xmlns:p="http://schemas.microsoft.com/office/2006/metadata/properties" xmlns:ns2="661bd46e-921f-4b2f-94f6-3f9bfcdede32" xmlns:ns3="1042a8a7-e606-4d6a-9cd6-c2fbda9658e7" targetNamespace="http://schemas.microsoft.com/office/2006/metadata/properties" ma:root="true" ma:fieldsID="7935dc6e203849a374f4e7dc4c1c3403" ns2:_="" ns3:_="">
    <xsd:import namespace="661bd46e-921f-4b2f-94f6-3f9bfcdede32"/>
    <xsd:import namespace="1042a8a7-e606-4d6a-9cd6-c2fbda9658e7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3:Info" minOccurs="0"/>
                <xsd:element ref="ns2:SIPLabel" minOccurs="0"/>
                <xsd:element ref="ns2:SIPLabel_ECICountry" minOccurs="0"/>
                <xsd:element ref="ns2:SIPLabel_OCI" minOccurs="0"/>
                <xsd:element ref="ns2:SIPLabel_TPPI" minOccurs="0"/>
                <xsd:element ref="ns2:SIPLabel_Special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1bd46e-921f-4b2f-94f6-3f9bfcdede3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Enterprise_x0020_Keywords" ma:displayName="Enterprise Keywords" ma:fieldId="{23f27201-bee3-471e-b2e7-b64fd8b7ca38}" ma:taxonomyMulti="true" ma:sspId="5f68076a-9896-4f70-850d-4130ed0339a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5dfc3885-0e86-4dcb-a692-351b8f83f0b3}" ma:internalName="TaxCatchAll" ma:showField="CatchAllData" ma:web="661bd46e-921f-4b2f-94f6-3f9bfcdede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IPLabel" ma:index="12" nillable="true" ma:displayName="Sensitive Information Protection (SIP) Label" ma:internalName="SIPLabel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nrestricted"/>
                    <xsd:enumeration value="Lockheed Martin Proprietary Information (LMPI)"/>
                    <xsd:enumeration value="Export Controlled Information (ECI)"/>
                    <xsd:enumeration value="Attorney-Client Privileged Information and/or Attorney Work Product"/>
                    <xsd:enumeration value="Protected Information"/>
                    <xsd:enumeration value="Personal Information"/>
                    <xsd:enumeration value="Third Party Proprietary Information"/>
                    <xsd:enumeration value="Organizational Conflict of Interest (OCI)"/>
                    <xsd:enumeration value="Specialty Label"/>
                  </xsd:restriction>
                </xsd:simpleType>
              </xsd:element>
            </xsd:sequence>
          </xsd:extension>
        </xsd:complexContent>
      </xsd:complexType>
    </xsd:element>
    <xsd:element name="SIPLabel_ECICountry" ma:index="13" nillable="true" ma:displayName="Export Control Country of Jurisdiction" ma:internalName="SIPLabel_ECICount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nited States (US)"/>
                    <xsd:enumeration value="Canada (CA)"/>
                    <xsd:enumeration value="United Kingdom (GB)"/>
                    <xsd:enumeration value="Australia (AU)"/>
                    <xsd:enumeration value="Albania (AL)"/>
                    <xsd:enumeration value="Argentina (AR)"/>
                    <xsd:enumeration value="Bahrain (BH)"/>
                    <xsd:enumeration value="Belgium (BE)"/>
                    <xsd:enumeration value="Brazil (BR)"/>
                    <xsd:enumeration value="China (CN)"/>
                    <xsd:enumeration value="Colombia (CO)"/>
                    <xsd:enumeration value="Croatia (HR)"/>
                    <xsd:enumeration value="Denmark (DK)"/>
                    <xsd:enumeration value="Egypt (EG)"/>
                    <xsd:enumeration value="Finland (FI)"/>
                    <xsd:enumeration value="France (FR)"/>
                    <xsd:enumeration value="Germany (DE)"/>
                    <xsd:enumeration value="Greece (GR)"/>
                    <xsd:enumeration value="Guam (GU)"/>
                    <xsd:enumeration value="Hong Kong (HK)"/>
                    <xsd:enumeration value="India (IN)"/>
                    <xsd:enumeration value="Israel (IL)"/>
                    <xsd:enumeration value="Italy (IT)"/>
                    <xsd:enumeration value="Japan (JP)"/>
                    <xsd:enumeration value="Korea, Republic of (KR)"/>
                    <xsd:enumeration value="Kuwait (KW)"/>
                    <xsd:enumeration value="Malaysia (MY)"/>
                    <xsd:enumeration value="Mauritius (MU)"/>
                    <xsd:enumeration value="Mexico (MX)"/>
                    <xsd:enumeration value="Netherlands (NL)"/>
                    <xsd:enumeration value="New Zealand (NZ)"/>
                    <xsd:enumeration value="Norway (NO)"/>
                    <xsd:enumeration value="Philippines (PH)"/>
                    <xsd:enumeration value="Poland (PL)"/>
                    <xsd:enumeration value="Portugal (PT)"/>
                    <xsd:enumeration value="Puerto Rico (PR)"/>
                    <xsd:enumeration value="Romania (RO)"/>
                    <xsd:enumeration value="Saudi Arabia (SA)"/>
                    <xsd:enumeration value="Singapore (SG)"/>
                    <xsd:enumeration value="South Africa (ZA)"/>
                    <xsd:enumeration value="Spain (ES)"/>
                    <xsd:enumeration value="Sweden (SE)"/>
                    <xsd:enumeration value="Switzerland (CH)"/>
                    <xsd:enumeration value="Taiwan, Province of China (TW)"/>
                    <xsd:enumeration value="Thailand (TH)"/>
                    <xsd:enumeration value="Turkey (TR)"/>
                    <xsd:enumeration value="United Arab Emirates (AE)"/>
                    <xsd:enumeration value="Venezuela (VE)"/>
                    <xsd:enumeration value="Viet Nam (VN)"/>
                  </xsd:restriction>
                </xsd:simpleType>
              </xsd:element>
            </xsd:sequence>
          </xsd:extension>
        </xsd:complexContent>
      </xsd:complexType>
    </xsd:element>
    <xsd:element name="SIPLabel_OCI" ma:index="14" nillable="true" ma:displayName="Organizational Conflict of Interest" ma:internalName="SIPLabel_OCI">
      <xsd:simpleType>
        <xsd:restriction base="dms:Text"/>
      </xsd:simpleType>
    </xsd:element>
    <xsd:element name="SIPLabel_TPPI" ma:index="15" nillable="true" ma:displayName="Third Party" ma:internalName="SIPLabel_TPPI">
      <xsd:simpleType>
        <xsd:restriction base="dms:Text"/>
      </xsd:simpleType>
    </xsd:element>
    <xsd:element name="SIPLabel_Specialty" ma:index="16" nillable="true" ma:displayName="Specialty Label" ma:internalName="SIPLabel_Specialt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or Official Use Only"/>
                    <xsd:enumeration value="NATO Restricted"/>
                    <xsd:enumeration value="UK OFFICIAL"/>
                    <xsd:enumeration value="UK OFFICIAL-SENSITIVE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2a8a7-e606-4d6a-9cd6-c2fbda9658e7" elementFormDefault="qualified">
    <xsd:import namespace="http://schemas.microsoft.com/office/2006/documentManagement/types"/>
    <xsd:import namespace="http://schemas.microsoft.com/office/infopath/2007/PartnerControls"/>
    <xsd:element name="Info" ma:index="11" nillable="true" ma:displayName="Info" ma:internalName="Inf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1bd46e-921f-4b2f-94f6-3f9bfcdede32">
      <Value>37</Value>
    </TaxCatchAll>
    <SIPLabel_Specialty xmlns="661bd46e-921f-4b2f-94f6-3f9bfcdede32"/>
    <SIPLabel_TPPI xmlns="661bd46e-921f-4b2f-94f6-3f9bfcdede32" xsi:nil="true"/>
    <TaxKeywordTaxHTField xmlns="661bd46e-921f-4b2f-94f6-3f9bfcdede32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 Presentation</TermName>
          <TermId xmlns="http://schemas.microsoft.com/office/infopath/2007/PartnerControls">0c804bae-a141-40f1-ad67-8bf106dcd2c7</TermId>
        </TermInfo>
      </Terms>
    </TaxKeywordTaxHTField>
    <SIPLabel_OCI xmlns="661bd46e-921f-4b2f-94f6-3f9bfcdede32" xsi:nil="true"/>
    <Info xmlns="1042a8a7-e606-4d6a-9cd6-c2fbda9658e7">Blue background on title &amp; end slides</Info>
    <SIPLabel_ECICountry xmlns="661bd46e-921f-4b2f-94f6-3f9bfcdede32"/>
    <SIPLabel xmlns="661bd46e-921f-4b2f-94f6-3f9bfcdede32">
      <Value>Unrestricted</Value>
    </SIPLabel>
  </documentManagement>
</p:properties>
</file>

<file path=customXml/itemProps1.xml><?xml version="1.0" encoding="utf-8"?>
<ds:datastoreItem xmlns:ds="http://schemas.openxmlformats.org/officeDocument/2006/customXml" ds:itemID="{C66939EC-D0B0-4FCE-ACE8-B16456A0E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1bd46e-921f-4b2f-94f6-3f9bfcdede32"/>
    <ds:schemaRef ds:uri="1042a8a7-e606-4d6a-9cd6-c2fbda9658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D910FE-BA35-46CD-9006-7B6EAFC627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99D200-8C76-4381-B149-0ABAA83066DA}">
  <ds:schemaRefs>
    <ds:schemaRef ds:uri="http://schemas.microsoft.com/office/2006/metadata/properties"/>
    <ds:schemaRef ds:uri="1042a8a7-e606-4d6a-9cd6-c2fbda9658e7"/>
    <ds:schemaRef ds:uri="http://purl.org/dc/elements/1.1/"/>
    <ds:schemaRef ds:uri="http://purl.org/dc/dcmitype/"/>
    <ds:schemaRef ds:uri="http://purl.org/dc/terms/"/>
    <ds:schemaRef ds:uri="661bd46e-921f-4b2f-94f6-3f9bfcdede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</TotalTime>
  <Words>1321</Words>
  <Application>Microsoft Office PowerPoint</Application>
  <PresentationFormat>Widescreen</PresentationFormat>
  <Paragraphs>334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Agency FB</vt:lpstr>
      <vt:lpstr>Arial</vt:lpstr>
      <vt:lpstr>Calibri</vt:lpstr>
      <vt:lpstr>Office Theme</vt:lpstr>
      <vt:lpstr>Some Practical Considerations for Systems Engineers in a Lean-Agile Airborne Weapons System Program</vt:lpstr>
      <vt:lpstr>Introduction to Lean-Agile</vt:lpstr>
      <vt:lpstr>What is Lean-Agile?</vt:lpstr>
      <vt:lpstr>Why use Lean-Agile?</vt:lpstr>
      <vt:lpstr>Why should Systems Engineers care?</vt:lpstr>
      <vt:lpstr>Technical Reviews</vt:lpstr>
      <vt:lpstr>Concern: Technical Reviews and Small Batches</vt:lpstr>
      <vt:lpstr>Option: Implement Technical Review Intent</vt:lpstr>
      <vt:lpstr>Option: “Re-purpose” Technical Reviews (1/3)</vt:lpstr>
      <vt:lpstr>Option: “Re-purpose” Technical Reviews (2/3)</vt:lpstr>
      <vt:lpstr>Option: “Re-purpose” Technical Reviews (3/3)</vt:lpstr>
      <vt:lpstr>Backlogs and Specifications</vt:lpstr>
      <vt:lpstr>Agile Backlogs</vt:lpstr>
      <vt:lpstr>Specification Tree</vt:lpstr>
      <vt:lpstr>Concern: Duplicate “Build-To” Criteria Causes Confusion</vt:lpstr>
      <vt:lpstr>Roadmaps and Integrated Master Plans (IMPs)</vt:lpstr>
      <vt:lpstr>Agile Roadmaps</vt:lpstr>
      <vt:lpstr>Possible Impacts of Lean-Agile to Integrated Master Plan</vt:lpstr>
      <vt:lpstr>Technical Performance Measures</vt:lpstr>
      <vt:lpstr>Concern: Technical Performance Measure (TPM) Milestones</vt:lpstr>
      <vt:lpstr>Summary</vt:lpstr>
      <vt:lpstr>Systems Engineers Should be Part of Lean-Agile Systems</vt:lpstr>
      <vt:lpstr>PowerPoint Presentation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Miles, Jean E (US)</dc:creator>
  <cp:keywords>, , , , , , , , , , , , , , , , , , , , , , , , , , PowerPoint Presentation</cp:keywords>
  <cp:lastModifiedBy>Yvonne</cp:lastModifiedBy>
  <cp:revision>101</cp:revision>
  <dcterms:created xsi:type="dcterms:W3CDTF">2017-06-29T19:00:07Z</dcterms:created>
  <dcterms:modified xsi:type="dcterms:W3CDTF">2018-06-18T20:29:57Z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0x010100A29BFE13F2C6DC4E8A742168C5E5E2A3</vt:lpwstr>
  </property>
  <property fmtid="{D5CDD505-2E9C-101B-9397-08002B2CF9AE}" pid="3" name="Enterprise Keywords">
    <vt:lpwstr>37;#PowerPoint Presentation|0c804bae-a141-40f1-ad67-8bf106dcd2c7</vt:lpwstr>
  </property>
  <property fmtid="{D5CDD505-2E9C-101B-9397-08002B2CF9AE}" pid="4" name="LM SIP Document Sensitivity">
    <vt:lpwstr/>
  </property>
  <property fmtid="{D5CDD505-2E9C-101B-9397-08002B2CF9AE}" pid="5" name="Document Author">
    <vt:lpwstr>LFWC\garlike</vt:lpwstr>
  </property>
  <property fmtid="{D5CDD505-2E9C-101B-9397-08002B2CF9AE}" pid="6" name="Document Sensitivity">
    <vt:lpwstr>1</vt:lpwstr>
  </property>
  <property fmtid="{D5CDD505-2E9C-101B-9397-08002B2CF9AE}" pid="7" name="ThirdParty">
    <vt:lpwstr/>
  </property>
  <property fmtid="{D5CDD505-2E9C-101B-9397-08002B2CF9AE}" pid="8" name="OCI Restriction">
    <vt:bool>false</vt:bool>
  </property>
  <property fmtid="{D5CDD505-2E9C-101B-9397-08002B2CF9AE}" pid="9" name="OCI Additional Info">
    <vt:lpwstr/>
  </property>
  <property fmtid="{D5CDD505-2E9C-101B-9397-08002B2CF9AE}" pid="10" name="Allow Header Overwrite">
    <vt:bool>true</vt:bool>
  </property>
  <property fmtid="{D5CDD505-2E9C-101B-9397-08002B2CF9AE}" pid="11" name="Allow Footer Overwrite">
    <vt:bool>true</vt:bool>
  </property>
  <property fmtid="{D5CDD505-2E9C-101B-9397-08002B2CF9AE}" pid="12" name="Multiple Selected">
    <vt:lpwstr>-1</vt:lpwstr>
  </property>
  <property fmtid="{D5CDD505-2E9C-101B-9397-08002B2CF9AE}" pid="13" name="SIPLongWording">
    <vt:lpwstr/>
  </property>
  <property fmtid="{D5CDD505-2E9C-101B-9397-08002B2CF9AE}" pid="14" name="checkedProgramsCount">
    <vt:i4>0</vt:i4>
  </property>
  <property fmtid="{D5CDD505-2E9C-101B-9397-08002B2CF9AE}" pid="15" name="ExpCountry">
    <vt:lpwstr/>
  </property>
</Properties>
</file>