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3"/>
  </p:notesMasterIdLst>
  <p:handoutMasterIdLst>
    <p:handoutMasterId r:id="rId24"/>
  </p:handoutMasterIdLst>
  <p:sldIdLst>
    <p:sldId id="314" r:id="rId5"/>
    <p:sldId id="295" r:id="rId6"/>
    <p:sldId id="304" r:id="rId7"/>
    <p:sldId id="317" r:id="rId8"/>
    <p:sldId id="318" r:id="rId9"/>
    <p:sldId id="315" r:id="rId10"/>
    <p:sldId id="302" r:id="rId11"/>
    <p:sldId id="305" r:id="rId12"/>
    <p:sldId id="306" r:id="rId13"/>
    <p:sldId id="308" r:id="rId14"/>
    <p:sldId id="310" r:id="rId15"/>
    <p:sldId id="319" r:id="rId16"/>
    <p:sldId id="320" r:id="rId17"/>
    <p:sldId id="309" r:id="rId18"/>
    <p:sldId id="322" r:id="rId19"/>
    <p:sldId id="323" r:id="rId20"/>
    <p:sldId id="321" r:id="rId21"/>
    <p:sldId id="31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9DD1"/>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4660"/>
  </p:normalViewPr>
  <p:slideViewPr>
    <p:cSldViewPr snapToGrid="0">
      <p:cViewPr varScale="1">
        <p:scale>
          <a:sx n="93" d="100"/>
          <a:sy n="93" d="100"/>
        </p:scale>
        <p:origin x="96" y="4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C5D154-47A1-40C7-85F3-D3A90BC2D4C0}" type="doc">
      <dgm:prSet loTypeId="urn:microsoft.com/office/officeart/2005/8/layout/hList6" loCatId="list" qsTypeId="urn:microsoft.com/office/officeart/2005/8/quickstyle/simple5" qsCatId="simple" csTypeId="urn:microsoft.com/office/officeart/2005/8/colors/accent1_2" csCatId="accent1" phldr="1"/>
      <dgm:spPr/>
      <dgm:t>
        <a:bodyPr/>
        <a:lstStyle/>
        <a:p>
          <a:endParaRPr lang="en-US"/>
        </a:p>
      </dgm:t>
    </dgm:pt>
    <dgm:pt modelId="{BACB4C49-C6B6-418E-865C-606B0C2D37AE}">
      <dgm:prSet custT="1"/>
      <dgm:spPr>
        <a:solidFill>
          <a:schemeClr val="accent1"/>
        </a:solidFill>
      </dgm:spPr>
      <dgm:t>
        <a:bodyPr/>
        <a:lstStyle/>
        <a:p>
          <a:pPr rtl="0"/>
          <a:r>
            <a:rPr lang="en-US" sz="2200" b="1" dirty="0">
              <a:solidFill>
                <a:schemeClr val="tx2"/>
              </a:solidFill>
            </a:rPr>
            <a:t>For organizations…</a:t>
          </a:r>
        </a:p>
      </dgm:t>
    </dgm:pt>
    <dgm:pt modelId="{25B9D29A-8304-409D-99C5-147B99CA0607}" type="parTrans" cxnId="{85DAE415-D860-465D-8F88-6ED6B6F19051}">
      <dgm:prSet/>
      <dgm:spPr/>
      <dgm:t>
        <a:bodyPr/>
        <a:lstStyle/>
        <a:p>
          <a:endParaRPr lang="en-US" sz="2200"/>
        </a:p>
      </dgm:t>
    </dgm:pt>
    <dgm:pt modelId="{A5FBA1BF-F399-4EE3-8E59-B9CD5CE17718}" type="sibTrans" cxnId="{85DAE415-D860-465D-8F88-6ED6B6F19051}">
      <dgm:prSet/>
      <dgm:spPr/>
      <dgm:t>
        <a:bodyPr/>
        <a:lstStyle/>
        <a:p>
          <a:endParaRPr lang="en-US" sz="2200"/>
        </a:p>
      </dgm:t>
    </dgm:pt>
    <dgm:pt modelId="{DC3D8AFA-A633-4347-86D3-750E541CA3FB}">
      <dgm:prSet custT="1"/>
      <dgm:spPr>
        <a:solidFill>
          <a:schemeClr val="accent1"/>
        </a:solidFill>
      </dgm:spPr>
      <dgm:t>
        <a:bodyPr/>
        <a:lstStyle/>
        <a:p>
          <a:pPr rtl="0"/>
          <a:r>
            <a:rPr lang="en-US" sz="2200" b="0">
              <a:solidFill>
                <a:schemeClr val="tx2"/>
              </a:solidFill>
            </a:rPr>
            <a:t>Formally recognizes the Systems Engineering capabilities of your professional staff</a:t>
          </a:r>
          <a:endParaRPr lang="en-US" sz="2200">
            <a:solidFill>
              <a:schemeClr val="tx2"/>
            </a:solidFill>
          </a:endParaRPr>
        </a:p>
      </dgm:t>
    </dgm:pt>
    <dgm:pt modelId="{C612A341-1BAD-468D-989D-5F412AA4EA8A}" type="parTrans" cxnId="{C680CE4A-A13C-4A85-968F-B57B77F193F0}">
      <dgm:prSet/>
      <dgm:spPr/>
      <dgm:t>
        <a:bodyPr/>
        <a:lstStyle/>
        <a:p>
          <a:endParaRPr lang="en-US" sz="2200"/>
        </a:p>
      </dgm:t>
    </dgm:pt>
    <dgm:pt modelId="{CBA6D112-45E6-4E4E-85E4-06ABD3F0798F}" type="sibTrans" cxnId="{C680CE4A-A13C-4A85-968F-B57B77F193F0}">
      <dgm:prSet/>
      <dgm:spPr/>
      <dgm:t>
        <a:bodyPr/>
        <a:lstStyle/>
        <a:p>
          <a:endParaRPr lang="en-US" sz="2200"/>
        </a:p>
      </dgm:t>
    </dgm:pt>
    <dgm:pt modelId="{AE1E3F03-1D40-4DF3-B7F3-3982D0F5261E}">
      <dgm:prSet custT="1"/>
      <dgm:spPr>
        <a:solidFill>
          <a:schemeClr val="accent1"/>
        </a:solidFill>
      </dgm:spPr>
      <dgm:t>
        <a:bodyPr/>
        <a:lstStyle/>
        <a:p>
          <a:pPr rtl="0"/>
          <a:r>
            <a:rPr lang="en-US" sz="2200" b="0" dirty="0">
              <a:solidFill>
                <a:schemeClr val="tx2"/>
              </a:solidFill>
            </a:rPr>
            <a:t>Can provide a discriminator for your proposals</a:t>
          </a:r>
          <a:endParaRPr lang="en-US" sz="2200" dirty="0">
            <a:solidFill>
              <a:schemeClr val="tx2"/>
            </a:solidFill>
          </a:endParaRPr>
        </a:p>
      </dgm:t>
    </dgm:pt>
    <dgm:pt modelId="{D58A7C1E-2DC4-4783-8BEE-23D3DB25DCFA}" type="parTrans" cxnId="{68682924-01C9-4244-97B5-74A03772050E}">
      <dgm:prSet/>
      <dgm:spPr/>
      <dgm:t>
        <a:bodyPr/>
        <a:lstStyle/>
        <a:p>
          <a:endParaRPr lang="en-US" sz="2200"/>
        </a:p>
      </dgm:t>
    </dgm:pt>
    <dgm:pt modelId="{80237656-ADFF-4BEF-89CC-DC0A5F08A21C}" type="sibTrans" cxnId="{68682924-01C9-4244-97B5-74A03772050E}">
      <dgm:prSet/>
      <dgm:spPr/>
      <dgm:t>
        <a:bodyPr/>
        <a:lstStyle/>
        <a:p>
          <a:endParaRPr lang="en-US" sz="2200"/>
        </a:p>
      </dgm:t>
    </dgm:pt>
    <dgm:pt modelId="{99AA9147-1972-44F5-BA70-C73832DACF7A}">
      <dgm:prSet custT="1"/>
      <dgm:spPr>
        <a:solidFill>
          <a:schemeClr val="accent1"/>
        </a:solidFill>
      </dgm:spPr>
      <dgm:t>
        <a:bodyPr/>
        <a:lstStyle/>
        <a:p>
          <a:pPr rtl="0"/>
          <a:r>
            <a:rPr lang="en-US" sz="2200" b="0">
              <a:solidFill>
                <a:schemeClr val="tx2"/>
              </a:solidFill>
            </a:rPr>
            <a:t>Can be used as part of the hiring and promotion process</a:t>
          </a:r>
          <a:endParaRPr lang="en-US" sz="2200">
            <a:solidFill>
              <a:schemeClr val="tx2"/>
            </a:solidFill>
          </a:endParaRPr>
        </a:p>
      </dgm:t>
    </dgm:pt>
    <dgm:pt modelId="{A7D36E16-9AA7-427B-A64D-4EDF5C4C9075}" type="parTrans" cxnId="{5E792860-7D7B-475F-AA00-A9E0F9B092DB}">
      <dgm:prSet/>
      <dgm:spPr/>
      <dgm:t>
        <a:bodyPr/>
        <a:lstStyle/>
        <a:p>
          <a:endParaRPr lang="en-US" sz="2200"/>
        </a:p>
      </dgm:t>
    </dgm:pt>
    <dgm:pt modelId="{94FBDAFF-12DD-4D11-AD79-B54E49EB8D79}" type="sibTrans" cxnId="{5E792860-7D7B-475F-AA00-A9E0F9B092DB}">
      <dgm:prSet/>
      <dgm:spPr/>
      <dgm:t>
        <a:bodyPr/>
        <a:lstStyle/>
        <a:p>
          <a:endParaRPr lang="en-US" sz="2200"/>
        </a:p>
      </dgm:t>
    </dgm:pt>
    <dgm:pt modelId="{937F8BD0-3058-4C9F-874E-318EDEE198BC}">
      <dgm:prSet custT="1"/>
      <dgm:spPr>
        <a:solidFill>
          <a:schemeClr val="accent1"/>
        </a:solidFill>
      </dgm:spPr>
      <dgm:t>
        <a:bodyPr/>
        <a:lstStyle/>
        <a:p>
          <a:pPr rtl="0"/>
          <a:r>
            <a:rPr lang="en-US" sz="2200" b="0" dirty="0">
              <a:solidFill>
                <a:schemeClr val="tx2"/>
              </a:solidFill>
            </a:rPr>
            <a:t>Provides an independent external assessment</a:t>
          </a:r>
          <a:endParaRPr lang="en-US" sz="2200" dirty="0">
            <a:solidFill>
              <a:schemeClr val="tx2"/>
            </a:solidFill>
          </a:endParaRPr>
        </a:p>
      </dgm:t>
    </dgm:pt>
    <dgm:pt modelId="{0BE4E798-9914-46B3-9983-78AC36BE32EF}" type="parTrans" cxnId="{32FE115B-1854-46B5-9E35-D583F80E6A92}">
      <dgm:prSet/>
      <dgm:spPr/>
      <dgm:t>
        <a:bodyPr/>
        <a:lstStyle/>
        <a:p>
          <a:endParaRPr lang="en-US" sz="2200"/>
        </a:p>
      </dgm:t>
    </dgm:pt>
    <dgm:pt modelId="{2C0CEA04-61A4-43D7-8AC3-BEC64046958A}" type="sibTrans" cxnId="{32FE115B-1854-46B5-9E35-D583F80E6A92}">
      <dgm:prSet/>
      <dgm:spPr/>
      <dgm:t>
        <a:bodyPr/>
        <a:lstStyle/>
        <a:p>
          <a:endParaRPr lang="en-US" sz="2200"/>
        </a:p>
      </dgm:t>
    </dgm:pt>
    <dgm:pt modelId="{A23E31CD-F125-4BB5-AFFA-6DC4F9019A4C}">
      <dgm:prSet custT="1"/>
      <dgm:spPr>
        <a:solidFill>
          <a:schemeClr val="accent1"/>
        </a:solidFill>
      </dgm:spPr>
      <dgm:t>
        <a:bodyPr/>
        <a:lstStyle/>
        <a:p>
          <a:pPr rtl="0"/>
          <a:r>
            <a:rPr lang="en-US" sz="2200" b="0" dirty="0">
              <a:solidFill>
                <a:schemeClr val="tx2"/>
              </a:solidFill>
            </a:rPr>
            <a:t>Encourages employee participation in continuing education</a:t>
          </a:r>
          <a:endParaRPr lang="en-US" sz="2200" dirty="0">
            <a:solidFill>
              <a:schemeClr val="tx2"/>
            </a:solidFill>
          </a:endParaRPr>
        </a:p>
      </dgm:t>
    </dgm:pt>
    <dgm:pt modelId="{BBEA65AC-D3A2-4C1F-859B-5248A1B71EF0}" type="parTrans" cxnId="{AD7F1F02-A778-4206-9005-4A7400DED16A}">
      <dgm:prSet/>
      <dgm:spPr/>
      <dgm:t>
        <a:bodyPr/>
        <a:lstStyle/>
        <a:p>
          <a:endParaRPr lang="en-US" sz="2200"/>
        </a:p>
      </dgm:t>
    </dgm:pt>
    <dgm:pt modelId="{4F69E70A-2D19-47C8-A3D4-29E045351442}" type="sibTrans" cxnId="{AD7F1F02-A778-4206-9005-4A7400DED16A}">
      <dgm:prSet/>
      <dgm:spPr/>
      <dgm:t>
        <a:bodyPr/>
        <a:lstStyle/>
        <a:p>
          <a:endParaRPr lang="en-US" sz="2200"/>
        </a:p>
      </dgm:t>
    </dgm:pt>
    <dgm:pt modelId="{5E95BDC7-7EAB-4EC9-A943-3ECE0B826176}">
      <dgm:prSet custT="1"/>
      <dgm:spPr>
        <a:solidFill>
          <a:schemeClr val="accent1"/>
        </a:solidFill>
      </dgm:spPr>
      <dgm:t>
        <a:bodyPr/>
        <a:lstStyle/>
        <a:p>
          <a:pPr rtl="0"/>
          <a:r>
            <a:rPr lang="en-US" sz="2200" b="1" dirty="0">
              <a:solidFill>
                <a:schemeClr val="tx2"/>
              </a:solidFill>
            </a:rPr>
            <a:t>For individuals…</a:t>
          </a:r>
        </a:p>
      </dgm:t>
    </dgm:pt>
    <dgm:pt modelId="{8E05982D-4060-456E-AEBD-A1ACF0FD5FA8}" type="parTrans" cxnId="{1137E18F-D933-4E8F-833D-B1F8A9BD3330}">
      <dgm:prSet/>
      <dgm:spPr/>
      <dgm:t>
        <a:bodyPr/>
        <a:lstStyle/>
        <a:p>
          <a:endParaRPr lang="en-US" sz="2200"/>
        </a:p>
      </dgm:t>
    </dgm:pt>
    <dgm:pt modelId="{01B29D77-2C87-4F26-B50F-E8726DE45D23}" type="sibTrans" cxnId="{1137E18F-D933-4E8F-833D-B1F8A9BD3330}">
      <dgm:prSet/>
      <dgm:spPr/>
      <dgm:t>
        <a:bodyPr/>
        <a:lstStyle/>
        <a:p>
          <a:endParaRPr lang="en-US" sz="2200"/>
        </a:p>
      </dgm:t>
    </dgm:pt>
    <dgm:pt modelId="{A6140284-2765-4F8D-A0D7-33028EBCD9C6}">
      <dgm:prSet custT="1"/>
      <dgm:spPr>
        <a:solidFill>
          <a:schemeClr val="accent1"/>
        </a:solidFill>
      </dgm:spPr>
      <dgm:t>
        <a:bodyPr/>
        <a:lstStyle/>
        <a:p>
          <a:pPr rtl="0"/>
          <a:r>
            <a:rPr lang="en-US" sz="2200" b="1" dirty="0">
              <a:solidFill>
                <a:schemeClr val="tx2"/>
              </a:solidFill>
            </a:rPr>
            <a:t>Formally recognizes </a:t>
          </a:r>
          <a:r>
            <a:rPr lang="en-US" sz="2200" b="0" dirty="0">
              <a:solidFill>
                <a:schemeClr val="tx2"/>
              </a:solidFill>
            </a:rPr>
            <a:t>your Systems Engineering capabilities</a:t>
          </a:r>
          <a:endParaRPr lang="en-US" sz="2200" dirty="0">
            <a:solidFill>
              <a:schemeClr val="tx2"/>
            </a:solidFill>
          </a:endParaRPr>
        </a:p>
      </dgm:t>
    </dgm:pt>
    <dgm:pt modelId="{E6E12CF0-7C92-4812-8329-DF5416BA3159}" type="parTrans" cxnId="{EB24E779-697D-417A-A111-12242E9A2983}">
      <dgm:prSet/>
      <dgm:spPr/>
      <dgm:t>
        <a:bodyPr/>
        <a:lstStyle/>
        <a:p>
          <a:endParaRPr lang="en-US" sz="2200"/>
        </a:p>
      </dgm:t>
    </dgm:pt>
    <dgm:pt modelId="{514CE7D9-3032-43E6-B4DD-256110E76466}" type="sibTrans" cxnId="{EB24E779-697D-417A-A111-12242E9A2983}">
      <dgm:prSet/>
      <dgm:spPr/>
      <dgm:t>
        <a:bodyPr/>
        <a:lstStyle/>
        <a:p>
          <a:endParaRPr lang="en-US" sz="2200"/>
        </a:p>
      </dgm:t>
    </dgm:pt>
    <dgm:pt modelId="{8E55AEF6-E2F1-4CD2-B6B7-4092C8B8474C}">
      <dgm:prSet custT="1"/>
      <dgm:spPr>
        <a:solidFill>
          <a:schemeClr val="accent1"/>
        </a:solidFill>
      </dgm:spPr>
      <dgm:t>
        <a:bodyPr/>
        <a:lstStyle/>
        <a:p>
          <a:pPr rtl="0"/>
          <a:r>
            <a:rPr lang="en-US" sz="2200" b="0" dirty="0">
              <a:solidFill>
                <a:schemeClr val="tx2"/>
              </a:solidFill>
            </a:rPr>
            <a:t>Provides a discriminator for job applicants</a:t>
          </a:r>
          <a:endParaRPr lang="en-US" sz="2200" dirty="0">
            <a:solidFill>
              <a:schemeClr val="tx2"/>
            </a:solidFill>
          </a:endParaRPr>
        </a:p>
      </dgm:t>
    </dgm:pt>
    <dgm:pt modelId="{B350287A-AC51-48FE-AFD1-0B097348B9E8}" type="parTrans" cxnId="{C0523176-9B3B-45CB-BA54-49A65B6061C3}">
      <dgm:prSet/>
      <dgm:spPr/>
      <dgm:t>
        <a:bodyPr/>
        <a:lstStyle/>
        <a:p>
          <a:endParaRPr lang="en-US" sz="2200"/>
        </a:p>
      </dgm:t>
    </dgm:pt>
    <dgm:pt modelId="{9F4C0521-7BDA-415C-9508-F0310A1D462A}" type="sibTrans" cxnId="{C0523176-9B3B-45CB-BA54-49A65B6061C3}">
      <dgm:prSet/>
      <dgm:spPr/>
      <dgm:t>
        <a:bodyPr/>
        <a:lstStyle/>
        <a:p>
          <a:endParaRPr lang="en-US" sz="2200"/>
        </a:p>
      </dgm:t>
    </dgm:pt>
    <dgm:pt modelId="{CD505D79-91BC-4344-B3A2-1564EBB0320F}">
      <dgm:prSet custT="1"/>
      <dgm:spPr>
        <a:solidFill>
          <a:schemeClr val="accent1"/>
        </a:solidFill>
      </dgm:spPr>
      <dgm:t>
        <a:bodyPr/>
        <a:lstStyle/>
        <a:p>
          <a:pPr rtl="0"/>
          <a:r>
            <a:rPr lang="en-US" sz="2200" b="0" dirty="0">
              <a:solidFill>
                <a:schemeClr val="tx2"/>
              </a:solidFill>
            </a:rPr>
            <a:t>Provides </a:t>
          </a:r>
          <a:r>
            <a:rPr lang="en-US" sz="2200" b="0">
              <a:solidFill>
                <a:schemeClr val="tx2"/>
              </a:solidFill>
            </a:rPr>
            <a:t>a </a:t>
          </a:r>
          <a:r>
            <a:rPr lang="en-US" sz="2200" b="1">
              <a:solidFill>
                <a:schemeClr val="tx2"/>
              </a:solidFill>
            </a:rPr>
            <a:t>competitive advantage </a:t>
          </a:r>
          <a:r>
            <a:rPr lang="en-US" sz="2200" b="0">
              <a:solidFill>
                <a:schemeClr val="tx2"/>
              </a:solidFill>
            </a:rPr>
            <a:t>in </a:t>
          </a:r>
          <a:r>
            <a:rPr lang="en-US" sz="2200" b="0" dirty="0">
              <a:solidFill>
                <a:schemeClr val="tx2"/>
              </a:solidFill>
            </a:rPr>
            <a:t>your career</a:t>
          </a:r>
          <a:endParaRPr lang="en-US" sz="2200" dirty="0">
            <a:solidFill>
              <a:schemeClr val="tx2"/>
            </a:solidFill>
          </a:endParaRPr>
        </a:p>
      </dgm:t>
    </dgm:pt>
    <dgm:pt modelId="{7924D756-B29D-4139-B2D6-CB3DE60CF6D0}" type="parTrans" cxnId="{0A0B0B23-4FC3-436A-9174-229F0F09615E}">
      <dgm:prSet/>
      <dgm:spPr/>
      <dgm:t>
        <a:bodyPr/>
        <a:lstStyle/>
        <a:p>
          <a:endParaRPr lang="en-US" sz="2200"/>
        </a:p>
      </dgm:t>
    </dgm:pt>
    <dgm:pt modelId="{3C1F64FC-6173-499B-B1F1-6C81B3BCE71C}" type="sibTrans" cxnId="{0A0B0B23-4FC3-436A-9174-229F0F09615E}">
      <dgm:prSet/>
      <dgm:spPr/>
      <dgm:t>
        <a:bodyPr/>
        <a:lstStyle/>
        <a:p>
          <a:endParaRPr lang="en-US" sz="2200"/>
        </a:p>
      </dgm:t>
    </dgm:pt>
    <dgm:pt modelId="{FCEF9F8F-E495-4558-8D0F-6B756004BADC}">
      <dgm:prSet custT="1"/>
      <dgm:spPr>
        <a:solidFill>
          <a:schemeClr val="accent1"/>
        </a:solidFill>
      </dgm:spPr>
      <dgm:t>
        <a:bodyPr/>
        <a:lstStyle/>
        <a:p>
          <a:pPr rtl="0"/>
          <a:r>
            <a:rPr lang="en-US" sz="2200" b="0" dirty="0">
              <a:solidFill>
                <a:schemeClr val="tx2"/>
              </a:solidFill>
            </a:rPr>
            <a:t>Provides a portable Systems Engineering designation that </a:t>
          </a:r>
          <a:r>
            <a:rPr lang="en-US" sz="2200" b="0">
              <a:solidFill>
                <a:schemeClr val="tx2"/>
              </a:solidFill>
            </a:rPr>
            <a:t>is </a:t>
          </a:r>
          <a:r>
            <a:rPr lang="en-US" sz="2200" b="1">
              <a:solidFill>
                <a:schemeClr val="tx2"/>
              </a:solidFill>
            </a:rPr>
            <a:t>recognized across industry </a:t>
          </a:r>
          <a:r>
            <a:rPr lang="en-US" sz="2200" b="0">
              <a:solidFill>
                <a:schemeClr val="tx2"/>
              </a:solidFill>
            </a:rPr>
            <a:t>domains</a:t>
          </a:r>
          <a:endParaRPr lang="en-US" sz="2200" dirty="0">
            <a:solidFill>
              <a:schemeClr val="tx2"/>
            </a:solidFill>
          </a:endParaRPr>
        </a:p>
      </dgm:t>
    </dgm:pt>
    <dgm:pt modelId="{A1B64A23-AF57-4665-907F-4880621629F6}" type="parTrans" cxnId="{3471DD06-3445-430C-8B69-C93EB01F85F6}">
      <dgm:prSet/>
      <dgm:spPr/>
      <dgm:t>
        <a:bodyPr/>
        <a:lstStyle/>
        <a:p>
          <a:endParaRPr lang="en-US" sz="2200"/>
        </a:p>
      </dgm:t>
    </dgm:pt>
    <dgm:pt modelId="{FAA4B414-9FFA-4BEF-A50F-1E13813C9921}" type="sibTrans" cxnId="{3471DD06-3445-430C-8B69-C93EB01F85F6}">
      <dgm:prSet/>
      <dgm:spPr/>
      <dgm:t>
        <a:bodyPr/>
        <a:lstStyle/>
        <a:p>
          <a:endParaRPr lang="en-US" sz="2200"/>
        </a:p>
      </dgm:t>
    </dgm:pt>
    <dgm:pt modelId="{D8E6AF70-6900-4469-BD9E-BEACE9692920}">
      <dgm:prSet custT="1"/>
      <dgm:spPr>
        <a:solidFill>
          <a:schemeClr val="accent1"/>
        </a:solidFill>
      </dgm:spPr>
      <dgm:t>
        <a:bodyPr/>
        <a:lstStyle/>
        <a:p>
          <a:pPr rtl="0"/>
          <a:r>
            <a:rPr lang="en-US" sz="2200" b="0" dirty="0">
              <a:solidFill>
                <a:schemeClr val="tx2"/>
              </a:solidFill>
            </a:rPr>
            <a:t>Participation in continuing education indicates your commitment to personal development</a:t>
          </a:r>
          <a:endParaRPr lang="en-US" sz="2200" dirty="0">
            <a:solidFill>
              <a:schemeClr val="tx2"/>
            </a:solidFill>
          </a:endParaRPr>
        </a:p>
      </dgm:t>
    </dgm:pt>
    <dgm:pt modelId="{6421C9A3-32B4-4D54-85E4-8B8A9A93D68B}" type="parTrans" cxnId="{0E25CFEF-D6F4-46D5-8792-DE62BD44FD90}">
      <dgm:prSet/>
      <dgm:spPr/>
      <dgm:t>
        <a:bodyPr/>
        <a:lstStyle/>
        <a:p>
          <a:endParaRPr lang="en-US" sz="2200"/>
        </a:p>
      </dgm:t>
    </dgm:pt>
    <dgm:pt modelId="{A4E11FFA-F363-433D-8F44-772ADB0D7EAA}" type="sibTrans" cxnId="{0E25CFEF-D6F4-46D5-8792-DE62BD44FD90}">
      <dgm:prSet/>
      <dgm:spPr/>
      <dgm:t>
        <a:bodyPr/>
        <a:lstStyle/>
        <a:p>
          <a:endParaRPr lang="en-US" sz="2200"/>
        </a:p>
      </dgm:t>
    </dgm:pt>
    <dgm:pt modelId="{90AA12DB-7932-42E7-8EB0-8FE51B7D36C6}" type="pres">
      <dgm:prSet presAssocID="{21C5D154-47A1-40C7-85F3-D3A90BC2D4C0}" presName="Name0" presStyleCnt="0">
        <dgm:presLayoutVars>
          <dgm:dir/>
          <dgm:resizeHandles val="exact"/>
        </dgm:presLayoutVars>
      </dgm:prSet>
      <dgm:spPr/>
      <dgm:t>
        <a:bodyPr/>
        <a:lstStyle/>
        <a:p>
          <a:endParaRPr lang="en-US"/>
        </a:p>
      </dgm:t>
    </dgm:pt>
    <dgm:pt modelId="{5E076EF5-D115-463E-8A93-05271CF0DC37}" type="pres">
      <dgm:prSet presAssocID="{BACB4C49-C6B6-418E-865C-606B0C2D37AE}" presName="node" presStyleLbl="node1" presStyleIdx="0" presStyleCnt="2">
        <dgm:presLayoutVars>
          <dgm:bulletEnabled val="1"/>
        </dgm:presLayoutVars>
      </dgm:prSet>
      <dgm:spPr/>
      <dgm:t>
        <a:bodyPr/>
        <a:lstStyle/>
        <a:p>
          <a:endParaRPr lang="en-US"/>
        </a:p>
      </dgm:t>
    </dgm:pt>
    <dgm:pt modelId="{2FED45F7-88A7-4EF4-9CF5-C0E7E27763D5}" type="pres">
      <dgm:prSet presAssocID="{A5FBA1BF-F399-4EE3-8E59-B9CD5CE17718}" presName="sibTrans" presStyleCnt="0"/>
      <dgm:spPr/>
    </dgm:pt>
    <dgm:pt modelId="{13229BF3-50BF-4EEB-88B5-D14960504C7D}" type="pres">
      <dgm:prSet presAssocID="{5E95BDC7-7EAB-4EC9-A943-3ECE0B826176}" presName="node" presStyleLbl="node1" presStyleIdx="1" presStyleCnt="2">
        <dgm:presLayoutVars>
          <dgm:bulletEnabled val="1"/>
        </dgm:presLayoutVars>
      </dgm:prSet>
      <dgm:spPr/>
      <dgm:t>
        <a:bodyPr/>
        <a:lstStyle/>
        <a:p>
          <a:endParaRPr lang="en-US"/>
        </a:p>
      </dgm:t>
    </dgm:pt>
  </dgm:ptLst>
  <dgm:cxnLst>
    <dgm:cxn modelId="{6838E018-1EAA-4715-9390-B11478844727}" type="presOf" srcId="{CD505D79-91BC-4344-B3A2-1564EBB0320F}" destId="{13229BF3-50BF-4EEB-88B5-D14960504C7D}" srcOrd="0" destOrd="3" presId="urn:microsoft.com/office/officeart/2005/8/layout/hList6"/>
    <dgm:cxn modelId="{68A7A0BB-9240-420F-8517-77358D728A39}" type="presOf" srcId="{8E55AEF6-E2F1-4CD2-B6B7-4092C8B8474C}" destId="{13229BF3-50BF-4EEB-88B5-D14960504C7D}" srcOrd="0" destOrd="2" presId="urn:microsoft.com/office/officeart/2005/8/layout/hList6"/>
    <dgm:cxn modelId="{AA0FF953-031B-427D-9691-8EC5ECDA3A9A}" type="presOf" srcId="{99AA9147-1972-44F5-BA70-C73832DACF7A}" destId="{5E076EF5-D115-463E-8A93-05271CF0DC37}" srcOrd="0" destOrd="3" presId="urn:microsoft.com/office/officeart/2005/8/layout/hList6"/>
    <dgm:cxn modelId="{5E792860-7D7B-475F-AA00-A9E0F9B092DB}" srcId="{BACB4C49-C6B6-418E-865C-606B0C2D37AE}" destId="{99AA9147-1972-44F5-BA70-C73832DACF7A}" srcOrd="2" destOrd="0" parTransId="{A7D36E16-9AA7-427B-A64D-4EDF5C4C9075}" sibTransId="{94FBDAFF-12DD-4D11-AD79-B54E49EB8D79}"/>
    <dgm:cxn modelId="{C680CE4A-A13C-4A85-968F-B57B77F193F0}" srcId="{BACB4C49-C6B6-418E-865C-606B0C2D37AE}" destId="{DC3D8AFA-A633-4347-86D3-750E541CA3FB}" srcOrd="0" destOrd="0" parTransId="{C612A341-1BAD-468D-989D-5F412AA4EA8A}" sibTransId="{CBA6D112-45E6-4E4E-85E4-06ABD3F0798F}"/>
    <dgm:cxn modelId="{AD7F1F02-A778-4206-9005-4A7400DED16A}" srcId="{BACB4C49-C6B6-418E-865C-606B0C2D37AE}" destId="{A23E31CD-F125-4BB5-AFFA-6DC4F9019A4C}" srcOrd="4" destOrd="0" parTransId="{BBEA65AC-D3A2-4C1F-859B-5248A1B71EF0}" sibTransId="{4F69E70A-2D19-47C8-A3D4-29E045351442}"/>
    <dgm:cxn modelId="{9AC7D25C-6E9A-43C5-8776-077B7D21BAAF}" type="presOf" srcId="{A23E31CD-F125-4BB5-AFFA-6DC4F9019A4C}" destId="{5E076EF5-D115-463E-8A93-05271CF0DC37}" srcOrd="0" destOrd="5" presId="urn:microsoft.com/office/officeart/2005/8/layout/hList6"/>
    <dgm:cxn modelId="{68682924-01C9-4244-97B5-74A03772050E}" srcId="{BACB4C49-C6B6-418E-865C-606B0C2D37AE}" destId="{AE1E3F03-1D40-4DF3-B7F3-3982D0F5261E}" srcOrd="1" destOrd="0" parTransId="{D58A7C1E-2DC4-4783-8BEE-23D3DB25DCFA}" sibTransId="{80237656-ADFF-4BEF-89CC-DC0A5F08A21C}"/>
    <dgm:cxn modelId="{9D61B2A2-7331-4ED2-9376-E4B9B81A382B}" type="presOf" srcId="{FCEF9F8F-E495-4558-8D0F-6B756004BADC}" destId="{13229BF3-50BF-4EEB-88B5-D14960504C7D}" srcOrd="0" destOrd="4" presId="urn:microsoft.com/office/officeart/2005/8/layout/hList6"/>
    <dgm:cxn modelId="{166DE278-16BC-40C7-BD6D-0B15E61AF3E1}" type="presOf" srcId="{AE1E3F03-1D40-4DF3-B7F3-3982D0F5261E}" destId="{5E076EF5-D115-463E-8A93-05271CF0DC37}" srcOrd="0" destOrd="2" presId="urn:microsoft.com/office/officeart/2005/8/layout/hList6"/>
    <dgm:cxn modelId="{C0523176-9B3B-45CB-BA54-49A65B6061C3}" srcId="{5E95BDC7-7EAB-4EC9-A943-3ECE0B826176}" destId="{8E55AEF6-E2F1-4CD2-B6B7-4092C8B8474C}" srcOrd="1" destOrd="0" parTransId="{B350287A-AC51-48FE-AFD1-0B097348B9E8}" sibTransId="{9F4C0521-7BDA-415C-9508-F0310A1D462A}"/>
    <dgm:cxn modelId="{85DAE415-D860-465D-8F88-6ED6B6F19051}" srcId="{21C5D154-47A1-40C7-85F3-D3A90BC2D4C0}" destId="{BACB4C49-C6B6-418E-865C-606B0C2D37AE}" srcOrd="0" destOrd="0" parTransId="{25B9D29A-8304-409D-99C5-147B99CA0607}" sibTransId="{A5FBA1BF-F399-4EE3-8E59-B9CD5CE17718}"/>
    <dgm:cxn modelId="{0A0B0B23-4FC3-436A-9174-229F0F09615E}" srcId="{5E95BDC7-7EAB-4EC9-A943-3ECE0B826176}" destId="{CD505D79-91BC-4344-B3A2-1564EBB0320F}" srcOrd="2" destOrd="0" parTransId="{7924D756-B29D-4139-B2D6-CB3DE60CF6D0}" sibTransId="{3C1F64FC-6173-499B-B1F1-6C81B3BCE71C}"/>
    <dgm:cxn modelId="{C6FA48EA-A6DA-4A22-B73A-9185251982B8}" type="presOf" srcId="{A6140284-2765-4F8D-A0D7-33028EBCD9C6}" destId="{13229BF3-50BF-4EEB-88B5-D14960504C7D}" srcOrd="0" destOrd="1" presId="urn:microsoft.com/office/officeart/2005/8/layout/hList6"/>
    <dgm:cxn modelId="{7C68F8C3-6CDE-4CB2-A796-BF5BD7BB1B27}" type="presOf" srcId="{DC3D8AFA-A633-4347-86D3-750E541CA3FB}" destId="{5E076EF5-D115-463E-8A93-05271CF0DC37}" srcOrd="0" destOrd="1" presId="urn:microsoft.com/office/officeart/2005/8/layout/hList6"/>
    <dgm:cxn modelId="{138390F3-515A-4988-98A5-E2D081AAF865}" type="presOf" srcId="{5E95BDC7-7EAB-4EC9-A943-3ECE0B826176}" destId="{13229BF3-50BF-4EEB-88B5-D14960504C7D}" srcOrd="0" destOrd="0" presId="urn:microsoft.com/office/officeart/2005/8/layout/hList6"/>
    <dgm:cxn modelId="{32FE115B-1854-46B5-9E35-D583F80E6A92}" srcId="{BACB4C49-C6B6-418E-865C-606B0C2D37AE}" destId="{937F8BD0-3058-4C9F-874E-318EDEE198BC}" srcOrd="3" destOrd="0" parTransId="{0BE4E798-9914-46B3-9983-78AC36BE32EF}" sibTransId="{2C0CEA04-61A4-43D7-8AC3-BEC64046958A}"/>
    <dgm:cxn modelId="{B74F03ED-0E09-403C-9BF2-20B67E313FB4}" type="presOf" srcId="{D8E6AF70-6900-4469-BD9E-BEACE9692920}" destId="{13229BF3-50BF-4EEB-88B5-D14960504C7D}" srcOrd="0" destOrd="5" presId="urn:microsoft.com/office/officeart/2005/8/layout/hList6"/>
    <dgm:cxn modelId="{3471DD06-3445-430C-8B69-C93EB01F85F6}" srcId="{5E95BDC7-7EAB-4EC9-A943-3ECE0B826176}" destId="{FCEF9F8F-E495-4558-8D0F-6B756004BADC}" srcOrd="3" destOrd="0" parTransId="{A1B64A23-AF57-4665-907F-4880621629F6}" sibTransId="{FAA4B414-9FFA-4BEF-A50F-1E13813C9921}"/>
    <dgm:cxn modelId="{EB24E779-697D-417A-A111-12242E9A2983}" srcId="{5E95BDC7-7EAB-4EC9-A943-3ECE0B826176}" destId="{A6140284-2765-4F8D-A0D7-33028EBCD9C6}" srcOrd="0" destOrd="0" parTransId="{E6E12CF0-7C92-4812-8329-DF5416BA3159}" sibTransId="{514CE7D9-3032-43E6-B4DD-256110E76466}"/>
    <dgm:cxn modelId="{0E25CFEF-D6F4-46D5-8792-DE62BD44FD90}" srcId="{5E95BDC7-7EAB-4EC9-A943-3ECE0B826176}" destId="{D8E6AF70-6900-4469-BD9E-BEACE9692920}" srcOrd="4" destOrd="0" parTransId="{6421C9A3-32B4-4D54-85E4-8B8A9A93D68B}" sibTransId="{A4E11FFA-F363-433D-8F44-772ADB0D7EAA}"/>
    <dgm:cxn modelId="{615311D3-4888-4482-9AD1-1BE268CF64AC}" type="presOf" srcId="{BACB4C49-C6B6-418E-865C-606B0C2D37AE}" destId="{5E076EF5-D115-463E-8A93-05271CF0DC37}" srcOrd="0" destOrd="0" presId="urn:microsoft.com/office/officeart/2005/8/layout/hList6"/>
    <dgm:cxn modelId="{1137E18F-D933-4E8F-833D-B1F8A9BD3330}" srcId="{21C5D154-47A1-40C7-85F3-D3A90BC2D4C0}" destId="{5E95BDC7-7EAB-4EC9-A943-3ECE0B826176}" srcOrd="1" destOrd="0" parTransId="{8E05982D-4060-456E-AEBD-A1ACF0FD5FA8}" sibTransId="{01B29D77-2C87-4F26-B50F-E8726DE45D23}"/>
    <dgm:cxn modelId="{A8B88AE7-F92C-4C5F-9BE5-A0D00C4582CD}" type="presOf" srcId="{21C5D154-47A1-40C7-85F3-D3A90BC2D4C0}" destId="{90AA12DB-7932-42E7-8EB0-8FE51B7D36C6}" srcOrd="0" destOrd="0" presId="urn:microsoft.com/office/officeart/2005/8/layout/hList6"/>
    <dgm:cxn modelId="{7082D84C-7612-429D-B6E5-9767928B88C2}" type="presOf" srcId="{937F8BD0-3058-4C9F-874E-318EDEE198BC}" destId="{5E076EF5-D115-463E-8A93-05271CF0DC37}" srcOrd="0" destOrd="4" presId="urn:microsoft.com/office/officeart/2005/8/layout/hList6"/>
    <dgm:cxn modelId="{AB930506-26EB-4002-8B01-F5213C297ACE}" type="presParOf" srcId="{90AA12DB-7932-42E7-8EB0-8FE51B7D36C6}" destId="{5E076EF5-D115-463E-8A93-05271CF0DC37}" srcOrd="0" destOrd="0" presId="urn:microsoft.com/office/officeart/2005/8/layout/hList6"/>
    <dgm:cxn modelId="{C3A838E5-7357-4FA7-8FC7-22DD7CC41FFB}" type="presParOf" srcId="{90AA12DB-7932-42E7-8EB0-8FE51B7D36C6}" destId="{2FED45F7-88A7-4EF4-9CF5-C0E7E27763D5}" srcOrd="1" destOrd="0" presId="urn:microsoft.com/office/officeart/2005/8/layout/hList6"/>
    <dgm:cxn modelId="{8A602FB2-FF59-461D-BA94-9E72101963D5}" type="presParOf" srcId="{90AA12DB-7932-42E7-8EB0-8FE51B7D36C6}" destId="{13229BF3-50BF-4EEB-88B5-D14960504C7D}" srcOrd="2" destOrd="0" presId="urn:microsoft.com/office/officeart/2005/8/layout/hList6"/>
  </dgm:cxnLst>
  <dgm:bg>
    <a:noFill/>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8B82F29-0106-48C0-8EE5-DAA5AA7B9CC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1EE40F0-4B08-4F83-94B6-941F64246468}">
      <dgm:prSet custT="1"/>
      <dgm:spPr/>
      <dgm:t>
        <a:bodyPr/>
        <a:lstStyle/>
        <a:p>
          <a:pPr rtl="0"/>
          <a:r>
            <a:rPr lang="en-US" sz="1600" b="1" dirty="0"/>
            <a:t>Requirements Engineering:</a:t>
          </a:r>
          <a:endParaRPr lang="en-US" sz="1600" dirty="0"/>
        </a:p>
      </dgm:t>
    </dgm:pt>
    <dgm:pt modelId="{92047074-3ABF-4441-B2F8-218225C3CB69}" type="parTrans" cxnId="{C8A27580-734B-410C-89C7-6622D9EA5705}">
      <dgm:prSet/>
      <dgm:spPr/>
      <dgm:t>
        <a:bodyPr/>
        <a:lstStyle/>
        <a:p>
          <a:endParaRPr lang="en-US"/>
        </a:p>
      </dgm:t>
    </dgm:pt>
    <dgm:pt modelId="{F21F25F7-C461-491B-BECB-04FBE74B9AF1}" type="sibTrans" cxnId="{C8A27580-734B-410C-89C7-6622D9EA5705}">
      <dgm:prSet/>
      <dgm:spPr/>
      <dgm:t>
        <a:bodyPr/>
        <a:lstStyle/>
        <a:p>
          <a:endParaRPr lang="en-US"/>
        </a:p>
      </dgm:t>
    </dgm:pt>
    <dgm:pt modelId="{9C441B7A-01D2-4697-9A8F-D30DCC0AD7E5}">
      <dgm:prSet custT="1"/>
      <dgm:spPr/>
      <dgm:t>
        <a:bodyPr/>
        <a:lstStyle/>
        <a:p>
          <a:pPr rtl="0"/>
          <a:r>
            <a:rPr lang="en-US" sz="1600" b="1" dirty="0"/>
            <a:t>Risk and Opportunity Management: </a:t>
          </a:r>
          <a:endParaRPr lang="en-US" sz="1600" dirty="0"/>
        </a:p>
      </dgm:t>
    </dgm:pt>
    <dgm:pt modelId="{4A8B655C-4BE4-47EA-BA4C-4AB464BC29B9}" type="parTrans" cxnId="{B7996796-FF3E-491E-91B2-47465E2B9C93}">
      <dgm:prSet/>
      <dgm:spPr/>
      <dgm:t>
        <a:bodyPr/>
        <a:lstStyle/>
        <a:p>
          <a:endParaRPr lang="en-US"/>
        </a:p>
      </dgm:t>
    </dgm:pt>
    <dgm:pt modelId="{24962929-CA96-4871-A6F0-54876CE2327D}" type="sibTrans" cxnId="{B7996796-FF3E-491E-91B2-47465E2B9C93}">
      <dgm:prSet/>
      <dgm:spPr/>
      <dgm:t>
        <a:bodyPr/>
        <a:lstStyle/>
        <a:p>
          <a:endParaRPr lang="en-US"/>
        </a:p>
      </dgm:t>
    </dgm:pt>
    <dgm:pt modelId="{616AEE5B-5EC2-4433-8D83-F1B0829C20CF}">
      <dgm:prSet custT="1"/>
      <dgm:spPr/>
      <dgm:t>
        <a:bodyPr/>
        <a:lstStyle/>
        <a:p>
          <a:pPr rtl="0"/>
          <a:r>
            <a:rPr lang="en-US" sz="1600" b="1" dirty="0"/>
            <a:t>Baseline Control: </a:t>
          </a:r>
          <a:endParaRPr lang="en-US" sz="1600" dirty="0"/>
        </a:p>
      </dgm:t>
    </dgm:pt>
    <dgm:pt modelId="{EF650276-DDD7-4547-A601-5B89A4306BA4}" type="parTrans" cxnId="{7993F2D9-F86A-4E8F-AF66-71A205F07AD6}">
      <dgm:prSet/>
      <dgm:spPr/>
      <dgm:t>
        <a:bodyPr/>
        <a:lstStyle/>
        <a:p>
          <a:endParaRPr lang="en-US"/>
        </a:p>
      </dgm:t>
    </dgm:pt>
    <dgm:pt modelId="{CA2F4DD7-23CE-40DC-983A-38F2AE56FFBD}" type="sibTrans" cxnId="{7993F2D9-F86A-4E8F-AF66-71A205F07AD6}">
      <dgm:prSet/>
      <dgm:spPr/>
      <dgm:t>
        <a:bodyPr/>
        <a:lstStyle/>
        <a:p>
          <a:endParaRPr lang="en-US"/>
        </a:p>
      </dgm:t>
    </dgm:pt>
    <dgm:pt modelId="{4DA6CB5E-3D81-4FFA-9084-2174499A2A93}">
      <dgm:prSet custT="1"/>
      <dgm:spPr/>
      <dgm:t>
        <a:bodyPr/>
        <a:lstStyle/>
        <a:p>
          <a:pPr rtl="0"/>
          <a:r>
            <a:rPr lang="en-US" sz="1600" b="1" dirty="0"/>
            <a:t>Technical Planning:</a:t>
          </a:r>
          <a:r>
            <a:rPr lang="en-US" sz="1600" b="0" dirty="0"/>
            <a:t> </a:t>
          </a:r>
          <a:endParaRPr lang="en-US" sz="1600" dirty="0"/>
        </a:p>
      </dgm:t>
    </dgm:pt>
    <dgm:pt modelId="{DDB36F0F-8B28-4E75-A571-CB1991B5B808}" type="parTrans" cxnId="{2922B504-E040-4B25-91B0-D89EC59AB3E4}">
      <dgm:prSet/>
      <dgm:spPr/>
      <dgm:t>
        <a:bodyPr/>
        <a:lstStyle/>
        <a:p>
          <a:endParaRPr lang="en-US"/>
        </a:p>
      </dgm:t>
    </dgm:pt>
    <dgm:pt modelId="{08EF282B-FF43-4EC7-AE28-0945AE0A3A5E}" type="sibTrans" cxnId="{2922B504-E040-4B25-91B0-D89EC59AB3E4}">
      <dgm:prSet/>
      <dgm:spPr/>
      <dgm:t>
        <a:bodyPr/>
        <a:lstStyle/>
        <a:p>
          <a:endParaRPr lang="en-US"/>
        </a:p>
      </dgm:t>
    </dgm:pt>
    <dgm:pt modelId="{B9334337-5639-4019-BBA4-7BF76A94D2CF}">
      <dgm:prSet custT="1"/>
      <dgm:spPr/>
      <dgm:t>
        <a:bodyPr/>
        <a:lstStyle/>
        <a:p>
          <a:pPr rtl="0"/>
          <a:r>
            <a:rPr lang="en-US" sz="1600" b="1" dirty="0"/>
            <a:t>Technical Effort Assessment: </a:t>
          </a:r>
          <a:endParaRPr lang="en-US" sz="1600" dirty="0"/>
        </a:p>
      </dgm:t>
    </dgm:pt>
    <dgm:pt modelId="{7CD2395A-9627-45A1-8D84-88FD2176A562}" type="parTrans" cxnId="{B383052B-D7F0-442B-9A2B-C020D2FF19B0}">
      <dgm:prSet/>
      <dgm:spPr/>
      <dgm:t>
        <a:bodyPr/>
        <a:lstStyle/>
        <a:p>
          <a:endParaRPr lang="en-US"/>
        </a:p>
      </dgm:t>
    </dgm:pt>
    <dgm:pt modelId="{92537940-8BC8-4A0F-A3DC-F3D2A8FFEB16}" type="sibTrans" cxnId="{B383052B-D7F0-442B-9A2B-C020D2FF19B0}">
      <dgm:prSet/>
      <dgm:spPr/>
      <dgm:t>
        <a:bodyPr/>
        <a:lstStyle/>
        <a:p>
          <a:endParaRPr lang="en-US"/>
        </a:p>
      </dgm:t>
    </dgm:pt>
    <dgm:pt modelId="{0FB0DA43-26D6-4BB0-885D-C51C08E9ABD5}">
      <dgm:prSet custT="1"/>
      <dgm:spPr/>
      <dgm:t>
        <a:bodyPr/>
        <a:lstStyle/>
        <a:p>
          <a:pPr rtl="0"/>
          <a:r>
            <a:rPr lang="en-US" sz="1400" b="0" dirty="0"/>
            <a:t>analyze customer and stakeholder needs, generate/develop requirements, perform functional analyses, derive requirements, ensure requirements quality, allocate requirements, control requirements, maintain requirements database, develop and implement Requirements Management Plans, develop measures of effectiveness and performance.</a:t>
          </a:r>
          <a:endParaRPr lang="en-US" sz="1400" dirty="0"/>
        </a:p>
      </dgm:t>
    </dgm:pt>
    <dgm:pt modelId="{2433005F-3F0B-4B01-80D2-4ACB1386BC1C}" type="parTrans" cxnId="{79DD1F85-CE15-471B-8FDB-2F3751AAC705}">
      <dgm:prSet/>
      <dgm:spPr/>
      <dgm:t>
        <a:bodyPr/>
        <a:lstStyle/>
        <a:p>
          <a:endParaRPr lang="en-US"/>
        </a:p>
      </dgm:t>
    </dgm:pt>
    <dgm:pt modelId="{43C164BF-ED1C-40F5-B95D-2BDE4FFDCBF7}" type="sibTrans" cxnId="{79DD1F85-CE15-471B-8FDB-2F3751AAC705}">
      <dgm:prSet/>
      <dgm:spPr/>
      <dgm:t>
        <a:bodyPr/>
        <a:lstStyle/>
        <a:p>
          <a:endParaRPr lang="en-US"/>
        </a:p>
      </dgm:t>
    </dgm:pt>
    <dgm:pt modelId="{27E8B4B5-FF62-441A-9A9A-92E5785D1EC3}">
      <dgm:prSet custT="1"/>
      <dgm:spPr/>
      <dgm:t>
        <a:bodyPr/>
        <a:lstStyle/>
        <a:p>
          <a:pPr rtl="0"/>
          <a:r>
            <a:rPr lang="en-US" sz="1400" b="0" dirty="0"/>
            <a:t>develop and implement Risk and Opportunity Management Plans, identify risk issues and opportunities, assess risk issues and opportunities, prioritize risks and opportunities, develop and implement risk mitigation and opportunity achievement plans, track risk reduction and opportunity achievement activities.</a:t>
          </a:r>
          <a:endParaRPr lang="en-US" sz="1400" dirty="0"/>
        </a:p>
      </dgm:t>
    </dgm:pt>
    <dgm:pt modelId="{05A07168-789C-431B-A08F-1D93BC65C4A3}" type="parTrans" cxnId="{4AEEFA0B-7D65-4193-AF36-AF3ACDDF2C62}">
      <dgm:prSet/>
      <dgm:spPr/>
      <dgm:t>
        <a:bodyPr/>
        <a:lstStyle/>
        <a:p>
          <a:endParaRPr lang="en-US"/>
        </a:p>
      </dgm:t>
    </dgm:pt>
    <dgm:pt modelId="{7099D79F-70C9-48B6-91D3-AB38939845AE}" type="sibTrans" cxnId="{4AEEFA0B-7D65-4193-AF36-AF3ACDDF2C62}">
      <dgm:prSet/>
      <dgm:spPr/>
      <dgm:t>
        <a:bodyPr/>
        <a:lstStyle/>
        <a:p>
          <a:endParaRPr lang="en-US"/>
        </a:p>
      </dgm:t>
    </dgm:pt>
    <dgm:pt modelId="{A3ACD096-48C1-4870-945A-D3E2BA68E99B}">
      <dgm:prSet custT="1"/>
      <dgm:spPr/>
      <dgm:t>
        <a:bodyPr/>
        <a:lstStyle/>
        <a:p>
          <a:pPr rtl="0"/>
          <a:r>
            <a:rPr lang="en-US" sz="1400" b="0" dirty="0"/>
            <a:t>develop and implement Configuration Management Plans, establish and update baselines for requirements and evolving configurations/products, establish and implement change control processes, maintain traceability of configurations, participate in Configuration Control Boards, participate in configuration item identification and status accounting, participate in functional and physical configuration audits.</a:t>
          </a:r>
          <a:endParaRPr lang="en-US" sz="1400" dirty="0"/>
        </a:p>
      </dgm:t>
    </dgm:pt>
    <dgm:pt modelId="{ACE09219-D3F1-4AEF-A93B-5FDB4D564884}" type="parTrans" cxnId="{CD069C2E-E35E-49C4-B67A-F2A07E0B4276}">
      <dgm:prSet/>
      <dgm:spPr/>
      <dgm:t>
        <a:bodyPr/>
        <a:lstStyle/>
        <a:p>
          <a:endParaRPr lang="en-US"/>
        </a:p>
      </dgm:t>
    </dgm:pt>
    <dgm:pt modelId="{7C841ED7-0ECC-4F8F-ADB7-D13A9E2ECC47}" type="sibTrans" cxnId="{CD069C2E-E35E-49C4-B67A-F2A07E0B4276}">
      <dgm:prSet/>
      <dgm:spPr/>
      <dgm:t>
        <a:bodyPr/>
        <a:lstStyle/>
        <a:p>
          <a:endParaRPr lang="en-US"/>
        </a:p>
      </dgm:t>
    </dgm:pt>
    <dgm:pt modelId="{31359650-BA7B-4DDB-920C-83BEC4578D86}">
      <dgm:prSet custT="1"/>
      <dgm:spPr/>
      <dgm:t>
        <a:bodyPr/>
        <a:lstStyle/>
        <a:p>
          <a:pPr rtl="0"/>
          <a:r>
            <a:rPr lang="en-US" sz="1400" b="0" dirty="0"/>
            <a:t>identify program objectives and technical development strategy; prepare Systems Engineering Management Plans, Product Breakdown Structures, program Work Breakdown Structures, Integrated Master Plans, and Integrated Master Schedules; identify program metrics including product technical performance measures and key performance parameters, identify program resource needs in terms of equipment, facilities, and personnel capabilities.</a:t>
          </a:r>
          <a:endParaRPr lang="en-US" sz="1400" dirty="0"/>
        </a:p>
      </dgm:t>
    </dgm:pt>
    <dgm:pt modelId="{ECBC95D1-A62F-4891-A74B-E443C2CC660A}" type="parTrans" cxnId="{307A3341-55FE-4984-8FFB-3F74814CB140}">
      <dgm:prSet/>
      <dgm:spPr/>
      <dgm:t>
        <a:bodyPr/>
        <a:lstStyle/>
        <a:p>
          <a:endParaRPr lang="en-US"/>
        </a:p>
      </dgm:t>
    </dgm:pt>
    <dgm:pt modelId="{23A2EF2C-4782-4452-8F7C-229D5B121F84}" type="sibTrans" cxnId="{307A3341-55FE-4984-8FFB-3F74814CB140}">
      <dgm:prSet/>
      <dgm:spPr/>
      <dgm:t>
        <a:bodyPr/>
        <a:lstStyle/>
        <a:p>
          <a:endParaRPr lang="en-US"/>
        </a:p>
      </dgm:t>
    </dgm:pt>
    <dgm:pt modelId="{AA8DDEC4-5CCD-4338-8C08-57F579A92D92}">
      <dgm:prSet custT="1"/>
      <dgm:spPr/>
      <dgm:t>
        <a:bodyPr/>
        <a:lstStyle/>
        <a:p>
          <a:pPr rtl="0"/>
          <a:r>
            <a:rPr lang="en-US" sz="1400" b="0" dirty="0"/>
            <a:t>collect, analyze, track, and report program metrics including product technical performance measures and key performance parameters; conduct audits and reviews; assess process and tool usage compliance; conduct capability assessments; recommend and implement process and product improvements.</a:t>
          </a:r>
          <a:endParaRPr lang="en-US" sz="1400" dirty="0"/>
        </a:p>
      </dgm:t>
    </dgm:pt>
    <dgm:pt modelId="{0E26A461-F5FA-4CF1-B389-3636CF2DFECF}" type="parTrans" cxnId="{E3225DD1-094D-4517-A2CD-68ADB58E33AA}">
      <dgm:prSet/>
      <dgm:spPr/>
      <dgm:t>
        <a:bodyPr/>
        <a:lstStyle/>
        <a:p>
          <a:endParaRPr lang="en-US"/>
        </a:p>
      </dgm:t>
    </dgm:pt>
    <dgm:pt modelId="{57E05E8C-D332-4460-824A-9302781ACB93}" type="sibTrans" cxnId="{E3225DD1-094D-4517-A2CD-68ADB58E33AA}">
      <dgm:prSet/>
      <dgm:spPr/>
      <dgm:t>
        <a:bodyPr/>
        <a:lstStyle/>
        <a:p>
          <a:endParaRPr lang="en-US"/>
        </a:p>
      </dgm:t>
    </dgm:pt>
    <dgm:pt modelId="{AA9C6C12-760D-4295-A7A2-99575D19503D}">
      <dgm:prSet custT="1"/>
      <dgm:spPr/>
      <dgm:t>
        <a:bodyPr/>
        <a:lstStyle/>
        <a:p>
          <a:pPr rtl="0"/>
          <a:r>
            <a:rPr lang="en-US" sz="1600" b="1" dirty="0"/>
            <a:t>Architecture/Design Development:</a:t>
          </a:r>
          <a:r>
            <a:rPr lang="en-US" sz="1600" b="0" dirty="0"/>
            <a:t> </a:t>
          </a:r>
          <a:endParaRPr lang="en-US" sz="1600" dirty="0"/>
        </a:p>
      </dgm:t>
    </dgm:pt>
    <dgm:pt modelId="{727EE56C-54E9-406B-A49E-CA55138BABAF}" type="parTrans" cxnId="{B3A7277B-699D-4E86-B4B0-6462CCB6746D}">
      <dgm:prSet/>
      <dgm:spPr/>
      <dgm:t>
        <a:bodyPr/>
        <a:lstStyle/>
        <a:p>
          <a:endParaRPr lang="en-US"/>
        </a:p>
      </dgm:t>
    </dgm:pt>
    <dgm:pt modelId="{84DC21CD-8828-4CBA-B8ED-4DE3AE27A6C9}" type="sibTrans" cxnId="{B3A7277B-699D-4E86-B4B0-6462CCB6746D}">
      <dgm:prSet/>
      <dgm:spPr/>
      <dgm:t>
        <a:bodyPr/>
        <a:lstStyle/>
        <a:p>
          <a:endParaRPr lang="en-US"/>
        </a:p>
      </dgm:t>
    </dgm:pt>
    <dgm:pt modelId="{DEDC5FFF-4F2C-4951-B98D-A69C902A23D3}">
      <dgm:prSet custT="1"/>
      <dgm:spPr/>
      <dgm:t>
        <a:bodyPr/>
        <a:lstStyle/>
        <a:p>
          <a:pPr rtl="0"/>
          <a:r>
            <a:rPr lang="en-US" sz="1400" b="0" dirty="0"/>
            <a:t>identify baseline and alternate candidate concepts and architectures, prepare Trade Study Plans, conduct and document trade studies, evaluate and optimize candidate concepts and architectures, prepare system/solution description documents.</a:t>
          </a:r>
          <a:endParaRPr lang="en-US" sz="1400" dirty="0"/>
        </a:p>
      </dgm:t>
    </dgm:pt>
    <dgm:pt modelId="{A3FBDB24-8FE6-4B5E-8A2D-6E8E8C0F49F8}" type="parTrans" cxnId="{66631FB8-003D-4D07-ADDE-C179ECCF0F3F}">
      <dgm:prSet/>
      <dgm:spPr/>
      <dgm:t>
        <a:bodyPr/>
        <a:lstStyle/>
        <a:p>
          <a:endParaRPr lang="en-US"/>
        </a:p>
      </dgm:t>
    </dgm:pt>
    <dgm:pt modelId="{C938C691-9D50-46DC-9486-C6A9C4559E2B}" type="sibTrans" cxnId="{66631FB8-003D-4D07-ADDE-C179ECCF0F3F}">
      <dgm:prSet/>
      <dgm:spPr/>
      <dgm:t>
        <a:bodyPr/>
        <a:lstStyle/>
        <a:p>
          <a:endParaRPr lang="en-US"/>
        </a:p>
      </dgm:t>
    </dgm:pt>
    <dgm:pt modelId="{1EBD4C05-75FF-402B-ABE7-75DC88BAEFCF}" type="pres">
      <dgm:prSet presAssocID="{58B82F29-0106-48C0-8EE5-DAA5AA7B9CC7}" presName="vert0" presStyleCnt="0">
        <dgm:presLayoutVars>
          <dgm:dir/>
          <dgm:animOne val="branch"/>
          <dgm:animLvl val="lvl"/>
        </dgm:presLayoutVars>
      </dgm:prSet>
      <dgm:spPr/>
      <dgm:t>
        <a:bodyPr/>
        <a:lstStyle/>
        <a:p>
          <a:endParaRPr lang="en-US"/>
        </a:p>
      </dgm:t>
    </dgm:pt>
    <dgm:pt modelId="{E5E478BE-A106-4CAA-B7C8-4E62AE2BDDB1}" type="pres">
      <dgm:prSet presAssocID="{01EE40F0-4B08-4F83-94B6-941F64246468}" presName="thickLine" presStyleLbl="alignNode1" presStyleIdx="0" presStyleCnt="6"/>
      <dgm:spPr/>
    </dgm:pt>
    <dgm:pt modelId="{A068B039-73FC-4222-88E3-7D039216A1D1}" type="pres">
      <dgm:prSet presAssocID="{01EE40F0-4B08-4F83-94B6-941F64246468}" presName="horz1" presStyleCnt="0"/>
      <dgm:spPr/>
    </dgm:pt>
    <dgm:pt modelId="{C903651F-93F1-4509-8F78-89F74F6CC13F}" type="pres">
      <dgm:prSet presAssocID="{01EE40F0-4B08-4F83-94B6-941F64246468}" presName="tx1" presStyleLbl="revTx" presStyleIdx="0" presStyleCnt="12"/>
      <dgm:spPr/>
      <dgm:t>
        <a:bodyPr/>
        <a:lstStyle/>
        <a:p>
          <a:endParaRPr lang="en-US"/>
        </a:p>
      </dgm:t>
    </dgm:pt>
    <dgm:pt modelId="{7EAE19F8-9F5E-4259-87C0-D438A415A468}" type="pres">
      <dgm:prSet presAssocID="{01EE40F0-4B08-4F83-94B6-941F64246468}" presName="vert1" presStyleCnt="0"/>
      <dgm:spPr/>
    </dgm:pt>
    <dgm:pt modelId="{996EBAA0-0A20-45E2-84E5-85818A0A0A75}" type="pres">
      <dgm:prSet presAssocID="{0FB0DA43-26D6-4BB0-885D-C51C08E9ABD5}" presName="vertSpace2a" presStyleCnt="0"/>
      <dgm:spPr/>
    </dgm:pt>
    <dgm:pt modelId="{42D1B588-984E-4D91-A66F-7322E61828D3}" type="pres">
      <dgm:prSet presAssocID="{0FB0DA43-26D6-4BB0-885D-C51C08E9ABD5}" presName="horz2" presStyleCnt="0"/>
      <dgm:spPr/>
    </dgm:pt>
    <dgm:pt modelId="{46012571-3B71-48D5-BD3F-9514EC2D8E82}" type="pres">
      <dgm:prSet presAssocID="{0FB0DA43-26D6-4BB0-885D-C51C08E9ABD5}" presName="horzSpace2" presStyleCnt="0"/>
      <dgm:spPr/>
    </dgm:pt>
    <dgm:pt modelId="{053767D6-9F7D-4C8B-ACE4-AA5AAF12966B}" type="pres">
      <dgm:prSet presAssocID="{0FB0DA43-26D6-4BB0-885D-C51C08E9ABD5}" presName="tx2" presStyleLbl="revTx" presStyleIdx="1" presStyleCnt="12"/>
      <dgm:spPr/>
      <dgm:t>
        <a:bodyPr/>
        <a:lstStyle/>
        <a:p>
          <a:endParaRPr lang="en-US"/>
        </a:p>
      </dgm:t>
    </dgm:pt>
    <dgm:pt modelId="{35F99659-C65F-4F9F-9419-3017673CA9D4}" type="pres">
      <dgm:prSet presAssocID="{0FB0DA43-26D6-4BB0-885D-C51C08E9ABD5}" presName="vert2" presStyleCnt="0"/>
      <dgm:spPr/>
    </dgm:pt>
    <dgm:pt modelId="{F9C689B8-5B80-48D2-A51B-4F3E0F194C5F}" type="pres">
      <dgm:prSet presAssocID="{0FB0DA43-26D6-4BB0-885D-C51C08E9ABD5}" presName="thinLine2b" presStyleLbl="callout" presStyleIdx="0" presStyleCnt="6"/>
      <dgm:spPr/>
    </dgm:pt>
    <dgm:pt modelId="{51A336D5-6DE1-4868-BAA9-242AEA43D60D}" type="pres">
      <dgm:prSet presAssocID="{0FB0DA43-26D6-4BB0-885D-C51C08E9ABD5}" presName="vertSpace2b" presStyleCnt="0"/>
      <dgm:spPr/>
    </dgm:pt>
    <dgm:pt modelId="{D7751A93-4176-4ECF-AA9B-9866D29D6194}" type="pres">
      <dgm:prSet presAssocID="{9C441B7A-01D2-4697-9A8F-D30DCC0AD7E5}" presName="thickLine" presStyleLbl="alignNode1" presStyleIdx="1" presStyleCnt="6"/>
      <dgm:spPr/>
    </dgm:pt>
    <dgm:pt modelId="{282CE580-BED6-499E-92CF-5E39EB02FB82}" type="pres">
      <dgm:prSet presAssocID="{9C441B7A-01D2-4697-9A8F-D30DCC0AD7E5}" presName="horz1" presStyleCnt="0"/>
      <dgm:spPr/>
    </dgm:pt>
    <dgm:pt modelId="{06792297-9107-4D2D-AF4A-ABEB9DF0C6F6}" type="pres">
      <dgm:prSet presAssocID="{9C441B7A-01D2-4697-9A8F-D30DCC0AD7E5}" presName="tx1" presStyleLbl="revTx" presStyleIdx="2" presStyleCnt="12"/>
      <dgm:spPr/>
      <dgm:t>
        <a:bodyPr/>
        <a:lstStyle/>
        <a:p>
          <a:endParaRPr lang="en-US"/>
        </a:p>
      </dgm:t>
    </dgm:pt>
    <dgm:pt modelId="{CD0B5A06-CE7F-48D6-98A1-0E86D3AEEF0E}" type="pres">
      <dgm:prSet presAssocID="{9C441B7A-01D2-4697-9A8F-D30DCC0AD7E5}" presName="vert1" presStyleCnt="0"/>
      <dgm:spPr/>
    </dgm:pt>
    <dgm:pt modelId="{0092C61D-D73E-48AB-A512-5F20EC13C947}" type="pres">
      <dgm:prSet presAssocID="{27E8B4B5-FF62-441A-9A9A-92E5785D1EC3}" presName="vertSpace2a" presStyleCnt="0"/>
      <dgm:spPr/>
    </dgm:pt>
    <dgm:pt modelId="{3CC285BF-EAB3-418D-9113-21F8D3A22ABD}" type="pres">
      <dgm:prSet presAssocID="{27E8B4B5-FF62-441A-9A9A-92E5785D1EC3}" presName="horz2" presStyleCnt="0"/>
      <dgm:spPr/>
    </dgm:pt>
    <dgm:pt modelId="{66FCFCF3-7AE9-46EA-915B-1B9C05C12660}" type="pres">
      <dgm:prSet presAssocID="{27E8B4B5-FF62-441A-9A9A-92E5785D1EC3}" presName="horzSpace2" presStyleCnt="0"/>
      <dgm:spPr/>
    </dgm:pt>
    <dgm:pt modelId="{49EC0404-CD57-402B-9356-145810B6207A}" type="pres">
      <dgm:prSet presAssocID="{27E8B4B5-FF62-441A-9A9A-92E5785D1EC3}" presName="tx2" presStyleLbl="revTx" presStyleIdx="3" presStyleCnt="12"/>
      <dgm:spPr/>
      <dgm:t>
        <a:bodyPr/>
        <a:lstStyle/>
        <a:p>
          <a:endParaRPr lang="en-US"/>
        </a:p>
      </dgm:t>
    </dgm:pt>
    <dgm:pt modelId="{A0525BBF-4256-4BDF-B79D-E07FB2978189}" type="pres">
      <dgm:prSet presAssocID="{27E8B4B5-FF62-441A-9A9A-92E5785D1EC3}" presName="vert2" presStyleCnt="0"/>
      <dgm:spPr/>
    </dgm:pt>
    <dgm:pt modelId="{83220064-5FB2-4219-A630-A6032C4725CB}" type="pres">
      <dgm:prSet presAssocID="{27E8B4B5-FF62-441A-9A9A-92E5785D1EC3}" presName="thinLine2b" presStyleLbl="callout" presStyleIdx="1" presStyleCnt="6"/>
      <dgm:spPr/>
    </dgm:pt>
    <dgm:pt modelId="{51D04BD5-D51B-45CF-8752-019F9E2D8404}" type="pres">
      <dgm:prSet presAssocID="{27E8B4B5-FF62-441A-9A9A-92E5785D1EC3}" presName="vertSpace2b" presStyleCnt="0"/>
      <dgm:spPr/>
    </dgm:pt>
    <dgm:pt modelId="{A8AA17BB-7765-4638-9549-FE8773A8E211}" type="pres">
      <dgm:prSet presAssocID="{616AEE5B-5EC2-4433-8D83-F1B0829C20CF}" presName="thickLine" presStyleLbl="alignNode1" presStyleIdx="2" presStyleCnt="6"/>
      <dgm:spPr/>
    </dgm:pt>
    <dgm:pt modelId="{6AB34C2A-68D2-4B43-8DD4-E89980530208}" type="pres">
      <dgm:prSet presAssocID="{616AEE5B-5EC2-4433-8D83-F1B0829C20CF}" presName="horz1" presStyleCnt="0"/>
      <dgm:spPr/>
    </dgm:pt>
    <dgm:pt modelId="{DE26B0ED-E91D-485C-A38B-164A00CD1F64}" type="pres">
      <dgm:prSet presAssocID="{616AEE5B-5EC2-4433-8D83-F1B0829C20CF}" presName="tx1" presStyleLbl="revTx" presStyleIdx="4" presStyleCnt="12"/>
      <dgm:spPr/>
      <dgm:t>
        <a:bodyPr/>
        <a:lstStyle/>
        <a:p>
          <a:endParaRPr lang="en-US"/>
        </a:p>
      </dgm:t>
    </dgm:pt>
    <dgm:pt modelId="{26104D76-5DBC-4987-A5DA-8F60D5BA1CC7}" type="pres">
      <dgm:prSet presAssocID="{616AEE5B-5EC2-4433-8D83-F1B0829C20CF}" presName="vert1" presStyleCnt="0"/>
      <dgm:spPr/>
    </dgm:pt>
    <dgm:pt modelId="{567A4EAC-E62D-438C-B7D7-9E7FD4F4EA9E}" type="pres">
      <dgm:prSet presAssocID="{A3ACD096-48C1-4870-945A-D3E2BA68E99B}" presName="vertSpace2a" presStyleCnt="0"/>
      <dgm:spPr/>
    </dgm:pt>
    <dgm:pt modelId="{52D48AF6-82AE-44BC-A77E-F2E364E13466}" type="pres">
      <dgm:prSet presAssocID="{A3ACD096-48C1-4870-945A-D3E2BA68E99B}" presName="horz2" presStyleCnt="0"/>
      <dgm:spPr/>
    </dgm:pt>
    <dgm:pt modelId="{C8A6C448-9642-49AC-8B1F-53522F13DB8B}" type="pres">
      <dgm:prSet presAssocID="{A3ACD096-48C1-4870-945A-D3E2BA68E99B}" presName="horzSpace2" presStyleCnt="0"/>
      <dgm:spPr/>
    </dgm:pt>
    <dgm:pt modelId="{E3AAE66C-72B3-4C24-AB3D-BFF71BDF6DC8}" type="pres">
      <dgm:prSet presAssocID="{A3ACD096-48C1-4870-945A-D3E2BA68E99B}" presName="tx2" presStyleLbl="revTx" presStyleIdx="5" presStyleCnt="12"/>
      <dgm:spPr/>
      <dgm:t>
        <a:bodyPr/>
        <a:lstStyle/>
        <a:p>
          <a:endParaRPr lang="en-US"/>
        </a:p>
      </dgm:t>
    </dgm:pt>
    <dgm:pt modelId="{686CA7E4-1BB8-44DC-897B-4708D3849997}" type="pres">
      <dgm:prSet presAssocID="{A3ACD096-48C1-4870-945A-D3E2BA68E99B}" presName="vert2" presStyleCnt="0"/>
      <dgm:spPr/>
    </dgm:pt>
    <dgm:pt modelId="{AC310BAC-37BD-47F2-BE2E-45737F66B8F9}" type="pres">
      <dgm:prSet presAssocID="{A3ACD096-48C1-4870-945A-D3E2BA68E99B}" presName="thinLine2b" presStyleLbl="callout" presStyleIdx="2" presStyleCnt="6"/>
      <dgm:spPr/>
    </dgm:pt>
    <dgm:pt modelId="{827AA365-0A72-4E69-AADE-FA0C37895FAB}" type="pres">
      <dgm:prSet presAssocID="{A3ACD096-48C1-4870-945A-D3E2BA68E99B}" presName="vertSpace2b" presStyleCnt="0"/>
      <dgm:spPr/>
    </dgm:pt>
    <dgm:pt modelId="{89056FB1-A38E-4EB7-8060-C226E30ACAC2}" type="pres">
      <dgm:prSet presAssocID="{4DA6CB5E-3D81-4FFA-9084-2174499A2A93}" presName="thickLine" presStyleLbl="alignNode1" presStyleIdx="3" presStyleCnt="6"/>
      <dgm:spPr/>
    </dgm:pt>
    <dgm:pt modelId="{7D5C143F-D7CF-47DD-B5B7-D74186E27222}" type="pres">
      <dgm:prSet presAssocID="{4DA6CB5E-3D81-4FFA-9084-2174499A2A93}" presName="horz1" presStyleCnt="0"/>
      <dgm:spPr/>
    </dgm:pt>
    <dgm:pt modelId="{B3D6B4CD-C9AB-4298-8CA6-06B5C35C2BCC}" type="pres">
      <dgm:prSet presAssocID="{4DA6CB5E-3D81-4FFA-9084-2174499A2A93}" presName="tx1" presStyleLbl="revTx" presStyleIdx="6" presStyleCnt="12"/>
      <dgm:spPr/>
      <dgm:t>
        <a:bodyPr/>
        <a:lstStyle/>
        <a:p>
          <a:endParaRPr lang="en-US"/>
        </a:p>
      </dgm:t>
    </dgm:pt>
    <dgm:pt modelId="{F43FCF17-5747-4A48-8427-7B40293C56DB}" type="pres">
      <dgm:prSet presAssocID="{4DA6CB5E-3D81-4FFA-9084-2174499A2A93}" presName="vert1" presStyleCnt="0"/>
      <dgm:spPr/>
    </dgm:pt>
    <dgm:pt modelId="{97EF4369-7917-4FE2-A6A5-CEF042C58A21}" type="pres">
      <dgm:prSet presAssocID="{31359650-BA7B-4DDB-920C-83BEC4578D86}" presName="vertSpace2a" presStyleCnt="0"/>
      <dgm:spPr/>
    </dgm:pt>
    <dgm:pt modelId="{25A18D8F-E920-494D-9BA0-EE3C98AA68D8}" type="pres">
      <dgm:prSet presAssocID="{31359650-BA7B-4DDB-920C-83BEC4578D86}" presName="horz2" presStyleCnt="0"/>
      <dgm:spPr/>
    </dgm:pt>
    <dgm:pt modelId="{7CD488C4-7389-4EE9-A8DB-3FF3500E7EA3}" type="pres">
      <dgm:prSet presAssocID="{31359650-BA7B-4DDB-920C-83BEC4578D86}" presName="horzSpace2" presStyleCnt="0"/>
      <dgm:spPr/>
    </dgm:pt>
    <dgm:pt modelId="{A79F5C79-5633-4FAC-9A5A-2A8937716A90}" type="pres">
      <dgm:prSet presAssocID="{31359650-BA7B-4DDB-920C-83BEC4578D86}" presName="tx2" presStyleLbl="revTx" presStyleIdx="7" presStyleCnt="12"/>
      <dgm:spPr/>
      <dgm:t>
        <a:bodyPr/>
        <a:lstStyle/>
        <a:p>
          <a:endParaRPr lang="en-US"/>
        </a:p>
      </dgm:t>
    </dgm:pt>
    <dgm:pt modelId="{5F03D31A-3F3C-4F45-99E1-F4546B254B1C}" type="pres">
      <dgm:prSet presAssocID="{31359650-BA7B-4DDB-920C-83BEC4578D86}" presName="vert2" presStyleCnt="0"/>
      <dgm:spPr/>
    </dgm:pt>
    <dgm:pt modelId="{229F04D5-2BD5-4F65-B389-AEDF38344385}" type="pres">
      <dgm:prSet presAssocID="{31359650-BA7B-4DDB-920C-83BEC4578D86}" presName="thinLine2b" presStyleLbl="callout" presStyleIdx="3" presStyleCnt="6"/>
      <dgm:spPr/>
    </dgm:pt>
    <dgm:pt modelId="{D2444D5F-6AB6-4F6D-9191-22EF85B1645B}" type="pres">
      <dgm:prSet presAssocID="{31359650-BA7B-4DDB-920C-83BEC4578D86}" presName="vertSpace2b" presStyleCnt="0"/>
      <dgm:spPr/>
    </dgm:pt>
    <dgm:pt modelId="{19F7581A-F47E-4F5F-979F-F4BAAD798D09}" type="pres">
      <dgm:prSet presAssocID="{B9334337-5639-4019-BBA4-7BF76A94D2CF}" presName="thickLine" presStyleLbl="alignNode1" presStyleIdx="4" presStyleCnt="6"/>
      <dgm:spPr/>
    </dgm:pt>
    <dgm:pt modelId="{1384B9C4-A7A9-4791-9A9D-2B671C830EAF}" type="pres">
      <dgm:prSet presAssocID="{B9334337-5639-4019-BBA4-7BF76A94D2CF}" presName="horz1" presStyleCnt="0"/>
      <dgm:spPr/>
    </dgm:pt>
    <dgm:pt modelId="{C054424B-BD11-4879-8376-768ABFB5228D}" type="pres">
      <dgm:prSet presAssocID="{B9334337-5639-4019-BBA4-7BF76A94D2CF}" presName="tx1" presStyleLbl="revTx" presStyleIdx="8" presStyleCnt="12"/>
      <dgm:spPr/>
      <dgm:t>
        <a:bodyPr/>
        <a:lstStyle/>
        <a:p>
          <a:endParaRPr lang="en-US"/>
        </a:p>
      </dgm:t>
    </dgm:pt>
    <dgm:pt modelId="{0B36EBFA-94A2-46AD-88A1-D80292CC716A}" type="pres">
      <dgm:prSet presAssocID="{B9334337-5639-4019-BBA4-7BF76A94D2CF}" presName="vert1" presStyleCnt="0"/>
      <dgm:spPr/>
    </dgm:pt>
    <dgm:pt modelId="{24DEC8B1-2E94-47EC-99C6-5EA9A261C122}" type="pres">
      <dgm:prSet presAssocID="{AA8DDEC4-5CCD-4338-8C08-57F579A92D92}" presName="vertSpace2a" presStyleCnt="0"/>
      <dgm:spPr/>
    </dgm:pt>
    <dgm:pt modelId="{0B4B60AB-2131-4AE0-A174-C39888F2750D}" type="pres">
      <dgm:prSet presAssocID="{AA8DDEC4-5CCD-4338-8C08-57F579A92D92}" presName="horz2" presStyleCnt="0"/>
      <dgm:spPr/>
    </dgm:pt>
    <dgm:pt modelId="{5E0AD526-5849-4C01-8024-C0D84C75127F}" type="pres">
      <dgm:prSet presAssocID="{AA8DDEC4-5CCD-4338-8C08-57F579A92D92}" presName="horzSpace2" presStyleCnt="0"/>
      <dgm:spPr/>
    </dgm:pt>
    <dgm:pt modelId="{FCA0B285-F323-42B1-8CA3-8AD735FAEB71}" type="pres">
      <dgm:prSet presAssocID="{AA8DDEC4-5CCD-4338-8C08-57F579A92D92}" presName="tx2" presStyleLbl="revTx" presStyleIdx="9" presStyleCnt="12"/>
      <dgm:spPr/>
      <dgm:t>
        <a:bodyPr/>
        <a:lstStyle/>
        <a:p>
          <a:endParaRPr lang="en-US"/>
        </a:p>
      </dgm:t>
    </dgm:pt>
    <dgm:pt modelId="{5FD3A8BA-8142-42EC-847F-92D34EBFC08E}" type="pres">
      <dgm:prSet presAssocID="{AA8DDEC4-5CCD-4338-8C08-57F579A92D92}" presName="vert2" presStyleCnt="0"/>
      <dgm:spPr/>
    </dgm:pt>
    <dgm:pt modelId="{5746E702-C3FA-45EF-A993-E8226A2772E1}" type="pres">
      <dgm:prSet presAssocID="{AA8DDEC4-5CCD-4338-8C08-57F579A92D92}" presName="thinLine2b" presStyleLbl="callout" presStyleIdx="4" presStyleCnt="6"/>
      <dgm:spPr/>
    </dgm:pt>
    <dgm:pt modelId="{F887C002-DFB5-40E3-98BC-6D5084C9139E}" type="pres">
      <dgm:prSet presAssocID="{AA8DDEC4-5CCD-4338-8C08-57F579A92D92}" presName="vertSpace2b" presStyleCnt="0"/>
      <dgm:spPr/>
    </dgm:pt>
    <dgm:pt modelId="{EC701DB5-9C6D-47C2-BAAC-A06B01FA31F9}" type="pres">
      <dgm:prSet presAssocID="{AA9C6C12-760D-4295-A7A2-99575D19503D}" presName="thickLine" presStyleLbl="alignNode1" presStyleIdx="5" presStyleCnt="6"/>
      <dgm:spPr/>
    </dgm:pt>
    <dgm:pt modelId="{867D5F33-9AED-4D0A-A169-76C557F7C677}" type="pres">
      <dgm:prSet presAssocID="{AA9C6C12-760D-4295-A7A2-99575D19503D}" presName="horz1" presStyleCnt="0"/>
      <dgm:spPr/>
    </dgm:pt>
    <dgm:pt modelId="{960078F7-614C-41BB-94EB-7B0698688B76}" type="pres">
      <dgm:prSet presAssocID="{AA9C6C12-760D-4295-A7A2-99575D19503D}" presName="tx1" presStyleLbl="revTx" presStyleIdx="10" presStyleCnt="12"/>
      <dgm:spPr/>
      <dgm:t>
        <a:bodyPr/>
        <a:lstStyle/>
        <a:p>
          <a:endParaRPr lang="en-US"/>
        </a:p>
      </dgm:t>
    </dgm:pt>
    <dgm:pt modelId="{DAAAEFBA-CF26-4EAC-AB2A-1E4564A863CD}" type="pres">
      <dgm:prSet presAssocID="{AA9C6C12-760D-4295-A7A2-99575D19503D}" presName="vert1" presStyleCnt="0"/>
      <dgm:spPr/>
    </dgm:pt>
    <dgm:pt modelId="{09A3887E-08D0-4134-8CB8-D3B0566BA956}" type="pres">
      <dgm:prSet presAssocID="{DEDC5FFF-4F2C-4951-B98D-A69C902A23D3}" presName="vertSpace2a" presStyleCnt="0"/>
      <dgm:spPr/>
    </dgm:pt>
    <dgm:pt modelId="{FBECCB78-9261-491C-9726-646368C85CB4}" type="pres">
      <dgm:prSet presAssocID="{DEDC5FFF-4F2C-4951-B98D-A69C902A23D3}" presName="horz2" presStyleCnt="0"/>
      <dgm:spPr/>
    </dgm:pt>
    <dgm:pt modelId="{A0D0CED0-836B-4093-99C2-52DFC3493184}" type="pres">
      <dgm:prSet presAssocID="{DEDC5FFF-4F2C-4951-B98D-A69C902A23D3}" presName="horzSpace2" presStyleCnt="0"/>
      <dgm:spPr/>
    </dgm:pt>
    <dgm:pt modelId="{76E44DA2-8B90-40D4-BDC9-B055727C81CC}" type="pres">
      <dgm:prSet presAssocID="{DEDC5FFF-4F2C-4951-B98D-A69C902A23D3}" presName="tx2" presStyleLbl="revTx" presStyleIdx="11" presStyleCnt="12"/>
      <dgm:spPr/>
      <dgm:t>
        <a:bodyPr/>
        <a:lstStyle/>
        <a:p>
          <a:endParaRPr lang="en-US"/>
        </a:p>
      </dgm:t>
    </dgm:pt>
    <dgm:pt modelId="{52831381-917B-4AC9-816D-4FE3CB18FA7A}" type="pres">
      <dgm:prSet presAssocID="{DEDC5FFF-4F2C-4951-B98D-A69C902A23D3}" presName="vert2" presStyleCnt="0"/>
      <dgm:spPr/>
    </dgm:pt>
    <dgm:pt modelId="{B1863C24-AA31-4EA6-A569-8F77F49C3649}" type="pres">
      <dgm:prSet presAssocID="{DEDC5FFF-4F2C-4951-B98D-A69C902A23D3}" presName="thinLine2b" presStyleLbl="callout" presStyleIdx="5" presStyleCnt="6"/>
      <dgm:spPr/>
    </dgm:pt>
    <dgm:pt modelId="{6CDF283C-A734-4953-9580-3D96BDB9083F}" type="pres">
      <dgm:prSet presAssocID="{DEDC5FFF-4F2C-4951-B98D-A69C902A23D3}" presName="vertSpace2b" presStyleCnt="0"/>
      <dgm:spPr/>
    </dgm:pt>
  </dgm:ptLst>
  <dgm:cxnLst>
    <dgm:cxn modelId="{B3A7277B-699D-4E86-B4B0-6462CCB6746D}" srcId="{58B82F29-0106-48C0-8EE5-DAA5AA7B9CC7}" destId="{AA9C6C12-760D-4295-A7A2-99575D19503D}" srcOrd="5" destOrd="0" parTransId="{727EE56C-54E9-406B-A49E-CA55138BABAF}" sibTransId="{84DC21CD-8828-4CBA-B8ED-4DE3AE27A6C9}"/>
    <dgm:cxn modelId="{DDF5CA9E-55BD-4D05-B819-DB50D22E5574}" type="presOf" srcId="{DEDC5FFF-4F2C-4951-B98D-A69C902A23D3}" destId="{76E44DA2-8B90-40D4-BDC9-B055727C81CC}" srcOrd="0" destOrd="0" presId="urn:microsoft.com/office/officeart/2008/layout/LinedList"/>
    <dgm:cxn modelId="{E5A669D7-BAC1-4617-B92B-95F90A6534C1}" type="presOf" srcId="{27E8B4B5-FF62-441A-9A9A-92E5785D1EC3}" destId="{49EC0404-CD57-402B-9356-145810B6207A}" srcOrd="0" destOrd="0" presId="urn:microsoft.com/office/officeart/2008/layout/LinedList"/>
    <dgm:cxn modelId="{B7996796-FF3E-491E-91B2-47465E2B9C93}" srcId="{58B82F29-0106-48C0-8EE5-DAA5AA7B9CC7}" destId="{9C441B7A-01D2-4697-9A8F-D30DCC0AD7E5}" srcOrd="1" destOrd="0" parTransId="{4A8B655C-4BE4-47EA-BA4C-4AB464BC29B9}" sibTransId="{24962929-CA96-4871-A6F0-54876CE2327D}"/>
    <dgm:cxn modelId="{681C28C9-40D0-4580-B03C-51ED373B9A54}" type="presOf" srcId="{4DA6CB5E-3D81-4FFA-9084-2174499A2A93}" destId="{B3D6B4CD-C9AB-4298-8CA6-06B5C35C2BCC}" srcOrd="0" destOrd="0" presId="urn:microsoft.com/office/officeart/2008/layout/LinedList"/>
    <dgm:cxn modelId="{E3225DD1-094D-4517-A2CD-68ADB58E33AA}" srcId="{B9334337-5639-4019-BBA4-7BF76A94D2CF}" destId="{AA8DDEC4-5CCD-4338-8C08-57F579A92D92}" srcOrd="0" destOrd="0" parTransId="{0E26A461-F5FA-4CF1-B389-3636CF2DFECF}" sibTransId="{57E05E8C-D332-4460-824A-9302781ACB93}"/>
    <dgm:cxn modelId="{82D816C1-AADE-4F80-BAB9-3F52387B231E}" type="presOf" srcId="{AA9C6C12-760D-4295-A7A2-99575D19503D}" destId="{960078F7-614C-41BB-94EB-7B0698688B76}" srcOrd="0" destOrd="0" presId="urn:microsoft.com/office/officeart/2008/layout/LinedList"/>
    <dgm:cxn modelId="{307A3341-55FE-4984-8FFB-3F74814CB140}" srcId="{4DA6CB5E-3D81-4FFA-9084-2174499A2A93}" destId="{31359650-BA7B-4DDB-920C-83BEC4578D86}" srcOrd="0" destOrd="0" parTransId="{ECBC95D1-A62F-4891-A74B-E443C2CC660A}" sibTransId="{23A2EF2C-4782-4452-8F7C-229D5B121F84}"/>
    <dgm:cxn modelId="{3F630A3F-D3E3-4EA4-A508-10B4EAE02BFD}" type="presOf" srcId="{9C441B7A-01D2-4697-9A8F-D30DCC0AD7E5}" destId="{06792297-9107-4D2D-AF4A-ABEB9DF0C6F6}" srcOrd="0" destOrd="0" presId="urn:microsoft.com/office/officeart/2008/layout/LinedList"/>
    <dgm:cxn modelId="{4073DB4D-CC72-47FD-A08B-B3DAB59D61C5}" type="presOf" srcId="{616AEE5B-5EC2-4433-8D83-F1B0829C20CF}" destId="{DE26B0ED-E91D-485C-A38B-164A00CD1F64}" srcOrd="0" destOrd="0" presId="urn:microsoft.com/office/officeart/2008/layout/LinedList"/>
    <dgm:cxn modelId="{2922B504-E040-4B25-91B0-D89EC59AB3E4}" srcId="{58B82F29-0106-48C0-8EE5-DAA5AA7B9CC7}" destId="{4DA6CB5E-3D81-4FFA-9084-2174499A2A93}" srcOrd="3" destOrd="0" parTransId="{DDB36F0F-8B28-4E75-A571-CB1991B5B808}" sibTransId="{08EF282B-FF43-4EC7-AE28-0945AE0A3A5E}"/>
    <dgm:cxn modelId="{B383052B-D7F0-442B-9A2B-C020D2FF19B0}" srcId="{58B82F29-0106-48C0-8EE5-DAA5AA7B9CC7}" destId="{B9334337-5639-4019-BBA4-7BF76A94D2CF}" srcOrd="4" destOrd="0" parTransId="{7CD2395A-9627-45A1-8D84-88FD2176A562}" sibTransId="{92537940-8BC8-4A0F-A3DC-F3D2A8FFEB16}"/>
    <dgm:cxn modelId="{0F9CC423-C77F-43DE-A31A-BE1C41D00937}" type="presOf" srcId="{AA8DDEC4-5CCD-4338-8C08-57F579A92D92}" destId="{FCA0B285-F323-42B1-8CA3-8AD735FAEB71}" srcOrd="0" destOrd="0" presId="urn:microsoft.com/office/officeart/2008/layout/LinedList"/>
    <dgm:cxn modelId="{C8A27580-734B-410C-89C7-6622D9EA5705}" srcId="{58B82F29-0106-48C0-8EE5-DAA5AA7B9CC7}" destId="{01EE40F0-4B08-4F83-94B6-941F64246468}" srcOrd="0" destOrd="0" parTransId="{92047074-3ABF-4441-B2F8-218225C3CB69}" sibTransId="{F21F25F7-C461-491B-BECB-04FBE74B9AF1}"/>
    <dgm:cxn modelId="{904A01F9-C4B3-4109-BC4C-7B31E2133144}" type="presOf" srcId="{31359650-BA7B-4DDB-920C-83BEC4578D86}" destId="{A79F5C79-5633-4FAC-9A5A-2A8937716A90}" srcOrd="0" destOrd="0" presId="urn:microsoft.com/office/officeart/2008/layout/LinedList"/>
    <dgm:cxn modelId="{2AC00482-DEFC-40EA-AC4F-3CA1F2600108}" type="presOf" srcId="{0FB0DA43-26D6-4BB0-885D-C51C08E9ABD5}" destId="{053767D6-9F7D-4C8B-ACE4-AA5AAF12966B}" srcOrd="0" destOrd="0" presId="urn:microsoft.com/office/officeart/2008/layout/LinedList"/>
    <dgm:cxn modelId="{79DD1F85-CE15-471B-8FDB-2F3751AAC705}" srcId="{01EE40F0-4B08-4F83-94B6-941F64246468}" destId="{0FB0DA43-26D6-4BB0-885D-C51C08E9ABD5}" srcOrd="0" destOrd="0" parTransId="{2433005F-3F0B-4B01-80D2-4ACB1386BC1C}" sibTransId="{43C164BF-ED1C-40F5-B95D-2BDE4FFDCBF7}"/>
    <dgm:cxn modelId="{05C5A5E3-1578-4A4F-BA93-1A7320D02662}" type="presOf" srcId="{01EE40F0-4B08-4F83-94B6-941F64246468}" destId="{C903651F-93F1-4509-8F78-89F74F6CC13F}" srcOrd="0" destOrd="0" presId="urn:microsoft.com/office/officeart/2008/layout/LinedList"/>
    <dgm:cxn modelId="{4265CDBA-3A1B-4C5F-8BD6-43BF32703D62}" type="presOf" srcId="{B9334337-5639-4019-BBA4-7BF76A94D2CF}" destId="{C054424B-BD11-4879-8376-768ABFB5228D}" srcOrd="0" destOrd="0" presId="urn:microsoft.com/office/officeart/2008/layout/LinedList"/>
    <dgm:cxn modelId="{7993F2D9-F86A-4E8F-AF66-71A205F07AD6}" srcId="{58B82F29-0106-48C0-8EE5-DAA5AA7B9CC7}" destId="{616AEE5B-5EC2-4433-8D83-F1B0829C20CF}" srcOrd="2" destOrd="0" parTransId="{EF650276-DDD7-4547-A601-5B89A4306BA4}" sibTransId="{CA2F4DD7-23CE-40DC-983A-38F2AE56FFBD}"/>
    <dgm:cxn modelId="{66631FB8-003D-4D07-ADDE-C179ECCF0F3F}" srcId="{AA9C6C12-760D-4295-A7A2-99575D19503D}" destId="{DEDC5FFF-4F2C-4951-B98D-A69C902A23D3}" srcOrd="0" destOrd="0" parTransId="{A3FBDB24-8FE6-4B5E-8A2D-6E8E8C0F49F8}" sibTransId="{C938C691-9D50-46DC-9486-C6A9C4559E2B}"/>
    <dgm:cxn modelId="{73470B41-5BD5-44A5-BDEA-BC2D7F8193A6}" type="presOf" srcId="{A3ACD096-48C1-4870-945A-D3E2BA68E99B}" destId="{E3AAE66C-72B3-4C24-AB3D-BFF71BDF6DC8}" srcOrd="0" destOrd="0" presId="urn:microsoft.com/office/officeart/2008/layout/LinedList"/>
    <dgm:cxn modelId="{18A69DB6-5433-444A-AB1B-0ABAE620CC92}" type="presOf" srcId="{58B82F29-0106-48C0-8EE5-DAA5AA7B9CC7}" destId="{1EBD4C05-75FF-402B-ABE7-75DC88BAEFCF}" srcOrd="0" destOrd="0" presId="urn:microsoft.com/office/officeart/2008/layout/LinedList"/>
    <dgm:cxn modelId="{CD069C2E-E35E-49C4-B67A-F2A07E0B4276}" srcId="{616AEE5B-5EC2-4433-8D83-F1B0829C20CF}" destId="{A3ACD096-48C1-4870-945A-D3E2BA68E99B}" srcOrd="0" destOrd="0" parTransId="{ACE09219-D3F1-4AEF-A93B-5FDB4D564884}" sibTransId="{7C841ED7-0ECC-4F8F-ADB7-D13A9E2ECC47}"/>
    <dgm:cxn modelId="{4AEEFA0B-7D65-4193-AF36-AF3ACDDF2C62}" srcId="{9C441B7A-01D2-4697-9A8F-D30DCC0AD7E5}" destId="{27E8B4B5-FF62-441A-9A9A-92E5785D1EC3}" srcOrd="0" destOrd="0" parTransId="{05A07168-789C-431B-A08F-1D93BC65C4A3}" sibTransId="{7099D79F-70C9-48B6-91D3-AB38939845AE}"/>
    <dgm:cxn modelId="{14161D0C-128B-4AE6-94A6-9B37FB9AE677}" type="presParOf" srcId="{1EBD4C05-75FF-402B-ABE7-75DC88BAEFCF}" destId="{E5E478BE-A106-4CAA-B7C8-4E62AE2BDDB1}" srcOrd="0" destOrd="0" presId="urn:microsoft.com/office/officeart/2008/layout/LinedList"/>
    <dgm:cxn modelId="{2AC47E33-15D6-4F62-A619-A08570F4BF53}" type="presParOf" srcId="{1EBD4C05-75FF-402B-ABE7-75DC88BAEFCF}" destId="{A068B039-73FC-4222-88E3-7D039216A1D1}" srcOrd="1" destOrd="0" presId="urn:microsoft.com/office/officeart/2008/layout/LinedList"/>
    <dgm:cxn modelId="{CB9D0559-D67C-4B59-9D10-95976C5D0609}" type="presParOf" srcId="{A068B039-73FC-4222-88E3-7D039216A1D1}" destId="{C903651F-93F1-4509-8F78-89F74F6CC13F}" srcOrd="0" destOrd="0" presId="urn:microsoft.com/office/officeart/2008/layout/LinedList"/>
    <dgm:cxn modelId="{750F383C-1B41-452F-800D-3246CF379ECF}" type="presParOf" srcId="{A068B039-73FC-4222-88E3-7D039216A1D1}" destId="{7EAE19F8-9F5E-4259-87C0-D438A415A468}" srcOrd="1" destOrd="0" presId="urn:microsoft.com/office/officeart/2008/layout/LinedList"/>
    <dgm:cxn modelId="{F2D8EE29-4E30-4AB5-A919-26598E6FF6C4}" type="presParOf" srcId="{7EAE19F8-9F5E-4259-87C0-D438A415A468}" destId="{996EBAA0-0A20-45E2-84E5-85818A0A0A75}" srcOrd="0" destOrd="0" presId="urn:microsoft.com/office/officeart/2008/layout/LinedList"/>
    <dgm:cxn modelId="{F3E6385B-0E95-4237-848B-6E04E2877D20}" type="presParOf" srcId="{7EAE19F8-9F5E-4259-87C0-D438A415A468}" destId="{42D1B588-984E-4D91-A66F-7322E61828D3}" srcOrd="1" destOrd="0" presId="urn:microsoft.com/office/officeart/2008/layout/LinedList"/>
    <dgm:cxn modelId="{A4342CB7-05AC-42A2-BA26-0F52474FA0C5}" type="presParOf" srcId="{42D1B588-984E-4D91-A66F-7322E61828D3}" destId="{46012571-3B71-48D5-BD3F-9514EC2D8E82}" srcOrd="0" destOrd="0" presId="urn:microsoft.com/office/officeart/2008/layout/LinedList"/>
    <dgm:cxn modelId="{DB001414-1AED-4AD5-B3EA-C5FF6A4F0089}" type="presParOf" srcId="{42D1B588-984E-4D91-A66F-7322E61828D3}" destId="{053767D6-9F7D-4C8B-ACE4-AA5AAF12966B}" srcOrd="1" destOrd="0" presId="urn:microsoft.com/office/officeart/2008/layout/LinedList"/>
    <dgm:cxn modelId="{D75E96E1-7386-4E29-A082-F7F48BF5212E}" type="presParOf" srcId="{42D1B588-984E-4D91-A66F-7322E61828D3}" destId="{35F99659-C65F-4F9F-9419-3017673CA9D4}" srcOrd="2" destOrd="0" presId="urn:microsoft.com/office/officeart/2008/layout/LinedList"/>
    <dgm:cxn modelId="{57FB1A20-319A-461A-A5FE-A4FA1999340E}" type="presParOf" srcId="{7EAE19F8-9F5E-4259-87C0-D438A415A468}" destId="{F9C689B8-5B80-48D2-A51B-4F3E0F194C5F}" srcOrd="2" destOrd="0" presId="urn:microsoft.com/office/officeart/2008/layout/LinedList"/>
    <dgm:cxn modelId="{8A9662D7-B5C2-4741-BAA0-D2DD9C58B5E9}" type="presParOf" srcId="{7EAE19F8-9F5E-4259-87C0-D438A415A468}" destId="{51A336D5-6DE1-4868-BAA9-242AEA43D60D}" srcOrd="3" destOrd="0" presId="urn:microsoft.com/office/officeart/2008/layout/LinedList"/>
    <dgm:cxn modelId="{0F136011-130E-4D78-B34B-E3CBA971F5C4}" type="presParOf" srcId="{1EBD4C05-75FF-402B-ABE7-75DC88BAEFCF}" destId="{D7751A93-4176-4ECF-AA9B-9866D29D6194}" srcOrd="2" destOrd="0" presId="urn:microsoft.com/office/officeart/2008/layout/LinedList"/>
    <dgm:cxn modelId="{A48D04D8-F1AD-4F06-B4AB-BD55C80C13E7}" type="presParOf" srcId="{1EBD4C05-75FF-402B-ABE7-75DC88BAEFCF}" destId="{282CE580-BED6-499E-92CF-5E39EB02FB82}" srcOrd="3" destOrd="0" presId="urn:microsoft.com/office/officeart/2008/layout/LinedList"/>
    <dgm:cxn modelId="{11DDD987-54FB-430D-9D06-0E825B8F7C0A}" type="presParOf" srcId="{282CE580-BED6-499E-92CF-5E39EB02FB82}" destId="{06792297-9107-4D2D-AF4A-ABEB9DF0C6F6}" srcOrd="0" destOrd="0" presId="urn:microsoft.com/office/officeart/2008/layout/LinedList"/>
    <dgm:cxn modelId="{9A493F4F-99F8-415B-A833-49474BFE3ABD}" type="presParOf" srcId="{282CE580-BED6-499E-92CF-5E39EB02FB82}" destId="{CD0B5A06-CE7F-48D6-98A1-0E86D3AEEF0E}" srcOrd="1" destOrd="0" presId="urn:microsoft.com/office/officeart/2008/layout/LinedList"/>
    <dgm:cxn modelId="{9BFF9F43-0679-4754-BD3F-D6BEFEE84FD3}" type="presParOf" srcId="{CD0B5A06-CE7F-48D6-98A1-0E86D3AEEF0E}" destId="{0092C61D-D73E-48AB-A512-5F20EC13C947}" srcOrd="0" destOrd="0" presId="urn:microsoft.com/office/officeart/2008/layout/LinedList"/>
    <dgm:cxn modelId="{7927F09C-BDD7-4161-83F4-4D02F348E773}" type="presParOf" srcId="{CD0B5A06-CE7F-48D6-98A1-0E86D3AEEF0E}" destId="{3CC285BF-EAB3-418D-9113-21F8D3A22ABD}" srcOrd="1" destOrd="0" presId="urn:microsoft.com/office/officeart/2008/layout/LinedList"/>
    <dgm:cxn modelId="{3343F732-CBFB-4548-84C8-D31B36F67476}" type="presParOf" srcId="{3CC285BF-EAB3-418D-9113-21F8D3A22ABD}" destId="{66FCFCF3-7AE9-46EA-915B-1B9C05C12660}" srcOrd="0" destOrd="0" presId="urn:microsoft.com/office/officeart/2008/layout/LinedList"/>
    <dgm:cxn modelId="{C346A883-5854-42B5-B8A5-33CDD1FD1A71}" type="presParOf" srcId="{3CC285BF-EAB3-418D-9113-21F8D3A22ABD}" destId="{49EC0404-CD57-402B-9356-145810B6207A}" srcOrd="1" destOrd="0" presId="urn:microsoft.com/office/officeart/2008/layout/LinedList"/>
    <dgm:cxn modelId="{83CA1477-AC51-492D-8363-E8B650E1C4CD}" type="presParOf" srcId="{3CC285BF-EAB3-418D-9113-21F8D3A22ABD}" destId="{A0525BBF-4256-4BDF-B79D-E07FB2978189}" srcOrd="2" destOrd="0" presId="urn:microsoft.com/office/officeart/2008/layout/LinedList"/>
    <dgm:cxn modelId="{9DEBC9EA-7884-4634-B2F6-D60F1063C128}" type="presParOf" srcId="{CD0B5A06-CE7F-48D6-98A1-0E86D3AEEF0E}" destId="{83220064-5FB2-4219-A630-A6032C4725CB}" srcOrd="2" destOrd="0" presId="urn:microsoft.com/office/officeart/2008/layout/LinedList"/>
    <dgm:cxn modelId="{CA3EB57C-8417-47BA-92C2-144BEF81108E}" type="presParOf" srcId="{CD0B5A06-CE7F-48D6-98A1-0E86D3AEEF0E}" destId="{51D04BD5-D51B-45CF-8752-019F9E2D8404}" srcOrd="3" destOrd="0" presId="urn:microsoft.com/office/officeart/2008/layout/LinedList"/>
    <dgm:cxn modelId="{C19180C2-D96F-42F0-8F35-9B6A79C72ED5}" type="presParOf" srcId="{1EBD4C05-75FF-402B-ABE7-75DC88BAEFCF}" destId="{A8AA17BB-7765-4638-9549-FE8773A8E211}" srcOrd="4" destOrd="0" presId="urn:microsoft.com/office/officeart/2008/layout/LinedList"/>
    <dgm:cxn modelId="{A3153FFB-703D-4EB3-84D2-45759D567DDA}" type="presParOf" srcId="{1EBD4C05-75FF-402B-ABE7-75DC88BAEFCF}" destId="{6AB34C2A-68D2-4B43-8DD4-E89980530208}" srcOrd="5" destOrd="0" presId="urn:microsoft.com/office/officeart/2008/layout/LinedList"/>
    <dgm:cxn modelId="{38E81F51-D809-4017-A071-4F6E181A27CF}" type="presParOf" srcId="{6AB34C2A-68D2-4B43-8DD4-E89980530208}" destId="{DE26B0ED-E91D-485C-A38B-164A00CD1F64}" srcOrd="0" destOrd="0" presId="urn:microsoft.com/office/officeart/2008/layout/LinedList"/>
    <dgm:cxn modelId="{7EE7D49A-13BA-4290-9187-C9F37AAC312F}" type="presParOf" srcId="{6AB34C2A-68D2-4B43-8DD4-E89980530208}" destId="{26104D76-5DBC-4987-A5DA-8F60D5BA1CC7}" srcOrd="1" destOrd="0" presId="urn:microsoft.com/office/officeart/2008/layout/LinedList"/>
    <dgm:cxn modelId="{85A54F75-D49D-4AE1-922F-A995A7F40EFD}" type="presParOf" srcId="{26104D76-5DBC-4987-A5DA-8F60D5BA1CC7}" destId="{567A4EAC-E62D-438C-B7D7-9E7FD4F4EA9E}" srcOrd="0" destOrd="0" presId="urn:microsoft.com/office/officeart/2008/layout/LinedList"/>
    <dgm:cxn modelId="{A816540D-92EC-4894-86C7-A600050FC01D}" type="presParOf" srcId="{26104D76-5DBC-4987-A5DA-8F60D5BA1CC7}" destId="{52D48AF6-82AE-44BC-A77E-F2E364E13466}" srcOrd="1" destOrd="0" presId="urn:microsoft.com/office/officeart/2008/layout/LinedList"/>
    <dgm:cxn modelId="{D4448C3B-1254-4971-A8BC-9A31153C05BE}" type="presParOf" srcId="{52D48AF6-82AE-44BC-A77E-F2E364E13466}" destId="{C8A6C448-9642-49AC-8B1F-53522F13DB8B}" srcOrd="0" destOrd="0" presId="urn:microsoft.com/office/officeart/2008/layout/LinedList"/>
    <dgm:cxn modelId="{B90A4EE2-B83C-413D-B291-113240991243}" type="presParOf" srcId="{52D48AF6-82AE-44BC-A77E-F2E364E13466}" destId="{E3AAE66C-72B3-4C24-AB3D-BFF71BDF6DC8}" srcOrd="1" destOrd="0" presId="urn:microsoft.com/office/officeart/2008/layout/LinedList"/>
    <dgm:cxn modelId="{6A88908C-BC1F-4A96-8E30-E08C91E90138}" type="presParOf" srcId="{52D48AF6-82AE-44BC-A77E-F2E364E13466}" destId="{686CA7E4-1BB8-44DC-897B-4708D3849997}" srcOrd="2" destOrd="0" presId="urn:microsoft.com/office/officeart/2008/layout/LinedList"/>
    <dgm:cxn modelId="{823CE4BF-02BE-4C22-B2EA-AF06A2782263}" type="presParOf" srcId="{26104D76-5DBC-4987-A5DA-8F60D5BA1CC7}" destId="{AC310BAC-37BD-47F2-BE2E-45737F66B8F9}" srcOrd="2" destOrd="0" presId="urn:microsoft.com/office/officeart/2008/layout/LinedList"/>
    <dgm:cxn modelId="{7364D9D5-5AD9-4EE7-BAD4-BA4E773B1994}" type="presParOf" srcId="{26104D76-5DBC-4987-A5DA-8F60D5BA1CC7}" destId="{827AA365-0A72-4E69-AADE-FA0C37895FAB}" srcOrd="3" destOrd="0" presId="urn:microsoft.com/office/officeart/2008/layout/LinedList"/>
    <dgm:cxn modelId="{F73E707E-DA45-43BC-8AFB-9105CC23BCCA}" type="presParOf" srcId="{1EBD4C05-75FF-402B-ABE7-75DC88BAEFCF}" destId="{89056FB1-A38E-4EB7-8060-C226E30ACAC2}" srcOrd="6" destOrd="0" presId="urn:microsoft.com/office/officeart/2008/layout/LinedList"/>
    <dgm:cxn modelId="{8FC2CC62-81C0-47B9-A414-C5AB9AEED24E}" type="presParOf" srcId="{1EBD4C05-75FF-402B-ABE7-75DC88BAEFCF}" destId="{7D5C143F-D7CF-47DD-B5B7-D74186E27222}" srcOrd="7" destOrd="0" presId="urn:microsoft.com/office/officeart/2008/layout/LinedList"/>
    <dgm:cxn modelId="{84C0ABCF-4F8D-4F8F-B456-7B55D3BF8AC3}" type="presParOf" srcId="{7D5C143F-D7CF-47DD-B5B7-D74186E27222}" destId="{B3D6B4CD-C9AB-4298-8CA6-06B5C35C2BCC}" srcOrd="0" destOrd="0" presId="urn:microsoft.com/office/officeart/2008/layout/LinedList"/>
    <dgm:cxn modelId="{8BD564B2-F994-4DFE-AB5D-8A3E7A002CBF}" type="presParOf" srcId="{7D5C143F-D7CF-47DD-B5B7-D74186E27222}" destId="{F43FCF17-5747-4A48-8427-7B40293C56DB}" srcOrd="1" destOrd="0" presId="urn:microsoft.com/office/officeart/2008/layout/LinedList"/>
    <dgm:cxn modelId="{17FECD3F-B067-4F93-922B-4217F6CA918F}" type="presParOf" srcId="{F43FCF17-5747-4A48-8427-7B40293C56DB}" destId="{97EF4369-7917-4FE2-A6A5-CEF042C58A21}" srcOrd="0" destOrd="0" presId="urn:microsoft.com/office/officeart/2008/layout/LinedList"/>
    <dgm:cxn modelId="{B7969DC2-513E-498A-A3BA-FC65084594FB}" type="presParOf" srcId="{F43FCF17-5747-4A48-8427-7B40293C56DB}" destId="{25A18D8F-E920-494D-9BA0-EE3C98AA68D8}" srcOrd="1" destOrd="0" presId="urn:microsoft.com/office/officeart/2008/layout/LinedList"/>
    <dgm:cxn modelId="{217E1626-E6DE-4EF1-AF7F-F3A4F42F155A}" type="presParOf" srcId="{25A18D8F-E920-494D-9BA0-EE3C98AA68D8}" destId="{7CD488C4-7389-4EE9-A8DB-3FF3500E7EA3}" srcOrd="0" destOrd="0" presId="urn:microsoft.com/office/officeart/2008/layout/LinedList"/>
    <dgm:cxn modelId="{F1BC4860-D39F-4FD8-B8AF-5307CFC98057}" type="presParOf" srcId="{25A18D8F-E920-494D-9BA0-EE3C98AA68D8}" destId="{A79F5C79-5633-4FAC-9A5A-2A8937716A90}" srcOrd="1" destOrd="0" presId="urn:microsoft.com/office/officeart/2008/layout/LinedList"/>
    <dgm:cxn modelId="{F80E1AB1-23B7-40B8-94D9-EC64D4F4F4E2}" type="presParOf" srcId="{25A18D8F-E920-494D-9BA0-EE3C98AA68D8}" destId="{5F03D31A-3F3C-4F45-99E1-F4546B254B1C}" srcOrd="2" destOrd="0" presId="urn:microsoft.com/office/officeart/2008/layout/LinedList"/>
    <dgm:cxn modelId="{F1B5D3C3-A32A-4D49-96DA-14869FE7C625}" type="presParOf" srcId="{F43FCF17-5747-4A48-8427-7B40293C56DB}" destId="{229F04D5-2BD5-4F65-B389-AEDF38344385}" srcOrd="2" destOrd="0" presId="urn:microsoft.com/office/officeart/2008/layout/LinedList"/>
    <dgm:cxn modelId="{79176331-DD19-48A1-94BD-D6C9F930CEF6}" type="presParOf" srcId="{F43FCF17-5747-4A48-8427-7B40293C56DB}" destId="{D2444D5F-6AB6-4F6D-9191-22EF85B1645B}" srcOrd="3" destOrd="0" presId="urn:microsoft.com/office/officeart/2008/layout/LinedList"/>
    <dgm:cxn modelId="{EB4F5CF3-85ED-4826-BDE9-63EEB6EE44CF}" type="presParOf" srcId="{1EBD4C05-75FF-402B-ABE7-75DC88BAEFCF}" destId="{19F7581A-F47E-4F5F-979F-F4BAAD798D09}" srcOrd="8" destOrd="0" presId="urn:microsoft.com/office/officeart/2008/layout/LinedList"/>
    <dgm:cxn modelId="{C1448013-9D78-44DD-B575-CC2E31540EA2}" type="presParOf" srcId="{1EBD4C05-75FF-402B-ABE7-75DC88BAEFCF}" destId="{1384B9C4-A7A9-4791-9A9D-2B671C830EAF}" srcOrd="9" destOrd="0" presId="urn:microsoft.com/office/officeart/2008/layout/LinedList"/>
    <dgm:cxn modelId="{9B2E086C-2779-4B78-AE09-7B92E410C9E4}" type="presParOf" srcId="{1384B9C4-A7A9-4791-9A9D-2B671C830EAF}" destId="{C054424B-BD11-4879-8376-768ABFB5228D}" srcOrd="0" destOrd="0" presId="urn:microsoft.com/office/officeart/2008/layout/LinedList"/>
    <dgm:cxn modelId="{A87E40DE-F6E2-4A68-A836-552F3A98E6D8}" type="presParOf" srcId="{1384B9C4-A7A9-4791-9A9D-2B671C830EAF}" destId="{0B36EBFA-94A2-46AD-88A1-D80292CC716A}" srcOrd="1" destOrd="0" presId="urn:microsoft.com/office/officeart/2008/layout/LinedList"/>
    <dgm:cxn modelId="{2BC360DE-B868-4BE0-B181-8EADB160DEA2}" type="presParOf" srcId="{0B36EBFA-94A2-46AD-88A1-D80292CC716A}" destId="{24DEC8B1-2E94-47EC-99C6-5EA9A261C122}" srcOrd="0" destOrd="0" presId="urn:microsoft.com/office/officeart/2008/layout/LinedList"/>
    <dgm:cxn modelId="{01F1E631-DBEA-4381-B0B6-9C458C297C09}" type="presParOf" srcId="{0B36EBFA-94A2-46AD-88A1-D80292CC716A}" destId="{0B4B60AB-2131-4AE0-A174-C39888F2750D}" srcOrd="1" destOrd="0" presId="urn:microsoft.com/office/officeart/2008/layout/LinedList"/>
    <dgm:cxn modelId="{3127F468-BFB5-459E-B3B9-5D16DF0CD9A4}" type="presParOf" srcId="{0B4B60AB-2131-4AE0-A174-C39888F2750D}" destId="{5E0AD526-5849-4C01-8024-C0D84C75127F}" srcOrd="0" destOrd="0" presId="urn:microsoft.com/office/officeart/2008/layout/LinedList"/>
    <dgm:cxn modelId="{83D58DBD-5997-457B-8C2E-B27182876D20}" type="presParOf" srcId="{0B4B60AB-2131-4AE0-A174-C39888F2750D}" destId="{FCA0B285-F323-42B1-8CA3-8AD735FAEB71}" srcOrd="1" destOrd="0" presId="urn:microsoft.com/office/officeart/2008/layout/LinedList"/>
    <dgm:cxn modelId="{29463ADE-3DEE-44C2-AB47-83E807BF906E}" type="presParOf" srcId="{0B4B60AB-2131-4AE0-A174-C39888F2750D}" destId="{5FD3A8BA-8142-42EC-847F-92D34EBFC08E}" srcOrd="2" destOrd="0" presId="urn:microsoft.com/office/officeart/2008/layout/LinedList"/>
    <dgm:cxn modelId="{D27B7D22-A91D-4E24-8F33-A9C23EDE0DCD}" type="presParOf" srcId="{0B36EBFA-94A2-46AD-88A1-D80292CC716A}" destId="{5746E702-C3FA-45EF-A993-E8226A2772E1}" srcOrd="2" destOrd="0" presId="urn:microsoft.com/office/officeart/2008/layout/LinedList"/>
    <dgm:cxn modelId="{DBB755F0-D9CB-4D46-98C2-D40B73D48C20}" type="presParOf" srcId="{0B36EBFA-94A2-46AD-88A1-D80292CC716A}" destId="{F887C002-DFB5-40E3-98BC-6D5084C9139E}" srcOrd="3" destOrd="0" presId="urn:microsoft.com/office/officeart/2008/layout/LinedList"/>
    <dgm:cxn modelId="{718865E0-48C3-42E0-B2F2-BB014FB73060}" type="presParOf" srcId="{1EBD4C05-75FF-402B-ABE7-75DC88BAEFCF}" destId="{EC701DB5-9C6D-47C2-BAAC-A06B01FA31F9}" srcOrd="10" destOrd="0" presId="urn:microsoft.com/office/officeart/2008/layout/LinedList"/>
    <dgm:cxn modelId="{BDB02BDA-823B-46F9-9613-2A990D12166B}" type="presParOf" srcId="{1EBD4C05-75FF-402B-ABE7-75DC88BAEFCF}" destId="{867D5F33-9AED-4D0A-A169-76C557F7C677}" srcOrd="11" destOrd="0" presId="urn:microsoft.com/office/officeart/2008/layout/LinedList"/>
    <dgm:cxn modelId="{8F4A7F4A-053D-4132-958A-83E0907CD8BC}" type="presParOf" srcId="{867D5F33-9AED-4D0A-A169-76C557F7C677}" destId="{960078F7-614C-41BB-94EB-7B0698688B76}" srcOrd="0" destOrd="0" presId="urn:microsoft.com/office/officeart/2008/layout/LinedList"/>
    <dgm:cxn modelId="{500B2DE9-C135-41E8-92BD-C4FCBCF3BAB0}" type="presParOf" srcId="{867D5F33-9AED-4D0A-A169-76C557F7C677}" destId="{DAAAEFBA-CF26-4EAC-AB2A-1E4564A863CD}" srcOrd="1" destOrd="0" presId="urn:microsoft.com/office/officeart/2008/layout/LinedList"/>
    <dgm:cxn modelId="{A0B1C290-1E5A-4F85-8128-8A9108BA122E}" type="presParOf" srcId="{DAAAEFBA-CF26-4EAC-AB2A-1E4564A863CD}" destId="{09A3887E-08D0-4134-8CB8-D3B0566BA956}" srcOrd="0" destOrd="0" presId="urn:microsoft.com/office/officeart/2008/layout/LinedList"/>
    <dgm:cxn modelId="{89A3DFFB-4F11-456C-9E28-42C0DF3E9758}" type="presParOf" srcId="{DAAAEFBA-CF26-4EAC-AB2A-1E4564A863CD}" destId="{FBECCB78-9261-491C-9726-646368C85CB4}" srcOrd="1" destOrd="0" presId="urn:microsoft.com/office/officeart/2008/layout/LinedList"/>
    <dgm:cxn modelId="{53524C46-792D-4560-A082-024C4D75FBF2}" type="presParOf" srcId="{FBECCB78-9261-491C-9726-646368C85CB4}" destId="{A0D0CED0-836B-4093-99C2-52DFC3493184}" srcOrd="0" destOrd="0" presId="urn:microsoft.com/office/officeart/2008/layout/LinedList"/>
    <dgm:cxn modelId="{AAE6036D-9778-4690-B086-37834B5DEC0D}" type="presParOf" srcId="{FBECCB78-9261-491C-9726-646368C85CB4}" destId="{76E44DA2-8B90-40D4-BDC9-B055727C81CC}" srcOrd="1" destOrd="0" presId="urn:microsoft.com/office/officeart/2008/layout/LinedList"/>
    <dgm:cxn modelId="{9707BF4B-F19C-4AFC-831D-485D86B4B3BE}" type="presParOf" srcId="{FBECCB78-9261-491C-9726-646368C85CB4}" destId="{52831381-917B-4AC9-816D-4FE3CB18FA7A}" srcOrd="2" destOrd="0" presId="urn:microsoft.com/office/officeart/2008/layout/LinedList"/>
    <dgm:cxn modelId="{D8917752-A723-4BC7-B4CD-2575B42B2CD2}" type="presParOf" srcId="{DAAAEFBA-CF26-4EAC-AB2A-1E4564A863CD}" destId="{B1863C24-AA31-4EA6-A569-8F77F49C3649}" srcOrd="2" destOrd="0" presId="urn:microsoft.com/office/officeart/2008/layout/LinedList"/>
    <dgm:cxn modelId="{D91C4EDE-F183-4F31-B240-D421E2CD6E6A}" type="presParOf" srcId="{DAAAEFBA-CF26-4EAC-AB2A-1E4564A863CD}" destId="{6CDF283C-A734-4953-9580-3D96BDB9083F}"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FDE1BE-67D2-46C6-AB74-856E3445AE4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04ADD4F-4A63-4B1C-B5DC-1CA3BFE1225F}">
      <dgm:prSet/>
      <dgm:spPr/>
      <dgm:t>
        <a:bodyPr/>
        <a:lstStyle/>
        <a:p>
          <a:pPr rtl="0"/>
          <a:r>
            <a:rPr lang="en-US" b="1" dirty="0"/>
            <a:t>Qualification, Verification, and Validation:</a:t>
          </a:r>
          <a:r>
            <a:rPr lang="en-US" b="0" dirty="0"/>
            <a:t> </a:t>
          </a:r>
          <a:endParaRPr lang="en-US" dirty="0"/>
        </a:p>
      </dgm:t>
    </dgm:pt>
    <dgm:pt modelId="{20E49559-B781-45F5-BA65-707D6B2872BA}" type="parTrans" cxnId="{9BE44791-73AD-42C4-9AA9-24BDF79A60B6}">
      <dgm:prSet/>
      <dgm:spPr/>
      <dgm:t>
        <a:bodyPr/>
        <a:lstStyle/>
        <a:p>
          <a:endParaRPr lang="en-US"/>
        </a:p>
      </dgm:t>
    </dgm:pt>
    <dgm:pt modelId="{0CCD9686-303A-4E3D-AE67-B02F991E735C}" type="sibTrans" cxnId="{9BE44791-73AD-42C4-9AA9-24BDF79A60B6}">
      <dgm:prSet/>
      <dgm:spPr/>
      <dgm:t>
        <a:bodyPr/>
        <a:lstStyle/>
        <a:p>
          <a:endParaRPr lang="en-US"/>
        </a:p>
      </dgm:t>
    </dgm:pt>
    <dgm:pt modelId="{35579BA4-C0D3-4D98-9FEB-BF6CE028DC87}">
      <dgm:prSet/>
      <dgm:spPr/>
      <dgm:t>
        <a:bodyPr/>
        <a:lstStyle/>
        <a:p>
          <a:pPr rtl="0"/>
          <a:r>
            <a:rPr lang="en-US" b="1" dirty="0"/>
            <a:t>Process Definition:</a:t>
          </a:r>
          <a:r>
            <a:rPr lang="en-US" b="0" dirty="0"/>
            <a:t> </a:t>
          </a:r>
          <a:endParaRPr lang="en-US" dirty="0"/>
        </a:p>
      </dgm:t>
    </dgm:pt>
    <dgm:pt modelId="{C02D5928-C7DE-4D42-8FDF-91F014F26558}" type="parTrans" cxnId="{F4799C5F-6673-4683-B975-0EAB54A83C0D}">
      <dgm:prSet/>
      <dgm:spPr/>
      <dgm:t>
        <a:bodyPr/>
        <a:lstStyle/>
        <a:p>
          <a:endParaRPr lang="en-US"/>
        </a:p>
      </dgm:t>
    </dgm:pt>
    <dgm:pt modelId="{91BACB16-A979-4E5C-8534-26A8860EECA7}" type="sibTrans" cxnId="{F4799C5F-6673-4683-B975-0EAB54A83C0D}">
      <dgm:prSet/>
      <dgm:spPr/>
      <dgm:t>
        <a:bodyPr/>
        <a:lstStyle/>
        <a:p>
          <a:endParaRPr lang="en-US"/>
        </a:p>
      </dgm:t>
    </dgm:pt>
    <dgm:pt modelId="{2E3AA280-12F8-4C13-A892-4AE545A6072D}">
      <dgm:prSet/>
      <dgm:spPr/>
      <dgm:t>
        <a:bodyPr/>
        <a:lstStyle/>
        <a:p>
          <a:pPr rtl="0"/>
          <a:r>
            <a:rPr lang="en-US" b="1" dirty="0"/>
            <a:t>Tool Support:</a:t>
          </a:r>
          <a:endParaRPr lang="en-US" dirty="0"/>
        </a:p>
      </dgm:t>
    </dgm:pt>
    <dgm:pt modelId="{F92A2FBF-7D8B-41FF-AE72-EB9E643293B0}" type="parTrans" cxnId="{D8FBA3BF-87C1-4352-988D-D1074FD7464F}">
      <dgm:prSet/>
      <dgm:spPr/>
      <dgm:t>
        <a:bodyPr/>
        <a:lstStyle/>
        <a:p>
          <a:endParaRPr lang="en-US"/>
        </a:p>
      </dgm:t>
    </dgm:pt>
    <dgm:pt modelId="{B2FC0BEC-E54F-4D31-B6A2-11B64D452506}" type="sibTrans" cxnId="{D8FBA3BF-87C1-4352-988D-D1074FD7464F}">
      <dgm:prSet/>
      <dgm:spPr/>
      <dgm:t>
        <a:bodyPr/>
        <a:lstStyle/>
        <a:p>
          <a:endParaRPr lang="en-US"/>
        </a:p>
      </dgm:t>
    </dgm:pt>
    <dgm:pt modelId="{C04E883F-A618-4AC1-BDF8-D49FD1FB79C8}">
      <dgm:prSet/>
      <dgm:spPr/>
      <dgm:t>
        <a:bodyPr/>
        <a:lstStyle/>
        <a:p>
          <a:pPr rtl="0"/>
          <a:r>
            <a:rPr lang="en-US" b="1" dirty="0"/>
            <a:t>Training: </a:t>
          </a:r>
          <a:endParaRPr lang="en-US" dirty="0"/>
        </a:p>
      </dgm:t>
    </dgm:pt>
    <dgm:pt modelId="{401C713E-E2C6-4976-A69C-9FAFCD125ECF}" type="parTrans" cxnId="{70308BA3-1CBA-432C-A99F-F06EB885E3C8}">
      <dgm:prSet/>
      <dgm:spPr/>
      <dgm:t>
        <a:bodyPr/>
        <a:lstStyle/>
        <a:p>
          <a:endParaRPr lang="en-US"/>
        </a:p>
      </dgm:t>
    </dgm:pt>
    <dgm:pt modelId="{8D2F2769-EA3D-4DA2-AF3F-368DF5868FD9}" type="sibTrans" cxnId="{70308BA3-1CBA-432C-A99F-F06EB885E3C8}">
      <dgm:prSet/>
      <dgm:spPr/>
      <dgm:t>
        <a:bodyPr/>
        <a:lstStyle/>
        <a:p>
          <a:endParaRPr lang="en-US"/>
        </a:p>
      </dgm:t>
    </dgm:pt>
    <dgm:pt modelId="{16634C1F-6502-4DBA-8B35-53DB205CB2D6}">
      <dgm:prSet/>
      <dgm:spPr/>
      <dgm:t>
        <a:bodyPr/>
        <a:lstStyle/>
        <a:p>
          <a:pPr rtl="0"/>
          <a:r>
            <a:rPr lang="en-US" b="1" dirty="0"/>
            <a:t>Systems Integration:</a:t>
          </a:r>
          <a:r>
            <a:rPr lang="en-US" b="0" dirty="0"/>
            <a:t> </a:t>
          </a:r>
          <a:endParaRPr lang="en-US" dirty="0"/>
        </a:p>
      </dgm:t>
    </dgm:pt>
    <dgm:pt modelId="{3568B2F6-2D91-4E2F-9EDF-EE1A1C6054FB}" type="parTrans" cxnId="{E83B8967-7D87-4B10-B6D0-1DA3C2492AD8}">
      <dgm:prSet/>
      <dgm:spPr/>
      <dgm:t>
        <a:bodyPr/>
        <a:lstStyle/>
        <a:p>
          <a:endParaRPr lang="en-US"/>
        </a:p>
      </dgm:t>
    </dgm:pt>
    <dgm:pt modelId="{F78592CD-59E6-4825-B229-27B2ABB520B2}" type="sibTrans" cxnId="{E83B8967-7D87-4B10-B6D0-1DA3C2492AD8}">
      <dgm:prSet/>
      <dgm:spPr/>
      <dgm:t>
        <a:bodyPr/>
        <a:lstStyle/>
        <a:p>
          <a:endParaRPr lang="en-US"/>
        </a:p>
      </dgm:t>
    </dgm:pt>
    <dgm:pt modelId="{18000F70-8EC5-4C1C-809A-68A4A3B202A1}">
      <dgm:prSet/>
      <dgm:spPr/>
      <dgm:t>
        <a:bodyPr/>
        <a:lstStyle/>
        <a:p>
          <a:pPr rtl="0"/>
          <a:r>
            <a:rPr lang="en-US" b="1" dirty="0"/>
            <a:t>Quality Assurance: </a:t>
          </a:r>
          <a:endParaRPr lang="en-US" dirty="0"/>
        </a:p>
      </dgm:t>
    </dgm:pt>
    <dgm:pt modelId="{ADFBEFB9-0A89-445F-B224-70B789D1EB4D}" type="parTrans" cxnId="{50BA55C7-F527-4536-A908-3AB58DAA4A1A}">
      <dgm:prSet/>
      <dgm:spPr/>
      <dgm:t>
        <a:bodyPr/>
        <a:lstStyle/>
        <a:p>
          <a:endParaRPr lang="en-US"/>
        </a:p>
      </dgm:t>
    </dgm:pt>
    <dgm:pt modelId="{3D842214-4307-482B-91C8-8DB99027FC67}" type="sibTrans" cxnId="{50BA55C7-F527-4536-A908-3AB58DAA4A1A}">
      <dgm:prSet/>
      <dgm:spPr/>
      <dgm:t>
        <a:bodyPr/>
        <a:lstStyle/>
        <a:p>
          <a:endParaRPr lang="en-US"/>
        </a:p>
      </dgm:t>
    </dgm:pt>
    <dgm:pt modelId="{35F23D49-8ADE-4641-8A0F-7417C9C3EFD1}">
      <dgm:prSet/>
      <dgm:spPr/>
      <dgm:t>
        <a:bodyPr/>
        <a:lstStyle/>
        <a:p>
          <a:pPr rtl="0"/>
          <a:r>
            <a:rPr lang="en-US" b="1" dirty="0"/>
            <a:t>Specialty Engineering: </a:t>
          </a:r>
          <a:endParaRPr lang="en-US" dirty="0"/>
        </a:p>
      </dgm:t>
    </dgm:pt>
    <dgm:pt modelId="{6D24BFA0-0697-4151-86C4-B1A2AAAEE2CB}" type="parTrans" cxnId="{A6A068EB-179B-4F60-9113-94FCFDE3C42B}">
      <dgm:prSet/>
      <dgm:spPr/>
      <dgm:t>
        <a:bodyPr/>
        <a:lstStyle/>
        <a:p>
          <a:endParaRPr lang="en-US"/>
        </a:p>
      </dgm:t>
    </dgm:pt>
    <dgm:pt modelId="{859EED1B-B40D-498B-90F5-FD4657EA2653}" type="sibTrans" cxnId="{A6A068EB-179B-4F60-9113-94FCFDE3C42B}">
      <dgm:prSet/>
      <dgm:spPr/>
      <dgm:t>
        <a:bodyPr/>
        <a:lstStyle/>
        <a:p>
          <a:endParaRPr lang="en-US"/>
        </a:p>
      </dgm:t>
    </dgm:pt>
    <dgm:pt modelId="{0A40DF4E-315D-4F61-9AC6-B54A60B9415B}">
      <dgm:prSet/>
      <dgm:spPr/>
      <dgm:t>
        <a:bodyPr/>
        <a:lstStyle/>
        <a:p>
          <a:pPr rtl="0"/>
          <a:r>
            <a:rPr lang="en-US" b="1" dirty="0"/>
            <a:t>Other: </a:t>
          </a:r>
          <a:endParaRPr lang="en-US" dirty="0"/>
        </a:p>
      </dgm:t>
    </dgm:pt>
    <dgm:pt modelId="{AD3AF72A-06DF-4C68-B20E-D02BCEA7B43F}" type="parTrans" cxnId="{3B793226-4E05-49FD-97C8-3A548C8134C3}">
      <dgm:prSet/>
      <dgm:spPr/>
      <dgm:t>
        <a:bodyPr/>
        <a:lstStyle/>
        <a:p>
          <a:endParaRPr lang="en-US"/>
        </a:p>
      </dgm:t>
    </dgm:pt>
    <dgm:pt modelId="{67CEDBBF-F0E6-4081-BD9E-307D95533901}" type="sibTrans" cxnId="{3B793226-4E05-49FD-97C8-3A548C8134C3}">
      <dgm:prSet/>
      <dgm:spPr/>
      <dgm:t>
        <a:bodyPr/>
        <a:lstStyle/>
        <a:p>
          <a:endParaRPr lang="en-US"/>
        </a:p>
      </dgm:t>
    </dgm:pt>
    <dgm:pt modelId="{0D564B0A-3361-42AC-BED4-3E9C54083527}">
      <dgm:prSet custT="1"/>
      <dgm:spPr/>
      <dgm:t>
        <a:bodyPr/>
        <a:lstStyle/>
        <a:p>
          <a:pPr rtl="0"/>
          <a:r>
            <a:rPr lang="en-US" sz="1400" b="0" dirty="0"/>
            <a:t>develop and implement Qualification, Verification, and Validation Plans; develop verification requirements and pass/fail criteria; conduct and record results of qualification, verification, and validation efforts, and corrective actions; prepare requirements verification matrix and qualification certificates.</a:t>
          </a:r>
          <a:endParaRPr lang="en-US" sz="1400" dirty="0"/>
        </a:p>
      </dgm:t>
    </dgm:pt>
    <dgm:pt modelId="{C318D850-97D5-4A17-90FA-8FC1B021B16F}" type="parTrans" cxnId="{F364014A-85A5-40F6-8D55-D8C3D6AE9321}">
      <dgm:prSet/>
      <dgm:spPr/>
      <dgm:t>
        <a:bodyPr/>
        <a:lstStyle/>
        <a:p>
          <a:endParaRPr lang="en-US"/>
        </a:p>
      </dgm:t>
    </dgm:pt>
    <dgm:pt modelId="{7DEADF60-9D5C-465D-A18B-D3C783B4A2B5}" type="sibTrans" cxnId="{F364014A-85A5-40F6-8D55-D8C3D6AE9321}">
      <dgm:prSet/>
      <dgm:spPr/>
      <dgm:t>
        <a:bodyPr/>
        <a:lstStyle/>
        <a:p>
          <a:endParaRPr lang="en-US"/>
        </a:p>
      </dgm:t>
    </dgm:pt>
    <dgm:pt modelId="{644D5910-38F3-4547-92C7-1DD61EC55CBA}">
      <dgm:prSet custT="1"/>
      <dgm:spPr/>
      <dgm:t>
        <a:bodyPr/>
        <a:lstStyle/>
        <a:p>
          <a:pPr rtl="0"/>
          <a:r>
            <a:rPr lang="en-US" sz="1400" b="0" dirty="0"/>
            <a:t>define enterprise processes and best practices, tailor enterprise processes for program/project applications.</a:t>
          </a:r>
          <a:endParaRPr lang="en-US" sz="1400" dirty="0"/>
        </a:p>
      </dgm:t>
    </dgm:pt>
    <dgm:pt modelId="{46680C3C-D0AF-4CFC-B2FC-02D199C0925D}" type="parTrans" cxnId="{BA7E3A01-89F1-4700-9D20-4474F842940E}">
      <dgm:prSet/>
      <dgm:spPr/>
      <dgm:t>
        <a:bodyPr/>
        <a:lstStyle/>
        <a:p>
          <a:endParaRPr lang="en-US"/>
        </a:p>
      </dgm:t>
    </dgm:pt>
    <dgm:pt modelId="{DBB8893E-1936-498C-A777-83A45206992E}" type="sibTrans" cxnId="{BA7E3A01-89F1-4700-9D20-4474F842940E}">
      <dgm:prSet/>
      <dgm:spPr/>
      <dgm:t>
        <a:bodyPr/>
        <a:lstStyle/>
        <a:p>
          <a:endParaRPr lang="en-US"/>
        </a:p>
      </dgm:t>
    </dgm:pt>
    <dgm:pt modelId="{28FAAEF4-ED16-424F-9265-C48433901726}">
      <dgm:prSet custT="1"/>
      <dgm:spPr/>
      <dgm:t>
        <a:bodyPr/>
        <a:lstStyle/>
        <a:p>
          <a:pPr rtl="0"/>
          <a:r>
            <a:rPr lang="en-US" sz="1400" b="0" dirty="0"/>
            <a:t>specify requirements for, evaluate, select, acquire, and install SE computer programs/tools.</a:t>
          </a:r>
          <a:endParaRPr lang="en-US" sz="1400" dirty="0"/>
        </a:p>
      </dgm:t>
    </dgm:pt>
    <dgm:pt modelId="{4D4B9499-0835-4BFC-8919-428C76D51860}" type="parTrans" cxnId="{16FB15D7-606A-4FD4-B98F-D975981EE606}">
      <dgm:prSet/>
      <dgm:spPr/>
      <dgm:t>
        <a:bodyPr/>
        <a:lstStyle/>
        <a:p>
          <a:endParaRPr lang="en-US"/>
        </a:p>
      </dgm:t>
    </dgm:pt>
    <dgm:pt modelId="{C9DED9DB-A69E-4F87-B5EF-F133BCE728DB}" type="sibTrans" cxnId="{16FB15D7-606A-4FD4-B98F-D975981EE606}">
      <dgm:prSet/>
      <dgm:spPr/>
      <dgm:t>
        <a:bodyPr/>
        <a:lstStyle/>
        <a:p>
          <a:endParaRPr lang="en-US"/>
        </a:p>
      </dgm:t>
    </dgm:pt>
    <dgm:pt modelId="{CA33C205-9504-4C57-920A-72F83852FBAB}">
      <dgm:prSet custT="1"/>
      <dgm:spPr/>
      <dgm:t>
        <a:bodyPr/>
        <a:lstStyle/>
        <a:p>
          <a:pPr rtl="0"/>
          <a:r>
            <a:rPr lang="en-US" sz="1400" b="0" dirty="0"/>
            <a:t>develop and implement Training Plans, develop and give training courses on processes and tools.</a:t>
          </a:r>
          <a:endParaRPr lang="en-US" sz="1400" dirty="0"/>
        </a:p>
      </dgm:t>
    </dgm:pt>
    <dgm:pt modelId="{421B29C6-F94E-4D86-BCDA-47B415FA229B}" type="parTrans" cxnId="{71AAB0BC-1935-4E4F-8F99-6FF323F73AB5}">
      <dgm:prSet/>
      <dgm:spPr/>
      <dgm:t>
        <a:bodyPr/>
        <a:lstStyle/>
        <a:p>
          <a:endParaRPr lang="en-US"/>
        </a:p>
      </dgm:t>
    </dgm:pt>
    <dgm:pt modelId="{F7EF53EB-714A-4359-A99E-506BBD73EA98}" type="sibTrans" cxnId="{71AAB0BC-1935-4E4F-8F99-6FF323F73AB5}">
      <dgm:prSet/>
      <dgm:spPr/>
      <dgm:t>
        <a:bodyPr/>
        <a:lstStyle/>
        <a:p>
          <a:endParaRPr lang="en-US"/>
        </a:p>
      </dgm:t>
    </dgm:pt>
    <dgm:pt modelId="{ABA5B88E-D599-41F8-91EE-C06FE001B020}">
      <dgm:prSet custT="1"/>
      <dgm:spPr/>
      <dgm:t>
        <a:bodyPr/>
        <a:lstStyle/>
        <a:p>
          <a:pPr rtl="0"/>
          <a:r>
            <a:rPr lang="en-US" sz="1400" b="0" dirty="0"/>
            <a:t>define technical integration strategy, develop Integration Plans, develop integration test scripts, develop and implement integration test scenarios, conduct and document integration tests, track integration test results and retest status.</a:t>
          </a:r>
          <a:endParaRPr lang="en-US" sz="1400" dirty="0"/>
        </a:p>
      </dgm:t>
    </dgm:pt>
    <dgm:pt modelId="{E353EDCF-9A8D-48FC-91EA-2793BAD34DC6}" type="parTrans" cxnId="{3249D875-C90B-4B3E-84F0-4E06A0639C8D}">
      <dgm:prSet/>
      <dgm:spPr/>
      <dgm:t>
        <a:bodyPr/>
        <a:lstStyle/>
        <a:p>
          <a:endParaRPr lang="en-US"/>
        </a:p>
      </dgm:t>
    </dgm:pt>
    <dgm:pt modelId="{547F085A-2513-41BB-8044-B8E0D37DA85E}" type="sibTrans" cxnId="{3249D875-C90B-4B3E-84F0-4E06A0639C8D}">
      <dgm:prSet/>
      <dgm:spPr/>
      <dgm:t>
        <a:bodyPr/>
        <a:lstStyle/>
        <a:p>
          <a:endParaRPr lang="en-US"/>
        </a:p>
      </dgm:t>
    </dgm:pt>
    <dgm:pt modelId="{FA611ED7-E8C5-45D5-883C-63084B5DCFD6}">
      <dgm:prSet custT="1"/>
      <dgm:spPr/>
      <dgm:t>
        <a:bodyPr/>
        <a:lstStyle/>
        <a:p>
          <a:pPr rtl="0"/>
          <a:r>
            <a:rPr lang="en-US" sz="1400" b="0" dirty="0"/>
            <a:t>develop and implement a Quality Assurance Plan, perform quality audits, report quality audits, define and track quality corrective actions.</a:t>
          </a:r>
          <a:endParaRPr lang="en-US" sz="1400" dirty="0"/>
        </a:p>
      </dgm:t>
    </dgm:pt>
    <dgm:pt modelId="{93F8276B-235F-47D4-AAD8-DED7EF9A531A}" type="parTrans" cxnId="{772A0F1C-2A33-4B24-8826-A8E3D41C9091}">
      <dgm:prSet/>
      <dgm:spPr/>
      <dgm:t>
        <a:bodyPr/>
        <a:lstStyle/>
        <a:p>
          <a:endParaRPr lang="en-US"/>
        </a:p>
      </dgm:t>
    </dgm:pt>
    <dgm:pt modelId="{90FA6F6E-7C1F-45B8-887B-FD02145A71D5}" type="sibTrans" cxnId="{772A0F1C-2A33-4B24-8826-A8E3D41C9091}">
      <dgm:prSet/>
      <dgm:spPr/>
      <dgm:t>
        <a:bodyPr/>
        <a:lstStyle/>
        <a:p>
          <a:endParaRPr lang="en-US"/>
        </a:p>
      </dgm:t>
    </dgm:pt>
    <dgm:pt modelId="{D16C23D0-BA30-4937-81E6-72C5CEB52540}">
      <dgm:prSet custT="1"/>
      <dgm:spPr/>
      <dgm:t>
        <a:bodyPr/>
        <a:lstStyle/>
        <a:p>
          <a:pPr rtl="0"/>
          <a:r>
            <a:rPr lang="en-US" sz="1400" b="0" dirty="0"/>
            <a:t>develop and implement Specialty Plans as part of, or an addendum to, the Systems Engineering Management Plan to cover such specialties as reliability, maintainability, supportability, survivability, logistics support, security, safety, electromagnetic environmental effects, environmental engineering, packaging and handling, etc.</a:t>
          </a:r>
          <a:endParaRPr lang="en-US" sz="1400" dirty="0"/>
        </a:p>
      </dgm:t>
    </dgm:pt>
    <dgm:pt modelId="{614C9C5F-7CAB-4976-8CB1-4061D8BFB488}" type="parTrans" cxnId="{3D4D6A32-ABF6-4939-82DC-9DE05BC80877}">
      <dgm:prSet/>
      <dgm:spPr/>
      <dgm:t>
        <a:bodyPr/>
        <a:lstStyle/>
        <a:p>
          <a:endParaRPr lang="en-US"/>
        </a:p>
      </dgm:t>
    </dgm:pt>
    <dgm:pt modelId="{30043BBC-32C6-4A62-AAEA-2154DBCD8266}" type="sibTrans" cxnId="{3D4D6A32-ABF6-4939-82DC-9DE05BC80877}">
      <dgm:prSet/>
      <dgm:spPr/>
      <dgm:t>
        <a:bodyPr/>
        <a:lstStyle/>
        <a:p>
          <a:endParaRPr lang="en-US"/>
        </a:p>
      </dgm:t>
    </dgm:pt>
    <dgm:pt modelId="{24897177-7F6D-470F-AF12-B6A6F99F1510}">
      <dgm:prSet custT="1"/>
      <dgm:spPr/>
      <dgm:t>
        <a:bodyPr/>
        <a:lstStyle/>
        <a:p>
          <a:pPr rtl="0"/>
          <a:r>
            <a:rPr lang="en-US" sz="1400" b="0" dirty="0"/>
            <a:t>describe other functions that you have performed and can justify as system engineering activities</a:t>
          </a:r>
          <a:endParaRPr lang="en-US" sz="1400" dirty="0"/>
        </a:p>
      </dgm:t>
    </dgm:pt>
    <dgm:pt modelId="{A0E28B54-3192-4E66-9DDD-8EAE46A02042}" type="parTrans" cxnId="{6B255828-3A9B-48BE-9794-E13E186068D7}">
      <dgm:prSet/>
      <dgm:spPr/>
      <dgm:t>
        <a:bodyPr/>
        <a:lstStyle/>
        <a:p>
          <a:endParaRPr lang="en-US"/>
        </a:p>
      </dgm:t>
    </dgm:pt>
    <dgm:pt modelId="{9EEDE262-18F3-4D42-ADF2-4F707980F154}" type="sibTrans" cxnId="{6B255828-3A9B-48BE-9794-E13E186068D7}">
      <dgm:prSet/>
      <dgm:spPr/>
      <dgm:t>
        <a:bodyPr/>
        <a:lstStyle/>
        <a:p>
          <a:endParaRPr lang="en-US"/>
        </a:p>
      </dgm:t>
    </dgm:pt>
    <dgm:pt modelId="{FCBDD6DE-DA22-4110-BDE4-5DF69309F2CB}" type="pres">
      <dgm:prSet presAssocID="{0AFDE1BE-67D2-46C6-AB74-856E3445AE4A}" presName="vert0" presStyleCnt="0">
        <dgm:presLayoutVars>
          <dgm:dir/>
          <dgm:animOne val="branch"/>
          <dgm:animLvl val="lvl"/>
        </dgm:presLayoutVars>
      </dgm:prSet>
      <dgm:spPr/>
      <dgm:t>
        <a:bodyPr/>
        <a:lstStyle/>
        <a:p>
          <a:endParaRPr lang="en-US"/>
        </a:p>
      </dgm:t>
    </dgm:pt>
    <dgm:pt modelId="{3FAAB21F-4A1F-4495-9E5E-698093802BA1}" type="pres">
      <dgm:prSet presAssocID="{B04ADD4F-4A63-4B1C-B5DC-1CA3BFE1225F}" presName="thickLine" presStyleLbl="alignNode1" presStyleIdx="0" presStyleCnt="8"/>
      <dgm:spPr/>
    </dgm:pt>
    <dgm:pt modelId="{DF583074-4BB7-4A18-B517-2C98F10EA6B0}" type="pres">
      <dgm:prSet presAssocID="{B04ADD4F-4A63-4B1C-B5DC-1CA3BFE1225F}" presName="horz1" presStyleCnt="0"/>
      <dgm:spPr/>
    </dgm:pt>
    <dgm:pt modelId="{1B56A1BA-BF6B-4ACA-BACF-23568D9A69B9}" type="pres">
      <dgm:prSet presAssocID="{B04ADD4F-4A63-4B1C-B5DC-1CA3BFE1225F}" presName="tx1" presStyleLbl="revTx" presStyleIdx="0" presStyleCnt="16"/>
      <dgm:spPr/>
      <dgm:t>
        <a:bodyPr/>
        <a:lstStyle/>
        <a:p>
          <a:endParaRPr lang="en-US"/>
        </a:p>
      </dgm:t>
    </dgm:pt>
    <dgm:pt modelId="{725F0140-E596-4468-B592-97FE193BA50E}" type="pres">
      <dgm:prSet presAssocID="{B04ADD4F-4A63-4B1C-B5DC-1CA3BFE1225F}" presName="vert1" presStyleCnt="0"/>
      <dgm:spPr/>
    </dgm:pt>
    <dgm:pt modelId="{EAACAEFD-3AE8-4BE2-AF9E-3DCD2FF8F8EA}" type="pres">
      <dgm:prSet presAssocID="{0D564B0A-3361-42AC-BED4-3E9C54083527}" presName="vertSpace2a" presStyleCnt="0"/>
      <dgm:spPr/>
    </dgm:pt>
    <dgm:pt modelId="{BE1D170E-8548-4761-9E7A-237E7EC78183}" type="pres">
      <dgm:prSet presAssocID="{0D564B0A-3361-42AC-BED4-3E9C54083527}" presName="horz2" presStyleCnt="0"/>
      <dgm:spPr/>
    </dgm:pt>
    <dgm:pt modelId="{D788F15D-B44F-47F7-8B8B-025487064D22}" type="pres">
      <dgm:prSet presAssocID="{0D564B0A-3361-42AC-BED4-3E9C54083527}" presName="horzSpace2" presStyleCnt="0"/>
      <dgm:spPr/>
    </dgm:pt>
    <dgm:pt modelId="{CBF4661F-0707-406F-BD9B-6C1359ECBBCD}" type="pres">
      <dgm:prSet presAssocID="{0D564B0A-3361-42AC-BED4-3E9C54083527}" presName="tx2" presStyleLbl="revTx" presStyleIdx="1" presStyleCnt="16"/>
      <dgm:spPr/>
      <dgm:t>
        <a:bodyPr/>
        <a:lstStyle/>
        <a:p>
          <a:endParaRPr lang="en-US"/>
        </a:p>
      </dgm:t>
    </dgm:pt>
    <dgm:pt modelId="{EB08CC84-8D7D-42B7-94CA-8950435BD673}" type="pres">
      <dgm:prSet presAssocID="{0D564B0A-3361-42AC-BED4-3E9C54083527}" presName="vert2" presStyleCnt="0"/>
      <dgm:spPr/>
    </dgm:pt>
    <dgm:pt modelId="{8E9A3051-5978-4F4A-B8C1-A9CF2BCB7E6A}" type="pres">
      <dgm:prSet presAssocID="{0D564B0A-3361-42AC-BED4-3E9C54083527}" presName="thinLine2b" presStyleLbl="callout" presStyleIdx="0" presStyleCnt="8"/>
      <dgm:spPr/>
    </dgm:pt>
    <dgm:pt modelId="{9DF0F3AF-7F86-41B0-8961-6B92224EC24E}" type="pres">
      <dgm:prSet presAssocID="{0D564B0A-3361-42AC-BED4-3E9C54083527}" presName="vertSpace2b" presStyleCnt="0"/>
      <dgm:spPr/>
    </dgm:pt>
    <dgm:pt modelId="{10F65A90-2780-477A-A680-645DF77FD4D4}" type="pres">
      <dgm:prSet presAssocID="{35579BA4-C0D3-4D98-9FEB-BF6CE028DC87}" presName="thickLine" presStyleLbl="alignNode1" presStyleIdx="1" presStyleCnt="8"/>
      <dgm:spPr/>
    </dgm:pt>
    <dgm:pt modelId="{0482CAF3-EC2E-4B9B-9579-2C45BD28B7D5}" type="pres">
      <dgm:prSet presAssocID="{35579BA4-C0D3-4D98-9FEB-BF6CE028DC87}" presName="horz1" presStyleCnt="0"/>
      <dgm:spPr/>
    </dgm:pt>
    <dgm:pt modelId="{169A584F-3305-41F0-8F2F-85309452E623}" type="pres">
      <dgm:prSet presAssocID="{35579BA4-C0D3-4D98-9FEB-BF6CE028DC87}" presName="tx1" presStyleLbl="revTx" presStyleIdx="2" presStyleCnt="16"/>
      <dgm:spPr/>
      <dgm:t>
        <a:bodyPr/>
        <a:lstStyle/>
        <a:p>
          <a:endParaRPr lang="en-US"/>
        </a:p>
      </dgm:t>
    </dgm:pt>
    <dgm:pt modelId="{B7804AEC-2092-48B4-BDF2-141457674622}" type="pres">
      <dgm:prSet presAssocID="{35579BA4-C0D3-4D98-9FEB-BF6CE028DC87}" presName="vert1" presStyleCnt="0"/>
      <dgm:spPr/>
    </dgm:pt>
    <dgm:pt modelId="{E0F73B97-075C-4CAC-B674-3CF8ED388CB6}" type="pres">
      <dgm:prSet presAssocID="{644D5910-38F3-4547-92C7-1DD61EC55CBA}" presName="vertSpace2a" presStyleCnt="0"/>
      <dgm:spPr/>
    </dgm:pt>
    <dgm:pt modelId="{83224CDE-31FC-4AA0-AEA4-4EE167BCECC7}" type="pres">
      <dgm:prSet presAssocID="{644D5910-38F3-4547-92C7-1DD61EC55CBA}" presName="horz2" presStyleCnt="0"/>
      <dgm:spPr/>
    </dgm:pt>
    <dgm:pt modelId="{B07B41F6-E93C-4BF6-8A66-4D99212E7157}" type="pres">
      <dgm:prSet presAssocID="{644D5910-38F3-4547-92C7-1DD61EC55CBA}" presName="horzSpace2" presStyleCnt="0"/>
      <dgm:spPr/>
    </dgm:pt>
    <dgm:pt modelId="{7AB748B5-08C1-407F-AD75-D54D434DF090}" type="pres">
      <dgm:prSet presAssocID="{644D5910-38F3-4547-92C7-1DD61EC55CBA}" presName="tx2" presStyleLbl="revTx" presStyleIdx="3" presStyleCnt="16"/>
      <dgm:spPr/>
      <dgm:t>
        <a:bodyPr/>
        <a:lstStyle/>
        <a:p>
          <a:endParaRPr lang="en-US"/>
        </a:p>
      </dgm:t>
    </dgm:pt>
    <dgm:pt modelId="{DD354326-253A-42E5-B8A5-F9D705128359}" type="pres">
      <dgm:prSet presAssocID="{644D5910-38F3-4547-92C7-1DD61EC55CBA}" presName="vert2" presStyleCnt="0"/>
      <dgm:spPr/>
    </dgm:pt>
    <dgm:pt modelId="{E198EAA6-DCA8-401E-A4C5-CA1FF466BA4E}" type="pres">
      <dgm:prSet presAssocID="{644D5910-38F3-4547-92C7-1DD61EC55CBA}" presName="thinLine2b" presStyleLbl="callout" presStyleIdx="1" presStyleCnt="8"/>
      <dgm:spPr/>
    </dgm:pt>
    <dgm:pt modelId="{22B75822-7BB4-4532-9F12-E38C33F75633}" type="pres">
      <dgm:prSet presAssocID="{644D5910-38F3-4547-92C7-1DD61EC55CBA}" presName="vertSpace2b" presStyleCnt="0"/>
      <dgm:spPr/>
    </dgm:pt>
    <dgm:pt modelId="{9F57AAC0-99F3-45BF-B2FD-245722DCE561}" type="pres">
      <dgm:prSet presAssocID="{2E3AA280-12F8-4C13-A892-4AE545A6072D}" presName="thickLine" presStyleLbl="alignNode1" presStyleIdx="2" presStyleCnt="8"/>
      <dgm:spPr/>
    </dgm:pt>
    <dgm:pt modelId="{7A5DC6EB-BD48-4626-8AD7-DF9E337DAD9D}" type="pres">
      <dgm:prSet presAssocID="{2E3AA280-12F8-4C13-A892-4AE545A6072D}" presName="horz1" presStyleCnt="0"/>
      <dgm:spPr/>
    </dgm:pt>
    <dgm:pt modelId="{82890024-F003-4EA4-A6F0-62EC3AAE6D91}" type="pres">
      <dgm:prSet presAssocID="{2E3AA280-12F8-4C13-A892-4AE545A6072D}" presName="tx1" presStyleLbl="revTx" presStyleIdx="4" presStyleCnt="16"/>
      <dgm:spPr/>
      <dgm:t>
        <a:bodyPr/>
        <a:lstStyle/>
        <a:p>
          <a:endParaRPr lang="en-US"/>
        </a:p>
      </dgm:t>
    </dgm:pt>
    <dgm:pt modelId="{B7595DAB-988F-418C-BCC4-DF6E913588CD}" type="pres">
      <dgm:prSet presAssocID="{2E3AA280-12F8-4C13-A892-4AE545A6072D}" presName="vert1" presStyleCnt="0"/>
      <dgm:spPr/>
    </dgm:pt>
    <dgm:pt modelId="{81783792-B5AA-4F37-A27D-35C5CC39C025}" type="pres">
      <dgm:prSet presAssocID="{28FAAEF4-ED16-424F-9265-C48433901726}" presName="vertSpace2a" presStyleCnt="0"/>
      <dgm:spPr/>
    </dgm:pt>
    <dgm:pt modelId="{7E7FB555-F25E-4444-87A8-F49933E2CC65}" type="pres">
      <dgm:prSet presAssocID="{28FAAEF4-ED16-424F-9265-C48433901726}" presName="horz2" presStyleCnt="0"/>
      <dgm:spPr/>
    </dgm:pt>
    <dgm:pt modelId="{C6EA231A-7613-4216-B6DC-06FCCB621F1E}" type="pres">
      <dgm:prSet presAssocID="{28FAAEF4-ED16-424F-9265-C48433901726}" presName="horzSpace2" presStyleCnt="0"/>
      <dgm:spPr/>
    </dgm:pt>
    <dgm:pt modelId="{DEE1E98E-DE95-4D9B-9576-EB7836CE9B7C}" type="pres">
      <dgm:prSet presAssocID="{28FAAEF4-ED16-424F-9265-C48433901726}" presName="tx2" presStyleLbl="revTx" presStyleIdx="5" presStyleCnt="16"/>
      <dgm:spPr/>
      <dgm:t>
        <a:bodyPr/>
        <a:lstStyle/>
        <a:p>
          <a:endParaRPr lang="en-US"/>
        </a:p>
      </dgm:t>
    </dgm:pt>
    <dgm:pt modelId="{2704EEA8-0387-43E1-9B00-F9C3186969EB}" type="pres">
      <dgm:prSet presAssocID="{28FAAEF4-ED16-424F-9265-C48433901726}" presName="vert2" presStyleCnt="0"/>
      <dgm:spPr/>
    </dgm:pt>
    <dgm:pt modelId="{47479DA1-39AE-40EF-BC4C-6F33EF8D77BF}" type="pres">
      <dgm:prSet presAssocID="{28FAAEF4-ED16-424F-9265-C48433901726}" presName="thinLine2b" presStyleLbl="callout" presStyleIdx="2" presStyleCnt="8"/>
      <dgm:spPr/>
    </dgm:pt>
    <dgm:pt modelId="{1527C2BF-977E-428E-83A1-7247039A18C0}" type="pres">
      <dgm:prSet presAssocID="{28FAAEF4-ED16-424F-9265-C48433901726}" presName="vertSpace2b" presStyleCnt="0"/>
      <dgm:spPr/>
    </dgm:pt>
    <dgm:pt modelId="{05B33E3F-7708-4BD8-BBF3-B65FFE4ACB94}" type="pres">
      <dgm:prSet presAssocID="{C04E883F-A618-4AC1-BDF8-D49FD1FB79C8}" presName="thickLine" presStyleLbl="alignNode1" presStyleIdx="3" presStyleCnt="8"/>
      <dgm:spPr/>
    </dgm:pt>
    <dgm:pt modelId="{59B2E09A-F775-4A8C-AD01-461A6108990B}" type="pres">
      <dgm:prSet presAssocID="{C04E883F-A618-4AC1-BDF8-D49FD1FB79C8}" presName="horz1" presStyleCnt="0"/>
      <dgm:spPr/>
    </dgm:pt>
    <dgm:pt modelId="{6318F65D-9B01-4691-BED0-FB014579D82C}" type="pres">
      <dgm:prSet presAssocID="{C04E883F-A618-4AC1-BDF8-D49FD1FB79C8}" presName="tx1" presStyleLbl="revTx" presStyleIdx="6" presStyleCnt="16"/>
      <dgm:spPr/>
      <dgm:t>
        <a:bodyPr/>
        <a:lstStyle/>
        <a:p>
          <a:endParaRPr lang="en-US"/>
        </a:p>
      </dgm:t>
    </dgm:pt>
    <dgm:pt modelId="{300EABE1-F12F-49B0-AD9C-EA4F317FC9D7}" type="pres">
      <dgm:prSet presAssocID="{C04E883F-A618-4AC1-BDF8-D49FD1FB79C8}" presName="vert1" presStyleCnt="0"/>
      <dgm:spPr/>
    </dgm:pt>
    <dgm:pt modelId="{F9C9AB66-1FE3-473C-8A4D-9A89EADD116F}" type="pres">
      <dgm:prSet presAssocID="{CA33C205-9504-4C57-920A-72F83852FBAB}" presName="vertSpace2a" presStyleCnt="0"/>
      <dgm:spPr/>
    </dgm:pt>
    <dgm:pt modelId="{236891E4-FBEF-4445-9662-9243D605072A}" type="pres">
      <dgm:prSet presAssocID="{CA33C205-9504-4C57-920A-72F83852FBAB}" presName="horz2" presStyleCnt="0"/>
      <dgm:spPr/>
    </dgm:pt>
    <dgm:pt modelId="{E145A6D6-FC59-4D70-878A-F969BA99FF6E}" type="pres">
      <dgm:prSet presAssocID="{CA33C205-9504-4C57-920A-72F83852FBAB}" presName="horzSpace2" presStyleCnt="0"/>
      <dgm:spPr/>
    </dgm:pt>
    <dgm:pt modelId="{8270029A-6CBA-49EB-93BA-22F1D20F5D54}" type="pres">
      <dgm:prSet presAssocID="{CA33C205-9504-4C57-920A-72F83852FBAB}" presName="tx2" presStyleLbl="revTx" presStyleIdx="7" presStyleCnt="16"/>
      <dgm:spPr/>
      <dgm:t>
        <a:bodyPr/>
        <a:lstStyle/>
        <a:p>
          <a:endParaRPr lang="en-US"/>
        </a:p>
      </dgm:t>
    </dgm:pt>
    <dgm:pt modelId="{E475E654-C2A1-48A7-96F4-F7CBB6678C7D}" type="pres">
      <dgm:prSet presAssocID="{CA33C205-9504-4C57-920A-72F83852FBAB}" presName="vert2" presStyleCnt="0"/>
      <dgm:spPr/>
    </dgm:pt>
    <dgm:pt modelId="{27A4E24F-DAB5-4035-9575-5EE8CFD7AAF0}" type="pres">
      <dgm:prSet presAssocID="{CA33C205-9504-4C57-920A-72F83852FBAB}" presName="thinLine2b" presStyleLbl="callout" presStyleIdx="3" presStyleCnt="8"/>
      <dgm:spPr/>
    </dgm:pt>
    <dgm:pt modelId="{CFCF9FAA-56DD-4F02-B626-78DCFA4E16EF}" type="pres">
      <dgm:prSet presAssocID="{CA33C205-9504-4C57-920A-72F83852FBAB}" presName="vertSpace2b" presStyleCnt="0"/>
      <dgm:spPr/>
    </dgm:pt>
    <dgm:pt modelId="{F19E447B-9E66-4237-A6D5-C26C0418343E}" type="pres">
      <dgm:prSet presAssocID="{16634C1F-6502-4DBA-8B35-53DB205CB2D6}" presName="thickLine" presStyleLbl="alignNode1" presStyleIdx="4" presStyleCnt="8"/>
      <dgm:spPr/>
    </dgm:pt>
    <dgm:pt modelId="{D686FCB7-4A9B-4355-A0BA-FC0BFC63DD11}" type="pres">
      <dgm:prSet presAssocID="{16634C1F-6502-4DBA-8B35-53DB205CB2D6}" presName="horz1" presStyleCnt="0"/>
      <dgm:spPr/>
    </dgm:pt>
    <dgm:pt modelId="{FC6ECDE7-7652-4DA3-87D2-7778625A5CCE}" type="pres">
      <dgm:prSet presAssocID="{16634C1F-6502-4DBA-8B35-53DB205CB2D6}" presName="tx1" presStyleLbl="revTx" presStyleIdx="8" presStyleCnt="16"/>
      <dgm:spPr/>
      <dgm:t>
        <a:bodyPr/>
        <a:lstStyle/>
        <a:p>
          <a:endParaRPr lang="en-US"/>
        </a:p>
      </dgm:t>
    </dgm:pt>
    <dgm:pt modelId="{122FD7A0-BAA8-42B0-9FD8-7EECE452367A}" type="pres">
      <dgm:prSet presAssocID="{16634C1F-6502-4DBA-8B35-53DB205CB2D6}" presName="vert1" presStyleCnt="0"/>
      <dgm:spPr/>
    </dgm:pt>
    <dgm:pt modelId="{CEB8182C-7DEC-49D5-8F8B-C4975DD995AA}" type="pres">
      <dgm:prSet presAssocID="{ABA5B88E-D599-41F8-91EE-C06FE001B020}" presName="vertSpace2a" presStyleCnt="0"/>
      <dgm:spPr/>
    </dgm:pt>
    <dgm:pt modelId="{74B27E51-9492-49EA-A5C9-BF04C8525024}" type="pres">
      <dgm:prSet presAssocID="{ABA5B88E-D599-41F8-91EE-C06FE001B020}" presName="horz2" presStyleCnt="0"/>
      <dgm:spPr/>
    </dgm:pt>
    <dgm:pt modelId="{12EC1CD8-46AD-47D8-9FD3-1BF4FFAD0B93}" type="pres">
      <dgm:prSet presAssocID="{ABA5B88E-D599-41F8-91EE-C06FE001B020}" presName="horzSpace2" presStyleCnt="0"/>
      <dgm:spPr/>
    </dgm:pt>
    <dgm:pt modelId="{F2759C17-6120-41CC-99AB-3A98879726A2}" type="pres">
      <dgm:prSet presAssocID="{ABA5B88E-D599-41F8-91EE-C06FE001B020}" presName="tx2" presStyleLbl="revTx" presStyleIdx="9" presStyleCnt="16"/>
      <dgm:spPr/>
      <dgm:t>
        <a:bodyPr/>
        <a:lstStyle/>
        <a:p>
          <a:endParaRPr lang="en-US"/>
        </a:p>
      </dgm:t>
    </dgm:pt>
    <dgm:pt modelId="{9C8E8F8D-F884-4B26-9230-F9FEF029296A}" type="pres">
      <dgm:prSet presAssocID="{ABA5B88E-D599-41F8-91EE-C06FE001B020}" presName="vert2" presStyleCnt="0"/>
      <dgm:spPr/>
    </dgm:pt>
    <dgm:pt modelId="{D3F263D5-9B37-4C6E-AE6D-4641DDC9A13A}" type="pres">
      <dgm:prSet presAssocID="{ABA5B88E-D599-41F8-91EE-C06FE001B020}" presName="thinLine2b" presStyleLbl="callout" presStyleIdx="4" presStyleCnt="8"/>
      <dgm:spPr/>
    </dgm:pt>
    <dgm:pt modelId="{1F7C7A50-3243-45C5-8849-C75A40088264}" type="pres">
      <dgm:prSet presAssocID="{ABA5B88E-D599-41F8-91EE-C06FE001B020}" presName="vertSpace2b" presStyleCnt="0"/>
      <dgm:spPr/>
    </dgm:pt>
    <dgm:pt modelId="{6416B9FC-E1BD-4679-8857-0796C9321A3E}" type="pres">
      <dgm:prSet presAssocID="{18000F70-8EC5-4C1C-809A-68A4A3B202A1}" presName="thickLine" presStyleLbl="alignNode1" presStyleIdx="5" presStyleCnt="8"/>
      <dgm:spPr/>
    </dgm:pt>
    <dgm:pt modelId="{BD28C625-4A90-40B6-BA51-72ABA94A1671}" type="pres">
      <dgm:prSet presAssocID="{18000F70-8EC5-4C1C-809A-68A4A3B202A1}" presName="horz1" presStyleCnt="0"/>
      <dgm:spPr/>
    </dgm:pt>
    <dgm:pt modelId="{CE8D0E06-4A05-458A-834D-AC7F05A5FD23}" type="pres">
      <dgm:prSet presAssocID="{18000F70-8EC5-4C1C-809A-68A4A3B202A1}" presName="tx1" presStyleLbl="revTx" presStyleIdx="10" presStyleCnt="16"/>
      <dgm:spPr/>
      <dgm:t>
        <a:bodyPr/>
        <a:lstStyle/>
        <a:p>
          <a:endParaRPr lang="en-US"/>
        </a:p>
      </dgm:t>
    </dgm:pt>
    <dgm:pt modelId="{F1C46FC7-3AE7-40DF-A4F2-292FEDA947EB}" type="pres">
      <dgm:prSet presAssocID="{18000F70-8EC5-4C1C-809A-68A4A3B202A1}" presName="vert1" presStyleCnt="0"/>
      <dgm:spPr/>
    </dgm:pt>
    <dgm:pt modelId="{5F8DBAB0-3570-4CE0-A67E-53BC0565BAFB}" type="pres">
      <dgm:prSet presAssocID="{FA611ED7-E8C5-45D5-883C-63084B5DCFD6}" presName="vertSpace2a" presStyleCnt="0"/>
      <dgm:spPr/>
    </dgm:pt>
    <dgm:pt modelId="{FDA5C7A4-2637-45FC-9A86-0B6026315A96}" type="pres">
      <dgm:prSet presAssocID="{FA611ED7-E8C5-45D5-883C-63084B5DCFD6}" presName="horz2" presStyleCnt="0"/>
      <dgm:spPr/>
    </dgm:pt>
    <dgm:pt modelId="{8A0150A6-32E6-4696-801E-C88D162C6D00}" type="pres">
      <dgm:prSet presAssocID="{FA611ED7-E8C5-45D5-883C-63084B5DCFD6}" presName="horzSpace2" presStyleCnt="0"/>
      <dgm:spPr/>
    </dgm:pt>
    <dgm:pt modelId="{1065DBE5-7B46-4593-BEE3-1B83C915E575}" type="pres">
      <dgm:prSet presAssocID="{FA611ED7-E8C5-45D5-883C-63084B5DCFD6}" presName="tx2" presStyleLbl="revTx" presStyleIdx="11" presStyleCnt="16"/>
      <dgm:spPr/>
      <dgm:t>
        <a:bodyPr/>
        <a:lstStyle/>
        <a:p>
          <a:endParaRPr lang="en-US"/>
        </a:p>
      </dgm:t>
    </dgm:pt>
    <dgm:pt modelId="{FC7C825F-7EFC-4EC0-9891-9A0055251A30}" type="pres">
      <dgm:prSet presAssocID="{FA611ED7-E8C5-45D5-883C-63084B5DCFD6}" presName="vert2" presStyleCnt="0"/>
      <dgm:spPr/>
    </dgm:pt>
    <dgm:pt modelId="{EAD9AB92-653C-4118-96F0-4E36607124EC}" type="pres">
      <dgm:prSet presAssocID="{FA611ED7-E8C5-45D5-883C-63084B5DCFD6}" presName="thinLine2b" presStyleLbl="callout" presStyleIdx="5" presStyleCnt="8"/>
      <dgm:spPr/>
    </dgm:pt>
    <dgm:pt modelId="{7C79EB32-DFB2-4209-94BE-0BED809238D4}" type="pres">
      <dgm:prSet presAssocID="{FA611ED7-E8C5-45D5-883C-63084B5DCFD6}" presName="vertSpace2b" presStyleCnt="0"/>
      <dgm:spPr/>
    </dgm:pt>
    <dgm:pt modelId="{59CBE730-BE03-4AB5-B6F9-FA186B8FBA44}" type="pres">
      <dgm:prSet presAssocID="{35F23D49-8ADE-4641-8A0F-7417C9C3EFD1}" presName="thickLine" presStyleLbl="alignNode1" presStyleIdx="6" presStyleCnt="8"/>
      <dgm:spPr/>
    </dgm:pt>
    <dgm:pt modelId="{084AC22F-4F71-45D4-977C-F02416069B43}" type="pres">
      <dgm:prSet presAssocID="{35F23D49-8ADE-4641-8A0F-7417C9C3EFD1}" presName="horz1" presStyleCnt="0"/>
      <dgm:spPr/>
    </dgm:pt>
    <dgm:pt modelId="{F1F11C2C-88C3-4B90-9C6E-94B4A4C049C0}" type="pres">
      <dgm:prSet presAssocID="{35F23D49-8ADE-4641-8A0F-7417C9C3EFD1}" presName="tx1" presStyleLbl="revTx" presStyleIdx="12" presStyleCnt="16"/>
      <dgm:spPr/>
      <dgm:t>
        <a:bodyPr/>
        <a:lstStyle/>
        <a:p>
          <a:endParaRPr lang="en-US"/>
        </a:p>
      </dgm:t>
    </dgm:pt>
    <dgm:pt modelId="{A3794F79-A9F4-41F9-B102-AA1DCF3BECD9}" type="pres">
      <dgm:prSet presAssocID="{35F23D49-8ADE-4641-8A0F-7417C9C3EFD1}" presName="vert1" presStyleCnt="0"/>
      <dgm:spPr/>
    </dgm:pt>
    <dgm:pt modelId="{78DD462D-1A52-469C-A95D-7674EC8CB294}" type="pres">
      <dgm:prSet presAssocID="{D16C23D0-BA30-4937-81E6-72C5CEB52540}" presName="vertSpace2a" presStyleCnt="0"/>
      <dgm:spPr/>
    </dgm:pt>
    <dgm:pt modelId="{5A2C22D8-C6A4-42E2-A4F7-1971E41D606C}" type="pres">
      <dgm:prSet presAssocID="{D16C23D0-BA30-4937-81E6-72C5CEB52540}" presName="horz2" presStyleCnt="0"/>
      <dgm:spPr/>
    </dgm:pt>
    <dgm:pt modelId="{7D6C2FC6-1A3D-46D8-A688-E6A1DBFDE033}" type="pres">
      <dgm:prSet presAssocID="{D16C23D0-BA30-4937-81E6-72C5CEB52540}" presName="horzSpace2" presStyleCnt="0"/>
      <dgm:spPr/>
    </dgm:pt>
    <dgm:pt modelId="{39CB50CD-E60E-47D5-9109-C78069EC831E}" type="pres">
      <dgm:prSet presAssocID="{D16C23D0-BA30-4937-81E6-72C5CEB52540}" presName="tx2" presStyleLbl="revTx" presStyleIdx="13" presStyleCnt="16"/>
      <dgm:spPr/>
      <dgm:t>
        <a:bodyPr/>
        <a:lstStyle/>
        <a:p>
          <a:endParaRPr lang="en-US"/>
        </a:p>
      </dgm:t>
    </dgm:pt>
    <dgm:pt modelId="{F32901AA-949A-437F-851C-CFCCCBA4C811}" type="pres">
      <dgm:prSet presAssocID="{D16C23D0-BA30-4937-81E6-72C5CEB52540}" presName="vert2" presStyleCnt="0"/>
      <dgm:spPr/>
    </dgm:pt>
    <dgm:pt modelId="{CCE91163-3FF0-4D1C-B809-685CBA776BBD}" type="pres">
      <dgm:prSet presAssocID="{D16C23D0-BA30-4937-81E6-72C5CEB52540}" presName="thinLine2b" presStyleLbl="callout" presStyleIdx="6" presStyleCnt="8"/>
      <dgm:spPr/>
    </dgm:pt>
    <dgm:pt modelId="{46AF39C4-242E-489D-AA9C-4C0F53A794D6}" type="pres">
      <dgm:prSet presAssocID="{D16C23D0-BA30-4937-81E6-72C5CEB52540}" presName="vertSpace2b" presStyleCnt="0"/>
      <dgm:spPr/>
    </dgm:pt>
    <dgm:pt modelId="{EBD8C564-9106-4CB6-9846-B99DFEAFC7E7}" type="pres">
      <dgm:prSet presAssocID="{0A40DF4E-315D-4F61-9AC6-B54A60B9415B}" presName="thickLine" presStyleLbl="alignNode1" presStyleIdx="7" presStyleCnt="8"/>
      <dgm:spPr/>
    </dgm:pt>
    <dgm:pt modelId="{20E9BDF2-806A-4C1E-ABBF-0B35F2458002}" type="pres">
      <dgm:prSet presAssocID="{0A40DF4E-315D-4F61-9AC6-B54A60B9415B}" presName="horz1" presStyleCnt="0"/>
      <dgm:spPr/>
    </dgm:pt>
    <dgm:pt modelId="{4FE1581B-4E9D-47D6-880E-0151679A535D}" type="pres">
      <dgm:prSet presAssocID="{0A40DF4E-315D-4F61-9AC6-B54A60B9415B}" presName="tx1" presStyleLbl="revTx" presStyleIdx="14" presStyleCnt="16"/>
      <dgm:spPr/>
      <dgm:t>
        <a:bodyPr/>
        <a:lstStyle/>
        <a:p>
          <a:endParaRPr lang="en-US"/>
        </a:p>
      </dgm:t>
    </dgm:pt>
    <dgm:pt modelId="{A10D0E1F-012A-4C81-A4A5-3E27D50E4478}" type="pres">
      <dgm:prSet presAssocID="{0A40DF4E-315D-4F61-9AC6-B54A60B9415B}" presName="vert1" presStyleCnt="0"/>
      <dgm:spPr/>
    </dgm:pt>
    <dgm:pt modelId="{27BA11D7-64A9-410B-AF92-26359547E94F}" type="pres">
      <dgm:prSet presAssocID="{24897177-7F6D-470F-AF12-B6A6F99F1510}" presName="vertSpace2a" presStyleCnt="0"/>
      <dgm:spPr/>
    </dgm:pt>
    <dgm:pt modelId="{AA1E5CB4-C31B-42C4-8BE9-F6F8DD616598}" type="pres">
      <dgm:prSet presAssocID="{24897177-7F6D-470F-AF12-B6A6F99F1510}" presName="horz2" presStyleCnt="0"/>
      <dgm:spPr/>
    </dgm:pt>
    <dgm:pt modelId="{79D91206-CB85-4A0C-B2CA-AC857123DC4C}" type="pres">
      <dgm:prSet presAssocID="{24897177-7F6D-470F-AF12-B6A6F99F1510}" presName="horzSpace2" presStyleCnt="0"/>
      <dgm:spPr/>
    </dgm:pt>
    <dgm:pt modelId="{4A89B0E8-53DF-4D00-B46E-BA6EFC10685B}" type="pres">
      <dgm:prSet presAssocID="{24897177-7F6D-470F-AF12-B6A6F99F1510}" presName="tx2" presStyleLbl="revTx" presStyleIdx="15" presStyleCnt="16"/>
      <dgm:spPr/>
      <dgm:t>
        <a:bodyPr/>
        <a:lstStyle/>
        <a:p>
          <a:endParaRPr lang="en-US"/>
        </a:p>
      </dgm:t>
    </dgm:pt>
    <dgm:pt modelId="{5348BFBE-5FD5-4257-A2AB-9508DCED760F}" type="pres">
      <dgm:prSet presAssocID="{24897177-7F6D-470F-AF12-B6A6F99F1510}" presName="vert2" presStyleCnt="0"/>
      <dgm:spPr/>
    </dgm:pt>
    <dgm:pt modelId="{58C4D65F-58D3-497B-BF38-7D03484BA5D1}" type="pres">
      <dgm:prSet presAssocID="{24897177-7F6D-470F-AF12-B6A6F99F1510}" presName="thinLine2b" presStyleLbl="callout" presStyleIdx="7" presStyleCnt="8"/>
      <dgm:spPr/>
    </dgm:pt>
    <dgm:pt modelId="{B74265D7-4E65-483A-B011-925E3CC4DBEA}" type="pres">
      <dgm:prSet presAssocID="{24897177-7F6D-470F-AF12-B6A6F99F1510}" presName="vertSpace2b" presStyleCnt="0"/>
      <dgm:spPr/>
    </dgm:pt>
  </dgm:ptLst>
  <dgm:cxnLst>
    <dgm:cxn modelId="{71AAB0BC-1935-4E4F-8F99-6FF323F73AB5}" srcId="{C04E883F-A618-4AC1-BDF8-D49FD1FB79C8}" destId="{CA33C205-9504-4C57-920A-72F83852FBAB}" srcOrd="0" destOrd="0" parTransId="{421B29C6-F94E-4D86-BCDA-47B415FA229B}" sibTransId="{F7EF53EB-714A-4359-A99E-506BBD73EA98}"/>
    <dgm:cxn modelId="{F4799C5F-6673-4683-B975-0EAB54A83C0D}" srcId="{0AFDE1BE-67D2-46C6-AB74-856E3445AE4A}" destId="{35579BA4-C0D3-4D98-9FEB-BF6CE028DC87}" srcOrd="1" destOrd="0" parTransId="{C02D5928-C7DE-4D42-8FDF-91F014F26558}" sibTransId="{91BACB16-A979-4E5C-8534-26A8860EECA7}"/>
    <dgm:cxn modelId="{FC7D1956-2E11-4C29-92F3-0F72EE7FC65F}" type="presOf" srcId="{35F23D49-8ADE-4641-8A0F-7417C9C3EFD1}" destId="{F1F11C2C-88C3-4B90-9C6E-94B4A4C049C0}" srcOrd="0" destOrd="0" presId="urn:microsoft.com/office/officeart/2008/layout/LinedList"/>
    <dgm:cxn modelId="{70308BA3-1CBA-432C-A99F-F06EB885E3C8}" srcId="{0AFDE1BE-67D2-46C6-AB74-856E3445AE4A}" destId="{C04E883F-A618-4AC1-BDF8-D49FD1FB79C8}" srcOrd="3" destOrd="0" parTransId="{401C713E-E2C6-4976-A69C-9FAFCD125ECF}" sibTransId="{8D2F2769-EA3D-4DA2-AF3F-368DF5868FD9}"/>
    <dgm:cxn modelId="{50BA55C7-F527-4536-A908-3AB58DAA4A1A}" srcId="{0AFDE1BE-67D2-46C6-AB74-856E3445AE4A}" destId="{18000F70-8EC5-4C1C-809A-68A4A3B202A1}" srcOrd="5" destOrd="0" parTransId="{ADFBEFB9-0A89-445F-B224-70B789D1EB4D}" sibTransId="{3D842214-4307-482B-91C8-8DB99027FC67}"/>
    <dgm:cxn modelId="{5F1F0517-32F1-4DB8-84DB-964A1FCA8315}" type="presOf" srcId="{C04E883F-A618-4AC1-BDF8-D49FD1FB79C8}" destId="{6318F65D-9B01-4691-BED0-FB014579D82C}" srcOrd="0" destOrd="0" presId="urn:microsoft.com/office/officeart/2008/layout/LinedList"/>
    <dgm:cxn modelId="{E87D4293-152B-4A74-9935-79CA776D0236}" type="presOf" srcId="{B04ADD4F-4A63-4B1C-B5DC-1CA3BFE1225F}" destId="{1B56A1BA-BF6B-4ACA-BACF-23568D9A69B9}" srcOrd="0" destOrd="0" presId="urn:microsoft.com/office/officeart/2008/layout/LinedList"/>
    <dgm:cxn modelId="{81B2479D-8C04-495B-B8D6-CDE4B934C3C3}" type="presOf" srcId="{ABA5B88E-D599-41F8-91EE-C06FE001B020}" destId="{F2759C17-6120-41CC-99AB-3A98879726A2}" srcOrd="0" destOrd="0" presId="urn:microsoft.com/office/officeart/2008/layout/LinedList"/>
    <dgm:cxn modelId="{17E6D9BE-1AC8-4249-A3B4-0316C4AE005B}" type="presOf" srcId="{28FAAEF4-ED16-424F-9265-C48433901726}" destId="{DEE1E98E-DE95-4D9B-9576-EB7836CE9B7C}" srcOrd="0" destOrd="0" presId="urn:microsoft.com/office/officeart/2008/layout/LinedList"/>
    <dgm:cxn modelId="{D8FBA3BF-87C1-4352-988D-D1074FD7464F}" srcId="{0AFDE1BE-67D2-46C6-AB74-856E3445AE4A}" destId="{2E3AA280-12F8-4C13-A892-4AE545A6072D}" srcOrd="2" destOrd="0" parTransId="{F92A2FBF-7D8B-41FF-AE72-EB9E643293B0}" sibTransId="{B2FC0BEC-E54F-4D31-B6A2-11B64D452506}"/>
    <dgm:cxn modelId="{E83B8967-7D87-4B10-B6D0-1DA3C2492AD8}" srcId="{0AFDE1BE-67D2-46C6-AB74-856E3445AE4A}" destId="{16634C1F-6502-4DBA-8B35-53DB205CB2D6}" srcOrd="4" destOrd="0" parTransId="{3568B2F6-2D91-4E2F-9EDF-EE1A1C6054FB}" sibTransId="{F78592CD-59E6-4825-B229-27B2ABB520B2}"/>
    <dgm:cxn modelId="{6DEE82BE-D66A-49BB-A85F-336D061E9282}" type="presOf" srcId="{18000F70-8EC5-4C1C-809A-68A4A3B202A1}" destId="{CE8D0E06-4A05-458A-834D-AC7F05A5FD23}" srcOrd="0" destOrd="0" presId="urn:microsoft.com/office/officeart/2008/layout/LinedList"/>
    <dgm:cxn modelId="{F364014A-85A5-40F6-8D55-D8C3D6AE9321}" srcId="{B04ADD4F-4A63-4B1C-B5DC-1CA3BFE1225F}" destId="{0D564B0A-3361-42AC-BED4-3E9C54083527}" srcOrd="0" destOrd="0" parTransId="{C318D850-97D5-4A17-90FA-8FC1B021B16F}" sibTransId="{7DEADF60-9D5C-465D-A18B-D3C783B4A2B5}"/>
    <dgm:cxn modelId="{3249D875-C90B-4B3E-84F0-4E06A0639C8D}" srcId="{16634C1F-6502-4DBA-8B35-53DB205CB2D6}" destId="{ABA5B88E-D599-41F8-91EE-C06FE001B020}" srcOrd="0" destOrd="0" parTransId="{E353EDCF-9A8D-48FC-91EA-2793BAD34DC6}" sibTransId="{547F085A-2513-41BB-8044-B8E0D37DA85E}"/>
    <dgm:cxn modelId="{1F2B5DAD-0C19-4D10-A034-B593219EC2BC}" type="presOf" srcId="{D16C23D0-BA30-4937-81E6-72C5CEB52540}" destId="{39CB50CD-E60E-47D5-9109-C78069EC831E}" srcOrd="0" destOrd="0" presId="urn:microsoft.com/office/officeart/2008/layout/LinedList"/>
    <dgm:cxn modelId="{6D579E8B-67C5-496C-8253-2B5A0987C859}" type="presOf" srcId="{FA611ED7-E8C5-45D5-883C-63084B5DCFD6}" destId="{1065DBE5-7B46-4593-BEE3-1B83C915E575}" srcOrd="0" destOrd="0" presId="urn:microsoft.com/office/officeart/2008/layout/LinedList"/>
    <dgm:cxn modelId="{09402128-4DA5-4B84-943A-A616276AECF3}" type="presOf" srcId="{24897177-7F6D-470F-AF12-B6A6F99F1510}" destId="{4A89B0E8-53DF-4D00-B46E-BA6EFC10685B}" srcOrd="0" destOrd="0" presId="urn:microsoft.com/office/officeart/2008/layout/LinedList"/>
    <dgm:cxn modelId="{3DB528E7-BCFD-425F-BA14-A1C46C35D568}" type="presOf" srcId="{16634C1F-6502-4DBA-8B35-53DB205CB2D6}" destId="{FC6ECDE7-7652-4DA3-87D2-7778625A5CCE}" srcOrd="0" destOrd="0" presId="urn:microsoft.com/office/officeart/2008/layout/LinedList"/>
    <dgm:cxn modelId="{0B1C0A91-EFC1-46E6-BE86-779120ED9262}" type="presOf" srcId="{0AFDE1BE-67D2-46C6-AB74-856E3445AE4A}" destId="{FCBDD6DE-DA22-4110-BDE4-5DF69309F2CB}" srcOrd="0" destOrd="0" presId="urn:microsoft.com/office/officeart/2008/layout/LinedList"/>
    <dgm:cxn modelId="{87B2F5A8-9BDE-4670-9852-6266525EDC48}" type="presOf" srcId="{0A40DF4E-315D-4F61-9AC6-B54A60B9415B}" destId="{4FE1581B-4E9D-47D6-880E-0151679A535D}" srcOrd="0" destOrd="0" presId="urn:microsoft.com/office/officeart/2008/layout/LinedList"/>
    <dgm:cxn modelId="{772A0F1C-2A33-4B24-8826-A8E3D41C9091}" srcId="{18000F70-8EC5-4C1C-809A-68A4A3B202A1}" destId="{FA611ED7-E8C5-45D5-883C-63084B5DCFD6}" srcOrd="0" destOrd="0" parTransId="{93F8276B-235F-47D4-AAD8-DED7EF9A531A}" sibTransId="{90FA6F6E-7C1F-45B8-887B-FD02145A71D5}"/>
    <dgm:cxn modelId="{3B793226-4E05-49FD-97C8-3A548C8134C3}" srcId="{0AFDE1BE-67D2-46C6-AB74-856E3445AE4A}" destId="{0A40DF4E-315D-4F61-9AC6-B54A60B9415B}" srcOrd="7" destOrd="0" parTransId="{AD3AF72A-06DF-4C68-B20E-D02BCEA7B43F}" sibTransId="{67CEDBBF-F0E6-4081-BD9E-307D95533901}"/>
    <dgm:cxn modelId="{BA7E3A01-89F1-4700-9D20-4474F842940E}" srcId="{35579BA4-C0D3-4D98-9FEB-BF6CE028DC87}" destId="{644D5910-38F3-4547-92C7-1DD61EC55CBA}" srcOrd="0" destOrd="0" parTransId="{46680C3C-D0AF-4CFC-B2FC-02D199C0925D}" sibTransId="{DBB8893E-1936-498C-A777-83A45206992E}"/>
    <dgm:cxn modelId="{B6CAE278-B0ED-46F3-B964-F7CA02AA309E}" type="presOf" srcId="{CA33C205-9504-4C57-920A-72F83852FBAB}" destId="{8270029A-6CBA-49EB-93BA-22F1D20F5D54}" srcOrd="0" destOrd="0" presId="urn:microsoft.com/office/officeart/2008/layout/LinedList"/>
    <dgm:cxn modelId="{6B255828-3A9B-48BE-9794-E13E186068D7}" srcId="{0A40DF4E-315D-4F61-9AC6-B54A60B9415B}" destId="{24897177-7F6D-470F-AF12-B6A6F99F1510}" srcOrd="0" destOrd="0" parTransId="{A0E28B54-3192-4E66-9DDD-8EAE46A02042}" sibTransId="{9EEDE262-18F3-4D42-ADF2-4F707980F154}"/>
    <dgm:cxn modelId="{A6A068EB-179B-4F60-9113-94FCFDE3C42B}" srcId="{0AFDE1BE-67D2-46C6-AB74-856E3445AE4A}" destId="{35F23D49-8ADE-4641-8A0F-7417C9C3EFD1}" srcOrd="6" destOrd="0" parTransId="{6D24BFA0-0697-4151-86C4-B1A2AAAEE2CB}" sibTransId="{859EED1B-B40D-498B-90F5-FD4657EA2653}"/>
    <dgm:cxn modelId="{3D4D6A32-ABF6-4939-82DC-9DE05BC80877}" srcId="{35F23D49-8ADE-4641-8A0F-7417C9C3EFD1}" destId="{D16C23D0-BA30-4937-81E6-72C5CEB52540}" srcOrd="0" destOrd="0" parTransId="{614C9C5F-7CAB-4976-8CB1-4061D8BFB488}" sibTransId="{30043BBC-32C6-4A62-AAEA-2154DBCD8266}"/>
    <dgm:cxn modelId="{4C1E99D6-ACEC-4DE5-AEF6-16C9BAE2CA14}" type="presOf" srcId="{35579BA4-C0D3-4D98-9FEB-BF6CE028DC87}" destId="{169A584F-3305-41F0-8F2F-85309452E623}" srcOrd="0" destOrd="0" presId="urn:microsoft.com/office/officeart/2008/layout/LinedList"/>
    <dgm:cxn modelId="{9BE44791-73AD-42C4-9AA9-24BDF79A60B6}" srcId="{0AFDE1BE-67D2-46C6-AB74-856E3445AE4A}" destId="{B04ADD4F-4A63-4B1C-B5DC-1CA3BFE1225F}" srcOrd="0" destOrd="0" parTransId="{20E49559-B781-45F5-BA65-707D6B2872BA}" sibTransId="{0CCD9686-303A-4E3D-AE67-B02F991E735C}"/>
    <dgm:cxn modelId="{A4715BA4-83A5-437B-B20F-2FE7237B5327}" type="presOf" srcId="{2E3AA280-12F8-4C13-A892-4AE545A6072D}" destId="{82890024-F003-4EA4-A6F0-62EC3AAE6D91}" srcOrd="0" destOrd="0" presId="urn:microsoft.com/office/officeart/2008/layout/LinedList"/>
    <dgm:cxn modelId="{16FB15D7-606A-4FD4-B98F-D975981EE606}" srcId="{2E3AA280-12F8-4C13-A892-4AE545A6072D}" destId="{28FAAEF4-ED16-424F-9265-C48433901726}" srcOrd="0" destOrd="0" parTransId="{4D4B9499-0835-4BFC-8919-428C76D51860}" sibTransId="{C9DED9DB-A69E-4F87-B5EF-F133BCE728DB}"/>
    <dgm:cxn modelId="{77D56F44-98AB-4528-8FBA-D96A14906850}" type="presOf" srcId="{644D5910-38F3-4547-92C7-1DD61EC55CBA}" destId="{7AB748B5-08C1-407F-AD75-D54D434DF090}" srcOrd="0" destOrd="0" presId="urn:microsoft.com/office/officeart/2008/layout/LinedList"/>
    <dgm:cxn modelId="{2A8772E5-E0E5-4772-A036-0E27C0D34E94}" type="presOf" srcId="{0D564B0A-3361-42AC-BED4-3E9C54083527}" destId="{CBF4661F-0707-406F-BD9B-6C1359ECBBCD}" srcOrd="0" destOrd="0" presId="urn:microsoft.com/office/officeart/2008/layout/LinedList"/>
    <dgm:cxn modelId="{5E3C1C4C-15AF-4DEC-85CF-2D94F2353223}" type="presParOf" srcId="{FCBDD6DE-DA22-4110-BDE4-5DF69309F2CB}" destId="{3FAAB21F-4A1F-4495-9E5E-698093802BA1}" srcOrd="0" destOrd="0" presId="urn:microsoft.com/office/officeart/2008/layout/LinedList"/>
    <dgm:cxn modelId="{09DDD556-1CBF-493C-8CEB-CFC1AC6FBD1E}" type="presParOf" srcId="{FCBDD6DE-DA22-4110-BDE4-5DF69309F2CB}" destId="{DF583074-4BB7-4A18-B517-2C98F10EA6B0}" srcOrd="1" destOrd="0" presId="urn:microsoft.com/office/officeart/2008/layout/LinedList"/>
    <dgm:cxn modelId="{D0169B60-1486-4C65-B4AA-DD63C5E3C8E6}" type="presParOf" srcId="{DF583074-4BB7-4A18-B517-2C98F10EA6B0}" destId="{1B56A1BA-BF6B-4ACA-BACF-23568D9A69B9}" srcOrd="0" destOrd="0" presId="urn:microsoft.com/office/officeart/2008/layout/LinedList"/>
    <dgm:cxn modelId="{A1C84CE3-FA8D-4F48-B686-070CD4486262}" type="presParOf" srcId="{DF583074-4BB7-4A18-B517-2C98F10EA6B0}" destId="{725F0140-E596-4468-B592-97FE193BA50E}" srcOrd="1" destOrd="0" presId="urn:microsoft.com/office/officeart/2008/layout/LinedList"/>
    <dgm:cxn modelId="{D5B6152D-DC42-4978-AE68-37704D688E77}" type="presParOf" srcId="{725F0140-E596-4468-B592-97FE193BA50E}" destId="{EAACAEFD-3AE8-4BE2-AF9E-3DCD2FF8F8EA}" srcOrd="0" destOrd="0" presId="urn:microsoft.com/office/officeart/2008/layout/LinedList"/>
    <dgm:cxn modelId="{C24492F4-7184-49FC-ADA0-3C56FC00D057}" type="presParOf" srcId="{725F0140-E596-4468-B592-97FE193BA50E}" destId="{BE1D170E-8548-4761-9E7A-237E7EC78183}" srcOrd="1" destOrd="0" presId="urn:microsoft.com/office/officeart/2008/layout/LinedList"/>
    <dgm:cxn modelId="{06773F18-B270-4037-8ED1-178ED994C42A}" type="presParOf" srcId="{BE1D170E-8548-4761-9E7A-237E7EC78183}" destId="{D788F15D-B44F-47F7-8B8B-025487064D22}" srcOrd="0" destOrd="0" presId="urn:microsoft.com/office/officeart/2008/layout/LinedList"/>
    <dgm:cxn modelId="{DC389BC3-FB9F-481C-9E38-FCB1B61F314C}" type="presParOf" srcId="{BE1D170E-8548-4761-9E7A-237E7EC78183}" destId="{CBF4661F-0707-406F-BD9B-6C1359ECBBCD}" srcOrd="1" destOrd="0" presId="urn:microsoft.com/office/officeart/2008/layout/LinedList"/>
    <dgm:cxn modelId="{24B953D7-4763-4413-AAFD-71E18817D2C4}" type="presParOf" srcId="{BE1D170E-8548-4761-9E7A-237E7EC78183}" destId="{EB08CC84-8D7D-42B7-94CA-8950435BD673}" srcOrd="2" destOrd="0" presId="urn:microsoft.com/office/officeart/2008/layout/LinedList"/>
    <dgm:cxn modelId="{24F9694E-BD19-4896-BF43-EBDBFFB48A06}" type="presParOf" srcId="{725F0140-E596-4468-B592-97FE193BA50E}" destId="{8E9A3051-5978-4F4A-B8C1-A9CF2BCB7E6A}" srcOrd="2" destOrd="0" presId="urn:microsoft.com/office/officeart/2008/layout/LinedList"/>
    <dgm:cxn modelId="{D3ECCD53-3D90-42AD-ABB7-E347257B7F85}" type="presParOf" srcId="{725F0140-E596-4468-B592-97FE193BA50E}" destId="{9DF0F3AF-7F86-41B0-8961-6B92224EC24E}" srcOrd="3" destOrd="0" presId="urn:microsoft.com/office/officeart/2008/layout/LinedList"/>
    <dgm:cxn modelId="{0F6C72F5-62FE-41C6-8D47-8FD1147752C2}" type="presParOf" srcId="{FCBDD6DE-DA22-4110-BDE4-5DF69309F2CB}" destId="{10F65A90-2780-477A-A680-645DF77FD4D4}" srcOrd="2" destOrd="0" presId="urn:microsoft.com/office/officeart/2008/layout/LinedList"/>
    <dgm:cxn modelId="{54F7D973-DC88-4E59-A6A0-2088B6416BD4}" type="presParOf" srcId="{FCBDD6DE-DA22-4110-BDE4-5DF69309F2CB}" destId="{0482CAF3-EC2E-4B9B-9579-2C45BD28B7D5}" srcOrd="3" destOrd="0" presId="urn:microsoft.com/office/officeart/2008/layout/LinedList"/>
    <dgm:cxn modelId="{10A4EFE1-BB8A-4EAE-98D8-EDBCD3493474}" type="presParOf" srcId="{0482CAF3-EC2E-4B9B-9579-2C45BD28B7D5}" destId="{169A584F-3305-41F0-8F2F-85309452E623}" srcOrd="0" destOrd="0" presId="urn:microsoft.com/office/officeart/2008/layout/LinedList"/>
    <dgm:cxn modelId="{66F44CC3-24CE-456A-A57E-F24FFC5FDF0D}" type="presParOf" srcId="{0482CAF3-EC2E-4B9B-9579-2C45BD28B7D5}" destId="{B7804AEC-2092-48B4-BDF2-141457674622}" srcOrd="1" destOrd="0" presId="urn:microsoft.com/office/officeart/2008/layout/LinedList"/>
    <dgm:cxn modelId="{42DFA646-0567-4440-BE4A-948D33AB59E4}" type="presParOf" srcId="{B7804AEC-2092-48B4-BDF2-141457674622}" destId="{E0F73B97-075C-4CAC-B674-3CF8ED388CB6}" srcOrd="0" destOrd="0" presId="urn:microsoft.com/office/officeart/2008/layout/LinedList"/>
    <dgm:cxn modelId="{BDBB53AF-3C17-4F44-B998-F74E1BFF994B}" type="presParOf" srcId="{B7804AEC-2092-48B4-BDF2-141457674622}" destId="{83224CDE-31FC-4AA0-AEA4-4EE167BCECC7}" srcOrd="1" destOrd="0" presId="urn:microsoft.com/office/officeart/2008/layout/LinedList"/>
    <dgm:cxn modelId="{09F6C38C-B289-429E-AEEF-3E61F96BC961}" type="presParOf" srcId="{83224CDE-31FC-4AA0-AEA4-4EE167BCECC7}" destId="{B07B41F6-E93C-4BF6-8A66-4D99212E7157}" srcOrd="0" destOrd="0" presId="urn:microsoft.com/office/officeart/2008/layout/LinedList"/>
    <dgm:cxn modelId="{0E14ADC1-FCF5-49BE-89FB-E290C2EEFAF1}" type="presParOf" srcId="{83224CDE-31FC-4AA0-AEA4-4EE167BCECC7}" destId="{7AB748B5-08C1-407F-AD75-D54D434DF090}" srcOrd="1" destOrd="0" presId="urn:microsoft.com/office/officeart/2008/layout/LinedList"/>
    <dgm:cxn modelId="{1B767886-4CBE-485F-BE6C-FF85BE4F309E}" type="presParOf" srcId="{83224CDE-31FC-4AA0-AEA4-4EE167BCECC7}" destId="{DD354326-253A-42E5-B8A5-F9D705128359}" srcOrd="2" destOrd="0" presId="urn:microsoft.com/office/officeart/2008/layout/LinedList"/>
    <dgm:cxn modelId="{F4FB24D0-9FA0-435E-BF4C-17285E9BCED7}" type="presParOf" srcId="{B7804AEC-2092-48B4-BDF2-141457674622}" destId="{E198EAA6-DCA8-401E-A4C5-CA1FF466BA4E}" srcOrd="2" destOrd="0" presId="urn:microsoft.com/office/officeart/2008/layout/LinedList"/>
    <dgm:cxn modelId="{97CFC22E-AD77-4849-96B5-356440C45C69}" type="presParOf" srcId="{B7804AEC-2092-48B4-BDF2-141457674622}" destId="{22B75822-7BB4-4532-9F12-E38C33F75633}" srcOrd="3" destOrd="0" presId="urn:microsoft.com/office/officeart/2008/layout/LinedList"/>
    <dgm:cxn modelId="{418E508F-32F4-4A9F-9F8F-CBC673D5055A}" type="presParOf" srcId="{FCBDD6DE-DA22-4110-BDE4-5DF69309F2CB}" destId="{9F57AAC0-99F3-45BF-B2FD-245722DCE561}" srcOrd="4" destOrd="0" presId="urn:microsoft.com/office/officeart/2008/layout/LinedList"/>
    <dgm:cxn modelId="{DFD8FE0F-41F1-4678-A16F-51E7A3ABA166}" type="presParOf" srcId="{FCBDD6DE-DA22-4110-BDE4-5DF69309F2CB}" destId="{7A5DC6EB-BD48-4626-8AD7-DF9E337DAD9D}" srcOrd="5" destOrd="0" presId="urn:microsoft.com/office/officeart/2008/layout/LinedList"/>
    <dgm:cxn modelId="{27861CCF-8860-4300-B7C8-8B76294AA9D2}" type="presParOf" srcId="{7A5DC6EB-BD48-4626-8AD7-DF9E337DAD9D}" destId="{82890024-F003-4EA4-A6F0-62EC3AAE6D91}" srcOrd="0" destOrd="0" presId="urn:microsoft.com/office/officeart/2008/layout/LinedList"/>
    <dgm:cxn modelId="{D0738F94-1B07-4D47-B647-B0DE12D52641}" type="presParOf" srcId="{7A5DC6EB-BD48-4626-8AD7-DF9E337DAD9D}" destId="{B7595DAB-988F-418C-BCC4-DF6E913588CD}" srcOrd="1" destOrd="0" presId="urn:microsoft.com/office/officeart/2008/layout/LinedList"/>
    <dgm:cxn modelId="{32B90739-3D23-4F5F-9485-A25C5AD12022}" type="presParOf" srcId="{B7595DAB-988F-418C-BCC4-DF6E913588CD}" destId="{81783792-B5AA-4F37-A27D-35C5CC39C025}" srcOrd="0" destOrd="0" presId="urn:microsoft.com/office/officeart/2008/layout/LinedList"/>
    <dgm:cxn modelId="{F658C98B-4BF4-41FE-BB6A-AD253ABDC4F6}" type="presParOf" srcId="{B7595DAB-988F-418C-BCC4-DF6E913588CD}" destId="{7E7FB555-F25E-4444-87A8-F49933E2CC65}" srcOrd="1" destOrd="0" presId="urn:microsoft.com/office/officeart/2008/layout/LinedList"/>
    <dgm:cxn modelId="{88F32481-274B-47CA-BC63-0C3C5AD54B27}" type="presParOf" srcId="{7E7FB555-F25E-4444-87A8-F49933E2CC65}" destId="{C6EA231A-7613-4216-B6DC-06FCCB621F1E}" srcOrd="0" destOrd="0" presId="urn:microsoft.com/office/officeart/2008/layout/LinedList"/>
    <dgm:cxn modelId="{FC530595-960C-40C8-89BE-A166B99E395A}" type="presParOf" srcId="{7E7FB555-F25E-4444-87A8-F49933E2CC65}" destId="{DEE1E98E-DE95-4D9B-9576-EB7836CE9B7C}" srcOrd="1" destOrd="0" presId="urn:microsoft.com/office/officeart/2008/layout/LinedList"/>
    <dgm:cxn modelId="{12B6074B-F7C3-4964-902E-D20101E335C2}" type="presParOf" srcId="{7E7FB555-F25E-4444-87A8-F49933E2CC65}" destId="{2704EEA8-0387-43E1-9B00-F9C3186969EB}" srcOrd="2" destOrd="0" presId="urn:microsoft.com/office/officeart/2008/layout/LinedList"/>
    <dgm:cxn modelId="{E0DF03BF-FD97-49EE-AD81-EEF7318F9B34}" type="presParOf" srcId="{B7595DAB-988F-418C-BCC4-DF6E913588CD}" destId="{47479DA1-39AE-40EF-BC4C-6F33EF8D77BF}" srcOrd="2" destOrd="0" presId="urn:microsoft.com/office/officeart/2008/layout/LinedList"/>
    <dgm:cxn modelId="{8155DB7F-C41F-4D7C-B10B-9477426CF19B}" type="presParOf" srcId="{B7595DAB-988F-418C-BCC4-DF6E913588CD}" destId="{1527C2BF-977E-428E-83A1-7247039A18C0}" srcOrd="3" destOrd="0" presId="urn:microsoft.com/office/officeart/2008/layout/LinedList"/>
    <dgm:cxn modelId="{F33ABFBD-0886-4F7D-8A4B-E387094B90FF}" type="presParOf" srcId="{FCBDD6DE-DA22-4110-BDE4-5DF69309F2CB}" destId="{05B33E3F-7708-4BD8-BBF3-B65FFE4ACB94}" srcOrd="6" destOrd="0" presId="urn:microsoft.com/office/officeart/2008/layout/LinedList"/>
    <dgm:cxn modelId="{06651C77-A818-48AE-9CCF-486CE6A1A7AB}" type="presParOf" srcId="{FCBDD6DE-DA22-4110-BDE4-5DF69309F2CB}" destId="{59B2E09A-F775-4A8C-AD01-461A6108990B}" srcOrd="7" destOrd="0" presId="urn:microsoft.com/office/officeart/2008/layout/LinedList"/>
    <dgm:cxn modelId="{26839F34-1283-429E-B007-F8A4F7348B45}" type="presParOf" srcId="{59B2E09A-F775-4A8C-AD01-461A6108990B}" destId="{6318F65D-9B01-4691-BED0-FB014579D82C}" srcOrd="0" destOrd="0" presId="urn:microsoft.com/office/officeart/2008/layout/LinedList"/>
    <dgm:cxn modelId="{328EDE5E-0FC5-423E-BB27-D41D4A07FD09}" type="presParOf" srcId="{59B2E09A-F775-4A8C-AD01-461A6108990B}" destId="{300EABE1-F12F-49B0-AD9C-EA4F317FC9D7}" srcOrd="1" destOrd="0" presId="urn:microsoft.com/office/officeart/2008/layout/LinedList"/>
    <dgm:cxn modelId="{11A8A26D-2509-409F-BF8C-D6BEDFE582AE}" type="presParOf" srcId="{300EABE1-F12F-49B0-AD9C-EA4F317FC9D7}" destId="{F9C9AB66-1FE3-473C-8A4D-9A89EADD116F}" srcOrd="0" destOrd="0" presId="urn:microsoft.com/office/officeart/2008/layout/LinedList"/>
    <dgm:cxn modelId="{F6088F03-7F83-4793-9E81-41B41D7C572B}" type="presParOf" srcId="{300EABE1-F12F-49B0-AD9C-EA4F317FC9D7}" destId="{236891E4-FBEF-4445-9662-9243D605072A}" srcOrd="1" destOrd="0" presId="urn:microsoft.com/office/officeart/2008/layout/LinedList"/>
    <dgm:cxn modelId="{C8437773-CA5C-4249-A592-7EC095C22159}" type="presParOf" srcId="{236891E4-FBEF-4445-9662-9243D605072A}" destId="{E145A6D6-FC59-4D70-878A-F969BA99FF6E}" srcOrd="0" destOrd="0" presId="urn:microsoft.com/office/officeart/2008/layout/LinedList"/>
    <dgm:cxn modelId="{F1FDA257-F622-4D17-BB4C-DA5EB04E87B6}" type="presParOf" srcId="{236891E4-FBEF-4445-9662-9243D605072A}" destId="{8270029A-6CBA-49EB-93BA-22F1D20F5D54}" srcOrd="1" destOrd="0" presId="urn:microsoft.com/office/officeart/2008/layout/LinedList"/>
    <dgm:cxn modelId="{995E7C10-B3C3-4D83-A0D2-8C5F2FBA5C0D}" type="presParOf" srcId="{236891E4-FBEF-4445-9662-9243D605072A}" destId="{E475E654-C2A1-48A7-96F4-F7CBB6678C7D}" srcOrd="2" destOrd="0" presId="urn:microsoft.com/office/officeart/2008/layout/LinedList"/>
    <dgm:cxn modelId="{CAFD83E7-2581-4C79-8553-8DCFE7585201}" type="presParOf" srcId="{300EABE1-F12F-49B0-AD9C-EA4F317FC9D7}" destId="{27A4E24F-DAB5-4035-9575-5EE8CFD7AAF0}" srcOrd="2" destOrd="0" presId="urn:microsoft.com/office/officeart/2008/layout/LinedList"/>
    <dgm:cxn modelId="{1E4DC1BA-41C9-479D-9E52-6A3EBD611E0A}" type="presParOf" srcId="{300EABE1-F12F-49B0-AD9C-EA4F317FC9D7}" destId="{CFCF9FAA-56DD-4F02-B626-78DCFA4E16EF}" srcOrd="3" destOrd="0" presId="urn:microsoft.com/office/officeart/2008/layout/LinedList"/>
    <dgm:cxn modelId="{8AC83BA5-913B-43ED-9F10-7FECAABB171D}" type="presParOf" srcId="{FCBDD6DE-DA22-4110-BDE4-5DF69309F2CB}" destId="{F19E447B-9E66-4237-A6D5-C26C0418343E}" srcOrd="8" destOrd="0" presId="urn:microsoft.com/office/officeart/2008/layout/LinedList"/>
    <dgm:cxn modelId="{00E99317-0CA2-4D37-ADF2-CAE27970F885}" type="presParOf" srcId="{FCBDD6DE-DA22-4110-BDE4-5DF69309F2CB}" destId="{D686FCB7-4A9B-4355-A0BA-FC0BFC63DD11}" srcOrd="9" destOrd="0" presId="urn:microsoft.com/office/officeart/2008/layout/LinedList"/>
    <dgm:cxn modelId="{8CBF441B-0C0B-4061-BA16-F37060BD0D79}" type="presParOf" srcId="{D686FCB7-4A9B-4355-A0BA-FC0BFC63DD11}" destId="{FC6ECDE7-7652-4DA3-87D2-7778625A5CCE}" srcOrd="0" destOrd="0" presId="urn:microsoft.com/office/officeart/2008/layout/LinedList"/>
    <dgm:cxn modelId="{CA41BB87-2733-42DA-8FB7-7A8282AEEA59}" type="presParOf" srcId="{D686FCB7-4A9B-4355-A0BA-FC0BFC63DD11}" destId="{122FD7A0-BAA8-42B0-9FD8-7EECE452367A}" srcOrd="1" destOrd="0" presId="urn:microsoft.com/office/officeart/2008/layout/LinedList"/>
    <dgm:cxn modelId="{34ADC1CA-9602-4828-B61F-ADEE0073970E}" type="presParOf" srcId="{122FD7A0-BAA8-42B0-9FD8-7EECE452367A}" destId="{CEB8182C-7DEC-49D5-8F8B-C4975DD995AA}" srcOrd="0" destOrd="0" presId="urn:microsoft.com/office/officeart/2008/layout/LinedList"/>
    <dgm:cxn modelId="{E94971B7-0A4B-4EB2-80B0-0BA9D2AD1901}" type="presParOf" srcId="{122FD7A0-BAA8-42B0-9FD8-7EECE452367A}" destId="{74B27E51-9492-49EA-A5C9-BF04C8525024}" srcOrd="1" destOrd="0" presId="urn:microsoft.com/office/officeart/2008/layout/LinedList"/>
    <dgm:cxn modelId="{2B1800AC-A38D-4923-AD55-A9953DE7503C}" type="presParOf" srcId="{74B27E51-9492-49EA-A5C9-BF04C8525024}" destId="{12EC1CD8-46AD-47D8-9FD3-1BF4FFAD0B93}" srcOrd="0" destOrd="0" presId="urn:microsoft.com/office/officeart/2008/layout/LinedList"/>
    <dgm:cxn modelId="{40719B82-B16C-43D6-9CDC-AE6EDED328C4}" type="presParOf" srcId="{74B27E51-9492-49EA-A5C9-BF04C8525024}" destId="{F2759C17-6120-41CC-99AB-3A98879726A2}" srcOrd="1" destOrd="0" presId="urn:microsoft.com/office/officeart/2008/layout/LinedList"/>
    <dgm:cxn modelId="{3A435CE6-2D8F-4BEE-8D28-ECDE9C99804E}" type="presParOf" srcId="{74B27E51-9492-49EA-A5C9-BF04C8525024}" destId="{9C8E8F8D-F884-4B26-9230-F9FEF029296A}" srcOrd="2" destOrd="0" presId="urn:microsoft.com/office/officeart/2008/layout/LinedList"/>
    <dgm:cxn modelId="{867A8AF7-09A8-491A-94F3-800034B65848}" type="presParOf" srcId="{122FD7A0-BAA8-42B0-9FD8-7EECE452367A}" destId="{D3F263D5-9B37-4C6E-AE6D-4641DDC9A13A}" srcOrd="2" destOrd="0" presId="urn:microsoft.com/office/officeart/2008/layout/LinedList"/>
    <dgm:cxn modelId="{5B650ACE-C590-47F6-BC3C-728435C36891}" type="presParOf" srcId="{122FD7A0-BAA8-42B0-9FD8-7EECE452367A}" destId="{1F7C7A50-3243-45C5-8849-C75A40088264}" srcOrd="3" destOrd="0" presId="urn:microsoft.com/office/officeart/2008/layout/LinedList"/>
    <dgm:cxn modelId="{FE1324AD-99D6-4573-8EB0-7697A0F0B672}" type="presParOf" srcId="{FCBDD6DE-DA22-4110-BDE4-5DF69309F2CB}" destId="{6416B9FC-E1BD-4679-8857-0796C9321A3E}" srcOrd="10" destOrd="0" presId="urn:microsoft.com/office/officeart/2008/layout/LinedList"/>
    <dgm:cxn modelId="{03C78B22-2541-4C9E-9510-2A16914B7440}" type="presParOf" srcId="{FCBDD6DE-DA22-4110-BDE4-5DF69309F2CB}" destId="{BD28C625-4A90-40B6-BA51-72ABA94A1671}" srcOrd="11" destOrd="0" presId="urn:microsoft.com/office/officeart/2008/layout/LinedList"/>
    <dgm:cxn modelId="{310DAAF2-0989-46A1-AAC9-A2A2E9525667}" type="presParOf" srcId="{BD28C625-4A90-40B6-BA51-72ABA94A1671}" destId="{CE8D0E06-4A05-458A-834D-AC7F05A5FD23}" srcOrd="0" destOrd="0" presId="urn:microsoft.com/office/officeart/2008/layout/LinedList"/>
    <dgm:cxn modelId="{7AADFD2C-2AF7-458E-B619-808C0CBD4388}" type="presParOf" srcId="{BD28C625-4A90-40B6-BA51-72ABA94A1671}" destId="{F1C46FC7-3AE7-40DF-A4F2-292FEDA947EB}" srcOrd="1" destOrd="0" presId="urn:microsoft.com/office/officeart/2008/layout/LinedList"/>
    <dgm:cxn modelId="{0E9819F9-EA20-443F-8338-BEE4CF8123A2}" type="presParOf" srcId="{F1C46FC7-3AE7-40DF-A4F2-292FEDA947EB}" destId="{5F8DBAB0-3570-4CE0-A67E-53BC0565BAFB}" srcOrd="0" destOrd="0" presId="urn:microsoft.com/office/officeart/2008/layout/LinedList"/>
    <dgm:cxn modelId="{C7421F49-9F65-40E6-A0F3-A2C5E5002542}" type="presParOf" srcId="{F1C46FC7-3AE7-40DF-A4F2-292FEDA947EB}" destId="{FDA5C7A4-2637-45FC-9A86-0B6026315A96}" srcOrd="1" destOrd="0" presId="urn:microsoft.com/office/officeart/2008/layout/LinedList"/>
    <dgm:cxn modelId="{6EFE5105-E86E-4731-88B6-352D099DC6EF}" type="presParOf" srcId="{FDA5C7A4-2637-45FC-9A86-0B6026315A96}" destId="{8A0150A6-32E6-4696-801E-C88D162C6D00}" srcOrd="0" destOrd="0" presId="urn:microsoft.com/office/officeart/2008/layout/LinedList"/>
    <dgm:cxn modelId="{61E84117-AFA5-4C7F-A4A9-4AB12C76D3FB}" type="presParOf" srcId="{FDA5C7A4-2637-45FC-9A86-0B6026315A96}" destId="{1065DBE5-7B46-4593-BEE3-1B83C915E575}" srcOrd="1" destOrd="0" presId="urn:microsoft.com/office/officeart/2008/layout/LinedList"/>
    <dgm:cxn modelId="{908FE307-087C-4688-AB6A-D95B06C9B102}" type="presParOf" srcId="{FDA5C7A4-2637-45FC-9A86-0B6026315A96}" destId="{FC7C825F-7EFC-4EC0-9891-9A0055251A30}" srcOrd="2" destOrd="0" presId="urn:microsoft.com/office/officeart/2008/layout/LinedList"/>
    <dgm:cxn modelId="{6FD47D9F-6CA5-4591-B544-5BC9282B001C}" type="presParOf" srcId="{F1C46FC7-3AE7-40DF-A4F2-292FEDA947EB}" destId="{EAD9AB92-653C-4118-96F0-4E36607124EC}" srcOrd="2" destOrd="0" presId="urn:microsoft.com/office/officeart/2008/layout/LinedList"/>
    <dgm:cxn modelId="{FCAEDE86-890D-4C90-9B76-5E4340CBF3D8}" type="presParOf" srcId="{F1C46FC7-3AE7-40DF-A4F2-292FEDA947EB}" destId="{7C79EB32-DFB2-4209-94BE-0BED809238D4}" srcOrd="3" destOrd="0" presId="urn:microsoft.com/office/officeart/2008/layout/LinedList"/>
    <dgm:cxn modelId="{2D1963DF-30CD-4059-BF0C-9D36C474B1CD}" type="presParOf" srcId="{FCBDD6DE-DA22-4110-BDE4-5DF69309F2CB}" destId="{59CBE730-BE03-4AB5-B6F9-FA186B8FBA44}" srcOrd="12" destOrd="0" presId="urn:microsoft.com/office/officeart/2008/layout/LinedList"/>
    <dgm:cxn modelId="{82DEE43B-2C23-415A-B036-B28E813F65B3}" type="presParOf" srcId="{FCBDD6DE-DA22-4110-BDE4-5DF69309F2CB}" destId="{084AC22F-4F71-45D4-977C-F02416069B43}" srcOrd="13" destOrd="0" presId="urn:microsoft.com/office/officeart/2008/layout/LinedList"/>
    <dgm:cxn modelId="{FFC453B4-D8B1-4FF1-8F82-96B3406FF31B}" type="presParOf" srcId="{084AC22F-4F71-45D4-977C-F02416069B43}" destId="{F1F11C2C-88C3-4B90-9C6E-94B4A4C049C0}" srcOrd="0" destOrd="0" presId="urn:microsoft.com/office/officeart/2008/layout/LinedList"/>
    <dgm:cxn modelId="{DEA96812-6AE2-497A-8677-A124A27014AE}" type="presParOf" srcId="{084AC22F-4F71-45D4-977C-F02416069B43}" destId="{A3794F79-A9F4-41F9-B102-AA1DCF3BECD9}" srcOrd="1" destOrd="0" presId="urn:microsoft.com/office/officeart/2008/layout/LinedList"/>
    <dgm:cxn modelId="{AAD49A72-EAAA-4D11-BBA9-D113C0D6702B}" type="presParOf" srcId="{A3794F79-A9F4-41F9-B102-AA1DCF3BECD9}" destId="{78DD462D-1A52-469C-A95D-7674EC8CB294}" srcOrd="0" destOrd="0" presId="urn:microsoft.com/office/officeart/2008/layout/LinedList"/>
    <dgm:cxn modelId="{574BEBA4-FD08-426C-8C6C-6BF8D6AF1001}" type="presParOf" srcId="{A3794F79-A9F4-41F9-B102-AA1DCF3BECD9}" destId="{5A2C22D8-C6A4-42E2-A4F7-1971E41D606C}" srcOrd="1" destOrd="0" presId="urn:microsoft.com/office/officeart/2008/layout/LinedList"/>
    <dgm:cxn modelId="{27670513-1AD8-40D1-9AED-38C35CD4E113}" type="presParOf" srcId="{5A2C22D8-C6A4-42E2-A4F7-1971E41D606C}" destId="{7D6C2FC6-1A3D-46D8-A688-E6A1DBFDE033}" srcOrd="0" destOrd="0" presId="urn:microsoft.com/office/officeart/2008/layout/LinedList"/>
    <dgm:cxn modelId="{869A7E57-15A3-4DE3-A066-22658C7F5BFF}" type="presParOf" srcId="{5A2C22D8-C6A4-42E2-A4F7-1971E41D606C}" destId="{39CB50CD-E60E-47D5-9109-C78069EC831E}" srcOrd="1" destOrd="0" presId="urn:microsoft.com/office/officeart/2008/layout/LinedList"/>
    <dgm:cxn modelId="{DA8A5036-A8D3-4DA8-AC3E-DB175A2E8E56}" type="presParOf" srcId="{5A2C22D8-C6A4-42E2-A4F7-1971E41D606C}" destId="{F32901AA-949A-437F-851C-CFCCCBA4C811}" srcOrd="2" destOrd="0" presId="urn:microsoft.com/office/officeart/2008/layout/LinedList"/>
    <dgm:cxn modelId="{7110B5D9-32A9-4640-80BC-21D4F8BB74B7}" type="presParOf" srcId="{A3794F79-A9F4-41F9-B102-AA1DCF3BECD9}" destId="{CCE91163-3FF0-4D1C-B809-685CBA776BBD}" srcOrd="2" destOrd="0" presId="urn:microsoft.com/office/officeart/2008/layout/LinedList"/>
    <dgm:cxn modelId="{ECB35E02-22E4-4EE9-B89A-97574C81E00F}" type="presParOf" srcId="{A3794F79-A9F4-41F9-B102-AA1DCF3BECD9}" destId="{46AF39C4-242E-489D-AA9C-4C0F53A794D6}" srcOrd="3" destOrd="0" presId="urn:microsoft.com/office/officeart/2008/layout/LinedList"/>
    <dgm:cxn modelId="{07E3AC63-E1FE-49BD-8E6A-34A31E3EC1FF}" type="presParOf" srcId="{FCBDD6DE-DA22-4110-BDE4-5DF69309F2CB}" destId="{EBD8C564-9106-4CB6-9846-B99DFEAFC7E7}" srcOrd="14" destOrd="0" presId="urn:microsoft.com/office/officeart/2008/layout/LinedList"/>
    <dgm:cxn modelId="{EF229B24-8FFC-4348-A1E7-D7C9083AD3FD}" type="presParOf" srcId="{FCBDD6DE-DA22-4110-BDE4-5DF69309F2CB}" destId="{20E9BDF2-806A-4C1E-ABBF-0B35F2458002}" srcOrd="15" destOrd="0" presId="urn:microsoft.com/office/officeart/2008/layout/LinedList"/>
    <dgm:cxn modelId="{C1341532-49C4-4F2B-BFA4-61ABEEAD85E5}" type="presParOf" srcId="{20E9BDF2-806A-4C1E-ABBF-0B35F2458002}" destId="{4FE1581B-4E9D-47D6-880E-0151679A535D}" srcOrd="0" destOrd="0" presId="urn:microsoft.com/office/officeart/2008/layout/LinedList"/>
    <dgm:cxn modelId="{B5BB9B0B-8FDE-463C-9512-7AB63050C315}" type="presParOf" srcId="{20E9BDF2-806A-4C1E-ABBF-0B35F2458002}" destId="{A10D0E1F-012A-4C81-A4A5-3E27D50E4478}" srcOrd="1" destOrd="0" presId="urn:microsoft.com/office/officeart/2008/layout/LinedList"/>
    <dgm:cxn modelId="{12A9C67C-F71F-4E28-AECD-33BA56EC1C90}" type="presParOf" srcId="{A10D0E1F-012A-4C81-A4A5-3E27D50E4478}" destId="{27BA11D7-64A9-410B-AF92-26359547E94F}" srcOrd="0" destOrd="0" presId="urn:microsoft.com/office/officeart/2008/layout/LinedList"/>
    <dgm:cxn modelId="{662945DA-6340-4EFC-AF0E-745B273078E0}" type="presParOf" srcId="{A10D0E1F-012A-4C81-A4A5-3E27D50E4478}" destId="{AA1E5CB4-C31B-42C4-8BE9-F6F8DD616598}" srcOrd="1" destOrd="0" presId="urn:microsoft.com/office/officeart/2008/layout/LinedList"/>
    <dgm:cxn modelId="{EB363EFE-A1EF-4CE4-94C0-9AFC9040BDF9}" type="presParOf" srcId="{AA1E5CB4-C31B-42C4-8BE9-F6F8DD616598}" destId="{79D91206-CB85-4A0C-B2CA-AC857123DC4C}" srcOrd="0" destOrd="0" presId="urn:microsoft.com/office/officeart/2008/layout/LinedList"/>
    <dgm:cxn modelId="{84743991-F9F5-4F70-A808-B51164173F68}" type="presParOf" srcId="{AA1E5CB4-C31B-42C4-8BE9-F6F8DD616598}" destId="{4A89B0E8-53DF-4D00-B46E-BA6EFC10685B}" srcOrd="1" destOrd="0" presId="urn:microsoft.com/office/officeart/2008/layout/LinedList"/>
    <dgm:cxn modelId="{D0E839E7-C68F-463C-97FE-5984A79990F3}" type="presParOf" srcId="{AA1E5CB4-C31B-42C4-8BE9-F6F8DD616598}" destId="{5348BFBE-5FD5-4257-A2AB-9508DCED760F}" srcOrd="2" destOrd="0" presId="urn:microsoft.com/office/officeart/2008/layout/LinedList"/>
    <dgm:cxn modelId="{1D500B1B-57F9-4076-B71A-BCBB7E65ECE9}" type="presParOf" srcId="{A10D0E1F-012A-4C81-A4A5-3E27D50E4478}" destId="{58C4D65F-58D3-497B-BF38-7D03484BA5D1}" srcOrd="2" destOrd="0" presId="urn:microsoft.com/office/officeart/2008/layout/LinedList"/>
    <dgm:cxn modelId="{EB760D17-8B8B-43E6-9114-764DD511C3DC}" type="presParOf" srcId="{A10D0E1F-012A-4C81-A4A5-3E27D50E4478}" destId="{B74265D7-4E65-483A-B011-925E3CC4DBEA}"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Lockheed Martin Proprietary Information</a:t>
            </a:r>
          </a:p>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B3FA64-F4CB-43FC-86F0-DF36D922DB48}" type="datetimeFigureOut">
              <a:rPr lang="en-US" smtClean="0"/>
              <a:t>5/8/2017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a:p>
            <a:r>
              <a:rPr lang="en-US"/>
              <a:t>Lockheed Martin Proprietary Information</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954CCF-91AC-4C22-8377-C84BE98C5CF1}" type="slidenum">
              <a:rPr lang="en-US" smtClean="0"/>
              <a:t>‹#›</a:t>
            </a:fld>
            <a:endParaRPr lang="en-US"/>
          </a:p>
        </p:txBody>
      </p:sp>
    </p:spTree>
    <p:extLst>
      <p:ext uri="{BB962C8B-B14F-4D97-AF65-F5344CB8AC3E}">
        <p14:creationId xmlns:p14="http://schemas.microsoft.com/office/powerpoint/2010/main" val="80637835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Lockheed Martin Proprietary Information</a:t>
            </a:r>
          </a:p>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0D999-9E36-4BFD-B1DC-BCF05D0335F1}" type="datetimeFigureOut">
              <a:rPr lang="en-US" smtClean="0"/>
              <a:t>5/8/2017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a:p>
            <a:r>
              <a:rPr lang="en-US"/>
              <a:t>Lockheed Martin Proprietary Information</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8E8BDC-0B67-4F5A-BDA2-6BDA3836309B}" type="slidenum">
              <a:rPr lang="en-US" smtClean="0"/>
              <a:t>‹#›</a:t>
            </a:fld>
            <a:endParaRPr lang="en-US"/>
          </a:p>
        </p:txBody>
      </p:sp>
    </p:spTree>
    <p:extLst>
      <p:ext uri="{BB962C8B-B14F-4D97-AF65-F5344CB8AC3E}">
        <p14:creationId xmlns:p14="http://schemas.microsoft.com/office/powerpoint/2010/main" val="227503691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431">
              <a:defRPr>
                <a:solidFill>
                  <a:schemeClr val="tx1"/>
                </a:solidFill>
                <a:latin typeface="Arial" charset="0"/>
              </a:defRPr>
            </a:lvl1pPr>
            <a:lvl2pPr marL="702717" indent="-270277" defTabSz="911431">
              <a:defRPr>
                <a:solidFill>
                  <a:schemeClr val="tx1"/>
                </a:solidFill>
                <a:latin typeface="Arial" charset="0"/>
              </a:defRPr>
            </a:lvl2pPr>
            <a:lvl3pPr marL="1081104" indent="-216221" defTabSz="911431">
              <a:defRPr>
                <a:solidFill>
                  <a:schemeClr val="tx1"/>
                </a:solidFill>
                <a:latin typeface="Arial" charset="0"/>
              </a:defRPr>
            </a:lvl3pPr>
            <a:lvl4pPr marL="1513545" indent="-216221" defTabSz="911431">
              <a:defRPr>
                <a:solidFill>
                  <a:schemeClr val="tx1"/>
                </a:solidFill>
                <a:latin typeface="Arial" charset="0"/>
              </a:defRPr>
            </a:lvl4pPr>
            <a:lvl5pPr marL="1945988" indent="-216221" defTabSz="911431">
              <a:defRPr>
                <a:solidFill>
                  <a:schemeClr val="tx1"/>
                </a:solidFill>
                <a:latin typeface="Arial" charset="0"/>
              </a:defRPr>
            </a:lvl5pPr>
            <a:lvl6pPr marL="2378429" indent="-216221" defTabSz="911431" eaLnBrk="0" fontAlgn="base" hangingPunct="0">
              <a:spcBef>
                <a:spcPct val="0"/>
              </a:spcBef>
              <a:spcAft>
                <a:spcPct val="0"/>
              </a:spcAft>
              <a:defRPr>
                <a:solidFill>
                  <a:schemeClr val="tx1"/>
                </a:solidFill>
                <a:latin typeface="Arial" charset="0"/>
              </a:defRPr>
            </a:lvl6pPr>
            <a:lvl7pPr marL="2810870" indent="-216221" defTabSz="911431" eaLnBrk="0" fontAlgn="base" hangingPunct="0">
              <a:spcBef>
                <a:spcPct val="0"/>
              </a:spcBef>
              <a:spcAft>
                <a:spcPct val="0"/>
              </a:spcAft>
              <a:defRPr>
                <a:solidFill>
                  <a:schemeClr val="tx1"/>
                </a:solidFill>
                <a:latin typeface="Arial" charset="0"/>
              </a:defRPr>
            </a:lvl7pPr>
            <a:lvl8pPr marL="3243311" indent="-216221" defTabSz="911431" eaLnBrk="0" fontAlgn="base" hangingPunct="0">
              <a:spcBef>
                <a:spcPct val="0"/>
              </a:spcBef>
              <a:spcAft>
                <a:spcPct val="0"/>
              </a:spcAft>
              <a:defRPr>
                <a:solidFill>
                  <a:schemeClr val="tx1"/>
                </a:solidFill>
                <a:latin typeface="Arial" charset="0"/>
              </a:defRPr>
            </a:lvl8pPr>
            <a:lvl9pPr marL="3675754" indent="-216221" defTabSz="911431" eaLnBrk="0" fontAlgn="base" hangingPunct="0">
              <a:spcBef>
                <a:spcPct val="0"/>
              </a:spcBef>
              <a:spcAft>
                <a:spcPct val="0"/>
              </a:spcAft>
              <a:defRPr>
                <a:solidFill>
                  <a:schemeClr val="tx1"/>
                </a:solidFill>
                <a:latin typeface="Arial" charset="0"/>
              </a:defRPr>
            </a:lvl9pPr>
          </a:lstStyle>
          <a:p>
            <a:fld id="{B16A1708-9582-4202-B16D-3E72F47FE0B4}" type="slidenum">
              <a:rPr lang="en-US" smtClean="0"/>
              <a:pPr/>
              <a:t>18</a:t>
            </a:fld>
            <a:endParaRPr lang="en-US" dirty="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a:t>This presentation was extracted and updated from:</a:t>
            </a:r>
          </a:p>
          <a:p>
            <a:pPr eaLnBrk="1" hangingPunct="1">
              <a:spcBef>
                <a:spcPct val="0"/>
              </a:spcBef>
              <a:buFontTx/>
              <a:buChar char="•"/>
            </a:pPr>
            <a:r>
              <a:rPr lang="en-US" sz="1000" dirty="0"/>
              <a:t>The INCOSE Certification web site: http://www.incose.org/educationcareers/certification/</a:t>
            </a:r>
          </a:p>
          <a:p>
            <a:pPr eaLnBrk="1" hangingPunct="1">
              <a:spcBef>
                <a:spcPct val="0"/>
              </a:spcBef>
              <a:buFontTx/>
              <a:buChar char="•"/>
            </a:pPr>
            <a:r>
              <a:rPr lang="en-US" sz="1000" i="1" dirty="0"/>
              <a:t>Certification Status Report, </a:t>
            </a:r>
            <a:r>
              <a:rPr lang="en-US" sz="1000" dirty="0"/>
              <a:t>INCOSE IW &amp; IS, Certification Program Manager, January/February &amp; June/July 2006, 2007, 2008, 2009, 2010, 2011</a:t>
            </a:r>
          </a:p>
          <a:p>
            <a:pPr defTabSz="914350">
              <a:spcBef>
                <a:spcPct val="0"/>
              </a:spcBef>
              <a:buFontTx/>
              <a:buChar char="•"/>
              <a:defRPr/>
            </a:pPr>
            <a:r>
              <a:rPr lang="en-US" sz="1000" i="1" dirty="0"/>
              <a:t>Associate Systems Engineering Professional (ASEP) Certification: A Credential Tailored for Students and Junior Engineers</a:t>
            </a:r>
            <a:r>
              <a:rPr lang="en-US" sz="1000" dirty="0"/>
              <a:t>, Steven Walter, CSEP &amp; David Walden, CSEP </a:t>
            </a:r>
            <a:r>
              <a:rPr lang="en-US" sz="1000" dirty="0">
                <a:solidFill>
                  <a:schemeClr val="bg1"/>
                </a:solidFill>
              </a:rPr>
              <a:t>2010 Annual ASEE Conference &amp; Exposition in Louisville, KY </a:t>
            </a:r>
            <a:r>
              <a:rPr lang="en-US" sz="1000" dirty="0"/>
              <a:t>, June 2010</a:t>
            </a:r>
          </a:p>
          <a:p>
            <a:pPr eaLnBrk="1" hangingPunct="1">
              <a:spcBef>
                <a:spcPct val="0"/>
              </a:spcBef>
              <a:buFontTx/>
              <a:buChar char="•"/>
            </a:pPr>
            <a:r>
              <a:rPr lang="en-US" sz="1000" i="1" dirty="0"/>
              <a:t>Leveraging Certification: Individually and for Your Organization</a:t>
            </a:r>
            <a:r>
              <a:rPr lang="en-US" sz="1000" dirty="0"/>
              <a:t>, David Walden, CSEP, INCOSE North Star Chapter Presentation, January 2010</a:t>
            </a:r>
          </a:p>
          <a:p>
            <a:pPr eaLnBrk="1" hangingPunct="1">
              <a:spcBef>
                <a:spcPct val="0"/>
              </a:spcBef>
              <a:buFontTx/>
              <a:buChar char="•"/>
            </a:pPr>
            <a:r>
              <a:rPr lang="en-US" sz="1000" i="1" dirty="0"/>
              <a:t>Certification of Systems Engineers</a:t>
            </a:r>
            <a:r>
              <a:rPr lang="en-US" sz="1000" dirty="0"/>
              <a:t>, </a:t>
            </a:r>
            <a:r>
              <a:rPr lang="en-US" sz="600" dirty="0">
                <a:solidFill>
                  <a:srgbClr val="003399"/>
                </a:solidFill>
              </a:rPr>
              <a:t>INCOSE-TD-2006-001-01,</a:t>
            </a:r>
            <a:r>
              <a:rPr lang="en-US" sz="1000" dirty="0"/>
              <a:t> John Clark, CSEP and Karl Geist, CSEP, August 2007</a:t>
            </a:r>
          </a:p>
          <a:p>
            <a:pPr eaLnBrk="1" hangingPunct="1">
              <a:spcBef>
                <a:spcPct val="0"/>
              </a:spcBef>
              <a:buFontTx/>
              <a:buChar char="•"/>
            </a:pPr>
            <a:r>
              <a:rPr lang="en-US" sz="1000" i="1" dirty="0"/>
              <a:t>INCOSE Certification of Systems Engineers, Certification Program Briefing for Chapters</a:t>
            </a:r>
            <a:r>
              <a:rPr lang="en-US" sz="1000" dirty="0"/>
              <a:t>, CB0104, Karl C. Geist, CSEP, 9 Nov 2005 and CB0607, Karl C. Geist, CSEP, 6 Jun 2007</a:t>
            </a:r>
          </a:p>
          <a:p>
            <a:pPr eaLnBrk="1" hangingPunct="1">
              <a:spcBef>
                <a:spcPct val="0"/>
              </a:spcBef>
              <a:buFontTx/>
              <a:buChar char="•"/>
            </a:pPr>
            <a:r>
              <a:rPr lang="en-US" sz="1000" i="1" dirty="0"/>
              <a:t>INCOSE Certification of Systems Engineers Program, Program Status Report</a:t>
            </a:r>
            <a:r>
              <a:rPr lang="en-US" sz="1000" dirty="0"/>
              <a:t>, John Muehlbauer, CSEP, January 2007</a:t>
            </a:r>
          </a:p>
          <a:p>
            <a:pPr eaLnBrk="1" hangingPunct="1">
              <a:spcBef>
                <a:spcPct val="0"/>
              </a:spcBef>
              <a:buFontTx/>
              <a:buChar char="•"/>
            </a:pPr>
            <a:r>
              <a:rPr lang="en-US" sz="1000" i="1" dirty="0"/>
              <a:t>New Member Introduction &amp; Orientation</a:t>
            </a:r>
            <a:r>
              <a:rPr lang="en-US" sz="1000" dirty="0"/>
              <a:t>, INCOSE IS 2006, Bruce Shelton, CSEP, 10 July 2006</a:t>
            </a:r>
          </a:p>
          <a:p>
            <a:pPr eaLnBrk="1" hangingPunct="1">
              <a:spcBef>
                <a:spcPct val="0"/>
              </a:spcBef>
              <a:buFontTx/>
              <a:buChar char="•"/>
            </a:pPr>
            <a:r>
              <a:rPr lang="en-US" sz="1000" i="1" dirty="0"/>
              <a:t>Presentation to INCOSE IW06, </a:t>
            </a:r>
            <a:r>
              <a:rPr lang="en-US" sz="1000" dirty="0"/>
              <a:t>Kenneth J. Kepchar, CSEP, 28 Jan 2006</a:t>
            </a:r>
          </a:p>
          <a:p>
            <a:pPr eaLnBrk="1" hangingPunct="1"/>
            <a:endParaRPr lang="en-US" dirty="0"/>
          </a:p>
        </p:txBody>
      </p:sp>
    </p:spTree>
    <p:extLst>
      <p:ext uri="{BB962C8B-B14F-4D97-AF65-F5344CB8AC3E}">
        <p14:creationId xmlns:p14="http://schemas.microsoft.com/office/powerpoint/2010/main" val="18902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615965" y="1752600"/>
            <a:ext cx="10979420" cy="1143000"/>
          </a:xfrm>
          <a:prstGeom prst="rect">
            <a:avLst/>
          </a:prstGeom>
        </p:spPr>
        <p:txBody>
          <a:bodyPr anchor="ctr"/>
          <a:lstStyle>
            <a:lvl1pPr algn="ctr" defTabSz="876998">
              <a:defRPr sz="4400">
                <a:ln>
                  <a:noFill/>
                </a:ln>
                <a:solidFill>
                  <a:sysClr val="windowText" lastClr="000000"/>
                </a:solidFill>
              </a:defRPr>
            </a:lvl1pPr>
          </a:lstStyle>
          <a:p>
            <a:r>
              <a:rPr lang="en-US" dirty="0"/>
              <a:t>Click to edit Master title style</a:t>
            </a:r>
          </a:p>
        </p:txBody>
      </p:sp>
      <p:sp>
        <p:nvSpPr>
          <p:cNvPr id="7173" name="Rectangle 5"/>
          <p:cNvSpPr>
            <a:spLocks noGrp="1" noChangeArrowheads="1"/>
          </p:cNvSpPr>
          <p:nvPr>
            <p:ph type="subTitle" idx="1"/>
          </p:nvPr>
        </p:nvSpPr>
        <p:spPr>
          <a:xfrm>
            <a:off x="736488" y="3186559"/>
            <a:ext cx="10719024" cy="492443"/>
          </a:xfrm>
        </p:spPr>
        <p:txBody>
          <a:bodyPr anchor="ctr"/>
          <a:lstStyle>
            <a:lvl1pPr marL="0" indent="0" algn="ctr">
              <a:spcBef>
                <a:spcPts val="0"/>
              </a:spcBef>
              <a:buFontTx/>
              <a:buNone/>
              <a:defRPr sz="3200">
                <a:effectLst/>
              </a:defRPr>
            </a:lvl1pPr>
          </a:lstStyle>
          <a:p>
            <a:r>
              <a:rPr lang="en-US" dirty="0"/>
              <a:t>Click to edit Master subtitle style</a:t>
            </a:r>
          </a:p>
        </p:txBody>
      </p:sp>
      <p:sp>
        <p:nvSpPr>
          <p:cNvPr id="22" name="Text Placeholder 21"/>
          <p:cNvSpPr>
            <a:spLocks noGrp="1"/>
          </p:cNvSpPr>
          <p:nvPr>
            <p:ph type="body" sz="quarter" idx="10"/>
          </p:nvPr>
        </p:nvSpPr>
        <p:spPr>
          <a:xfrm>
            <a:off x="6737034" y="5370968"/>
            <a:ext cx="5056717" cy="282956"/>
          </a:xfrm>
        </p:spPr>
        <p:txBody>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dirty="0"/>
              <a:t>Click to edit Master text styles</a:t>
            </a:r>
          </a:p>
        </p:txBody>
      </p:sp>
      <p:sp>
        <p:nvSpPr>
          <p:cNvPr id="23" name="Text Placeholder 21"/>
          <p:cNvSpPr>
            <a:spLocks noGrp="1"/>
          </p:cNvSpPr>
          <p:nvPr>
            <p:ph type="body" sz="quarter" idx="11"/>
          </p:nvPr>
        </p:nvSpPr>
        <p:spPr>
          <a:xfrm>
            <a:off x="6737034" y="5652193"/>
            <a:ext cx="5056717" cy="253171"/>
          </a:xfrm>
        </p:spPr>
        <p:txBody>
          <a:bodyPr/>
          <a:lstStyle>
            <a:lvl1pPr marL="0" indent="0">
              <a:buNone/>
              <a:defRPr sz="1600"/>
            </a:lvl1pPr>
            <a:lvl2pPr marL="0" indent="0">
              <a:buNone/>
              <a:defRPr sz="1800"/>
            </a:lvl2pPr>
            <a:lvl3pPr marL="0" indent="0">
              <a:buNone/>
              <a:defRPr sz="1800"/>
            </a:lvl3pPr>
            <a:lvl4pPr marL="0" indent="0">
              <a:buNone/>
              <a:defRPr sz="1800"/>
            </a:lvl4pPr>
            <a:lvl5pPr marL="0" indent="0">
              <a:buNone/>
              <a:defRPr sz="1800"/>
            </a:lvl5pPr>
          </a:lstStyle>
          <a:p>
            <a:pPr lvl="0"/>
            <a:r>
              <a:rPr lang="en-US" dirty="0"/>
              <a:t>Click to edit Master text styles</a:t>
            </a:r>
          </a:p>
        </p:txBody>
      </p:sp>
      <p:sp>
        <p:nvSpPr>
          <p:cNvPr id="24" name="Text Placeholder 21"/>
          <p:cNvSpPr>
            <a:spLocks noGrp="1"/>
          </p:cNvSpPr>
          <p:nvPr>
            <p:ph type="body" sz="quarter" idx="12"/>
          </p:nvPr>
        </p:nvSpPr>
        <p:spPr>
          <a:xfrm>
            <a:off x="3817592" y="3992110"/>
            <a:ext cx="4561051" cy="369332"/>
          </a:xfrm>
        </p:spPr>
        <p:txBody>
          <a:bodyPr/>
          <a:lstStyle>
            <a:lvl1pPr marL="0" indent="0" algn="ctr">
              <a:spcBef>
                <a:spcPts val="0"/>
              </a:spcBef>
              <a:buNone/>
              <a:defRPr sz="2400"/>
            </a:lvl1pPr>
            <a:lvl2pPr marL="0" indent="0">
              <a:buNone/>
              <a:defRPr sz="1800"/>
            </a:lvl2pPr>
            <a:lvl3pPr marL="0" indent="0">
              <a:buNone/>
              <a:defRPr sz="1800"/>
            </a:lvl3pPr>
            <a:lvl4pPr marL="0" indent="0">
              <a:buNone/>
              <a:defRPr sz="1800"/>
            </a:lvl4pPr>
            <a:lvl5pPr marL="0" indent="0">
              <a:buNone/>
              <a:defRPr sz="1800"/>
            </a:lvl5pPr>
          </a:lstStyle>
          <a:p>
            <a:pPr lvl="0"/>
            <a:r>
              <a:rPr lang="en-US" dirty="0"/>
              <a:t>Click to edit Master text styles</a:t>
            </a:r>
          </a:p>
        </p:txBody>
      </p:sp>
    </p:spTree>
    <p:extLst>
      <p:ext uri="{BB962C8B-B14F-4D97-AF65-F5344CB8AC3E}">
        <p14:creationId xmlns:p14="http://schemas.microsoft.com/office/powerpoint/2010/main" val="392163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10966449" cy="1181862"/>
          </a:xfrm>
        </p:spPr>
        <p:txBody>
          <a:bodyPr/>
          <a:lstStyle>
            <a:lvl1pPr>
              <a:defRPr>
                <a:effectLst/>
              </a:defRPr>
            </a:lvl1pPr>
            <a:lvl2pPr>
              <a:defRPr sz="2200">
                <a:effectLst/>
              </a:defRPr>
            </a:lvl2pPr>
            <a:lvl3pPr>
              <a:buSzPct val="80000"/>
              <a:defRPr sz="2000">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a:t>Click to edit Master text styles</a:t>
            </a:r>
          </a:p>
          <a:p>
            <a:pPr lvl="1"/>
            <a:r>
              <a:rPr lang="en-US" dirty="0"/>
              <a:t>Second level</a:t>
            </a:r>
          </a:p>
          <a:p>
            <a:pPr lvl="2"/>
            <a:r>
              <a:rPr lang="en-US" dirty="0"/>
              <a:t>Third level</a:t>
            </a:r>
          </a:p>
        </p:txBody>
      </p:sp>
      <p:sp>
        <p:nvSpPr>
          <p:cNvPr id="6" name="Title 5"/>
          <p:cNvSpPr>
            <a:spLocks noGrp="1"/>
          </p:cNvSpPr>
          <p:nvPr>
            <p:ph type="title"/>
          </p:nvPr>
        </p:nvSpPr>
        <p:spPr>
          <a:xfrm>
            <a:off x="2377440" y="70251"/>
            <a:ext cx="9266903" cy="531812"/>
          </a:xfrm>
          <a:prstGeom prst="rect">
            <a:avLst/>
          </a:prstGeom>
        </p:spPr>
        <p:txBody>
          <a:bodyPr/>
          <a:lstStyle>
            <a:lvl1pPr>
              <a:defRPr sz="3600">
                <a:ln>
                  <a:noFill/>
                </a:ln>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69312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2571" y="2620690"/>
            <a:ext cx="10978880" cy="738664"/>
          </a:xfrm>
          <a:prstGeom prst="rect">
            <a:avLst/>
          </a:prstGeom>
        </p:spPr>
        <p:txBody>
          <a:bodyPr anchor="ctr">
            <a:spAutoFit/>
          </a:bodyPr>
          <a:lstStyle>
            <a:lvl1pPr algn="ctr">
              <a:defRPr sz="4800">
                <a:ln>
                  <a:noFill/>
                </a:ln>
                <a:solidFill>
                  <a:schemeClr val="tx1"/>
                </a:solidFill>
                <a:effectLst/>
              </a:defRPr>
            </a:lvl1pPr>
          </a:lstStyle>
          <a:p>
            <a:r>
              <a:rPr lang="en-US" dirty="0"/>
              <a:t>Click to edit Master title style</a:t>
            </a:r>
          </a:p>
        </p:txBody>
      </p:sp>
    </p:spTree>
    <p:extLst>
      <p:ext uri="{BB962C8B-B14F-4D97-AF65-F5344CB8AC3E}">
        <p14:creationId xmlns:p14="http://schemas.microsoft.com/office/powerpoint/2010/main" val="201525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377440" y="70251"/>
            <a:ext cx="9266903" cy="531812"/>
          </a:xfrm>
          <a:prstGeom prst="rect">
            <a:avLst/>
          </a:prstGeom>
        </p:spPr>
        <p:txBody>
          <a:bodyPr/>
          <a:lstStyle>
            <a:lvl1pPr>
              <a:defRPr>
                <a:ln>
                  <a:noFill/>
                </a:ln>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060451" y="1128871"/>
            <a:ext cx="4933949" cy="1772793"/>
          </a:xfrm>
        </p:spPr>
        <p:txBody>
          <a:bodyPr/>
          <a:lstStyle>
            <a:lvl1pPr>
              <a:defRPr sz="2400"/>
            </a:lvl1pPr>
            <a:lvl2pPr>
              <a:defRPr sz="22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2" y="1128871"/>
            <a:ext cx="4933951" cy="1772793"/>
          </a:xfrm>
        </p:spPr>
        <p:txBody>
          <a:bodyPr/>
          <a:lstStyle>
            <a:lvl1pPr>
              <a:defRPr sz="2400"/>
            </a:lvl1pPr>
            <a:lvl2pPr>
              <a:defRPr sz="22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0890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4" name="Title 5"/>
          <p:cNvSpPr>
            <a:spLocks noGrp="1"/>
          </p:cNvSpPr>
          <p:nvPr>
            <p:ph type="title"/>
          </p:nvPr>
        </p:nvSpPr>
        <p:spPr>
          <a:xfrm>
            <a:off x="2377441" y="70251"/>
            <a:ext cx="9219828" cy="531812"/>
          </a:xfrm>
          <a:prstGeom prst="rect">
            <a:avLst/>
          </a:prstGeom>
        </p:spPr>
        <p:txBody>
          <a:bodyPr/>
          <a:lstStyle>
            <a:lvl1pPr>
              <a:defRPr sz="3600">
                <a:ln>
                  <a:noFill/>
                </a:ln>
                <a:solidFill>
                  <a:schemeClr val="tx1"/>
                </a:solidFill>
                <a:effectLst/>
              </a:defRPr>
            </a:lvl1pPr>
          </a:lstStyle>
          <a:p>
            <a:r>
              <a:rPr lang="en-US" dirty="0"/>
              <a:t>Click to edit Master title style</a:t>
            </a:r>
          </a:p>
        </p:txBody>
      </p:sp>
    </p:spTree>
    <p:extLst>
      <p:ext uri="{BB962C8B-B14F-4D97-AF65-F5344CB8AC3E}">
        <p14:creationId xmlns:p14="http://schemas.microsoft.com/office/powerpoint/2010/main" val="42175782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0" y="6680887"/>
            <a:ext cx="12189618" cy="177113"/>
          </a:xfrm>
          <a:prstGeom prst="rect">
            <a:avLst/>
          </a:prstGeom>
          <a:solidFill>
            <a:srgbClr val="629DD1"/>
          </a:solidFill>
          <a:ln w="15875" cap="flat" cmpd="sng" algn="ctr">
            <a:noFill/>
            <a:prstDash val="solid"/>
          </a:ln>
          <a:effectLst/>
        </p:spPr>
      </p:sp>
      <p:sp>
        <p:nvSpPr>
          <p:cNvPr id="6147" name="Rectangle 5"/>
          <p:cNvSpPr>
            <a:spLocks noGrp="1" noChangeArrowheads="1"/>
          </p:cNvSpPr>
          <p:nvPr>
            <p:ph type="body" idx="1"/>
          </p:nvPr>
        </p:nvSpPr>
        <p:spPr bwMode="auto">
          <a:xfrm>
            <a:off x="457200" y="1143000"/>
            <a:ext cx="10979149"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9" name="Date Placeholder 3"/>
          <p:cNvSpPr txBox="1">
            <a:spLocks/>
          </p:cNvSpPr>
          <p:nvPr userDrawn="1"/>
        </p:nvSpPr>
        <p:spPr>
          <a:xfrm>
            <a:off x="0" y="6680887"/>
            <a:ext cx="1351005" cy="174069"/>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675" b="1" kern="1200">
                <a:solidFill>
                  <a:srgbClr val="FFFFFF"/>
                </a:solidFill>
                <a:latin typeface="Arial" charset="0"/>
                <a:ea typeface="ＭＳ Ｐゴシック" pitchFamily="-112" charset="-128"/>
                <a:cs typeface="+mn-cs"/>
              </a:defRPr>
            </a:lvl1pPr>
            <a:lvl2pPr marL="4572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2pPr>
            <a:lvl3pPr marL="9144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3pPr>
            <a:lvl4pPr marL="13716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4pPr>
            <a:lvl5pPr marL="18288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5pPr>
            <a:lvl6pPr marL="2286000" algn="l" defTabSz="914400" rtl="0" eaLnBrk="1" latinLnBrk="0" hangingPunct="1">
              <a:defRPr sz="2000" b="1" kern="1200">
                <a:solidFill>
                  <a:srgbClr val="FAFD00"/>
                </a:solidFill>
                <a:latin typeface="Arial" charset="0"/>
                <a:ea typeface="ＭＳ Ｐゴシック" pitchFamily="-112" charset="-128"/>
                <a:cs typeface="+mn-cs"/>
              </a:defRPr>
            </a:lvl6pPr>
            <a:lvl7pPr marL="2743200" algn="l" defTabSz="914400" rtl="0" eaLnBrk="1" latinLnBrk="0" hangingPunct="1">
              <a:defRPr sz="2000" b="1" kern="1200">
                <a:solidFill>
                  <a:srgbClr val="FAFD00"/>
                </a:solidFill>
                <a:latin typeface="Arial" charset="0"/>
                <a:ea typeface="ＭＳ Ｐゴシック" pitchFamily="-112" charset="-128"/>
                <a:cs typeface="+mn-cs"/>
              </a:defRPr>
            </a:lvl7pPr>
            <a:lvl8pPr marL="3200400" algn="l" defTabSz="914400" rtl="0" eaLnBrk="1" latinLnBrk="0" hangingPunct="1">
              <a:defRPr sz="2000" b="1" kern="1200">
                <a:solidFill>
                  <a:srgbClr val="FAFD00"/>
                </a:solidFill>
                <a:latin typeface="Arial" charset="0"/>
                <a:ea typeface="ＭＳ Ｐゴシック" pitchFamily="-112" charset="-128"/>
                <a:cs typeface="+mn-cs"/>
              </a:defRPr>
            </a:lvl8pPr>
            <a:lvl9pPr marL="3657600" algn="l" defTabSz="914400" rtl="0" eaLnBrk="1" latinLnBrk="0" hangingPunct="1">
              <a:defRPr sz="2000" b="1" kern="1200">
                <a:solidFill>
                  <a:srgbClr val="FAFD00"/>
                </a:solidFill>
                <a:latin typeface="Arial" charset="0"/>
                <a:ea typeface="ＭＳ Ｐゴシック" pitchFamily="-112" charset="-128"/>
                <a:cs typeface="+mn-cs"/>
              </a:defRPr>
            </a:lvl9pPr>
          </a:lstStyle>
          <a:p>
            <a:pPr>
              <a:defRPr/>
            </a:pPr>
            <a:fld id="{A1B5E0AE-1633-40CC-A615-8B381B77D02F}" type="datetimeFigureOut">
              <a:rPr lang="en-US" sz="800" smtClean="0"/>
              <a:pPr>
                <a:defRPr/>
              </a:pPr>
              <a:t>5/8/2017</a:t>
            </a:fld>
            <a:endParaRPr lang="en-US" sz="800" dirty="0"/>
          </a:p>
        </p:txBody>
      </p:sp>
      <p:pic>
        <p:nvPicPr>
          <p:cNvPr id="10" name="Picture 9"/>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943232" cy="602063"/>
          </a:xfrm>
          <a:prstGeom prst="rect">
            <a:avLst/>
          </a:prstGeom>
        </p:spPr>
      </p:pic>
      <p:sp>
        <p:nvSpPr>
          <p:cNvPr id="6" name="Rectangle 2"/>
          <p:cNvSpPr>
            <a:spLocks noChangeArrowheads="1"/>
          </p:cNvSpPr>
          <p:nvPr userDrawn="1"/>
        </p:nvSpPr>
        <p:spPr bwMode="auto">
          <a:xfrm>
            <a:off x="8714689" y="6665401"/>
            <a:ext cx="3386667" cy="212792"/>
          </a:xfrm>
          <a:prstGeom prst="rect">
            <a:avLst/>
          </a:prstGeom>
          <a:extLst/>
        </p:spPr>
        <p:txBody>
          <a:bodyPr vert="horz" lIns="91440" tIns="45720" rIns="91440" bIns="45720" rtlCol="0" anchor="ctr"/>
          <a:lstStyle/>
          <a:p>
            <a:pPr lvl="0" algn="r" eaLnBrk="0" fontAlgn="base" hangingPunct="0">
              <a:spcBef>
                <a:spcPct val="0"/>
              </a:spcBef>
              <a:spcAft>
                <a:spcPct val="0"/>
              </a:spcAft>
            </a:pPr>
            <a:r>
              <a:rPr lang="en-US" altLang="en-US" sz="800" b="1" dirty="0">
                <a:solidFill>
                  <a:srgbClr val="FFFFFF"/>
                </a:solidFill>
                <a:latin typeface="Arial" charset="0"/>
                <a:ea typeface="ＭＳ Ｐゴシック" pitchFamily="-112" charset="-128"/>
              </a:rPr>
              <a:t> </a:t>
            </a:r>
            <a:fld id="{F898AC35-F173-42FE-A366-0726CC2E41D6}" type="slidenum">
              <a:rPr lang="en-US" altLang="en-US" sz="800" b="1" smtClean="0">
                <a:solidFill>
                  <a:srgbClr val="FFFFFF"/>
                </a:solidFill>
                <a:latin typeface="Arial" charset="0"/>
                <a:ea typeface="ＭＳ Ｐゴシック" pitchFamily="-112" charset="-128"/>
              </a:rPr>
              <a:pPr lvl="0" algn="r" eaLnBrk="0" fontAlgn="base" hangingPunct="0">
                <a:spcBef>
                  <a:spcPct val="0"/>
                </a:spcBef>
                <a:spcAft>
                  <a:spcPct val="0"/>
                </a:spcAft>
              </a:pPr>
              <a:t>‹#›</a:t>
            </a:fld>
            <a:endParaRPr lang="en-US" altLang="en-US" sz="800" b="1" dirty="0">
              <a:solidFill>
                <a:srgbClr val="FFFFFF"/>
              </a:solidFill>
              <a:latin typeface="Arial" charset="0"/>
              <a:ea typeface="ＭＳ Ｐゴシック" pitchFamily="-112" charset="-128"/>
            </a:endParaRPr>
          </a:p>
        </p:txBody>
      </p:sp>
    </p:spTree>
    <p:extLst>
      <p:ext uri="{BB962C8B-B14F-4D97-AF65-F5344CB8AC3E}">
        <p14:creationId xmlns:p14="http://schemas.microsoft.com/office/powerpoint/2010/main" val="1684095663"/>
      </p:ext>
    </p:extLst>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Lst>
  <p:hf hdr="0" ftr="0" dt="0"/>
  <p:txStyles>
    <p:titleStyle>
      <a:lvl1pPr algn="l" defTabSz="886513" rtl="0" eaLnBrk="0" fontAlgn="base" hangingPunct="0">
        <a:spcBef>
          <a:spcPct val="0"/>
        </a:spcBef>
        <a:spcAft>
          <a:spcPct val="0"/>
        </a:spcAft>
        <a:defRPr lang="en-US" sz="3600" b="1" baseline="0" smtClean="0">
          <a:ln>
            <a:noFill/>
          </a:ln>
          <a:solidFill>
            <a:schemeClr val="bg2"/>
          </a:solidFill>
          <a:effectLst/>
          <a:latin typeface="Calibri" panose="020F0502020204030204"/>
          <a:ea typeface="ＭＳ Ｐゴシック" pitchFamily="-112" charset="-128"/>
          <a:cs typeface="ＭＳ Ｐゴシック" pitchFamily="-112" charset="-128"/>
        </a:defRPr>
      </a:lvl1pPr>
      <a:lvl2pPr algn="l" defTabSz="886513" rtl="0" eaLnBrk="0" fontAlgn="base" hangingPunct="0">
        <a:spcBef>
          <a:spcPct val="0"/>
        </a:spcBef>
        <a:spcAft>
          <a:spcPct val="0"/>
        </a:spcAft>
        <a:defRPr sz="3200" b="1">
          <a:solidFill>
            <a:schemeClr val="bg1"/>
          </a:solidFill>
          <a:effectLst>
            <a:outerShdw blurRad="38100" dist="38100" dir="2700000" algn="tl">
              <a:srgbClr val="000000"/>
            </a:outerShdw>
          </a:effectLst>
          <a:latin typeface="Arial" pitchFamily="-112" charset="0"/>
          <a:ea typeface="MS PGothic" pitchFamily="34" charset="-128"/>
          <a:cs typeface="ＭＳ Ｐゴシック" pitchFamily="-112" charset="-128"/>
        </a:defRPr>
      </a:lvl2pPr>
      <a:lvl3pPr algn="l" defTabSz="886513" rtl="0" eaLnBrk="0" fontAlgn="base" hangingPunct="0">
        <a:spcBef>
          <a:spcPct val="0"/>
        </a:spcBef>
        <a:spcAft>
          <a:spcPct val="0"/>
        </a:spcAft>
        <a:defRPr sz="3200" b="1">
          <a:solidFill>
            <a:schemeClr val="bg1"/>
          </a:solidFill>
          <a:effectLst>
            <a:outerShdw blurRad="38100" dist="38100" dir="2700000" algn="tl">
              <a:srgbClr val="000000"/>
            </a:outerShdw>
          </a:effectLst>
          <a:latin typeface="Arial" pitchFamily="-112" charset="0"/>
          <a:ea typeface="MS PGothic" pitchFamily="34" charset="-128"/>
          <a:cs typeface="ＭＳ Ｐゴシック" pitchFamily="-112" charset="-128"/>
        </a:defRPr>
      </a:lvl3pPr>
      <a:lvl4pPr algn="l" defTabSz="886513" rtl="0" eaLnBrk="0" fontAlgn="base" hangingPunct="0">
        <a:spcBef>
          <a:spcPct val="0"/>
        </a:spcBef>
        <a:spcAft>
          <a:spcPct val="0"/>
        </a:spcAft>
        <a:defRPr sz="3200" b="1">
          <a:solidFill>
            <a:schemeClr val="bg1"/>
          </a:solidFill>
          <a:effectLst>
            <a:outerShdw blurRad="38100" dist="38100" dir="2700000" algn="tl">
              <a:srgbClr val="000000"/>
            </a:outerShdw>
          </a:effectLst>
          <a:latin typeface="Arial" pitchFamily="-112" charset="0"/>
          <a:ea typeface="MS PGothic" pitchFamily="34" charset="-128"/>
          <a:cs typeface="ＭＳ Ｐゴシック" pitchFamily="-112" charset="-128"/>
        </a:defRPr>
      </a:lvl4pPr>
      <a:lvl5pPr algn="l" defTabSz="886513" rtl="0" eaLnBrk="0" fontAlgn="base" hangingPunct="0">
        <a:spcBef>
          <a:spcPct val="0"/>
        </a:spcBef>
        <a:spcAft>
          <a:spcPct val="0"/>
        </a:spcAft>
        <a:defRPr sz="3200" b="1">
          <a:solidFill>
            <a:schemeClr val="bg1"/>
          </a:solidFill>
          <a:effectLst>
            <a:outerShdw blurRad="38100" dist="38100" dir="2700000" algn="tl">
              <a:srgbClr val="000000"/>
            </a:outerShdw>
          </a:effectLst>
          <a:latin typeface="Arial" pitchFamily="-112" charset="0"/>
          <a:ea typeface="MS PGothic" pitchFamily="34" charset="-128"/>
          <a:cs typeface="ＭＳ Ｐゴシック" pitchFamily="-112" charset="-128"/>
        </a:defRPr>
      </a:lvl5pPr>
      <a:lvl6pPr marL="456735" algn="l" defTabSz="8865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6pPr>
      <a:lvl7pPr marL="913468" algn="l" defTabSz="8865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7pPr>
      <a:lvl8pPr marL="1370201" algn="l" defTabSz="8865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8pPr>
      <a:lvl9pPr marL="1826936" algn="l" defTabSz="8865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9pPr>
    </p:titleStyle>
    <p:bodyStyle>
      <a:lvl1pPr marL="222025" indent="-22202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pitchFamily="-112" charset="-128"/>
        </a:defRPr>
      </a:lvl1pPr>
      <a:lvl2pPr marL="615324" indent="-27911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a:defRPr>
      </a:lvl2pPr>
      <a:lvl3pPr marL="997520" indent="-268014" algn="l" defTabSz="886513" rtl="0" eaLnBrk="0" fontAlgn="base" hangingPunct="0">
        <a:spcBef>
          <a:spcPct val="20000"/>
        </a:spcBef>
        <a:spcAft>
          <a:spcPct val="0"/>
        </a:spcAft>
        <a:buSzPct val="80000"/>
        <a:buChar char="•"/>
        <a:defRPr sz="2400" b="1">
          <a:solidFill>
            <a:schemeClr val="bg2"/>
          </a:solidFill>
          <a:latin typeface="+mn-lt"/>
          <a:ea typeface="MS PGothic" pitchFamily="34" charset="-128"/>
          <a:cs typeface="ＭＳ Ｐゴシック"/>
        </a:defRPr>
      </a:lvl3pPr>
      <a:lvl4pPr marL="1549408"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4pPr>
      <a:lvl5pPr marL="1991867"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5pPr>
      <a:lvl6pPr marL="2448602"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5340"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2069"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18803"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p:bodyStyle>
    <p:otherStyle>
      <a:defPPr>
        <a:defRPr lang="en-US"/>
      </a:defPPr>
      <a:lvl1pPr marL="0" algn="l" defTabSz="456735" rtl="0" eaLnBrk="1" latinLnBrk="0" hangingPunct="1">
        <a:defRPr sz="1800" kern="1200">
          <a:solidFill>
            <a:schemeClr val="tx1"/>
          </a:solidFill>
          <a:latin typeface="+mn-lt"/>
          <a:ea typeface="+mn-ea"/>
          <a:cs typeface="+mn-cs"/>
        </a:defRPr>
      </a:lvl1pPr>
      <a:lvl2pPr marL="456735" algn="l" defTabSz="456735" rtl="0" eaLnBrk="1" latinLnBrk="0" hangingPunct="1">
        <a:defRPr sz="1800" kern="1200">
          <a:solidFill>
            <a:schemeClr val="tx1"/>
          </a:solidFill>
          <a:latin typeface="+mn-lt"/>
          <a:ea typeface="+mn-ea"/>
          <a:cs typeface="+mn-cs"/>
        </a:defRPr>
      </a:lvl2pPr>
      <a:lvl3pPr marL="913468" algn="l" defTabSz="456735" rtl="0" eaLnBrk="1" latinLnBrk="0" hangingPunct="1">
        <a:defRPr sz="1800" kern="1200">
          <a:solidFill>
            <a:schemeClr val="tx1"/>
          </a:solidFill>
          <a:latin typeface="+mn-lt"/>
          <a:ea typeface="+mn-ea"/>
          <a:cs typeface="+mn-cs"/>
        </a:defRPr>
      </a:lvl3pPr>
      <a:lvl4pPr marL="1370201" algn="l" defTabSz="456735" rtl="0" eaLnBrk="1" latinLnBrk="0" hangingPunct="1">
        <a:defRPr sz="1800" kern="1200">
          <a:solidFill>
            <a:schemeClr val="tx1"/>
          </a:solidFill>
          <a:latin typeface="+mn-lt"/>
          <a:ea typeface="+mn-ea"/>
          <a:cs typeface="+mn-cs"/>
        </a:defRPr>
      </a:lvl4pPr>
      <a:lvl5pPr marL="1826936" algn="l" defTabSz="456735" rtl="0" eaLnBrk="1" latinLnBrk="0" hangingPunct="1">
        <a:defRPr sz="1800" kern="1200">
          <a:solidFill>
            <a:schemeClr val="tx1"/>
          </a:solidFill>
          <a:latin typeface="+mn-lt"/>
          <a:ea typeface="+mn-ea"/>
          <a:cs typeface="+mn-cs"/>
        </a:defRPr>
      </a:lvl5pPr>
      <a:lvl6pPr marL="2283669" algn="l" defTabSz="456735" rtl="0" eaLnBrk="1" latinLnBrk="0" hangingPunct="1">
        <a:defRPr sz="1800" kern="1200">
          <a:solidFill>
            <a:schemeClr val="tx1"/>
          </a:solidFill>
          <a:latin typeface="+mn-lt"/>
          <a:ea typeface="+mn-ea"/>
          <a:cs typeface="+mn-cs"/>
        </a:defRPr>
      </a:lvl6pPr>
      <a:lvl7pPr marL="2740403" algn="l" defTabSz="456735" rtl="0" eaLnBrk="1" latinLnBrk="0" hangingPunct="1">
        <a:defRPr sz="1800" kern="1200">
          <a:solidFill>
            <a:schemeClr val="tx1"/>
          </a:solidFill>
          <a:latin typeface="+mn-lt"/>
          <a:ea typeface="+mn-ea"/>
          <a:cs typeface="+mn-cs"/>
        </a:defRPr>
      </a:lvl7pPr>
      <a:lvl8pPr marL="3197132" algn="l" defTabSz="456735" rtl="0" eaLnBrk="1" latinLnBrk="0" hangingPunct="1">
        <a:defRPr sz="1800" kern="1200">
          <a:solidFill>
            <a:schemeClr val="tx1"/>
          </a:solidFill>
          <a:latin typeface="+mn-lt"/>
          <a:ea typeface="+mn-ea"/>
          <a:cs typeface="+mn-cs"/>
        </a:defRPr>
      </a:lvl8pPr>
      <a:lvl9pPr marL="3653871" algn="l" defTabSz="45673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onnect.incose.org/Library/Tutorials/training/SitePages/Home.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ertification@incos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www.incose.org/educationcareers/certification/" TargetMode="Externa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144" y="1003934"/>
            <a:ext cx="10978880" cy="1569660"/>
          </a:xfrm>
        </p:spPr>
        <p:txBody>
          <a:bodyPr/>
          <a:lstStyle/>
          <a:p>
            <a:r>
              <a:rPr lang="en-US" dirty="0"/>
              <a:t>INCOSE Systems Engineering Professional (SEP) Program</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4658" y="2895599"/>
            <a:ext cx="1377339" cy="13716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0628" y="2895599"/>
            <a:ext cx="1377339" cy="137160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6596" y="2895599"/>
            <a:ext cx="1377339" cy="1371600"/>
          </a:xfrm>
          <a:prstGeom prst="rect">
            <a:avLst/>
          </a:prstGeom>
        </p:spPr>
      </p:pic>
      <p:sp>
        <p:nvSpPr>
          <p:cNvPr id="10" name="Text Box 68"/>
          <p:cNvSpPr txBox="1">
            <a:spLocks noChangeArrowheads="1"/>
          </p:cNvSpPr>
          <p:nvPr/>
        </p:nvSpPr>
        <p:spPr bwMode="auto">
          <a:xfrm>
            <a:off x="221498" y="5806626"/>
            <a:ext cx="389561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GB" sz="1100" dirty="0"/>
              <a:t>© 2006-2016 International Council on Systems Engineering</a:t>
            </a:r>
          </a:p>
        </p:txBody>
      </p:sp>
      <p:sp>
        <p:nvSpPr>
          <p:cNvPr id="11" name="Text Box 68"/>
          <p:cNvSpPr txBox="1">
            <a:spLocks noChangeArrowheads="1"/>
          </p:cNvSpPr>
          <p:nvPr/>
        </p:nvSpPr>
        <p:spPr bwMode="auto">
          <a:xfrm>
            <a:off x="221498" y="5545016"/>
            <a:ext cx="36487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GB" sz="1100" baseline="30000" dirty="0"/>
              <a:t>TM</a:t>
            </a:r>
            <a:r>
              <a:rPr lang="en-GB" sz="1100" dirty="0"/>
              <a:t> The INCOSE SEP Logos are trademarks of INCOSE</a:t>
            </a:r>
            <a:endParaRPr lang="en-US" sz="1100" dirty="0"/>
          </a:p>
        </p:txBody>
      </p:sp>
      <p:graphicFrame>
        <p:nvGraphicFramePr>
          <p:cNvPr id="3" name="Table 2"/>
          <p:cNvGraphicFramePr>
            <a:graphicFrameLocks noGrp="1"/>
          </p:cNvGraphicFramePr>
          <p:nvPr>
            <p:extLst>
              <p:ext uri="{D42A27DB-BD31-4B8C-83A1-F6EECF244321}">
                <p14:modId xmlns:p14="http://schemas.microsoft.com/office/powerpoint/2010/main" val="3013764982"/>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3859975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Certification Process</a:t>
            </a:r>
          </a:p>
        </p:txBody>
      </p:sp>
      <p:sp>
        <p:nvSpPr>
          <p:cNvPr id="2" name="Rectangle 1"/>
          <p:cNvSpPr/>
          <p:nvPr/>
        </p:nvSpPr>
        <p:spPr bwMode="auto">
          <a:xfrm>
            <a:off x="80211" y="1453209"/>
            <a:ext cx="1604211" cy="1018674"/>
          </a:xfrm>
          <a:prstGeom prst="rect">
            <a:avLst/>
          </a:prstGeom>
          <a:solidFill>
            <a:schemeClr val="accent1"/>
          </a:solidFill>
          <a:ln w="12700" cap="flat" cmpd="sng" algn="ctr">
            <a:solidFill>
              <a:schemeClr val="bg1">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a:ln>
                  <a:noFill/>
                </a:ln>
                <a:solidFill>
                  <a:schemeClr val="tx2"/>
                </a:solidFill>
                <a:latin typeface="Arial" pitchFamily="-112" charset="0"/>
              </a:rPr>
              <a:t>Pick the level tha</a:t>
            </a:r>
            <a:r>
              <a:rPr lang="en-US" sz="2000" dirty="0">
                <a:solidFill>
                  <a:schemeClr val="tx2"/>
                </a:solidFill>
                <a:latin typeface="Arial" pitchFamily="-112" charset="0"/>
              </a:rPr>
              <a:t>t is right for you.</a:t>
            </a:r>
            <a:endParaRPr kumimoji="0" lang="en-US" sz="2000" i="0" u="none" strike="noStrike" cap="none" normalizeH="0" baseline="0" dirty="0">
              <a:ln>
                <a:noFill/>
              </a:ln>
              <a:solidFill>
                <a:schemeClr val="tx2"/>
              </a:solidFill>
              <a:latin typeface="Arial" pitchFamily="-112" charset="0"/>
            </a:endParaRPr>
          </a:p>
        </p:txBody>
      </p:sp>
      <p:sp>
        <p:nvSpPr>
          <p:cNvPr id="5" name="Rectangle 4"/>
          <p:cNvSpPr/>
          <p:nvPr/>
        </p:nvSpPr>
        <p:spPr bwMode="auto">
          <a:xfrm>
            <a:off x="2798291" y="1453209"/>
            <a:ext cx="2578490" cy="1018674"/>
          </a:xfrm>
          <a:prstGeom prst="rect">
            <a:avLst/>
          </a:prstGeom>
          <a:solidFill>
            <a:schemeClr val="accent1"/>
          </a:solidFill>
          <a:ln w="12700" cap="flat" cmpd="sng" algn="ctr">
            <a:solidFill>
              <a:schemeClr val="bg1">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a:ln>
                  <a:noFill/>
                </a:ln>
                <a:solidFill>
                  <a:schemeClr val="tx2"/>
                </a:solidFill>
                <a:latin typeface="Arial" pitchFamily="-112" charset="0"/>
              </a:rPr>
              <a:t>Apply</a:t>
            </a:r>
          </a:p>
        </p:txBody>
      </p:sp>
      <p:sp>
        <p:nvSpPr>
          <p:cNvPr id="6" name="Rectangle 5"/>
          <p:cNvSpPr/>
          <p:nvPr/>
        </p:nvSpPr>
        <p:spPr bwMode="auto">
          <a:xfrm>
            <a:off x="5973016" y="1453209"/>
            <a:ext cx="2574750" cy="1018674"/>
          </a:xfrm>
          <a:prstGeom prst="rect">
            <a:avLst/>
          </a:prstGeom>
          <a:solidFill>
            <a:schemeClr val="accent1"/>
          </a:solidFill>
          <a:ln w="12700" cap="flat" cmpd="sng" algn="ctr">
            <a:solidFill>
              <a:schemeClr val="bg1">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a:ln>
                  <a:noFill/>
                </a:ln>
                <a:solidFill>
                  <a:schemeClr val="tx2"/>
                </a:solidFill>
                <a:latin typeface="Arial" pitchFamily="-112" charset="0"/>
              </a:rPr>
              <a:t>Maintain certification</a:t>
            </a:r>
          </a:p>
        </p:txBody>
      </p:sp>
      <p:sp>
        <p:nvSpPr>
          <p:cNvPr id="7" name="Rectangle 6"/>
          <p:cNvSpPr/>
          <p:nvPr/>
        </p:nvSpPr>
        <p:spPr bwMode="auto">
          <a:xfrm>
            <a:off x="9144001" y="1453209"/>
            <a:ext cx="2963488" cy="1018674"/>
          </a:xfrm>
          <a:prstGeom prst="rect">
            <a:avLst/>
          </a:prstGeom>
          <a:solidFill>
            <a:schemeClr val="accent1"/>
          </a:solidFill>
          <a:ln w="12700" cap="flat" cmpd="sng" algn="ctr">
            <a:solidFill>
              <a:schemeClr val="bg1">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a:ln>
                  <a:noFill/>
                </a:ln>
                <a:solidFill>
                  <a:schemeClr val="tx2"/>
                </a:solidFill>
                <a:latin typeface="Arial" pitchFamily="-112" charset="0"/>
              </a:rPr>
              <a:t>Renew certification</a:t>
            </a:r>
          </a:p>
        </p:txBody>
      </p:sp>
      <p:sp>
        <p:nvSpPr>
          <p:cNvPr id="8" name="TextBox 7"/>
          <p:cNvSpPr txBox="1"/>
          <p:nvPr/>
        </p:nvSpPr>
        <p:spPr>
          <a:xfrm>
            <a:off x="3962401" y="6000642"/>
            <a:ext cx="8213556" cy="707886"/>
          </a:xfrm>
          <a:prstGeom prst="rect">
            <a:avLst/>
          </a:prstGeom>
          <a:noFill/>
        </p:spPr>
        <p:txBody>
          <a:bodyPr wrap="square" rtlCol="0">
            <a:spAutoFit/>
          </a:bodyPr>
          <a:lstStyle/>
          <a:p>
            <a:r>
              <a:rPr lang="en-US" sz="2000" dirty="0">
                <a:solidFill>
                  <a:srgbClr val="FF0000"/>
                </a:solidFill>
              </a:rPr>
              <a:t>*</a:t>
            </a:r>
            <a:r>
              <a:rPr lang="en-US" sz="2000" dirty="0">
                <a:solidFill>
                  <a:schemeClr val="tx1"/>
                </a:solidFill>
              </a:rPr>
              <a:t>CSEPs maintain membership if applied </a:t>
            </a:r>
            <a:r>
              <a:rPr lang="en-US" sz="2000" dirty="0"/>
              <a:t>in 2016 or later. Note that CAB limited access accounts do not qualify as membership. </a:t>
            </a:r>
            <a:endParaRPr lang="en-US" sz="2000" dirty="0">
              <a:solidFill>
                <a:schemeClr val="tx1"/>
              </a:solidFill>
            </a:endParaRPr>
          </a:p>
        </p:txBody>
      </p:sp>
      <p:sp>
        <p:nvSpPr>
          <p:cNvPr id="9" name="Content Placeholder 2"/>
          <p:cNvSpPr txBox="1">
            <a:spLocks/>
          </p:cNvSpPr>
          <p:nvPr/>
        </p:nvSpPr>
        <p:spPr>
          <a:xfrm>
            <a:off x="9144000" y="2947083"/>
            <a:ext cx="2963489" cy="2732428"/>
          </a:xfrm>
          <a:prstGeom prst="rect">
            <a:avLst/>
          </a:prstGeom>
          <a:solidFill>
            <a:schemeClr val="tx2">
              <a:lumMod val="95000"/>
            </a:schemeClr>
          </a:solidFill>
        </p:spPr>
        <p:txBody>
          <a:bodyPr/>
          <a:lstStyle>
            <a:lvl1pPr marL="222025" indent="-22202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pitchFamily="-112" charset="-128"/>
              </a:defRPr>
            </a:lvl1pPr>
            <a:lvl2pPr marL="615324" indent="-27911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a:defRPr>
            </a:lvl2pPr>
            <a:lvl3pPr marL="997520" indent="-268014" algn="l" defTabSz="886513" rtl="0" eaLnBrk="0" fontAlgn="base" hangingPunct="0">
              <a:spcBef>
                <a:spcPct val="20000"/>
              </a:spcBef>
              <a:spcAft>
                <a:spcPct val="0"/>
              </a:spcAft>
              <a:buSzPct val="80000"/>
              <a:buChar char="•"/>
              <a:defRPr sz="2400" b="1">
                <a:solidFill>
                  <a:schemeClr val="bg2"/>
                </a:solidFill>
                <a:latin typeface="+mn-lt"/>
                <a:ea typeface="MS PGothic" pitchFamily="34" charset="-128"/>
                <a:cs typeface="ＭＳ Ｐゴシック"/>
              </a:defRPr>
            </a:lvl3pPr>
            <a:lvl4pPr marL="1549408"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4pPr>
            <a:lvl5pPr marL="1991867"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5pPr>
            <a:lvl6pPr marL="2448602"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5340"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2069"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18803"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2000" b="0" kern="0" dirty="0"/>
              <a:t>Renewal Form</a:t>
            </a:r>
          </a:p>
          <a:p>
            <a:r>
              <a:rPr lang="en-US" sz="2000" b="0" kern="0" dirty="0"/>
              <a:t>PDU log</a:t>
            </a:r>
          </a:p>
          <a:p>
            <a:r>
              <a:rPr lang="en-US" sz="2000" b="0" kern="0" dirty="0"/>
              <a:t>Fee</a:t>
            </a:r>
          </a:p>
          <a:p>
            <a:r>
              <a:rPr lang="en-US" sz="2000" b="0" kern="0" dirty="0"/>
              <a:t>5 </a:t>
            </a:r>
            <a:r>
              <a:rPr lang="en-US" sz="2000" b="0" kern="0" dirty="0" err="1"/>
              <a:t>yr</a:t>
            </a:r>
            <a:r>
              <a:rPr lang="en-US" sz="2000" b="0" kern="0" dirty="0"/>
              <a:t> cycle for ASEP</a:t>
            </a:r>
          </a:p>
          <a:p>
            <a:r>
              <a:rPr lang="en-US" sz="2000" b="0" kern="0" dirty="0"/>
              <a:t>3 </a:t>
            </a:r>
            <a:r>
              <a:rPr lang="en-US" sz="2000" b="0" kern="0" dirty="0" err="1"/>
              <a:t>yr</a:t>
            </a:r>
            <a:r>
              <a:rPr lang="en-US" sz="2000" b="0" kern="0" dirty="0"/>
              <a:t> cycle for CSEP</a:t>
            </a:r>
          </a:p>
          <a:p>
            <a:r>
              <a:rPr lang="en-US" sz="2000" b="0" kern="0" dirty="0"/>
              <a:t>Not required for ESEP</a:t>
            </a:r>
            <a:endParaRPr lang="en-US" sz="2000" kern="0" dirty="0"/>
          </a:p>
        </p:txBody>
      </p:sp>
      <p:sp>
        <p:nvSpPr>
          <p:cNvPr id="10" name="Content Placeholder 2"/>
          <p:cNvSpPr txBox="1">
            <a:spLocks/>
          </p:cNvSpPr>
          <p:nvPr/>
        </p:nvSpPr>
        <p:spPr>
          <a:xfrm>
            <a:off x="80211" y="2947083"/>
            <a:ext cx="1604211" cy="2732428"/>
          </a:xfrm>
          <a:prstGeom prst="rect">
            <a:avLst/>
          </a:prstGeom>
          <a:solidFill>
            <a:schemeClr val="tx2">
              <a:lumMod val="95000"/>
            </a:schemeClr>
          </a:solidFill>
        </p:spPr>
        <p:txBody>
          <a:bodyPr/>
          <a:lstStyle>
            <a:lvl1pPr marL="222025" indent="-22202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pitchFamily="-112" charset="-128"/>
              </a:defRPr>
            </a:lvl1pPr>
            <a:lvl2pPr marL="615324" indent="-27911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a:defRPr>
            </a:lvl2pPr>
            <a:lvl3pPr marL="997520" indent="-268014" algn="l" defTabSz="886513" rtl="0" eaLnBrk="0" fontAlgn="base" hangingPunct="0">
              <a:spcBef>
                <a:spcPct val="20000"/>
              </a:spcBef>
              <a:spcAft>
                <a:spcPct val="0"/>
              </a:spcAft>
              <a:buSzPct val="80000"/>
              <a:buChar char="•"/>
              <a:defRPr sz="2400" b="1">
                <a:solidFill>
                  <a:schemeClr val="bg2"/>
                </a:solidFill>
                <a:latin typeface="+mn-lt"/>
                <a:ea typeface="MS PGothic" pitchFamily="34" charset="-128"/>
                <a:cs typeface="ＭＳ Ｐゴシック"/>
              </a:defRPr>
            </a:lvl3pPr>
            <a:lvl4pPr marL="1549408"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4pPr>
            <a:lvl5pPr marL="1991867"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5pPr>
            <a:lvl6pPr marL="2448602"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5340"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2069"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18803"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2000" b="0" kern="0" dirty="0"/>
              <a:t>ASEP</a:t>
            </a:r>
          </a:p>
          <a:p>
            <a:r>
              <a:rPr lang="en-US" sz="2000" b="0" kern="0" dirty="0"/>
              <a:t>CSEP</a:t>
            </a:r>
          </a:p>
          <a:p>
            <a:r>
              <a:rPr lang="en-US" sz="2000" b="0" kern="0" dirty="0"/>
              <a:t>ESEP</a:t>
            </a:r>
          </a:p>
          <a:p>
            <a:r>
              <a:rPr lang="en-US" sz="2000" b="0" kern="0" dirty="0"/>
              <a:t>Extension</a:t>
            </a:r>
            <a:endParaRPr lang="en-US" sz="2000" kern="0" dirty="0"/>
          </a:p>
        </p:txBody>
      </p:sp>
      <p:sp>
        <p:nvSpPr>
          <p:cNvPr id="11" name="Content Placeholder 2"/>
          <p:cNvSpPr txBox="1">
            <a:spLocks/>
          </p:cNvSpPr>
          <p:nvPr/>
        </p:nvSpPr>
        <p:spPr>
          <a:xfrm>
            <a:off x="2798290" y="2947083"/>
            <a:ext cx="2578491" cy="2732428"/>
          </a:xfrm>
          <a:prstGeom prst="rect">
            <a:avLst/>
          </a:prstGeom>
          <a:solidFill>
            <a:schemeClr val="tx2">
              <a:lumMod val="95000"/>
            </a:schemeClr>
          </a:solidFill>
        </p:spPr>
        <p:txBody>
          <a:bodyPr/>
          <a:lstStyle>
            <a:lvl1pPr marL="222025" indent="-22202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pitchFamily="-112" charset="-128"/>
              </a:defRPr>
            </a:lvl1pPr>
            <a:lvl2pPr marL="615324" indent="-27911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a:defRPr>
            </a:lvl2pPr>
            <a:lvl3pPr marL="997520" indent="-268014" algn="l" defTabSz="886513" rtl="0" eaLnBrk="0" fontAlgn="base" hangingPunct="0">
              <a:spcBef>
                <a:spcPct val="20000"/>
              </a:spcBef>
              <a:spcAft>
                <a:spcPct val="0"/>
              </a:spcAft>
              <a:buSzPct val="80000"/>
              <a:buChar char="•"/>
              <a:defRPr sz="2400" b="1">
                <a:solidFill>
                  <a:schemeClr val="bg2"/>
                </a:solidFill>
                <a:latin typeface="+mn-lt"/>
                <a:ea typeface="MS PGothic" pitchFamily="34" charset="-128"/>
                <a:cs typeface="ＭＳ Ｐゴシック"/>
              </a:defRPr>
            </a:lvl3pPr>
            <a:lvl4pPr marL="1549408"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4pPr>
            <a:lvl5pPr marL="1991867"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5pPr>
            <a:lvl6pPr marL="2448602"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5340"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2069"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18803"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2000" b="0" kern="0" dirty="0"/>
              <a:t>Application Form</a:t>
            </a:r>
          </a:p>
          <a:p>
            <a:r>
              <a:rPr lang="en-US" sz="2000" b="0" kern="0" dirty="0"/>
              <a:t>Reference Forms</a:t>
            </a:r>
          </a:p>
          <a:p>
            <a:r>
              <a:rPr lang="en-US" sz="2000" b="0" kern="0" dirty="0"/>
              <a:t>Fee</a:t>
            </a:r>
          </a:p>
          <a:p>
            <a:r>
              <a:rPr lang="en-US" sz="2000" b="0" kern="0" dirty="0"/>
              <a:t>Education</a:t>
            </a:r>
          </a:p>
          <a:p>
            <a:r>
              <a:rPr lang="en-US" sz="2000" b="0" kern="0" dirty="0"/>
              <a:t>Experience</a:t>
            </a:r>
          </a:p>
          <a:p>
            <a:r>
              <a:rPr lang="en-US" sz="2000" b="0" kern="0" dirty="0"/>
              <a:t>Exam/Interview</a:t>
            </a:r>
            <a:endParaRPr lang="en-US" sz="2000" kern="0" dirty="0"/>
          </a:p>
        </p:txBody>
      </p:sp>
      <p:sp>
        <p:nvSpPr>
          <p:cNvPr id="12" name="Content Placeholder 2"/>
          <p:cNvSpPr txBox="1">
            <a:spLocks/>
          </p:cNvSpPr>
          <p:nvPr/>
        </p:nvSpPr>
        <p:spPr>
          <a:xfrm>
            <a:off x="5973015" y="2947083"/>
            <a:ext cx="2574751" cy="2732428"/>
          </a:xfrm>
          <a:prstGeom prst="rect">
            <a:avLst/>
          </a:prstGeom>
          <a:solidFill>
            <a:schemeClr val="tx2">
              <a:lumMod val="95000"/>
            </a:schemeClr>
          </a:solidFill>
        </p:spPr>
        <p:txBody>
          <a:bodyPr/>
          <a:lstStyle>
            <a:lvl1pPr marL="222025" indent="-22202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pitchFamily="-112" charset="-128"/>
              </a:defRPr>
            </a:lvl1pPr>
            <a:lvl2pPr marL="615324" indent="-279115" algn="l" defTabSz="886513" rtl="0" eaLnBrk="0" fontAlgn="base" hangingPunct="0">
              <a:spcBef>
                <a:spcPct val="20000"/>
              </a:spcBef>
              <a:spcAft>
                <a:spcPct val="0"/>
              </a:spcAft>
              <a:buSzPct val="100000"/>
              <a:buChar char="–"/>
              <a:defRPr sz="2400" b="1">
                <a:solidFill>
                  <a:schemeClr val="bg2"/>
                </a:solidFill>
                <a:latin typeface="+mn-lt"/>
                <a:ea typeface="MS PGothic" pitchFamily="34" charset="-128"/>
                <a:cs typeface="ＭＳ Ｐゴシック"/>
              </a:defRPr>
            </a:lvl2pPr>
            <a:lvl3pPr marL="997520" indent="-268014" algn="l" defTabSz="886513" rtl="0" eaLnBrk="0" fontAlgn="base" hangingPunct="0">
              <a:spcBef>
                <a:spcPct val="20000"/>
              </a:spcBef>
              <a:spcAft>
                <a:spcPct val="0"/>
              </a:spcAft>
              <a:buSzPct val="80000"/>
              <a:buChar char="•"/>
              <a:defRPr sz="2400" b="1">
                <a:solidFill>
                  <a:schemeClr val="bg2"/>
                </a:solidFill>
                <a:latin typeface="+mn-lt"/>
                <a:ea typeface="MS PGothic" pitchFamily="34" charset="-128"/>
                <a:cs typeface="ＭＳ Ｐゴシック"/>
              </a:defRPr>
            </a:lvl3pPr>
            <a:lvl4pPr marL="1549408"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4pPr>
            <a:lvl5pPr marL="1991867" indent="-222025" algn="l" defTabSz="886513" rtl="0" eaLnBrk="0" fontAlgn="base" hangingPunct="0">
              <a:spcBef>
                <a:spcPct val="20000"/>
              </a:spcBef>
              <a:spcAft>
                <a:spcPct val="0"/>
              </a:spcAft>
              <a:buChar char="»"/>
              <a:defRPr sz="2000" b="1">
                <a:solidFill>
                  <a:schemeClr val="bg2"/>
                </a:solidFill>
                <a:latin typeface="+mn-lt"/>
                <a:ea typeface="MS PGothic" pitchFamily="34" charset="-128"/>
                <a:cs typeface="ＭＳ Ｐゴシック"/>
              </a:defRPr>
            </a:lvl5pPr>
            <a:lvl6pPr marL="2448602"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5340"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2069"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18803" indent="-222025" algn="l" defTabSz="8865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2000" b="0" kern="0" dirty="0"/>
              <a:t>Maintain individual, senior, or student INCOSE membership</a:t>
            </a:r>
            <a:r>
              <a:rPr lang="en-US" sz="2000" b="0" kern="0" dirty="0">
                <a:solidFill>
                  <a:srgbClr val="FF0000"/>
                </a:solidFill>
              </a:rPr>
              <a:t>*</a:t>
            </a:r>
          </a:p>
          <a:p>
            <a:r>
              <a:rPr lang="en-US" sz="2000" b="0" kern="0" dirty="0"/>
              <a:t>Earn Professional Development Units</a:t>
            </a:r>
            <a:endParaRPr lang="en-US" sz="2000" kern="0" dirty="0"/>
          </a:p>
        </p:txBody>
      </p:sp>
      <p:cxnSp>
        <p:nvCxnSpPr>
          <p:cNvPr id="14" name="Straight Arrow Connector 13"/>
          <p:cNvCxnSpPr>
            <a:cxnSpLocks/>
            <a:stCxn id="2" idx="3"/>
            <a:endCxn id="5" idx="1"/>
          </p:cNvCxnSpPr>
          <p:nvPr/>
        </p:nvCxnSpPr>
        <p:spPr bwMode="auto">
          <a:xfrm>
            <a:off x="1684422" y="1962546"/>
            <a:ext cx="1113869" cy="0"/>
          </a:xfrm>
          <a:prstGeom prst="straightConnector1">
            <a:avLst/>
          </a:prstGeom>
          <a:gradFill rotWithShape="0">
            <a:gsLst>
              <a:gs pos="0">
                <a:schemeClr val="accent1">
                  <a:gamma/>
                  <a:shade val="46275"/>
                  <a:invGamma/>
                </a:schemeClr>
              </a:gs>
              <a:gs pos="100000">
                <a:schemeClr val="accent1"/>
              </a:gs>
            </a:gsLst>
            <a:lin ang="5400000" scaled="1"/>
          </a:gradFill>
          <a:ln w="38100" cap="flat" cmpd="sng" algn="ctr">
            <a:solidFill>
              <a:srgbClr val="6699FF"/>
            </a:solidFill>
            <a:prstDash val="solid"/>
            <a:round/>
            <a:headEnd type="none" w="med" len="med"/>
            <a:tailEnd type="triangle"/>
          </a:ln>
          <a:effectLst/>
        </p:spPr>
      </p:cxnSp>
      <p:cxnSp>
        <p:nvCxnSpPr>
          <p:cNvPr id="16" name="Straight Arrow Connector 15"/>
          <p:cNvCxnSpPr>
            <a:cxnSpLocks/>
            <a:stCxn id="5" idx="3"/>
            <a:endCxn id="6" idx="1"/>
          </p:cNvCxnSpPr>
          <p:nvPr/>
        </p:nvCxnSpPr>
        <p:spPr bwMode="auto">
          <a:xfrm>
            <a:off x="5376781" y="1962546"/>
            <a:ext cx="596235" cy="0"/>
          </a:xfrm>
          <a:prstGeom prst="straightConnector1">
            <a:avLst/>
          </a:prstGeom>
          <a:gradFill rotWithShape="0">
            <a:gsLst>
              <a:gs pos="0">
                <a:schemeClr val="accent1">
                  <a:gamma/>
                  <a:shade val="46275"/>
                  <a:invGamma/>
                </a:schemeClr>
              </a:gs>
              <a:gs pos="100000">
                <a:schemeClr val="accent1"/>
              </a:gs>
            </a:gsLst>
            <a:lin ang="5400000" scaled="1"/>
          </a:gradFill>
          <a:ln w="38100" cap="flat" cmpd="sng" algn="ctr">
            <a:solidFill>
              <a:srgbClr val="6699FF"/>
            </a:solidFill>
            <a:prstDash val="solid"/>
            <a:round/>
            <a:headEnd type="none" w="med" len="med"/>
            <a:tailEnd type="triangle"/>
          </a:ln>
          <a:effectLst/>
        </p:spPr>
      </p:cxnSp>
      <p:cxnSp>
        <p:nvCxnSpPr>
          <p:cNvPr id="19" name="Straight Arrow Connector 18"/>
          <p:cNvCxnSpPr>
            <a:cxnSpLocks/>
            <a:stCxn id="6" idx="3"/>
            <a:endCxn id="7" idx="1"/>
          </p:cNvCxnSpPr>
          <p:nvPr/>
        </p:nvCxnSpPr>
        <p:spPr bwMode="auto">
          <a:xfrm>
            <a:off x="8547766" y="1962546"/>
            <a:ext cx="596235" cy="0"/>
          </a:xfrm>
          <a:prstGeom prst="straightConnector1">
            <a:avLst/>
          </a:prstGeom>
          <a:gradFill rotWithShape="0">
            <a:gsLst>
              <a:gs pos="0">
                <a:schemeClr val="accent1">
                  <a:gamma/>
                  <a:shade val="46275"/>
                  <a:invGamma/>
                </a:schemeClr>
              </a:gs>
              <a:gs pos="100000">
                <a:schemeClr val="accent1"/>
              </a:gs>
            </a:gsLst>
            <a:lin ang="5400000" scaled="1"/>
          </a:gradFill>
          <a:ln w="38100" cap="flat" cmpd="sng" algn="ctr">
            <a:solidFill>
              <a:srgbClr val="6699FF"/>
            </a:solidFill>
            <a:prstDash val="solid"/>
            <a:round/>
            <a:headEnd type="none" w="med" len="med"/>
            <a:tailEnd type="triangle"/>
          </a:ln>
          <a:effectLst/>
        </p:spPr>
      </p:cxnSp>
      <p:cxnSp>
        <p:nvCxnSpPr>
          <p:cNvPr id="22" name="Straight Arrow Connector 21"/>
          <p:cNvCxnSpPr>
            <a:cxnSpLocks/>
            <a:stCxn id="7" idx="2"/>
            <a:endCxn id="6" idx="2"/>
          </p:cNvCxnSpPr>
          <p:nvPr/>
        </p:nvCxnSpPr>
        <p:spPr bwMode="auto">
          <a:xfrm rot="5400000">
            <a:off x="8943068" y="789206"/>
            <a:ext cx="12700" cy="3365354"/>
          </a:xfrm>
          <a:prstGeom prst="bentConnector3">
            <a:avLst>
              <a:gd name="adj1" fmla="val 1800000"/>
            </a:avLst>
          </a:prstGeom>
          <a:gradFill rotWithShape="0">
            <a:gsLst>
              <a:gs pos="0">
                <a:schemeClr val="accent1">
                  <a:gamma/>
                  <a:shade val="46275"/>
                  <a:invGamma/>
                </a:schemeClr>
              </a:gs>
              <a:gs pos="100000">
                <a:schemeClr val="accent1"/>
              </a:gs>
            </a:gsLst>
            <a:lin ang="5400000" scaled="1"/>
          </a:gradFill>
          <a:ln w="38100" cap="flat" cmpd="sng" algn="ctr">
            <a:solidFill>
              <a:srgbClr val="6699FF"/>
            </a:solidFill>
            <a:prstDash val="solid"/>
            <a:round/>
            <a:headEnd type="none" w="med" len="med"/>
            <a:tailEnd type="triangle"/>
          </a:ln>
          <a:effectLst/>
        </p:spPr>
      </p:cxnSp>
      <p:graphicFrame>
        <p:nvGraphicFramePr>
          <p:cNvPr id="41" name="Table 40"/>
          <p:cNvGraphicFramePr>
            <a:graphicFrameLocks noGrp="1"/>
          </p:cNvGraphicFramePr>
          <p:nvPr>
            <p:extLst>
              <p:ext uri="{D42A27DB-BD31-4B8C-83A1-F6EECF244321}">
                <p14:modId xmlns:p14="http://schemas.microsoft.com/office/powerpoint/2010/main" val="2576121870"/>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3550180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Certification Costs</a:t>
            </a:r>
          </a:p>
        </p:txBody>
      </p:sp>
      <p:graphicFrame>
        <p:nvGraphicFramePr>
          <p:cNvPr id="4" name="Table 3"/>
          <p:cNvGraphicFramePr>
            <a:graphicFrameLocks noGrp="1"/>
          </p:cNvGraphicFramePr>
          <p:nvPr>
            <p:extLst>
              <p:ext uri="{D42A27DB-BD31-4B8C-83A1-F6EECF244321}">
                <p14:modId xmlns:p14="http://schemas.microsoft.com/office/powerpoint/2010/main" val="2137250481"/>
              </p:ext>
            </p:extLst>
          </p:nvPr>
        </p:nvGraphicFramePr>
        <p:xfrm>
          <a:off x="156520" y="1507523"/>
          <a:ext cx="11878960" cy="3505200"/>
        </p:xfrm>
        <a:graphic>
          <a:graphicData uri="http://schemas.openxmlformats.org/drawingml/2006/table">
            <a:tbl>
              <a:tblPr firstRow="1" bandRow="1">
                <a:tableStyleId>{5C22544A-7EE6-4342-B048-85BDC9FD1C3A}</a:tableStyleId>
              </a:tblPr>
              <a:tblGrid>
                <a:gridCol w="1542722">
                  <a:extLst>
                    <a:ext uri="{9D8B030D-6E8A-4147-A177-3AD203B41FA5}">
                      <a16:colId xmlns:a16="http://schemas.microsoft.com/office/drawing/2014/main" xmlns="" val="20000"/>
                    </a:ext>
                  </a:extLst>
                </a:gridCol>
                <a:gridCol w="1928403">
                  <a:extLst>
                    <a:ext uri="{9D8B030D-6E8A-4147-A177-3AD203B41FA5}">
                      <a16:colId xmlns:a16="http://schemas.microsoft.com/office/drawing/2014/main" xmlns="" val="20001"/>
                    </a:ext>
                  </a:extLst>
                </a:gridCol>
                <a:gridCol w="1682292">
                  <a:extLst>
                    <a:ext uri="{9D8B030D-6E8A-4147-A177-3AD203B41FA5}">
                      <a16:colId xmlns:a16="http://schemas.microsoft.com/office/drawing/2014/main" xmlns="" val="20002"/>
                    </a:ext>
                  </a:extLst>
                </a:gridCol>
                <a:gridCol w="1740568">
                  <a:extLst>
                    <a:ext uri="{9D8B030D-6E8A-4147-A177-3AD203B41FA5}">
                      <a16:colId xmlns:a16="http://schemas.microsoft.com/office/drawing/2014/main" xmlns="" val="20003"/>
                    </a:ext>
                  </a:extLst>
                </a:gridCol>
                <a:gridCol w="2375204">
                  <a:extLst>
                    <a:ext uri="{9D8B030D-6E8A-4147-A177-3AD203B41FA5}">
                      <a16:colId xmlns:a16="http://schemas.microsoft.com/office/drawing/2014/main" xmlns="" val="20004"/>
                    </a:ext>
                  </a:extLst>
                </a:gridCol>
                <a:gridCol w="2609771">
                  <a:extLst>
                    <a:ext uri="{9D8B030D-6E8A-4147-A177-3AD203B41FA5}">
                      <a16:colId xmlns:a16="http://schemas.microsoft.com/office/drawing/2014/main" xmlns="" val="20005"/>
                    </a:ext>
                  </a:extLst>
                </a:gridCol>
              </a:tblGrid>
              <a:tr h="370840">
                <a:tc>
                  <a:txBody>
                    <a:bodyPr/>
                    <a:lstStyle/>
                    <a:p>
                      <a:endParaRPr lang="en-US" sz="2000" dirty="0">
                        <a:solidFill>
                          <a:schemeClr val="tx2"/>
                        </a:solidFill>
                      </a:endParaRPr>
                    </a:p>
                  </a:txBody>
                  <a:tcPr>
                    <a:solidFill>
                      <a:schemeClr val="accent1"/>
                    </a:solidFill>
                  </a:tcPr>
                </a:tc>
                <a:tc>
                  <a:txBody>
                    <a:bodyPr/>
                    <a:lstStyle/>
                    <a:p>
                      <a:pPr algn="ctr"/>
                      <a:r>
                        <a:rPr lang="en-US" sz="2000" dirty="0">
                          <a:solidFill>
                            <a:schemeClr val="tx2"/>
                          </a:solidFill>
                        </a:rPr>
                        <a:t>Certification Name</a:t>
                      </a:r>
                    </a:p>
                  </a:txBody>
                  <a:tcPr/>
                </a:tc>
                <a:tc>
                  <a:txBody>
                    <a:bodyPr/>
                    <a:lstStyle/>
                    <a:p>
                      <a:pPr algn="ctr"/>
                      <a:r>
                        <a:rPr lang="en-US" sz="2000" dirty="0">
                          <a:solidFill>
                            <a:schemeClr val="tx2"/>
                          </a:solidFill>
                        </a:rPr>
                        <a:t>Application Fee</a:t>
                      </a:r>
                    </a:p>
                  </a:txBody>
                  <a:tcPr/>
                </a:tc>
                <a:tc>
                  <a:txBody>
                    <a:bodyPr/>
                    <a:lstStyle/>
                    <a:p>
                      <a:pPr algn="ctr"/>
                      <a:r>
                        <a:rPr lang="en-US" sz="2000" dirty="0">
                          <a:solidFill>
                            <a:schemeClr val="tx2"/>
                          </a:solidFill>
                        </a:rPr>
                        <a:t>Examination</a:t>
                      </a:r>
                      <a:r>
                        <a:rPr lang="en-US" sz="2000" baseline="0" dirty="0">
                          <a:solidFill>
                            <a:schemeClr val="tx2"/>
                          </a:solidFill>
                        </a:rPr>
                        <a:t> Fee</a:t>
                      </a:r>
                      <a:endParaRPr lang="en-US" sz="2000" dirty="0">
                        <a:solidFill>
                          <a:schemeClr val="tx2"/>
                        </a:solidFill>
                      </a:endParaRPr>
                    </a:p>
                  </a:txBody>
                  <a:tcPr/>
                </a:tc>
                <a:tc>
                  <a:txBody>
                    <a:bodyPr/>
                    <a:lstStyle/>
                    <a:p>
                      <a:pPr algn="ctr"/>
                      <a:r>
                        <a:rPr lang="en-US" sz="2000" dirty="0">
                          <a:solidFill>
                            <a:schemeClr val="tx2"/>
                          </a:solidFill>
                        </a:rPr>
                        <a:t>Renewal</a:t>
                      </a:r>
                      <a:r>
                        <a:rPr lang="en-US" sz="2000" baseline="0" dirty="0">
                          <a:solidFill>
                            <a:schemeClr val="tx2"/>
                          </a:solidFill>
                        </a:rPr>
                        <a:t> Fee (and Period)</a:t>
                      </a:r>
                      <a:endParaRPr lang="en-US" sz="2000" dirty="0">
                        <a:solidFill>
                          <a:schemeClr val="tx2"/>
                        </a:solidFill>
                      </a:endParaRPr>
                    </a:p>
                  </a:txBody>
                  <a:tcPr/>
                </a:tc>
                <a:tc>
                  <a:txBody>
                    <a:bodyPr/>
                    <a:lstStyle/>
                    <a:p>
                      <a:pPr algn="ctr"/>
                      <a:r>
                        <a:rPr lang="en-US" sz="2000" dirty="0">
                          <a:solidFill>
                            <a:schemeClr val="tx2"/>
                          </a:solidFill>
                        </a:rPr>
                        <a:t>Membership fee</a:t>
                      </a:r>
                    </a:p>
                  </a:txBody>
                  <a:tcPr/>
                </a:tc>
                <a:extLst>
                  <a:ext uri="{0D108BD9-81ED-4DB2-BD59-A6C34878D82A}">
                    <a16:rowId xmlns:a16="http://schemas.microsoft.com/office/drawing/2014/main" xmlns="" val="10000"/>
                  </a:ext>
                </a:extLst>
              </a:tr>
              <a:tr h="370840">
                <a:tc>
                  <a:txBody>
                    <a:bodyPr/>
                    <a:lstStyle/>
                    <a:p>
                      <a:r>
                        <a:rPr lang="en-US" sz="2000" dirty="0"/>
                        <a:t>Knowledge</a:t>
                      </a:r>
                      <a:r>
                        <a:rPr lang="en-US" sz="2000" baseline="0" dirty="0"/>
                        <a:t> Level</a:t>
                      </a:r>
                      <a:endParaRPr lang="en-US" sz="2000" dirty="0"/>
                    </a:p>
                  </a:txBody>
                  <a:tcPr/>
                </a:tc>
                <a:tc>
                  <a:txBody>
                    <a:bodyPr/>
                    <a:lstStyle/>
                    <a:p>
                      <a:pPr algn="ctr"/>
                      <a:r>
                        <a:rPr lang="en-US" sz="2000" dirty="0"/>
                        <a:t>ASEP</a:t>
                      </a:r>
                    </a:p>
                  </a:txBody>
                  <a:tcPr/>
                </a:tc>
                <a:tc>
                  <a:txBody>
                    <a:bodyPr/>
                    <a:lstStyle/>
                    <a:p>
                      <a:pPr algn="ctr"/>
                      <a:r>
                        <a:rPr lang="en-US" sz="2000" dirty="0"/>
                        <a:t>$150</a:t>
                      </a:r>
                    </a:p>
                  </a:txBody>
                  <a:tcPr/>
                </a:tc>
                <a:tc>
                  <a:txBody>
                    <a:bodyPr/>
                    <a:lstStyle/>
                    <a:p>
                      <a:pPr algn="ctr"/>
                      <a:r>
                        <a:rPr lang="en-US" sz="2000" dirty="0"/>
                        <a:t>$80</a:t>
                      </a:r>
                    </a:p>
                  </a:txBody>
                  <a:tcPr/>
                </a:tc>
                <a:tc>
                  <a:txBody>
                    <a:bodyPr/>
                    <a:lstStyle/>
                    <a:p>
                      <a:pPr algn="ctr"/>
                      <a:r>
                        <a:rPr lang="en-US" sz="2000" dirty="0"/>
                        <a:t>$100</a:t>
                      </a:r>
                    </a:p>
                    <a:p>
                      <a:pPr algn="ctr"/>
                      <a:r>
                        <a:rPr lang="en-US" sz="2000" dirty="0"/>
                        <a:t>(every 5 years)</a:t>
                      </a:r>
                    </a:p>
                  </a:txBody>
                  <a:tcPr/>
                </a:tc>
                <a:tc>
                  <a:txBody>
                    <a:bodyPr/>
                    <a:lstStyle/>
                    <a:p>
                      <a:pPr algn="ctr"/>
                      <a:r>
                        <a:rPr lang="en-US" sz="2000" dirty="0"/>
                        <a:t>$145 (yearly)</a:t>
                      </a:r>
                    </a:p>
                  </a:txBody>
                  <a:tcPr/>
                </a:tc>
                <a:extLst>
                  <a:ext uri="{0D108BD9-81ED-4DB2-BD59-A6C34878D82A}">
                    <a16:rowId xmlns:a16="http://schemas.microsoft.com/office/drawing/2014/main" xmlns="" val="10001"/>
                  </a:ext>
                </a:extLst>
              </a:tr>
              <a:tr h="370840">
                <a:tc>
                  <a:txBody>
                    <a:bodyPr/>
                    <a:lstStyle/>
                    <a:p>
                      <a:r>
                        <a:rPr lang="en-US" sz="2000" dirty="0"/>
                        <a:t>Transition</a:t>
                      </a:r>
                    </a:p>
                  </a:txBody>
                  <a:tcPr/>
                </a:tc>
                <a:tc>
                  <a:txBody>
                    <a:bodyPr/>
                    <a:lstStyle/>
                    <a:p>
                      <a:pPr algn="ctr"/>
                      <a:r>
                        <a:rPr lang="en-US" sz="2000" dirty="0"/>
                        <a:t>ASEP to CSEP</a:t>
                      </a:r>
                    </a:p>
                  </a:txBody>
                  <a:tcPr/>
                </a:tc>
                <a:tc>
                  <a:txBody>
                    <a:bodyPr/>
                    <a:lstStyle/>
                    <a:p>
                      <a:pPr algn="ctr"/>
                      <a:r>
                        <a:rPr lang="en-US" sz="2000" dirty="0"/>
                        <a:t>$200</a:t>
                      </a:r>
                    </a:p>
                  </a:txBody>
                  <a:tcPr/>
                </a:tc>
                <a:tc>
                  <a:txBody>
                    <a:bodyPr/>
                    <a:lstStyle/>
                    <a:p>
                      <a:pPr algn="ctr"/>
                      <a:r>
                        <a:rPr lang="en-US" sz="2000" dirty="0"/>
                        <a:t>No exa</a:t>
                      </a:r>
                      <a:r>
                        <a:rPr lang="en-US" sz="2000" baseline="0" dirty="0"/>
                        <a:t>m required</a:t>
                      </a:r>
                      <a:endParaRPr lang="en-US" sz="2000" dirty="0"/>
                    </a:p>
                  </a:txBody>
                  <a:tcPr/>
                </a:tc>
                <a:tc>
                  <a:txBody>
                    <a:bodyPr/>
                    <a:lstStyle/>
                    <a:p>
                      <a:pPr algn="ctr"/>
                      <a:r>
                        <a:rPr lang="en-US" sz="2000" dirty="0"/>
                        <a:t>N/A</a:t>
                      </a:r>
                    </a:p>
                  </a:txBody>
                  <a:tcPr/>
                </a:tc>
                <a:tc>
                  <a:txBody>
                    <a:bodyPr/>
                    <a:lstStyle/>
                    <a:p>
                      <a:pPr algn="ctr"/>
                      <a:r>
                        <a:rPr lang="en-US" sz="2000" dirty="0"/>
                        <a:t>N/A</a:t>
                      </a:r>
                    </a:p>
                  </a:txBody>
                  <a:tcPr/>
                </a:tc>
                <a:extLst>
                  <a:ext uri="{0D108BD9-81ED-4DB2-BD59-A6C34878D82A}">
                    <a16:rowId xmlns:a16="http://schemas.microsoft.com/office/drawing/2014/main" xmlns="" val="10002"/>
                  </a:ext>
                </a:extLst>
              </a:tr>
              <a:tr h="370840">
                <a:tc>
                  <a:txBody>
                    <a:bodyPr/>
                    <a:lstStyle/>
                    <a:p>
                      <a:r>
                        <a:rPr lang="en-US" sz="2000" dirty="0"/>
                        <a:t>Foundation Level</a:t>
                      </a:r>
                    </a:p>
                  </a:txBody>
                  <a:tcPr/>
                </a:tc>
                <a:tc>
                  <a:txBody>
                    <a:bodyPr/>
                    <a:lstStyle/>
                    <a:p>
                      <a:pPr algn="ctr"/>
                      <a:r>
                        <a:rPr lang="en-US" sz="2000" dirty="0"/>
                        <a:t>CSEP</a:t>
                      </a:r>
                    </a:p>
                  </a:txBody>
                  <a:tcPr/>
                </a:tc>
                <a:tc>
                  <a:txBody>
                    <a:bodyPr/>
                    <a:lstStyle/>
                    <a:p>
                      <a:pPr algn="ctr"/>
                      <a:r>
                        <a:rPr lang="en-US" sz="2000" dirty="0"/>
                        <a:t>$300</a:t>
                      </a:r>
                    </a:p>
                  </a:txBody>
                  <a:tcPr/>
                </a:tc>
                <a:tc>
                  <a:txBody>
                    <a:bodyPr/>
                    <a:lstStyle/>
                    <a:p>
                      <a:pPr algn="ctr"/>
                      <a:r>
                        <a:rPr lang="en-US" sz="2000" dirty="0"/>
                        <a:t>$80</a:t>
                      </a:r>
                    </a:p>
                  </a:txBody>
                  <a:tcPr/>
                </a:tc>
                <a:tc>
                  <a:txBody>
                    <a:bodyPr/>
                    <a:lstStyle/>
                    <a:p>
                      <a:pPr algn="ctr"/>
                      <a:r>
                        <a:rPr lang="en-US" sz="2000" dirty="0"/>
                        <a:t>$100</a:t>
                      </a:r>
                      <a:endParaRPr lang="en-US" sz="2000" baseline="0" dirty="0"/>
                    </a:p>
                    <a:p>
                      <a:pPr algn="ctr"/>
                      <a:r>
                        <a:rPr lang="en-US" sz="2000" baseline="0" dirty="0"/>
                        <a:t>(every 3 years)</a:t>
                      </a:r>
                      <a:endParaRPr lang="en-US" sz="2000" dirty="0"/>
                    </a:p>
                  </a:txBody>
                  <a:tcPr/>
                </a:tc>
                <a:tc>
                  <a:txBody>
                    <a:bodyPr/>
                    <a:lstStyle/>
                    <a:p>
                      <a:pPr algn="ctr"/>
                      <a:r>
                        <a:rPr lang="en-US" sz="2000" dirty="0"/>
                        <a:t>$145 (yearly)</a:t>
                      </a:r>
                    </a:p>
                  </a:txBody>
                  <a:tcPr/>
                </a:tc>
                <a:extLst>
                  <a:ext uri="{0D108BD9-81ED-4DB2-BD59-A6C34878D82A}">
                    <a16:rowId xmlns:a16="http://schemas.microsoft.com/office/drawing/2014/main" xmlns="" val="10003"/>
                  </a:ext>
                </a:extLst>
              </a:tr>
              <a:tr h="370840">
                <a:tc>
                  <a:txBody>
                    <a:bodyPr/>
                    <a:lstStyle/>
                    <a:p>
                      <a:r>
                        <a:rPr lang="en-US" sz="2000" dirty="0"/>
                        <a:t>Senior</a:t>
                      </a:r>
                      <a:r>
                        <a:rPr lang="en-US" sz="2000" baseline="0" dirty="0"/>
                        <a:t> Level</a:t>
                      </a:r>
                      <a:endParaRPr lang="en-US" sz="2000" dirty="0"/>
                    </a:p>
                  </a:txBody>
                  <a:tcPr/>
                </a:tc>
                <a:tc>
                  <a:txBody>
                    <a:bodyPr/>
                    <a:lstStyle/>
                    <a:p>
                      <a:pPr algn="ctr"/>
                      <a:r>
                        <a:rPr lang="en-US" sz="2000" dirty="0"/>
                        <a:t>ESEP</a:t>
                      </a:r>
                    </a:p>
                  </a:txBody>
                  <a:tcPr/>
                </a:tc>
                <a:tc>
                  <a:txBody>
                    <a:bodyPr/>
                    <a:lstStyle/>
                    <a:p>
                      <a:pPr algn="ctr"/>
                      <a:r>
                        <a:rPr lang="en-US" sz="2000" dirty="0"/>
                        <a:t>$550</a:t>
                      </a:r>
                    </a:p>
                  </a:txBody>
                  <a:tcPr/>
                </a:tc>
                <a:tc>
                  <a:txBody>
                    <a:bodyPr/>
                    <a:lstStyle/>
                    <a:p>
                      <a:pPr algn="ctr"/>
                      <a:r>
                        <a:rPr lang="en-US" sz="2000" dirty="0"/>
                        <a:t>No exam required</a:t>
                      </a:r>
                    </a:p>
                  </a:txBody>
                  <a:tcPr/>
                </a:tc>
                <a:tc>
                  <a:txBody>
                    <a:bodyPr/>
                    <a:lstStyle/>
                    <a:p>
                      <a:pPr algn="ctr"/>
                      <a:r>
                        <a:rPr lang="en-US" sz="2000" dirty="0"/>
                        <a:t>No renewal required</a:t>
                      </a:r>
                    </a:p>
                  </a:txBody>
                  <a:tcPr/>
                </a:tc>
                <a:tc>
                  <a:txBody>
                    <a:bodyPr/>
                    <a:lstStyle/>
                    <a:p>
                      <a:pPr algn="ctr"/>
                      <a:r>
                        <a:rPr lang="en-US" sz="2000" dirty="0"/>
                        <a:t>$145 (yearly)</a:t>
                      </a:r>
                    </a:p>
                  </a:txBody>
                  <a:tcPr/>
                </a:tc>
                <a:extLst>
                  <a:ext uri="{0D108BD9-81ED-4DB2-BD59-A6C34878D82A}">
                    <a16:rowId xmlns:a16="http://schemas.microsoft.com/office/drawing/2014/main" xmlns="" val="10004"/>
                  </a:ext>
                </a:extLst>
              </a:tr>
            </a:tbl>
          </a:graphicData>
        </a:graphic>
      </p:graphicFrame>
      <p:sp>
        <p:nvSpPr>
          <p:cNvPr id="5" name="TextBox 4"/>
          <p:cNvSpPr txBox="1"/>
          <p:nvPr/>
        </p:nvSpPr>
        <p:spPr>
          <a:xfrm>
            <a:off x="4243137" y="5662195"/>
            <a:ext cx="7793361" cy="1015663"/>
          </a:xfrm>
          <a:prstGeom prst="rect">
            <a:avLst/>
          </a:prstGeom>
          <a:noFill/>
        </p:spPr>
        <p:txBody>
          <a:bodyPr wrap="square" rtlCol="0">
            <a:spAutoFit/>
          </a:bodyPr>
          <a:lstStyle/>
          <a:p>
            <a:r>
              <a:rPr lang="en-US" sz="2000" dirty="0">
                <a:solidFill>
                  <a:schemeClr val="tx1"/>
                </a:solidFill>
              </a:rPr>
              <a:t>*INCOSE membership is required for all applicants starting in 2016. Membership is not required for renewal for CSEPs who paid their application fee before 1 January 2016.</a:t>
            </a:r>
          </a:p>
        </p:txBody>
      </p:sp>
      <p:graphicFrame>
        <p:nvGraphicFramePr>
          <p:cNvPr id="6" name="Table 5"/>
          <p:cNvGraphicFramePr>
            <a:graphicFrameLocks noGrp="1"/>
          </p:cNvGraphicFramePr>
          <p:nvPr>
            <p:extLst>
              <p:ext uri="{D42A27DB-BD31-4B8C-83A1-F6EECF244321}">
                <p14:modId xmlns:p14="http://schemas.microsoft.com/office/powerpoint/2010/main" val="165646374"/>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761066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004332" y="1143000"/>
            <a:ext cx="3100578" cy="3861858"/>
          </a:xfrm>
          <a:prstGeom prst="rect">
            <a:avLst/>
          </a:prstGeom>
          <a:effectLst>
            <a:outerShdw blurRad="50800" dist="38100" dir="2700000" algn="tl" rotWithShape="0">
              <a:prstClr val="black">
                <a:alpha val="40000"/>
              </a:prstClr>
            </a:outerShdw>
          </a:effectLst>
        </p:spPr>
      </p:pic>
      <p:sp>
        <p:nvSpPr>
          <p:cNvPr id="3" name="Content Placeholder 2"/>
          <p:cNvSpPr>
            <a:spLocks noGrp="1"/>
          </p:cNvSpPr>
          <p:nvPr>
            <p:ph idx="1"/>
          </p:nvPr>
        </p:nvSpPr>
        <p:spPr>
          <a:xfrm>
            <a:off x="457200" y="1143000"/>
            <a:ext cx="8512629" cy="2437590"/>
          </a:xfrm>
        </p:spPr>
        <p:txBody>
          <a:bodyPr/>
          <a:lstStyle/>
          <a:p>
            <a:r>
              <a:rPr lang="en-US" b="0" dirty="0"/>
              <a:t>CSEP/ASEP Exam Basis</a:t>
            </a:r>
          </a:p>
          <a:p>
            <a:pPr lvl="1"/>
            <a:r>
              <a:rPr lang="en-US" b="0" dirty="0"/>
              <a:t>INCOSE SE Handbook 4</a:t>
            </a:r>
            <a:r>
              <a:rPr lang="en-US" b="0" baseline="30000" dirty="0"/>
              <a:t>th</a:t>
            </a:r>
            <a:r>
              <a:rPr lang="en-US" b="0" dirty="0"/>
              <a:t> Edition July 2015</a:t>
            </a:r>
          </a:p>
          <a:p>
            <a:pPr lvl="1"/>
            <a:r>
              <a:rPr lang="en-US" b="0" dirty="0"/>
              <a:t>Free download available to INCOSE members</a:t>
            </a:r>
          </a:p>
          <a:p>
            <a:r>
              <a:rPr lang="en-US" b="0" dirty="0"/>
              <a:t>Exam is</a:t>
            </a:r>
          </a:p>
          <a:p>
            <a:pPr lvl="1"/>
            <a:r>
              <a:rPr lang="en-US" b="0" dirty="0"/>
              <a:t>2 hours in length</a:t>
            </a:r>
          </a:p>
          <a:p>
            <a:pPr lvl="1"/>
            <a:r>
              <a:rPr lang="en-US" b="0" dirty="0"/>
              <a:t>120 questions</a:t>
            </a:r>
          </a:p>
        </p:txBody>
      </p:sp>
      <p:sp>
        <p:nvSpPr>
          <p:cNvPr id="2" name="Title 1"/>
          <p:cNvSpPr>
            <a:spLocks noGrp="1"/>
          </p:cNvSpPr>
          <p:nvPr>
            <p:ph type="title"/>
          </p:nvPr>
        </p:nvSpPr>
        <p:spPr/>
        <p:txBody>
          <a:bodyPr/>
          <a:lstStyle/>
          <a:p>
            <a:r>
              <a:rPr lang="en-US" dirty="0"/>
              <a:t>Exam</a:t>
            </a:r>
          </a:p>
        </p:txBody>
      </p:sp>
      <p:graphicFrame>
        <p:nvGraphicFramePr>
          <p:cNvPr id="5" name="Table 4"/>
          <p:cNvGraphicFramePr>
            <a:graphicFrameLocks noGrp="1"/>
          </p:cNvGraphicFramePr>
          <p:nvPr>
            <p:extLst>
              <p:ext uri="{D42A27DB-BD31-4B8C-83A1-F6EECF244321}">
                <p14:modId xmlns:p14="http://schemas.microsoft.com/office/powerpoint/2010/main" val="1466663314"/>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39010431"/>
              </p:ext>
            </p:extLst>
          </p:nvPr>
        </p:nvGraphicFramePr>
        <p:xfrm>
          <a:off x="354842" y="4014258"/>
          <a:ext cx="8161361" cy="1981200"/>
        </p:xfrm>
        <a:graphic>
          <a:graphicData uri="http://schemas.openxmlformats.org/drawingml/2006/table">
            <a:tbl>
              <a:tblPr firstRow="1" bandRow="1">
                <a:tableStyleId>{5C22544A-7EE6-4342-B048-85BDC9FD1C3A}</a:tableStyleId>
              </a:tblPr>
              <a:tblGrid>
                <a:gridCol w="3944202">
                  <a:extLst>
                    <a:ext uri="{9D8B030D-6E8A-4147-A177-3AD203B41FA5}">
                      <a16:colId xmlns:a16="http://schemas.microsoft.com/office/drawing/2014/main" xmlns="" val="4202902798"/>
                    </a:ext>
                  </a:extLst>
                </a:gridCol>
                <a:gridCol w="4217159">
                  <a:extLst>
                    <a:ext uri="{9D8B030D-6E8A-4147-A177-3AD203B41FA5}">
                      <a16:colId xmlns:a16="http://schemas.microsoft.com/office/drawing/2014/main" xmlns="" val="2148991414"/>
                    </a:ext>
                  </a:extLst>
                </a:gridCol>
              </a:tblGrid>
              <a:tr h="370840">
                <a:tc>
                  <a:txBody>
                    <a:bodyPr/>
                    <a:lstStyle/>
                    <a:p>
                      <a:pPr marL="0" marR="0" lvl="0" indent="0" algn="ctr" defTabSz="456735" rtl="0" eaLnBrk="1" fontAlgn="auto" latinLnBrk="0" hangingPunct="1">
                        <a:lnSpc>
                          <a:spcPct val="100000"/>
                        </a:lnSpc>
                        <a:spcBef>
                          <a:spcPts val="0"/>
                        </a:spcBef>
                        <a:spcAft>
                          <a:spcPts val="0"/>
                        </a:spcAft>
                        <a:buClrTx/>
                        <a:buSzTx/>
                        <a:buFontTx/>
                        <a:buNone/>
                        <a:tabLst/>
                        <a:defRPr/>
                      </a:pPr>
                      <a:r>
                        <a:rPr lang="en-US" sz="2000" dirty="0">
                          <a:solidFill>
                            <a:schemeClr val="tx2"/>
                          </a:solidFill>
                        </a:rPr>
                        <a:t>Computer exam</a:t>
                      </a:r>
                    </a:p>
                  </a:txBody>
                  <a:tcPr/>
                </a:tc>
                <a:tc>
                  <a:txBody>
                    <a:bodyPr/>
                    <a:lstStyle/>
                    <a:p>
                      <a:pPr algn="ctr"/>
                      <a:r>
                        <a:rPr lang="en-US" sz="2000" dirty="0">
                          <a:solidFill>
                            <a:schemeClr val="tx2"/>
                          </a:solidFill>
                        </a:rPr>
                        <a:t>Paper exam</a:t>
                      </a:r>
                    </a:p>
                  </a:txBody>
                  <a:tcPr/>
                </a:tc>
                <a:extLst>
                  <a:ext uri="{0D108BD9-81ED-4DB2-BD59-A6C34878D82A}">
                    <a16:rowId xmlns:a16="http://schemas.microsoft.com/office/drawing/2014/main" xmlns="" val="349201279"/>
                  </a:ext>
                </a:extLst>
              </a:tr>
              <a:tr h="370840">
                <a:tc>
                  <a:txBody>
                    <a:bodyPr/>
                    <a:lstStyle/>
                    <a:p>
                      <a:pPr algn="l"/>
                      <a:r>
                        <a:rPr lang="en-US" sz="2000" dirty="0"/>
                        <a:t>Any </a:t>
                      </a:r>
                      <a:r>
                        <a:rPr lang="en-US" sz="2000" dirty="0" err="1"/>
                        <a:t>Prometric</a:t>
                      </a:r>
                      <a:r>
                        <a:rPr lang="en-US" sz="2000" dirty="0"/>
                        <a:t> location, any time</a:t>
                      </a:r>
                    </a:p>
                  </a:txBody>
                  <a:tcPr/>
                </a:tc>
                <a:tc>
                  <a:txBody>
                    <a:bodyPr/>
                    <a:lstStyle/>
                    <a:p>
                      <a:pPr marL="0" marR="0" lvl="0" indent="0" algn="l" defTabSz="456735" rtl="0" eaLnBrk="1" fontAlgn="auto" latinLnBrk="0" hangingPunct="1">
                        <a:lnSpc>
                          <a:spcPct val="100000"/>
                        </a:lnSpc>
                        <a:spcBef>
                          <a:spcPts val="0"/>
                        </a:spcBef>
                        <a:spcAft>
                          <a:spcPts val="0"/>
                        </a:spcAft>
                        <a:buClrTx/>
                        <a:buSzTx/>
                        <a:buFontTx/>
                        <a:buNone/>
                        <a:tabLst/>
                        <a:defRPr/>
                      </a:pPr>
                      <a:r>
                        <a:rPr lang="en-US" sz="2000" dirty="0"/>
                        <a:t>UTA June 17 9am-12pm</a:t>
                      </a:r>
                    </a:p>
                  </a:txBody>
                  <a:tcPr/>
                </a:tc>
                <a:extLst>
                  <a:ext uri="{0D108BD9-81ED-4DB2-BD59-A6C34878D82A}">
                    <a16:rowId xmlns:a16="http://schemas.microsoft.com/office/drawing/2014/main" xmlns="" val="4218082248"/>
                  </a:ext>
                </a:extLst>
              </a:tr>
              <a:tr h="370840">
                <a:tc>
                  <a:txBody>
                    <a:bodyPr/>
                    <a:lstStyle/>
                    <a:p>
                      <a:pPr algn="l"/>
                      <a:r>
                        <a:rPr lang="en-US" sz="2000" dirty="0"/>
                        <a:t>Pass/Fail results immediate </a:t>
                      </a:r>
                    </a:p>
                  </a:txBody>
                  <a:tcPr/>
                </a:tc>
                <a:tc>
                  <a:txBody>
                    <a:bodyPr/>
                    <a:lstStyle/>
                    <a:p>
                      <a:pPr algn="l"/>
                      <a:r>
                        <a:rPr lang="en-US" sz="2000" dirty="0"/>
                        <a:t>Pass/Fail results take up to a month</a:t>
                      </a:r>
                    </a:p>
                  </a:txBody>
                  <a:tcPr/>
                </a:tc>
                <a:extLst>
                  <a:ext uri="{0D108BD9-81ED-4DB2-BD59-A6C34878D82A}">
                    <a16:rowId xmlns:a16="http://schemas.microsoft.com/office/drawing/2014/main" xmlns="" val="2710085541"/>
                  </a:ext>
                </a:extLst>
              </a:tr>
              <a:tr h="370840">
                <a:tc>
                  <a:txBody>
                    <a:bodyPr/>
                    <a:lstStyle/>
                    <a:p>
                      <a:pPr algn="l"/>
                      <a:r>
                        <a:rPr lang="en-US" sz="2000" dirty="0"/>
                        <a:t>$80</a:t>
                      </a:r>
                    </a:p>
                  </a:txBody>
                  <a:tcPr/>
                </a:tc>
                <a:tc>
                  <a:txBody>
                    <a:bodyPr/>
                    <a:lstStyle/>
                    <a:p>
                      <a:pPr algn="l"/>
                      <a:r>
                        <a:rPr lang="en-US" sz="2000" dirty="0"/>
                        <a:t>No exam fee</a:t>
                      </a:r>
                    </a:p>
                  </a:txBody>
                  <a:tcPr/>
                </a:tc>
                <a:extLst>
                  <a:ext uri="{0D108BD9-81ED-4DB2-BD59-A6C34878D82A}">
                    <a16:rowId xmlns:a16="http://schemas.microsoft.com/office/drawing/2014/main" xmlns="" val="56740468"/>
                  </a:ext>
                </a:extLst>
              </a:tr>
              <a:tr h="370840">
                <a:tc>
                  <a:txBody>
                    <a:bodyPr/>
                    <a:lstStyle/>
                    <a:p>
                      <a:pPr algn="l"/>
                      <a:r>
                        <a:rPr lang="en-US" sz="2000" dirty="0"/>
                        <a:t>Must apply first</a:t>
                      </a:r>
                    </a:p>
                  </a:txBody>
                  <a:tcPr/>
                </a:tc>
                <a:tc>
                  <a:txBody>
                    <a:bodyPr/>
                    <a:lstStyle/>
                    <a:p>
                      <a:pPr algn="l"/>
                      <a:r>
                        <a:rPr lang="en-US" sz="2000" dirty="0"/>
                        <a:t>Can apply after exam</a:t>
                      </a:r>
                    </a:p>
                  </a:txBody>
                  <a:tcPr/>
                </a:tc>
                <a:extLst>
                  <a:ext uri="{0D108BD9-81ED-4DB2-BD59-A6C34878D82A}">
                    <a16:rowId xmlns:a16="http://schemas.microsoft.com/office/drawing/2014/main" xmlns="" val="2046802885"/>
                  </a:ext>
                </a:extLst>
              </a:tr>
            </a:tbl>
          </a:graphicData>
        </a:graphic>
      </p:graphicFrame>
    </p:spTree>
    <p:extLst>
      <p:ext uri="{BB962C8B-B14F-4D97-AF65-F5344CB8AC3E}">
        <p14:creationId xmlns:p14="http://schemas.microsoft.com/office/powerpoint/2010/main" val="546453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10966449" cy="3028521"/>
          </a:xfrm>
        </p:spPr>
        <p:txBody>
          <a:bodyPr/>
          <a:lstStyle/>
          <a:p>
            <a:r>
              <a:rPr lang="en-US" b="0" dirty="0"/>
              <a:t>100 scored items</a:t>
            </a:r>
          </a:p>
          <a:p>
            <a:r>
              <a:rPr lang="en-US" b="0" dirty="0"/>
              <a:t>20 additional unscored items</a:t>
            </a:r>
          </a:p>
          <a:p>
            <a:r>
              <a:rPr lang="en-US" b="0" dirty="0"/>
              <a:t>120 minutes (1 minute per question)</a:t>
            </a:r>
          </a:p>
          <a:p>
            <a:r>
              <a:rPr lang="en-US" b="0" dirty="0"/>
              <a:t>Pass/Fail</a:t>
            </a:r>
          </a:p>
          <a:p>
            <a:r>
              <a:rPr lang="en-US" b="0" dirty="0"/>
              <a:t>Multiple versions of the exam exist</a:t>
            </a:r>
          </a:p>
          <a:p>
            <a:r>
              <a:rPr lang="en-US" b="0" dirty="0"/>
              <a:t>Not all candidates will take the same version</a:t>
            </a:r>
          </a:p>
          <a:p>
            <a:endParaRPr lang="en-US" dirty="0"/>
          </a:p>
        </p:txBody>
      </p:sp>
      <p:sp>
        <p:nvSpPr>
          <p:cNvPr id="3" name="Title 2"/>
          <p:cNvSpPr>
            <a:spLocks noGrp="1"/>
          </p:cNvSpPr>
          <p:nvPr>
            <p:ph type="title"/>
          </p:nvPr>
        </p:nvSpPr>
        <p:spPr/>
        <p:txBody>
          <a:bodyPr/>
          <a:lstStyle/>
          <a:p>
            <a:r>
              <a:rPr lang="en-US" dirty="0"/>
              <a:t>Exam Structure</a:t>
            </a:r>
          </a:p>
        </p:txBody>
      </p:sp>
      <p:graphicFrame>
        <p:nvGraphicFramePr>
          <p:cNvPr id="4" name="Table 3"/>
          <p:cNvGraphicFramePr>
            <a:graphicFrameLocks noGrp="1"/>
          </p:cNvGraphicFramePr>
          <p:nvPr>
            <p:extLst>
              <p:ext uri="{D42A27DB-BD31-4B8C-83A1-F6EECF244321}">
                <p14:modId xmlns:p14="http://schemas.microsoft.com/office/powerpoint/2010/main" val="2827202468"/>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296686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43000"/>
            <a:ext cx="10966449" cy="3028521"/>
          </a:xfrm>
        </p:spPr>
        <p:txBody>
          <a:bodyPr/>
          <a:lstStyle/>
          <a:p>
            <a:r>
              <a:rPr lang="en-US" b="0" dirty="0"/>
              <a:t>Contact your CAB representative for more info</a:t>
            </a:r>
          </a:p>
          <a:p>
            <a:pPr lvl="1"/>
            <a:r>
              <a:rPr lang="en-US" sz="2400" b="0" dirty="0"/>
              <a:t>IBM: Barclay Brown</a:t>
            </a:r>
          </a:p>
          <a:p>
            <a:pPr lvl="1"/>
            <a:r>
              <a:rPr lang="en-US" sz="2400" b="0" dirty="0"/>
              <a:t>L3: Keith </a:t>
            </a:r>
            <a:r>
              <a:rPr lang="en-US" sz="2400" b="0" dirty="0" err="1"/>
              <a:t>Robinett</a:t>
            </a:r>
            <a:endParaRPr lang="en-US" sz="2400" b="0" dirty="0"/>
          </a:p>
          <a:p>
            <a:pPr lvl="1"/>
            <a:r>
              <a:rPr lang="en-US" sz="2400" b="0" dirty="0"/>
              <a:t>Lockheed Martin: Mike Yokell</a:t>
            </a:r>
          </a:p>
          <a:p>
            <a:pPr lvl="1"/>
            <a:r>
              <a:rPr lang="en-US" sz="2400" b="0" dirty="0"/>
              <a:t>No Magic </a:t>
            </a:r>
            <a:r>
              <a:rPr lang="en-US" sz="2400" b="0" dirty="0" err="1"/>
              <a:t>Inc</a:t>
            </a:r>
            <a:r>
              <a:rPr lang="en-US" sz="2400" b="0" dirty="0"/>
              <a:t>: </a:t>
            </a:r>
            <a:r>
              <a:rPr lang="en-US" sz="2400" b="0" dirty="0" err="1"/>
              <a:t>Saulius</a:t>
            </a:r>
            <a:r>
              <a:rPr lang="en-US" sz="2400" b="0" dirty="0"/>
              <a:t> </a:t>
            </a:r>
            <a:r>
              <a:rPr lang="en-US" sz="2400" b="0" dirty="0" err="1"/>
              <a:t>Pavalkis</a:t>
            </a:r>
            <a:endParaRPr lang="en-US" sz="2400" b="0" dirty="0"/>
          </a:p>
          <a:p>
            <a:pPr lvl="1"/>
            <a:r>
              <a:rPr lang="en-US" sz="2400" b="0" dirty="0"/>
              <a:t>Raytheon: Kent </a:t>
            </a:r>
            <a:r>
              <a:rPr lang="en-US" sz="2400" b="0" dirty="0" err="1"/>
              <a:t>Varnum</a:t>
            </a:r>
            <a:endParaRPr lang="en-US" sz="2400" b="0" dirty="0"/>
          </a:p>
          <a:p>
            <a:pPr lvl="1"/>
            <a:r>
              <a:rPr lang="en-US" sz="2400" b="0" dirty="0"/>
              <a:t>University of Texas at Dallas: Stephen </a:t>
            </a:r>
            <a:r>
              <a:rPr lang="en-US" sz="2400" b="0" dirty="0" err="1"/>
              <a:t>Yurkovich</a:t>
            </a:r>
            <a:endParaRPr lang="en-US" sz="2400" b="0" dirty="0"/>
          </a:p>
        </p:txBody>
      </p:sp>
      <p:sp>
        <p:nvSpPr>
          <p:cNvPr id="3" name="Title 2"/>
          <p:cNvSpPr>
            <a:spLocks noGrp="1"/>
          </p:cNvSpPr>
          <p:nvPr>
            <p:ph type="title"/>
          </p:nvPr>
        </p:nvSpPr>
        <p:spPr/>
        <p:txBody>
          <a:bodyPr/>
          <a:lstStyle/>
          <a:p>
            <a:r>
              <a:rPr lang="en-US" dirty="0"/>
              <a:t>Company Support</a:t>
            </a:r>
          </a:p>
        </p:txBody>
      </p:sp>
      <p:graphicFrame>
        <p:nvGraphicFramePr>
          <p:cNvPr id="5" name="Table 4"/>
          <p:cNvGraphicFramePr>
            <a:graphicFrameLocks noGrp="1"/>
          </p:cNvGraphicFramePr>
          <p:nvPr>
            <p:extLst>
              <p:ext uri="{D42A27DB-BD31-4B8C-83A1-F6EECF244321}">
                <p14:modId xmlns:p14="http://schemas.microsoft.com/office/powerpoint/2010/main" val="1478218983"/>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2350592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88670584"/>
              </p:ext>
            </p:extLst>
          </p:nvPr>
        </p:nvGraphicFramePr>
        <p:xfrm>
          <a:off x="107770" y="871405"/>
          <a:ext cx="11931830" cy="4778972"/>
        </p:xfrm>
        <a:graphic>
          <a:graphicData uri="http://schemas.openxmlformats.org/drawingml/2006/table">
            <a:tbl>
              <a:tblPr/>
              <a:tblGrid>
                <a:gridCol w="8485794">
                  <a:extLst>
                    <a:ext uri="{9D8B030D-6E8A-4147-A177-3AD203B41FA5}">
                      <a16:colId xmlns:a16="http://schemas.microsoft.com/office/drawing/2014/main" xmlns="" val="1041831040"/>
                    </a:ext>
                  </a:extLst>
                </a:gridCol>
                <a:gridCol w="2185434">
                  <a:extLst>
                    <a:ext uri="{9D8B030D-6E8A-4147-A177-3AD203B41FA5}">
                      <a16:colId xmlns:a16="http://schemas.microsoft.com/office/drawing/2014/main" xmlns="" val="13400147"/>
                    </a:ext>
                  </a:extLst>
                </a:gridCol>
                <a:gridCol w="1260602">
                  <a:extLst>
                    <a:ext uri="{9D8B030D-6E8A-4147-A177-3AD203B41FA5}">
                      <a16:colId xmlns:a16="http://schemas.microsoft.com/office/drawing/2014/main" xmlns="" val="4291742507"/>
                    </a:ext>
                  </a:extLst>
                </a:gridCol>
              </a:tblGrid>
              <a:tr h="332689">
                <a:tc>
                  <a:txBody>
                    <a:bodyPr/>
                    <a:lstStyle/>
                    <a:p>
                      <a:pPr algn="ctr"/>
                      <a:r>
                        <a:rPr lang="en-US" sz="1800" b="1" dirty="0">
                          <a:solidFill>
                            <a:schemeClr val="tx2"/>
                          </a:solidFill>
                          <a:effectLst/>
                        </a:rPr>
                        <a:t>Professional Development Activities</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dirty="0">
                          <a:solidFill>
                            <a:schemeClr val="tx2"/>
                          </a:solidFill>
                          <a:effectLst/>
                        </a:rPr>
                        <a:t>Units Earned</a:t>
                      </a:r>
                      <a:r>
                        <a:rPr lang="en-US" sz="1800" dirty="0">
                          <a:solidFill>
                            <a:schemeClr val="tx2"/>
                          </a:solidFill>
                          <a:effectLst/>
                        </a:rPr>
                        <a:t> </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dirty="0">
                          <a:solidFill>
                            <a:schemeClr val="tx2"/>
                          </a:solidFill>
                          <a:effectLst/>
                        </a:rPr>
                        <a:t>Maximum</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326550765"/>
                  </a:ext>
                </a:extLst>
              </a:tr>
              <a:tr h="332689">
                <a:tc gridSpan="3">
                  <a:txBody>
                    <a:bodyPr/>
                    <a:lstStyle/>
                    <a:p>
                      <a:r>
                        <a:rPr lang="en-US" sz="1800" b="1" dirty="0"/>
                        <a:t>Technical Society Participation Category</a:t>
                      </a:r>
                      <a:r>
                        <a:rPr lang="en-US" sz="1800" dirty="0"/>
                        <a: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920423040"/>
                  </a:ext>
                </a:extLst>
              </a:tr>
              <a:tr h="332689">
                <a:tc>
                  <a:txBody>
                    <a:bodyPr/>
                    <a:lstStyle/>
                    <a:p>
                      <a:r>
                        <a:rPr lang="en-US" sz="1800" dirty="0"/>
                        <a:t>Be an INCOSE individual, senior, or student member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5 PDU/year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15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2584462"/>
                  </a:ext>
                </a:extLst>
              </a:tr>
              <a:tr h="317213">
                <a:tc>
                  <a:txBody>
                    <a:bodyPr/>
                    <a:lstStyle/>
                    <a:p>
                      <a:r>
                        <a:rPr lang="en-US" sz="1800" dirty="0"/>
                        <a:t>Attend Professional Technical Society local event/chapter presentation/exhibit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30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919512215"/>
                  </a:ext>
                </a:extLst>
              </a:tr>
              <a:tr h="332689">
                <a:tc>
                  <a:txBody>
                    <a:bodyPr/>
                    <a:lstStyle/>
                    <a:p>
                      <a:r>
                        <a:rPr lang="en-US" sz="1800" dirty="0"/>
                        <a:t>Attend Professional Technical Society Conference/Symposium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72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42206485"/>
                  </a:ext>
                </a:extLst>
              </a:tr>
              <a:tr h="332689">
                <a:tc>
                  <a:txBody>
                    <a:bodyPr/>
                    <a:lstStyle/>
                    <a:p>
                      <a:r>
                        <a:rPr lang="en-US" sz="1800" dirty="0"/>
                        <a:t>Participate on Professional Technical Society working groups, committees, </a:t>
                      </a:r>
                      <a:r>
                        <a:rPr lang="en-US" sz="1800" dirty="0" err="1"/>
                        <a:t>etc</a:t>
                      </a:r>
                      <a:endParaRPr lang="en-US" sz="18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of effort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3189908"/>
                  </a:ext>
                </a:extLst>
              </a:tr>
              <a:tr h="555123">
                <a:tc>
                  <a:txBody>
                    <a:bodyPr/>
                    <a:lstStyle/>
                    <a:p>
                      <a:r>
                        <a:rPr lang="en-US" sz="1800" dirty="0"/>
                        <a:t>Perform Leadership Role in Professional Technical Society at local, national or international level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of effort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128486693"/>
                  </a:ext>
                </a:extLst>
              </a:tr>
              <a:tr h="555123">
                <a:tc>
                  <a:txBody>
                    <a:bodyPr/>
                    <a:lstStyle/>
                    <a:p>
                      <a:r>
                        <a:rPr lang="en-US" sz="1800" dirty="0"/>
                        <a:t>Volunteer activities with youth in schools or community related to science, technology, engineering, and math(STEM)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of effort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72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50490825"/>
                  </a:ext>
                </a:extLst>
              </a:tr>
              <a:tr h="555123">
                <a:tc>
                  <a:txBody>
                    <a:bodyPr/>
                    <a:lstStyle/>
                    <a:p>
                      <a:r>
                        <a:rPr lang="en-US" sz="1800" dirty="0"/>
                        <a:t>Volunteer activities with community, school, or non-profit organizations that help them accomplish their technical needs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of effort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30 PDU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90040405"/>
                  </a:ext>
                </a:extLst>
              </a:tr>
              <a:tr h="664172">
                <a:tc>
                  <a:txBody>
                    <a:bodyPr/>
                    <a:lstStyle/>
                    <a:p>
                      <a:r>
                        <a:rPr lang="en-US" sz="1800" dirty="0"/>
                        <a:t>Earn an SE-relevant, exam-based, professional certification other than INCOSE SEP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5 PDU/certification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10 PDU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05814223"/>
                  </a:ext>
                </a:extLst>
              </a:tr>
            </a:tbl>
          </a:graphicData>
        </a:graphic>
      </p:graphicFrame>
      <p:sp>
        <p:nvSpPr>
          <p:cNvPr id="3" name="Title 2"/>
          <p:cNvSpPr>
            <a:spLocks noGrp="1"/>
          </p:cNvSpPr>
          <p:nvPr>
            <p:ph type="title"/>
          </p:nvPr>
        </p:nvSpPr>
        <p:spPr/>
        <p:txBody>
          <a:bodyPr/>
          <a:lstStyle/>
          <a:p>
            <a:r>
              <a:rPr lang="en-US" dirty="0"/>
              <a:t>Ways to earn PDUs</a:t>
            </a:r>
          </a:p>
        </p:txBody>
      </p:sp>
      <p:graphicFrame>
        <p:nvGraphicFramePr>
          <p:cNvPr id="5" name="Table 4"/>
          <p:cNvGraphicFramePr>
            <a:graphicFrameLocks noGrp="1"/>
          </p:cNvGraphicFramePr>
          <p:nvPr>
            <p:extLst>
              <p:ext uri="{D42A27DB-BD31-4B8C-83A1-F6EECF244321}">
                <p14:modId xmlns:p14="http://schemas.microsoft.com/office/powerpoint/2010/main" val="3890658238"/>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971092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46565151"/>
              </p:ext>
            </p:extLst>
          </p:nvPr>
        </p:nvGraphicFramePr>
        <p:xfrm>
          <a:off x="107770" y="819151"/>
          <a:ext cx="11931830" cy="5852160"/>
        </p:xfrm>
        <a:graphic>
          <a:graphicData uri="http://schemas.openxmlformats.org/drawingml/2006/table">
            <a:tbl>
              <a:tblPr/>
              <a:tblGrid>
                <a:gridCol w="7991201">
                  <a:extLst>
                    <a:ext uri="{9D8B030D-6E8A-4147-A177-3AD203B41FA5}">
                      <a16:colId xmlns:a16="http://schemas.microsoft.com/office/drawing/2014/main" xmlns="" val="1041831040"/>
                    </a:ext>
                  </a:extLst>
                </a:gridCol>
                <a:gridCol w="2680027">
                  <a:extLst>
                    <a:ext uri="{9D8B030D-6E8A-4147-A177-3AD203B41FA5}">
                      <a16:colId xmlns:a16="http://schemas.microsoft.com/office/drawing/2014/main" xmlns="" val="13400147"/>
                    </a:ext>
                  </a:extLst>
                </a:gridCol>
                <a:gridCol w="1260602">
                  <a:extLst>
                    <a:ext uri="{9D8B030D-6E8A-4147-A177-3AD203B41FA5}">
                      <a16:colId xmlns:a16="http://schemas.microsoft.com/office/drawing/2014/main" xmlns="" val="4291742507"/>
                    </a:ext>
                  </a:extLst>
                </a:gridCol>
              </a:tblGrid>
              <a:tr h="243118">
                <a:tc>
                  <a:txBody>
                    <a:bodyPr/>
                    <a:lstStyle/>
                    <a:p>
                      <a:pPr algn="ctr"/>
                      <a:r>
                        <a:rPr lang="en-US" sz="1800" b="1" dirty="0">
                          <a:solidFill>
                            <a:schemeClr val="tx2"/>
                          </a:solidFill>
                          <a:effectLst/>
                        </a:rPr>
                        <a:t>Professional Development Activities</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dirty="0">
                          <a:solidFill>
                            <a:schemeClr val="tx2"/>
                          </a:solidFill>
                          <a:effectLst/>
                        </a:rPr>
                        <a:t>Units Earned</a:t>
                      </a:r>
                      <a:r>
                        <a:rPr lang="en-US" sz="1800" dirty="0">
                          <a:solidFill>
                            <a:schemeClr val="tx2"/>
                          </a:solidFill>
                          <a:effectLst/>
                        </a:rPr>
                        <a:t> </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dirty="0">
                          <a:solidFill>
                            <a:schemeClr val="tx2"/>
                          </a:solidFill>
                          <a:effectLst/>
                        </a:rPr>
                        <a:t>Maximum</a:t>
                      </a:r>
                      <a:endParaRPr lang="en-US" sz="1800" dirty="0">
                        <a:solidFill>
                          <a:schemeClr val="tx2"/>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326550765"/>
                  </a:ext>
                </a:extLst>
              </a:tr>
              <a:tr h="243118">
                <a:tc gridSpan="3">
                  <a:txBody>
                    <a:bodyPr/>
                    <a:lstStyle/>
                    <a:p>
                      <a:r>
                        <a:rPr lang="en-US" sz="1800" b="1" dirty="0"/>
                        <a:t>SE Course Work &amp; Publication Category</a:t>
                      </a:r>
                      <a:r>
                        <a:rPr lang="en-US" sz="1800" dirty="0"/>
                        <a: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191709931"/>
                  </a:ext>
                </a:extLst>
              </a:tr>
              <a:tr h="243118">
                <a:tc>
                  <a:txBody>
                    <a:bodyPr/>
                    <a:lstStyle/>
                    <a:p>
                      <a:r>
                        <a:rPr lang="en-US" sz="1800" dirty="0"/>
                        <a:t>Complete a technical graduate level course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2 PDU/class hour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39401502"/>
                  </a:ext>
                </a:extLst>
              </a:tr>
              <a:tr h="243118">
                <a:tc>
                  <a:txBody>
                    <a:bodyPr/>
                    <a:lstStyle/>
                    <a:p>
                      <a:r>
                        <a:rPr lang="en-US" sz="1800" dirty="0"/>
                        <a:t>Attend educational course, tutorial, or seminar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29591878"/>
                  </a:ext>
                </a:extLst>
              </a:tr>
              <a:tr h="485354">
                <a:tc>
                  <a:txBody>
                    <a:bodyPr/>
                    <a:lstStyle/>
                    <a:p>
                      <a:r>
                        <a:rPr lang="en-US" sz="1800" dirty="0"/>
                        <a:t>Teach professional development coursework, including presentations not part of job function.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2 PDU/hour (prep)</a:t>
                      </a:r>
                      <a:br>
                        <a:rPr lang="en-US" sz="1800" dirty="0"/>
                      </a:br>
                      <a:r>
                        <a:rPr lang="en-US" sz="1800" dirty="0"/>
                        <a:t>1 PDU/hour (teach)</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40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83725967"/>
                  </a:ext>
                </a:extLst>
              </a:tr>
              <a:tr h="243118">
                <a:tc>
                  <a:txBody>
                    <a:bodyPr/>
                    <a:lstStyle/>
                    <a:p>
                      <a:r>
                        <a:rPr lang="en-US" sz="1800" dirty="0"/>
                        <a:t>Write &amp; publish SE article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5 PDU/article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56207665"/>
                  </a:ext>
                </a:extLst>
              </a:tr>
              <a:tr h="969827">
                <a:tc>
                  <a:txBody>
                    <a:bodyPr/>
                    <a:lstStyle/>
                    <a:p>
                      <a:r>
                        <a:rPr lang="en-US" sz="1800" dirty="0"/>
                        <a:t>Write &amp; publish SE book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30 PDU (primary author)/book</a:t>
                      </a:r>
                    </a:p>
                    <a:p>
                      <a:r>
                        <a:rPr lang="en-US" sz="1800" dirty="0"/>
                        <a:t>10 PDU (contributing author)/book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54227853"/>
                  </a:ext>
                </a:extLst>
              </a:tr>
              <a:tr h="0">
                <a:tc>
                  <a:txBody>
                    <a:bodyPr/>
                    <a:lstStyle/>
                    <a:p>
                      <a:r>
                        <a:rPr lang="en-US" sz="1800" dirty="0"/>
                        <a:t>Attend vendor presentation with educational value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15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974348847"/>
                  </a:ext>
                </a:extLst>
              </a:tr>
              <a:tr h="243118">
                <a:tc gridSpan="3">
                  <a:txBody>
                    <a:bodyPr/>
                    <a:lstStyle/>
                    <a:p>
                      <a:r>
                        <a:rPr lang="en-US" sz="1800" b="1" dirty="0">
                          <a:solidFill>
                            <a:schemeClr val="tx2"/>
                          </a:solidFill>
                        </a:rPr>
                        <a:t>SE Job Function Participation Category</a:t>
                      </a:r>
                      <a:r>
                        <a:rPr lang="en-US" sz="1800" dirty="0">
                          <a:solidFill>
                            <a:schemeClr val="tx2"/>
                          </a:solidFill>
                        </a:rPr>
                        <a: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636746702"/>
                  </a:ext>
                </a:extLst>
              </a:tr>
              <a:tr h="243118">
                <a:tc>
                  <a:txBody>
                    <a:bodyPr/>
                    <a:lstStyle/>
                    <a:p>
                      <a:r>
                        <a:rPr lang="en-US" sz="1800" dirty="0"/>
                        <a:t>Receive Patent Award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10 PDU/award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 limit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11972173"/>
                  </a:ext>
                </a:extLst>
              </a:tr>
              <a:tr h="243118">
                <a:tc>
                  <a:txBody>
                    <a:bodyPr/>
                    <a:lstStyle/>
                    <a:p>
                      <a:r>
                        <a:rPr lang="en-US" sz="1800" dirty="0"/>
                        <a:t>Serve as designated lead systems engineer for a system, product or service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15 PDU/year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45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92294644"/>
                  </a:ext>
                </a:extLst>
              </a:tr>
              <a:tr h="243118">
                <a:tc>
                  <a:txBody>
                    <a:bodyPr/>
                    <a:lstStyle/>
                    <a:p>
                      <a:r>
                        <a:rPr lang="en-US" sz="1800" dirty="0"/>
                        <a:t>Lead organization to increase INCOSE systems engineering certifications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5 PDU/year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15 PDU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33844474"/>
                  </a:ext>
                </a:extLst>
              </a:tr>
              <a:tr h="0">
                <a:tc>
                  <a:txBody>
                    <a:bodyPr/>
                    <a:lstStyle/>
                    <a:p>
                      <a:r>
                        <a:rPr lang="en-US" sz="1800" dirty="0"/>
                        <a:t>Volunteer (i.e., non-compensated)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PDU/hour of effort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30 PDU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120628412"/>
                  </a:ext>
                </a:extLst>
              </a:tr>
            </a:tbl>
          </a:graphicData>
        </a:graphic>
      </p:graphicFrame>
      <p:sp>
        <p:nvSpPr>
          <p:cNvPr id="3" name="Title 2"/>
          <p:cNvSpPr>
            <a:spLocks noGrp="1"/>
          </p:cNvSpPr>
          <p:nvPr>
            <p:ph type="title"/>
          </p:nvPr>
        </p:nvSpPr>
        <p:spPr/>
        <p:txBody>
          <a:bodyPr/>
          <a:lstStyle/>
          <a:p>
            <a:r>
              <a:rPr lang="en-US" dirty="0"/>
              <a:t>Ways to earn PDUs</a:t>
            </a:r>
          </a:p>
        </p:txBody>
      </p:sp>
      <p:graphicFrame>
        <p:nvGraphicFramePr>
          <p:cNvPr id="5" name="Table 4"/>
          <p:cNvGraphicFramePr>
            <a:graphicFrameLocks noGrp="1"/>
          </p:cNvGraphicFramePr>
          <p:nvPr>
            <p:extLst>
              <p:ext uri="{D42A27DB-BD31-4B8C-83A1-F6EECF244321}">
                <p14:modId xmlns:p14="http://schemas.microsoft.com/office/powerpoint/2010/main" val="1954370061"/>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87646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10966449" cy="4364272"/>
          </a:xfrm>
        </p:spPr>
        <p:txBody>
          <a:bodyPr/>
          <a:lstStyle/>
          <a:p>
            <a:r>
              <a:rPr lang="en-US" b="0" dirty="0"/>
              <a:t>The INCOSE Training Working Group and the INCOSE Hampton Roads Area Chapter recorded free training webinars</a:t>
            </a:r>
          </a:p>
          <a:p>
            <a:r>
              <a:rPr lang="en-US" b="0" dirty="0"/>
              <a:t>INCOSE members and employees of INCOSE CAB organizations can access via INCOSE Connect </a:t>
            </a:r>
            <a:r>
              <a:rPr lang="en-US" b="0" u="sng" dirty="0">
                <a:hlinkClick r:id="rId2"/>
              </a:rPr>
              <a:t>https://connect.incose.org/Library/Tutorials/training/SitePages/Home.aspx</a:t>
            </a:r>
            <a:r>
              <a:rPr lang="en-US" b="0" dirty="0"/>
              <a:t>, </a:t>
            </a:r>
          </a:p>
          <a:p>
            <a:pPr lvl="1"/>
            <a:r>
              <a:rPr lang="en-US" b="0" dirty="0"/>
              <a:t>scroll to SE Handbook V4.0 Tutorial, click on Tutorial ID: 01_October 2015, the Tutorial Session you want, and download the files  </a:t>
            </a:r>
          </a:p>
          <a:p>
            <a:pPr fontAlgn="t"/>
            <a:r>
              <a:rPr lang="en-US" b="0" dirty="0"/>
              <a:t>Tutorial consists of weekly 90-minute sessions</a:t>
            </a:r>
          </a:p>
          <a:p>
            <a:pPr fontAlgn="t"/>
            <a:r>
              <a:rPr lang="en-US" b="0" dirty="0"/>
              <a:t>Shared documents include tutorial slides, questions, and audio and video recordings for downloading and using at your convenience</a:t>
            </a:r>
          </a:p>
          <a:p>
            <a:pPr fontAlgn="t"/>
            <a:r>
              <a:rPr lang="en-US" b="0" dirty="0"/>
              <a:t>Most slides contain speaker notes</a:t>
            </a:r>
            <a:endParaRPr lang="en-US" dirty="0"/>
          </a:p>
        </p:txBody>
      </p:sp>
      <p:sp>
        <p:nvSpPr>
          <p:cNvPr id="3" name="Title 2"/>
          <p:cNvSpPr>
            <a:spLocks noGrp="1"/>
          </p:cNvSpPr>
          <p:nvPr>
            <p:ph type="title"/>
          </p:nvPr>
        </p:nvSpPr>
        <p:spPr/>
        <p:txBody>
          <a:bodyPr/>
          <a:lstStyle/>
          <a:p>
            <a:r>
              <a:rPr lang="en-US" dirty="0"/>
              <a:t>Preparation Resources</a:t>
            </a:r>
          </a:p>
        </p:txBody>
      </p:sp>
      <p:graphicFrame>
        <p:nvGraphicFramePr>
          <p:cNvPr id="4" name="Table 3"/>
          <p:cNvGraphicFramePr>
            <a:graphicFrameLocks noGrp="1"/>
          </p:cNvGraphicFramePr>
          <p:nvPr>
            <p:extLst>
              <p:ext uri="{D42A27DB-BD31-4B8C-83A1-F6EECF244321}">
                <p14:modId xmlns:p14="http://schemas.microsoft.com/office/powerpoint/2010/main" val="846932438"/>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2117202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2"/>
          <p:cNvSpPr>
            <a:spLocks noGrp="1" noChangeArrowheads="1"/>
          </p:cNvSpPr>
          <p:nvPr>
            <p:ph type="title"/>
          </p:nvPr>
        </p:nvSpPr>
        <p:spPr/>
        <p:txBody>
          <a:bodyPr/>
          <a:lstStyle/>
          <a:p>
            <a:pPr eaLnBrk="1" hangingPunct="1"/>
            <a:r>
              <a:rPr lang="en-US" dirty="0"/>
              <a:t>INCOSE Copyright Notice</a:t>
            </a:r>
          </a:p>
        </p:txBody>
      </p:sp>
      <p:sp>
        <p:nvSpPr>
          <p:cNvPr id="74757" name="Rectangle 3"/>
          <p:cNvSpPr>
            <a:spLocks noGrp="1" noChangeArrowheads="1"/>
          </p:cNvSpPr>
          <p:nvPr>
            <p:ph idx="1"/>
          </p:nvPr>
        </p:nvSpPr>
        <p:spPr>
          <a:xfrm>
            <a:off x="457200" y="1142999"/>
            <a:ext cx="10966449" cy="5213351"/>
          </a:xfrm>
        </p:spPr>
        <p:txBody>
          <a:bodyPr>
            <a:normAutofit/>
          </a:bodyPr>
          <a:lstStyle/>
          <a:p>
            <a:pPr eaLnBrk="1" hangingPunct="1">
              <a:lnSpc>
                <a:spcPct val="80000"/>
              </a:lnSpc>
            </a:pPr>
            <a:r>
              <a:rPr lang="en-US" sz="1800" dirty="0"/>
              <a:t>Copyright © 2006-2016 by INCOSE, subject to the following restrictions: </a:t>
            </a:r>
          </a:p>
          <a:p>
            <a:pPr lvl="1" eaLnBrk="1" hangingPunct="1">
              <a:lnSpc>
                <a:spcPct val="80000"/>
              </a:lnSpc>
            </a:pPr>
            <a:r>
              <a:rPr lang="en-US" sz="1600" u="sng" dirty="0"/>
              <a:t>Author Use</a:t>
            </a:r>
            <a:r>
              <a:rPr lang="en-US" sz="1600" dirty="0"/>
              <a:t>.  Authors have full rights to use their contributions in a totally unfettered way.  Abstraction is permitted with credit to the source. </a:t>
            </a:r>
          </a:p>
          <a:p>
            <a:pPr lvl="1" eaLnBrk="1" hangingPunct="1">
              <a:lnSpc>
                <a:spcPct val="80000"/>
              </a:lnSpc>
            </a:pPr>
            <a:r>
              <a:rPr lang="en-US" sz="1600" u="sng" dirty="0"/>
              <a:t>INCOSE Use</a:t>
            </a:r>
            <a:r>
              <a:rPr lang="en-US" sz="1600" dirty="0"/>
              <a:t>.  Permission to reproduce and use this document or parts thereof by members of INCOSE and to prepare derivative works from this document for INCOSE use is granted, with attribution to INCOSE and the original author(s) where practical, provided this copyright notice is included with all reproductions and derivative works.</a:t>
            </a:r>
          </a:p>
          <a:p>
            <a:pPr lvl="1" eaLnBrk="1" hangingPunct="1">
              <a:lnSpc>
                <a:spcPct val="80000"/>
              </a:lnSpc>
            </a:pPr>
            <a:r>
              <a:rPr lang="en-US" sz="1600" u="sng" dirty="0"/>
              <a:t>External Use</a:t>
            </a:r>
            <a:r>
              <a:rPr lang="en-US" sz="1600" dirty="0"/>
              <a:t>.  This document may be shared or distributed to non-INCOSE third parties. Requests for permission to reproduce this document in whole are granted, provided it is not altered in any way.  Requests for permission to prepare derivative works of this document for external and/or commercial use will be denied unless covered by other formal agreements with INCOSE.  Copying, scanning, retyping, or any other form of reproduction of the content of whole pages or source documents is prohibited except as approved by the INCOSE Central Office, 7670 Opportunity Rd #220, San Diego, CA 92111.</a:t>
            </a:r>
          </a:p>
          <a:p>
            <a:pPr lvl="1" eaLnBrk="1" hangingPunct="1">
              <a:lnSpc>
                <a:spcPct val="80000"/>
              </a:lnSpc>
            </a:pPr>
            <a:r>
              <a:rPr lang="en-US" sz="1600" u="sng" dirty="0"/>
              <a:t>Electronic Version Use</a:t>
            </a:r>
            <a:r>
              <a:rPr lang="en-US" sz="1600" dirty="0"/>
              <a:t>.  Any electronic version of this document is to be used for personal use only and is not to be placed on a non-INCOSE sponsored server for general use.  Any additional use of these materials must have written approval from INCOSE Central.</a:t>
            </a:r>
          </a:p>
          <a:p>
            <a:pPr lvl="1" eaLnBrk="1" hangingPunct="1">
              <a:lnSpc>
                <a:spcPct val="80000"/>
              </a:lnSpc>
            </a:pPr>
            <a:r>
              <a:rPr lang="en-US" sz="1600" u="sng" dirty="0"/>
              <a:t>Permissions</a:t>
            </a:r>
            <a:r>
              <a:rPr lang="en-US" sz="1600" dirty="0"/>
              <a:t>.  INCOSE has granted permission to member companies of the INCOSE Corporate Advisory Board to post and use this document internally, subject to the external use restriction.</a:t>
            </a:r>
          </a:p>
          <a:p>
            <a:pPr lvl="1" eaLnBrk="1" hangingPunct="1">
              <a:lnSpc>
                <a:spcPct val="80000"/>
              </a:lnSpc>
            </a:pPr>
            <a:r>
              <a:rPr lang="en-US" sz="1600" u="sng" dirty="0"/>
              <a:t>Technical Data</a:t>
            </a:r>
            <a:r>
              <a:rPr lang="en-US" sz="1600" dirty="0"/>
              <a:t>.  This data was prepared by INCOSE for information only.  It has been released by INCOSE as Technical Data.  It is subject to change without notice and may not be referred to as an INCOSE Technical Product.  </a:t>
            </a:r>
          </a:p>
          <a:p>
            <a:pPr marL="0" lvl="1" indent="0">
              <a:lnSpc>
                <a:spcPct val="80000"/>
              </a:lnSpc>
              <a:buNone/>
            </a:pPr>
            <a:r>
              <a:rPr lang="en-US" sz="1800" i="1" dirty="0"/>
              <a:t>This briefing was created from information from various INCOSE sources as indicated in the Notes section of this slide.</a:t>
            </a:r>
            <a:r>
              <a:rPr lang="en-US" sz="1600" i="1" dirty="0"/>
              <a:t> Send comments to </a:t>
            </a:r>
            <a:r>
              <a:rPr lang="en-US" sz="1600" i="1" dirty="0">
                <a:solidFill>
                  <a:schemeClr val="accent2"/>
                </a:solidFill>
                <a:hlinkClick r:id="rId3"/>
              </a:rPr>
              <a:t>certification@incose.org</a:t>
            </a:r>
            <a:r>
              <a:rPr lang="en-US" sz="1600" i="1" dirty="0">
                <a:solidFill>
                  <a:schemeClr val="accent2"/>
                </a:solidFill>
              </a:rPr>
              <a:t>. </a:t>
            </a:r>
            <a:endParaRPr lang="en-US" sz="1600" i="1" dirty="0"/>
          </a:p>
        </p:txBody>
      </p:sp>
      <p:graphicFrame>
        <p:nvGraphicFramePr>
          <p:cNvPr id="5" name="Table 4"/>
          <p:cNvGraphicFramePr>
            <a:graphicFrameLocks noGrp="1"/>
          </p:cNvGraphicFramePr>
          <p:nvPr>
            <p:extLst>
              <p:ext uri="{D42A27DB-BD31-4B8C-83A1-F6EECF244321}">
                <p14:modId xmlns:p14="http://schemas.microsoft.com/office/powerpoint/2010/main" val="1798332135"/>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570610452"/>
      </p:ext>
    </p:extLst>
  </p:cSld>
  <p:clrMapOvr>
    <a:masterClrMapping/>
  </p:clrMapOvr>
  <p:transition advTm="1985"/>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61235" y="920648"/>
            <a:ext cx="4283183" cy="2562781"/>
            <a:chOff x="161235" y="920648"/>
            <a:chExt cx="4283183" cy="2562781"/>
          </a:xfrm>
        </p:grpSpPr>
        <p:sp>
          <p:nvSpPr>
            <p:cNvPr id="6" name="Freeform: Shape 5"/>
            <p:cNvSpPr/>
            <p:nvPr/>
          </p:nvSpPr>
          <p:spPr>
            <a:xfrm>
              <a:off x="161235" y="920648"/>
              <a:ext cx="4283183" cy="769452"/>
            </a:xfrm>
            <a:custGeom>
              <a:avLst/>
              <a:gdLst>
                <a:gd name="connsiteX0" fmla="*/ 0 w 2695264"/>
                <a:gd name="connsiteY0" fmla="*/ 0 h 769452"/>
                <a:gd name="connsiteX1" fmla="*/ 2695264 w 2695264"/>
                <a:gd name="connsiteY1" fmla="*/ 0 h 769452"/>
                <a:gd name="connsiteX2" fmla="*/ 2695264 w 2695264"/>
                <a:gd name="connsiteY2" fmla="*/ 769452 h 769452"/>
                <a:gd name="connsiteX3" fmla="*/ 0 w 2695264"/>
                <a:gd name="connsiteY3" fmla="*/ 769452 h 769452"/>
                <a:gd name="connsiteX4" fmla="*/ 0 w 2695264"/>
                <a:gd name="connsiteY4" fmla="*/ 0 h 7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769452">
                  <a:moveTo>
                    <a:pt x="0" y="0"/>
                  </a:moveTo>
                  <a:lnTo>
                    <a:pt x="2695264" y="0"/>
                  </a:lnTo>
                  <a:lnTo>
                    <a:pt x="2695264" y="769452"/>
                  </a:lnTo>
                  <a:lnTo>
                    <a:pt x="0" y="769452"/>
                  </a:lnTo>
                  <a:lnTo>
                    <a:pt x="0" y="0"/>
                  </a:lnTo>
                  <a:close/>
                </a:path>
              </a:pathLst>
            </a:custGeom>
            <a:solidFill>
              <a:schemeClr val="accent1"/>
            </a:solidFill>
            <a:ln>
              <a:solidFill>
                <a:schemeClr val="bg1">
                  <a:lumMod val="75000"/>
                </a:schemeClr>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solidFill>
                    <a:schemeClr val="tx2"/>
                  </a:solidFill>
                </a:rPr>
                <a:t>International Council on Systems Engineering (INCOSE)</a:t>
              </a:r>
            </a:p>
          </p:txBody>
        </p:sp>
        <p:sp>
          <p:nvSpPr>
            <p:cNvPr id="7" name="Freeform: Shape 6"/>
            <p:cNvSpPr/>
            <p:nvPr/>
          </p:nvSpPr>
          <p:spPr>
            <a:xfrm>
              <a:off x="161235" y="1690100"/>
              <a:ext cx="4283183" cy="1793329"/>
            </a:xfrm>
            <a:custGeom>
              <a:avLst/>
              <a:gdLst>
                <a:gd name="connsiteX0" fmla="*/ 0 w 2695264"/>
                <a:gd name="connsiteY0" fmla="*/ 0 h 6039000"/>
                <a:gd name="connsiteX1" fmla="*/ 2695264 w 2695264"/>
                <a:gd name="connsiteY1" fmla="*/ 0 h 6039000"/>
                <a:gd name="connsiteX2" fmla="*/ 2695264 w 2695264"/>
                <a:gd name="connsiteY2" fmla="*/ 6039000 h 6039000"/>
                <a:gd name="connsiteX3" fmla="*/ 0 w 2695264"/>
                <a:gd name="connsiteY3" fmla="*/ 6039000 h 6039000"/>
                <a:gd name="connsiteX4" fmla="*/ 0 w 2695264"/>
                <a:gd name="connsiteY4" fmla="*/ 0 h 6039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6039000">
                  <a:moveTo>
                    <a:pt x="0" y="0"/>
                  </a:moveTo>
                  <a:lnTo>
                    <a:pt x="2695264" y="0"/>
                  </a:lnTo>
                  <a:lnTo>
                    <a:pt x="2695264" y="6039000"/>
                  </a:lnTo>
                  <a:lnTo>
                    <a:pt x="0" y="6039000"/>
                  </a:lnTo>
                  <a:lnTo>
                    <a:pt x="0" y="0"/>
                  </a:lnTo>
                  <a:close/>
                </a:path>
              </a:pathLst>
            </a:custGeom>
            <a:solidFill>
              <a:schemeClr val="bg1">
                <a:lumMod val="20000"/>
                <a:lumOff val="80000"/>
                <a:alpha val="90000"/>
              </a:schemeClr>
            </a:solidFill>
            <a:ln>
              <a:solidFill>
                <a:schemeClr val="bg1">
                  <a:lumMod val="7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b="0" kern="1200" dirty="0"/>
                <a:t>Not-for-profit membership organization founded to develop and disseminate the interdisciplinary principles and practices that enable the realization of successful systems</a:t>
              </a:r>
              <a:endParaRPr lang="en-US" sz="2000" kern="1200" dirty="0"/>
            </a:p>
          </p:txBody>
        </p:sp>
      </p:grpSp>
      <p:grpSp>
        <p:nvGrpSpPr>
          <p:cNvPr id="15" name="Group 14"/>
          <p:cNvGrpSpPr/>
          <p:nvPr/>
        </p:nvGrpSpPr>
        <p:grpSpPr>
          <a:xfrm>
            <a:off x="4588067" y="920648"/>
            <a:ext cx="3915895" cy="2562781"/>
            <a:chOff x="4557545" y="920648"/>
            <a:chExt cx="3915895" cy="2562781"/>
          </a:xfrm>
        </p:grpSpPr>
        <p:sp>
          <p:nvSpPr>
            <p:cNvPr id="8" name="Freeform: Shape 7"/>
            <p:cNvSpPr/>
            <p:nvPr/>
          </p:nvSpPr>
          <p:spPr>
            <a:xfrm>
              <a:off x="4557545" y="920648"/>
              <a:ext cx="3915895" cy="769452"/>
            </a:xfrm>
            <a:custGeom>
              <a:avLst/>
              <a:gdLst>
                <a:gd name="connsiteX0" fmla="*/ 0 w 2695264"/>
                <a:gd name="connsiteY0" fmla="*/ 0 h 769452"/>
                <a:gd name="connsiteX1" fmla="*/ 2695264 w 2695264"/>
                <a:gd name="connsiteY1" fmla="*/ 0 h 769452"/>
                <a:gd name="connsiteX2" fmla="*/ 2695264 w 2695264"/>
                <a:gd name="connsiteY2" fmla="*/ 769452 h 769452"/>
                <a:gd name="connsiteX3" fmla="*/ 0 w 2695264"/>
                <a:gd name="connsiteY3" fmla="*/ 769452 h 769452"/>
                <a:gd name="connsiteX4" fmla="*/ 0 w 2695264"/>
                <a:gd name="connsiteY4" fmla="*/ 0 h 7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769452">
                  <a:moveTo>
                    <a:pt x="0" y="0"/>
                  </a:moveTo>
                  <a:lnTo>
                    <a:pt x="2695264" y="0"/>
                  </a:lnTo>
                  <a:lnTo>
                    <a:pt x="2695264" y="769452"/>
                  </a:lnTo>
                  <a:lnTo>
                    <a:pt x="0" y="769452"/>
                  </a:lnTo>
                  <a:lnTo>
                    <a:pt x="0" y="0"/>
                  </a:lnTo>
                  <a:close/>
                </a:path>
              </a:pathLst>
            </a:custGeom>
            <a:solidFill>
              <a:schemeClr val="accent1"/>
            </a:solidFill>
            <a:ln>
              <a:solidFill>
                <a:schemeClr val="bg1">
                  <a:lumMod val="75000"/>
                </a:schemeClr>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solidFill>
                    <a:schemeClr val="tx2"/>
                  </a:solidFill>
                </a:rPr>
                <a:t>Mission</a:t>
              </a:r>
            </a:p>
          </p:txBody>
        </p:sp>
        <p:sp>
          <p:nvSpPr>
            <p:cNvPr id="9" name="Freeform: Shape 8"/>
            <p:cNvSpPr/>
            <p:nvPr/>
          </p:nvSpPr>
          <p:spPr>
            <a:xfrm>
              <a:off x="4557545" y="1690100"/>
              <a:ext cx="3915895" cy="1793329"/>
            </a:xfrm>
            <a:custGeom>
              <a:avLst/>
              <a:gdLst>
                <a:gd name="connsiteX0" fmla="*/ 0 w 2695264"/>
                <a:gd name="connsiteY0" fmla="*/ 0 h 6039000"/>
                <a:gd name="connsiteX1" fmla="*/ 2695264 w 2695264"/>
                <a:gd name="connsiteY1" fmla="*/ 0 h 6039000"/>
                <a:gd name="connsiteX2" fmla="*/ 2695264 w 2695264"/>
                <a:gd name="connsiteY2" fmla="*/ 6039000 h 6039000"/>
                <a:gd name="connsiteX3" fmla="*/ 0 w 2695264"/>
                <a:gd name="connsiteY3" fmla="*/ 6039000 h 6039000"/>
                <a:gd name="connsiteX4" fmla="*/ 0 w 2695264"/>
                <a:gd name="connsiteY4" fmla="*/ 0 h 6039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6039000">
                  <a:moveTo>
                    <a:pt x="0" y="0"/>
                  </a:moveTo>
                  <a:lnTo>
                    <a:pt x="2695264" y="0"/>
                  </a:lnTo>
                  <a:lnTo>
                    <a:pt x="2695264" y="6039000"/>
                  </a:lnTo>
                  <a:lnTo>
                    <a:pt x="0" y="6039000"/>
                  </a:lnTo>
                  <a:lnTo>
                    <a:pt x="0" y="0"/>
                  </a:lnTo>
                  <a:close/>
                </a:path>
              </a:pathLst>
            </a:custGeom>
            <a:solidFill>
              <a:schemeClr val="bg1">
                <a:lumMod val="20000"/>
                <a:lumOff val="80000"/>
                <a:alpha val="90000"/>
              </a:schemeClr>
            </a:solidFill>
            <a:ln>
              <a:solidFill>
                <a:schemeClr val="bg1">
                  <a:lumMod val="7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b="0" kern="1200" dirty="0"/>
                <a:t>Share, promote and advance the best of systems engineering from across the globe for the benefit of humanity and the planet</a:t>
              </a:r>
              <a:endParaRPr lang="en-US" sz="2000" kern="1200" dirty="0"/>
            </a:p>
          </p:txBody>
        </p:sp>
      </p:grpSp>
      <p:grpSp>
        <p:nvGrpSpPr>
          <p:cNvPr id="14" name="Group 13"/>
          <p:cNvGrpSpPr/>
          <p:nvPr/>
        </p:nvGrpSpPr>
        <p:grpSpPr>
          <a:xfrm>
            <a:off x="8647611" y="929357"/>
            <a:ext cx="3439894" cy="2554072"/>
            <a:chOff x="8647611" y="929357"/>
            <a:chExt cx="3439894" cy="2554072"/>
          </a:xfrm>
        </p:grpSpPr>
        <p:sp>
          <p:nvSpPr>
            <p:cNvPr id="10" name="Freeform: Shape 9"/>
            <p:cNvSpPr/>
            <p:nvPr/>
          </p:nvSpPr>
          <p:spPr>
            <a:xfrm>
              <a:off x="8647611" y="929357"/>
              <a:ext cx="3439894" cy="769452"/>
            </a:xfrm>
            <a:custGeom>
              <a:avLst/>
              <a:gdLst>
                <a:gd name="connsiteX0" fmla="*/ 0 w 2695264"/>
                <a:gd name="connsiteY0" fmla="*/ 0 h 769452"/>
                <a:gd name="connsiteX1" fmla="*/ 2695264 w 2695264"/>
                <a:gd name="connsiteY1" fmla="*/ 0 h 769452"/>
                <a:gd name="connsiteX2" fmla="*/ 2695264 w 2695264"/>
                <a:gd name="connsiteY2" fmla="*/ 769452 h 769452"/>
                <a:gd name="connsiteX3" fmla="*/ 0 w 2695264"/>
                <a:gd name="connsiteY3" fmla="*/ 769452 h 769452"/>
                <a:gd name="connsiteX4" fmla="*/ 0 w 2695264"/>
                <a:gd name="connsiteY4" fmla="*/ 0 h 7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769452">
                  <a:moveTo>
                    <a:pt x="0" y="0"/>
                  </a:moveTo>
                  <a:lnTo>
                    <a:pt x="2695264" y="0"/>
                  </a:lnTo>
                  <a:lnTo>
                    <a:pt x="2695264" y="769452"/>
                  </a:lnTo>
                  <a:lnTo>
                    <a:pt x="0" y="769452"/>
                  </a:lnTo>
                  <a:lnTo>
                    <a:pt x="0" y="0"/>
                  </a:lnTo>
                  <a:close/>
                </a:path>
              </a:pathLst>
            </a:custGeom>
            <a:solidFill>
              <a:schemeClr val="accent1"/>
            </a:solidFill>
            <a:ln>
              <a:solidFill>
                <a:schemeClr val="bg1">
                  <a:lumMod val="75000"/>
                </a:schemeClr>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solidFill>
                    <a:schemeClr val="tx2"/>
                  </a:solidFill>
                </a:rPr>
                <a:t>Vision</a:t>
              </a:r>
            </a:p>
          </p:txBody>
        </p:sp>
        <p:sp>
          <p:nvSpPr>
            <p:cNvPr id="11" name="Freeform: Shape 10"/>
            <p:cNvSpPr/>
            <p:nvPr/>
          </p:nvSpPr>
          <p:spPr>
            <a:xfrm>
              <a:off x="8647611" y="1690100"/>
              <a:ext cx="3439894" cy="1793329"/>
            </a:xfrm>
            <a:custGeom>
              <a:avLst/>
              <a:gdLst>
                <a:gd name="connsiteX0" fmla="*/ 0 w 2695264"/>
                <a:gd name="connsiteY0" fmla="*/ 0 h 6039000"/>
                <a:gd name="connsiteX1" fmla="*/ 2695264 w 2695264"/>
                <a:gd name="connsiteY1" fmla="*/ 0 h 6039000"/>
                <a:gd name="connsiteX2" fmla="*/ 2695264 w 2695264"/>
                <a:gd name="connsiteY2" fmla="*/ 6039000 h 6039000"/>
                <a:gd name="connsiteX3" fmla="*/ 0 w 2695264"/>
                <a:gd name="connsiteY3" fmla="*/ 6039000 h 6039000"/>
                <a:gd name="connsiteX4" fmla="*/ 0 w 2695264"/>
                <a:gd name="connsiteY4" fmla="*/ 0 h 6039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6039000">
                  <a:moveTo>
                    <a:pt x="0" y="0"/>
                  </a:moveTo>
                  <a:lnTo>
                    <a:pt x="2695264" y="0"/>
                  </a:lnTo>
                  <a:lnTo>
                    <a:pt x="2695264" y="6039000"/>
                  </a:lnTo>
                  <a:lnTo>
                    <a:pt x="0" y="6039000"/>
                  </a:lnTo>
                  <a:lnTo>
                    <a:pt x="0" y="0"/>
                  </a:lnTo>
                  <a:close/>
                </a:path>
              </a:pathLst>
            </a:custGeom>
            <a:solidFill>
              <a:schemeClr val="bg1">
                <a:lumMod val="20000"/>
                <a:lumOff val="80000"/>
                <a:alpha val="90000"/>
              </a:schemeClr>
            </a:solidFill>
            <a:ln>
              <a:solidFill>
                <a:schemeClr val="bg1">
                  <a:lumMod val="7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b="0" kern="1200" dirty="0"/>
                <a:t>The world's authority on Systems Engineering</a:t>
              </a:r>
              <a:endParaRPr lang="en-US" sz="2000" kern="1200" dirty="0"/>
            </a:p>
          </p:txBody>
        </p:sp>
      </p:grpSp>
      <p:sp>
        <p:nvSpPr>
          <p:cNvPr id="12" name="Freeform: Shape 11"/>
          <p:cNvSpPr/>
          <p:nvPr/>
        </p:nvSpPr>
        <p:spPr>
          <a:xfrm>
            <a:off x="161235" y="3559341"/>
            <a:ext cx="11952387" cy="769452"/>
          </a:xfrm>
          <a:custGeom>
            <a:avLst/>
            <a:gdLst>
              <a:gd name="connsiteX0" fmla="*/ 0 w 2695264"/>
              <a:gd name="connsiteY0" fmla="*/ 0 h 769452"/>
              <a:gd name="connsiteX1" fmla="*/ 2695264 w 2695264"/>
              <a:gd name="connsiteY1" fmla="*/ 0 h 769452"/>
              <a:gd name="connsiteX2" fmla="*/ 2695264 w 2695264"/>
              <a:gd name="connsiteY2" fmla="*/ 769452 h 769452"/>
              <a:gd name="connsiteX3" fmla="*/ 0 w 2695264"/>
              <a:gd name="connsiteY3" fmla="*/ 769452 h 769452"/>
              <a:gd name="connsiteX4" fmla="*/ 0 w 2695264"/>
              <a:gd name="connsiteY4" fmla="*/ 0 h 7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769452">
                <a:moveTo>
                  <a:pt x="0" y="0"/>
                </a:moveTo>
                <a:lnTo>
                  <a:pt x="2695264" y="0"/>
                </a:lnTo>
                <a:lnTo>
                  <a:pt x="2695264" y="769452"/>
                </a:lnTo>
                <a:lnTo>
                  <a:pt x="0" y="769452"/>
                </a:lnTo>
                <a:lnTo>
                  <a:pt x="0" y="0"/>
                </a:lnTo>
                <a:close/>
              </a:path>
            </a:pathLst>
          </a:custGeom>
          <a:solidFill>
            <a:schemeClr val="accent1"/>
          </a:solidFill>
          <a:ln>
            <a:solidFill>
              <a:schemeClr val="bg1">
                <a:lumMod val="75000"/>
              </a:schemeClr>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solidFill>
                  <a:schemeClr val="tx2"/>
                </a:solidFill>
              </a:rPr>
              <a:t>Goals</a:t>
            </a:r>
          </a:p>
        </p:txBody>
      </p:sp>
      <p:sp>
        <p:nvSpPr>
          <p:cNvPr id="13" name="Freeform: Shape 12"/>
          <p:cNvSpPr/>
          <p:nvPr/>
        </p:nvSpPr>
        <p:spPr>
          <a:xfrm>
            <a:off x="161235" y="4328793"/>
            <a:ext cx="11952387" cy="2246178"/>
          </a:xfrm>
          <a:custGeom>
            <a:avLst/>
            <a:gdLst>
              <a:gd name="connsiteX0" fmla="*/ 0 w 2695264"/>
              <a:gd name="connsiteY0" fmla="*/ 0 h 6039000"/>
              <a:gd name="connsiteX1" fmla="*/ 2695264 w 2695264"/>
              <a:gd name="connsiteY1" fmla="*/ 0 h 6039000"/>
              <a:gd name="connsiteX2" fmla="*/ 2695264 w 2695264"/>
              <a:gd name="connsiteY2" fmla="*/ 6039000 h 6039000"/>
              <a:gd name="connsiteX3" fmla="*/ 0 w 2695264"/>
              <a:gd name="connsiteY3" fmla="*/ 6039000 h 6039000"/>
              <a:gd name="connsiteX4" fmla="*/ 0 w 2695264"/>
              <a:gd name="connsiteY4" fmla="*/ 0 h 6039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5264" h="6039000">
                <a:moveTo>
                  <a:pt x="0" y="0"/>
                </a:moveTo>
                <a:lnTo>
                  <a:pt x="2695264" y="0"/>
                </a:lnTo>
                <a:lnTo>
                  <a:pt x="2695264" y="6039000"/>
                </a:lnTo>
                <a:lnTo>
                  <a:pt x="0" y="6039000"/>
                </a:lnTo>
                <a:lnTo>
                  <a:pt x="0" y="0"/>
                </a:lnTo>
                <a:close/>
              </a:path>
            </a:pathLst>
          </a:custGeom>
          <a:solidFill>
            <a:schemeClr val="bg1">
              <a:lumMod val="20000"/>
              <a:lumOff val="80000"/>
              <a:alpha val="90000"/>
            </a:schemeClr>
          </a:solidFill>
          <a:ln>
            <a:solidFill>
              <a:schemeClr val="bg1">
                <a:lumMod val="7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b="0" kern="1200" dirty="0"/>
              <a:t>Provide a focal point for dissemination of systems engineering knowledge.</a:t>
            </a:r>
            <a:endParaRPr lang="en-US" sz="2000" kern="1200" dirty="0"/>
          </a:p>
          <a:p>
            <a:pPr marL="171450" lvl="1" indent="-171450" algn="l" defTabSz="711200">
              <a:lnSpc>
                <a:spcPct val="90000"/>
              </a:lnSpc>
              <a:spcBef>
                <a:spcPct val="0"/>
              </a:spcBef>
              <a:spcAft>
                <a:spcPct val="15000"/>
              </a:spcAft>
              <a:buChar char="•"/>
            </a:pPr>
            <a:r>
              <a:rPr lang="en-US" sz="2000" b="0" kern="1200" dirty="0"/>
              <a:t>Promote international collaboration in systems engineering practice, education, and research.</a:t>
            </a:r>
            <a:endParaRPr lang="en-US" sz="2000" kern="1200" dirty="0"/>
          </a:p>
          <a:p>
            <a:pPr marL="171450" lvl="1" indent="-171450" algn="l" defTabSz="711200">
              <a:lnSpc>
                <a:spcPct val="90000"/>
              </a:lnSpc>
              <a:spcBef>
                <a:spcPct val="0"/>
              </a:spcBef>
              <a:spcAft>
                <a:spcPct val="15000"/>
              </a:spcAft>
              <a:buChar char="•"/>
            </a:pPr>
            <a:r>
              <a:rPr lang="en-US" sz="2000" b="0" kern="1200" dirty="0"/>
              <a:t>Assure the establishment of competitive, scale-able professional standards in the practice of systems engineering.</a:t>
            </a:r>
            <a:endParaRPr lang="en-US" sz="2000" kern="1200" dirty="0"/>
          </a:p>
          <a:p>
            <a:pPr marL="171450" lvl="1" indent="-171450" algn="l" defTabSz="711200">
              <a:lnSpc>
                <a:spcPct val="90000"/>
              </a:lnSpc>
              <a:spcBef>
                <a:spcPct val="0"/>
              </a:spcBef>
              <a:spcAft>
                <a:spcPct val="15000"/>
              </a:spcAft>
              <a:buChar char="•"/>
            </a:pPr>
            <a:r>
              <a:rPr lang="en-US" sz="2000" b="0" kern="1200" dirty="0"/>
              <a:t>Improve the professional status of all persons engaged in the practice of systems engineering.</a:t>
            </a:r>
            <a:endParaRPr lang="en-US" sz="2000" kern="1200" dirty="0"/>
          </a:p>
          <a:p>
            <a:pPr marL="171450" lvl="1" indent="-171450" algn="l" defTabSz="711200">
              <a:lnSpc>
                <a:spcPct val="90000"/>
              </a:lnSpc>
              <a:spcBef>
                <a:spcPct val="0"/>
              </a:spcBef>
              <a:spcAft>
                <a:spcPct val="15000"/>
              </a:spcAft>
              <a:buChar char="•"/>
            </a:pPr>
            <a:r>
              <a:rPr lang="en-US" sz="2000" b="0" kern="1200" dirty="0"/>
              <a:t>Encourage governmental and industrial support for research and educational programs that will improve the systems engineering process and its practice</a:t>
            </a:r>
            <a:endParaRPr lang="en-US" sz="2000" kern="1200" dirty="0"/>
          </a:p>
        </p:txBody>
      </p:sp>
      <p:sp>
        <p:nvSpPr>
          <p:cNvPr id="2" name="Title 1"/>
          <p:cNvSpPr>
            <a:spLocks noGrp="1"/>
          </p:cNvSpPr>
          <p:nvPr>
            <p:ph type="title"/>
          </p:nvPr>
        </p:nvSpPr>
        <p:spPr/>
        <p:txBody>
          <a:bodyPr/>
          <a:lstStyle/>
          <a:p>
            <a:r>
              <a:rPr lang="en-US" dirty="0"/>
              <a:t>INCOSE</a:t>
            </a:r>
          </a:p>
        </p:txBody>
      </p:sp>
      <p:graphicFrame>
        <p:nvGraphicFramePr>
          <p:cNvPr id="17" name="Table 16"/>
          <p:cNvGraphicFramePr>
            <a:graphicFrameLocks noGrp="1"/>
          </p:cNvGraphicFramePr>
          <p:nvPr>
            <p:extLst>
              <p:ext uri="{D42A27DB-BD31-4B8C-83A1-F6EECF244321}">
                <p14:modId xmlns:p14="http://schemas.microsoft.com/office/powerpoint/2010/main" val="3585909938"/>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69107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5977" y="1149310"/>
            <a:ext cx="4774330" cy="5550515"/>
          </a:xfrm>
        </p:spPr>
        <p:txBody>
          <a:bodyPr/>
          <a:lstStyle/>
          <a:p>
            <a:r>
              <a:rPr lang="en-US" sz="2000" b="0" dirty="0"/>
              <a:t>Certification is a </a:t>
            </a:r>
            <a:r>
              <a:rPr lang="en-US" sz="2000" dirty="0"/>
              <a:t>formal</a:t>
            </a:r>
            <a:r>
              <a:rPr lang="en-US" sz="2000" b="0" dirty="0"/>
              <a:t> process whereby a community of knowledgeable, experienced, and skilled representatives of an organization, such as INCOSE, provides </a:t>
            </a:r>
            <a:r>
              <a:rPr lang="en-US" sz="2000" dirty="0"/>
              <a:t>confirmation</a:t>
            </a:r>
            <a:r>
              <a:rPr lang="en-US" sz="2000" b="0" dirty="0"/>
              <a:t> of an individual's competency (demonstrated knowledge, education, and experience) in a specified profession. </a:t>
            </a:r>
          </a:p>
          <a:p>
            <a:r>
              <a:rPr lang="en-US" sz="2000" b="0" dirty="0"/>
              <a:t>Certification differs from licensing in that licenses are permissions granted by a government entity for a person to practice within its regulatory boundaries. </a:t>
            </a:r>
          </a:p>
          <a:p>
            <a:r>
              <a:rPr lang="en-US" sz="2000" b="0" dirty="0"/>
              <a:t>Certification also differs from a "certificate" that documents the successful completion of a training or education program.</a:t>
            </a:r>
          </a:p>
        </p:txBody>
      </p:sp>
      <p:sp>
        <p:nvSpPr>
          <p:cNvPr id="2" name="Title 1"/>
          <p:cNvSpPr>
            <a:spLocks noGrp="1"/>
          </p:cNvSpPr>
          <p:nvPr>
            <p:ph type="title"/>
          </p:nvPr>
        </p:nvSpPr>
        <p:spPr/>
        <p:txBody>
          <a:bodyPr/>
          <a:lstStyle/>
          <a:p>
            <a:r>
              <a:rPr lang="en-US" dirty="0"/>
              <a:t>INCOSE Certification</a:t>
            </a:r>
          </a:p>
        </p:txBody>
      </p:sp>
      <p:sp>
        <p:nvSpPr>
          <p:cNvPr id="5" name="Text Box 69"/>
          <p:cNvSpPr txBox="1">
            <a:spLocks noChangeAspect="1" noChangeArrowheads="1"/>
          </p:cNvSpPr>
          <p:nvPr/>
        </p:nvSpPr>
        <p:spPr bwMode="auto">
          <a:xfrm>
            <a:off x="8326100" y="3881847"/>
            <a:ext cx="14414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solidFill>
                  <a:srgbClr val="7030A0"/>
                </a:solidFill>
              </a:rPr>
              <a:t>Foundation</a:t>
            </a:r>
            <a:br>
              <a:rPr lang="en-US" b="1" dirty="0">
                <a:solidFill>
                  <a:srgbClr val="7030A0"/>
                </a:solidFill>
              </a:rPr>
            </a:br>
            <a:r>
              <a:rPr lang="en-US" b="1" dirty="0">
                <a:solidFill>
                  <a:srgbClr val="7030A0"/>
                </a:solidFill>
              </a:rPr>
              <a:t>Level</a:t>
            </a:r>
          </a:p>
        </p:txBody>
      </p:sp>
      <p:sp>
        <p:nvSpPr>
          <p:cNvPr id="6" name="Text Box 72"/>
          <p:cNvSpPr txBox="1">
            <a:spLocks noChangeArrowheads="1"/>
          </p:cNvSpPr>
          <p:nvPr/>
        </p:nvSpPr>
        <p:spPr bwMode="auto">
          <a:xfrm>
            <a:off x="6116300" y="5572534"/>
            <a:ext cx="141614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solidFill>
                  <a:schemeClr val="accent2">
                    <a:lumMod val="50000"/>
                  </a:schemeClr>
                </a:solidFill>
              </a:rPr>
              <a:t>Entry Level</a:t>
            </a:r>
          </a:p>
        </p:txBody>
      </p:sp>
      <p:sp>
        <p:nvSpPr>
          <p:cNvPr id="7" name="Text Box 80"/>
          <p:cNvSpPr txBox="1">
            <a:spLocks noChangeAspect="1" noChangeArrowheads="1"/>
          </p:cNvSpPr>
          <p:nvPr/>
        </p:nvSpPr>
        <p:spPr bwMode="auto">
          <a:xfrm>
            <a:off x="10459700" y="2219734"/>
            <a:ext cx="15447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solidFill>
                  <a:srgbClr val="FFC000"/>
                </a:solidFill>
              </a:rPr>
              <a:t>Senior Level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5702" y="4262847"/>
            <a:ext cx="1377339" cy="13716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8141" y="2586447"/>
            <a:ext cx="1377339" cy="13716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43399" y="910047"/>
            <a:ext cx="1377339" cy="1371600"/>
          </a:xfrm>
          <a:prstGeom prst="rect">
            <a:avLst/>
          </a:prstGeom>
        </p:spPr>
      </p:pic>
      <p:sp>
        <p:nvSpPr>
          <p:cNvPr id="11" name="AutoShape 73"/>
          <p:cNvSpPr>
            <a:spLocks noChangeArrowheads="1"/>
          </p:cNvSpPr>
          <p:nvPr/>
        </p:nvSpPr>
        <p:spPr bwMode="auto">
          <a:xfrm rot="19297692">
            <a:off x="7376698" y="3958048"/>
            <a:ext cx="1178002" cy="25400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7 w 21600"/>
              <a:gd name="T13" fmla="*/ 5400 h 21600"/>
              <a:gd name="T14" fmla="*/ 18893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rgbClr val="002200"/>
              </a:gs>
              <a:gs pos="100000">
                <a:srgbClr val="008000"/>
              </a:gs>
            </a:gsLst>
            <a:lin ang="0" scaled="1"/>
          </a:gradFill>
          <a:ln w="9525">
            <a:solidFill>
              <a:schemeClr val="tx1"/>
            </a:solidFill>
            <a:miter lim="800000"/>
            <a:headEnd/>
            <a:tailEnd/>
          </a:ln>
        </p:spPr>
        <p:txBody>
          <a:bodyPr wrap="none" anchor="ctr"/>
          <a:lstStyle/>
          <a:p>
            <a:endParaRPr lang="en-US" dirty="0"/>
          </a:p>
        </p:txBody>
      </p:sp>
      <p:sp>
        <p:nvSpPr>
          <p:cNvPr id="12" name="AutoShape 81"/>
          <p:cNvSpPr>
            <a:spLocks noChangeArrowheads="1"/>
          </p:cNvSpPr>
          <p:nvPr/>
        </p:nvSpPr>
        <p:spPr bwMode="auto">
          <a:xfrm rot="19203621">
            <a:off x="9565629" y="2299961"/>
            <a:ext cx="1160537" cy="24765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9 w 21600"/>
              <a:gd name="T13" fmla="*/ 5433 h 21600"/>
              <a:gd name="T14" fmla="*/ 18905 w 21600"/>
              <a:gd name="T15" fmla="*/ 16167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rgbClr val="292100"/>
              </a:gs>
              <a:gs pos="50000">
                <a:srgbClr val="FFCC00"/>
              </a:gs>
              <a:gs pos="100000">
                <a:srgbClr val="292100"/>
              </a:gs>
            </a:gsLst>
            <a:lin ang="0" scaled="1"/>
          </a:gradFill>
          <a:ln w="9525">
            <a:solidFill>
              <a:schemeClr val="tx1"/>
            </a:solidFill>
            <a:miter lim="800000"/>
            <a:headEnd/>
            <a:tailEnd/>
          </a:ln>
        </p:spPr>
        <p:txBody>
          <a:bodyPr wrap="none" anchor="ctr"/>
          <a:lstStyle/>
          <a:p>
            <a:endParaRPr lang="en-US" dirty="0"/>
          </a:p>
        </p:txBody>
      </p:sp>
      <p:sp>
        <p:nvSpPr>
          <p:cNvPr id="13" name="Text Box 76"/>
          <p:cNvSpPr txBox="1">
            <a:spLocks noChangeAspect="1" noChangeArrowheads="1"/>
          </p:cNvSpPr>
          <p:nvPr/>
        </p:nvSpPr>
        <p:spPr bwMode="auto">
          <a:xfrm>
            <a:off x="5585081" y="838818"/>
            <a:ext cx="43749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b="1" dirty="0"/>
              <a:t>Multi-Level Base Credentials</a:t>
            </a:r>
          </a:p>
        </p:txBody>
      </p:sp>
      <p:sp>
        <p:nvSpPr>
          <p:cNvPr id="14" name="TextBox 13"/>
          <p:cNvSpPr txBox="1"/>
          <p:nvPr/>
        </p:nvSpPr>
        <p:spPr>
          <a:xfrm>
            <a:off x="5577711" y="1347419"/>
            <a:ext cx="4191001"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222025" indent="-222025" defTabSz="886513" eaLnBrk="0" fontAlgn="base" hangingPunct="0">
              <a:spcBef>
                <a:spcPct val="20000"/>
              </a:spcBef>
              <a:spcAft>
                <a:spcPct val="0"/>
              </a:spcAft>
              <a:buSzPct val="100000"/>
              <a:buChar char="•"/>
              <a:defRPr b="1">
                <a:solidFill>
                  <a:schemeClr val="bg2"/>
                </a:solidFill>
                <a:effectLst/>
                <a:ea typeface="MS PGothic" pitchFamily="34" charset="-128"/>
                <a:cs typeface="ＭＳ Ｐゴシック" pitchFamily="-112" charset="-128"/>
              </a:defRPr>
            </a:lvl1pPr>
            <a:lvl2pPr marL="615324" indent="-279115" defTabSz="886513" eaLnBrk="0" fontAlgn="base" hangingPunct="0">
              <a:spcBef>
                <a:spcPct val="20000"/>
              </a:spcBef>
              <a:spcAft>
                <a:spcPct val="0"/>
              </a:spcAft>
              <a:buSzPct val="100000"/>
              <a:buChar char="–"/>
              <a:defRPr sz="2200" b="1">
                <a:solidFill>
                  <a:schemeClr val="bg2"/>
                </a:solidFill>
                <a:effectLst/>
                <a:ea typeface="MS PGothic" pitchFamily="34" charset="-128"/>
                <a:cs typeface="ＭＳ Ｐゴシック"/>
              </a:defRPr>
            </a:lvl2pPr>
            <a:lvl3pPr marL="997520" indent="-268014" defTabSz="886513" eaLnBrk="0" fontAlgn="base" hangingPunct="0">
              <a:spcBef>
                <a:spcPct val="20000"/>
              </a:spcBef>
              <a:spcAft>
                <a:spcPct val="0"/>
              </a:spcAft>
              <a:buSzPct val="80000"/>
              <a:buChar char="•"/>
              <a:defRPr sz="2000" b="1">
                <a:solidFill>
                  <a:schemeClr val="bg2"/>
                </a:solidFill>
                <a:effectLst/>
                <a:ea typeface="MS PGothic" pitchFamily="34" charset="-128"/>
                <a:cs typeface="ＭＳ Ｐゴシック"/>
              </a:defRPr>
            </a:lvl3pPr>
            <a:lvl4pPr marL="1549408" indent="-222025" defTabSz="886513" eaLnBrk="0" fontAlgn="base" hangingPunct="0">
              <a:spcBef>
                <a:spcPct val="20000"/>
              </a:spcBef>
              <a:spcAft>
                <a:spcPct val="0"/>
              </a:spcAft>
              <a:buChar char="–"/>
              <a:defRPr sz="2000" b="1">
                <a:solidFill>
                  <a:schemeClr val="bg2"/>
                </a:solidFill>
                <a:effectLst>
                  <a:outerShdw blurRad="38100" dist="38100" dir="2700000" algn="tl">
                    <a:srgbClr val="000000">
                      <a:alpha val="43137"/>
                    </a:srgbClr>
                  </a:outerShdw>
                </a:effectLst>
                <a:ea typeface="MS PGothic" pitchFamily="34" charset="-128"/>
                <a:cs typeface="ＭＳ Ｐゴシック"/>
              </a:defRPr>
            </a:lvl4pPr>
            <a:lvl5pPr marL="1991867" indent="-222025" defTabSz="886513" eaLnBrk="0" fontAlgn="base" hangingPunct="0">
              <a:spcBef>
                <a:spcPct val="20000"/>
              </a:spcBef>
              <a:spcAft>
                <a:spcPct val="0"/>
              </a:spcAft>
              <a:buChar char="»"/>
              <a:defRPr sz="2000" b="1">
                <a:solidFill>
                  <a:schemeClr val="bg2"/>
                </a:solidFill>
                <a:effectLst>
                  <a:outerShdw blurRad="38100" dist="38100" dir="2700000" algn="tl">
                    <a:srgbClr val="000000">
                      <a:alpha val="43137"/>
                    </a:srgbClr>
                  </a:outerShdw>
                </a:effectLst>
                <a:ea typeface="MS PGothic" pitchFamily="34" charset="-128"/>
                <a:cs typeface="ＭＳ Ｐゴシック"/>
              </a:defRPr>
            </a:lvl5pPr>
            <a:lvl6pPr marL="2448602" indent="-222025" defTabSz="886513" fontAlgn="base">
              <a:spcBef>
                <a:spcPct val="20000"/>
              </a:spcBef>
              <a:spcAft>
                <a:spcPct val="0"/>
              </a:spcAft>
              <a:buChar char="»"/>
              <a:defRPr sz="2000" b="1">
                <a:solidFill>
                  <a:srgbClr val="FAFD00"/>
                </a:solidFill>
                <a:effectLst>
                  <a:outerShdw blurRad="38100" dist="38100" dir="2700000" algn="tl">
                    <a:srgbClr val="000000"/>
                  </a:outerShdw>
                </a:effectLst>
                <a:ea typeface="ＭＳ Ｐゴシック" pitchFamily="-112" charset="-128"/>
              </a:defRPr>
            </a:lvl6pPr>
            <a:lvl7pPr marL="2905340" indent="-222025" defTabSz="886513" fontAlgn="base">
              <a:spcBef>
                <a:spcPct val="20000"/>
              </a:spcBef>
              <a:spcAft>
                <a:spcPct val="0"/>
              </a:spcAft>
              <a:buChar char="»"/>
              <a:defRPr sz="2000" b="1">
                <a:solidFill>
                  <a:srgbClr val="FAFD00"/>
                </a:solidFill>
                <a:effectLst>
                  <a:outerShdw blurRad="38100" dist="38100" dir="2700000" algn="tl">
                    <a:srgbClr val="000000"/>
                  </a:outerShdw>
                </a:effectLst>
                <a:ea typeface="ＭＳ Ｐゴシック" pitchFamily="-112" charset="-128"/>
              </a:defRPr>
            </a:lvl7pPr>
            <a:lvl8pPr marL="3362069" indent="-222025" defTabSz="886513" fontAlgn="base">
              <a:spcBef>
                <a:spcPct val="20000"/>
              </a:spcBef>
              <a:spcAft>
                <a:spcPct val="0"/>
              </a:spcAft>
              <a:buChar char="»"/>
              <a:defRPr sz="2000" b="1">
                <a:solidFill>
                  <a:srgbClr val="FAFD00"/>
                </a:solidFill>
                <a:effectLst>
                  <a:outerShdw blurRad="38100" dist="38100" dir="2700000" algn="tl">
                    <a:srgbClr val="000000"/>
                  </a:outerShdw>
                </a:effectLst>
                <a:ea typeface="ＭＳ Ｐゴシック" pitchFamily="-112" charset="-128"/>
              </a:defRPr>
            </a:lvl8pPr>
            <a:lvl9pPr marL="3818803" indent="-222025" defTabSz="886513" fontAlgn="base">
              <a:spcBef>
                <a:spcPct val="20000"/>
              </a:spcBef>
              <a:spcAft>
                <a:spcPct val="0"/>
              </a:spcAft>
              <a:buChar char="»"/>
              <a:defRPr sz="2000" b="1">
                <a:solidFill>
                  <a:srgbClr val="FAFD00"/>
                </a:solidFill>
                <a:effectLst>
                  <a:outerShdw blurRad="38100" dist="38100" dir="2700000" algn="tl">
                    <a:srgbClr val="000000"/>
                  </a:outerShdw>
                </a:effectLst>
                <a:ea typeface="ＭＳ Ｐゴシック" pitchFamily="-112" charset="-128"/>
              </a:defRPr>
            </a:lvl9pPr>
          </a:lstStyle>
          <a:p>
            <a:r>
              <a:rPr lang="en-US" sz="2000" b="0" dirty="0"/>
              <a:t>The credentials cover the breadth of systems engineering at increasing levels of leadership, accomplishments, and experience.</a:t>
            </a:r>
          </a:p>
        </p:txBody>
      </p:sp>
      <p:sp>
        <p:nvSpPr>
          <p:cNvPr id="15" name="Rectangle 7"/>
          <p:cNvSpPr>
            <a:spLocks noChangeArrowheads="1"/>
          </p:cNvSpPr>
          <p:nvPr/>
        </p:nvSpPr>
        <p:spPr bwMode="auto">
          <a:xfrm>
            <a:off x="4982347" y="5868828"/>
            <a:ext cx="74628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400" dirty="0"/>
              <a:t>For more information visit:</a:t>
            </a:r>
          </a:p>
          <a:p>
            <a:pPr algn="ctr"/>
            <a:r>
              <a:rPr lang="en-US" sz="2400" b="1" dirty="0">
                <a:solidFill>
                  <a:schemeClr val="accent2"/>
                </a:solidFill>
                <a:hlinkClick r:id="rId5"/>
              </a:rPr>
              <a:t>www.incose.org/educationcareers/certification/</a:t>
            </a:r>
            <a:endParaRPr lang="en-US" sz="2400" b="1" dirty="0">
              <a:solidFill>
                <a:schemeClr val="accent2"/>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75792071"/>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4045056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11277600" cy="5522495"/>
          </a:xfrm>
        </p:spPr>
        <p:txBody>
          <a:bodyPr/>
          <a:lstStyle/>
          <a:p>
            <a:r>
              <a:rPr lang="en-US" b="0" dirty="0"/>
              <a:t>The INCOSE SEP program has been developed as the highest quality, </a:t>
            </a:r>
            <a:r>
              <a:rPr lang="en-US" dirty="0"/>
              <a:t>independent assessment </a:t>
            </a:r>
            <a:r>
              <a:rPr lang="en-US" b="0" dirty="0"/>
              <a:t>of system engineering professionals benefiting:</a:t>
            </a:r>
          </a:p>
          <a:p>
            <a:r>
              <a:rPr lang="en-US" b="0" dirty="0"/>
              <a:t>Systems engineering community:</a:t>
            </a:r>
          </a:p>
          <a:p>
            <a:pPr lvl="1"/>
            <a:r>
              <a:rPr lang="en-US" b="0" dirty="0"/>
              <a:t>Creates the </a:t>
            </a:r>
            <a:r>
              <a:rPr lang="en-US" dirty="0"/>
              <a:t>standard</a:t>
            </a:r>
            <a:r>
              <a:rPr lang="en-US" b="0" dirty="0"/>
              <a:t> to identify and develop systems engineering professionals.</a:t>
            </a:r>
          </a:p>
          <a:p>
            <a:pPr lvl="1"/>
            <a:r>
              <a:rPr lang="en-US" b="0" dirty="0"/>
              <a:t>Establishes a formal, recognized body of knowledge for the systems engineering community.</a:t>
            </a:r>
          </a:p>
          <a:p>
            <a:r>
              <a:rPr lang="en-US" b="0" dirty="0"/>
              <a:t>System engineering professionals:</a:t>
            </a:r>
          </a:p>
          <a:p>
            <a:pPr lvl="1"/>
            <a:r>
              <a:rPr lang="en-US" b="0" dirty="0"/>
              <a:t>Provides a </a:t>
            </a:r>
            <a:r>
              <a:rPr lang="en-US" dirty="0"/>
              <a:t>portable standard of recognition </a:t>
            </a:r>
            <a:r>
              <a:rPr lang="en-US" b="0" dirty="0"/>
              <a:t>for attainment of knowledge, education, and experience.</a:t>
            </a:r>
          </a:p>
          <a:p>
            <a:pPr lvl="1"/>
            <a:r>
              <a:rPr lang="en-US" b="0" dirty="0"/>
              <a:t>Its recertification requirements serve as a mechanism for </a:t>
            </a:r>
            <a:r>
              <a:rPr lang="en-US" dirty="0"/>
              <a:t>continued professional development</a:t>
            </a:r>
            <a:r>
              <a:rPr lang="en-US" b="0" dirty="0"/>
              <a:t>.</a:t>
            </a:r>
          </a:p>
          <a:p>
            <a:r>
              <a:rPr lang="en-US" b="0" dirty="0"/>
              <a:t>Organizations/institutions:</a:t>
            </a:r>
          </a:p>
          <a:p>
            <a:pPr lvl="1"/>
            <a:r>
              <a:rPr lang="en-US" b="0" dirty="0"/>
              <a:t>A </a:t>
            </a:r>
            <a:r>
              <a:rPr lang="en-US" dirty="0"/>
              <a:t>universal, industry-approved</a:t>
            </a:r>
            <a:r>
              <a:rPr lang="en-US" b="0" dirty="0"/>
              <a:t> measure of a professional’s knowledge –achieved through the independent evaluation of relevant tasks, projects, and programs.</a:t>
            </a:r>
          </a:p>
        </p:txBody>
      </p:sp>
      <p:sp>
        <p:nvSpPr>
          <p:cNvPr id="3" name="Title 2"/>
          <p:cNvSpPr>
            <a:spLocks noGrp="1"/>
          </p:cNvSpPr>
          <p:nvPr>
            <p:ph type="title"/>
          </p:nvPr>
        </p:nvSpPr>
        <p:spPr/>
        <p:txBody>
          <a:bodyPr/>
          <a:lstStyle/>
          <a:p>
            <a:r>
              <a:rPr lang="en-US" dirty="0"/>
              <a:t>Purpose and Benefits</a:t>
            </a:r>
          </a:p>
        </p:txBody>
      </p:sp>
      <p:graphicFrame>
        <p:nvGraphicFramePr>
          <p:cNvPr id="4" name="Table 3"/>
          <p:cNvGraphicFramePr>
            <a:graphicFrameLocks noGrp="1"/>
          </p:cNvGraphicFramePr>
          <p:nvPr>
            <p:extLst>
              <p:ext uri="{D42A27DB-BD31-4B8C-83A1-F6EECF244321}">
                <p14:modId xmlns:p14="http://schemas.microsoft.com/office/powerpoint/2010/main" val="2018820877"/>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3094349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97314669"/>
              </p:ext>
            </p:extLst>
          </p:nvPr>
        </p:nvGraphicFramePr>
        <p:xfrm>
          <a:off x="457200" y="714104"/>
          <a:ext cx="11621589" cy="5981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a:t>Why Certification is Important</a:t>
            </a:r>
          </a:p>
        </p:txBody>
      </p:sp>
      <p:graphicFrame>
        <p:nvGraphicFramePr>
          <p:cNvPr id="4" name="Table 3"/>
          <p:cNvGraphicFramePr>
            <a:graphicFrameLocks noGrp="1"/>
          </p:cNvGraphicFramePr>
          <p:nvPr>
            <p:extLst>
              <p:ext uri="{D42A27DB-BD31-4B8C-83A1-F6EECF244321}">
                <p14:modId xmlns:p14="http://schemas.microsoft.com/office/powerpoint/2010/main" val="1046864189"/>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024299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Counts </a:t>
            </a:r>
          </a:p>
        </p:txBody>
      </p:sp>
      <p:pic>
        <p:nvPicPr>
          <p:cNvPr id="19" name="Picture 18"/>
          <p:cNvPicPr>
            <a:picLocks noChangeAspect="1"/>
          </p:cNvPicPr>
          <p:nvPr/>
        </p:nvPicPr>
        <p:blipFill>
          <a:blip r:embed="rId2"/>
          <a:stretch>
            <a:fillRect/>
          </a:stretch>
        </p:blipFill>
        <p:spPr>
          <a:xfrm>
            <a:off x="319666" y="1301660"/>
            <a:ext cx="8657070" cy="4953000"/>
          </a:xfrm>
          <a:prstGeom prst="rect">
            <a:avLst/>
          </a:prstGeom>
        </p:spPr>
      </p:pic>
      <p:sp>
        <p:nvSpPr>
          <p:cNvPr id="20" name="Text Box 7"/>
          <p:cNvSpPr txBox="1">
            <a:spLocks noChangeArrowheads="1"/>
          </p:cNvSpPr>
          <p:nvPr/>
        </p:nvSpPr>
        <p:spPr bwMode="auto">
          <a:xfrm>
            <a:off x="1524000" y="2286000"/>
            <a:ext cx="2819400" cy="1569660"/>
          </a:xfrm>
          <a:prstGeom prst="rect">
            <a:avLst/>
          </a:prstGeom>
          <a:solidFill>
            <a:srgbClr val="6076B4">
              <a:lumMod val="20000"/>
              <a:lumOff val="80000"/>
            </a:srgbClr>
          </a:solidFill>
          <a:ln w="28575">
            <a:solidFill>
              <a:srgbClr val="0066CC"/>
            </a:solidFill>
          </a:ln>
          <a:effectLst>
            <a:innerShdw blurRad="63500" dist="50800" dir="18900000">
              <a:prstClr val="black">
                <a:alpha val="50000"/>
              </a:prstClr>
            </a:innerShdw>
          </a:effectLs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dirty="0">
                <a:ln>
                  <a:noFill/>
                </a:ln>
                <a:solidFill>
                  <a:prstClr val="black"/>
                </a:solidFill>
                <a:effectLst/>
                <a:uLnTx/>
                <a:uFillTx/>
                <a:latin typeface="Arial" charset="0"/>
              </a:rPr>
              <a:t>As of 31 July 2016:</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1" i="0" u="sng" strike="noStrike" kern="0" cap="none" spc="0" normalizeH="0" baseline="0" noProof="0" dirty="0">
              <a:ln>
                <a:noFill/>
              </a:ln>
              <a:solidFill>
                <a:prstClr val="black"/>
              </a:solidFill>
              <a:effectLst/>
              <a:uLnTx/>
              <a:uFillTx/>
              <a:latin typeface="Arial"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sng" strike="noStrike" kern="0" cap="none" spc="0" normalizeH="0" baseline="0" noProof="0" dirty="0">
                <a:ln>
                  <a:noFill/>
                </a:ln>
                <a:solidFill>
                  <a:prstClr val="black"/>
                </a:solidFill>
                <a:effectLst/>
                <a:uLnTx/>
                <a:uFillTx/>
                <a:latin typeface="Arial" charset="0"/>
              </a:rPr>
              <a:t>2569 Total SEPs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rial" charset="0"/>
              </a:rPr>
              <a:t>1698 CSEPs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rial" charset="0"/>
              </a:rPr>
              <a:t>  600 ASEPs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rial" charset="0"/>
              </a:rPr>
              <a:t>  271 ESEPs</a:t>
            </a:r>
          </a:p>
        </p:txBody>
      </p:sp>
      <p:grpSp>
        <p:nvGrpSpPr>
          <p:cNvPr id="21" name="Group 20"/>
          <p:cNvGrpSpPr/>
          <p:nvPr/>
        </p:nvGrpSpPr>
        <p:grpSpPr>
          <a:xfrm>
            <a:off x="3505716" y="2404586"/>
            <a:ext cx="5181084" cy="3172599"/>
            <a:chOff x="3352800" y="2466201"/>
            <a:chExt cx="5020303" cy="3172599"/>
          </a:xfrm>
        </p:grpSpPr>
        <p:sp>
          <p:nvSpPr>
            <p:cNvPr id="22" name="TextBox 21"/>
            <p:cNvSpPr txBox="1"/>
            <p:nvPr/>
          </p:nvSpPr>
          <p:spPr>
            <a:xfrm>
              <a:off x="4038600" y="5133201"/>
              <a:ext cx="439544" cy="276999"/>
            </a:xfrm>
            <a:prstGeom prst="rect">
              <a:avLst/>
            </a:prstGeom>
            <a:noFill/>
          </p:spPr>
          <p:txBody>
            <a:bodyPr wrap="none" rtlCol="0">
              <a:spAutoFit/>
            </a:bodyPr>
            <a:lstStyle/>
            <a:p>
              <a:r>
                <a:rPr lang="en-US" sz="1200" dirty="0">
                  <a:solidFill>
                    <a:prstClr val="white"/>
                  </a:solidFill>
                  <a:cs typeface="Arial" panose="020B0604020202020204" pitchFamily="34" charset="0"/>
                </a:rPr>
                <a:t>481</a:t>
              </a:r>
            </a:p>
          </p:txBody>
        </p:sp>
        <p:sp>
          <p:nvSpPr>
            <p:cNvPr id="23" name="TextBox 22"/>
            <p:cNvSpPr txBox="1"/>
            <p:nvPr/>
          </p:nvSpPr>
          <p:spPr>
            <a:xfrm>
              <a:off x="5257800" y="4371201"/>
              <a:ext cx="524503" cy="276999"/>
            </a:xfrm>
            <a:prstGeom prst="rect">
              <a:avLst/>
            </a:prstGeom>
            <a:noFill/>
          </p:spPr>
          <p:txBody>
            <a:bodyPr wrap="none" rtlCol="0">
              <a:spAutoFit/>
            </a:bodyPr>
            <a:lstStyle/>
            <a:p>
              <a:r>
                <a:rPr lang="en-US" sz="1200" dirty="0">
                  <a:solidFill>
                    <a:prstClr val="white"/>
                  </a:solidFill>
                  <a:cs typeface="Arial" panose="020B0604020202020204" pitchFamily="34" charset="0"/>
                </a:rPr>
                <a:t>1093</a:t>
              </a:r>
            </a:p>
          </p:txBody>
        </p:sp>
        <p:sp>
          <p:nvSpPr>
            <p:cNvPr id="24" name="TextBox 23"/>
            <p:cNvSpPr txBox="1"/>
            <p:nvPr/>
          </p:nvSpPr>
          <p:spPr>
            <a:xfrm>
              <a:off x="5943600" y="3839775"/>
              <a:ext cx="524503" cy="276999"/>
            </a:xfrm>
            <a:prstGeom prst="rect">
              <a:avLst/>
            </a:prstGeom>
            <a:noFill/>
          </p:spPr>
          <p:txBody>
            <a:bodyPr wrap="none" rtlCol="0">
              <a:spAutoFit/>
            </a:bodyPr>
            <a:lstStyle/>
            <a:p>
              <a:r>
                <a:rPr lang="en-US" sz="1200" dirty="0">
                  <a:solidFill>
                    <a:prstClr val="white"/>
                  </a:solidFill>
                  <a:cs typeface="Arial" panose="020B0604020202020204" pitchFamily="34" charset="0"/>
                </a:rPr>
                <a:t>1476</a:t>
              </a:r>
            </a:p>
          </p:txBody>
        </p:sp>
        <p:sp>
          <p:nvSpPr>
            <p:cNvPr id="25" name="TextBox 24"/>
            <p:cNvSpPr txBox="1"/>
            <p:nvPr/>
          </p:nvSpPr>
          <p:spPr>
            <a:xfrm>
              <a:off x="3352800" y="5361801"/>
              <a:ext cx="439544" cy="276999"/>
            </a:xfrm>
            <a:prstGeom prst="rect">
              <a:avLst/>
            </a:prstGeom>
            <a:noFill/>
          </p:spPr>
          <p:txBody>
            <a:bodyPr wrap="none" rtlCol="0">
              <a:spAutoFit/>
            </a:bodyPr>
            <a:lstStyle/>
            <a:p>
              <a:r>
                <a:rPr lang="en-US" sz="1200" dirty="0">
                  <a:solidFill>
                    <a:prstClr val="white"/>
                  </a:solidFill>
                  <a:cs typeface="Arial" panose="020B0604020202020204" pitchFamily="34" charset="0"/>
                </a:rPr>
                <a:t>331</a:t>
              </a:r>
            </a:p>
          </p:txBody>
        </p:sp>
        <p:sp>
          <p:nvSpPr>
            <p:cNvPr id="26" name="TextBox 25"/>
            <p:cNvSpPr txBox="1"/>
            <p:nvPr/>
          </p:nvSpPr>
          <p:spPr>
            <a:xfrm>
              <a:off x="7239000" y="2847201"/>
              <a:ext cx="524503" cy="276999"/>
            </a:xfrm>
            <a:prstGeom prst="rect">
              <a:avLst/>
            </a:prstGeom>
            <a:noFill/>
          </p:spPr>
          <p:txBody>
            <a:bodyPr wrap="none" rtlCol="0">
              <a:spAutoFit/>
            </a:bodyPr>
            <a:lstStyle/>
            <a:p>
              <a:r>
                <a:rPr lang="en-US" sz="1200" dirty="0">
                  <a:solidFill>
                    <a:prstClr val="white"/>
                  </a:solidFill>
                  <a:cs typeface="Arial" panose="020B0604020202020204" pitchFamily="34" charset="0"/>
                </a:rPr>
                <a:t>2180</a:t>
              </a:r>
            </a:p>
          </p:txBody>
        </p:sp>
        <p:sp>
          <p:nvSpPr>
            <p:cNvPr id="27" name="TextBox 26"/>
            <p:cNvSpPr txBox="1"/>
            <p:nvPr/>
          </p:nvSpPr>
          <p:spPr>
            <a:xfrm>
              <a:off x="7848600" y="2466201"/>
              <a:ext cx="524503" cy="276999"/>
            </a:xfrm>
            <a:prstGeom prst="rect">
              <a:avLst/>
            </a:prstGeom>
            <a:noFill/>
          </p:spPr>
          <p:txBody>
            <a:bodyPr wrap="none" rtlCol="0">
              <a:spAutoFit/>
            </a:bodyPr>
            <a:lstStyle/>
            <a:p>
              <a:r>
                <a:rPr lang="en-US" sz="1200" dirty="0">
                  <a:solidFill>
                    <a:prstClr val="white"/>
                  </a:solidFill>
                  <a:cs typeface="Arial" panose="020B0604020202020204" pitchFamily="34" charset="0"/>
                </a:rPr>
                <a:t>2387</a:t>
              </a:r>
            </a:p>
          </p:txBody>
        </p:sp>
        <p:sp>
          <p:nvSpPr>
            <p:cNvPr id="28" name="TextBox 27"/>
            <p:cNvSpPr txBox="1"/>
            <p:nvPr/>
          </p:nvSpPr>
          <p:spPr>
            <a:xfrm>
              <a:off x="6553200" y="3276600"/>
              <a:ext cx="533400" cy="276999"/>
            </a:xfrm>
            <a:prstGeom prst="rect">
              <a:avLst/>
            </a:prstGeom>
            <a:noFill/>
          </p:spPr>
          <p:txBody>
            <a:bodyPr wrap="square" rtlCol="0">
              <a:spAutoFit/>
            </a:bodyPr>
            <a:lstStyle/>
            <a:p>
              <a:r>
                <a:rPr lang="en-US" sz="1200" dirty="0">
                  <a:solidFill>
                    <a:prstClr val="white"/>
                  </a:solidFill>
                  <a:cs typeface="Arial" panose="020B0604020202020204" pitchFamily="34" charset="0"/>
                </a:rPr>
                <a:t>1887</a:t>
              </a:r>
              <a:endParaRPr lang="en-US" sz="1400" dirty="0">
                <a:solidFill>
                  <a:prstClr val="white"/>
                </a:solidFill>
                <a:cs typeface="Arial" panose="020B0604020202020204" pitchFamily="34" charset="0"/>
              </a:endParaRPr>
            </a:p>
          </p:txBody>
        </p:sp>
        <p:sp>
          <p:nvSpPr>
            <p:cNvPr id="29" name="TextBox 28"/>
            <p:cNvSpPr txBox="1"/>
            <p:nvPr/>
          </p:nvSpPr>
          <p:spPr>
            <a:xfrm>
              <a:off x="4648200" y="4800600"/>
              <a:ext cx="533400" cy="276999"/>
            </a:xfrm>
            <a:prstGeom prst="rect">
              <a:avLst/>
            </a:prstGeom>
            <a:noFill/>
          </p:spPr>
          <p:txBody>
            <a:bodyPr wrap="square" rtlCol="0">
              <a:spAutoFit/>
            </a:bodyPr>
            <a:lstStyle/>
            <a:p>
              <a:r>
                <a:rPr lang="en-US" sz="1200" dirty="0">
                  <a:solidFill>
                    <a:prstClr val="white"/>
                  </a:solidFill>
                  <a:cs typeface="Arial" panose="020B0604020202020204" pitchFamily="34" charset="0"/>
                </a:rPr>
                <a:t>788</a:t>
              </a:r>
            </a:p>
          </p:txBody>
        </p:sp>
      </p:grpSp>
      <p:sp>
        <p:nvSpPr>
          <p:cNvPr id="30" name="Rectangle 29"/>
          <p:cNvSpPr/>
          <p:nvPr/>
        </p:nvSpPr>
        <p:spPr bwMode="auto">
          <a:xfrm>
            <a:off x="8866337" y="2404586"/>
            <a:ext cx="3055410" cy="3034784"/>
          </a:xfrm>
          <a:prstGeom prst="rect">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2000" dirty="0">
                <a:solidFill>
                  <a:schemeClr val="tx2"/>
                </a:solidFill>
              </a:rPr>
              <a:t>INCOSE’s certification program continues to grow due to the increasing recognition of its value to professionals, to organizations/ institutions, and to the overall systems engineering community.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2"/>
              </a:solidFill>
              <a:effectLst>
                <a:outerShdw blurRad="38100" dist="38100" dir="2700000" algn="tl">
                  <a:srgbClr val="000000">
                    <a:alpha val="43137"/>
                  </a:srgbClr>
                </a:outerShdw>
              </a:effectLst>
              <a:latin typeface="Arial" pitchFamily="-112"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2048131772"/>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1486173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INCOSE Certification Requirements</a:t>
            </a:r>
          </a:p>
        </p:txBody>
      </p:sp>
      <p:graphicFrame>
        <p:nvGraphicFramePr>
          <p:cNvPr id="5" name="Table 4"/>
          <p:cNvGraphicFramePr>
            <a:graphicFrameLocks noGrp="1"/>
          </p:cNvGraphicFramePr>
          <p:nvPr>
            <p:extLst>
              <p:ext uri="{D42A27DB-BD31-4B8C-83A1-F6EECF244321}">
                <p14:modId xmlns:p14="http://schemas.microsoft.com/office/powerpoint/2010/main" val="1573944052"/>
              </p:ext>
            </p:extLst>
          </p:nvPr>
        </p:nvGraphicFramePr>
        <p:xfrm>
          <a:off x="2203595" y="1126470"/>
          <a:ext cx="8693744" cy="4769237"/>
        </p:xfrm>
        <a:graphic>
          <a:graphicData uri="http://schemas.openxmlformats.org/drawingml/2006/table">
            <a:tbl>
              <a:tblPr>
                <a:tableStyleId>{5C22544A-7EE6-4342-B048-85BDC9FD1C3A}</a:tableStyleId>
              </a:tblPr>
              <a:tblGrid>
                <a:gridCol w="1903515">
                  <a:extLst>
                    <a:ext uri="{9D8B030D-6E8A-4147-A177-3AD203B41FA5}">
                      <a16:colId xmlns:a16="http://schemas.microsoft.com/office/drawing/2014/main" xmlns="" val="20000"/>
                    </a:ext>
                  </a:extLst>
                </a:gridCol>
                <a:gridCol w="1778961">
                  <a:extLst>
                    <a:ext uri="{9D8B030D-6E8A-4147-A177-3AD203B41FA5}">
                      <a16:colId xmlns:a16="http://schemas.microsoft.com/office/drawing/2014/main" xmlns="" val="20001"/>
                    </a:ext>
                  </a:extLst>
                </a:gridCol>
                <a:gridCol w="1613582">
                  <a:extLst>
                    <a:ext uri="{9D8B030D-6E8A-4147-A177-3AD203B41FA5}">
                      <a16:colId xmlns:a16="http://schemas.microsoft.com/office/drawing/2014/main" xmlns="" val="20002"/>
                    </a:ext>
                  </a:extLst>
                </a:gridCol>
                <a:gridCol w="1499599">
                  <a:extLst>
                    <a:ext uri="{9D8B030D-6E8A-4147-A177-3AD203B41FA5}">
                      <a16:colId xmlns:a16="http://schemas.microsoft.com/office/drawing/2014/main" xmlns="" val="20003"/>
                    </a:ext>
                  </a:extLst>
                </a:gridCol>
                <a:gridCol w="1898087">
                  <a:extLst>
                    <a:ext uri="{9D8B030D-6E8A-4147-A177-3AD203B41FA5}">
                      <a16:colId xmlns:a16="http://schemas.microsoft.com/office/drawing/2014/main" xmlns="" val="20004"/>
                    </a:ext>
                  </a:extLst>
                </a:gridCol>
              </a:tblGrid>
              <a:tr h="543697">
                <a:tc>
                  <a:txBody>
                    <a:bodyPr/>
                    <a:lstStyle/>
                    <a:p>
                      <a:pPr algn="ctr" fontAlgn="b"/>
                      <a:r>
                        <a:rPr lang="en-US" sz="2000" b="1" i="0" u="none" strike="noStrike" dirty="0">
                          <a:solidFill>
                            <a:schemeClr val="tx2"/>
                          </a:solidFill>
                          <a:effectLst/>
                          <a:latin typeface="+mn-lt"/>
                        </a:rPr>
                        <a:t>Experience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2000" b="1" i="0" u="none" strike="noStrike" dirty="0">
                          <a:solidFill>
                            <a:schemeClr val="tx2"/>
                          </a:solidFill>
                          <a:effectLst/>
                          <a:latin typeface="+mn-lt"/>
                        </a:rPr>
                        <a:t>Education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2000" b="1" i="0" u="none" strike="noStrike" dirty="0">
                          <a:solidFill>
                            <a:schemeClr val="tx2"/>
                          </a:solidFill>
                          <a:effectLst/>
                          <a:latin typeface="+mn-lt"/>
                        </a:rPr>
                        <a:t>References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2000" b="1" i="0" u="none" strike="noStrike" dirty="0">
                          <a:solidFill>
                            <a:schemeClr val="tx2"/>
                          </a:solidFill>
                          <a:effectLst/>
                          <a:latin typeface="+mn-lt"/>
                        </a:rPr>
                        <a:t>Exam</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2000" b="1" i="0" u="none" strike="noStrike" dirty="0">
                          <a:solidFill>
                            <a:schemeClr val="tx2"/>
                          </a:solidFill>
                          <a:effectLst/>
                          <a:latin typeface="+mn-lt"/>
                        </a:rPr>
                        <a:t>Renewal</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1403963">
                <a:tc>
                  <a:txBody>
                    <a:bodyPr/>
                    <a:lstStyle/>
                    <a:p>
                      <a:pPr algn="ctr" fontAlgn="b"/>
                      <a:r>
                        <a:rPr lang="en-US" sz="2000" b="0" i="0" u="none" strike="noStrike" dirty="0">
                          <a:effectLst/>
                          <a:latin typeface="+mn-lt"/>
                        </a:rPr>
                        <a:t>None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None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None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CSEP exam</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solidFill>
                            <a:srgbClr val="000000"/>
                          </a:solidFill>
                          <a:effectLst/>
                          <a:latin typeface="+mn-lt"/>
                        </a:rPr>
                        <a:t>5 years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10001"/>
                  </a:ext>
                </a:extLst>
              </a:tr>
              <a:tr h="1428206">
                <a:tc>
                  <a:txBody>
                    <a:bodyPr/>
                    <a:lstStyle/>
                    <a:p>
                      <a:pPr algn="ctr" fontAlgn="b"/>
                      <a:r>
                        <a:rPr lang="en-US" sz="2000" b="0" i="0" u="none" strike="noStrike" dirty="0">
                          <a:effectLst/>
                          <a:latin typeface="+mn-lt"/>
                        </a:rPr>
                        <a:t>At least 5 years SE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Technical Degree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3</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CSEP exam</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solidFill>
                            <a:srgbClr val="000000"/>
                          </a:solidFill>
                          <a:effectLst/>
                          <a:latin typeface="+mn-lt"/>
                        </a:rPr>
                        <a:t>3 years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10002"/>
                  </a:ext>
                </a:extLst>
              </a:tr>
              <a:tr h="1393371">
                <a:tc>
                  <a:txBody>
                    <a:bodyPr/>
                    <a:lstStyle/>
                    <a:p>
                      <a:pPr algn="ctr" fontAlgn="b"/>
                      <a:r>
                        <a:rPr lang="en-US" sz="2000" b="0" i="0" u="none" strike="noStrike" dirty="0">
                          <a:effectLst/>
                          <a:latin typeface="+mn-lt"/>
                        </a:rPr>
                        <a:t>25 years</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Technical Degree</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3</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effectLst/>
                          <a:latin typeface="+mn-lt"/>
                        </a:rPr>
                        <a:t>None, panel review</a:t>
                      </a:r>
                      <a:endParaRPr lang="en-US" sz="20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b"/>
                      <a:r>
                        <a:rPr lang="en-US" sz="2000" b="0" i="0" u="none" strike="noStrike" dirty="0">
                          <a:solidFill>
                            <a:srgbClr val="000000"/>
                          </a:solidFill>
                          <a:effectLst/>
                          <a:latin typeface="+mn-lt"/>
                        </a:rPr>
                        <a:t>None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10003"/>
                  </a:ext>
                </a:extLst>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254" y="1689454"/>
            <a:ext cx="1377339" cy="13716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254" y="3092518"/>
            <a:ext cx="1377339" cy="13716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254" y="4525403"/>
            <a:ext cx="1377339" cy="137160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32184836"/>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72591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4761292"/>
              </p:ext>
            </p:extLst>
          </p:nvPr>
        </p:nvGraphicFramePr>
        <p:xfrm>
          <a:off x="148282" y="1143000"/>
          <a:ext cx="11854248" cy="5266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a:t>SE Experience Areas (1/2)</a:t>
            </a:r>
          </a:p>
        </p:txBody>
      </p:sp>
      <p:graphicFrame>
        <p:nvGraphicFramePr>
          <p:cNvPr id="5" name="Table 4"/>
          <p:cNvGraphicFramePr>
            <a:graphicFrameLocks noGrp="1"/>
          </p:cNvGraphicFramePr>
          <p:nvPr>
            <p:extLst>
              <p:ext uri="{D42A27DB-BD31-4B8C-83A1-F6EECF244321}">
                <p14:modId xmlns:p14="http://schemas.microsoft.com/office/powerpoint/2010/main" val="2238476269"/>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2524286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67826045"/>
              </p:ext>
            </p:extLst>
          </p:nvPr>
        </p:nvGraphicFramePr>
        <p:xfrm>
          <a:off x="131806" y="1064416"/>
          <a:ext cx="11771870" cy="5628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a:t>SE Experience Areas (2/2)</a:t>
            </a:r>
          </a:p>
        </p:txBody>
      </p:sp>
      <p:graphicFrame>
        <p:nvGraphicFramePr>
          <p:cNvPr id="5" name="Table 4"/>
          <p:cNvGraphicFramePr>
            <a:graphicFrameLocks noGrp="1"/>
          </p:cNvGraphicFramePr>
          <p:nvPr>
            <p:extLst>
              <p:ext uri="{D42A27DB-BD31-4B8C-83A1-F6EECF244321}">
                <p14:modId xmlns:p14="http://schemas.microsoft.com/office/powerpoint/2010/main" val="2787895695"/>
              </p:ext>
            </p:extLst>
          </p:nvPr>
        </p:nvGraphicFramePr>
        <p:xfrm>
          <a:off x="3678931" y="6712586"/>
          <a:ext cx="8128008" cy="121920"/>
        </p:xfrm>
        <a:graphic>
          <a:graphicData uri="http://schemas.openxmlformats.org/drawingml/2006/table">
            <a:tbl>
              <a:tblPr firstRow="1" bandRow="1">
                <a:tableStyleId>{5C22544A-7EE6-4342-B048-85BDC9FD1C3A}</a:tableStyleId>
              </a:tblPr>
              <a:tblGrid>
                <a:gridCol w="451556">
                  <a:extLst>
                    <a:ext uri="{9D8B030D-6E8A-4147-A177-3AD203B41FA5}">
                      <a16:colId xmlns:a16="http://schemas.microsoft.com/office/drawing/2014/main" xmlns="" val="3537391634"/>
                    </a:ext>
                  </a:extLst>
                </a:gridCol>
                <a:gridCol w="451556">
                  <a:extLst>
                    <a:ext uri="{9D8B030D-6E8A-4147-A177-3AD203B41FA5}">
                      <a16:colId xmlns:a16="http://schemas.microsoft.com/office/drawing/2014/main" xmlns="" val="35931446"/>
                    </a:ext>
                  </a:extLst>
                </a:gridCol>
                <a:gridCol w="451556">
                  <a:extLst>
                    <a:ext uri="{9D8B030D-6E8A-4147-A177-3AD203B41FA5}">
                      <a16:colId xmlns:a16="http://schemas.microsoft.com/office/drawing/2014/main" xmlns="" val="970964842"/>
                    </a:ext>
                  </a:extLst>
                </a:gridCol>
                <a:gridCol w="451556">
                  <a:extLst>
                    <a:ext uri="{9D8B030D-6E8A-4147-A177-3AD203B41FA5}">
                      <a16:colId xmlns:a16="http://schemas.microsoft.com/office/drawing/2014/main" xmlns="" val="1922571610"/>
                    </a:ext>
                  </a:extLst>
                </a:gridCol>
                <a:gridCol w="451556">
                  <a:extLst>
                    <a:ext uri="{9D8B030D-6E8A-4147-A177-3AD203B41FA5}">
                      <a16:colId xmlns:a16="http://schemas.microsoft.com/office/drawing/2014/main" xmlns="" val="1825437121"/>
                    </a:ext>
                  </a:extLst>
                </a:gridCol>
                <a:gridCol w="451556">
                  <a:extLst>
                    <a:ext uri="{9D8B030D-6E8A-4147-A177-3AD203B41FA5}">
                      <a16:colId xmlns:a16="http://schemas.microsoft.com/office/drawing/2014/main" xmlns="" val="2342289797"/>
                    </a:ext>
                  </a:extLst>
                </a:gridCol>
                <a:gridCol w="451556">
                  <a:extLst>
                    <a:ext uri="{9D8B030D-6E8A-4147-A177-3AD203B41FA5}">
                      <a16:colId xmlns:a16="http://schemas.microsoft.com/office/drawing/2014/main" xmlns="" val="1940731944"/>
                    </a:ext>
                  </a:extLst>
                </a:gridCol>
                <a:gridCol w="451556">
                  <a:extLst>
                    <a:ext uri="{9D8B030D-6E8A-4147-A177-3AD203B41FA5}">
                      <a16:colId xmlns:a16="http://schemas.microsoft.com/office/drawing/2014/main" xmlns="" val="1602530162"/>
                    </a:ext>
                  </a:extLst>
                </a:gridCol>
                <a:gridCol w="451556">
                  <a:extLst>
                    <a:ext uri="{9D8B030D-6E8A-4147-A177-3AD203B41FA5}">
                      <a16:colId xmlns:a16="http://schemas.microsoft.com/office/drawing/2014/main" xmlns="" val="2152193661"/>
                    </a:ext>
                  </a:extLst>
                </a:gridCol>
                <a:gridCol w="451556">
                  <a:extLst>
                    <a:ext uri="{9D8B030D-6E8A-4147-A177-3AD203B41FA5}">
                      <a16:colId xmlns:a16="http://schemas.microsoft.com/office/drawing/2014/main" xmlns="" val="3211306291"/>
                    </a:ext>
                  </a:extLst>
                </a:gridCol>
                <a:gridCol w="451556">
                  <a:extLst>
                    <a:ext uri="{9D8B030D-6E8A-4147-A177-3AD203B41FA5}">
                      <a16:colId xmlns:a16="http://schemas.microsoft.com/office/drawing/2014/main" xmlns="" val="1799965835"/>
                    </a:ext>
                  </a:extLst>
                </a:gridCol>
                <a:gridCol w="451556">
                  <a:extLst>
                    <a:ext uri="{9D8B030D-6E8A-4147-A177-3AD203B41FA5}">
                      <a16:colId xmlns:a16="http://schemas.microsoft.com/office/drawing/2014/main" xmlns="" val="1837810305"/>
                    </a:ext>
                  </a:extLst>
                </a:gridCol>
                <a:gridCol w="451556">
                  <a:extLst>
                    <a:ext uri="{9D8B030D-6E8A-4147-A177-3AD203B41FA5}">
                      <a16:colId xmlns:a16="http://schemas.microsoft.com/office/drawing/2014/main" xmlns="" val="2198023248"/>
                    </a:ext>
                  </a:extLst>
                </a:gridCol>
                <a:gridCol w="451556">
                  <a:extLst>
                    <a:ext uri="{9D8B030D-6E8A-4147-A177-3AD203B41FA5}">
                      <a16:colId xmlns:a16="http://schemas.microsoft.com/office/drawing/2014/main" xmlns="" val="946338176"/>
                    </a:ext>
                  </a:extLst>
                </a:gridCol>
                <a:gridCol w="451556">
                  <a:extLst>
                    <a:ext uri="{9D8B030D-6E8A-4147-A177-3AD203B41FA5}">
                      <a16:colId xmlns:a16="http://schemas.microsoft.com/office/drawing/2014/main" xmlns="" val="3446289063"/>
                    </a:ext>
                  </a:extLst>
                </a:gridCol>
                <a:gridCol w="451556">
                  <a:extLst>
                    <a:ext uri="{9D8B030D-6E8A-4147-A177-3AD203B41FA5}">
                      <a16:colId xmlns:a16="http://schemas.microsoft.com/office/drawing/2014/main" xmlns="" val="3567909588"/>
                    </a:ext>
                  </a:extLst>
                </a:gridCol>
                <a:gridCol w="451556">
                  <a:extLst>
                    <a:ext uri="{9D8B030D-6E8A-4147-A177-3AD203B41FA5}">
                      <a16:colId xmlns:a16="http://schemas.microsoft.com/office/drawing/2014/main" xmlns="" val="2926640223"/>
                    </a:ext>
                  </a:extLst>
                </a:gridCol>
                <a:gridCol w="451556">
                  <a:extLst>
                    <a:ext uri="{9D8B030D-6E8A-4147-A177-3AD203B41FA5}">
                      <a16:colId xmlns:a16="http://schemas.microsoft.com/office/drawing/2014/main" xmlns="" val="620366721"/>
                    </a:ext>
                  </a:extLst>
                </a:gridCol>
              </a:tblGrid>
              <a:tr h="0">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75000"/>
                      </a:schemeClr>
                    </a:solid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800" dirty="0"/>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837047529"/>
                  </a:ext>
                </a:extLst>
              </a:tr>
            </a:tbl>
          </a:graphicData>
        </a:graphic>
      </p:graphicFrame>
    </p:spTree>
    <p:extLst>
      <p:ext uri="{BB962C8B-B14F-4D97-AF65-F5344CB8AC3E}">
        <p14:creationId xmlns:p14="http://schemas.microsoft.com/office/powerpoint/2010/main" val="3179240927"/>
      </p:ext>
    </p:extLst>
  </p:cSld>
  <p:clrMapOvr>
    <a:masterClrMapping/>
  </p:clrMapOvr>
</p:sld>
</file>

<file path=ppt/theme/theme1.xml><?xml version="1.0" encoding="utf-8"?>
<a:theme xmlns:a="http://schemas.openxmlformats.org/drawingml/2006/main" name="5_LM White">
  <a:themeElements>
    <a:clrScheme name="Custom 28">
      <a:dk1>
        <a:srgbClr val="000000"/>
      </a:dk1>
      <a:lt1>
        <a:srgbClr val="000000"/>
      </a:lt1>
      <a:dk2>
        <a:srgbClr val="003399"/>
      </a:dk2>
      <a:lt2>
        <a:srgbClr val="FFFFFF"/>
      </a:lt2>
      <a:accent1>
        <a:srgbClr val="3366CC"/>
      </a:accent1>
      <a:accent2>
        <a:srgbClr val="6EB82D"/>
      </a:accent2>
      <a:accent3>
        <a:srgbClr val="E5642D"/>
      </a:accent3>
      <a:accent4>
        <a:srgbClr val="0097BE"/>
      </a:accent4>
      <a:accent5>
        <a:srgbClr val="9933FF"/>
      </a:accent5>
      <a:accent6>
        <a:srgbClr val="009945"/>
      </a:accent6>
      <a:hlink>
        <a:srgbClr val="92002B"/>
      </a:hlink>
      <a:folHlink>
        <a:srgbClr val="33CCFF"/>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spDef>
    <a:ln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lnDef>
    <a:txDef>
      <a:spPr>
        <a:noFill/>
      </a:spPr>
      <a:bodyPr wrap="square" rtlCol="0">
        <a:spAutoFit/>
      </a:bodyPr>
      <a:lstStyle>
        <a:defPPr>
          <a:defRPr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279F"/>
        </a:dk2>
        <a:lt2>
          <a:srgbClr val="FFFFFF"/>
        </a:lt2>
        <a:accent1>
          <a:srgbClr val="0000FF"/>
        </a:accent1>
        <a:accent2>
          <a:srgbClr val="00AE00"/>
        </a:accent2>
        <a:accent3>
          <a:srgbClr val="AAACCD"/>
        </a:accent3>
        <a:accent4>
          <a:srgbClr val="DADADA"/>
        </a:accent4>
        <a:accent5>
          <a:srgbClr val="AAA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279F"/>
        </a:dk2>
        <a:lt2>
          <a:srgbClr val="FFFFFF"/>
        </a:lt2>
        <a:accent1>
          <a:srgbClr val="6699FF"/>
        </a:accent1>
        <a:accent2>
          <a:srgbClr val="00AE00"/>
        </a:accent2>
        <a:accent3>
          <a:srgbClr val="AAACCD"/>
        </a:accent3>
        <a:accent4>
          <a:srgbClr val="DADADA"/>
        </a:accent4>
        <a:accent5>
          <a:srgbClr val="B8C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IP_Label_Document xmlns="75955b17-8847-45d7-b595-9e77cb1de50f">;#0;#Unrestricted;#True;#;#;#;#</SIP_Label_Document>
    <TaxKeywordTaxHTField xmlns="75955b17-8847-45d7-b595-9e77cb1de50f">
      <Terms xmlns="http://schemas.microsoft.com/office/infopath/2007/PartnerControls"/>
    </TaxKeywordTaxHTField>
    <TaxCatchAll xmlns="75955b17-8847-45d7-b595-9e77cb1de50f"/>
    <AverageRating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001EE9DC9FA13469419D1263ECD3A56" ma:contentTypeVersion="6" ma:contentTypeDescription="Create a new document." ma:contentTypeScope="" ma:versionID="a05dddcab8a5b3589ceb92c5aef238d8">
  <xsd:schema xmlns:xsd="http://www.w3.org/2001/XMLSchema" xmlns:xs="http://www.w3.org/2001/XMLSchema" xmlns:p="http://schemas.microsoft.com/office/2006/metadata/properties" xmlns:ns1="http://schemas.microsoft.com/sharepoint/v3" xmlns:ns2="75955b17-8847-45d7-b595-9e77cb1de50f" targetNamespace="http://schemas.microsoft.com/office/2006/metadata/properties" ma:root="true" ma:fieldsID="f32374d11db01cf37d63d32db0397707" ns1:_="" ns2:_="">
    <xsd:import namespace="http://schemas.microsoft.com/sharepoint/v3"/>
    <xsd:import namespace="75955b17-8847-45d7-b595-9e77cb1de50f"/>
    <xsd:element name="properties">
      <xsd:complexType>
        <xsd:sequence>
          <xsd:element name="documentManagement">
            <xsd:complexType>
              <xsd:all>
                <xsd:element ref="ns2:SIP_Label_Document"/>
                <xsd:element ref="ns1:AverageRating" minOccurs="0"/>
                <xsd:element ref="ns1:RatingCount" minOccurs="0"/>
                <xsd:element ref="ns2:TaxKeywordTaxHTField"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9" nillable="true" ma:displayName="Rating (0-5)" ma:decimals="2" ma:description="Average value of all the ratings that have been submitted" ma:internalName="Rating_x0020__x0028_0_x002d_5_x0029_" ma:readOnly="true">
      <xsd:simpleType>
        <xsd:restriction base="dms:Number"/>
      </xsd:simpleType>
    </xsd:element>
    <xsd:element name="RatingCount" ma:index="10" nillable="true" ma:displayName="Number of Ratings" ma:decimals="0" ma:description="Number of ratings submitted" ma:internalName="Number_x0020_of_x0020_Ratings"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5955b17-8847-45d7-b595-9e77cb1de50f" elementFormDefault="qualified">
    <xsd:import namespace="http://schemas.microsoft.com/office/2006/documentManagement/types"/>
    <xsd:import namespace="http://schemas.microsoft.com/office/infopath/2007/PartnerControls"/>
    <xsd:element name="SIP_Label_Document" ma:index="8" ma:displayName="Sensitive Information Protection (SIP) Label" ma:internalName="Sensitive_x0020_Information_x0020_Protection_x0020__x0028_SIP_x0029__x0020_Label">
      <xsd:simpleType>
        <xsd:restriction base="dms:Unknown"/>
      </xsd:simpleType>
    </xsd:element>
    <xsd:element name="TaxKeywordTaxHTField" ma:index="12" nillable="true" ma:taxonomy="true" ma:internalName="TaxKeywordTaxHTField" ma:taxonomyFieldName="Enterprise_x0020_Keywords" ma:displayName="Enterprise Keywords" ma:fieldId="{23f27201-bee3-471e-b2e7-b64fd8b7ca38}" ma:taxonomyMulti="true" ma:sspId="5f68076a-9896-4f70-850d-4130ed0339a6"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b8c9b234-9358-4d4f-93f1-c65d8e5b7b2e}" ma:internalName="TaxCatchAll" ma:showField="CatchAllData" ma:web="75955b17-8847-45d7-b595-9e77cb1de5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544085-7CFC-4D60-A55A-B9425D109CB9}">
  <ds:schemaRefs>
    <ds:schemaRef ds:uri="http://schemas.microsoft.com/office/infopath/2007/PartnerControls"/>
    <ds:schemaRef ds:uri="http://purl.org/dc/terms/"/>
    <ds:schemaRef ds:uri="http://schemas.microsoft.com/office/2006/documentManagement/types"/>
    <ds:schemaRef ds:uri="http://purl.org/dc/elements/1.1/"/>
    <ds:schemaRef ds:uri="http://schemas.microsoft.com/office/2006/metadata/properties"/>
    <ds:schemaRef ds:uri="http://purl.org/dc/dcmitype/"/>
    <ds:schemaRef ds:uri="http://schemas.microsoft.com/sharepoint/v3"/>
    <ds:schemaRef ds:uri="http://schemas.openxmlformats.org/package/2006/metadata/core-properties"/>
    <ds:schemaRef ds:uri="75955b17-8847-45d7-b595-9e77cb1de50f"/>
    <ds:schemaRef ds:uri="http://www.w3.org/XML/1998/namespace"/>
  </ds:schemaRefs>
</ds:datastoreItem>
</file>

<file path=customXml/itemProps2.xml><?xml version="1.0" encoding="utf-8"?>
<ds:datastoreItem xmlns:ds="http://schemas.openxmlformats.org/officeDocument/2006/customXml" ds:itemID="{089BB521-56AF-4DF2-BB74-7C36AA2B07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5955b17-8847-45d7-b595-9e77cb1de5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47A8D0-6EA9-4A76-9D56-F0CB3380DD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1348</TotalTime>
  <Words>2332</Words>
  <Application>Microsoft Office PowerPoint</Application>
  <PresentationFormat>Widescreen</PresentationFormat>
  <Paragraphs>299</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MS PGothic</vt:lpstr>
      <vt:lpstr>MS PGothic</vt:lpstr>
      <vt:lpstr>Arial</vt:lpstr>
      <vt:lpstr>Calibri</vt:lpstr>
      <vt:lpstr>5_LM White</vt:lpstr>
      <vt:lpstr>INCOSE Systems Engineering Professional (SEP) Program</vt:lpstr>
      <vt:lpstr>INCOSE</vt:lpstr>
      <vt:lpstr>INCOSE Certification</vt:lpstr>
      <vt:lpstr>Purpose and Benefits</vt:lpstr>
      <vt:lpstr>Why Certification is Important</vt:lpstr>
      <vt:lpstr>Counts </vt:lpstr>
      <vt:lpstr>INCOSE Certification Requirements</vt:lpstr>
      <vt:lpstr>SE Experience Areas (1/2)</vt:lpstr>
      <vt:lpstr>SE Experience Areas (2/2)</vt:lpstr>
      <vt:lpstr>Certification Process</vt:lpstr>
      <vt:lpstr>Certification Costs</vt:lpstr>
      <vt:lpstr>Exam</vt:lpstr>
      <vt:lpstr>Exam Structure</vt:lpstr>
      <vt:lpstr>Company Support</vt:lpstr>
      <vt:lpstr>Ways to earn PDUs</vt:lpstr>
      <vt:lpstr>Ways to earn PDUs</vt:lpstr>
      <vt:lpstr>Preparation Resources</vt:lpstr>
      <vt:lpstr>INCOSE Copyright Notice</vt:lpstr>
    </vt:vector>
  </TitlesOfParts>
  <Company>Lockheed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 Certification</dc:title>
  <dc:creator>Bijan, Yvonne (US)</dc:creator>
  <cp:keywords/>
  <cp:lastModifiedBy>Yvonne Bijan</cp:lastModifiedBy>
  <cp:revision>130</cp:revision>
  <dcterms:created xsi:type="dcterms:W3CDTF">2016-08-15T13:48:37Z</dcterms:created>
  <dcterms:modified xsi:type="dcterms:W3CDTF">2017-05-08T12:43:56Z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0x010100C001EE9DC9FA13469419D1263ECD3A56</vt:lpwstr>
  </property>
  <property fmtid="{D5CDD505-2E9C-101B-9397-08002B2CF9AE}" pid="3" name="SIP_Label_Display">
    <vt:lpwstr>Unrestricted; </vt:lpwstr>
  </property>
  <property fmtid="{D5CDD505-2E9C-101B-9397-08002B2CF9AE}" pid="4" name="SIP_Label_Data">
    <vt:lpwstr>;#0;#Unrestricted;#True;#;#;#;#</vt:lpwstr>
  </property>
  <property fmtid="{D5CDD505-2E9C-101B-9397-08002B2CF9AE}" pid="5" name="Enterprise Keywords">
    <vt:lpwstr/>
  </property>
  <property fmtid="{D5CDD505-2E9C-101B-9397-08002B2CF9AE}" pid="6" name="LM SIP Document Sensitivity">
    <vt:lpwstr/>
  </property>
  <property fmtid="{D5CDD505-2E9C-101B-9397-08002B2CF9AE}" pid="7" name="Document Author">
    <vt:lpwstr>LFWC\yshelton</vt:lpwstr>
  </property>
  <property fmtid="{D5CDD505-2E9C-101B-9397-08002B2CF9AE}" pid="8" name="Document Sensitivity">
    <vt:lpwstr>1</vt:lpwstr>
  </property>
  <property fmtid="{D5CDD505-2E9C-101B-9397-08002B2CF9AE}" pid="9" name="ThirdParty">
    <vt:lpwstr/>
  </property>
  <property fmtid="{D5CDD505-2E9C-101B-9397-08002B2CF9AE}" pid="10" name="OCI Restriction">
    <vt:bool>false</vt:bool>
  </property>
  <property fmtid="{D5CDD505-2E9C-101B-9397-08002B2CF9AE}" pid="11" name="OCI Additional Info">
    <vt:lpwstr/>
  </property>
  <property fmtid="{D5CDD505-2E9C-101B-9397-08002B2CF9AE}" pid="12" name="Allow Header Overwrite">
    <vt:bool>false</vt:bool>
  </property>
  <property fmtid="{D5CDD505-2E9C-101B-9397-08002B2CF9AE}" pid="13" name="Allow Footer Overwrite">
    <vt:bool>false</vt:bool>
  </property>
  <property fmtid="{D5CDD505-2E9C-101B-9397-08002B2CF9AE}" pid="14" name="Multiple Selected">
    <vt:lpwstr>-1</vt:lpwstr>
  </property>
  <property fmtid="{D5CDD505-2E9C-101B-9397-08002B2CF9AE}" pid="15" name="SIPLongWording">
    <vt:lpwstr/>
  </property>
  <property fmtid="{D5CDD505-2E9C-101B-9397-08002B2CF9AE}" pid="16" name="checkedProgramsCount">
    <vt:i4>0</vt:i4>
  </property>
  <property fmtid="{D5CDD505-2E9C-101B-9397-08002B2CF9AE}" pid="17" name="ExpCountry">
    <vt:lpwstr/>
  </property>
</Properties>
</file>