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91" r:id="rId4"/>
  </p:sldMasterIdLst>
  <p:notesMasterIdLst>
    <p:notesMasterId r:id="rId17"/>
  </p:notesMasterIdLst>
  <p:handoutMasterIdLst>
    <p:handoutMasterId r:id="rId18"/>
  </p:handoutMasterIdLst>
  <p:sldIdLst>
    <p:sldId id="356" r:id="rId5"/>
    <p:sldId id="357" r:id="rId6"/>
    <p:sldId id="399" r:id="rId7"/>
    <p:sldId id="400" r:id="rId8"/>
    <p:sldId id="406" r:id="rId9"/>
    <p:sldId id="407" r:id="rId10"/>
    <p:sldId id="405" r:id="rId11"/>
    <p:sldId id="401" r:id="rId12"/>
    <p:sldId id="402" r:id="rId13"/>
    <p:sldId id="365" r:id="rId14"/>
    <p:sldId id="404" r:id="rId15"/>
    <p:sldId id="376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2F2F"/>
    <a:srgbClr val="A7C4FF"/>
    <a:srgbClr val="E2DD00"/>
    <a:srgbClr val="F0EA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C5C0F2-DE19-42C5-B1BF-3E35C63E1181}" v="15" dt="2022-02-17T20:41:21.8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8" autoAdjust="0"/>
    <p:restoredTop sz="95646" autoAdjust="0"/>
  </p:normalViewPr>
  <p:slideViewPr>
    <p:cSldViewPr>
      <p:cViewPr>
        <p:scale>
          <a:sx n="100" d="100"/>
          <a:sy n="100" d="100"/>
        </p:scale>
        <p:origin x="135" y="6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11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y Climacosa" userId="2751a7f52e36bee5" providerId="LiveId" clId="{6AA82228-4761-41E7-8F4C-236A02E4806E}"/>
    <pc:docChg chg="custSel addSld delSld modSld">
      <pc:chgData name="Rey Climacosa" userId="2751a7f52e36bee5" providerId="LiveId" clId="{6AA82228-4761-41E7-8F4C-236A02E4806E}" dt="2022-02-03T22:30:04.241" v="756" actId="20577"/>
      <pc:docMkLst>
        <pc:docMk/>
      </pc:docMkLst>
      <pc:sldChg chg="modSp mod">
        <pc:chgData name="Rey Climacosa" userId="2751a7f52e36bee5" providerId="LiveId" clId="{6AA82228-4761-41E7-8F4C-236A02E4806E}" dt="2022-02-03T22:28:54.917" v="732" actId="404"/>
        <pc:sldMkLst>
          <pc:docMk/>
          <pc:sldMk cId="2807426904" sldId="357"/>
        </pc:sldMkLst>
        <pc:spChg chg="mod">
          <ac:chgData name="Rey Climacosa" userId="2751a7f52e36bee5" providerId="LiveId" clId="{6AA82228-4761-41E7-8F4C-236A02E4806E}" dt="2022-02-03T22:28:54.917" v="732" actId="404"/>
          <ac:spMkLst>
            <pc:docMk/>
            <pc:sldMk cId="2807426904" sldId="357"/>
            <ac:spMk id="2" creationId="{84C64BAE-46A4-4C19-B8EA-561B823EA97B}"/>
          </ac:spMkLst>
        </pc:spChg>
      </pc:sldChg>
      <pc:sldChg chg="modSp add mod">
        <pc:chgData name="Rey Climacosa" userId="2751a7f52e36bee5" providerId="LiveId" clId="{6AA82228-4761-41E7-8F4C-236A02E4806E}" dt="2022-02-03T22:28:25.053" v="731" actId="20577"/>
        <pc:sldMkLst>
          <pc:docMk/>
          <pc:sldMk cId="2720594176" sldId="381"/>
        </pc:sldMkLst>
        <pc:spChg chg="mod">
          <ac:chgData name="Rey Climacosa" userId="2751a7f52e36bee5" providerId="LiveId" clId="{6AA82228-4761-41E7-8F4C-236A02E4806E}" dt="2022-02-03T22:28:25.053" v="731" actId="20577"/>
          <ac:spMkLst>
            <pc:docMk/>
            <pc:sldMk cId="2720594176" sldId="381"/>
            <ac:spMk id="3" creationId="{CAA62CC0-4ECF-4E40-BEDB-2B663E12E7A3}"/>
          </ac:spMkLst>
        </pc:spChg>
      </pc:sldChg>
      <pc:sldChg chg="modSp mod">
        <pc:chgData name="Rey Climacosa" userId="2751a7f52e36bee5" providerId="LiveId" clId="{6AA82228-4761-41E7-8F4C-236A02E4806E}" dt="2022-02-03T22:20:08.836" v="3" actId="21"/>
        <pc:sldMkLst>
          <pc:docMk/>
          <pc:sldMk cId="1053390306" sldId="385"/>
        </pc:sldMkLst>
        <pc:spChg chg="mod">
          <ac:chgData name="Rey Climacosa" userId="2751a7f52e36bee5" providerId="LiveId" clId="{6AA82228-4761-41E7-8F4C-236A02E4806E}" dt="2022-02-03T22:20:08.836" v="3" actId="21"/>
          <ac:spMkLst>
            <pc:docMk/>
            <pc:sldMk cId="1053390306" sldId="385"/>
            <ac:spMk id="2" creationId="{84043F41-325C-4A7E-8EE2-DEEDF9637E0A}"/>
          </ac:spMkLst>
        </pc:spChg>
      </pc:sldChg>
      <pc:sldChg chg="modSp mod">
        <pc:chgData name="Rey Climacosa" userId="2751a7f52e36bee5" providerId="LiveId" clId="{6AA82228-4761-41E7-8F4C-236A02E4806E}" dt="2022-02-03T22:30:04.241" v="756" actId="20577"/>
        <pc:sldMkLst>
          <pc:docMk/>
          <pc:sldMk cId="3789254136" sldId="386"/>
        </pc:sldMkLst>
        <pc:spChg chg="mod">
          <ac:chgData name="Rey Climacosa" userId="2751a7f52e36bee5" providerId="LiveId" clId="{6AA82228-4761-41E7-8F4C-236A02E4806E}" dt="2022-02-03T22:30:04.241" v="756" actId="20577"/>
          <ac:spMkLst>
            <pc:docMk/>
            <pc:sldMk cId="3789254136" sldId="386"/>
            <ac:spMk id="3" creationId="{D5F58FB5-B516-4C3C-AF6C-40F2B6A45E50}"/>
          </ac:spMkLst>
        </pc:spChg>
      </pc:sldChg>
      <pc:sldChg chg="modSp mod">
        <pc:chgData name="Rey Climacosa" userId="2751a7f52e36bee5" providerId="LiveId" clId="{6AA82228-4761-41E7-8F4C-236A02E4806E}" dt="2022-02-03T22:24:40.986" v="568" actId="20577"/>
        <pc:sldMkLst>
          <pc:docMk/>
          <pc:sldMk cId="2403725769" sldId="387"/>
        </pc:sldMkLst>
        <pc:spChg chg="mod">
          <ac:chgData name="Rey Climacosa" userId="2751a7f52e36bee5" providerId="LiveId" clId="{6AA82228-4761-41E7-8F4C-236A02E4806E}" dt="2022-02-03T22:24:40.986" v="568" actId="20577"/>
          <ac:spMkLst>
            <pc:docMk/>
            <pc:sldMk cId="2403725769" sldId="387"/>
            <ac:spMk id="2" creationId="{A88DFBBB-FCE9-4143-8DA1-02639C371F26}"/>
          </ac:spMkLst>
        </pc:spChg>
      </pc:sldChg>
      <pc:sldChg chg="modSp mod">
        <pc:chgData name="Rey Climacosa" userId="2751a7f52e36bee5" providerId="LiveId" clId="{6AA82228-4761-41E7-8F4C-236A02E4806E}" dt="2022-02-03T22:22:43.597" v="271" actId="20577"/>
        <pc:sldMkLst>
          <pc:docMk/>
          <pc:sldMk cId="1547030689" sldId="390"/>
        </pc:sldMkLst>
        <pc:spChg chg="mod">
          <ac:chgData name="Rey Climacosa" userId="2751a7f52e36bee5" providerId="LiveId" clId="{6AA82228-4761-41E7-8F4C-236A02E4806E}" dt="2022-02-03T22:22:43.597" v="271" actId="20577"/>
          <ac:spMkLst>
            <pc:docMk/>
            <pc:sldMk cId="1547030689" sldId="390"/>
            <ac:spMk id="2" creationId="{6B6453FA-1E49-4471-8731-7E1557872781}"/>
          </ac:spMkLst>
        </pc:spChg>
      </pc:sldChg>
      <pc:sldChg chg="modSp mod">
        <pc:chgData name="Rey Climacosa" userId="2751a7f52e36bee5" providerId="LiveId" clId="{6AA82228-4761-41E7-8F4C-236A02E4806E}" dt="2022-02-03T22:29:51.050" v="751" actId="20577"/>
        <pc:sldMkLst>
          <pc:docMk/>
          <pc:sldMk cId="3633367277" sldId="391"/>
        </pc:sldMkLst>
        <pc:spChg chg="mod">
          <ac:chgData name="Rey Climacosa" userId="2751a7f52e36bee5" providerId="LiveId" clId="{6AA82228-4761-41E7-8F4C-236A02E4806E}" dt="2022-02-03T22:29:51.050" v="751" actId="20577"/>
          <ac:spMkLst>
            <pc:docMk/>
            <pc:sldMk cId="3633367277" sldId="391"/>
            <ac:spMk id="2" creationId="{41F437C6-E9CC-4F2E-A327-F68E00B40573}"/>
          </ac:spMkLst>
        </pc:spChg>
      </pc:sldChg>
      <pc:sldChg chg="modSp new mod">
        <pc:chgData name="Rey Climacosa" userId="2751a7f52e36bee5" providerId="LiveId" clId="{6AA82228-4761-41E7-8F4C-236A02E4806E}" dt="2022-02-03T22:21:46.951" v="124" actId="20577"/>
        <pc:sldMkLst>
          <pc:docMk/>
          <pc:sldMk cId="2537861843" sldId="392"/>
        </pc:sldMkLst>
        <pc:spChg chg="mod">
          <ac:chgData name="Rey Climacosa" userId="2751a7f52e36bee5" providerId="LiveId" clId="{6AA82228-4761-41E7-8F4C-236A02E4806E}" dt="2022-02-03T22:21:42.083" v="115" actId="255"/>
          <ac:spMkLst>
            <pc:docMk/>
            <pc:sldMk cId="2537861843" sldId="392"/>
            <ac:spMk id="2" creationId="{037C1A90-3869-4C04-8BFD-87F251A74340}"/>
          </ac:spMkLst>
        </pc:spChg>
        <pc:spChg chg="mod">
          <ac:chgData name="Rey Climacosa" userId="2751a7f52e36bee5" providerId="LiveId" clId="{6AA82228-4761-41E7-8F4C-236A02E4806E}" dt="2022-02-03T22:21:46.951" v="124" actId="20577"/>
          <ac:spMkLst>
            <pc:docMk/>
            <pc:sldMk cId="2537861843" sldId="392"/>
            <ac:spMk id="3" creationId="{ECC05B54-8331-41D1-9420-E54C04E42F0D}"/>
          </ac:spMkLst>
        </pc:spChg>
      </pc:sldChg>
      <pc:sldChg chg="modSp new mod">
        <pc:chgData name="Rey Climacosa" userId="2751a7f52e36bee5" providerId="LiveId" clId="{6AA82228-4761-41E7-8F4C-236A02E4806E}" dt="2022-02-03T22:26:23.088" v="578" actId="6549"/>
        <pc:sldMkLst>
          <pc:docMk/>
          <pc:sldMk cId="1533109825" sldId="393"/>
        </pc:sldMkLst>
        <pc:spChg chg="mod">
          <ac:chgData name="Rey Climacosa" userId="2751a7f52e36bee5" providerId="LiveId" clId="{6AA82228-4761-41E7-8F4C-236A02E4806E}" dt="2022-02-03T22:26:23.088" v="578" actId="6549"/>
          <ac:spMkLst>
            <pc:docMk/>
            <pc:sldMk cId="1533109825" sldId="393"/>
            <ac:spMk id="2" creationId="{7BE6AC62-D7E5-4183-8AAE-1EF19EC21501}"/>
          </ac:spMkLst>
        </pc:spChg>
        <pc:spChg chg="mod">
          <ac:chgData name="Rey Climacosa" userId="2751a7f52e36bee5" providerId="LiveId" clId="{6AA82228-4761-41E7-8F4C-236A02E4806E}" dt="2022-02-03T22:23:53.066" v="427"/>
          <ac:spMkLst>
            <pc:docMk/>
            <pc:sldMk cId="1533109825" sldId="393"/>
            <ac:spMk id="3" creationId="{4294995F-E7C6-4C02-B54D-B1924372F368}"/>
          </ac:spMkLst>
        </pc:spChg>
      </pc:sldChg>
      <pc:sldChg chg="modSp new mod">
        <pc:chgData name="Rey Climacosa" userId="2751a7f52e36bee5" providerId="LiveId" clId="{6AA82228-4761-41E7-8F4C-236A02E4806E}" dt="2022-02-03T22:26:55.313" v="659" actId="20577"/>
        <pc:sldMkLst>
          <pc:docMk/>
          <pc:sldMk cId="1922469972" sldId="394"/>
        </pc:sldMkLst>
        <pc:spChg chg="mod">
          <ac:chgData name="Rey Climacosa" userId="2751a7f52e36bee5" providerId="LiveId" clId="{6AA82228-4761-41E7-8F4C-236A02E4806E}" dt="2022-02-03T22:26:55.313" v="659" actId="20577"/>
          <ac:spMkLst>
            <pc:docMk/>
            <pc:sldMk cId="1922469972" sldId="394"/>
            <ac:spMk id="2" creationId="{E612FA11-8DB1-45B8-B1D8-80D048B7F8A5}"/>
          </ac:spMkLst>
        </pc:spChg>
        <pc:spChg chg="mod">
          <ac:chgData name="Rey Climacosa" userId="2751a7f52e36bee5" providerId="LiveId" clId="{6AA82228-4761-41E7-8F4C-236A02E4806E}" dt="2022-02-03T22:26:33.257" v="579"/>
          <ac:spMkLst>
            <pc:docMk/>
            <pc:sldMk cId="1922469972" sldId="394"/>
            <ac:spMk id="3" creationId="{6DD1ADD7-03E7-431D-A5FD-D7A52EE754C9}"/>
          </ac:spMkLst>
        </pc:spChg>
      </pc:sldChg>
      <pc:sldChg chg="new del">
        <pc:chgData name="Rey Climacosa" userId="2751a7f52e36bee5" providerId="LiveId" clId="{6AA82228-4761-41E7-8F4C-236A02E4806E}" dt="2022-02-03T22:28:01.900" v="674" actId="2696"/>
        <pc:sldMkLst>
          <pc:docMk/>
          <pc:sldMk cId="493524569" sldId="395"/>
        </pc:sldMkLst>
      </pc:sldChg>
    </pc:docChg>
  </pc:docChgLst>
  <pc:docChgLst>
    <pc:chgData name="Rey Climacosa" userId="2751a7f52e36bee5" providerId="LiveId" clId="{99C5C0F2-DE19-42C5-B1BF-3E35C63E1181}"/>
    <pc:docChg chg="undo custSel addSld delSld modSld sldOrd">
      <pc:chgData name="Rey Climacosa" userId="2751a7f52e36bee5" providerId="LiveId" clId="{99C5C0F2-DE19-42C5-B1BF-3E35C63E1181}" dt="2022-02-17T20:41:21.835" v="2296" actId="1035"/>
      <pc:docMkLst>
        <pc:docMk/>
      </pc:docMkLst>
      <pc:sldChg chg="modSp mod">
        <pc:chgData name="Rey Climacosa" userId="2751a7f52e36bee5" providerId="LiveId" clId="{99C5C0F2-DE19-42C5-B1BF-3E35C63E1181}" dt="2022-02-17T15:55:33.116" v="1746" actId="20577"/>
        <pc:sldMkLst>
          <pc:docMk/>
          <pc:sldMk cId="3662587458" sldId="356"/>
        </pc:sldMkLst>
        <pc:spChg chg="mod">
          <ac:chgData name="Rey Climacosa" userId="2751a7f52e36bee5" providerId="LiveId" clId="{99C5C0F2-DE19-42C5-B1BF-3E35C63E1181}" dt="2022-02-17T15:55:33.116" v="1746" actId="20577"/>
          <ac:spMkLst>
            <pc:docMk/>
            <pc:sldMk cId="3662587458" sldId="356"/>
            <ac:spMk id="4" creationId="{12B7A26F-AEBE-4104-947A-DA6D09A202BE}"/>
          </ac:spMkLst>
        </pc:spChg>
        <pc:spChg chg="mod">
          <ac:chgData name="Rey Climacosa" userId="2751a7f52e36bee5" providerId="LiveId" clId="{99C5C0F2-DE19-42C5-B1BF-3E35C63E1181}" dt="2022-02-17T14:42:06.385" v="1" actId="20577"/>
          <ac:spMkLst>
            <pc:docMk/>
            <pc:sldMk cId="3662587458" sldId="356"/>
            <ac:spMk id="5" creationId="{35868F0F-7DA1-40A2-8F0D-8E3D98CA1856}"/>
          </ac:spMkLst>
        </pc:spChg>
      </pc:sldChg>
      <pc:sldChg chg="modSp mod">
        <pc:chgData name="Rey Climacosa" userId="2751a7f52e36bee5" providerId="LiveId" clId="{99C5C0F2-DE19-42C5-B1BF-3E35C63E1181}" dt="2022-02-17T18:36:15.832" v="2057" actId="20577"/>
        <pc:sldMkLst>
          <pc:docMk/>
          <pc:sldMk cId="2807426904" sldId="357"/>
        </pc:sldMkLst>
        <pc:spChg chg="mod">
          <ac:chgData name="Rey Climacosa" userId="2751a7f52e36bee5" providerId="LiveId" clId="{99C5C0F2-DE19-42C5-B1BF-3E35C63E1181}" dt="2022-02-17T18:36:15.832" v="2057" actId="20577"/>
          <ac:spMkLst>
            <pc:docMk/>
            <pc:sldMk cId="2807426904" sldId="357"/>
            <ac:spMk id="2" creationId="{84C64BAE-46A4-4C19-B8EA-561B823EA97B}"/>
          </ac:spMkLst>
        </pc:spChg>
      </pc:sldChg>
      <pc:sldChg chg="ord">
        <pc:chgData name="Rey Climacosa" userId="2751a7f52e36bee5" providerId="LiveId" clId="{99C5C0F2-DE19-42C5-B1BF-3E35C63E1181}" dt="2022-02-17T15:38:08.079" v="1611"/>
        <pc:sldMkLst>
          <pc:docMk/>
          <pc:sldMk cId="2377322822" sldId="365"/>
        </pc:sldMkLst>
      </pc:sldChg>
      <pc:sldChg chg="del">
        <pc:chgData name="Rey Climacosa" userId="2751a7f52e36bee5" providerId="LiveId" clId="{99C5C0F2-DE19-42C5-B1BF-3E35C63E1181}" dt="2022-02-17T15:04:41.600" v="357" actId="47"/>
        <pc:sldMkLst>
          <pc:docMk/>
          <pc:sldMk cId="2720594176" sldId="381"/>
        </pc:sldMkLst>
      </pc:sldChg>
      <pc:sldChg chg="del">
        <pc:chgData name="Rey Climacosa" userId="2751a7f52e36bee5" providerId="LiveId" clId="{99C5C0F2-DE19-42C5-B1BF-3E35C63E1181}" dt="2022-02-17T15:37:45.942" v="1601" actId="47"/>
        <pc:sldMkLst>
          <pc:docMk/>
          <pc:sldMk cId="10369841" sldId="383"/>
        </pc:sldMkLst>
      </pc:sldChg>
      <pc:sldChg chg="del">
        <pc:chgData name="Rey Climacosa" userId="2751a7f52e36bee5" providerId="LiveId" clId="{99C5C0F2-DE19-42C5-B1BF-3E35C63E1181}" dt="2022-02-17T15:04:42.014" v="358" actId="47"/>
        <pc:sldMkLst>
          <pc:docMk/>
          <pc:sldMk cId="1053390306" sldId="385"/>
        </pc:sldMkLst>
      </pc:sldChg>
      <pc:sldChg chg="del">
        <pc:chgData name="Rey Climacosa" userId="2751a7f52e36bee5" providerId="LiveId" clId="{99C5C0F2-DE19-42C5-B1BF-3E35C63E1181}" dt="2022-02-17T15:37:42.411" v="1600" actId="47"/>
        <pc:sldMkLst>
          <pc:docMk/>
          <pc:sldMk cId="3789254136" sldId="386"/>
        </pc:sldMkLst>
      </pc:sldChg>
      <pc:sldChg chg="del">
        <pc:chgData name="Rey Climacosa" userId="2751a7f52e36bee5" providerId="LiveId" clId="{99C5C0F2-DE19-42C5-B1BF-3E35C63E1181}" dt="2022-02-17T15:04:45.674" v="360" actId="47"/>
        <pc:sldMkLst>
          <pc:docMk/>
          <pc:sldMk cId="2403725769" sldId="387"/>
        </pc:sldMkLst>
      </pc:sldChg>
      <pc:sldChg chg="del">
        <pc:chgData name="Rey Climacosa" userId="2751a7f52e36bee5" providerId="LiveId" clId="{99C5C0F2-DE19-42C5-B1BF-3E35C63E1181}" dt="2022-02-17T15:04:47.339" v="363" actId="47"/>
        <pc:sldMkLst>
          <pc:docMk/>
          <pc:sldMk cId="3924884166" sldId="388"/>
        </pc:sldMkLst>
      </pc:sldChg>
      <pc:sldChg chg="del">
        <pc:chgData name="Rey Climacosa" userId="2751a7f52e36bee5" providerId="LiveId" clId="{99C5C0F2-DE19-42C5-B1BF-3E35C63E1181}" dt="2022-02-17T15:04:51.794" v="364" actId="47"/>
        <pc:sldMkLst>
          <pc:docMk/>
          <pc:sldMk cId="109422957" sldId="389"/>
        </pc:sldMkLst>
      </pc:sldChg>
      <pc:sldChg chg="del">
        <pc:chgData name="Rey Climacosa" userId="2751a7f52e36bee5" providerId="LiveId" clId="{99C5C0F2-DE19-42C5-B1BF-3E35C63E1181}" dt="2022-02-17T15:04:54.674" v="365" actId="47"/>
        <pc:sldMkLst>
          <pc:docMk/>
          <pc:sldMk cId="1547030689" sldId="390"/>
        </pc:sldMkLst>
      </pc:sldChg>
      <pc:sldChg chg="del">
        <pc:chgData name="Rey Climacosa" userId="2751a7f52e36bee5" providerId="LiveId" clId="{99C5C0F2-DE19-42C5-B1BF-3E35C63E1181}" dt="2022-02-17T15:04:56.379" v="366" actId="47"/>
        <pc:sldMkLst>
          <pc:docMk/>
          <pc:sldMk cId="3633367277" sldId="391"/>
        </pc:sldMkLst>
      </pc:sldChg>
      <pc:sldChg chg="del">
        <pc:chgData name="Rey Climacosa" userId="2751a7f52e36bee5" providerId="LiveId" clId="{99C5C0F2-DE19-42C5-B1BF-3E35C63E1181}" dt="2022-02-17T15:04:43.176" v="359" actId="47"/>
        <pc:sldMkLst>
          <pc:docMk/>
          <pc:sldMk cId="2537861843" sldId="392"/>
        </pc:sldMkLst>
      </pc:sldChg>
      <pc:sldChg chg="del">
        <pc:chgData name="Rey Climacosa" userId="2751a7f52e36bee5" providerId="LiveId" clId="{99C5C0F2-DE19-42C5-B1BF-3E35C63E1181}" dt="2022-02-17T15:04:46.141" v="361" actId="47"/>
        <pc:sldMkLst>
          <pc:docMk/>
          <pc:sldMk cId="1533109825" sldId="393"/>
        </pc:sldMkLst>
      </pc:sldChg>
      <pc:sldChg chg="del">
        <pc:chgData name="Rey Climacosa" userId="2751a7f52e36bee5" providerId="LiveId" clId="{99C5C0F2-DE19-42C5-B1BF-3E35C63E1181}" dt="2022-02-17T15:04:46.714" v="362" actId="47"/>
        <pc:sldMkLst>
          <pc:docMk/>
          <pc:sldMk cId="1922469972" sldId="394"/>
        </pc:sldMkLst>
      </pc:sldChg>
      <pc:sldChg chg="del">
        <pc:chgData name="Rey Climacosa" userId="2751a7f52e36bee5" providerId="LiveId" clId="{99C5C0F2-DE19-42C5-B1BF-3E35C63E1181}" dt="2022-02-17T15:04:58.486" v="367" actId="47"/>
        <pc:sldMkLst>
          <pc:docMk/>
          <pc:sldMk cId="1222139260" sldId="395"/>
        </pc:sldMkLst>
      </pc:sldChg>
      <pc:sldChg chg="del">
        <pc:chgData name="Rey Climacosa" userId="2751a7f52e36bee5" providerId="LiveId" clId="{99C5C0F2-DE19-42C5-B1BF-3E35C63E1181}" dt="2022-02-17T15:04:59.217" v="368" actId="47"/>
        <pc:sldMkLst>
          <pc:docMk/>
          <pc:sldMk cId="1223195578" sldId="397"/>
        </pc:sldMkLst>
      </pc:sldChg>
      <pc:sldChg chg="del">
        <pc:chgData name="Rey Climacosa" userId="2751a7f52e36bee5" providerId="LiveId" clId="{99C5C0F2-DE19-42C5-B1BF-3E35C63E1181}" dt="2022-02-17T15:06:17.126" v="390" actId="47"/>
        <pc:sldMkLst>
          <pc:docMk/>
          <pc:sldMk cId="1022756074" sldId="398"/>
        </pc:sldMkLst>
      </pc:sldChg>
      <pc:sldChg chg="modSp new mod">
        <pc:chgData name="Rey Climacosa" userId="2751a7f52e36bee5" providerId="LiveId" clId="{99C5C0F2-DE19-42C5-B1BF-3E35C63E1181}" dt="2022-02-17T15:55:23.597" v="1741" actId="20577"/>
        <pc:sldMkLst>
          <pc:docMk/>
          <pc:sldMk cId="3214973542" sldId="399"/>
        </pc:sldMkLst>
        <pc:spChg chg="mod">
          <ac:chgData name="Rey Climacosa" userId="2751a7f52e36bee5" providerId="LiveId" clId="{99C5C0F2-DE19-42C5-B1BF-3E35C63E1181}" dt="2022-02-17T15:55:23.597" v="1741" actId="20577"/>
          <ac:spMkLst>
            <pc:docMk/>
            <pc:sldMk cId="3214973542" sldId="399"/>
            <ac:spMk id="2" creationId="{6F260B19-DE3C-4A2B-AA6B-5CF2C5FA5984}"/>
          </ac:spMkLst>
        </pc:spChg>
        <pc:spChg chg="mod">
          <ac:chgData name="Rey Climacosa" userId="2751a7f52e36bee5" providerId="LiveId" clId="{99C5C0F2-DE19-42C5-B1BF-3E35C63E1181}" dt="2022-02-17T15:03:07.497" v="320" actId="20577"/>
          <ac:spMkLst>
            <pc:docMk/>
            <pc:sldMk cId="3214973542" sldId="399"/>
            <ac:spMk id="3" creationId="{6945425C-DE67-4959-9C7F-D96EE34B4163}"/>
          </ac:spMkLst>
        </pc:spChg>
      </pc:sldChg>
      <pc:sldChg chg="modSp new mod">
        <pc:chgData name="Rey Climacosa" userId="2751a7f52e36bee5" providerId="LiveId" clId="{99C5C0F2-DE19-42C5-B1BF-3E35C63E1181}" dt="2022-02-17T19:46:45.230" v="2153" actId="20577"/>
        <pc:sldMkLst>
          <pc:docMk/>
          <pc:sldMk cId="3794150353" sldId="400"/>
        </pc:sldMkLst>
        <pc:spChg chg="mod">
          <ac:chgData name="Rey Climacosa" userId="2751a7f52e36bee5" providerId="LiveId" clId="{99C5C0F2-DE19-42C5-B1BF-3E35C63E1181}" dt="2022-02-17T19:46:45.230" v="2153" actId="20577"/>
          <ac:spMkLst>
            <pc:docMk/>
            <pc:sldMk cId="3794150353" sldId="400"/>
            <ac:spMk id="2" creationId="{3138F8E7-5768-4A1D-A934-F17123E3976C}"/>
          </ac:spMkLst>
        </pc:spChg>
        <pc:spChg chg="mod">
          <ac:chgData name="Rey Climacosa" userId="2751a7f52e36bee5" providerId="LiveId" clId="{99C5C0F2-DE19-42C5-B1BF-3E35C63E1181}" dt="2022-02-17T15:03:22.702" v="323" actId="20577"/>
          <ac:spMkLst>
            <pc:docMk/>
            <pc:sldMk cId="3794150353" sldId="400"/>
            <ac:spMk id="3" creationId="{4A8455C6-0AF3-43F8-936A-38701BC276E3}"/>
          </ac:spMkLst>
        </pc:spChg>
      </pc:sldChg>
      <pc:sldChg chg="addSp modSp new mod">
        <pc:chgData name="Rey Climacosa" userId="2751a7f52e36bee5" providerId="LiveId" clId="{99C5C0F2-DE19-42C5-B1BF-3E35C63E1181}" dt="2022-02-17T15:52:11.026" v="1693" actId="20577"/>
        <pc:sldMkLst>
          <pc:docMk/>
          <pc:sldMk cId="1969119738" sldId="401"/>
        </pc:sldMkLst>
        <pc:spChg chg="mod">
          <ac:chgData name="Rey Climacosa" userId="2751a7f52e36bee5" providerId="LiveId" clId="{99C5C0F2-DE19-42C5-B1BF-3E35C63E1181}" dt="2022-02-17T15:52:11.026" v="1693" actId="20577"/>
          <ac:spMkLst>
            <pc:docMk/>
            <pc:sldMk cId="1969119738" sldId="401"/>
            <ac:spMk id="2" creationId="{A25F9846-0EB9-481A-AA56-848438ECFD7F}"/>
          </ac:spMkLst>
        </pc:spChg>
        <pc:spChg chg="mod">
          <ac:chgData name="Rey Climacosa" userId="2751a7f52e36bee5" providerId="LiveId" clId="{99C5C0F2-DE19-42C5-B1BF-3E35C63E1181}" dt="2022-02-17T15:23:41.798" v="1193" actId="6549"/>
          <ac:spMkLst>
            <pc:docMk/>
            <pc:sldMk cId="1969119738" sldId="401"/>
            <ac:spMk id="3" creationId="{D43541ED-0281-4E3D-A4B1-FAFC19BD871B}"/>
          </ac:spMkLst>
        </pc:spChg>
        <pc:picChg chg="add mod">
          <ac:chgData name="Rey Climacosa" userId="2751a7f52e36bee5" providerId="LiveId" clId="{99C5C0F2-DE19-42C5-B1BF-3E35C63E1181}" dt="2022-02-17T15:24:34.942" v="1225" actId="1076"/>
          <ac:picMkLst>
            <pc:docMk/>
            <pc:sldMk cId="1969119738" sldId="401"/>
            <ac:picMk id="5" creationId="{8030AEDC-D45D-40F7-AF0C-772085AE40F9}"/>
          </ac:picMkLst>
        </pc:picChg>
      </pc:sldChg>
      <pc:sldChg chg="addSp modSp new mod">
        <pc:chgData name="Rey Climacosa" userId="2751a7f52e36bee5" providerId="LiveId" clId="{99C5C0F2-DE19-42C5-B1BF-3E35C63E1181}" dt="2022-02-17T18:04:52.192" v="1765" actId="1076"/>
        <pc:sldMkLst>
          <pc:docMk/>
          <pc:sldMk cId="916599134" sldId="402"/>
        </pc:sldMkLst>
        <pc:spChg chg="mod">
          <ac:chgData name="Rey Climacosa" userId="2751a7f52e36bee5" providerId="LiveId" clId="{99C5C0F2-DE19-42C5-B1BF-3E35C63E1181}" dt="2022-02-17T15:56:33.655" v="1752" actId="20577"/>
          <ac:spMkLst>
            <pc:docMk/>
            <pc:sldMk cId="916599134" sldId="402"/>
            <ac:spMk id="2" creationId="{C5E5A4AC-32D0-4EB9-AF3D-18AFB3C3F82E}"/>
          </ac:spMkLst>
        </pc:spChg>
        <pc:spChg chg="mod">
          <ac:chgData name="Rey Climacosa" userId="2751a7f52e36bee5" providerId="LiveId" clId="{99C5C0F2-DE19-42C5-B1BF-3E35C63E1181}" dt="2022-02-17T15:04:03.823" v="333" actId="20577"/>
          <ac:spMkLst>
            <pc:docMk/>
            <pc:sldMk cId="916599134" sldId="402"/>
            <ac:spMk id="3" creationId="{8E0659D0-FFF1-4B3A-B82F-6F35824F6E66}"/>
          </ac:spMkLst>
        </pc:spChg>
        <pc:picChg chg="add mod">
          <ac:chgData name="Rey Climacosa" userId="2751a7f52e36bee5" providerId="LiveId" clId="{99C5C0F2-DE19-42C5-B1BF-3E35C63E1181}" dt="2022-02-17T18:04:52.192" v="1765" actId="1076"/>
          <ac:picMkLst>
            <pc:docMk/>
            <pc:sldMk cId="916599134" sldId="402"/>
            <ac:picMk id="5" creationId="{0254B2E3-E6A9-4229-81BF-0BE3255297B5}"/>
          </ac:picMkLst>
        </pc:picChg>
      </pc:sldChg>
      <pc:sldChg chg="modSp new del mod">
        <pc:chgData name="Rey Climacosa" userId="2751a7f52e36bee5" providerId="LiveId" clId="{99C5C0F2-DE19-42C5-B1BF-3E35C63E1181}" dt="2022-02-17T18:03:58.854" v="1764" actId="2696"/>
        <pc:sldMkLst>
          <pc:docMk/>
          <pc:sldMk cId="1703376428" sldId="403"/>
        </pc:sldMkLst>
        <pc:spChg chg="mod">
          <ac:chgData name="Rey Climacosa" userId="2751a7f52e36bee5" providerId="LiveId" clId="{99C5C0F2-DE19-42C5-B1BF-3E35C63E1181}" dt="2022-02-17T15:56:47.982" v="1761" actId="20577"/>
          <ac:spMkLst>
            <pc:docMk/>
            <pc:sldMk cId="1703376428" sldId="403"/>
            <ac:spMk id="2" creationId="{96A7CF06-679C-445F-8C59-9C596D31ADE1}"/>
          </ac:spMkLst>
        </pc:spChg>
        <pc:spChg chg="mod">
          <ac:chgData name="Rey Climacosa" userId="2751a7f52e36bee5" providerId="LiveId" clId="{99C5C0F2-DE19-42C5-B1BF-3E35C63E1181}" dt="2022-02-17T15:04:13.574" v="335"/>
          <ac:spMkLst>
            <pc:docMk/>
            <pc:sldMk cId="1703376428" sldId="403"/>
            <ac:spMk id="3" creationId="{FA70FA2E-90E3-4B62-B0F8-6331ADB11149}"/>
          </ac:spMkLst>
        </pc:spChg>
      </pc:sldChg>
      <pc:sldChg chg="addSp modSp new mod">
        <pc:chgData name="Rey Climacosa" userId="2751a7f52e36bee5" providerId="LiveId" clId="{99C5C0F2-DE19-42C5-B1BF-3E35C63E1181}" dt="2022-02-17T15:57:35.600" v="1762" actId="14100"/>
        <pc:sldMkLst>
          <pc:docMk/>
          <pc:sldMk cId="2525749057" sldId="404"/>
        </pc:sldMkLst>
        <pc:spChg chg="mod">
          <ac:chgData name="Rey Climacosa" userId="2751a7f52e36bee5" providerId="LiveId" clId="{99C5C0F2-DE19-42C5-B1BF-3E35C63E1181}" dt="2022-02-17T15:57:35.600" v="1762" actId="14100"/>
          <ac:spMkLst>
            <pc:docMk/>
            <pc:sldMk cId="2525749057" sldId="404"/>
            <ac:spMk id="2" creationId="{E5ADB6AC-B8AD-418F-94E8-60AF9C3A149A}"/>
          </ac:spMkLst>
        </pc:spChg>
        <pc:spChg chg="mod">
          <ac:chgData name="Rey Climacosa" userId="2751a7f52e36bee5" providerId="LiveId" clId="{99C5C0F2-DE19-42C5-B1BF-3E35C63E1181}" dt="2022-02-17T15:37:55.107" v="1609" actId="20577"/>
          <ac:spMkLst>
            <pc:docMk/>
            <pc:sldMk cId="2525749057" sldId="404"/>
            <ac:spMk id="3" creationId="{858FDF03-2BFF-44E0-9EEF-4C807D98BA03}"/>
          </ac:spMkLst>
        </pc:spChg>
        <pc:picChg chg="add mod">
          <ac:chgData name="Rey Climacosa" userId="2751a7f52e36bee5" providerId="LiveId" clId="{99C5C0F2-DE19-42C5-B1BF-3E35C63E1181}" dt="2022-02-17T15:30:06.338" v="1406" actId="1076"/>
          <ac:picMkLst>
            <pc:docMk/>
            <pc:sldMk cId="2525749057" sldId="404"/>
            <ac:picMk id="4" creationId="{84D22DD6-9C33-43DD-A249-C04DC31C8F5D}"/>
          </ac:picMkLst>
        </pc:picChg>
      </pc:sldChg>
      <pc:sldChg chg="modSp new mod">
        <pc:chgData name="Rey Climacosa" userId="2751a7f52e36bee5" providerId="LiveId" clId="{99C5C0F2-DE19-42C5-B1BF-3E35C63E1181}" dt="2022-02-17T19:01:13.796" v="2150" actId="20577"/>
        <pc:sldMkLst>
          <pc:docMk/>
          <pc:sldMk cId="3990895767" sldId="405"/>
        </pc:sldMkLst>
        <pc:spChg chg="mod">
          <ac:chgData name="Rey Climacosa" userId="2751a7f52e36bee5" providerId="LiveId" clId="{99C5C0F2-DE19-42C5-B1BF-3E35C63E1181}" dt="2022-02-17T19:01:13.796" v="2150" actId="20577"/>
          <ac:spMkLst>
            <pc:docMk/>
            <pc:sldMk cId="3990895767" sldId="405"/>
            <ac:spMk id="2" creationId="{AC911C27-C047-44D5-A782-9ABE4FA17950}"/>
          </ac:spMkLst>
        </pc:spChg>
        <pc:spChg chg="mod">
          <ac:chgData name="Rey Climacosa" userId="2751a7f52e36bee5" providerId="LiveId" clId="{99C5C0F2-DE19-42C5-B1BF-3E35C63E1181}" dt="2022-02-17T18:36:26.805" v="2066" actId="20577"/>
          <ac:spMkLst>
            <pc:docMk/>
            <pc:sldMk cId="3990895767" sldId="405"/>
            <ac:spMk id="3" creationId="{80021152-BC11-4C9E-B8BC-706646D17385}"/>
          </ac:spMkLst>
        </pc:spChg>
      </pc:sldChg>
      <pc:sldChg chg="modSp new mod">
        <pc:chgData name="Rey Climacosa" userId="2751a7f52e36bee5" providerId="LiveId" clId="{99C5C0F2-DE19-42C5-B1BF-3E35C63E1181}" dt="2022-02-17T20:41:21.835" v="2296" actId="1035"/>
        <pc:sldMkLst>
          <pc:docMk/>
          <pc:sldMk cId="4182228521" sldId="406"/>
        </pc:sldMkLst>
        <pc:spChg chg="mod">
          <ac:chgData name="Rey Climacosa" userId="2751a7f52e36bee5" providerId="LiveId" clId="{99C5C0F2-DE19-42C5-B1BF-3E35C63E1181}" dt="2022-02-17T20:41:21.835" v="2296" actId="1035"/>
          <ac:spMkLst>
            <pc:docMk/>
            <pc:sldMk cId="4182228521" sldId="406"/>
            <ac:spMk id="2" creationId="{6F3168DA-5A36-4B73-9470-ABD64AB6C2A6}"/>
          </ac:spMkLst>
        </pc:spChg>
        <pc:spChg chg="mod">
          <ac:chgData name="Rey Climacosa" userId="2751a7f52e36bee5" providerId="LiveId" clId="{99C5C0F2-DE19-42C5-B1BF-3E35C63E1181}" dt="2022-02-17T20:25:35.246" v="2214"/>
          <ac:spMkLst>
            <pc:docMk/>
            <pc:sldMk cId="4182228521" sldId="406"/>
            <ac:spMk id="3" creationId="{D150ADC8-FB36-4400-B469-45B390018992}"/>
          </ac:spMkLst>
        </pc:spChg>
      </pc:sldChg>
      <pc:sldChg chg="modSp new mod">
        <pc:chgData name="Rey Climacosa" userId="2751a7f52e36bee5" providerId="LiveId" clId="{99C5C0F2-DE19-42C5-B1BF-3E35C63E1181}" dt="2022-02-17T20:26:11.398" v="2224" actId="20577"/>
        <pc:sldMkLst>
          <pc:docMk/>
          <pc:sldMk cId="175514828" sldId="407"/>
        </pc:sldMkLst>
        <pc:spChg chg="mod">
          <ac:chgData name="Rey Climacosa" userId="2751a7f52e36bee5" providerId="LiveId" clId="{99C5C0F2-DE19-42C5-B1BF-3E35C63E1181}" dt="2022-02-17T20:26:11.398" v="2224" actId="20577"/>
          <ac:spMkLst>
            <pc:docMk/>
            <pc:sldMk cId="175514828" sldId="407"/>
            <ac:spMk id="2" creationId="{60367A8E-AA0F-4A2E-8AE8-E627582FDDF7}"/>
          </ac:spMkLst>
        </pc:spChg>
        <pc:spChg chg="mod">
          <ac:chgData name="Rey Climacosa" userId="2751a7f52e36bee5" providerId="LiveId" clId="{99C5C0F2-DE19-42C5-B1BF-3E35C63E1181}" dt="2022-02-17T20:25:57.632" v="2218"/>
          <ac:spMkLst>
            <pc:docMk/>
            <pc:sldMk cId="175514828" sldId="407"/>
            <ac:spMk id="3" creationId="{910394CC-384B-43A4-A054-7BDA9F79D2D6}"/>
          </ac:spMkLst>
        </pc:spChg>
      </pc:sldChg>
    </pc:docChg>
  </pc:docChgLst>
  <pc:docChgLst>
    <pc:chgData name="Rey Climacosa" userId="2751a7f52e36bee5" providerId="LiveId" clId="{4A885CCB-58E0-4DAD-8750-05EB4FC7D247}"/>
    <pc:docChg chg="custSel addSld delSld modSld sldOrd">
      <pc:chgData name="Rey Climacosa" userId="2751a7f52e36bee5" providerId="LiveId" clId="{4A885CCB-58E0-4DAD-8750-05EB4FC7D247}" dt="2022-02-12T21:14:05.082" v="1843" actId="20577"/>
      <pc:docMkLst>
        <pc:docMk/>
      </pc:docMkLst>
      <pc:sldChg chg="modSp mod">
        <pc:chgData name="Rey Climacosa" userId="2751a7f52e36bee5" providerId="LiveId" clId="{4A885CCB-58E0-4DAD-8750-05EB4FC7D247}" dt="2022-02-03T22:43:37.535" v="539" actId="20577"/>
        <pc:sldMkLst>
          <pc:docMk/>
          <pc:sldMk cId="2807426904" sldId="357"/>
        </pc:sldMkLst>
        <pc:spChg chg="mod">
          <ac:chgData name="Rey Climacosa" userId="2751a7f52e36bee5" providerId="LiveId" clId="{4A885CCB-58E0-4DAD-8750-05EB4FC7D247}" dt="2022-02-03T22:43:37.535" v="539" actId="20577"/>
          <ac:spMkLst>
            <pc:docMk/>
            <pc:sldMk cId="2807426904" sldId="357"/>
            <ac:spMk id="2" creationId="{84C64BAE-46A4-4C19-B8EA-561B823EA97B}"/>
          </ac:spMkLst>
        </pc:spChg>
      </pc:sldChg>
      <pc:sldChg chg="del">
        <pc:chgData name="Rey Climacosa" userId="2751a7f52e36bee5" providerId="LiveId" clId="{4A885CCB-58E0-4DAD-8750-05EB4FC7D247}" dt="2022-02-03T22:15:03.963" v="349" actId="47"/>
        <pc:sldMkLst>
          <pc:docMk/>
          <pc:sldMk cId="2995018484" sldId="368"/>
        </pc:sldMkLst>
      </pc:sldChg>
      <pc:sldChg chg="del">
        <pc:chgData name="Rey Climacosa" userId="2751a7f52e36bee5" providerId="LiveId" clId="{4A885CCB-58E0-4DAD-8750-05EB4FC7D247}" dt="2022-02-03T22:15:03.963" v="349" actId="47"/>
        <pc:sldMkLst>
          <pc:docMk/>
          <pc:sldMk cId="1481653654" sldId="375"/>
        </pc:sldMkLst>
      </pc:sldChg>
      <pc:sldChg chg="del">
        <pc:chgData name="Rey Climacosa" userId="2751a7f52e36bee5" providerId="LiveId" clId="{4A885CCB-58E0-4DAD-8750-05EB4FC7D247}" dt="2022-02-03T22:11:13.118" v="0" actId="47"/>
        <pc:sldMkLst>
          <pc:docMk/>
          <pc:sldMk cId="1641259676" sldId="378"/>
        </pc:sldMkLst>
      </pc:sldChg>
      <pc:sldChg chg="del">
        <pc:chgData name="Rey Climacosa" userId="2751a7f52e36bee5" providerId="LiveId" clId="{4A885CCB-58E0-4DAD-8750-05EB4FC7D247}" dt="2022-02-03T22:11:13.878" v="1" actId="47"/>
        <pc:sldMkLst>
          <pc:docMk/>
          <pc:sldMk cId="2396607717" sldId="379"/>
        </pc:sldMkLst>
      </pc:sldChg>
      <pc:sldChg chg="del">
        <pc:chgData name="Rey Climacosa" userId="2751a7f52e36bee5" providerId="LiveId" clId="{4A885CCB-58E0-4DAD-8750-05EB4FC7D247}" dt="2022-02-03T22:11:14.286" v="2" actId="47"/>
        <pc:sldMkLst>
          <pc:docMk/>
          <pc:sldMk cId="811826862" sldId="380"/>
        </pc:sldMkLst>
      </pc:sldChg>
      <pc:sldChg chg="modSp del mod">
        <pc:chgData name="Rey Climacosa" userId="2751a7f52e36bee5" providerId="LiveId" clId="{4A885CCB-58E0-4DAD-8750-05EB4FC7D247}" dt="2022-02-03T23:08:26.398" v="627" actId="20577"/>
        <pc:sldMkLst>
          <pc:docMk/>
          <pc:sldMk cId="2720594176" sldId="381"/>
        </pc:sldMkLst>
        <pc:spChg chg="mod">
          <ac:chgData name="Rey Climacosa" userId="2751a7f52e36bee5" providerId="LiveId" clId="{4A885CCB-58E0-4DAD-8750-05EB4FC7D247}" dt="2022-02-03T23:08:26.398" v="627" actId="20577"/>
          <ac:spMkLst>
            <pc:docMk/>
            <pc:sldMk cId="2720594176" sldId="381"/>
            <ac:spMk id="2" creationId="{5DAC6914-EB4D-4566-9F51-D4F0D7A3D9BC}"/>
          </ac:spMkLst>
        </pc:spChg>
      </pc:sldChg>
      <pc:sldChg chg="del">
        <pc:chgData name="Rey Climacosa" userId="2751a7f52e36bee5" providerId="LiveId" clId="{4A885CCB-58E0-4DAD-8750-05EB4FC7D247}" dt="2022-02-03T22:11:15.051" v="4" actId="47"/>
        <pc:sldMkLst>
          <pc:docMk/>
          <pc:sldMk cId="1723753996" sldId="382"/>
        </pc:sldMkLst>
      </pc:sldChg>
      <pc:sldChg chg="modSp mod">
        <pc:chgData name="Rey Climacosa" userId="2751a7f52e36bee5" providerId="LiveId" clId="{4A885CCB-58E0-4DAD-8750-05EB4FC7D247}" dt="2022-02-03T22:11:43.334" v="86" actId="20577"/>
        <pc:sldMkLst>
          <pc:docMk/>
          <pc:sldMk cId="10369841" sldId="383"/>
        </pc:sldMkLst>
        <pc:spChg chg="mod">
          <ac:chgData name="Rey Climacosa" userId="2751a7f52e36bee5" providerId="LiveId" clId="{4A885CCB-58E0-4DAD-8750-05EB4FC7D247}" dt="2022-02-03T22:11:43.334" v="86" actId="20577"/>
          <ac:spMkLst>
            <pc:docMk/>
            <pc:sldMk cId="10369841" sldId="383"/>
            <ac:spMk id="2" creationId="{37DB72FE-84C8-4260-8638-25255F89F3FE}"/>
          </ac:spMkLst>
        </pc:spChg>
      </pc:sldChg>
      <pc:sldChg chg="del">
        <pc:chgData name="Rey Climacosa" userId="2751a7f52e36bee5" providerId="LiveId" clId="{4A885CCB-58E0-4DAD-8750-05EB4FC7D247}" dt="2022-02-03T22:15:03.963" v="349" actId="47"/>
        <pc:sldMkLst>
          <pc:docMk/>
          <pc:sldMk cId="193553180" sldId="384"/>
        </pc:sldMkLst>
      </pc:sldChg>
      <pc:sldChg chg="modSp mod">
        <pc:chgData name="Rey Climacosa" userId="2751a7f52e36bee5" providerId="LiveId" clId="{4A885CCB-58E0-4DAD-8750-05EB4FC7D247}" dt="2022-02-03T23:13:58.315" v="717" actId="20577"/>
        <pc:sldMkLst>
          <pc:docMk/>
          <pc:sldMk cId="1053390306" sldId="385"/>
        </pc:sldMkLst>
        <pc:spChg chg="mod">
          <ac:chgData name="Rey Climacosa" userId="2751a7f52e36bee5" providerId="LiveId" clId="{4A885CCB-58E0-4DAD-8750-05EB4FC7D247}" dt="2022-02-03T23:13:58.315" v="717" actId="20577"/>
          <ac:spMkLst>
            <pc:docMk/>
            <pc:sldMk cId="1053390306" sldId="385"/>
            <ac:spMk id="2" creationId="{84043F41-325C-4A7E-8EE2-DEEDF9637E0A}"/>
          </ac:spMkLst>
        </pc:spChg>
      </pc:sldChg>
      <pc:sldChg chg="modSp new mod">
        <pc:chgData name="Rey Climacosa" userId="2751a7f52e36bee5" providerId="LiveId" clId="{4A885CCB-58E0-4DAD-8750-05EB4FC7D247}" dt="2022-02-03T22:12:43.146" v="145" actId="20577"/>
        <pc:sldMkLst>
          <pc:docMk/>
          <pc:sldMk cId="3789254136" sldId="386"/>
        </pc:sldMkLst>
        <pc:spChg chg="mod">
          <ac:chgData name="Rey Climacosa" userId="2751a7f52e36bee5" providerId="LiveId" clId="{4A885CCB-58E0-4DAD-8750-05EB4FC7D247}" dt="2022-02-03T22:12:43.146" v="145" actId="20577"/>
          <ac:spMkLst>
            <pc:docMk/>
            <pc:sldMk cId="3789254136" sldId="386"/>
            <ac:spMk id="2" creationId="{EC793BB7-CB14-4FED-A271-468E98F7016F}"/>
          </ac:spMkLst>
        </pc:spChg>
        <pc:spChg chg="mod">
          <ac:chgData name="Rey Climacosa" userId="2751a7f52e36bee5" providerId="LiveId" clId="{4A885CCB-58E0-4DAD-8750-05EB4FC7D247}" dt="2022-02-03T22:12:01.853" v="88"/>
          <ac:spMkLst>
            <pc:docMk/>
            <pc:sldMk cId="3789254136" sldId="386"/>
            <ac:spMk id="3" creationId="{D5F58FB5-B516-4C3C-AF6C-40F2B6A45E50}"/>
          </ac:spMkLst>
        </pc:spChg>
      </pc:sldChg>
      <pc:sldChg chg="modSp new mod">
        <pc:chgData name="Rey Climacosa" userId="2751a7f52e36bee5" providerId="LiveId" clId="{4A885CCB-58E0-4DAD-8750-05EB4FC7D247}" dt="2022-02-12T21:14:05.082" v="1843" actId="20577"/>
        <pc:sldMkLst>
          <pc:docMk/>
          <pc:sldMk cId="2403725769" sldId="387"/>
        </pc:sldMkLst>
        <pc:spChg chg="mod">
          <ac:chgData name="Rey Climacosa" userId="2751a7f52e36bee5" providerId="LiveId" clId="{4A885CCB-58E0-4DAD-8750-05EB4FC7D247}" dt="2022-02-12T21:14:05.082" v="1843" actId="20577"/>
          <ac:spMkLst>
            <pc:docMk/>
            <pc:sldMk cId="2403725769" sldId="387"/>
            <ac:spMk id="2" creationId="{A88DFBBB-FCE9-4143-8DA1-02639C371F26}"/>
          </ac:spMkLst>
        </pc:spChg>
        <pc:spChg chg="mod">
          <ac:chgData name="Rey Climacosa" userId="2751a7f52e36bee5" providerId="LiveId" clId="{4A885CCB-58E0-4DAD-8750-05EB4FC7D247}" dt="2022-02-03T22:12:59.629" v="147"/>
          <ac:spMkLst>
            <pc:docMk/>
            <pc:sldMk cId="2403725769" sldId="387"/>
            <ac:spMk id="3" creationId="{B4A8AE71-10EE-4BDB-BF32-FA979F72EF3A}"/>
          </ac:spMkLst>
        </pc:spChg>
      </pc:sldChg>
      <pc:sldChg chg="modSp new mod">
        <pc:chgData name="Rey Climacosa" userId="2751a7f52e36bee5" providerId="LiveId" clId="{4A885CCB-58E0-4DAD-8750-05EB4FC7D247}" dt="2022-02-03T22:13:37.084" v="199" actId="20577"/>
        <pc:sldMkLst>
          <pc:docMk/>
          <pc:sldMk cId="3924884166" sldId="388"/>
        </pc:sldMkLst>
        <pc:spChg chg="mod">
          <ac:chgData name="Rey Climacosa" userId="2751a7f52e36bee5" providerId="LiveId" clId="{4A885CCB-58E0-4DAD-8750-05EB4FC7D247}" dt="2022-02-03T22:13:37.084" v="199" actId="20577"/>
          <ac:spMkLst>
            <pc:docMk/>
            <pc:sldMk cId="3924884166" sldId="388"/>
            <ac:spMk id="2" creationId="{EB584F2A-13C4-4B14-9426-2825DCE2F361}"/>
          </ac:spMkLst>
        </pc:spChg>
        <pc:spChg chg="mod">
          <ac:chgData name="Rey Climacosa" userId="2751a7f52e36bee5" providerId="LiveId" clId="{4A885CCB-58E0-4DAD-8750-05EB4FC7D247}" dt="2022-02-03T22:13:11.179" v="149"/>
          <ac:spMkLst>
            <pc:docMk/>
            <pc:sldMk cId="3924884166" sldId="388"/>
            <ac:spMk id="3" creationId="{6704DB85-46D1-4A2C-88D8-124992F08E08}"/>
          </ac:spMkLst>
        </pc:spChg>
      </pc:sldChg>
      <pc:sldChg chg="modSp new mod">
        <pc:chgData name="Rey Climacosa" userId="2751a7f52e36bee5" providerId="LiveId" clId="{4A885CCB-58E0-4DAD-8750-05EB4FC7D247}" dt="2022-02-03T23:25:31.224" v="1026" actId="207"/>
        <pc:sldMkLst>
          <pc:docMk/>
          <pc:sldMk cId="109422957" sldId="389"/>
        </pc:sldMkLst>
        <pc:spChg chg="mod">
          <ac:chgData name="Rey Climacosa" userId="2751a7f52e36bee5" providerId="LiveId" clId="{4A885CCB-58E0-4DAD-8750-05EB4FC7D247}" dt="2022-02-03T23:25:31.224" v="1026" actId="207"/>
          <ac:spMkLst>
            <pc:docMk/>
            <pc:sldMk cId="109422957" sldId="389"/>
            <ac:spMk id="2" creationId="{198E7E34-47D0-47E5-86DA-50E533B72A77}"/>
          </ac:spMkLst>
        </pc:spChg>
        <pc:spChg chg="mod">
          <ac:chgData name="Rey Climacosa" userId="2751a7f52e36bee5" providerId="LiveId" clId="{4A885CCB-58E0-4DAD-8750-05EB4FC7D247}" dt="2022-02-03T22:13:55.078" v="201"/>
          <ac:spMkLst>
            <pc:docMk/>
            <pc:sldMk cId="109422957" sldId="389"/>
            <ac:spMk id="3" creationId="{4B7A1674-37F1-4C02-B9AA-57D7618C1FB3}"/>
          </ac:spMkLst>
        </pc:spChg>
      </pc:sldChg>
      <pc:sldChg chg="modSp new mod">
        <pc:chgData name="Rey Climacosa" userId="2751a7f52e36bee5" providerId="LiveId" clId="{4A885CCB-58E0-4DAD-8750-05EB4FC7D247}" dt="2022-02-03T23:29:35.658" v="1091" actId="20577"/>
        <pc:sldMkLst>
          <pc:docMk/>
          <pc:sldMk cId="1547030689" sldId="390"/>
        </pc:sldMkLst>
        <pc:spChg chg="mod">
          <ac:chgData name="Rey Climacosa" userId="2751a7f52e36bee5" providerId="LiveId" clId="{4A885CCB-58E0-4DAD-8750-05EB4FC7D247}" dt="2022-02-03T23:29:35.658" v="1091" actId="20577"/>
          <ac:spMkLst>
            <pc:docMk/>
            <pc:sldMk cId="1547030689" sldId="390"/>
            <ac:spMk id="2" creationId="{6B6453FA-1E49-4471-8731-7E1557872781}"/>
          </ac:spMkLst>
        </pc:spChg>
        <pc:spChg chg="mod">
          <ac:chgData name="Rey Climacosa" userId="2751a7f52e36bee5" providerId="LiveId" clId="{4A885CCB-58E0-4DAD-8750-05EB4FC7D247}" dt="2022-02-03T22:14:19.044" v="228"/>
          <ac:spMkLst>
            <pc:docMk/>
            <pc:sldMk cId="1547030689" sldId="390"/>
            <ac:spMk id="3" creationId="{C2E89ECA-8C67-40A3-BCB7-E67FEC4C5839}"/>
          </ac:spMkLst>
        </pc:spChg>
      </pc:sldChg>
      <pc:sldChg chg="modSp new mod">
        <pc:chgData name="Rey Climacosa" userId="2751a7f52e36bee5" providerId="LiveId" clId="{4A885CCB-58E0-4DAD-8750-05EB4FC7D247}" dt="2022-02-03T22:15:49.643" v="479" actId="20577"/>
        <pc:sldMkLst>
          <pc:docMk/>
          <pc:sldMk cId="3633367277" sldId="391"/>
        </pc:sldMkLst>
        <pc:spChg chg="mod">
          <ac:chgData name="Rey Climacosa" userId="2751a7f52e36bee5" providerId="LiveId" clId="{4A885CCB-58E0-4DAD-8750-05EB4FC7D247}" dt="2022-02-03T22:15:49.643" v="479" actId="20577"/>
          <ac:spMkLst>
            <pc:docMk/>
            <pc:sldMk cId="3633367277" sldId="391"/>
            <ac:spMk id="2" creationId="{41F437C6-E9CC-4F2E-A327-F68E00B40573}"/>
          </ac:spMkLst>
        </pc:spChg>
        <pc:spChg chg="mod">
          <ac:chgData name="Rey Climacosa" userId="2751a7f52e36bee5" providerId="LiveId" clId="{4A885CCB-58E0-4DAD-8750-05EB4FC7D247}" dt="2022-02-03T22:15:29.056" v="389"/>
          <ac:spMkLst>
            <pc:docMk/>
            <pc:sldMk cId="3633367277" sldId="391"/>
            <ac:spMk id="3" creationId="{CD5B8867-4CC8-436F-A2F2-BF92D19E0CE0}"/>
          </ac:spMkLst>
        </pc:spChg>
      </pc:sldChg>
      <pc:sldChg chg="modSp mod">
        <pc:chgData name="Rey Climacosa" userId="2751a7f52e36bee5" providerId="LiveId" clId="{4A885CCB-58E0-4DAD-8750-05EB4FC7D247}" dt="2022-02-12T21:11:30.271" v="1842" actId="255"/>
        <pc:sldMkLst>
          <pc:docMk/>
          <pc:sldMk cId="1533109825" sldId="393"/>
        </pc:sldMkLst>
        <pc:spChg chg="mod">
          <ac:chgData name="Rey Climacosa" userId="2751a7f52e36bee5" providerId="LiveId" clId="{4A885CCB-58E0-4DAD-8750-05EB4FC7D247}" dt="2022-02-12T21:11:30.271" v="1842" actId="255"/>
          <ac:spMkLst>
            <pc:docMk/>
            <pc:sldMk cId="1533109825" sldId="393"/>
            <ac:spMk id="2" creationId="{7BE6AC62-D7E5-4183-8AAE-1EF19EC21501}"/>
          </ac:spMkLst>
        </pc:spChg>
      </pc:sldChg>
      <pc:sldChg chg="modSp mod">
        <pc:chgData name="Rey Climacosa" userId="2751a7f52e36bee5" providerId="LiveId" clId="{4A885CCB-58E0-4DAD-8750-05EB4FC7D247}" dt="2022-02-03T23:22:02.995" v="940" actId="20577"/>
        <pc:sldMkLst>
          <pc:docMk/>
          <pc:sldMk cId="1922469972" sldId="394"/>
        </pc:sldMkLst>
        <pc:spChg chg="mod">
          <ac:chgData name="Rey Climacosa" userId="2751a7f52e36bee5" providerId="LiveId" clId="{4A885CCB-58E0-4DAD-8750-05EB4FC7D247}" dt="2022-02-03T23:22:02.995" v="940" actId="20577"/>
          <ac:spMkLst>
            <pc:docMk/>
            <pc:sldMk cId="1922469972" sldId="394"/>
            <ac:spMk id="2" creationId="{E612FA11-8DB1-45B8-B1D8-80D048B7F8A5}"/>
          </ac:spMkLst>
        </pc:spChg>
      </pc:sldChg>
      <pc:sldChg chg="addSp delSp modSp new mod">
        <pc:chgData name="Rey Climacosa" userId="2751a7f52e36bee5" providerId="LiveId" clId="{4A885CCB-58E0-4DAD-8750-05EB4FC7D247}" dt="2022-02-03T22:44:22.839" v="544" actId="1076"/>
        <pc:sldMkLst>
          <pc:docMk/>
          <pc:sldMk cId="1222139260" sldId="395"/>
        </pc:sldMkLst>
        <pc:spChg chg="del">
          <ac:chgData name="Rey Climacosa" userId="2751a7f52e36bee5" providerId="LiveId" clId="{4A885CCB-58E0-4DAD-8750-05EB4FC7D247}" dt="2022-02-03T22:44:17.135" v="542" actId="478"/>
          <ac:spMkLst>
            <pc:docMk/>
            <pc:sldMk cId="1222139260" sldId="395"/>
            <ac:spMk id="2" creationId="{C8571D22-96D4-4CD2-99BE-1D9B4FD3BF3B}"/>
          </ac:spMkLst>
        </pc:spChg>
        <pc:spChg chg="mod">
          <ac:chgData name="Rey Climacosa" userId="2751a7f52e36bee5" providerId="LiveId" clId="{4A885CCB-58E0-4DAD-8750-05EB4FC7D247}" dt="2022-02-03T22:44:02.699" v="541"/>
          <ac:spMkLst>
            <pc:docMk/>
            <pc:sldMk cId="1222139260" sldId="395"/>
            <ac:spMk id="3" creationId="{3F42BDF4-F557-4CAD-B1F5-267B87210943}"/>
          </ac:spMkLst>
        </pc:spChg>
        <pc:picChg chg="add mod">
          <ac:chgData name="Rey Climacosa" userId="2751a7f52e36bee5" providerId="LiveId" clId="{4A885CCB-58E0-4DAD-8750-05EB4FC7D247}" dt="2022-02-03T22:44:22.839" v="544" actId="1076"/>
          <ac:picMkLst>
            <pc:docMk/>
            <pc:sldMk cId="1222139260" sldId="395"/>
            <ac:picMk id="5" creationId="{B1BDBF97-3BA2-4BF8-9895-0ED88DF6AB6F}"/>
          </ac:picMkLst>
        </pc:picChg>
      </pc:sldChg>
      <pc:sldChg chg="modSp new del mod ord">
        <pc:chgData name="Rey Climacosa" userId="2751a7f52e36bee5" providerId="LiveId" clId="{4A885CCB-58E0-4DAD-8750-05EB4FC7D247}" dt="2022-02-03T22:46:10.071" v="554" actId="2696"/>
        <pc:sldMkLst>
          <pc:docMk/>
          <pc:sldMk cId="2307412961" sldId="396"/>
        </pc:sldMkLst>
        <pc:spChg chg="mod">
          <ac:chgData name="Rey Climacosa" userId="2751a7f52e36bee5" providerId="LiveId" clId="{4A885CCB-58E0-4DAD-8750-05EB4FC7D247}" dt="2022-02-03T22:45:27.954" v="551"/>
          <ac:spMkLst>
            <pc:docMk/>
            <pc:sldMk cId="2307412961" sldId="396"/>
            <ac:spMk id="3" creationId="{B13FE3E1-EE7B-4962-B407-14F89A96F308}"/>
          </ac:spMkLst>
        </pc:spChg>
      </pc:sldChg>
      <pc:sldChg chg="addSp delSp modSp new mod">
        <pc:chgData name="Rey Climacosa" userId="2751a7f52e36bee5" providerId="LiveId" clId="{4A885CCB-58E0-4DAD-8750-05EB4FC7D247}" dt="2022-02-03T22:45:19.272" v="550"/>
        <pc:sldMkLst>
          <pc:docMk/>
          <pc:sldMk cId="1223195578" sldId="397"/>
        </pc:sldMkLst>
        <pc:spChg chg="del">
          <ac:chgData name="Rey Climacosa" userId="2751a7f52e36bee5" providerId="LiveId" clId="{4A885CCB-58E0-4DAD-8750-05EB4FC7D247}" dt="2022-02-03T22:45:04.909" v="547" actId="478"/>
          <ac:spMkLst>
            <pc:docMk/>
            <pc:sldMk cId="1223195578" sldId="397"/>
            <ac:spMk id="2" creationId="{01325D76-8A4F-41D0-AD1C-DB3D7C9A4ACB}"/>
          </ac:spMkLst>
        </pc:spChg>
        <pc:spChg chg="mod">
          <ac:chgData name="Rey Climacosa" userId="2751a7f52e36bee5" providerId="LiveId" clId="{4A885CCB-58E0-4DAD-8750-05EB4FC7D247}" dt="2022-02-03T22:45:19.272" v="550"/>
          <ac:spMkLst>
            <pc:docMk/>
            <pc:sldMk cId="1223195578" sldId="397"/>
            <ac:spMk id="3" creationId="{81620A3E-0037-4920-AE3F-F60332AC7136}"/>
          </ac:spMkLst>
        </pc:spChg>
        <pc:picChg chg="add mod">
          <ac:chgData name="Rey Climacosa" userId="2751a7f52e36bee5" providerId="LiveId" clId="{4A885CCB-58E0-4DAD-8750-05EB4FC7D247}" dt="2022-02-03T22:45:10.380" v="549" actId="1076"/>
          <ac:picMkLst>
            <pc:docMk/>
            <pc:sldMk cId="1223195578" sldId="397"/>
            <ac:picMk id="5" creationId="{265D7C8D-715E-4894-B926-BEE8DB91CA73}"/>
          </ac:picMkLst>
        </pc:picChg>
      </pc:sldChg>
      <pc:sldChg chg="modSp new mod">
        <pc:chgData name="Rey Climacosa" userId="2751a7f52e36bee5" providerId="LiveId" clId="{4A885CCB-58E0-4DAD-8750-05EB4FC7D247}" dt="2022-02-03T23:56:44.342" v="1507" actId="20577"/>
        <pc:sldMkLst>
          <pc:docMk/>
          <pc:sldMk cId="1022756074" sldId="398"/>
        </pc:sldMkLst>
        <pc:spChg chg="mod">
          <ac:chgData name="Rey Climacosa" userId="2751a7f52e36bee5" providerId="LiveId" clId="{4A885CCB-58E0-4DAD-8750-05EB4FC7D247}" dt="2022-02-03T23:51:53.799" v="1494" actId="20577"/>
          <ac:spMkLst>
            <pc:docMk/>
            <pc:sldMk cId="1022756074" sldId="398"/>
            <ac:spMk id="2" creationId="{7CDCD37B-5E38-47FA-BE64-3378C10B5314}"/>
          </ac:spMkLst>
        </pc:spChg>
        <pc:spChg chg="mod">
          <ac:chgData name="Rey Climacosa" userId="2751a7f52e36bee5" providerId="LiveId" clId="{4A885CCB-58E0-4DAD-8750-05EB4FC7D247}" dt="2022-02-03T23:56:44.342" v="1507" actId="20577"/>
          <ac:spMkLst>
            <pc:docMk/>
            <pc:sldMk cId="1022756074" sldId="398"/>
            <ac:spMk id="3" creationId="{EF6C5891-4DB0-4F1D-A1C5-9CD76080E7C2}"/>
          </ac:spMkLst>
        </pc:spChg>
      </pc:sldChg>
    </pc:docChg>
  </pc:docChgLst>
  <pc:docChgLst>
    <pc:chgData name="Rey Climacosa" userId="2751a7f52e36bee5" providerId="LiveId" clId="{0A030A5D-C837-412D-BF0E-1F60D601DDA3}"/>
    <pc:docChg chg="modSld">
      <pc:chgData name="Rey Climacosa" userId="2751a7f52e36bee5" providerId="LiveId" clId="{0A030A5D-C837-412D-BF0E-1F60D601DDA3}" dt="2022-02-17T22:59:46.046" v="1" actId="20577"/>
      <pc:docMkLst>
        <pc:docMk/>
      </pc:docMkLst>
      <pc:sldChg chg="modSp mod">
        <pc:chgData name="Rey Climacosa" userId="2751a7f52e36bee5" providerId="LiveId" clId="{0A030A5D-C837-412D-BF0E-1F60D601DDA3}" dt="2022-02-17T22:59:46.046" v="1" actId="20577"/>
        <pc:sldMkLst>
          <pc:docMk/>
          <pc:sldMk cId="3662587458" sldId="356"/>
        </pc:sldMkLst>
        <pc:spChg chg="mod">
          <ac:chgData name="Rey Climacosa" userId="2751a7f52e36bee5" providerId="LiveId" clId="{0A030A5D-C837-412D-BF0E-1F60D601DDA3}" dt="2022-02-17T22:59:46.046" v="1" actId="20577"/>
          <ac:spMkLst>
            <pc:docMk/>
            <pc:sldMk cId="3662587458" sldId="356"/>
            <ac:spMk id="4" creationId="{12B7A26F-AEBE-4104-947A-DA6D09A202BE}"/>
          </ac:spMkLst>
        </pc:spChg>
      </pc:sldChg>
    </pc:docChg>
  </pc:docChgLst>
  <pc:docChgLst>
    <pc:chgData name="Rey Climacosa" userId="2751a7f52e36bee5" providerId="LiveId" clId="{F6390C86-9728-419C-8C00-B1AD5CB20161}"/>
    <pc:docChg chg="addSld modSld">
      <pc:chgData name="Rey Climacosa" userId="2751a7f52e36bee5" providerId="LiveId" clId="{F6390C86-9728-419C-8C00-B1AD5CB20161}" dt="2022-02-03T22:10:16.340" v="645" actId="20577"/>
      <pc:docMkLst>
        <pc:docMk/>
      </pc:docMkLst>
      <pc:sldChg chg="modSp mod">
        <pc:chgData name="Rey Climacosa" userId="2751a7f52e36bee5" providerId="LiveId" clId="{F6390C86-9728-419C-8C00-B1AD5CB20161}" dt="2022-02-03T21:56:49.087" v="11" actId="20577"/>
        <pc:sldMkLst>
          <pc:docMk/>
          <pc:sldMk cId="3662587458" sldId="356"/>
        </pc:sldMkLst>
        <pc:spChg chg="mod">
          <ac:chgData name="Rey Climacosa" userId="2751a7f52e36bee5" providerId="LiveId" clId="{F6390C86-9728-419C-8C00-B1AD5CB20161}" dt="2022-02-03T21:56:49.087" v="11" actId="20577"/>
          <ac:spMkLst>
            <pc:docMk/>
            <pc:sldMk cId="3662587458" sldId="356"/>
            <ac:spMk id="5" creationId="{35868F0F-7DA1-40A2-8F0D-8E3D98CA1856}"/>
          </ac:spMkLst>
        </pc:spChg>
      </pc:sldChg>
      <pc:sldChg chg="modSp mod">
        <pc:chgData name="Rey Climacosa" userId="2751a7f52e36bee5" providerId="LiveId" clId="{F6390C86-9728-419C-8C00-B1AD5CB20161}" dt="2022-02-03T22:07:23.982" v="285" actId="20577"/>
        <pc:sldMkLst>
          <pc:docMk/>
          <pc:sldMk cId="2807426904" sldId="357"/>
        </pc:sldMkLst>
        <pc:spChg chg="mod">
          <ac:chgData name="Rey Climacosa" userId="2751a7f52e36bee5" providerId="LiveId" clId="{F6390C86-9728-419C-8C00-B1AD5CB20161}" dt="2022-02-03T22:07:23.982" v="285" actId="20577"/>
          <ac:spMkLst>
            <pc:docMk/>
            <pc:sldMk cId="2807426904" sldId="357"/>
            <ac:spMk id="2" creationId="{84C64BAE-46A4-4C19-B8EA-561B823EA97B}"/>
          </ac:spMkLst>
        </pc:spChg>
      </pc:sldChg>
      <pc:sldChg chg="modSp new mod">
        <pc:chgData name="Rey Climacosa" userId="2751a7f52e36bee5" providerId="LiveId" clId="{F6390C86-9728-419C-8C00-B1AD5CB20161}" dt="2022-02-03T22:10:16.340" v="645" actId="20577"/>
        <pc:sldMkLst>
          <pc:docMk/>
          <pc:sldMk cId="1053390306" sldId="385"/>
        </pc:sldMkLst>
        <pc:spChg chg="mod">
          <ac:chgData name="Rey Climacosa" userId="2751a7f52e36bee5" providerId="LiveId" clId="{F6390C86-9728-419C-8C00-B1AD5CB20161}" dt="2022-02-03T22:10:16.340" v="645" actId="20577"/>
          <ac:spMkLst>
            <pc:docMk/>
            <pc:sldMk cId="1053390306" sldId="385"/>
            <ac:spMk id="2" creationId="{84043F41-325C-4A7E-8EE2-DEEDF9637E0A}"/>
          </ac:spMkLst>
        </pc:spChg>
        <pc:spChg chg="mod">
          <ac:chgData name="Rey Climacosa" userId="2751a7f52e36bee5" providerId="LiveId" clId="{F6390C86-9728-419C-8C00-B1AD5CB20161}" dt="2022-02-03T22:08:23.270" v="287"/>
          <ac:spMkLst>
            <pc:docMk/>
            <pc:sldMk cId="1053390306" sldId="385"/>
            <ac:spMk id="3" creationId="{8C74CA49-7108-4B66-9EC4-673A1B362ED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603921-7ADB-4CFB-AF12-E6A0AC4B90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1EA5FF-4835-4F41-9521-9C7811FF22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62A1F-61CC-42F3-8786-8B4084FABEC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CFD26-4C50-4066-B6E1-BA9F9364CB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B8B8F3-CA1B-4A53-993E-EE925BB8AC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DF9EF-0181-49D5-A30E-201FC541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71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55CF77-B349-482B-B807-F6D6523C36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183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55CF77-B349-482B-B807-F6D6523C3622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2456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49263" y="0"/>
            <a:ext cx="204787" cy="5334000"/>
            <a:chOff x="216" y="0"/>
            <a:chExt cx="93" cy="3244"/>
          </a:xfrm>
        </p:grpSpPr>
        <p:sp>
          <p:nvSpPr>
            <p:cNvPr id="5" name="Line 9"/>
            <p:cNvSpPr>
              <a:spLocks noChangeShapeType="1"/>
            </p:cNvSpPr>
            <p:nvPr/>
          </p:nvSpPr>
          <p:spPr bwMode="auto">
            <a:xfrm>
              <a:off x="216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309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262" y="0"/>
              <a:ext cx="0" cy="3244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3497263" y="6400800"/>
            <a:ext cx="8694737" cy="127000"/>
            <a:chOff x="1652" y="4032"/>
            <a:chExt cx="4108" cy="80"/>
          </a:xfrm>
        </p:grpSpPr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H="1">
              <a:off x="1652" y="411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 flipH="1">
              <a:off x="1652" y="4072"/>
              <a:ext cx="4108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 flipH="1">
              <a:off x="1652" y="403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Rectangle 16"/>
          <p:cNvSpPr>
            <a:spLocks noChangeArrowheads="1"/>
          </p:cNvSpPr>
          <p:nvPr/>
        </p:nvSpPr>
        <p:spPr bwMode="auto">
          <a:xfrm rot="5400000">
            <a:off x="8122444" y="3358356"/>
            <a:ext cx="6858000" cy="141288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0" y="401638"/>
            <a:ext cx="12209463" cy="93662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grpSp>
        <p:nvGrpSpPr>
          <p:cNvPr id="15" name="Group 8"/>
          <p:cNvGrpSpPr>
            <a:grpSpLocks/>
          </p:cNvGrpSpPr>
          <p:nvPr userDrawn="1"/>
        </p:nvGrpSpPr>
        <p:grpSpPr bwMode="auto">
          <a:xfrm>
            <a:off x="449263" y="0"/>
            <a:ext cx="204787" cy="5334000"/>
            <a:chOff x="216" y="0"/>
            <a:chExt cx="93" cy="3244"/>
          </a:xfrm>
        </p:grpSpPr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216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309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262" y="0"/>
              <a:ext cx="0" cy="3244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12"/>
          <p:cNvGrpSpPr>
            <a:grpSpLocks/>
          </p:cNvGrpSpPr>
          <p:nvPr userDrawn="1"/>
        </p:nvGrpSpPr>
        <p:grpSpPr bwMode="auto">
          <a:xfrm>
            <a:off x="3497263" y="6400800"/>
            <a:ext cx="8694737" cy="127000"/>
            <a:chOff x="1652" y="4032"/>
            <a:chExt cx="4108" cy="80"/>
          </a:xfrm>
        </p:grpSpPr>
        <p:sp>
          <p:nvSpPr>
            <p:cNvPr id="20" name="Line 13"/>
            <p:cNvSpPr>
              <a:spLocks noChangeShapeType="1"/>
            </p:cNvSpPr>
            <p:nvPr/>
          </p:nvSpPr>
          <p:spPr bwMode="auto">
            <a:xfrm flipH="1">
              <a:off x="1652" y="411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4"/>
            <p:cNvSpPr>
              <a:spLocks noChangeShapeType="1"/>
            </p:cNvSpPr>
            <p:nvPr/>
          </p:nvSpPr>
          <p:spPr bwMode="auto">
            <a:xfrm flipH="1">
              <a:off x="1652" y="4072"/>
              <a:ext cx="4108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 flipH="1">
              <a:off x="1652" y="403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Rectangle 16"/>
          <p:cNvSpPr>
            <a:spLocks noChangeArrowheads="1"/>
          </p:cNvSpPr>
          <p:nvPr userDrawn="1"/>
        </p:nvSpPr>
        <p:spPr bwMode="auto">
          <a:xfrm rot="5400000">
            <a:off x="8122444" y="3358356"/>
            <a:ext cx="6858000" cy="141288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sp>
        <p:nvSpPr>
          <p:cNvPr id="24" name="Rectangle 17"/>
          <p:cNvSpPr>
            <a:spLocks noChangeArrowheads="1"/>
          </p:cNvSpPr>
          <p:nvPr userDrawn="1"/>
        </p:nvSpPr>
        <p:spPr bwMode="auto">
          <a:xfrm>
            <a:off x="0" y="401638"/>
            <a:ext cx="12209463" cy="93662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49605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37600" y="649605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61867D-8238-4B62-A17D-4835F32122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7" name="Picture 3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5105400"/>
            <a:ext cx="2557463" cy="174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10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5024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9144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61D6F-02DD-468D-87B7-B03AF5F54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65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B1BED-1B97-4542-B344-4B94730D13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019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661EF-724A-42E8-B337-0E4A9CD9E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75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FCDA2-D0EC-4687-9746-8EA19D95CE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037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9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9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81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981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14399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2D343-BE2F-4EFC-9420-2C996B1E5F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178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CBDC4-CBF3-411C-B61E-4D59E6CE9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92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EB7D8-8FA2-4AD0-A193-F6D8566A13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892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5D31F-4F0F-4F4B-9E80-18FE054F21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601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773FF-1AD1-4736-AE38-4178580AD4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74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rgbClr val="EFF5FF"/>
            </a:gs>
            <a:gs pos="100000">
              <a:srgbClr val="A7C4F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486525"/>
            <a:ext cx="2844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GE Inspira" panose="020F0603030400020203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75200" y="6486525"/>
            <a:ext cx="3860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GE Inspira" panose="020F0603030400020203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486525"/>
            <a:ext cx="2844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latin typeface="GE Inspira" panose="020F0603030400020203" pitchFamily="34" charset="0"/>
              </a:defRPr>
            </a:lvl1pPr>
          </a:lstStyle>
          <a:p>
            <a:pPr>
              <a:defRPr/>
            </a:pPr>
            <a:fld id="{D9568ABF-C105-4DAB-AAB4-BFEB947A4F2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" y="0"/>
            <a:ext cx="196850" cy="5791200"/>
            <a:chOff x="216" y="0"/>
            <a:chExt cx="93" cy="3648"/>
          </a:xfrm>
        </p:grpSpPr>
        <p:sp>
          <p:nvSpPr>
            <p:cNvPr id="1045" name="Line 8"/>
            <p:cNvSpPr>
              <a:spLocks noChangeShapeType="1"/>
            </p:cNvSpPr>
            <p:nvPr/>
          </p:nvSpPr>
          <p:spPr bwMode="auto">
            <a:xfrm>
              <a:off x="216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9"/>
            <p:cNvSpPr>
              <a:spLocks noChangeShapeType="1"/>
            </p:cNvSpPr>
            <p:nvPr/>
          </p:nvSpPr>
          <p:spPr bwMode="auto">
            <a:xfrm>
              <a:off x="309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Line 10"/>
            <p:cNvSpPr>
              <a:spLocks noChangeShapeType="1"/>
            </p:cNvSpPr>
            <p:nvPr/>
          </p:nvSpPr>
          <p:spPr bwMode="auto">
            <a:xfrm>
              <a:off x="262" y="0"/>
              <a:ext cx="0" cy="3648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1" name="Group 11"/>
          <p:cNvGrpSpPr>
            <a:grpSpLocks/>
          </p:cNvGrpSpPr>
          <p:nvPr/>
        </p:nvGrpSpPr>
        <p:grpSpPr bwMode="auto">
          <a:xfrm>
            <a:off x="1963738" y="6400800"/>
            <a:ext cx="10228262" cy="127000"/>
            <a:chOff x="928" y="4032"/>
            <a:chExt cx="4832" cy="80"/>
          </a:xfrm>
        </p:grpSpPr>
        <p:sp>
          <p:nvSpPr>
            <p:cNvPr id="1042" name="Line 12"/>
            <p:cNvSpPr>
              <a:spLocks noChangeShapeType="1"/>
            </p:cNvSpPr>
            <p:nvPr/>
          </p:nvSpPr>
          <p:spPr bwMode="auto">
            <a:xfrm flipH="1">
              <a:off x="928" y="411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43" name="Line 13"/>
            <p:cNvSpPr>
              <a:spLocks noChangeShapeType="1"/>
            </p:cNvSpPr>
            <p:nvPr/>
          </p:nvSpPr>
          <p:spPr bwMode="auto">
            <a:xfrm flipH="1">
              <a:off x="928" y="4072"/>
              <a:ext cx="4832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44" name="Line 14"/>
            <p:cNvSpPr>
              <a:spLocks noChangeShapeType="1"/>
            </p:cNvSpPr>
            <p:nvPr/>
          </p:nvSpPr>
          <p:spPr bwMode="auto">
            <a:xfrm flipH="1">
              <a:off x="928" y="403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</p:grpSp>
      <p:pic>
        <p:nvPicPr>
          <p:cNvPr id="1032" name="Picture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715000"/>
            <a:ext cx="1371600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grpSp>
        <p:nvGrpSpPr>
          <p:cNvPr id="1034" name="Group 7"/>
          <p:cNvGrpSpPr>
            <a:grpSpLocks/>
          </p:cNvGrpSpPr>
          <p:nvPr userDrawn="1"/>
        </p:nvGrpSpPr>
        <p:grpSpPr bwMode="auto">
          <a:xfrm>
            <a:off x="457200" y="0"/>
            <a:ext cx="196850" cy="5791200"/>
            <a:chOff x="216" y="0"/>
            <a:chExt cx="93" cy="3648"/>
          </a:xfrm>
        </p:grpSpPr>
        <p:sp>
          <p:nvSpPr>
            <p:cNvPr id="1039" name="Line 8"/>
            <p:cNvSpPr>
              <a:spLocks noChangeShapeType="1"/>
            </p:cNvSpPr>
            <p:nvPr/>
          </p:nvSpPr>
          <p:spPr bwMode="auto">
            <a:xfrm>
              <a:off x="216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Line 9"/>
            <p:cNvSpPr>
              <a:spLocks noChangeShapeType="1"/>
            </p:cNvSpPr>
            <p:nvPr/>
          </p:nvSpPr>
          <p:spPr bwMode="auto">
            <a:xfrm>
              <a:off x="309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Line 10"/>
            <p:cNvSpPr>
              <a:spLocks noChangeShapeType="1"/>
            </p:cNvSpPr>
            <p:nvPr/>
          </p:nvSpPr>
          <p:spPr bwMode="auto">
            <a:xfrm>
              <a:off x="262" y="0"/>
              <a:ext cx="0" cy="3648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5" name="Group 11"/>
          <p:cNvGrpSpPr>
            <a:grpSpLocks/>
          </p:cNvGrpSpPr>
          <p:nvPr userDrawn="1"/>
        </p:nvGrpSpPr>
        <p:grpSpPr bwMode="auto">
          <a:xfrm>
            <a:off x="1963738" y="6400800"/>
            <a:ext cx="10228262" cy="127000"/>
            <a:chOff x="928" y="4032"/>
            <a:chExt cx="4832" cy="80"/>
          </a:xfrm>
        </p:grpSpPr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 flipH="1">
              <a:off x="928" y="411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 flipH="1">
              <a:off x="928" y="4072"/>
              <a:ext cx="4832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 flipH="1">
              <a:off x="928" y="403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7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 Inspira Medium" panose="020F0603030400020203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GE Inspira" panose="020F0603030400020203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GE Inspira" panose="020F0603030400020203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GE Inspira" panose="020F0603030400020203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E Inspira" panose="020F0603030400020203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E Inspira" panose="020F0603030400020203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linkedin.com/groups/3790414/" TargetMode="External"/><Relationship Id="rId7" Type="http://schemas.openxmlformats.org/officeDocument/2006/relationships/hyperlink" Target="https://www.incose.org/" TargetMode="External"/><Relationship Id="rId2" Type="http://schemas.openxmlformats.org/officeDocument/2006/relationships/hyperlink" Target="https://www.incose.org/incose-member-resources/chapters-groups/ChapterSites/texas-gulf-coast/chapter-hom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gcc.incose@outlook.com" TargetMode="External"/><Relationship Id="rId5" Type="http://schemas.openxmlformats.org/officeDocument/2006/relationships/hyperlink" Target="https://twitter.com/tgcc_incose" TargetMode="External"/><Relationship Id="rId4" Type="http://schemas.openxmlformats.org/officeDocument/2006/relationships/hyperlink" Target="https://www.facebook.com/groups/tgccincose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cose.org/about-systems-engineering/se-vision-2035" TargetMode="External"/><Relationship Id="rId2" Type="http://schemas.openxmlformats.org/officeDocument/2006/relationships/hyperlink" Target="https://www.omgwiki.org/MBS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meeting/register/tZErd-yurj0qH9RQzM4CVTLZmTZo3XagF2t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eb.yammer.com/main/groups/eyJfdHlwZSI6Ikdyb3VwIiwiaWQiOiI5MjY0NDEzOTAwOCJ9/al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2B7A26F-AEBE-4104-947A-DA6D09A202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INCOSE Texas Gulf Coast </a:t>
            </a:r>
            <a:r>
              <a:rPr lang="en-US"/>
              <a:t>Chapter (TGCC)</a:t>
            </a:r>
            <a:br>
              <a:rPr lang="en-US" dirty="0"/>
            </a:br>
            <a:r>
              <a:rPr lang="en-US" dirty="0"/>
              <a:t>February 2022 Monthly Meeting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5868F0F-7DA1-40A2-8F0D-8E3D98CA18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17, 2022</a:t>
            </a:r>
          </a:p>
        </p:txBody>
      </p:sp>
    </p:spTree>
    <p:extLst>
      <p:ext uri="{BB962C8B-B14F-4D97-AF65-F5344CB8AC3E}">
        <p14:creationId xmlns:p14="http://schemas.microsoft.com/office/powerpoint/2010/main" val="3662587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C360D9A-1EC2-4C81-A63F-D13ABF5A9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Chapter Information</a:t>
            </a:r>
          </a:p>
          <a:p>
            <a:pPr lvl="1"/>
            <a:r>
              <a:rPr lang="en-US" sz="2400" dirty="0">
                <a:hlinkClick r:id="rId2"/>
              </a:rPr>
              <a:t>https://www.incose.org/incose-member-resources/chapters-groups/ChapterSites/texas-gulf-coast/chapter-home</a:t>
            </a:r>
            <a:endParaRPr lang="en-US" sz="2400" dirty="0"/>
          </a:p>
          <a:p>
            <a:pPr lvl="1"/>
            <a:r>
              <a:rPr lang="en-US" sz="2400" dirty="0"/>
              <a:t>LinkedIn </a:t>
            </a:r>
            <a:r>
              <a:rPr lang="en-US" sz="2000" dirty="0">
                <a:hlinkClick r:id="rId3"/>
              </a:rPr>
              <a:t>https://www.linkedin.com/groups/3790414/</a:t>
            </a:r>
            <a:endParaRPr lang="en-US" sz="2000" dirty="0"/>
          </a:p>
          <a:p>
            <a:pPr lvl="1"/>
            <a:r>
              <a:rPr lang="en-US" sz="2400" dirty="0"/>
              <a:t>Facebook </a:t>
            </a:r>
            <a:r>
              <a:rPr lang="en-US" sz="2000" dirty="0">
                <a:hlinkClick r:id="rId4"/>
              </a:rPr>
              <a:t>https://www.facebook.com/groups/tgccincose</a:t>
            </a:r>
            <a:endParaRPr lang="en-US" sz="2000" dirty="0"/>
          </a:p>
          <a:p>
            <a:pPr lvl="1"/>
            <a:r>
              <a:rPr lang="en-US" sz="2000" dirty="0"/>
              <a:t>Twitter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https://twitter.com/tgcc_incose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US" sz="2000" dirty="0"/>
              <a:t> </a:t>
            </a:r>
          </a:p>
          <a:p>
            <a:r>
              <a:rPr lang="en-US" sz="2800" dirty="0"/>
              <a:t>Any chapter questions or suggestions for future speakers </a:t>
            </a:r>
          </a:p>
          <a:p>
            <a:pPr lvl="1"/>
            <a:r>
              <a:rPr lang="en-US" sz="1800" dirty="0"/>
              <a:t>Email </a:t>
            </a:r>
            <a:r>
              <a:rPr lang="en-US" sz="1800" dirty="0">
                <a:hlinkClick r:id="rId6"/>
              </a:rPr>
              <a:t>tgcc.incose@outlook.com</a:t>
            </a:r>
            <a:endParaRPr lang="en-US" sz="1800" dirty="0"/>
          </a:p>
          <a:p>
            <a:r>
              <a:rPr lang="en-US" sz="2800" dirty="0"/>
              <a:t>INCOSE Homepage </a:t>
            </a:r>
          </a:p>
          <a:p>
            <a:pPr lvl="1"/>
            <a:r>
              <a:rPr lang="en-US" sz="1800" dirty="0">
                <a:hlinkClick r:id="rId7"/>
              </a:rPr>
              <a:t>https://www.incose.org/</a:t>
            </a:r>
            <a:endParaRPr lang="en-US" sz="18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800" dirty="0"/>
          </a:p>
          <a:p>
            <a:pPr lvl="2"/>
            <a:endParaRPr lang="en-US" sz="2000" dirty="0"/>
          </a:p>
          <a:p>
            <a:pPr lvl="2"/>
            <a:endParaRPr lang="en-US" sz="20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4BA5A1-C127-4346-8FA1-529B6C26B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pic>
        <p:nvPicPr>
          <p:cNvPr id="4" name="Picture 2" descr="TGCCNewLogo">
            <a:extLst>
              <a:ext uri="{FF2B5EF4-FFF2-40B4-BE49-F238E27FC236}">
                <a16:creationId xmlns:a16="http://schemas.microsoft.com/office/drawing/2014/main" id="{B09DE84A-B57E-49AC-ABBB-FB6F59B33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349" y="0"/>
            <a:ext cx="2152651" cy="128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322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ADB6AC-B8AD-418F-94E8-60AF9C3A1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9220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Title: Digital Trends in the Oil and Gas Industry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/>
          </a:p>
          <a:p>
            <a:pPr marL="0" marR="0" indent="0">
              <a:buNone/>
            </a:pPr>
            <a:r>
              <a:rPr lang="en-US" sz="2000" dirty="0"/>
              <a:t>Ed Leggott is a Systems Engineer with over 10 years industry experience from both Oil &amp; Gas and Aerospace.</a:t>
            </a:r>
          </a:p>
          <a:p>
            <a:pPr marR="0"/>
            <a:endParaRPr lang="en-US" sz="2000" dirty="0"/>
          </a:p>
          <a:p>
            <a:pPr marL="0" marR="0" indent="0">
              <a:buNone/>
            </a:pPr>
            <a:r>
              <a:rPr lang="en-US" sz="2000" dirty="0"/>
              <a:t>Ed has held multiple project, engineering management and digital initiative responsibilities before joining Siemens in 2019 with the US Presales team.</a:t>
            </a:r>
          </a:p>
          <a:p>
            <a:pPr marR="0"/>
            <a:endParaRPr lang="en-US" sz="2000" dirty="0"/>
          </a:p>
          <a:p>
            <a:pPr marL="0" marR="0" indent="0">
              <a:buNone/>
            </a:pPr>
            <a:r>
              <a:rPr lang="en-US" sz="2000" dirty="0"/>
              <a:t>Today Ed supports the largest Energy accounts as a trusted advisor to help business teams understand bigger picture concepts and digital maturity as they embark on their digitalization journey.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58FDF03-2BFF-44E0-9EEF-4C807D98B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+mn-lt"/>
              </a:rPr>
              <a:t>Speaker Introduction Ed Leggott/Siemens</a:t>
            </a:r>
            <a:endParaRPr lang="en-US" dirty="0"/>
          </a:p>
        </p:txBody>
      </p:sp>
      <p:pic>
        <p:nvPicPr>
          <p:cNvPr id="4" name="Picture 3" descr="A picture containing person, person, wall, indoor&#10;&#10;Description automatically generated">
            <a:extLst>
              <a:ext uri="{FF2B5EF4-FFF2-40B4-BE49-F238E27FC236}">
                <a16:creationId xmlns:a16="http://schemas.microsoft.com/office/drawing/2014/main" id="{84D22DD6-9C33-43DD-A249-C04DC31C8F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590" y="1811935"/>
            <a:ext cx="1538435" cy="205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749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1A2113-B0BB-4E95-92D4-E73659485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666999"/>
            <a:ext cx="10972800" cy="68580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Back up </a:t>
            </a:r>
          </a:p>
        </p:txBody>
      </p:sp>
    </p:spTree>
    <p:extLst>
      <p:ext uri="{BB962C8B-B14F-4D97-AF65-F5344CB8AC3E}">
        <p14:creationId xmlns:p14="http://schemas.microsoft.com/office/powerpoint/2010/main" val="1191453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C64BAE-46A4-4C19-B8EA-561B823EA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+mn-lt"/>
              </a:rPr>
              <a:t>New Members January and February 2022</a:t>
            </a:r>
          </a:p>
          <a:p>
            <a:r>
              <a:rPr lang="en-US" sz="2400" dirty="0">
                <a:latin typeface="+mn-lt"/>
              </a:rPr>
              <a:t>INCOSE International Workshop (IW) 2022 Key Takeaways</a:t>
            </a:r>
          </a:p>
          <a:p>
            <a:r>
              <a:rPr lang="en-US" sz="2400" dirty="0">
                <a:latin typeface="+mn-lt"/>
              </a:rPr>
              <a:t>Upcoming Membership Event </a:t>
            </a:r>
          </a:p>
          <a:p>
            <a:r>
              <a:rPr lang="en-US" sz="2400" dirty="0">
                <a:latin typeface="+mn-lt"/>
              </a:rPr>
              <a:t>INCOSE at Offshore Technology Conference (OTC)</a:t>
            </a:r>
          </a:p>
          <a:p>
            <a:r>
              <a:rPr lang="en-US" sz="2400" dirty="0">
                <a:latin typeface="+mn-lt"/>
              </a:rPr>
              <a:t>INCOSE TGCC Yammer for Chapter Members</a:t>
            </a:r>
          </a:p>
          <a:p>
            <a:pPr rtl="0"/>
            <a:r>
              <a:rPr lang="en-US" sz="2400" dirty="0">
                <a:latin typeface="+mn-lt"/>
              </a:rPr>
              <a:t>Introduction Speaker for February 2022 (Ed Leggott/Siemens)</a:t>
            </a:r>
          </a:p>
          <a:p>
            <a:pPr rtl="0"/>
            <a:endParaRPr lang="en-US" sz="2800" dirty="0">
              <a:effectLst/>
              <a:latin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79ED3B-19A3-4E6C-A4E8-905A853D2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pic>
        <p:nvPicPr>
          <p:cNvPr id="3074" name="Picture 2" descr="TGCCNewLogo">
            <a:extLst>
              <a:ext uri="{FF2B5EF4-FFF2-40B4-BE49-F238E27FC236}">
                <a16:creationId xmlns:a16="http://schemas.microsoft.com/office/drawing/2014/main" id="{B5A2FBA0-7D2F-4110-ACBC-6C839A89F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349" y="0"/>
            <a:ext cx="2152651" cy="128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42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260B19-DE3C-4A2B-AA6B-5CF2C5FA5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 New Members in January 2022</a:t>
            </a:r>
          </a:p>
          <a:p>
            <a:pPr lvl="1"/>
            <a:r>
              <a:rPr lang="en-US" dirty="0"/>
              <a:t>Derek Summers, Chad Reynolds, Lauren Maples, Levi </a:t>
            </a:r>
            <a:r>
              <a:rPr lang="en-US" dirty="0" err="1"/>
              <a:t>Grinestaff</a:t>
            </a:r>
            <a:r>
              <a:rPr lang="en-US" dirty="0"/>
              <a:t>, Rene Julien, Kirsten Van </a:t>
            </a:r>
            <a:r>
              <a:rPr lang="en-US" dirty="0" err="1"/>
              <a:t>Rens</a:t>
            </a:r>
            <a:endParaRPr lang="en-US" dirty="0"/>
          </a:p>
          <a:p>
            <a:r>
              <a:rPr lang="en-US" dirty="0"/>
              <a:t>4 New Members in February 2022</a:t>
            </a:r>
          </a:p>
          <a:p>
            <a:pPr lvl="1"/>
            <a:r>
              <a:rPr lang="en-US" dirty="0"/>
              <a:t>Garrett Speed, Chris Hartwig, Peter </a:t>
            </a:r>
            <a:r>
              <a:rPr lang="en-US" dirty="0" err="1"/>
              <a:t>Mbua</a:t>
            </a:r>
            <a:r>
              <a:rPr lang="en-US" dirty="0"/>
              <a:t>, Enoch Capps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45425C-DE67-4959-9C7F-D96EE34B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Members</a:t>
            </a:r>
          </a:p>
        </p:txBody>
      </p:sp>
    </p:spTree>
    <p:extLst>
      <p:ext uri="{BB962C8B-B14F-4D97-AF65-F5344CB8AC3E}">
        <p14:creationId xmlns:p14="http://schemas.microsoft.com/office/powerpoint/2010/main" val="3214973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38F8E7-5768-4A1D-A934-F17123E39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For digital transformation, it takes twice as long and twice as much money to implement due to cultural readiness</a:t>
            </a:r>
          </a:p>
          <a:p>
            <a:r>
              <a:rPr lang="en-US" sz="1800" dirty="0"/>
              <a:t>Univ. of Michigan is changing the way systems engineering is being taught by incorporating systems engineering principles and tools in group projects</a:t>
            </a:r>
          </a:p>
          <a:p>
            <a:r>
              <a:rPr lang="en-US" sz="1800" dirty="0"/>
              <a:t>Good series of MBSE </a:t>
            </a:r>
            <a:r>
              <a:rPr lang="en-US" sz="1800"/>
              <a:t>talks at IW </a:t>
            </a:r>
            <a:r>
              <a:rPr lang="en-US" sz="1800" dirty="0"/>
              <a:t>2022, presentations at </a:t>
            </a:r>
            <a:r>
              <a:rPr lang="en-US" sz="1800" dirty="0">
                <a:hlinkClick r:id="rId2"/>
              </a:rPr>
              <a:t>https://www.omgwiki.org/MBSE</a:t>
            </a:r>
            <a:endParaRPr lang="en-US" sz="1800" dirty="0"/>
          </a:p>
          <a:p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Digital engineering (DE) is coming...but it's hard and will take some time</a:t>
            </a:r>
          </a:p>
          <a:p>
            <a:pPr lvl="1"/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Additionally, implementations of DE will vary from program to program and project to project</a:t>
            </a:r>
          </a:p>
          <a:p>
            <a:pPr lvl="1"/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 will not be a tool you install and suddenly you have insight into everything, and all the tools are talking</a:t>
            </a:r>
          </a:p>
          <a:p>
            <a:pPr lvl="1"/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Instead, DE is going to include purpose-built connections and viewpoints that will be different based on the needs of each program and product, or at least at first until we learn how to operationalize it</a:t>
            </a:r>
          </a:p>
          <a:p>
            <a:pPr lvl="1"/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DoD seems to be leading the way</a:t>
            </a:r>
          </a:p>
          <a:p>
            <a:r>
              <a:rPr lang="en-US" sz="1800" dirty="0"/>
              <a:t>CAD is not called Model Based Mechanical Engineering, MBSE should just be called Systems Engineering</a:t>
            </a:r>
          </a:p>
          <a:p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 Vision 2035 is out and it's awesome - put it on your must-read list: 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3"/>
              </a:rPr>
              <a:t>https://www.incose.org/about-systems-engineering/se-vision-2035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8455C6-0AF3-43F8-936A-38701BC27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+mn-lt"/>
              </a:rPr>
              <a:t>IW 2022 Key Takeaways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150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168DA-5A36-4B73-9470-ABD64AB6C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972800" cy="4525963"/>
          </a:xfrm>
        </p:spPr>
        <p:txBody>
          <a:bodyPr/>
          <a:lstStyle/>
          <a:p>
            <a:r>
              <a:rPr lang="en-US" sz="1300" dirty="0"/>
              <a:t>Would be great for chapter members to volunteer to join and help various </a:t>
            </a:r>
            <a:r>
              <a:rPr lang="en-US" sz="1300" u="sng" dirty="0"/>
              <a:t>working groups</a:t>
            </a:r>
            <a:r>
              <a:rPr lang="en-US" sz="1300" dirty="0"/>
              <a:t> to help refine and develop SE capabilities. 47 total (INCOSE Connect site)</a:t>
            </a:r>
          </a:p>
          <a:p>
            <a:pPr lvl="1"/>
            <a:r>
              <a:rPr lang="en-US" sz="1300" b="1" dirty="0"/>
              <a:t>Digital Engineering Information Exchange WG (DEIXWG)</a:t>
            </a:r>
          </a:p>
          <a:p>
            <a:pPr lvl="2"/>
            <a:r>
              <a:rPr lang="en-US" sz="1300" dirty="0"/>
              <a:t>Working on digital interfaces/standardization of data fields between a wide range of MBSE and Design Tools</a:t>
            </a:r>
          </a:p>
          <a:p>
            <a:pPr lvl="3"/>
            <a:r>
              <a:rPr lang="en-US" sz="1300" dirty="0"/>
              <a:t>Digital models, items, and other things from SE tools such as MBSE, digital requirements, MATLAB models, CAMEO models</a:t>
            </a:r>
          </a:p>
          <a:p>
            <a:pPr lvl="1"/>
            <a:r>
              <a:rPr lang="en-US" sz="1300" b="1" dirty="0"/>
              <a:t>System of Systems Working Group</a:t>
            </a:r>
          </a:p>
          <a:p>
            <a:pPr lvl="2"/>
            <a:r>
              <a:rPr lang="en-US" sz="1300" dirty="0"/>
              <a:t>Discussing Systems of Systems and Complexity in SE</a:t>
            </a:r>
          </a:p>
          <a:p>
            <a:pPr lvl="1"/>
            <a:r>
              <a:rPr lang="en-US" sz="1300" b="1" dirty="0"/>
              <a:t>Complex Systems Working Group</a:t>
            </a:r>
          </a:p>
          <a:p>
            <a:pPr lvl="2"/>
            <a:r>
              <a:rPr lang="en-US" sz="1300" dirty="0"/>
              <a:t>Working to enhance the ability of the SE community to deal with complexity</a:t>
            </a:r>
          </a:p>
          <a:p>
            <a:pPr lvl="2"/>
            <a:r>
              <a:rPr lang="en-US" sz="1300" dirty="0"/>
              <a:t>Current topics on Emergence in Complex Systems</a:t>
            </a:r>
          </a:p>
          <a:p>
            <a:pPr lvl="1"/>
            <a:r>
              <a:rPr lang="en-US" sz="1300" b="1" dirty="0"/>
              <a:t>Small Business Systems Engineering (SBSE)</a:t>
            </a:r>
          </a:p>
          <a:p>
            <a:pPr lvl="2"/>
            <a:r>
              <a:rPr lang="en-US" sz="1300" dirty="0"/>
              <a:t>Used to be Very Small Business Systems Engineering. Expanded to include large but still small businesses</a:t>
            </a:r>
          </a:p>
          <a:p>
            <a:pPr lvl="2"/>
            <a:r>
              <a:rPr lang="en-US" sz="1300" dirty="0"/>
              <a:t>Working on Kits that small businesses can use to apply good PM and SE practices, which conforms to ISO standard profiles in 29110</a:t>
            </a:r>
          </a:p>
          <a:p>
            <a:pPr lvl="1"/>
            <a:r>
              <a:rPr lang="en-US" sz="1300" b="1" dirty="0"/>
              <a:t>Requirements Working Group</a:t>
            </a:r>
          </a:p>
          <a:p>
            <a:pPr lvl="2"/>
            <a:r>
              <a:rPr lang="en-US" sz="1300" dirty="0"/>
              <a:t>Needs, Requirements, Verification &amp; Validation, Life Cycle Manual (NRVVLM) Published</a:t>
            </a:r>
          </a:p>
          <a:p>
            <a:pPr lvl="2"/>
            <a:r>
              <a:rPr lang="en-US" sz="1300" dirty="0"/>
              <a:t>Working on companion products</a:t>
            </a:r>
          </a:p>
          <a:p>
            <a:pPr lvl="2"/>
            <a:r>
              <a:rPr lang="en-US" sz="1300" dirty="0"/>
              <a:t>Looking for volunteer chairs and helpers</a:t>
            </a:r>
          </a:p>
          <a:p>
            <a:pPr lvl="1"/>
            <a:r>
              <a:rPr lang="en-US" sz="1300" b="1" dirty="0"/>
              <a:t>Project Management – System Engineering Working Group (PM-SE WG)</a:t>
            </a:r>
          </a:p>
          <a:p>
            <a:pPr lvl="2"/>
            <a:r>
              <a:rPr lang="en-US" sz="1300" dirty="0"/>
              <a:t>Explores the linkages necessary to create effective integration and collaboration between SEs and PMs</a:t>
            </a:r>
          </a:p>
          <a:p>
            <a:pPr lvl="2"/>
            <a:r>
              <a:rPr lang="en-US" sz="1300" dirty="0"/>
              <a:t>Be the interface point where SEs and PMs can collaborate</a:t>
            </a:r>
          </a:p>
          <a:p>
            <a:pPr lvl="2"/>
            <a:r>
              <a:rPr lang="en-US" sz="1300" dirty="0"/>
              <a:t>PMI representation in the WG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50ADC8-FB36-4400-B469-45B390018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+mn-lt"/>
              </a:rPr>
              <a:t>IW 2022 Key Takeaways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28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367A8E-AA0F-4A2E-8AE8-E627582FD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LA Chapter presented low cost equipment to host hybrid meetings</a:t>
            </a:r>
          </a:p>
          <a:p>
            <a:pPr lvl="1"/>
            <a:r>
              <a:rPr lang="en-US" sz="1400" dirty="0"/>
              <a:t>LA chapter performed trade study on equipment needed for Hybrid Chapter Meetings</a:t>
            </a:r>
          </a:p>
          <a:p>
            <a:pPr lvl="1"/>
            <a:r>
              <a:rPr lang="en-US" sz="1400" dirty="0"/>
              <a:t>Less than $1000</a:t>
            </a:r>
          </a:p>
          <a:p>
            <a:pPr lvl="1"/>
            <a:r>
              <a:rPr lang="en-US" sz="1400" dirty="0"/>
              <a:t>Easy to setup</a:t>
            </a:r>
          </a:p>
          <a:p>
            <a:pPr lvl="1"/>
            <a:r>
              <a:rPr lang="en-US" sz="1400" dirty="0"/>
              <a:t>Provided draft instructions, purchase list</a:t>
            </a:r>
          </a:p>
          <a:p>
            <a:pPr lvl="1"/>
            <a:r>
              <a:rPr lang="en-US" sz="1400" dirty="0"/>
              <a:t>TGCC may want to adopt this. Allows flexibility for people to attend remotely and maintain opportunity for face to face networking</a:t>
            </a:r>
            <a:endParaRPr lang="en-US" sz="56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0394CC-384B-43A4-A054-7BDA9F79D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+mn-lt"/>
              </a:rPr>
              <a:t>IW 2022 Key Takeaways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14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911C27-C047-44D5-A782-9ABE4FA17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Membership Survey sent out on 2/14</a:t>
            </a:r>
          </a:p>
          <a:p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Membership event: March 2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from 12pm to 1pm Central via Zoom</a:t>
            </a:r>
          </a:p>
          <a:p>
            <a:pPr lvl="1"/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Invite your colleagues and friends to learn about INCOSE!  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 To INCOSE and The Benefits of Membership 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with Tony Williams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New Needs, Requirements, Verification &amp; Validation, Life Cycle Manual with Lou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Wheatcraft</a:t>
            </a:r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ew SE Vision 2035 with Garry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Roedler</a:t>
            </a:r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0" i="0" dirty="0">
                <a:solidFill>
                  <a:srgbClr val="1D222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Zoom RSVP: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0" i="0" u="sng" dirty="0">
                <a:solidFill>
                  <a:srgbClr val="196AD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https://us02web.zoom.us/meeting/register/tZErd-yurj0qH9RQzM4CVTLZmTZo3XagF2tP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0021152-BC11-4C9E-B8BC-706646D17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+mn-lt"/>
              </a:rPr>
              <a:t>Upcoming Membership Event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895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5F9846-0EB9-481A-AA56-848438ECF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6400800" cy="4525963"/>
          </a:xfrm>
        </p:spPr>
        <p:txBody>
          <a:bodyPr/>
          <a:lstStyle/>
          <a:p>
            <a:r>
              <a:rPr lang="en-US" dirty="0"/>
              <a:t>Date: May 2 to May 5, 2022</a:t>
            </a:r>
          </a:p>
          <a:p>
            <a:r>
              <a:rPr lang="en-US" dirty="0"/>
              <a:t>Will have a booth at OTC</a:t>
            </a:r>
          </a:p>
          <a:p>
            <a:r>
              <a:rPr lang="en-US" dirty="0"/>
              <a:t>Will be asking for member volunteers to man the booth soon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43541ED-0281-4E3D-A4B1-FAFC19BD8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+mn-lt"/>
              </a:rPr>
              <a:t>INCOSE at OTC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30AEDC-D45D-40F7-AF0C-772085AE4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1828800"/>
            <a:ext cx="4359088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119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E5A4AC-32D0-4EB9-AF3D-18AFB3C3F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5715000" cy="4525963"/>
          </a:xfrm>
        </p:spPr>
        <p:txBody>
          <a:bodyPr/>
          <a:lstStyle/>
          <a:p>
            <a:r>
              <a:rPr lang="en-US" sz="2000" dirty="0"/>
              <a:t>All TGCC members have an </a:t>
            </a:r>
            <a:r>
              <a:rPr lang="en-US" sz="2000" dirty="0" err="1"/>
              <a:t>incose.buzz</a:t>
            </a:r>
            <a:r>
              <a:rPr lang="en-US" sz="2000" dirty="0"/>
              <a:t> account for the INCOSE TGCC Yammer site</a:t>
            </a:r>
          </a:p>
          <a:p>
            <a:r>
              <a:rPr lang="en-US" sz="2000" dirty="0"/>
              <a:t>Mainly for TGCC wide information</a:t>
            </a:r>
          </a:p>
          <a:p>
            <a:pPr lvl="1"/>
            <a:r>
              <a:rPr lang="en-US" sz="2000" dirty="0"/>
              <a:t>Will post TGCC activities</a:t>
            </a:r>
          </a:p>
          <a:p>
            <a:r>
              <a:rPr lang="en-US" sz="1800" dirty="0">
                <a:hlinkClick r:id="rId2"/>
              </a:rPr>
              <a:t>https://web.yammer.com/main/groups/eyJfdHlwZSI6Ikdyb3VwIiwiaWQiOiI5MjY0NDEzOTAwOCJ9/all</a:t>
            </a:r>
            <a:endParaRPr lang="en-US" sz="1800" dirty="0"/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0659D0-FFF1-4B3A-B82F-6F35824F6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+mn-lt"/>
              </a:rPr>
              <a:t>INCOSE TGCC Yammer for Chapter Members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54B2E3-E6A9-4229-81BF-0BE3255297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8189" y="2057400"/>
            <a:ext cx="5439781" cy="374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599134"/>
      </p:ext>
    </p:extLst>
  </p:cSld>
  <p:clrMapOvr>
    <a:masterClrMapping/>
  </p:clrMapOvr>
</p:sld>
</file>

<file path=ppt/theme/theme1.xml><?xml version="1.0" encoding="utf-8"?>
<a:theme xmlns:a="http://schemas.openxmlformats.org/drawingml/2006/main" name="INCOSE O&amp;G WG Requirements Development and Management V2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4d603b143c54403a43a44e339fe5e1a xmlns="07d0ccec-aae8-4814-a6d3-0c68dd73da2d">
      <Terms xmlns="http://schemas.microsoft.com/office/infopath/2007/PartnerControls"/>
    </o4d603b143c54403a43a44e339fe5e1a>
    <df56f4c5a0be4550856ac6bd150af184 xmlns="07d0ccec-aae8-4814-a6d3-0c68dd73da2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Texas Gulf Coast</TermName>
          <TermId xmlns="http://schemas.microsoft.com/office/infopath/2007/PartnerControls">4ac2b187-7e8c-4aa7-ae43-3b24d786f549</TermId>
        </TermInfo>
      </Terms>
    </df56f4c5a0be4550856ac6bd150af184>
    <fc73f2c3713f415c9afd0faf07c59adc xmlns="07d0ccec-aae8-4814-a6d3-0c68dd73da2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</TermName>
          <TermId xmlns="http://schemas.microsoft.com/office/infopath/2007/PartnerControls">254e409e-99ce-4994-8e1c-1a49057a5299</TermId>
        </TermInfo>
      </Terms>
    </fc73f2c3713f415c9afd0faf07c59adc>
    <incoseDistribution xmlns="07d0ccec-aae8-4814-a6d3-0c68dd73da2d" xsi:nil="true"/>
    <PublishingExpirationDate xmlns="http://schemas.microsoft.com/sharepoint/v3" xsi:nil="true"/>
    <PublishingStartDate xmlns="http://schemas.microsoft.com/sharepoint/v3" xsi:nil="true"/>
    <TaxCatchAll xmlns="07d0ccec-aae8-4814-a6d3-0c68dd73da2d">
      <Value>71</Value>
      <Value>45</Value>
    </TaxCatchAll>
    <j6f62fd0e2284e44b1906b33aa785078 xmlns="07d0ccec-aae8-4814-a6d3-0c68dd73da2d">
      <Terms xmlns="http://schemas.microsoft.com/office/infopath/2007/PartnerControls"/>
    </j6f62fd0e2284e44b1906b33aa785078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FA11CE9B6DD34F8E32E1A9EED08C1A" ma:contentTypeVersion="4" ma:contentTypeDescription="Create a new document." ma:contentTypeScope="" ma:versionID="716367089ca5eb8cbee1ad97a311a3cf">
  <xsd:schema xmlns:xsd="http://www.w3.org/2001/XMLSchema" xmlns:xs="http://www.w3.org/2001/XMLSchema" xmlns:p="http://schemas.microsoft.com/office/2006/metadata/properties" xmlns:ns1="http://schemas.microsoft.com/sharepoint/v3" xmlns:ns2="07d0ccec-aae8-4814-a6d3-0c68dd73da2d" targetNamespace="http://schemas.microsoft.com/office/2006/metadata/properties" ma:root="true" ma:fieldsID="5c6798620d55d8ed5b9163177637dfe0" ns1:_="" ns2:_="">
    <xsd:import namespace="http://schemas.microsoft.com/sharepoint/v3"/>
    <xsd:import namespace="07d0ccec-aae8-4814-a6d3-0c68dd73da2d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incoseDistribution" minOccurs="0"/>
                <xsd:element ref="ns2:df56f4c5a0be4550856ac6bd150af184" minOccurs="0"/>
                <xsd:element ref="ns2:TaxCatchAll" minOccurs="0"/>
                <xsd:element ref="ns2:TaxCatchAllLabel" minOccurs="0"/>
                <xsd:element ref="ns2:j6f62fd0e2284e44b1906b33aa785078" minOccurs="0"/>
                <xsd:element ref="ns2:o4d603b143c54403a43a44e339fe5e1a" minOccurs="0"/>
                <xsd:element ref="ns2:fc73f2c3713f415c9afd0faf07c59ad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d0ccec-aae8-4814-a6d3-0c68dd73da2d" elementFormDefault="qualified">
    <xsd:import namespace="http://schemas.microsoft.com/office/2006/documentManagement/types"/>
    <xsd:import namespace="http://schemas.microsoft.com/office/infopath/2007/PartnerControls"/>
    <xsd:element name="incoseDistribution" ma:index="10" nillable="true" ma:displayName="Distribution" ma:default="" ma:internalName="incoseDistribution">
      <xsd:simpleType>
        <xsd:restriction base="dms:Choice">
          <xsd:enumeration value="Open For Public Distribution"/>
          <xsd:enumeration value="Internal to INCOSE Members"/>
        </xsd:restriction>
      </xsd:simpleType>
    </xsd:element>
    <xsd:element name="df56f4c5a0be4550856ac6bd150af184" ma:index="11" nillable="true" ma:taxonomy="true" ma:internalName="df56f4c5a0be4550856ac6bd150af184" ma:taxonomyFieldName="incoseChapters" ma:displayName="Chapters" ma:default="" ma:fieldId="{df56f4c5-a0be-4550-856a-c6bd150af184}" ma:sspId="08fe2f84-03a1-48cf-9e03-1bf6c33fafbe" ma:termSetId="cfb95cbd-7a79-444e-88d9-ed9ec2f185f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62e79503-1a2b-4294-a229-384a0f52ada3}" ma:internalName="TaxCatchAll" ma:showField="CatchAllData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62e79503-1a2b-4294-a229-384a0f52ada3}" ma:internalName="TaxCatchAllLabel" ma:readOnly="true" ma:showField="CatchAllDataLabel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6f62fd0e2284e44b1906b33aa785078" ma:index="15" nillable="true" ma:taxonomy="true" ma:internalName="j6f62fd0e2284e44b1906b33aa785078" ma:taxonomyFieldName="incoseWorkingGroup" ma:displayName="Working Groups" ma:default="" ma:fieldId="{36f62fd0-e228-4e44-b190-6b33aa785078}" ma:sspId="08fe2f84-03a1-48cf-9e03-1bf6c33fafbe" ma:termSetId="b4545d9d-43c2-43a5-b101-c26e148252f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d603b143c54403a43a44e339fe5e1a" ma:index="17" nillable="true" ma:taxonomy="true" ma:internalName="o4d603b143c54403a43a44e339fe5e1a" ma:taxonomyFieldName="incoseOrganizations" ma:displayName="Organizations" ma:default="" ma:fieldId="{84d603b1-43c5-4403-a43a-44e339fe5e1a}" ma:sspId="08fe2f84-03a1-48cf-9e03-1bf6c33fafbe" ma:termSetId="48b99640-702e-422f-a11d-aec6d871b7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c73f2c3713f415c9afd0faf07c59adc" ma:index="19" nillable="true" ma:taxonomy="true" ma:internalName="fc73f2c3713f415c9afd0faf07c59adc" ma:taxonomyFieldName="INCOSEProductValue" ma:displayName="Item Value" ma:default="45;#Local|254e409e-99ce-4994-8e1c-1a49057a5299" ma:fieldId="{fc73f2c3-713f-415c-9afd-0faf07c59adc}" ma:taxonomyMulti="true" ma:sspId="08fe2f84-03a1-48cf-9e03-1bf6c33fafbe" ma:termSetId="432b97d5-a841-4537-8786-65acc6747ba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05E32D-2B42-44F2-8C74-4E8AD266BD18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7B62B3B5-3DF1-4F22-BFFE-601C2B0212C8}">
  <ds:schemaRefs>
    <ds:schemaRef ds:uri="http://purl.org/dc/terms/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07d0ccec-aae8-4814-a6d3-0c68dd73da2d"/>
    <ds:schemaRef ds:uri="http://schemas.microsoft.com/sharepoint/v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B7ABBC7-E2EB-43F5-8C87-EAB6DC797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7d0ccec-aae8-4814-a6d3-0c68dd73da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4256</TotalTime>
  <Words>937</Words>
  <Application>Microsoft Office PowerPoint</Application>
  <PresentationFormat>Widescreen</PresentationFormat>
  <Paragraphs>96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GE Inspira</vt:lpstr>
      <vt:lpstr>GE Inspira Medium</vt:lpstr>
      <vt:lpstr>INCOSE O&amp;G WG Requirements Development and Management V2</vt:lpstr>
      <vt:lpstr>INCOSE Texas Gulf Coast Chapter (TGCC) February 2022 Monthly Meeting </vt:lpstr>
      <vt:lpstr>Agenda</vt:lpstr>
      <vt:lpstr>New Members</vt:lpstr>
      <vt:lpstr>IW 2022 Key Takeaways</vt:lpstr>
      <vt:lpstr>IW 2022 Key Takeaways</vt:lpstr>
      <vt:lpstr>IW 2022 Key Takeaways</vt:lpstr>
      <vt:lpstr>Upcoming Membership Event </vt:lpstr>
      <vt:lpstr>INCOSE at OTC</vt:lpstr>
      <vt:lpstr>INCOSE TGCC Yammer for Chapter Members</vt:lpstr>
      <vt:lpstr>Resources</vt:lpstr>
      <vt:lpstr>Speaker Introduction Ed Leggott/Siemens</vt:lpstr>
      <vt:lpstr>PowerPoint Presentation</vt:lpstr>
    </vt:vector>
  </TitlesOfParts>
  <Company>INCOSE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INCOSE Presentation</dc:title>
  <dc:creator>WILLIAMS, ANTONY G. (JSC-EA2)[Jacobs Technology, Inc.]</dc:creator>
  <cp:lastModifiedBy>Rey Climacosa</cp:lastModifiedBy>
  <cp:revision>349</cp:revision>
  <cp:lastPrinted>1601-01-01T00:00:00Z</cp:lastPrinted>
  <dcterms:created xsi:type="dcterms:W3CDTF">1601-01-01T00:00:00Z</dcterms:created>
  <dcterms:modified xsi:type="dcterms:W3CDTF">2022-02-17T22:59:48Z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Publication Date">
    <vt:lpwstr>2009-06-21T00:00:00Z</vt:lpwstr>
  </property>
  <property fmtid="{D5CDD505-2E9C-101B-9397-08002B2CF9AE}" pid="4" name="Descriptive Title">
    <vt:lpwstr>Introduction to INCOSE Brief</vt:lpwstr>
  </property>
  <property fmtid="{D5CDD505-2E9C-101B-9397-08002B2CF9AE}" pid="5" name="Author(s)">
    <vt:lpwstr>Member Board and Comm2</vt:lpwstr>
  </property>
  <property fmtid="{D5CDD505-2E9C-101B-9397-08002B2CF9AE}" pid="6" name="Short Description">
    <vt:lpwstr>Orientation briefing which may provide slides on an as-needed basis until proper briefings are developed</vt:lpwstr>
  </property>
  <property fmtid="{D5CDD505-2E9C-101B-9397-08002B2CF9AE}" pid="7" name="Keywords0">
    <vt:lpwstr/>
  </property>
  <property fmtid="{D5CDD505-2E9C-101B-9397-08002B2CF9AE}" pid="8" name="ContentType">
    <vt:lpwstr>Document</vt:lpwstr>
  </property>
  <property fmtid="{D5CDD505-2E9C-101B-9397-08002B2CF9AE}" pid="9" name="incoseWorkingGroup">
    <vt:lpwstr/>
  </property>
  <property fmtid="{D5CDD505-2E9C-101B-9397-08002B2CF9AE}" pid="10" name="incoseOrganizations">
    <vt:lpwstr/>
  </property>
  <property fmtid="{D5CDD505-2E9C-101B-9397-08002B2CF9AE}" pid="11" name="incoseChapters">
    <vt:lpwstr>71;#Texas Gulf Coast|4ac2b187-7e8c-4aa7-ae43-3b24d786f549</vt:lpwstr>
  </property>
  <property fmtid="{D5CDD505-2E9C-101B-9397-08002B2CF9AE}" pid="12" name="INCOSEProductValue">
    <vt:lpwstr>45;#Local|254e409e-99ce-4994-8e1c-1a49057a5299</vt:lpwstr>
  </property>
</Properties>
</file>