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91" r:id="rId4"/>
  </p:sldMasterIdLst>
  <p:notesMasterIdLst>
    <p:notesMasterId r:id="rId13"/>
  </p:notesMasterIdLst>
  <p:handoutMasterIdLst>
    <p:handoutMasterId r:id="rId14"/>
  </p:handoutMasterIdLst>
  <p:sldIdLst>
    <p:sldId id="356" r:id="rId5"/>
    <p:sldId id="357" r:id="rId6"/>
    <p:sldId id="399" r:id="rId7"/>
    <p:sldId id="412" r:id="rId8"/>
    <p:sldId id="413" r:id="rId9"/>
    <p:sldId id="365" r:id="rId10"/>
    <p:sldId id="410" r:id="rId11"/>
    <p:sldId id="376" r:id="rId1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2F2F"/>
    <a:srgbClr val="A7C4FF"/>
    <a:srgbClr val="E2DD00"/>
    <a:srgbClr val="F0EA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ACF675-F2AB-4C1D-8193-6A8BD9E43223}" v="5" dt="2022-04-21T18:44:16.0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68" autoAdjust="0"/>
    <p:restoredTop sz="95646" autoAdjust="0"/>
  </p:normalViewPr>
  <p:slideViewPr>
    <p:cSldViewPr>
      <p:cViewPr varScale="1">
        <p:scale>
          <a:sx n="101" d="100"/>
          <a:sy n="101" d="100"/>
        </p:scale>
        <p:origin x="117" y="5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11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y Climacosa" userId="2751a7f52e36bee5" providerId="LiveId" clId="{6AA82228-4761-41E7-8F4C-236A02E4806E}"/>
    <pc:docChg chg="custSel addSld delSld modSld">
      <pc:chgData name="Rey Climacosa" userId="2751a7f52e36bee5" providerId="LiveId" clId="{6AA82228-4761-41E7-8F4C-236A02E4806E}" dt="2022-02-03T22:30:04.241" v="756" actId="20577"/>
      <pc:docMkLst>
        <pc:docMk/>
      </pc:docMkLst>
      <pc:sldChg chg="modSp mod">
        <pc:chgData name="Rey Climacosa" userId="2751a7f52e36bee5" providerId="LiveId" clId="{6AA82228-4761-41E7-8F4C-236A02E4806E}" dt="2022-02-03T22:28:54.917" v="732" actId="404"/>
        <pc:sldMkLst>
          <pc:docMk/>
          <pc:sldMk cId="2807426904" sldId="357"/>
        </pc:sldMkLst>
        <pc:spChg chg="mod">
          <ac:chgData name="Rey Climacosa" userId="2751a7f52e36bee5" providerId="LiveId" clId="{6AA82228-4761-41E7-8F4C-236A02E4806E}" dt="2022-02-03T22:28:54.917" v="732" actId="404"/>
          <ac:spMkLst>
            <pc:docMk/>
            <pc:sldMk cId="2807426904" sldId="357"/>
            <ac:spMk id="2" creationId="{84C64BAE-46A4-4C19-B8EA-561B823EA97B}"/>
          </ac:spMkLst>
        </pc:spChg>
      </pc:sldChg>
      <pc:sldChg chg="modSp add mod">
        <pc:chgData name="Rey Climacosa" userId="2751a7f52e36bee5" providerId="LiveId" clId="{6AA82228-4761-41E7-8F4C-236A02E4806E}" dt="2022-02-03T22:28:25.053" v="731" actId="20577"/>
        <pc:sldMkLst>
          <pc:docMk/>
          <pc:sldMk cId="2720594176" sldId="381"/>
        </pc:sldMkLst>
        <pc:spChg chg="mod">
          <ac:chgData name="Rey Climacosa" userId="2751a7f52e36bee5" providerId="LiveId" clId="{6AA82228-4761-41E7-8F4C-236A02E4806E}" dt="2022-02-03T22:28:25.053" v="731" actId="20577"/>
          <ac:spMkLst>
            <pc:docMk/>
            <pc:sldMk cId="2720594176" sldId="381"/>
            <ac:spMk id="3" creationId="{CAA62CC0-4ECF-4E40-BEDB-2B663E12E7A3}"/>
          </ac:spMkLst>
        </pc:spChg>
      </pc:sldChg>
      <pc:sldChg chg="modSp mod">
        <pc:chgData name="Rey Climacosa" userId="2751a7f52e36bee5" providerId="LiveId" clId="{6AA82228-4761-41E7-8F4C-236A02E4806E}" dt="2022-02-03T22:20:08.836" v="3" actId="21"/>
        <pc:sldMkLst>
          <pc:docMk/>
          <pc:sldMk cId="1053390306" sldId="385"/>
        </pc:sldMkLst>
        <pc:spChg chg="mod">
          <ac:chgData name="Rey Climacosa" userId="2751a7f52e36bee5" providerId="LiveId" clId="{6AA82228-4761-41E7-8F4C-236A02E4806E}" dt="2022-02-03T22:20:08.836" v="3" actId="21"/>
          <ac:spMkLst>
            <pc:docMk/>
            <pc:sldMk cId="1053390306" sldId="385"/>
            <ac:spMk id="2" creationId="{84043F41-325C-4A7E-8EE2-DEEDF9637E0A}"/>
          </ac:spMkLst>
        </pc:spChg>
      </pc:sldChg>
      <pc:sldChg chg="modSp mod">
        <pc:chgData name="Rey Climacosa" userId="2751a7f52e36bee5" providerId="LiveId" clId="{6AA82228-4761-41E7-8F4C-236A02E4806E}" dt="2022-02-03T22:30:04.241" v="756" actId="20577"/>
        <pc:sldMkLst>
          <pc:docMk/>
          <pc:sldMk cId="3789254136" sldId="386"/>
        </pc:sldMkLst>
        <pc:spChg chg="mod">
          <ac:chgData name="Rey Climacosa" userId="2751a7f52e36bee5" providerId="LiveId" clId="{6AA82228-4761-41E7-8F4C-236A02E4806E}" dt="2022-02-03T22:30:04.241" v="756" actId="20577"/>
          <ac:spMkLst>
            <pc:docMk/>
            <pc:sldMk cId="3789254136" sldId="386"/>
            <ac:spMk id="3" creationId="{D5F58FB5-B516-4C3C-AF6C-40F2B6A45E50}"/>
          </ac:spMkLst>
        </pc:spChg>
      </pc:sldChg>
      <pc:sldChg chg="modSp mod">
        <pc:chgData name="Rey Climacosa" userId="2751a7f52e36bee5" providerId="LiveId" clId="{6AA82228-4761-41E7-8F4C-236A02E4806E}" dt="2022-02-03T22:24:40.986" v="568" actId="20577"/>
        <pc:sldMkLst>
          <pc:docMk/>
          <pc:sldMk cId="2403725769" sldId="387"/>
        </pc:sldMkLst>
        <pc:spChg chg="mod">
          <ac:chgData name="Rey Climacosa" userId="2751a7f52e36bee5" providerId="LiveId" clId="{6AA82228-4761-41E7-8F4C-236A02E4806E}" dt="2022-02-03T22:24:40.986" v="568" actId="20577"/>
          <ac:spMkLst>
            <pc:docMk/>
            <pc:sldMk cId="2403725769" sldId="387"/>
            <ac:spMk id="2" creationId="{A88DFBBB-FCE9-4143-8DA1-02639C371F26}"/>
          </ac:spMkLst>
        </pc:spChg>
      </pc:sldChg>
      <pc:sldChg chg="modSp mod">
        <pc:chgData name="Rey Climacosa" userId="2751a7f52e36bee5" providerId="LiveId" clId="{6AA82228-4761-41E7-8F4C-236A02E4806E}" dt="2022-02-03T22:22:43.597" v="271" actId="20577"/>
        <pc:sldMkLst>
          <pc:docMk/>
          <pc:sldMk cId="1547030689" sldId="390"/>
        </pc:sldMkLst>
        <pc:spChg chg="mod">
          <ac:chgData name="Rey Climacosa" userId="2751a7f52e36bee5" providerId="LiveId" clId="{6AA82228-4761-41E7-8F4C-236A02E4806E}" dt="2022-02-03T22:22:43.597" v="271" actId="20577"/>
          <ac:spMkLst>
            <pc:docMk/>
            <pc:sldMk cId="1547030689" sldId="390"/>
            <ac:spMk id="2" creationId="{6B6453FA-1E49-4471-8731-7E1557872781}"/>
          </ac:spMkLst>
        </pc:spChg>
      </pc:sldChg>
      <pc:sldChg chg="modSp mod">
        <pc:chgData name="Rey Climacosa" userId="2751a7f52e36bee5" providerId="LiveId" clId="{6AA82228-4761-41E7-8F4C-236A02E4806E}" dt="2022-02-03T22:29:51.050" v="751" actId="20577"/>
        <pc:sldMkLst>
          <pc:docMk/>
          <pc:sldMk cId="3633367277" sldId="391"/>
        </pc:sldMkLst>
        <pc:spChg chg="mod">
          <ac:chgData name="Rey Climacosa" userId="2751a7f52e36bee5" providerId="LiveId" clId="{6AA82228-4761-41E7-8F4C-236A02E4806E}" dt="2022-02-03T22:29:51.050" v="751" actId="20577"/>
          <ac:spMkLst>
            <pc:docMk/>
            <pc:sldMk cId="3633367277" sldId="391"/>
            <ac:spMk id="2" creationId="{41F437C6-E9CC-4F2E-A327-F68E00B40573}"/>
          </ac:spMkLst>
        </pc:spChg>
      </pc:sldChg>
      <pc:sldChg chg="modSp new mod">
        <pc:chgData name="Rey Climacosa" userId="2751a7f52e36bee5" providerId="LiveId" clId="{6AA82228-4761-41E7-8F4C-236A02E4806E}" dt="2022-02-03T22:21:46.951" v="124" actId="20577"/>
        <pc:sldMkLst>
          <pc:docMk/>
          <pc:sldMk cId="2537861843" sldId="392"/>
        </pc:sldMkLst>
        <pc:spChg chg="mod">
          <ac:chgData name="Rey Climacosa" userId="2751a7f52e36bee5" providerId="LiveId" clId="{6AA82228-4761-41E7-8F4C-236A02E4806E}" dt="2022-02-03T22:21:42.083" v="115" actId="255"/>
          <ac:spMkLst>
            <pc:docMk/>
            <pc:sldMk cId="2537861843" sldId="392"/>
            <ac:spMk id="2" creationId="{037C1A90-3869-4C04-8BFD-87F251A74340}"/>
          </ac:spMkLst>
        </pc:spChg>
        <pc:spChg chg="mod">
          <ac:chgData name="Rey Climacosa" userId="2751a7f52e36bee5" providerId="LiveId" clId="{6AA82228-4761-41E7-8F4C-236A02E4806E}" dt="2022-02-03T22:21:46.951" v="124" actId="20577"/>
          <ac:spMkLst>
            <pc:docMk/>
            <pc:sldMk cId="2537861843" sldId="392"/>
            <ac:spMk id="3" creationId="{ECC05B54-8331-41D1-9420-E54C04E42F0D}"/>
          </ac:spMkLst>
        </pc:spChg>
      </pc:sldChg>
      <pc:sldChg chg="modSp new mod">
        <pc:chgData name="Rey Climacosa" userId="2751a7f52e36bee5" providerId="LiveId" clId="{6AA82228-4761-41E7-8F4C-236A02E4806E}" dt="2022-02-03T22:26:23.088" v="578" actId="6549"/>
        <pc:sldMkLst>
          <pc:docMk/>
          <pc:sldMk cId="1533109825" sldId="393"/>
        </pc:sldMkLst>
        <pc:spChg chg="mod">
          <ac:chgData name="Rey Climacosa" userId="2751a7f52e36bee5" providerId="LiveId" clId="{6AA82228-4761-41E7-8F4C-236A02E4806E}" dt="2022-02-03T22:26:23.088" v="578" actId="6549"/>
          <ac:spMkLst>
            <pc:docMk/>
            <pc:sldMk cId="1533109825" sldId="393"/>
            <ac:spMk id="2" creationId="{7BE6AC62-D7E5-4183-8AAE-1EF19EC21501}"/>
          </ac:spMkLst>
        </pc:spChg>
        <pc:spChg chg="mod">
          <ac:chgData name="Rey Climacosa" userId="2751a7f52e36bee5" providerId="LiveId" clId="{6AA82228-4761-41E7-8F4C-236A02E4806E}" dt="2022-02-03T22:23:53.066" v="427"/>
          <ac:spMkLst>
            <pc:docMk/>
            <pc:sldMk cId="1533109825" sldId="393"/>
            <ac:spMk id="3" creationId="{4294995F-E7C6-4C02-B54D-B1924372F368}"/>
          </ac:spMkLst>
        </pc:spChg>
      </pc:sldChg>
      <pc:sldChg chg="modSp new mod">
        <pc:chgData name="Rey Climacosa" userId="2751a7f52e36bee5" providerId="LiveId" clId="{6AA82228-4761-41E7-8F4C-236A02E4806E}" dt="2022-02-03T22:26:55.313" v="659" actId="20577"/>
        <pc:sldMkLst>
          <pc:docMk/>
          <pc:sldMk cId="1922469972" sldId="394"/>
        </pc:sldMkLst>
        <pc:spChg chg="mod">
          <ac:chgData name="Rey Climacosa" userId="2751a7f52e36bee5" providerId="LiveId" clId="{6AA82228-4761-41E7-8F4C-236A02E4806E}" dt="2022-02-03T22:26:55.313" v="659" actId="20577"/>
          <ac:spMkLst>
            <pc:docMk/>
            <pc:sldMk cId="1922469972" sldId="394"/>
            <ac:spMk id="2" creationId="{E612FA11-8DB1-45B8-B1D8-80D048B7F8A5}"/>
          </ac:spMkLst>
        </pc:spChg>
        <pc:spChg chg="mod">
          <ac:chgData name="Rey Climacosa" userId="2751a7f52e36bee5" providerId="LiveId" clId="{6AA82228-4761-41E7-8F4C-236A02E4806E}" dt="2022-02-03T22:26:33.257" v="579"/>
          <ac:spMkLst>
            <pc:docMk/>
            <pc:sldMk cId="1922469972" sldId="394"/>
            <ac:spMk id="3" creationId="{6DD1ADD7-03E7-431D-A5FD-D7A52EE754C9}"/>
          </ac:spMkLst>
        </pc:spChg>
      </pc:sldChg>
      <pc:sldChg chg="new del">
        <pc:chgData name="Rey Climacosa" userId="2751a7f52e36bee5" providerId="LiveId" clId="{6AA82228-4761-41E7-8F4C-236A02E4806E}" dt="2022-02-03T22:28:01.900" v="674" actId="2696"/>
        <pc:sldMkLst>
          <pc:docMk/>
          <pc:sldMk cId="493524569" sldId="395"/>
        </pc:sldMkLst>
      </pc:sldChg>
    </pc:docChg>
  </pc:docChgLst>
  <pc:docChgLst>
    <pc:chgData name="Rey Climacosa" userId="2751a7f52e36bee5" providerId="LiveId" clId="{99C5C0F2-DE19-42C5-B1BF-3E35C63E1181}"/>
    <pc:docChg chg="undo custSel addSld delSld modSld sldOrd">
      <pc:chgData name="Rey Climacosa" userId="2751a7f52e36bee5" providerId="LiveId" clId="{99C5C0F2-DE19-42C5-B1BF-3E35C63E1181}" dt="2022-02-17T20:41:21.835" v="2296" actId="1035"/>
      <pc:docMkLst>
        <pc:docMk/>
      </pc:docMkLst>
      <pc:sldChg chg="modSp mod">
        <pc:chgData name="Rey Climacosa" userId="2751a7f52e36bee5" providerId="LiveId" clId="{99C5C0F2-DE19-42C5-B1BF-3E35C63E1181}" dt="2022-02-17T15:55:33.116" v="1746" actId="20577"/>
        <pc:sldMkLst>
          <pc:docMk/>
          <pc:sldMk cId="3662587458" sldId="356"/>
        </pc:sldMkLst>
        <pc:spChg chg="mod">
          <ac:chgData name="Rey Climacosa" userId="2751a7f52e36bee5" providerId="LiveId" clId="{99C5C0F2-DE19-42C5-B1BF-3E35C63E1181}" dt="2022-02-17T15:55:33.116" v="1746" actId="20577"/>
          <ac:spMkLst>
            <pc:docMk/>
            <pc:sldMk cId="3662587458" sldId="356"/>
            <ac:spMk id="4" creationId="{12B7A26F-AEBE-4104-947A-DA6D09A202BE}"/>
          </ac:spMkLst>
        </pc:spChg>
        <pc:spChg chg="mod">
          <ac:chgData name="Rey Climacosa" userId="2751a7f52e36bee5" providerId="LiveId" clId="{99C5C0F2-DE19-42C5-B1BF-3E35C63E1181}" dt="2022-02-17T14:42:06.385" v="1" actId="20577"/>
          <ac:spMkLst>
            <pc:docMk/>
            <pc:sldMk cId="3662587458" sldId="356"/>
            <ac:spMk id="5" creationId="{35868F0F-7DA1-40A2-8F0D-8E3D98CA1856}"/>
          </ac:spMkLst>
        </pc:spChg>
      </pc:sldChg>
      <pc:sldChg chg="modSp mod">
        <pc:chgData name="Rey Climacosa" userId="2751a7f52e36bee5" providerId="LiveId" clId="{99C5C0F2-DE19-42C5-B1BF-3E35C63E1181}" dt="2022-02-17T18:36:15.832" v="2057" actId="20577"/>
        <pc:sldMkLst>
          <pc:docMk/>
          <pc:sldMk cId="2807426904" sldId="357"/>
        </pc:sldMkLst>
        <pc:spChg chg="mod">
          <ac:chgData name="Rey Climacosa" userId="2751a7f52e36bee5" providerId="LiveId" clId="{99C5C0F2-DE19-42C5-B1BF-3E35C63E1181}" dt="2022-02-17T18:36:15.832" v="2057" actId="20577"/>
          <ac:spMkLst>
            <pc:docMk/>
            <pc:sldMk cId="2807426904" sldId="357"/>
            <ac:spMk id="2" creationId="{84C64BAE-46A4-4C19-B8EA-561B823EA97B}"/>
          </ac:spMkLst>
        </pc:spChg>
      </pc:sldChg>
      <pc:sldChg chg="ord">
        <pc:chgData name="Rey Climacosa" userId="2751a7f52e36bee5" providerId="LiveId" clId="{99C5C0F2-DE19-42C5-B1BF-3E35C63E1181}" dt="2022-02-17T15:38:08.079" v="1611"/>
        <pc:sldMkLst>
          <pc:docMk/>
          <pc:sldMk cId="2377322822" sldId="365"/>
        </pc:sldMkLst>
      </pc:sldChg>
      <pc:sldChg chg="del">
        <pc:chgData name="Rey Climacosa" userId="2751a7f52e36bee5" providerId="LiveId" clId="{99C5C0F2-DE19-42C5-B1BF-3E35C63E1181}" dt="2022-02-17T15:04:41.600" v="357" actId="47"/>
        <pc:sldMkLst>
          <pc:docMk/>
          <pc:sldMk cId="2720594176" sldId="381"/>
        </pc:sldMkLst>
      </pc:sldChg>
      <pc:sldChg chg="del">
        <pc:chgData name="Rey Climacosa" userId="2751a7f52e36bee5" providerId="LiveId" clId="{99C5C0F2-DE19-42C5-B1BF-3E35C63E1181}" dt="2022-02-17T15:37:45.942" v="1601" actId="47"/>
        <pc:sldMkLst>
          <pc:docMk/>
          <pc:sldMk cId="10369841" sldId="383"/>
        </pc:sldMkLst>
      </pc:sldChg>
      <pc:sldChg chg="del">
        <pc:chgData name="Rey Climacosa" userId="2751a7f52e36bee5" providerId="LiveId" clId="{99C5C0F2-DE19-42C5-B1BF-3E35C63E1181}" dt="2022-02-17T15:04:42.014" v="358" actId="47"/>
        <pc:sldMkLst>
          <pc:docMk/>
          <pc:sldMk cId="1053390306" sldId="385"/>
        </pc:sldMkLst>
      </pc:sldChg>
      <pc:sldChg chg="del">
        <pc:chgData name="Rey Climacosa" userId="2751a7f52e36bee5" providerId="LiveId" clId="{99C5C0F2-DE19-42C5-B1BF-3E35C63E1181}" dt="2022-02-17T15:37:42.411" v="1600" actId="47"/>
        <pc:sldMkLst>
          <pc:docMk/>
          <pc:sldMk cId="3789254136" sldId="386"/>
        </pc:sldMkLst>
      </pc:sldChg>
      <pc:sldChg chg="del">
        <pc:chgData name="Rey Climacosa" userId="2751a7f52e36bee5" providerId="LiveId" clId="{99C5C0F2-DE19-42C5-B1BF-3E35C63E1181}" dt="2022-02-17T15:04:45.674" v="360" actId="47"/>
        <pc:sldMkLst>
          <pc:docMk/>
          <pc:sldMk cId="2403725769" sldId="387"/>
        </pc:sldMkLst>
      </pc:sldChg>
      <pc:sldChg chg="del">
        <pc:chgData name="Rey Climacosa" userId="2751a7f52e36bee5" providerId="LiveId" clId="{99C5C0F2-DE19-42C5-B1BF-3E35C63E1181}" dt="2022-02-17T15:04:47.339" v="363" actId="47"/>
        <pc:sldMkLst>
          <pc:docMk/>
          <pc:sldMk cId="3924884166" sldId="388"/>
        </pc:sldMkLst>
      </pc:sldChg>
      <pc:sldChg chg="del">
        <pc:chgData name="Rey Climacosa" userId="2751a7f52e36bee5" providerId="LiveId" clId="{99C5C0F2-DE19-42C5-B1BF-3E35C63E1181}" dt="2022-02-17T15:04:51.794" v="364" actId="47"/>
        <pc:sldMkLst>
          <pc:docMk/>
          <pc:sldMk cId="109422957" sldId="389"/>
        </pc:sldMkLst>
      </pc:sldChg>
      <pc:sldChg chg="del">
        <pc:chgData name="Rey Climacosa" userId="2751a7f52e36bee5" providerId="LiveId" clId="{99C5C0F2-DE19-42C5-B1BF-3E35C63E1181}" dt="2022-02-17T15:04:54.674" v="365" actId="47"/>
        <pc:sldMkLst>
          <pc:docMk/>
          <pc:sldMk cId="1547030689" sldId="390"/>
        </pc:sldMkLst>
      </pc:sldChg>
      <pc:sldChg chg="del">
        <pc:chgData name="Rey Climacosa" userId="2751a7f52e36bee5" providerId="LiveId" clId="{99C5C0F2-DE19-42C5-B1BF-3E35C63E1181}" dt="2022-02-17T15:04:56.379" v="366" actId="47"/>
        <pc:sldMkLst>
          <pc:docMk/>
          <pc:sldMk cId="3633367277" sldId="391"/>
        </pc:sldMkLst>
      </pc:sldChg>
      <pc:sldChg chg="del">
        <pc:chgData name="Rey Climacosa" userId="2751a7f52e36bee5" providerId="LiveId" clId="{99C5C0F2-DE19-42C5-B1BF-3E35C63E1181}" dt="2022-02-17T15:04:43.176" v="359" actId="47"/>
        <pc:sldMkLst>
          <pc:docMk/>
          <pc:sldMk cId="2537861843" sldId="392"/>
        </pc:sldMkLst>
      </pc:sldChg>
      <pc:sldChg chg="del">
        <pc:chgData name="Rey Climacosa" userId="2751a7f52e36bee5" providerId="LiveId" clId="{99C5C0F2-DE19-42C5-B1BF-3E35C63E1181}" dt="2022-02-17T15:04:46.141" v="361" actId="47"/>
        <pc:sldMkLst>
          <pc:docMk/>
          <pc:sldMk cId="1533109825" sldId="393"/>
        </pc:sldMkLst>
      </pc:sldChg>
      <pc:sldChg chg="del">
        <pc:chgData name="Rey Climacosa" userId="2751a7f52e36bee5" providerId="LiveId" clId="{99C5C0F2-DE19-42C5-B1BF-3E35C63E1181}" dt="2022-02-17T15:04:46.714" v="362" actId="47"/>
        <pc:sldMkLst>
          <pc:docMk/>
          <pc:sldMk cId="1922469972" sldId="394"/>
        </pc:sldMkLst>
      </pc:sldChg>
      <pc:sldChg chg="del">
        <pc:chgData name="Rey Climacosa" userId="2751a7f52e36bee5" providerId="LiveId" clId="{99C5C0F2-DE19-42C5-B1BF-3E35C63E1181}" dt="2022-02-17T15:04:58.486" v="367" actId="47"/>
        <pc:sldMkLst>
          <pc:docMk/>
          <pc:sldMk cId="1222139260" sldId="395"/>
        </pc:sldMkLst>
      </pc:sldChg>
      <pc:sldChg chg="del">
        <pc:chgData name="Rey Climacosa" userId="2751a7f52e36bee5" providerId="LiveId" clId="{99C5C0F2-DE19-42C5-B1BF-3E35C63E1181}" dt="2022-02-17T15:04:59.217" v="368" actId="47"/>
        <pc:sldMkLst>
          <pc:docMk/>
          <pc:sldMk cId="1223195578" sldId="397"/>
        </pc:sldMkLst>
      </pc:sldChg>
      <pc:sldChg chg="del">
        <pc:chgData name="Rey Climacosa" userId="2751a7f52e36bee5" providerId="LiveId" clId="{99C5C0F2-DE19-42C5-B1BF-3E35C63E1181}" dt="2022-02-17T15:06:17.126" v="390" actId="47"/>
        <pc:sldMkLst>
          <pc:docMk/>
          <pc:sldMk cId="1022756074" sldId="398"/>
        </pc:sldMkLst>
      </pc:sldChg>
      <pc:sldChg chg="modSp new mod">
        <pc:chgData name="Rey Climacosa" userId="2751a7f52e36bee5" providerId="LiveId" clId="{99C5C0F2-DE19-42C5-B1BF-3E35C63E1181}" dt="2022-02-17T15:55:23.597" v="1741" actId="20577"/>
        <pc:sldMkLst>
          <pc:docMk/>
          <pc:sldMk cId="3214973542" sldId="399"/>
        </pc:sldMkLst>
        <pc:spChg chg="mod">
          <ac:chgData name="Rey Climacosa" userId="2751a7f52e36bee5" providerId="LiveId" clId="{99C5C0F2-DE19-42C5-B1BF-3E35C63E1181}" dt="2022-02-17T15:55:23.597" v="1741" actId="20577"/>
          <ac:spMkLst>
            <pc:docMk/>
            <pc:sldMk cId="3214973542" sldId="399"/>
            <ac:spMk id="2" creationId="{6F260B19-DE3C-4A2B-AA6B-5CF2C5FA5984}"/>
          </ac:spMkLst>
        </pc:spChg>
        <pc:spChg chg="mod">
          <ac:chgData name="Rey Climacosa" userId="2751a7f52e36bee5" providerId="LiveId" clId="{99C5C0F2-DE19-42C5-B1BF-3E35C63E1181}" dt="2022-02-17T15:03:07.497" v="320" actId="20577"/>
          <ac:spMkLst>
            <pc:docMk/>
            <pc:sldMk cId="3214973542" sldId="399"/>
            <ac:spMk id="3" creationId="{6945425C-DE67-4959-9C7F-D96EE34B4163}"/>
          </ac:spMkLst>
        </pc:spChg>
      </pc:sldChg>
      <pc:sldChg chg="modSp new mod">
        <pc:chgData name="Rey Climacosa" userId="2751a7f52e36bee5" providerId="LiveId" clId="{99C5C0F2-DE19-42C5-B1BF-3E35C63E1181}" dt="2022-02-17T19:46:45.230" v="2153" actId="20577"/>
        <pc:sldMkLst>
          <pc:docMk/>
          <pc:sldMk cId="3794150353" sldId="400"/>
        </pc:sldMkLst>
        <pc:spChg chg="mod">
          <ac:chgData name="Rey Climacosa" userId="2751a7f52e36bee5" providerId="LiveId" clId="{99C5C0F2-DE19-42C5-B1BF-3E35C63E1181}" dt="2022-02-17T19:46:45.230" v="2153" actId="20577"/>
          <ac:spMkLst>
            <pc:docMk/>
            <pc:sldMk cId="3794150353" sldId="400"/>
            <ac:spMk id="2" creationId="{3138F8E7-5768-4A1D-A934-F17123E3976C}"/>
          </ac:spMkLst>
        </pc:spChg>
        <pc:spChg chg="mod">
          <ac:chgData name="Rey Climacosa" userId="2751a7f52e36bee5" providerId="LiveId" clId="{99C5C0F2-DE19-42C5-B1BF-3E35C63E1181}" dt="2022-02-17T15:03:22.702" v="323" actId="20577"/>
          <ac:spMkLst>
            <pc:docMk/>
            <pc:sldMk cId="3794150353" sldId="400"/>
            <ac:spMk id="3" creationId="{4A8455C6-0AF3-43F8-936A-38701BC276E3}"/>
          </ac:spMkLst>
        </pc:spChg>
      </pc:sldChg>
      <pc:sldChg chg="addSp modSp new mod">
        <pc:chgData name="Rey Climacosa" userId="2751a7f52e36bee5" providerId="LiveId" clId="{99C5C0F2-DE19-42C5-B1BF-3E35C63E1181}" dt="2022-02-17T15:52:11.026" v="1693" actId="20577"/>
        <pc:sldMkLst>
          <pc:docMk/>
          <pc:sldMk cId="1969119738" sldId="401"/>
        </pc:sldMkLst>
        <pc:spChg chg="mod">
          <ac:chgData name="Rey Climacosa" userId="2751a7f52e36bee5" providerId="LiveId" clId="{99C5C0F2-DE19-42C5-B1BF-3E35C63E1181}" dt="2022-02-17T15:52:11.026" v="1693" actId="20577"/>
          <ac:spMkLst>
            <pc:docMk/>
            <pc:sldMk cId="1969119738" sldId="401"/>
            <ac:spMk id="2" creationId="{A25F9846-0EB9-481A-AA56-848438ECFD7F}"/>
          </ac:spMkLst>
        </pc:spChg>
        <pc:spChg chg="mod">
          <ac:chgData name="Rey Climacosa" userId="2751a7f52e36bee5" providerId="LiveId" clId="{99C5C0F2-DE19-42C5-B1BF-3E35C63E1181}" dt="2022-02-17T15:23:41.798" v="1193" actId="6549"/>
          <ac:spMkLst>
            <pc:docMk/>
            <pc:sldMk cId="1969119738" sldId="401"/>
            <ac:spMk id="3" creationId="{D43541ED-0281-4E3D-A4B1-FAFC19BD871B}"/>
          </ac:spMkLst>
        </pc:spChg>
        <pc:picChg chg="add mod">
          <ac:chgData name="Rey Climacosa" userId="2751a7f52e36bee5" providerId="LiveId" clId="{99C5C0F2-DE19-42C5-B1BF-3E35C63E1181}" dt="2022-02-17T15:24:34.942" v="1225" actId="1076"/>
          <ac:picMkLst>
            <pc:docMk/>
            <pc:sldMk cId="1969119738" sldId="401"/>
            <ac:picMk id="5" creationId="{8030AEDC-D45D-40F7-AF0C-772085AE40F9}"/>
          </ac:picMkLst>
        </pc:picChg>
      </pc:sldChg>
      <pc:sldChg chg="addSp modSp new mod">
        <pc:chgData name="Rey Climacosa" userId="2751a7f52e36bee5" providerId="LiveId" clId="{99C5C0F2-DE19-42C5-B1BF-3E35C63E1181}" dt="2022-02-17T18:04:52.192" v="1765" actId="1076"/>
        <pc:sldMkLst>
          <pc:docMk/>
          <pc:sldMk cId="916599134" sldId="402"/>
        </pc:sldMkLst>
        <pc:spChg chg="mod">
          <ac:chgData name="Rey Climacosa" userId="2751a7f52e36bee5" providerId="LiveId" clId="{99C5C0F2-DE19-42C5-B1BF-3E35C63E1181}" dt="2022-02-17T15:56:33.655" v="1752" actId="20577"/>
          <ac:spMkLst>
            <pc:docMk/>
            <pc:sldMk cId="916599134" sldId="402"/>
            <ac:spMk id="2" creationId="{C5E5A4AC-32D0-4EB9-AF3D-18AFB3C3F82E}"/>
          </ac:spMkLst>
        </pc:spChg>
        <pc:spChg chg="mod">
          <ac:chgData name="Rey Climacosa" userId="2751a7f52e36bee5" providerId="LiveId" clId="{99C5C0F2-DE19-42C5-B1BF-3E35C63E1181}" dt="2022-02-17T15:04:03.823" v="333" actId="20577"/>
          <ac:spMkLst>
            <pc:docMk/>
            <pc:sldMk cId="916599134" sldId="402"/>
            <ac:spMk id="3" creationId="{8E0659D0-FFF1-4B3A-B82F-6F35824F6E66}"/>
          </ac:spMkLst>
        </pc:spChg>
        <pc:picChg chg="add mod">
          <ac:chgData name="Rey Climacosa" userId="2751a7f52e36bee5" providerId="LiveId" clId="{99C5C0F2-DE19-42C5-B1BF-3E35C63E1181}" dt="2022-02-17T18:04:52.192" v="1765" actId="1076"/>
          <ac:picMkLst>
            <pc:docMk/>
            <pc:sldMk cId="916599134" sldId="402"/>
            <ac:picMk id="5" creationId="{0254B2E3-E6A9-4229-81BF-0BE3255297B5}"/>
          </ac:picMkLst>
        </pc:picChg>
      </pc:sldChg>
      <pc:sldChg chg="modSp new del mod">
        <pc:chgData name="Rey Climacosa" userId="2751a7f52e36bee5" providerId="LiveId" clId="{99C5C0F2-DE19-42C5-B1BF-3E35C63E1181}" dt="2022-02-17T18:03:58.854" v="1764" actId="2696"/>
        <pc:sldMkLst>
          <pc:docMk/>
          <pc:sldMk cId="1703376428" sldId="403"/>
        </pc:sldMkLst>
        <pc:spChg chg="mod">
          <ac:chgData name="Rey Climacosa" userId="2751a7f52e36bee5" providerId="LiveId" clId="{99C5C0F2-DE19-42C5-B1BF-3E35C63E1181}" dt="2022-02-17T15:56:47.982" v="1761" actId="20577"/>
          <ac:spMkLst>
            <pc:docMk/>
            <pc:sldMk cId="1703376428" sldId="403"/>
            <ac:spMk id="2" creationId="{96A7CF06-679C-445F-8C59-9C596D31ADE1}"/>
          </ac:spMkLst>
        </pc:spChg>
        <pc:spChg chg="mod">
          <ac:chgData name="Rey Climacosa" userId="2751a7f52e36bee5" providerId="LiveId" clId="{99C5C0F2-DE19-42C5-B1BF-3E35C63E1181}" dt="2022-02-17T15:04:13.574" v="335"/>
          <ac:spMkLst>
            <pc:docMk/>
            <pc:sldMk cId="1703376428" sldId="403"/>
            <ac:spMk id="3" creationId="{FA70FA2E-90E3-4B62-B0F8-6331ADB11149}"/>
          </ac:spMkLst>
        </pc:spChg>
      </pc:sldChg>
      <pc:sldChg chg="addSp modSp new mod">
        <pc:chgData name="Rey Climacosa" userId="2751a7f52e36bee5" providerId="LiveId" clId="{99C5C0F2-DE19-42C5-B1BF-3E35C63E1181}" dt="2022-02-17T15:57:35.600" v="1762" actId="14100"/>
        <pc:sldMkLst>
          <pc:docMk/>
          <pc:sldMk cId="2525749057" sldId="404"/>
        </pc:sldMkLst>
        <pc:spChg chg="mod">
          <ac:chgData name="Rey Climacosa" userId="2751a7f52e36bee5" providerId="LiveId" clId="{99C5C0F2-DE19-42C5-B1BF-3E35C63E1181}" dt="2022-02-17T15:57:35.600" v="1762" actId="14100"/>
          <ac:spMkLst>
            <pc:docMk/>
            <pc:sldMk cId="2525749057" sldId="404"/>
            <ac:spMk id="2" creationId="{E5ADB6AC-B8AD-418F-94E8-60AF9C3A149A}"/>
          </ac:spMkLst>
        </pc:spChg>
        <pc:spChg chg="mod">
          <ac:chgData name="Rey Climacosa" userId="2751a7f52e36bee5" providerId="LiveId" clId="{99C5C0F2-DE19-42C5-B1BF-3E35C63E1181}" dt="2022-02-17T15:37:55.107" v="1609" actId="20577"/>
          <ac:spMkLst>
            <pc:docMk/>
            <pc:sldMk cId="2525749057" sldId="404"/>
            <ac:spMk id="3" creationId="{858FDF03-2BFF-44E0-9EEF-4C807D98BA03}"/>
          </ac:spMkLst>
        </pc:spChg>
        <pc:picChg chg="add mod">
          <ac:chgData name="Rey Climacosa" userId="2751a7f52e36bee5" providerId="LiveId" clId="{99C5C0F2-DE19-42C5-B1BF-3E35C63E1181}" dt="2022-02-17T15:30:06.338" v="1406" actId="1076"/>
          <ac:picMkLst>
            <pc:docMk/>
            <pc:sldMk cId="2525749057" sldId="404"/>
            <ac:picMk id="4" creationId="{84D22DD6-9C33-43DD-A249-C04DC31C8F5D}"/>
          </ac:picMkLst>
        </pc:picChg>
      </pc:sldChg>
      <pc:sldChg chg="modSp new mod">
        <pc:chgData name="Rey Climacosa" userId="2751a7f52e36bee5" providerId="LiveId" clId="{99C5C0F2-DE19-42C5-B1BF-3E35C63E1181}" dt="2022-02-17T19:01:13.796" v="2150" actId="20577"/>
        <pc:sldMkLst>
          <pc:docMk/>
          <pc:sldMk cId="3990895767" sldId="405"/>
        </pc:sldMkLst>
        <pc:spChg chg="mod">
          <ac:chgData name="Rey Climacosa" userId="2751a7f52e36bee5" providerId="LiveId" clId="{99C5C0F2-DE19-42C5-B1BF-3E35C63E1181}" dt="2022-02-17T19:01:13.796" v="2150" actId="20577"/>
          <ac:spMkLst>
            <pc:docMk/>
            <pc:sldMk cId="3990895767" sldId="405"/>
            <ac:spMk id="2" creationId="{AC911C27-C047-44D5-A782-9ABE4FA17950}"/>
          </ac:spMkLst>
        </pc:spChg>
        <pc:spChg chg="mod">
          <ac:chgData name="Rey Climacosa" userId="2751a7f52e36bee5" providerId="LiveId" clId="{99C5C0F2-DE19-42C5-B1BF-3E35C63E1181}" dt="2022-02-17T18:36:26.805" v="2066" actId="20577"/>
          <ac:spMkLst>
            <pc:docMk/>
            <pc:sldMk cId="3990895767" sldId="405"/>
            <ac:spMk id="3" creationId="{80021152-BC11-4C9E-B8BC-706646D17385}"/>
          </ac:spMkLst>
        </pc:spChg>
      </pc:sldChg>
      <pc:sldChg chg="modSp new mod">
        <pc:chgData name="Rey Climacosa" userId="2751a7f52e36bee5" providerId="LiveId" clId="{99C5C0F2-DE19-42C5-B1BF-3E35C63E1181}" dt="2022-02-17T20:41:21.835" v="2296" actId="1035"/>
        <pc:sldMkLst>
          <pc:docMk/>
          <pc:sldMk cId="4182228521" sldId="406"/>
        </pc:sldMkLst>
        <pc:spChg chg="mod">
          <ac:chgData name="Rey Climacosa" userId="2751a7f52e36bee5" providerId="LiveId" clId="{99C5C0F2-DE19-42C5-B1BF-3E35C63E1181}" dt="2022-02-17T20:41:21.835" v="2296" actId="1035"/>
          <ac:spMkLst>
            <pc:docMk/>
            <pc:sldMk cId="4182228521" sldId="406"/>
            <ac:spMk id="2" creationId="{6F3168DA-5A36-4B73-9470-ABD64AB6C2A6}"/>
          </ac:spMkLst>
        </pc:spChg>
        <pc:spChg chg="mod">
          <ac:chgData name="Rey Climacosa" userId="2751a7f52e36bee5" providerId="LiveId" clId="{99C5C0F2-DE19-42C5-B1BF-3E35C63E1181}" dt="2022-02-17T20:25:35.246" v="2214"/>
          <ac:spMkLst>
            <pc:docMk/>
            <pc:sldMk cId="4182228521" sldId="406"/>
            <ac:spMk id="3" creationId="{D150ADC8-FB36-4400-B469-45B390018992}"/>
          </ac:spMkLst>
        </pc:spChg>
      </pc:sldChg>
      <pc:sldChg chg="modSp new mod">
        <pc:chgData name="Rey Climacosa" userId="2751a7f52e36bee5" providerId="LiveId" clId="{99C5C0F2-DE19-42C5-B1BF-3E35C63E1181}" dt="2022-02-17T20:26:11.398" v="2224" actId="20577"/>
        <pc:sldMkLst>
          <pc:docMk/>
          <pc:sldMk cId="175514828" sldId="407"/>
        </pc:sldMkLst>
        <pc:spChg chg="mod">
          <ac:chgData name="Rey Climacosa" userId="2751a7f52e36bee5" providerId="LiveId" clId="{99C5C0F2-DE19-42C5-B1BF-3E35C63E1181}" dt="2022-02-17T20:26:11.398" v="2224" actId="20577"/>
          <ac:spMkLst>
            <pc:docMk/>
            <pc:sldMk cId="175514828" sldId="407"/>
            <ac:spMk id="2" creationId="{60367A8E-AA0F-4A2E-8AE8-E627582FDDF7}"/>
          </ac:spMkLst>
        </pc:spChg>
        <pc:spChg chg="mod">
          <ac:chgData name="Rey Climacosa" userId="2751a7f52e36bee5" providerId="LiveId" clId="{99C5C0F2-DE19-42C5-B1BF-3E35C63E1181}" dt="2022-02-17T20:25:57.632" v="2218"/>
          <ac:spMkLst>
            <pc:docMk/>
            <pc:sldMk cId="175514828" sldId="407"/>
            <ac:spMk id="3" creationId="{910394CC-384B-43A4-A054-7BDA9F79D2D6}"/>
          </ac:spMkLst>
        </pc:spChg>
      </pc:sldChg>
    </pc:docChg>
  </pc:docChgLst>
  <pc:docChgLst>
    <pc:chgData name="Rey Climacosa" userId="2751a7f52e36bee5" providerId="LiveId" clId="{4A885CCB-58E0-4DAD-8750-05EB4FC7D247}"/>
    <pc:docChg chg="custSel addSld delSld modSld sldOrd">
      <pc:chgData name="Rey Climacosa" userId="2751a7f52e36bee5" providerId="LiveId" clId="{4A885CCB-58E0-4DAD-8750-05EB4FC7D247}" dt="2022-02-12T21:14:05.082" v="1843" actId="20577"/>
      <pc:docMkLst>
        <pc:docMk/>
      </pc:docMkLst>
      <pc:sldChg chg="modSp mod">
        <pc:chgData name="Rey Climacosa" userId="2751a7f52e36bee5" providerId="LiveId" clId="{4A885CCB-58E0-4DAD-8750-05EB4FC7D247}" dt="2022-02-03T22:43:37.535" v="539" actId="20577"/>
        <pc:sldMkLst>
          <pc:docMk/>
          <pc:sldMk cId="2807426904" sldId="357"/>
        </pc:sldMkLst>
        <pc:spChg chg="mod">
          <ac:chgData name="Rey Climacosa" userId="2751a7f52e36bee5" providerId="LiveId" clId="{4A885CCB-58E0-4DAD-8750-05EB4FC7D247}" dt="2022-02-03T22:43:37.535" v="539" actId="20577"/>
          <ac:spMkLst>
            <pc:docMk/>
            <pc:sldMk cId="2807426904" sldId="357"/>
            <ac:spMk id="2" creationId="{84C64BAE-46A4-4C19-B8EA-561B823EA97B}"/>
          </ac:spMkLst>
        </pc:spChg>
      </pc:sldChg>
      <pc:sldChg chg="del">
        <pc:chgData name="Rey Climacosa" userId="2751a7f52e36bee5" providerId="LiveId" clId="{4A885CCB-58E0-4DAD-8750-05EB4FC7D247}" dt="2022-02-03T22:15:03.963" v="349" actId="47"/>
        <pc:sldMkLst>
          <pc:docMk/>
          <pc:sldMk cId="2995018484" sldId="368"/>
        </pc:sldMkLst>
      </pc:sldChg>
      <pc:sldChg chg="del">
        <pc:chgData name="Rey Climacosa" userId="2751a7f52e36bee5" providerId="LiveId" clId="{4A885CCB-58E0-4DAD-8750-05EB4FC7D247}" dt="2022-02-03T22:15:03.963" v="349" actId="47"/>
        <pc:sldMkLst>
          <pc:docMk/>
          <pc:sldMk cId="1481653654" sldId="375"/>
        </pc:sldMkLst>
      </pc:sldChg>
      <pc:sldChg chg="del">
        <pc:chgData name="Rey Climacosa" userId="2751a7f52e36bee5" providerId="LiveId" clId="{4A885CCB-58E0-4DAD-8750-05EB4FC7D247}" dt="2022-02-03T22:11:13.118" v="0" actId="47"/>
        <pc:sldMkLst>
          <pc:docMk/>
          <pc:sldMk cId="1641259676" sldId="378"/>
        </pc:sldMkLst>
      </pc:sldChg>
      <pc:sldChg chg="del">
        <pc:chgData name="Rey Climacosa" userId="2751a7f52e36bee5" providerId="LiveId" clId="{4A885CCB-58E0-4DAD-8750-05EB4FC7D247}" dt="2022-02-03T22:11:13.878" v="1" actId="47"/>
        <pc:sldMkLst>
          <pc:docMk/>
          <pc:sldMk cId="2396607717" sldId="379"/>
        </pc:sldMkLst>
      </pc:sldChg>
      <pc:sldChg chg="del">
        <pc:chgData name="Rey Climacosa" userId="2751a7f52e36bee5" providerId="LiveId" clId="{4A885CCB-58E0-4DAD-8750-05EB4FC7D247}" dt="2022-02-03T22:11:14.286" v="2" actId="47"/>
        <pc:sldMkLst>
          <pc:docMk/>
          <pc:sldMk cId="811826862" sldId="380"/>
        </pc:sldMkLst>
      </pc:sldChg>
      <pc:sldChg chg="modSp del mod">
        <pc:chgData name="Rey Climacosa" userId="2751a7f52e36bee5" providerId="LiveId" clId="{4A885CCB-58E0-4DAD-8750-05EB4FC7D247}" dt="2022-02-03T23:08:26.398" v="627" actId="20577"/>
        <pc:sldMkLst>
          <pc:docMk/>
          <pc:sldMk cId="2720594176" sldId="381"/>
        </pc:sldMkLst>
        <pc:spChg chg="mod">
          <ac:chgData name="Rey Climacosa" userId="2751a7f52e36bee5" providerId="LiveId" clId="{4A885CCB-58E0-4DAD-8750-05EB4FC7D247}" dt="2022-02-03T23:08:26.398" v="627" actId="20577"/>
          <ac:spMkLst>
            <pc:docMk/>
            <pc:sldMk cId="2720594176" sldId="381"/>
            <ac:spMk id="2" creationId="{5DAC6914-EB4D-4566-9F51-D4F0D7A3D9BC}"/>
          </ac:spMkLst>
        </pc:spChg>
      </pc:sldChg>
      <pc:sldChg chg="del">
        <pc:chgData name="Rey Climacosa" userId="2751a7f52e36bee5" providerId="LiveId" clId="{4A885CCB-58E0-4DAD-8750-05EB4FC7D247}" dt="2022-02-03T22:11:15.051" v="4" actId="47"/>
        <pc:sldMkLst>
          <pc:docMk/>
          <pc:sldMk cId="1723753996" sldId="382"/>
        </pc:sldMkLst>
      </pc:sldChg>
      <pc:sldChg chg="modSp mod">
        <pc:chgData name="Rey Climacosa" userId="2751a7f52e36bee5" providerId="LiveId" clId="{4A885CCB-58E0-4DAD-8750-05EB4FC7D247}" dt="2022-02-03T22:11:43.334" v="86" actId="20577"/>
        <pc:sldMkLst>
          <pc:docMk/>
          <pc:sldMk cId="10369841" sldId="383"/>
        </pc:sldMkLst>
        <pc:spChg chg="mod">
          <ac:chgData name="Rey Climacosa" userId="2751a7f52e36bee5" providerId="LiveId" clId="{4A885CCB-58E0-4DAD-8750-05EB4FC7D247}" dt="2022-02-03T22:11:43.334" v="86" actId="20577"/>
          <ac:spMkLst>
            <pc:docMk/>
            <pc:sldMk cId="10369841" sldId="383"/>
            <ac:spMk id="2" creationId="{37DB72FE-84C8-4260-8638-25255F89F3FE}"/>
          </ac:spMkLst>
        </pc:spChg>
      </pc:sldChg>
      <pc:sldChg chg="del">
        <pc:chgData name="Rey Climacosa" userId="2751a7f52e36bee5" providerId="LiveId" clId="{4A885CCB-58E0-4DAD-8750-05EB4FC7D247}" dt="2022-02-03T22:15:03.963" v="349" actId="47"/>
        <pc:sldMkLst>
          <pc:docMk/>
          <pc:sldMk cId="193553180" sldId="384"/>
        </pc:sldMkLst>
      </pc:sldChg>
      <pc:sldChg chg="modSp mod">
        <pc:chgData name="Rey Climacosa" userId="2751a7f52e36bee5" providerId="LiveId" clId="{4A885CCB-58E0-4DAD-8750-05EB4FC7D247}" dt="2022-02-03T23:13:58.315" v="717" actId="20577"/>
        <pc:sldMkLst>
          <pc:docMk/>
          <pc:sldMk cId="1053390306" sldId="385"/>
        </pc:sldMkLst>
        <pc:spChg chg="mod">
          <ac:chgData name="Rey Climacosa" userId="2751a7f52e36bee5" providerId="LiveId" clId="{4A885CCB-58E0-4DAD-8750-05EB4FC7D247}" dt="2022-02-03T23:13:58.315" v="717" actId="20577"/>
          <ac:spMkLst>
            <pc:docMk/>
            <pc:sldMk cId="1053390306" sldId="385"/>
            <ac:spMk id="2" creationId="{84043F41-325C-4A7E-8EE2-DEEDF9637E0A}"/>
          </ac:spMkLst>
        </pc:spChg>
      </pc:sldChg>
      <pc:sldChg chg="modSp new mod">
        <pc:chgData name="Rey Climacosa" userId="2751a7f52e36bee5" providerId="LiveId" clId="{4A885CCB-58E0-4DAD-8750-05EB4FC7D247}" dt="2022-02-03T22:12:43.146" v="145" actId="20577"/>
        <pc:sldMkLst>
          <pc:docMk/>
          <pc:sldMk cId="3789254136" sldId="386"/>
        </pc:sldMkLst>
        <pc:spChg chg="mod">
          <ac:chgData name="Rey Climacosa" userId="2751a7f52e36bee5" providerId="LiveId" clId="{4A885CCB-58E0-4DAD-8750-05EB4FC7D247}" dt="2022-02-03T22:12:43.146" v="145" actId="20577"/>
          <ac:spMkLst>
            <pc:docMk/>
            <pc:sldMk cId="3789254136" sldId="386"/>
            <ac:spMk id="2" creationId="{EC793BB7-CB14-4FED-A271-468E98F7016F}"/>
          </ac:spMkLst>
        </pc:spChg>
        <pc:spChg chg="mod">
          <ac:chgData name="Rey Climacosa" userId="2751a7f52e36bee5" providerId="LiveId" clId="{4A885CCB-58E0-4DAD-8750-05EB4FC7D247}" dt="2022-02-03T22:12:01.853" v="88"/>
          <ac:spMkLst>
            <pc:docMk/>
            <pc:sldMk cId="3789254136" sldId="386"/>
            <ac:spMk id="3" creationId="{D5F58FB5-B516-4C3C-AF6C-40F2B6A45E50}"/>
          </ac:spMkLst>
        </pc:spChg>
      </pc:sldChg>
      <pc:sldChg chg="modSp new mod">
        <pc:chgData name="Rey Climacosa" userId="2751a7f52e36bee5" providerId="LiveId" clId="{4A885CCB-58E0-4DAD-8750-05EB4FC7D247}" dt="2022-02-12T21:14:05.082" v="1843" actId="20577"/>
        <pc:sldMkLst>
          <pc:docMk/>
          <pc:sldMk cId="2403725769" sldId="387"/>
        </pc:sldMkLst>
        <pc:spChg chg="mod">
          <ac:chgData name="Rey Climacosa" userId="2751a7f52e36bee5" providerId="LiveId" clId="{4A885CCB-58E0-4DAD-8750-05EB4FC7D247}" dt="2022-02-12T21:14:05.082" v="1843" actId="20577"/>
          <ac:spMkLst>
            <pc:docMk/>
            <pc:sldMk cId="2403725769" sldId="387"/>
            <ac:spMk id="2" creationId="{A88DFBBB-FCE9-4143-8DA1-02639C371F26}"/>
          </ac:spMkLst>
        </pc:spChg>
        <pc:spChg chg="mod">
          <ac:chgData name="Rey Climacosa" userId="2751a7f52e36bee5" providerId="LiveId" clId="{4A885CCB-58E0-4DAD-8750-05EB4FC7D247}" dt="2022-02-03T22:12:59.629" v="147"/>
          <ac:spMkLst>
            <pc:docMk/>
            <pc:sldMk cId="2403725769" sldId="387"/>
            <ac:spMk id="3" creationId="{B4A8AE71-10EE-4BDB-BF32-FA979F72EF3A}"/>
          </ac:spMkLst>
        </pc:spChg>
      </pc:sldChg>
      <pc:sldChg chg="modSp new mod">
        <pc:chgData name="Rey Climacosa" userId="2751a7f52e36bee5" providerId="LiveId" clId="{4A885CCB-58E0-4DAD-8750-05EB4FC7D247}" dt="2022-02-03T22:13:37.084" v="199" actId="20577"/>
        <pc:sldMkLst>
          <pc:docMk/>
          <pc:sldMk cId="3924884166" sldId="388"/>
        </pc:sldMkLst>
        <pc:spChg chg="mod">
          <ac:chgData name="Rey Climacosa" userId="2751a7f52e36bee5" providerId="LiveId" clId="{4A885CCB-58E0-4DAD-8750-05EB4FC7D247}" dt="2022-02-03T22:13:37.084" v="199" actId="20577"/>
          <ac:spMkLst>
            <pc:docMk/>
            <pc:sldMk cId="3924884166" sldId="388"/>
            <ac:spMk id="2" creationId="{EB584F2A-13C4-4B14-9426-2825DCE2F361}"/>
          </ac:spMkLst>
        </pc:spChg>
        <pc:spChg chg="mod">
          <ac:chgData name="Rey Climacosa" userId="2751a7f52e36bee5" providerId="LiveId" clId="{4A885CCB-58E0-4DAD-8750-05EB4FC7D247}" dt="2022-02-03T22:13:11.179" v="149"/>
          <ac:spMkLst>
            <pc:docMk/>
            <pc:sldMk cId="3924884166" sldId="388"/>
            <ac:spMk id="3" creationId="{6704DB85-46D1-4A2C-88D8-124992F08E08}"/>
          </ac:spMkLst>
        </pc:spChg>
      </pc:sldChg>
      <pc:sldChg chg="modSp new mod">
        <pc:chgData name="Rey Climacosa" userId="2751a7f52e36bee5" providerId="LiveId" clId="{4A885CCB-58E0-4DAD-8750-05EB4FC7D247}" dt="2022-02-03T23:25:31.224" v="1026" actId="207"/>
        <pc:sldMkLst>
          <pc:docMk/>
          <pc:sldMk cId="109422957" sldId="389"/>
        </pc:sldMkLst>
        <pc:spChg chg="mod">
          <ac:chgData name="Rey Climacosa" userId="2751a7f52e36bee5" providerId="LiveId" clId="{4A885CCB-58E0-4DAD-8750-05EB4FC7D247}" dt="2022-02-03T23:25:31.224" v="1026" actId="207"/>
          <ac:spMkLst>
            <pc:docMk/>
            <pc:sldMk cId="109422957" sldId="389"/>
            <ac:spMk id="2" creationId="{198E7E34-47D0-47E5-86DA-50E533B72A77}"/>
          </ac:spMkLst>
        </pc:spChg>
        <pc:spChg chg="mod">
          <ac:chgData name="Rey Climacosa" userId="2751a7f52e36bee5" providerId="LiveId" clId="{4A885CCB-58E0-4DAD-8750-05EB4FC7D247}" dt="2022-02-03T22:13:55.078" v="201"/>
          <ac:spMkLst>
            <pc:docMk/>
            <pc:sldMk cId="109422957" sldId="389"/>
            <ac:spMk id="3" creationId="{4B7A1674-37F1-4C02-B9AA-57D7618C1FB3}"/>
          </ac:spMkLst>
        </pc:spChg>
      </pc:sldChg>
      <pc:sldChg chg="modSp new mod">
        <pc:chgData name="Rey Climacosa" userId="2751a7f52e36bee5" providerId="LiveId" clId="{4A885CCB-58E0-4DAD-8750-05EB4FC7D247}" dt="2022-02-03T23:29:35.658" v="1091" actId="20577"/>
        <pc:sldMkLst>
          <pc:docMk/>
          <pc:sldMk cId="1547030689" sldId="390"/>
        </pc:sldMkLst>
        <pc:spChg chg="mod">
          <ac:chgData name="Rey Climacosa" userId="2751a7f52e36bee5" providerId="LiveId" clId="{4A885CCB-58E0-4DAD-8750-05EB4FC7D247}" dt="2022-02-03T23:29:35.658" v="1091" actId="20577"/>
          <ac:spMkLst>
            <pc:docMk/>
            <pc:sldMk cId="1547030689" sldId="390"/>
            <ac:spMk id="2" creationId="{6B6453FA-1E49-4471-8731-7E1557872781}"/>
          </ac:spMkLst>
        </pc:spChg>
        <pc:spChg chg="mod">
          <ac:chgData name="Rey Climacosa" userId="2751a7f52e36bee5" providerId="LiveId" clId="{4A885CCB-58E0-4DAD-8750-05EB4FC7D247}" dt="2022-02-03T22:14:19.044" v="228"/>
          <ac:spMkLst>
            <pc:docMk/>
            <pc:sldMk cId="1547030689" sldId="390"/>
            <ac:spMk id="3" creationId="{C2E89ECA-8C67-40A3-BCB7-E67FEC4C5839}"/>
          </ac:spMkLst>
        </pc:spChg>
      </pc:sldChg>
      <pc:sldChg chg="modSp new mod">
        <pc:chgData name="Rey Climacosa" userId="2751a7f52e36bee5" providerId="LiveId" clId="{4A885CCB-58E0-4DAD-8750-05EB4FC7D247}" dt="2022-02-03T22:15:49.643" v="479" actId="20577"/>
        <pc:sldMkLst>
          <pc:docMk/>
          <pc:sldMk cId="3633367277" sldId="391"/>
        </pc:sldMkLst>
        <pc:spChg chg="mod">
          <ac:chgData name="Rey Climacosa" userId="2751a7f52e36bee5" providerId="LiveId" clId="{4A885CCB-58E0-4DAD-8750-05EB4FC7D247}" dt="2022-02-03T22:15:49.643" v="479" actId="20577"/>
          <ac:spMkLst>
            <pc:docMk/>
            <pc:sldMk cId="3633367277" sldId="391"/>
            <ac:spMk id="2" creationId="{41F437C6-E9CC-4F2E-A327-F68E00B40573}"/>
          </ac:spMkLst>
        </pc:spChg>
        <pc:spChg chg="mod">
          <ac:chgData name="Rey Climacosa" userId="2751a7f52e36bee5" providerId="LiveId" clId="{4A885CCB-58E0-4DAD-8750-05EB4FC7D247}" dt="2022-02-03T22:15:29.056" v="389"/>
          <ac:spMkLst>
            <pc:docMk/>
            <pc:sldMk cId="3633367277" sldId="391"/>
            <ac:spMk id="3" creationId="{CD5B8867-4CC8-436F-A2F2-BF92D19E0CE0}"/>
          </ac:spMkLst>
        </pc:spChg>
      </pc:sldChg>
      <pc:sldChg chg="modSp mod">
        <pc:chgData name="Rey Climacosa" userId="2751a7f52e36bee5" providerId="LiveId" clId="{4A885CCB-58E0-4DAD-8750-05EB4FC7D247}" dt="2022-02-12T21:11:30.271" v="1842" actId="255"/>
        <pc:sldMkLst>
          <pc:docMk/>
          <pc:sldMk cId="1533109825" sldId="393"/>
        </pc:sldMkLst>
        <pc:spChg chg="mod">
          <ac:chgData name="Rey Climacosa" userId="2751a7f52e36bee5" providerId="LiveId" clId="{4A885CCB-58E0-4DAD-8750-05EB4FC7D247}" dt="2022-02-12T21:11:30.271" v="1842" actId="255"/>
          <ac:spMkLst>
            <pc:docMk/>
            <pc:sldMk cId="1533109825" sldId="393"/>
            <ac:spMk id="2" creationId="{7BE6AC62-D7E5-4183-8AAE-1EF19EC21501}"/>
          </ac:spMkLst>
        </pc:spChg>
      </pc:sldChg>
      <pc:sldChg chg="modSp mod">
        <pc:chgData name="Rey Climacosa" userId="2751a7f52e36bee5" providerId="LiveId" clId="{4A885CCB-58E0-4DAD-8750-05EB4FC7D247}" dt="2022-02-03T23:22:02.995" v="940" actId="20577"/>
        <pc:sldMkLst>
          <pc:docMk/>
          <pc:sldMk cId="1922469972" sldId="394"/>
        </pc:sldMkLst>
        <pc:spChg chg="mod">
          <ac:chgData name="Rey Climacosa" userId="2751a7f52e36bee5" providerId="LiveId" clId="{4A885CCB-58E0-4DAD-8750-05EB4FC7D247}" dt="2022-02-03T23:22:02.995" v="940" actId="20577"/>
          <ac:spMkLst>
            <pc:docMk/>
            <pc:sldMk cId="1922469972" sldId="394"/>
            <ac:spMk id="2" creationId="{E612FA11-8DB1-45B8-B1D8-80D048B7F8A5}"/>
          </ac:spMkLst>
        </pc:spChg>
      </pc:sldChg>
      <pc:sldChg chg="addSp delSp modSp new mod">
        <pc:chgData name="Rey Climacosa" userId="2751a7f52e36bee5" providerId="LiveId" clId="{4A885CCB-58E0-4DAD-8750-05EB4FC7D247}" dt="2022-02-03T22:44:22.839" v="544" actId="1076"/>
        <pc:sldMkLst>
          <pc:docMk/>
          <pc:sldMk cId="1222139260" sldId="395"/>
        </pc:sldMkLst>
        <pc:spChg chg="del">
          <ac:chgData name="Rey Climacosa" userId="2751a7f52e36bee5" providerId="LiveId" clId="{4A885CCB-58E0-4DAD-8750-05EB4FC7D247}" dt="2022-02-03T22:44:17.135" v="542" actId="478"/>
          <ac:spMkLst>
            <pc:docMk/>
            <pc:sldMk cId="1222139260" sldId="395"/>
            <ac:spMk id="2" creationId="{C8571D22-96D4-4CD2-99BE-1D9B4FD3BF3B}"/>
          </ac:spMkLst>
        </pc:spChg>
        <pc:spChg chg="mod">
          <ac:chgData name="Rey Climacosa" userId="2751a7f52e36bee5" providerId="LiveId" clId="{4A885CCB-58E0-4DAD-8750-05EB4FC7D247}" dt="2022-02-03T22:44:02.699" v="541"/>
          <ac:spMkLst>
            <pc:docMk/>
            <pc:sldMk cId="1222139260" sldId="395"/>
            <ac:spMk id="3" creationId="{3F42BDF4-F557-4CAD-B1F5-267B87210943}"/>
          </ac:spMkLst>
        </pc:spChg>
        <pc:picChg chg="add mod">
          <ac:chgData name="Rey Climacosa" userId="2751a7f52e36bee5" providerId="LiveId" clId="{4A885CCB-58E0-4DAD-8750-05EB4FC7D247}" dt="2022-02-03T22:44:22.839" v="544" actId="1076"/>
          <ac:picMkLst>
            <pc:docMk/>
            <pc:sldMk cId="1222139260" sldId="395"/>
            <ac:picMk id="5" creationId="{B1BDBF97-3BA2-4BF8-9895-0ED88DF6AB6F}"/>
          </ac:picMkLst>
        </pc:picChg>
      </pc:sldChg>
      <pc:sldChg chg="modSp new del mod ord">
        <pc:chgData name="Rey Climacosa" userId="2751a7f52e36bee5" providerId="LiveId" clId="{4A885CCB-58E0-4DAD-8750-05EB4FC7D247}" dt="2022-02-03T22:46:10.071" v="554" actId="2696"/>
        <pc:sldMkLst>
          <pc:docMk/>
          <pc:sldMk cId="2307412961" sldId="396"/>
        </pc:sldMkLst>
        <pc:spChg chg="mod">
          <ac:chgData name="Rey Climacosa" userId="2751a7f52e36bee5" providerId="LiveId" clId="{4A885CCB-58E0-4DAD-8750-05EB4FC7D247}" dt="2022-02-03T22:45:27.954" v="551"/>
          <ac:spMkLst>
            <pc:docMk/>
            <pc:sldMk cId="2307412961" sldId="396"/>
            <ac:spMk id="3" creationId="{B13FE3E1-EE7B-4962-B407-14F89A96F308}"/>
          </ac:spMkLst>
        </pc:spChg>
      </pc:sldChg>
      <pc:sldChg chg="addSp delSp modSp new mod">
        <pc:chgData name="Rey Climacosa" userId="2751a7f52e36bee5" providerId="LiveId" clId="{4A885CCB-58E0-4DAD-8750-05EB4FC7D247}" dt="2022-02-03T22:45:19.272" v="550"/>
        <pc:sldMkLst>
          <pc:docMk/>
          <pc:sldMk cId="1223195578" sldId="397"/>
        </pc:sldMkLst>
        <pc:spChg chg="del">
          <ac:chgData name="Rey Climacosa" userId="2751a7f52e36bee5" providerId="LiveId" clId="{4A885CCB-58E0-4DAD-8750-05EB4FC7D247}" dt="2022-02-03T22:45:04.909" v="547" actId="478"/>
          <ac:spMkLst>
            <pc:docMk/>
            <pc:sldMk cId="1223195578" sldId="397"/>
            <ac:spMk id="2" creationId="{01325D76-8A4F-41D0-AD1C-DB3D7C9A4ACB}"/>
          </ac:spMkLst>
        </pc:spChg>
        <pc:spChg chg="mod">
          <ac:chgData name="Rey Climacosa" userId="2751a7f52e36bee5" providerId="LiveId" clId="{4A885CCB-58E0-4DAD-8750-05EB4FC7D247}" dt="2022-02-03T22:45:19.272" v="550"/>
          <ac:spMkLst>
            <pc:docMk/>
            <pc:sldMk cId="1223195578" sldId="397"/>
            <ac:spMk id="3" creationId="{81620A3E-0037-4920-AE3F-F60332AC7136}"/>
          </ac:spMkLst>
        </pc:spChg>
        <pc:picChg chg="add mod">
          <ac:chgData name="Rey Climacosa" userId="2751a7f52e36bee5" providerId="LiveId" clId="{4A885CCB-58E0-4DAD-8750-05EB4FC7D247}" dt="2022-02-03T22:45:10.380" v="549" actId="1076"/>
          <ac:picMkLst>
            <pc:docMk/>
            <pc:sldMk cId="1223195578" sldId="397"/>
            <ac:picMk id="5" creationId="{265D7C8D-715E-4894-B926-BEE8DB91CA73}"/>
          </ac:picMkLst>
        </pc:picChg>
      </pc:sldChg>
      <pc:sldChg chg="modSp new mod">
        <pc:chgData name="Rey Climacosa" userId="2751a7f52e36bee5" providerId="LiveId" clId="{4A885CCB-58E0-4DAD-8750-05EB4FC7D247}" dt="2022-02-03T23:56:44.342" v="1507" actId="20577"/>
        <pc:sldMkLst>
          <pc:docMk/>
          <pc:sldMk cId="1022756074" sldId="398"/>
        </pc:sldMkLst>
        <pc:spChg chg="mod">
          <ac:chgData name="Rey Climacosa" userId="2751a7f52e36bee5" providerId="LiveId" clId="{4A885CCB-58E0-4DAD-8750-05EB4FC7D247}" dt="2022-02-03T23:51:53.799" v="1494" actId="20577"/>
          <ac:spMkLst>
            <pc:docMk/>
            <pc:sldMk cId="1022756074" sldId="398"/>
            <ac:spMk id="2" creationId="{7CDCD37B-5E38-47FA-BE64-3378C10B5314}"/>
          </ac:spMkLst>
        </pc:spChg>
        <pc:spChg chg="mod">
          <ac:chgData name="Rey Climacosa" userId="2751a7f52e36bee5" providerId="LiveId" clId="{4A885CCB-58E0-4DAD-8750-05EB4FC7D247}" dt="2022-02-03T23:56:44.342" v="1507" actId="20577"/>
          <ac:spMkLst>
            <pc:docMk/>
            <pc:sldMk cId="1022756074" sldId="398"/>
            <ac:spMk id="3" creationId="{EF6C5891-4DB0-4F1D-A1C5-9CD76080E7C2}"/>
          </ac:spMkLst>
        </pc:spChg>
      </pc:sldChg>
    </pc:docChg>
  </pc:docChgLst>
  <pc:docChgLst>
    <pc:chgData name="Rey Climacosa" userId="2751a7f52e36bee5" providerId="LiveId" clId="{8BADC082-440F-4A04-B6C6-7CD8DEBD1068}"/>
    <pc:docChg chg="modSld">
      <pc:chgData name="Rey Climacosa" userId="2751a7f52e36bee5" providerId="LiveId" clId="{8BADC082-440F-4A04-B6C6-7CD8DEBD1068}" dt="2022-04-21T21:43:56.589" v="26" actId="20577"/>
      <pc:docMkLst>
        <pc:docMk/>
      </pc:docMkLst>
      <pc:sldChg chg="modSp mod">
        <pc:chgData name="Rey Climacosa" userId="2751a7f52e36bee5" providerId="LiveId" clId="{8BADC082-440F-4A04-B6C6-7CD8DEBD1068}" dt="2022-04-21T21:41:51.543" v="21" actId="20577"/>
        <pc:sldMkLst>
          <pc:docMk/>
          <pc:sldMk cId="2807426904" sldId="357"/>
        </pc:sldMkLst>
        <pc:spChg chg="mod">
          <ac:chgData name="Rey Climacosa" userId="2751a7f52e36bee5" providerId="LiveId" clId="{8BADC082-440F-4A04-B6C6-7CD8DEBD1068}" dt="2022-04-21T21:41:51.543" v="21" actId="20577"/>
          <ac:spMkLst>
            <pc:docMk/>
            <pc:sldMk cId="2807426904" sldId="357"/>
            <ac:spMk id="2" creationId="{84C64BAE-46A4-4C19-B8EA-561B823EA97B}"/>
          </ac:spMkLst>
        </pc:spChg>
      </pc:sldChg>
      <pc:sldChg chg="modSp mod">
        <pc:chgData name="Rey Climacosa" userId="2751a7f52e36bee5" providerId="LiveId" clId="{8BADC082-440F-4A04-B6C6-7CD8DEBD1068}" dt="2022-04-21T21:43:56.589" v="26" actId="20577"/>
        <pc:sldMkLst>
          <pc:docMk/>
          <pc:sldMk cId="2652976699" sldId="410"/>
        </pc:sldMkLst>
        <pc:spChg chg="mod">
          <ac:chgData name="Rey Climacosa" userId="2751a7f52e36bee5" providerId="LiveId" clId="{8BADC082-440F-4A04-B6C6-7CD8DEBD1068}" dt="2022-04-21T21:43:56.589" v="26" actId="20577"/>
          <ac:spMkLst>
            <pc:docMk/>
            <pc:sldMk cId="2652976699" sldId="410"/>
            <ac:spMk id="2" creationId="{32BDE1F8-33DF-4118-932F-30E319FC705B}"/>
          </ac:spMkLst>
        </pc:spChg>
      </pc:sldChg>
    </pc:docChg>
  </pc:docChgLst>
  <pc:docChgLst>
    <pc:chgData name="Rey Climacosa" userId="2751a7f52e36bee5" providerId="LiveId" clId="{0A030A5D-C837-412D-BF0E-1F60D601DDA3}"/>
    <pc:docChg chg="modSld">
      <pc:chgData name="Rey Climacosa" userId="2751a7f52e36bee5" providerId="LiveId" clId="{0A030A5D-C837-412D-BF0E-1F60D601DDA3}" dt="2022-02-17T22:59:46.046" v="1" actId="20577"/>
      <pc:docMkLst>
        <pc:docMk/>
      </pc:docMkLst>
      <pc:sldChg chg="modSp mod">
        <pc:chgData name="Rey Climacosa" userId="2751a7f52e36bee5" providerId="LiveId" clId="{0A030A5D-C837-412D-BF0E-1F60D601DDA3}" dt="2022-02-17T22:59:46.046" v="1" actId="20577"/>
        <pc:sldMkLst>
          <pc:docMk/>
          <pc:sldMk cId="3662587458" sldId="356"/>
        </pc:sldMkLst>
        <pc:spChg chg="mod">
          <ac:chgData name="Rey Climacosa" userId="2751a7f52e36bee5" providerId="LiveId" clId="{0A030A5D-C837-412D-BF0E-1F60D601DDA3}" dt="2022-02-17T22:59:46.046" v="1" actId="20577"/>
          <ac:spMkLst>
            <pc:docMk/>
            <pc:sldMk cId="3662587458" sldId="356"/>
            <ac:spMk id="4" creationId="{12B7A26F-AEBE-4104-947A-DA6D09A202BE}"/>
          </ac:spMkLst>
        </pc:spChg>
      </pc:sldChg>
    </pc:docChg>
  </pc:docChgLst>
  <pc:docChgLst>
    <pc:chgData name="Rey Climacosa" userId="2751a7f52e36bee5" providerId="LiveId" clId="{AD259EA2-E3D6-477E-BCFD-8142D29D2BC9}"/>
    <pc:docChg chg="custSel addSld delSld modSld">
      <pc:chgData name="Rey Climacosa" userId="2751a7f52e36bee5" providerId="LiveId" clId="{AD259EA2-E3D6-477E-BCFD-8142D29D2BC9}" dt="2022-03-17T03:59:01.922" v="1188" actId="20577"/>
      <pc:docMkLst>
        <pc:docMk/>
      </pc:docMkLst>
      <pc:sldChg chg="modSp mod">
        <pc:chgData name="Rey Climacosa" userId="2751a7f52e36bee5" providerId="LiveId" clId="{AD259EA2-E3D6-477E-BCFD-8142D29D2BC9}" dt="2022-03-17T03:37:19.379" v="4" actId="20577"/>
        <pc:sldMkLst>
          <pc:docMk/>
          <pc:sldMk cId="3662587458" sldId="356"/>
        </pc:sldMkLst>
        <pc:spChg chg="mod">
          <ac:chgData name="Rey Climacosa" userId="2751a7f52e36bee5" providerId="LiveId" clId="{AD259EA2-E3D6-477E-BCFD-8142D29D2BC9}" dt="2022-03-17T03:37:19.379" v="4" actId="20577"/>
          <ac:spMkLst>
            <pc:docMk/>
            <pc:sldMk cId="3662587458" sldId="356"/>
            <ac:spMk id="5" creationId="{35868F0F-7DA1-40A2-8F0D-8E3D98CA1856}"/>
          </ac:spMkLst>
        </pc:spChg>
      </pc:sldChg>
      <pc:sldChg chg="modSp mod">
        <pc:chgData name="Rey Climacosa" userId="2751a7f52e36bee5" providerId="LiveId" clId="{AD259EA2-E3D6-477E-BCFD-8142D29D2BC9}" dt="2022-03-17T03:59:01.922" v="1188" actId="20577"/>
        <pc:sldMkLst>
          <pc:docMk/>
          <pc:sldMk cId="2807426904" sldId="357"/>
        </pc:sldMkLst>
        <pc:spChg chg="mod">
          <ac:chgData name="Rey Climacosa" userId="2751a7f52e36bee5" providerId="LiveId" clId="{AD259EA2-E3D6-477E-BCFD-8142D29D2BC9}" dt="2022-03-17T03:59:01.922" v="1188" actId="20577"/>
          <ac:spMkLst>
            <pc:docMk/>
            <pc:sldMk cId="2807426904" sldId="357"/>
            <ac:spMk id="2" creationId="{84C64BAE-46A4-4C19-B8EA-561B823EA97B}"/>
          </ac:spMkLst>
        </pc:spChg>
      </pc:sldChg>
      <pc:sldChg chg="modSp mod">
        <pc:chgData name="Rey Climacosa" userId="2751a7f52e36bee5" providerId="LiveId" clId="{AD259EA2-E3D6-477E-BCFD-8142D29D2BC9}" dt="2022-03-17T03:40:27.108" v="152" actId="20577"/>
        <pc:sldMkLst>
          <pc:docMk/>
          <pc:sldMk cId="3214973542" sldId="399"/>
        </pc:sldMkLst>
        <pc:spChg chg="mod">
          <ac:chgData name="Rey Climacosa" userId="2751a7f52e36bee5" providerId="LiveId" clId="{AD259EA2-E3D6-477E-BCFD-8142D29D2BC9}" dt="2022-03-17T03:40:27.108" v="152" actId="20577"/>
          <ac:spMkLst>
            <pc:docMk/>
            <pc:sldMk cId="3214973542" sldId="399"/>
            <ac:spMk id="2" creationId="{6F260B19-DE3C-4A2B-AA6B-5CF2C5FA5984}"/>
          </ac:spMkLst>
        </pc:spChg>
      </pc:sldChg>
      <pc:sldChg chg="modSp del mod">
        <pc:chgData name="Rey Climacosa" userId="2751a7f52e36bee5" providerId="LiveId" clId="{AD259EA2-E3D6-477E-BCFD-8142D29D2BC9}" dt="2022-03-17T03:42:30.648" v="164" actId="2696"/>
        <pc:sldMkLst>
          <pc:docMk/>
          <pc:sldMk cId="3794150353" sldId="400"/>
        </pc:sldMkLst>
        <pc:spChg chg="mod">
          <ac:chgData name="Rey Climacosa" userId="2751a7f52e36bee5" providerId="LiveId" clId="{AD259EA2-E3D6-477E-BCFD-8142D29D2BC9}" dt="2022-03-17T03:40:50.011" v="153"/>
          <ac:spMkLst>
            <pc:docMk/>
            <pc:sldMk cId="3794150353" sldId="400"/>
            <ac:spMk id="3" creationId="{4A8455C6-0AF3-43F8-936A-38701BC276E3}"/>
          </ac:spMkLst>
        </pc:spChg>
      </pc:sldChg>
      <pc:sldChg chg="del">
        <pc:chgData name="Rey Climacosa" userId="2751a7f52e36bee5" providerId="LiveId" clId="{AD259EA2-E3D6-477E-BCFD-8142D29D2BC9}" dt="2022-03-17T03:42:59.623" v="168" actId="2696"/>
        <pc:sldMkLst>
          <pc:docMk/>
          <pc:sldMk cId="916599134" sldId="402"/>
        </pc:sldMkLst>
      </pc:sldChg>
      <pc:sldChg chg="modSp del mod">
        <pc:chgData name="Rey Climacosa" userId="2751a7f52e36bee5" providerId="LiveId" clId="{AD259EA2-E3D6-477E-BCFD-8142D29D2BC9}" dt="2022-03-17T03:50:33.309" v="878" actId="2696"/>
        <pc:sldMkLst>
          <pc:docMk/>
          <pc:sldMk cId="2525749057" sldId="404"/>
        </pc:sldMkLst>
        <pc:spChg chg="mod">
          <ac:chgData name="Rey Climacosa" userId="2751a7f52e36bee5" providerId="LiveId" clId="{AD259EA2-E3D6-477E-BCFD-8142D29D2BC9}" dt="2022-03-17T03:43:56.180" v="203" actId="20577"/>
          <ac:spMkLst>
            <pc:docMk/>
            <pc:sldMk cId="2525749057" sldId="404"/>
            <ac:spMk id="2" creationId="{E5ADB6AC-B8AD-418F-94E8-60AF9C3A149A}"/>
          </ac:spMkLst>
        </pc:spChg>
      </pc:sldChg>
      <pc:sldChg chg="del">
        <pc:chgData name="Rey Climacosa" userId="2751a7f52e36bee5" providerId="LiveId" clId="{AD259EA2-E3D6-477E-BCFD-8142D29D2BC9}" dt="2022-03-17T03:42:46.184" v="167" actId="2696"/>
        <pc:sldMkLst>
          <pc:docMk/>
          <pc:sldMk cId="3990895767" sldId="405"/>
        </pc:sldMkLst>
      </pc:sldChg>
      <pc:sldChg chg="del">
        <pc:chgData name="Rey Climacosa" userId="2751a7f52e36bee5" providerId="LiveId" clId="{AD259EA2-E3D6-477E-BCFD-8142D29D2BC9}" dt="2022-03-17T03:42:39.514" v="165" actId="2696"/>
        <pc:sldMkLst>
          <pc:docMk/>
          <pc:sldMk cId="4182228521" sldId="406"/>
        </pc:sldMkLst>
      </pc:sldChg>
      <pc:sldChg chg="del">
        <pc:chgData name="Rey Climacosa" userId="2751a7f52e36bee5" providerId="LiveId" clId="{AD259EA2-E3D6-477E-BCFD-8142D29D2BC9}" dt="2022-03-17T03:42:42.744" v="166" actId="2696"/>
        <pc:sldMkLst>
          <pc:docMk/>
          <pc:sldMk cId="175514828" sldId="407"/>
        </pc:sldMkLst>
      </pc:sldChg>
      <pc:sldChg chg="modSp mod">
        <pc:chgData name="Rey Climacosa" userId="2751a7f52e36bee5" providerId="LiveId" clId="{AD259EA2-E3D6-477E-BCFD-8142D29D2BC9}" dt="2022-03-17T03:42:05.519" v="154" actId="255"/>
        <pc:sldMkLst>
          <pc:docMk/>
          <pc:sldMk cId="1209792494" sldId="409"/>
        </pc:sldMkLst>
        <pc:spChg chg="mod">
          <ac:chgData name="Rey Climacosa" userId="2751a7f52e36bee5" providerId="LiveId" clId="{AD259EA2-E3D6-477E-BCFD-8142D29D2BC9}" dt="2022-03-17T03:42:05.519" v="154" actId="255"/>
          <ac:spMkLst>
            <pc:docMk/>
            <pc:sldMk cId="1209792494" sldId="409"/>
            <ac:spMk id="3" creationId="{0779ED3B-19A3-4E6C-A4E8-905A853D2019}"/>
          </ac:spMkLst>
        </pc:spChg>
      </pc:sldChg>
      <pc:sldChg chg="addSp delSp modSp new mod">
        <pc:chgData name="Rey Climacosa" userId="2751a7f52e36bee5" providerId="LiveId" clId="{AD259EA2-E3D6-477E-BCFD-8142D29D2BC9}" dt="2022-03-17T03:58:50.962" v="1185" actId="20577"/>
        <pc:sldMkLst>
          <pc:docMk/>
          <pc:sldMk cId="2652976699" sldId="410"/>
        </pc:sldMkLst>
        <pc:spChg chg="mod">
          <ac:chgData name="Rey Climacosa" userId="2751a7f52e36bee5" providerId="LiveId" clId="{AD259EA2-E3D6-477E-BCFD-8142D29D2BC9}" dt="2022-03-17T03:55:59.436" v="1179" actId="20577"/>
          <ac:spMkLst>
            <pc:docMk/>
            <pc:sldMk cId="2652976699" sldId="410"/>
            <ac:spMk id="2" creationId="{32BDE1F8-33DF-4118-932F-30E319FC705B}"/>
          </ac:spMkLst>
        </pc:spChg>
        <pc:spChg chg="mod">
          <ac:chgData name="Rey Climacosa" userId="2751a7f52e36bee5" providerId="LiveId" clId="{AD259EA2-E3D6-477E-BCFD-8142D29D2BC9}" dt="2022-03-17T03:58:50.962" v="1185" actId="20577"/>
          <ac:spMkLst>
            <pc:docMk/>
            <pc:sldMk cId="2652976699" sldId="410"/>
            <ac:spMk id="3" creationId="{9A655EC2-CAE6-48D4-AB66-62FFDD4CC6B4}"/>
          </ac:spMkLst>
        </pc:spChg>
        <pc:picChg chg="add del mod">
          <ac:chgData name="Rey Climacosa" userId="2751a7f52e36bee5" providerId="LiveId" clId="{AD259EA2-E3D6-477E-BCFD-8142D29D2BC9}" dt="2022-03-17T03:57:28.422" v="1182" actId="478"/>
          <ac:picMkLst>
            <pc:docMk/>
            <pc:sldMk cId="2652976699" sldId="410"/>
            <ac:picMk id="4" creationId="{129235D8-E76A-4D90-9A87-E689CF8C1938}"/>
          </ac:picMkLst>
        </pc:picChg>
        <pc:picChg chg="add mod">
          <ac:chgData name="Rey Climacosa" userId="2751a7f52e36bee5" providerId="LiveId" clId="{AD259EA2-E3D6-477E-BCFD-8142D29D2BC9}" dt="2022-03-17T03:57:31.404" v="1183" actId="1076"/>
          <ac:picMkLst>
            <pc:docMk/>
            <pc:sldMk cId="2652976699" sldId="410"/>
            <ac:picMk id="6" creationId="{5D4F4DAA-F65E-432A-B31B-11EE4E8A8D47}"/>
          </ac:picMkLst>
        </pc:picChg>
      </pc:sldChg>
    </pc:docChg>
  </pc:docChgLst>
  <pc:docChgLst>
    <pc:chgData name="Rey Climacosa" userId="2751a7f52e36bee5" providerId="LiveId" clId="{07ACF675-F2AB-4C1D-8193-6A8BD9E43223}"/>
    <pc:docChg chg="undo custSel addSld delSld modSld">
      <pc:chgData name="Rey Climacosa" userId="2751a7f52e36bee5" providerId="LiveId" clId="{07ACF675-F2AB-4C1D-8193-6A8BD9E43223}" dt="2022-04-21T18:46:55.659" v="996" actId="113"/>
      <pc:docMkLst>
        <pc:docMk/>
      </pc:docMkLst>
      <pc:sldChg chg="modSp mod">
        <pc:chgData name="Rey Climacosa" userId="2751a7f52e36bee5" providerId="LiveId" clId="{07ACF675-F2AB-4C1D-8193-6A8BD9E43223}" dt="2022-04-21T18:14:35.487" v="15" actId="20577"/>
        <pc:sldMkLst>
          <pc:docMk/>
          <pc:sldMk cId="3662587458" sldId="356"/>
        </pc:sldMkLst>
        <pc:spChg chg="mod">
          <ac:chgData name="Rey Climacosa" userId="2751a7f52e36bee5" providerId="LiveId" clId="{07ACF675-F2AB-4C1D-8193-6A8BD9E43223}" dt="2022-04-21T18:14:29.142" v="6" actId="20577"/>
          <ac:spMkLst>
            <pc:docMk/>
            <pc:sldMk cId="3662587458" sldId="356"/>
            <ac:spMk id="4" creationId="{12B7A26F-AEBE-4104-947A-DA6D09A202BE}"/>
          </ac:spMkLst>
        </pc:spChg>
        <pc:spChg chg="mod">
          <ac:chgData name="Rey Climacosa" userId="2751a7f52e36bee5" providerId="LiveId" clId="{07ACF675-F2AB-4C1D-8193-6A8BD9E43223}" dt="2022-04-21T18:14:35.487" v="15" actId="20577"/>
          <ac:spMkLst>
            <pc:docMk/>
            <pc:sldMk cId="3662587458" sldId="356"/>
            <ac:spMk id="5" creationId="{35868F0F-7DA1-40A2-8F0D-8E3D98CA1856}"/>
          </ac:spMkLst>
        </pc:spChg>
      </pc:sldChg>
      <pc:sldChg chg="modSp mod">
        <pc:chgData name="Rey Climacosa" userId="2751a7f52e36bee5" providerId="LiveId" clId="{07ACF675-F2AB-4C1D-8193-6A8BD9E43223}" dt="2022-04-21T18:46:55.659" v="996" actId="113"/>
        <pc:sldMkLst>
          <pc:docMk/>
          <pc:sldMk cId="2807426904" sldId="357"/>
        </pc:sldMkLst>
        <pc:spChg chg="mod">
          <ac:chgData name="Rey Climacosa" userId="2751a7f52e36bee5" providerId="LiveId" clId="{07ACF675-F2AB-4C1D-8193-6A8BD9E43223}" dt="2022-04-21T18:46:55.659" v="996" actId="113"/>
          <ac:spMkLst>
            <pc:docMk/>
            <pc:sldMk cId="2807426904" sldId="357"/>
            <ac:spMk id="2" creationId="{84C64BAE-46A4-4C19-B8EA-561B823EA97B}"/>
          </ac:spMkLst>
        </pc:spChg>
      </pc:sldChg>
      <pc:sldChg chg="modSp mod">
        <pc:chgData name="Rey Climacosa" userId="2751a7f52e36bee5" providerId="LiveId" clId="{07ACF675-F2AB-4C1D-8193-6A8BD9E43223}" dt="2022-04-21T18:20:45.438" v="152" actId="20577"/>
        <pc:sldMkLst>
          <pc:docMk/>
          <pc:sldMk cId="3214973542" sldId="399"/>
        </pc:sldMkLst>
        <pc:spChg chg="mod">
          <ac:chgData name="Rey Climacosa" userId="2751a7f52e36bee5" providerId="LiveId" clId="{07ACF675-F2AB-4C1D-8193-6A8BD9E43223}" dt="2022-04-21T18:20:45.438" v="152" actId="20577"/>
          <ac:spMkLst>
            <pc:docMk/>
            <pc:sldMk cId="3214973542" sldId="399"/>
            <ac:spMk id="2" creationId="{6F260B19-DE3C-4A2B-AA6B-5CF2C5FA5984}"/>
          </ac:spMkLst>
        </pc:spChg>
      </pc:sldChg>
      <pc:sldChg chg="del">
        <pc:chgData name="Rey Climacosa" userId="2751a7f52e36bee5" providerId="LiveId" clId="{07ACF675-F2AB-4C1D-8193-6A8BD9E43223}" dt="2022-04-21T18:33:40.376" v="664" actId="47"/>
        <pc:sldMkLst>
          <pc:docMk/>
          <pc:sldMk cId="1969119738" sldId="401"/>
        </pc:sldMkLst>
      </pc:sldChg>
      <pc:sldChg chg="del">
        <pc:chgData name="Rey Climacosa" userId="2751a7f52e36bee5" providerId="LiveId" clId="{07ACF675-F2AB-4C1D-8193-6A8BD9E43223}" dt="2022-04-21T18:32:18.128" v="660" actId="47"/>
        <pc:sldMkLst>
          <pc:docMk/>
          <pc:sldMk cId="2765020003" sldId="408"/>
        </pc:sldMkLst>
      </pc:sldChg>
      <pc:sldChg chg="del">
        <pc:chgData name="Rey Climacosa" userId="2751a7f52e36bee5" providerId="LiveId" clId="{07ACF675-F2AB-4C1D-8193-6A8BD9E43223}" dt="2022-04-21T18:32:22.857" v="661" actId="47"/>
        <pc:sldMkLst>
          <pc:docMk/>
          <pc:sldMk cId="1209792494" sldId="409"/>
        </pc:sldMkLst>
      </pc:sldChg>
      <pc:sldChg chg="addSp delSp modSp mod">
        <pc:chgData name="Rey Climacosa" userId="2751a7f52e36bee5" providerId="LiveId" clId="{07ACF675-F2AB-4C1D-8193-6A8BD9E43223}" dt="2022-04-21T18:44:53.703" v="995" actId="20577"/>
        <pc:sldMkLst>
          <pc:docMk/>
          <pc:sldMk cId="2652976699" sldId="410"/>
        </pc:sldMkLst>
        <pc:spChg chg="mod">
          <ac:chgData name="Rey Climacosa" userId="2751a7f52e36bee5" providerId="LiveId" clId="{07ACF675-F2AB-4C1D-8193-6A8BD9E43223}" dt="2022-04-21T18:44:53.703" v="995" actId="20577"/>
          <ac:spMkLst>
            <pc:docMk/>
            <pc:sldMk cId="2652976699" sldId="410"/>
            <ac:spMk id="2" creationId="{32BDE1F8-33DF-4118-932F-30E319FC705B}"/>
          </ac:spMkLst>
        </pc:spChg>
        <pc:spChg chg="mod">
          <ac:chgData name="Rey Climacosa" userId="2751a7f52e36bee5" providerId="LiveId" clId="{07ACF675-F2AB-4C1D-8193-6A8BD9E43223}" dt="2022-04-21T18:41:27.214" v="718" actId="20577"/>
          <ac:spMkLst>
            <pc:docMk/>
            <pc:sldMk cId="2652976699" sldId="410"/>
            <ac:spMk id="3" creationId="{9A655EC2-CAE6-48D4-AB66-62FFDD4CC6B4}"/>
          </ac:spMkLst>
        </pc:spChg>
        <pc:picChg chg="add mod">
          <ac:chgData name="Rey Climacosa" userId="2751a7f52e36bee5" providerId="LiveId" clId="{07ACF675-F2AB-4C1D-8193-6A8BD9E43223}" dt="2022-04-21T18:44:13.145" v="990" actId="1076"/>
          <ac:picMkLst>
            <pc:docMk/>
            <pc:sldMk cId="2652976699" sldId="410"/>
            <ac:picMk id="5" creationId="{6E41A14E-4E8A-4407-8B23-885F43D82474}"/>
          </ac:picMkLst>
        </pc:picChg>
        <pc:picChg chg="del">
          <ac:chgData name="Rey Climacosa" userId="2751a7f52e36bee5" providerId="LiveId" clId="{07ACF675-F2AB-4C1D-8193-6A8BD9E43223}" dt="2022-04-21T18:39:54.119" v="693" actId="478"/>
          <ac:picMkLst>
            <pc:docMk/>
            <pc:sldMk cId="2652976699" sldId="410"/>
            <ac:picMk id="6" creationId="{5D4F4DAA-F65E-432A-B31B-11EE4E8A8D47}"/>
          </ac:picMkLst>
        </pc:picChg>
      </pc:sldChg>
      <pc:sldChg chg="del">
        <pc:chgData name="Rey Climacosa" userId="2751a7f52e36bee5" providerId="LiveId" clId="{07ACF675-F2AB-4C1D-8193-6A8BD9E43223}" dt="2022-04-21T18:33:42.886" v="665" actId="47"/>
        <pc:sldMkLst>
          <pc:docMk/>
          <pc:sldMk cId="622036862" sldId="411"/>
        </pc:sldMkLst>
      </pc:sldChg>
      <pc:sldChg chg="modSp new mod">
        <pc:chgData name="Rey Climacosa" userId="2751a7f52e36bee5" providerId="LiveId" clId="{07ACF675-F2AB-4C1D-8193-6A8BD9E43223}" dt="2022-04-21T18:28:04.422" v="557" actId="20577"/>
        <pc:sldMkLst>
          <pc:docMk/>
          <pc:sldMk cId="417175267" sldId="412"/>
        </pc:sldMkLst>
        <pc:spChg chg="mod">
          <ac:chgData name="Rey Climacosa" userId="2751a7f52e36bee5" providerId="LiveId" clId="{07ACF675-F2AB-4C1D-8193-6A8BD9E43223}" dt="2022-04-21T18:28:04.422" v="557" actId="20577"/>
          <ac:spMkLst>
            <pc:docMk/>
            <pc:sldMk cId="417175267" sldId="412"/>
            <ac:spMk id="2" creationId="{CEF74961-F9C4-460A-9350-540B7A6135AC}"/>
          </ac:spMkLst>
        </pc:spChg>
        <pc:spChg chg="mod">
          <ac:chgData name="Rey Climacosa" userId="2751a7f52e36bee5" providerId="LiveId" clId="{07ACF675-F2AB-4C1D-8193-6A8BD9E43223}" dt="2022-04-21T18:21:12.765" v="166" actId="20577"/>
          <ac:spMkLst>
            <pc:docMk/>
            <pc:sldMk cId="417175267" sldId="412"/>
            <ac:spMk id="3" creationId="{8E57C98E-2257-4038-AAC9-C78B5F362379}"/>
          </ac:spMkLst>
        </pc:spChg>
      </pc:sldChg>
      <pc:sldChg chg="addSp modSp new mod">
        <pc:chgData name="Rey Climacosa" userId="2751a7f52e36bee5" providerId="LiveId" clId="{07ACF675-F2AB-4C1D-8193-6A8BD9E43223}" dt="2022-04-21T18:32:33.759" v="663" actId="1076"/>
        <pc:sldMkLst>
          <pc:docMk/>
          <pc:sldMk cId="1437590856" sldId="413"/>
        </pc:sldMkLst>
        <pc:spChg chg="mod">
          <ac:chgData name="Rey Climacosa" userId="2751a7f52e36bee5" providerId="LiveId" clId="{07ACF675-F2AB-4C1D-8193-6A8BD9E43223}" dt="2022-04-21T18:31:24.427" v="659" actId="20577"/>
          <ac:spMkLst>
            <pc:docMk/>
            <pc:sldMk cId="1437590856" sldId="413"/>
            <ac:spMk id="2" creationId="{CD3B70F0-49A4-4B30-A7D2-C987FD363EE7}"/>
          </ac:spMkLst>
        </pc:spChg>
        <pc:spChg chg="mod">
          <ac:chgData name="Rey Climacosa" userId="2751a7f52e36bee5" providerId="LiveId" clId="{07ACF675-F2AB-4C1D-8193-6A8BD9E43223}" dt="2022-04-21T18:28:53.416" v="561" actId="20577"/>
          <ac:spMkLst>
            <pc:docMk/>
            <pc:sldMk cId="1437590856" sldId="413"/>
            <ac:spMk id="3" creationId="{8E7023F5-9D45-4C38-BBAA-401C36849FED}"/>
          </ac:spMkLst>
        </pc:spChg>
        <pc:picChg chg="add mod">
          <ac:chgData name="Rey Climacosa" userId="2751a7f52e36bee5" providerId="LiveId" clId="{07ACF675-F2AB-4C1D-8193-6A8BD9E43223}" dt="2022-04-21T18:32:33.759" v="663" actId="1076"/>
          <ac:picMkLst>
            <pc:docMk/>
            <pc:sldMk cId="1437590856" sldId="413"/>
            <ac:picMk id="4" creationId="{6382C660-6842-4DC3-B7A1-4270B9454066}"/>
          </ac:picMkLst>
        </pc:picChg>
      </pc:sldChg>
    </pc:docChg>
  </pc:docChgLst>
  <pc:docChgLst>
    <pc:chgData name="Rey Climacosa" userId="2751a7f52e36bee5" providerId="LiveId" clId="{F6390C86-9728-419C-8C00-B1AD5CB20161}"/>
    <pc:docChg chg="addSld modSld">
      <pc:chgData name="Rey Climacosa" userId="2751a7f52e36bee5" providerId="LiveId" clId="{F6390C86-9728-419C-8C00-B1AD5CB20161}" dt="2022-02-03T22:10:16.340" v="645" actId="20577"/>
      <pc:docMkLst>
        <pc:docMk/>
      </pc:docMkLst>
      <pc:sldChg chg="modSp mod">
        <pc:chgData name="Rey Climacosa" userId="2751a7f52e36bee5" providerId="LiveId" clId="{F6390C86-9728-419C-8C00-B1AD5CB20161}" dt="2022-02-03T21:56:49.087" v="11" actId="20577"/>
        <pc:sldMkLst>
          <pc:docMk/>
          <pc:sldMk cId="3662587458" sldId="356"/>
        </pc:sldMkLst>
        <pc:spChg chg="mod">
          <ac:chgData name="Rey Climacosa" userId="2751a7f52e36bee5" providerId="LiveId" clId="{F6390C86-9728-419C-8C00-B1AD5CB20161}" dt="2022-02-03T21:56:49.087" v="11" actId="20577"/>
          <ac:spMkLst>
            <pc:docMk/>
            <pc:sldMk cId="3662587458" sldId="356"/>
            <ac:spMk id="5" creationId="{35868F0F-7DA1-40A2-8F0D-8E3D98CA1856}"/>
          </ac:spMkLst>
        </pc:spChg>
      </pc:sldChg>
      <pc:sldChg chg="modSp mod">
        <pc:chgData name="Rey Climacosa" userId="2751a7f52e36bee5" providerId="LiveId" clId="{F6390C86-9728-419C-8C00-B1AD5CB20161}" dt="2022-02-03T22:07:23.982" v="285" actId="20577"/>
        <pc:sldMkLst>
          <pc:docMk/>
          <pc:sldMk cId="2807426904" sldId="357"/>
        </pc:sldMkLst>
        <pc:spChg chg="mod">
          <ac:chgData name="Rey Climacosa" userId="2751a7f52e36bee5" providerId="LiveId" clId="{F6390C86-9728-419C-8C00-B1AD5CB20161}" dt="2022-02-03T22:07:23.982" v="285" actId="20577"/>
          <ac:spMkLst>
            <pc:docMk/>
            <pc:sldMk cId="2807426904" sldId="357"/>
            <ac:spMk id="2" creationId="{84C64BAE-46A4-4C19-B8EA-561B823EA97B}"/>
          </ac:spMkLst>
        </pc:spChg>
      </pc:sldChg>
      <pc:sldChg chg="modSp new mod">
        <pc:chgData name="Rey Climacosa" userId="2751a7f52e36bee5" providerId="LiveId" clId="{F6390C86-9728-419C-8C00-B1AD5CB20161}" dt="2022-02-03T22:10:16.340" v="645" actId="20577"/>
        <pc:sldMkLst>
          <pc:docMk/>
          <pc:sldMk cId="1053390306" sldId="385"/>
        </pc:sldMkLst>
        <pc:spChg chg="mod">
          <ac:chgData name="Rey Climacosa" userId="2751a7f52e36bee5" providerId="LiveId" clId="{F6390C86-9728-419C-8C00-B1AD5CB20161}" dt="2022-02-03T22:10:16.340" v="645" actId="20577"/>
          <ac:spMkLst>
            <pc:docMk/>
            <pc:sldMk cId="1053390306" sldId="385"/>
            <ac:spMk id="2" creationId="{84043F41-325C-4A7E-8EE2-DEEDF9637E0A}"/>
          </ac:spMkLst>
        </pc:spChg>
        <pc:spChg chg="mod">
          <ac:chgData name="Rey Climacosa" userId="2751a7f52e36bee5" providerId="LiveId" clId="{F6390C86-9728-419C-8C00-B1AD5CB20161}" dt="2022-02-03T22:08:23.270" v="287"/>
          <ac:spMkLst>
            <pc:docMk/>
            <pc:sldMk cId="1053390306" sldId="385"/>
            <ac:spMk id="3" creationId="{8C74CA49-7108-4B66-9EC4-673A1B362ED9}"/>
          </ac:spMkLst>
        </pc:spChg>
      </pc:sldChg>
    </pc:docChg>
  </pc:docChgLst>
  <pc:docChgLst>
    <pc:chgData name="Rey Climacosa" userId="2751a7f52e36bee5" providerId="LiveId" clId="{063D1193-43A1-45EA-8B28-78C81E0C3EAD}"/>
    <pc:docChg chg="addSld modSld">
      <pc:chgData name="Rey Climacosa" userId="2751a7f52e36bee5" providerId="LiveId" clId="{063D1193-43A1-45EA-8B28-78C81E0C3EAD}" dt="2022-03-17T19:31:27.477" v="181" actId="20577"/>
      <pc:docMkLst>
        <pc:docMk/>
      </pc:docMkLst>
      <pc:sldChg chg="modSp mod">
        <pc:chgData name="Rey Climacosa" userId="2751a7f52e36bee5" providerId="LiveId" clId="{063D1193-43A1-45EA-8B28-78C81E0C3EAD}" dt="2022-03-17T04:07:14.891" v="7" actId="20577"/>
        <pc:sldMkLst>
          <pc:docMk/>
          <pc:sldMk cId="3662587458" sldId="356"/>
        </pc:sldMkLst>
        <pc:spChg chg="mod">
          <ac:chgData name="Rey Climacosa" userId="2751a7f52e36bee5" providerId="LiveId" clId="{063D1193-43A1-45EA-8B28-78C81E0C3EAD}" dt="2022-03-17T04:07:14.891" v="7" actId="20577"/>
          <ac:spMkLst>
            <pc:docMk/>
            <pc:sldMk cId="3662587458" sldId="356"/>
            <ac:spMk id="4" creationId="{12B7A26F-AEBE-4104-947A-DA6D09A202BE}"/>
          </ac:spMkLst>
        </pc:spChg>
      </pc:sldChg>
      <pc:sldChg chg="modSp mod">
        <pc:chgData name="Rey Climacosa" userId="2751a7f52e36bee5" providerId="LiveId" clId="{063D1193-43A1-45EA-8B28-78C81E0C3EAD}" dt="2022-03-17T19:31:27.477" v="181" actId="20577"/>
        <pc:sldMkLst>
          <pc:docMk/>
          <pc:sldMk cId="2807426904" sldId="357"/>
        </pc:sldMkLst>
        <pc:spChg chg="mod">
          <ac:chgData name="Rey Climacosa" userId="2751a7f52e36bee5" providerId="LiveId" clId="{063D1193-43A1-45EA-8B28-78C81E0C3EAD}" dt="2022-03-17T19:31:27.477" v="181" actId="20577"/>
          <ac:spMkLst>
            <pc:docMk/>
            <pc:sldMk cId="2807426904" sldId="357"/>
            <ac:spMk id="2" creationId="{84C64BAE-46A4-4C19-B8EA-561B823EA97B}"/>
          </ac:spMkLst>
        </pc:spChg>
      </pc:sldChg>
      <pc:sldChg chg="modSp new mod">
        <pc:chgData name="Rey Climacosa" userId="2751a7f52e36bee5" providerId="LiveId" clId="{063D1193-43A1-45EA-8B28-78C81E0C3EAD}" dt="2022-03-17T19:31:12.663" v="158" actId="20577"/>
        <pc:sldMkLst>
          <pc:docMk/>
          <pc:sldMk cId="622036862" sldId="411"/>
        </pc:sldMkLst>
        <pc:spChg chg="mod">
          <ac:chgData name="Rey Climacosa" userId="2751a7f52e36bee5" providerId="LiveId" clId="{063D1193-43A1-45EA-8B28-78C81E0C3EAD}" dt="2022-03-17T19:31:12.663" v="158" actId="20577"/>
          <ac:spMkLst>
            <pc:docMk/>
            <pc:sldMk cId="622036862" sldId="411"/>
            <ac:spMk id="2" creationId="{8E4935D6-2F52-42E0-A8F6-197B7D899D08}"/>
          </ac:spMkLst>
        </pc:spChg>
        <pc:spChg chg="mod">
          <ac:chgData name="Rey Climacosa" userId="2751a7f52e36bee5" providerId="LiveId" clId="{063D1193-43A1-45EA-8B28-78C81E0C3EAD}" dt="2022-03-17T19:29:32.987" v="46" actId="20577"/>
          <ac:spMkLst>
            <pc:docMk/>
            <pc:sldMk cId="622036862" sldId="411"/>
            <ac:spMk id="3" creationId="{2034BE2E-BE94-446D-9C9C-F032674D4B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603921-7ADB-4CFB-AF12-E6A0AC4B90C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1EA5FF-4835-4F41-9521-9C7811FF22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6462A1F-61CC-42F3-8786-8B4084FABEC5}" type="datetimeFigureOut">
              <a:rPr lang="en-US" smtClean="0"/>
              <a:t>4/21/2022</a:t>
            </a:fld>
            <a:endParaRPr lang="en-US"/>
          </a:p>
        </p:txBody>
      </p:sp>
      <p:sp>
        <p:nvSpPr>
          <p:cNvPr id="4" name="Footer Placeholder 3">
            <a:extLst>
              <a:ext uri="{FF2B5EF4-FFF2-40B4-BE49-F238E27FC236}">
                <a16:creationId xmlns:a16="http://schemas.microsoft.com/office/drawing/2014/main" id="{99FCFD26-4C50-4066-B6E1-BA9F9364CB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1B8B8F3-CA1B-4A53-993E-EE925BB8AC3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7DF9EF-0181-49D5-A30E-201FC541EB6D}" type="slidenum">
              <a:rPr lang="en-US" smtClean="0"/>
              <a:t>‹#›</a:t>
            </a:fld>
            <a:endParaRPr lang="en-US"/>
          </a:p>
        </p:txBody>
      </p:sp>
    </p:spTree>
    <p:extLst>
      <p:ext uri="{BB962C8B-B14F-4D97-AF65-F5344CB8AC3E}">
        <p14:creationId xmlns:p14="http://schemas.microsoft.com/office/powerpoint/2010/main" val="4122471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5155CF77-B349-482B-B807-F6D6523C3622}" type="slidenum">
              <a:rPr lang="en-US" altLang="en-US"/>
              <a:pPr>
                <a:defRPr/>
              </a:pPr>
              <a:t>‹#›</a:t>
            </a:fld>
            <a:endParaRPr lang="en-US" altLang="en-US"/>
          </a:p>
        </p:txBody>
      </p:sp>
    </p:spTree>
    <p:extLst>
      <p:ext uri="{BB962C8B-B14F-4D97-AF65-F5344CB8AC3E}">
        <p14:creationId xmlns:p14="http://schemas.microsoft.com/office/powerpoint/2010/main" val="2456183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a:off x="449263" y="0"/>
            <a:ext cx="204787" cy="5334000"/>
            <a:chOff x="216" y="0"/>
            <a:chExt cx="93" cy="3244"/>
          </a:xfrm>
        </p:grpSpPr>
        <p:sp>
          <p:nvSpPr>
            <p:cNvPr id="5"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12"/>
          <p:cNvGrpSpPr>
            <a:grpSpLocks/>
          </p:cNvGrpSpPr>
          <p:nvPr/>
        </p:nvGrpSpPr>
        <p:grpSpPr bwMode="auto">
          <a:xfrm>
            <a:off x="3497263" y="6400800"/>
            <a:ext cx="8694737" cy="127000"/>
            <a:chOff x="1652" y="4032"/>
            <a:chExt cx="4108" cy="80"/>
          </a:xfrm>
        </p:grpSpPr>
        <p:sp>
          <p:nvSpPr>
            <p:cNvPr id="9"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 name="Rectangle 16"/>
          <p:cNvSpPr>
            <a:spLocks noChangeArrowheads="1"/>
          </p:cNvSpPr>
          <p:nvPr/>
        </p:nvSpPr>
        <p:spPr bwMode="auto">
          <a:xfrm rot="5400000">
            <a:off x="8122444" y="3358356"/>
            <a:ext cx="6858000" cy="141288"/>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endParaRPr lang="en-US" altLang="en-US"/>
          </a:p>
        </p:txBody>
      </p:sp>
      <p:sp>
        <p:nvSpPr>
          <p:cNvPr id="13" name="Rectangle 17"/>
          <p:cNvSpPr>
            <a:spLocks noChangeArrowheads="1"/>
          </p:cNvSpPr>
          <p:nvPr/>
        </p:nvSpPr>
        <p:spPr bwMode="auto">
          <a:xfrm>
            <a:off x="0" y="401638"/>
            <a:ext cx="12209463"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endParaRPr lang="en-US" altLang="en-US"/>
          </a:p>
        </p:txBody>
      </p:sp>
      <p:grpSp>
        <p:nvGrpSpPr>
          <p:cNvPr id="15" name="Group 8"/>
          <p:cNvGrpSpPr>
            <a:grpSpLocks/>
          </p:cNvGrpSpPr>
          <p:nvPr userDrawn="1"/>
        </p:nvGrpSpPr>
        <p:grpSpPr bwMode="auto">
          <a:xfrm>
            <a:off x="449263" y="0"/>
            <a:ext cx="204787" cy="5334000"/>
            <a:chOff x="216" y="0"/>
            <a:chExt cx="93" cy="3244"/>
          </a:xfrm>
        </p:grpSpPr>
        <p:sp>
          <p:nvSpPr>
            <p:cNvPr id="16"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 name="Group 12"/>
          <p:cNvGrpSpPr>
            <a:grpSpLocks/>
          </p:cNvGrpSpPr>
          <p:nvPr userDrawn="1"/>
        </p:nvGrpSpPr>
        <p:grpSpPr bwMode="auto">
          <a:xfrm>
            <a:off x="3497263" y="6400800"/>
            <a:ext cx="8694737" cy="127000"/>
            <a:chOff x="1652" y="4032"/>
            <a:chExt cx="4108" cy="80"/>
          </a:xfrm>
        </p:grpSpPr>
        <p:sp>
          <p:nvSpPr>
            <p:cNvPr id="20"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 name="Rectangle 16"/>
          <p:cNvSpPr>
            <a:spLocks noChangeArrowheads="1"/>
          </p:cNvSpPr>
          <p:nvPr userDrawn="1"/>
        </p:nvSpPr>
        <p:spPr bwMode="auto">
          <a:xfrm rot="5400000">
            <a:off x="8122444" y="3358356"/>
            <a:ext cx="6858000" cy="141288"/>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endParaRPr lang="en-US" altLang="en-US"/>
          </a:p>
        </p:txBody>
      </p:sp>
      <p:sp>
        <p:nvSpPr>
          <p:cNvPr id="24" name="Rectangle 17"/>
          <p:cNvSpPr>
            <a:spLocks noChangeArrowheads="1"/>
          </p:cNvSpPr>
          <p:nvPr userDrawn="1"/>
        </p:nvSpPr>
        <p:spPr bwMode="auto">
          <a:xfrm>
            <a:off x="0" y="401638"/>
            <a:ext cx="12209463"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endParaRPr lang="en-US" altLang="en-US"/>
          </a:p>
        </p:txBody>
      </p:sp>
      <p:sp>
        <p:nvSpPr>
          <p:cNvPr id="6146" name="Rectangle 2"/>
          <p:cNvSpPr>
            <a:spLocks noGrp="1" noChangeArrowheads="1"/>
          </p:cNvSpPr>
          <p:nvPr>
            <p:ph type="ctrTitle"/>
          </p:nvPr>
        </p:nvSpPr>
        <p:spPr>
          <a:xfrm>
            <a:off x="914400" y="2130426"/>
            <a:ext cx="10363200" cy="1470025"/>
          </a:xfrm>
          <a:prstGeom prst="rect">
            <a:avLst/>
          </a:prstGeo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25" name="Rectangle 5"/>
          <p:cNvSpPr>
            <a:spLocks noGrp="1" noChangeArrowheads="1"/>
          </p:cNvSpPr>
          <p:nvPr>
            <p:ph type="ftr" sz="quarter" idx="10"/>
          </p:nvPr>
        </p:nvSpPr>
        <p:spPr>
          <a:xfrm>
            <a:off x="4165600" y="6496050"/>
            <a:ext cx="3860800" cy="476250"/>
          </a:xfrm>
        </p:spPr>
        <p:txBody>
          <a:bodyPr/>
          <a:lstStyle>
            <a:lvl1pPr>
              <a:defRPr/>
            </a:lvl1pPr>
          </a:lstStyle>
          <a:p>
            <a:pPr>
              <a:defRPr/>
            </a:pPr>
            <a:endParaRPr lang="en-US"/>
          </a:p>
        </p:txBody>
      </p:sp>
      <p:sp>
        <p:nvSpPr>
          <p:cNvPr id="26" name="Rectangle 6"/>
          <p:cNvSpPr>
            <a:spLocks noGrp="1" noChangeArrowheads="1"/>
          </p:cNvSpPr>
          <p:nvPr>
            <p:ph type="sldNum" sz="quarter" idx="11"/>
          </p:nvPr>
        </p:nvSpPr>
        <p:spPr>
          <a:xfrm>
            <a:off x="8737600" y="6496050"/>
            <a:ext cx="2844800" cy="476250"/>
          </a:xfrm>
        </p:spPr>
        <p:txBody>
          <a:bodyPr/>
          <a:lstStyle>
            <a:lvl1pPr>
              <a:defRPr smtClean="0"/>
            </a:lvl1pPr>
          </a:lstStyle>
          <a:p>
            <a:pPr>
              <a:defRPr/>
            </a:pPr>
            <a:fld id="{BD61867D-8238-4B62-A17D-4835F3212211}" type="slidenum">
              <a:rPr lang="en-US" altLang="en-US"/>
              <a:pPr>
                <a:defRPr/>
              </a:pPr>
              <a:t>‹#›</a:t>
            </a:fld>
            <a:endParaRPr lang="en-US" altLang="en-US"/>
          </a:p>
        </p:txBody>
      </p:sp>
      <p:pic>
        <p:nvPicPr>
          <p:cNvPr id="27" name="Picture 3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3225" y="5105400"/>
            <a:ext cx="2557463" cy="174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510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quarter" idx="1"/>
          </p:nvPr>
        </p:nvSpPr>
        <p:spPr>
          <a:xfrm>
            <a:off x="914400" y="1600200"/>
            <a:ext cx="53848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502400" y="1600200"/>
            <a:ext cx="53848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914400" y="3938589"/>
            <a:ext cx="109728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F2461D6F-02DD-468D-87B7-B03AF5F54D93}" type="slidenum">
              <a:rPr lang="en-US" altLang="en-US"/>
              <a:pPr>
                <a:defRPr/>
              </a:pPr>
              <a:t>‹#›</a:t>
            </a:fld>
            <a:endParaRPr lang="en-US" altLang="en-US"/>
          </a:p>
        </p:txBody>
      </p:sp>
    </p:spTree>
    <p:extLst>
      <p:ext uri="{BB962C8B-B14F-4D97-AF65-F5344CB8AC3E}">
        <p14:creationId xmlns:p14="http://schemas.microsoft.com/office/powerpoint/2010/main" val="366665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914400" y="274638"/>
            <a:ext cx="10972800" cy="1143000"/>
          </a:xfrm>
          <a:prstGeom prst="rect">
            <a:avLst/>
          </a:prstGeom>
        </p:spPr>
        <p:txBody>
          <a:bodyPr/>
          <a:lstStyle>
            <a:lvl1pPr>
              <a:defRPr sz="4000"/>
            </a:lvl1pPr>
          </a:lstStyle>
          <a:p>
            <a:r>
              <a:rPr lang="en-US" dirty="0"/>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CB1BED-1B97-4542-B344-4B94730D1317}" type="slidenum">
              <a:rPr lang="en-US" altLang="en-US"/>
              <a:pPr>
                <a:defRPr/>
              </a:pPr>
              <a:t>‹#›</a:t>
            </a:fld>
            <a:endParaRPr lang="en-US" altLang="en-US"/>
          </a:p>
        </p:txBody>
      </p:sp>
    </p:spTree>
    <p:extLst>
      <p:ext uri="{BB962C8B-B14F-4D97-AF65-F5344CB8AC3E}">
        <p14:creationId xmlns:p14="http://schemas.microsoft.com/office/powerpoint/2010/main" val="327801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E661EF-724A-42E8-B337-0E4A9CD9EAE4}" type="slidenum">
              <a:rPr lang="en-US" altLang="en-US"/>
              <a:pPr>
                <a:defRPr/>
              </a:pPr>
              <a:t>‹#›</a:t>
            </a:fld>
            <a:endParaRPr lang="en-US" altLang="en-US"/>
          </a:p>
        </p:txBody>
      </p:sp>
    </p:spTree>
    <p:extLst>
      <p:ext uri="{BB962C8B-B14F-4D97-AF65-F5344CB8AC3E}">
        <p14:creationId xmlns:p14="http://schemas.microsoft.com/office/powerpoint/2010/main" val="164875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10972800" cy="1143000"/>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9144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5024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BFCDA2-D0EC-4687-9746-8EA19D95CE4A}" type="slidenum">
              <a:rPr lang="en-US" altLang="en-US"/>
              <a:pPr>
                <a:defRPr/>
              </a:pPr>
              <a:t>‹#›</a:t>
            </a:fld>
            <a:endParaRPr lang="en-US" altLang="en-US"/>
          </a:p>
        </p:txBody>
      </p:sp>
    </p:spTree>
    <p:extLst>
      <p:ext uri="{BB962C8B-B14F-4D97-AF65-F5344CB8AC3E}">
        <p14:creationId xmlns:p14="http://schemas.microsoft.com/office/powerpoint/2010/main" val="1060379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399"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4399"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981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981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914399" y="274638"/>
            <a:ext cx="10972800" cy="1143000"/>
          </a:xfrm>
          <a:prstGeom prst="rect">
            <a:avLst/>
          </a:prstGeom>
        </p:spPr>
        <p:txBody>
          <a:bodyPr/>
          <a:lstStyle>
            <a:lvl1pPr>
              <a:defRPr sz="4000"/>
            </a:lvl1pPr>
          </a:lstStyle>
          <a:p>
            <a:r>
              <a:rPr lang="en-US" dirty="0"/>
              <a:t>Click to edit Master title style</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132D343-BE2F-4EFC-9420-2C996B1E5F28}" type="slidenum">
              <a:rPr lang="en-US" altLang="en-US"/>
              <a:pPr>
                <a:defRPr/>
              </a:pPr>
              <a:t>‹#›</a:t>
            </a:fld>
            <a:endParaRPr lang="en-US" altLang="en-US"/>
          </a:p>
        </p:txBody>
      </p:sp>
    </p:spTree>
    <p:extLst>
      <p:ext uri="{BB962C8B-B14F-4D97-AF65-F5344CB8AC3E}">
        <p14:creationId xmlns:p14="http://schemas.microsoft.com/office/powerpoint/2010/main" val="293178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914400" y="274638"/>
            <a:ext cx="10972800" cy="1143000"/>
          </a:xfrm>
          <a:prstGeom prst="rect">
            <a:avLst/>
          </a:prstGeom>
        </p:spPr>
        <p:txBody>
          <a:bodyPr/>
          <a:lstStyle>
            <a:lvl1pPr>
              <a:defRPr sz="4000"/>
            </a:lvl1pPr>
          </a:lstStyle>
          <a:p>
            <a:r>
              <a:rPr lang="en-US" dirty="0"/>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54CBDC4-CBF3-411C-B61E-4D59E6CE9A8C}" type="slidenum">
              <a:rPr lang="en-US" altLang="en-US"/>
              <a:pPr>
                <a:defRPr/>
              </a:pPr>
              <a:t>‹#›</a:t>
            </a:fld>
            <a:endParaRPr lang="en-US" altLang="en-US"/>
          </a:p>
        </p:txBody>
      </p:sp>
    </p:spTree>
    <p:extLst>
      <p:ext uri="{BB962C8B-B14F-4D97-AF65-F5344CB8AC3E}">
        <p14:creationId xmlns:p14="http://schemas.microsoft.com/office/powerpoint/2010/main" val="111592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6BEB7D8-8FA2-4AD0-A193-F6D8566A132C}" type="slidenum">
              <a:rPr lang="en-US" altLang="en-US"/>
              <a:pPr>
                <a:defRPr/>
              </a:pPr>
              <a:t>‹#›</a:t>
            </a:fld>
            <a:endParaRPr lang="en-US" altLang="en-US"/>
          </a:p>
        </p:txBody>
      </p:sp>
    </p:spTree>
    <p:extLst>
      <p:ext uri="{BB962C8B-B14F-4D97-AF65-F5344CB8AC3E}">
        <p14:creationId xmlns:p14="http://schemas.microsoft.com/office/powerpoint/2010/main" val="81892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D5D31F-4F0F-4F4B-9E80-18FE054F2177}" type="slidenum">
              <a:rPr lang="en-US" altLang="en-US"/>
              <a:pPr>
                <a:defRPr/>
              </a:pPr>
              <a:t>‹#›</a:t>
            </a:fld>
            <a:endParaRPr lang="en-US" altLang="en-US"/>
          </a:p>
        </p:txBody>
      </p:sp>
    </p:spTree>
    <p:extLst>
      <p:ext uri="{BB962C8B-B14F-4D97-AF65-F5344CB8AC3E}">
        <p14:creationId xmlns:p14="http://schemas.microsoft.com/office/powerpoint/2010/main" val="2856013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6773FF-1AD1-4736-AE38-4178580AD466}" type="slidenum">
              <a:rPr lang="en-US" altLang="en-US"/>
              <a:pPr>
                <a:defRPr/>
              </a:pPr>
              <a:t>‹#›</a:t>
            </a:fld>
            <a:endParaRPr lang="en-US" altLang="en-US"/>
          </a:p>
        </p:txBody>
      </p:sp>
    </p:spTree>
    <p:extLst>
      <p:ext uri="{BB962C8B-B14F-4D97-AF65-F5344CB8AC3E}">
        <p14:creationId xmlns:p14="http://schemas.microsoft.com/office/powerpoint/2010/main" val="414674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0">
              <a:srgbClr val="EFF5FF"/>
            </a:gs>
            <a:gs pos="100000">
              <a:srgbClr val="A7C4FF"/>
            </a:gs>
          </a:gsLst>
          <a:lin ang="18900000" scaled="1"/>
          <a:tileRect/>
        </a:gra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144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1828800" y="6486525"/>
            <a:ext cx="2844800" cy="365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GE Inspira" panose="020F0603030400020203"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4775200" y="6486525"/>
            <a:ext cx="3860800" cy="365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GE Inspira" panose="020F0603030400020203" pitchFamily="34" charset="0"/>
              </a:defRPr>
            </a:lvl1pPr>
          </a:lstStyle>
          <a:p>
            <a:pPr>
              <a:defRPr/>
            </a:pPr>
            <a:endParaRPr lang="en-US" dirty="0"/>
          </a:p>
        </p:txBody>
      </p:sp>
      <p:sp>
        <p:nvSpPr>
          <p:cNvPr id="1030" name="Rectangle 6"/>
          <p:cNvSpPr>
            <a:spLocks noGrp="1" noChangeArrowheads="1"/>
          </p:cNvSpPr>
          <p:nvPr>
            <p:ph type="sldNum" sz="quarter" idx="4"/>
          </p:nvPr>
        </p:nvSpPr>
        <p:spPr bwMode="auto">
          <a:xfrm>
            <a:off x="9347200" y="6486525"/>
            <a:ext cx="2844800" cy="365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smtClean="0">
                <a:latin typeface="GE Inspira" panose="020F0603030400020203" pitchFamily="34" charset="0"/>
              </a:defRPr>
            </a:lvl1pPr>
          </a:lstStyle>
          <a:p>
            <a:pPr>
              <a:defRPr/>
            </a:pPr>
            <a:fld id="{D9568ABF-C105-4DAB-AAB4-BFEB947A4F25}" type="slidenum">
              <a:rPr lang="en-US" altLang="en-US" smtClean="0"/>
              <a:pPr>
                <a:defRPr/>
              </a:pPr>
              <a:t>‹#›</a:t>
            </a:fld>
            <a:endParaRPr lang="en-US" altLang="en-US"/>
          </a:p>
        </p:txBody>
      </p:sp>
      <p:grpSp>
        <p:nvGrpSpPr>
          <p:cNvPr id="2" name="Group 7"/>
          <p:cNvGrpSpPr>
            <a:grpSpLocks/>
          </p:cNvGrpSpPr>
          <p:nvPr/>
        </p:nvGrpSpPr>
        <p:grpSpPr bwMode="auto">
          <a:xfrm>
            <a:off x="457200" y="0"/>
            <a:ext cx="196850" cy="5791200"/>
            <a:chOff x="216" y="0"/>
            <a:chExt cx="93" cy="3648"/>
          </a:xfrm>
        </p:grpSpPr>
        <p:sp>
          <p:nvSpPr>
            <p:cNvPr id="1045"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6"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7"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31" name="Group 11"/>
          <p:cNvGrpSpPr>
            <a:grpSpLocks/>
          </p:cNvGrpSpPr>
          <p:nvPr/>
        </p:nvGrpSpPr>
        <p:grpSpPr bwMode="auto">
          <a:xfrm>
            <a:off x="1963738" y="6400800"/>
            <a:ext cx="10228262" cy="127000"/>
            <a:chOff x="928" y="4032"/>
            <a:chExt cx="4832" cy="80"/>
          </a:xfrm>
        </p:grpSpPr>
        <p:sp>
          <p:nvSpPr>
            <p:cNvPr id="1042"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latin typeface="GE Inspira" panose="020F0603030400020203" pitchFamily="34" charset="0"/>
              </a:endParaRPr>
            </a:p>
          </p:txBody>
        </p:sp>
        <p:sp>
          <p:nvSpPr>
            <p:cNvPr id="1043"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latin typeface="GE Inspira" panose="020F0603030400020203" pitchFamily="34" charset="0"/>
              </a:endParaRPr>
            </a:p>
          </p:txBody>
        </p:sp>
        <p:sp>
          <p:nvSpPr>
            <p:cNvPr id="1044"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latin typeface="GE Inspira" panose="020F0603030400020203" pitchFamily="34" charset="0"/>
              </a:endParaRPr>
            </a:p>
          </p:txBody>
        </p:sp>
      </p:grpSp>
      <p:pic>
        <p:nvPicPr>
          <p:cNvPr id="1032" name="Picture 15"/>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81000" y="5715000"/>
            <a:ext cx="1371600"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
          <p:cNvSpPr>
            <a:spLocks noGrp="1" noChangeArrowheads="1"/>
          </p:cNvSpPr>
          <p:nvPr>
            <p:ph type="title"/>
          </p:nvPr>
        </p:nvSpPr>
        <p:spPr bwMode="auto">
          <a:xfrm>
            <a:off x="9144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grpSp>
        <p:nvGrpSpPr>
          <p:cNvPr id="1034" name="Group 7"/>
          <p:cNvGrpSpPr>
            <a:grpSpLocks/>
          </p:cNvGrpSpPr>
          <p:nvPr userDrawn="1"/>
        </p:nvGrpSpPr>
        <p:grpSpPr bwMode="auto">
          <a:xfrm>
            <a:off x="457200" y="0"/>
            <a:ext cx="196850" cy="5791200"/>
            <a:chOff x="216" y="0"/>
            <a:chExt cx="93" cy="3648"/>
          </a:xfrm>
        </p:grpSpPr>
        <p:sp>
          <p:nvSpPr>
            <p:cNvPr id="1039"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0"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1"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35" name="Group 11"/>
          <p:cNvGrpSpPr>
            <a:grpSpLocks/>
          </p:cNvGrpSpPr>
          <p:nvPr userDrawn="1"/>
        </p:nvGrpSpPr>
        <p:grpSpPr bwMode="auto">
          <a:xfrm>
            <a:off x="1963738" y="6400800"/>
            <a:ext cx="10228262" cy="127000"/>
            <a:chOff x="928" y="4032"/>
            <a:chExt cx="4832" cy="80"/>
          </a:xfrm>
        </p:grpSpPr>
        <p:sp>
          <p:nvSpPr>
            <p:cNvPr id="1036"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latin typeface="GE Inspira" panose="020F0603030400020203" pitchFamily="34" charset="0"/>
              </a:endParaRPr>
            </a:p>
          </p:txBody>
        </p:sp>
        <p:sp>
          <p:nvSpPr>
            <p:cNvPr id="1037"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latin typeface="GE Inspira" panose="020F0603030400020203" pitchFamily="34" charset="0"/>
              </a:endParaRPr>
            </a:p>
          </p:txBody>
        </p:sp>
        <p:sp>
          <p:nvSpPr>
            <p:cNvPr id="1038"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latin typeface="GE Inspira" panose="020F0603030400020203" pitchFamily="34" charset="0"/>
              </a:endParaRPr>
            </a:p>
          </p:txBody>
        </p:sp>
      </p:grpSp>
    </p:spTree>
  </p:cSld>
  <p:clrMap bg1="lt1" tx1="dk1" bg2="lt2" tx2="dk2" accent1="accent1" accent2="accent2" accent3="accent3" accent4="accent4" accent5="accent5" accent6="accent6" hlink="hlink" folHlink="folHlink"/>
  <p:sldLayoutIdLst>
    <p:sldLayoutId id="2147484018"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7" r:id="rId10"/>
  </p:sldLayoutIdLst>
  <p:txStyles>
    <p:titleStyle>
      <a:lvl1pPr algn="ctr" rtl="0" fontAlgn="base">
        <a:spcBef>
          <a:spcPct val="0"/>
        </a:spcBef>
        <a:spcAft>
          <a:spcPct val="0"/>
        </a:spcAft>
        <a:defRPr sz="4000" b="1">
          <a:solidFill>
            <a:schemeClr val="tx2"/>
          </a:solidFill>
          <a:latin typeface="GE Inspira Medium" panose="020F0603030400020203" pitchFamily="34" charset="0"/>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GE Inspira" panose="020F0603030400020203" pitchFamily="34" charset="0"/>
          <a:ea typeface="+mn-ea"/>
          <a:cs typeface="+mn-cs"/>
        </a:defRPr>
      </a:lvl1pPr>
      <a:lvl2pPr marL="742950" indent="-285750" algn="l" rtl="0" fontAlgn="base">
        <a:spcBef>
          <a:spcPct val="20000"/>
        </a:spcBef>
        <a:spcAft>
          <a:spcPct val="0"/>
        </a:spcAft>
        <a:buChar char="–"/>
        <a:defRPr sz="2800">
          <a:solidFill>
            <a:schemeClr val="tx1"/>
          </a:solidFill>
          <a:latin typeface="GE Inspira" panose="020F0603030400020203" pitchFamily="34" charset="0"/>
        </a:defRPr>
      </a:lvl2pPr>
      <a:lvl3pPr marL="1143000" indent="-228600" algn="l" rtl="0" fontAlgn="base">
        <a:spcBef>
          <a:spcPct val="20000"/>
        </a:spcBef>
        <a:spcAft>
          <a:spcPct val="0"/>
        </a:spcAft>
        <a:buChar char="•"/>
        <a:defRPr sz="2400">
          <a:solidFill>
            <a:schemeClr val="tx1"/>
          </a:solidFill>
          <a:latin typeface="GE Inspira" panose="020F0603030400020203" pitchFamily="34" charset="0"/>
        </a:defRPr>
      </a:lvl3pPr>
      <a:lvl4pPr marL="1600200" indent="-228600" algn="l" rtl="0" fontAlgn="base">
        <a:spcBef>
          <a:spcPct val="20000"/>
        </a:spcBef>
        <a:spcAft>
          <a:spcPct val="0"/>
        </a:spcAft>
        <a:buChar char="–"/>
        <a:defRPr sz="2000">
          <a:solidFill>
            <a:schemeClr val="tx1"/>
          </a:solidFill>
          <a:latin typeface="GE Inspira" panose="020F0603030400020203" pitchFamily="34" charset="0"/>
        </a:defRPr>
      </a:lvl4pPr>
      <a:lvl5pPr marL="2057400" indent="-228600" algn="l" rtl="0" fontAlgn="base">
        <a:spcBef>
          <a:spcPct val="20000"/>
        </a:spcBef>
        <a:spcAft>
          <a:spcPct val="0"/>
        </a:spcAft>
        <a:buChar char="»"/>
        <a:defRPr sz="2000">
          <a:solidFill>
            <a:schemeClr val="tx1"/>
          </a:solidFill>
          <a:latin typeface="GE Inspira" panose="020F0603030400020203"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tgcc.incose@outlook.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xhibits.otcnet.org/OTC2022/Public/eventmap.aspx?shMode=E&amp;shExhList=1&amp;ID=29339&amp;_ga=2.18300537.1592513222.1650565782-1535617161.1645111332" TargetMode="External"/><Relationship Id="rId2" Type="http://schemas.openxmlformats.org/officeDocument/2006/relationships/hyperlink" Target="https://2022.otcnet.or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linkedin.com/groups/3790414/" TargetMode="External"/><Relationship Id="rId7" Type="http://schemas.openxmlformats.org/officeDocument/2006/relationships/hyperlink" Target="https://www.incose.org/" TargetMode="External"/><Relationship Id="rId2" Type="http://schemas.openxmlformats.org/officeDocument/2006/relationships/hyperlink" Target="https://www.incose.org/incose-member-resources/chapters-groups/ChapterSites/texas-gulf-coast/chapter-home" TargetMode="External"/><Relationship Id="rId1" Type="http://schemas.openxmlformats.org/officeDocument/2006/relationships/slideLayout" Target="../slideLayouts/slideLayout2.xml"/><Relationship Id="rId6" Type="http://schemas.openxmlformats.org/officeDocument/2006/relationships/hyperlink" Target="mailto:tgcc.incose@outlook.com" TargetMode="External"/><Relationship Id="rId5" Type="http://schemas.openxmlformats.org/officeDocument/2006/relationships/hyperlink" Target="https://twitter.com/tgcc_incose" TargetMode="External"/><Relationship Id="rId4" Type="http://schemas.openxmlformats.org/officeDocument/2006/relationships/hyperlink" Target="https://www.facebook.com/groups/tgccincose"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B7A26F-AEBE-4104-947A-DA6D09A202BE}"/>
              </a:ext>
            </a:extLst>
          </p:cNvPr>
          <p:cNvSpPr>
            <a:spLocks noGrp="1"/>
          </p:cNvSpPr>
          <p:nvPr>
            <p:ph type="ctrTitle"/>
          </p:nvPr>
        </p:nvSpPr>
        <p:spPr/>
        <p:txBody>
          <a:bodyPr/>
          <a:lstStyle/>
          <a:p>
            <a:r>
              <a:rPr lang="en-US" dirty="0"/>
              <a:t>INCOSE Texas Gulf Coast Chapter (TGCC)</a:t>
            </a:r>
            <a:br>
              <a:rPr lang="en-US" dirty="0"/>
            </a:br>
            <a:r>
              <a:rPr lang="en-US" dirty="0"/>
              <a:t>April 2022 Monthly Meeting </a:t>
            </a:r>
          </a:p>
        </p:txBody>
      </p:sp>
      <p:sp>
        <p:nvSpPr>
          <p:cNvPr id="5" name="Subtitle 4">
            <a:extLst>
              <a:ext uri="{FF2B5EF4-FFF2-40B4-BE49-F238E27FC236}">
                <a16:creationId xmlns:a16="http://schemas.microsoft.com/office/drawing/2014/main" id="{35868F0F-7DA1-40A2-8F0D-8E3D98CA1856}"/>
              </a:ext>
            </a:extLst>
          </p:cNvPr>
          <p:cNvSpPr>
            <a:spLocks noGrp="1"/>
          </p:cNvSpPr>
          <p:nvPr>
            <p:ph type="subTitle" idx="1"/>
          </p:nvPr>
        </p:nvSpPr>
        <p:spPr/>
        <p:txBody>
          <a:bodyPr/>
          <a:lstStyle/>
          <a:p>
            <a:r>
              <a:rPr lang="en-US" dirty="0"/>
              <a:t>April 21, 2022</a:t>
            </a:r>
          </a:p>
        </p:txBody>
      </p:sp>
    </p:spTree>
    <p:extLst>
      <p:ext uri="{BB962C8B-B14F-4D97-AF65-F5344CB8AC3E}">
        <p14:creationId xmlns:p14="http://schemas.microsoft.com/office/powerpoint/2010/main" val="3662587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C64BAE-46A4-4C19-B8EA-561B823EA97B}"/>
              </a:ext>
            </a:extLst>
          </p:cNvPr>
          <p:cNvSpPr>
            <a:spLocks noGrp="1"/>
          </p:cNvSpPr>
          <p:nvPr>
            <p:ph idx="1"/>
          </p:nvPr>
        </p:nvSpPr>
        <p:spPr/>
        <p:txBody>
          <a:bodyPr/>
          <a:lstStyle/>
          <a:p>
            <a:r>
              <a:rPr lang="en-US" sz="2400" dirty="0">
                <a:latin typeface="+mn-lt"/>
              </a:rPr>
              <a:t>New Members March/April 2022</a:t>
            </a:r>
          </a:p>
          <a:p>
            <a:r>
              <a:rPr lang="en-US" sz="2400" dirty="0" err="1">
                <a:latin typeface="+mn-lt"/>
              </a:rPr>
              <a:t>MagicDraw</a:t>
            </a:r>
            <a:r>
              <a:rPr lang="en-US" sz="2400" dirty="0">
                <a:latin typeface="+mn-lt"/>
              </a:rPr>
              <a:t> Tutorial This Saturday</a:t>
            </a:r>
          </a:p>
          <a:p>
            <a:r>
              <a:rPr lang="en-US" sz="2400" dirty="0">
                <a:latin typeface="+mn-lt"/>
              </a:rPr>
              <a:t>INCOSE at Offshore Technology Conference (OTC)</a:t>
            </a:r>
          </a:p>
          <a:p>
            <a:pPr rtl="0"/>
            <a:r>
              <a:rPr lang="en-US" sz="2400" dirty="0">
                <a:latin typeface="+mn-lt"/>
              </a:rPr>
              <a:t>Introduction Speaker for April 2022 (Don </a:t>
            </a:r>
            <a:r>
              <a:rPr lang="en-US" sz="2400" dirty="0" err="1">
                <a:latin typeface="+mn-lt"/>
              </a:rPr>
              <a:t>Gelosh</a:t>
            </a:r>
            <a:r>
              <a:rPr lang="en-US" sz="2400" dirty="0">
                <a:latin typeface="+mn-lt"/>
              </a:rPr>
              <a:t>/WPI)</a:t>
            </a:r>
          </a:p>
          <a:p>
            <a:pPr rtl="0"/>
            <a:endParaRPr lang="en-US" sz="2800" dirty="0">
              <a:effectLst/>
              <a:latin typeface="+mn-lt"/>
            </a:endParaRPr>
          </a:p>
        </p:txBody>
      </p:sp>
      <p:sp>
        <p:nvSpPr>
          <p:cNvPr id="3" name="Title 2">
            <a:extLst>
              <a:ext uri="{FF2B5EF4-FFF2-40B4-BE49-F238E27FC236}">
                <a16:creationId xmlns:a16="http://schemas.microsoft.com/office/drawing/2014/main" id="{0779ED3B-19A3-4E6C-A4E8-905A853D2019}"/>
              </a:ext>
            </a:extLst>
          </p:cNvPr>
          <p:cNvSpPr>
            <a:spLocks noGrp="1"/>
          </p:cNvSpPr>
          <p:nvPr>
            <p:ph type="title"/>
          </p:nvPr>
        </p:nvSpPr>
        <p:spPr/>
        <p:txBody>
          <a:bodyPr/>
          <a:lstStyle/>
          <a:p>
            <a:r>
              <a:rPr lang="en-US" dirty="0"/>
              <a:t>Agenda</a:t>
            </a:r>
          </a:p>
        </p:txBody>
      </p:sp>
      <p:pic>
        <p:nvPicPr>
          <p:cNvPr id="3074" name="Picture 2" descr="TGCCNewLogo">
            <a:extLst>
              <a:ext uri="{FF2B5EF4-FFF2-40B4-BE49-F238E27FC236}">
                <a16:creationId xmlns:a16="http://schemas.microsoft.com/office/drawing/2014/main" id="{B5A2FBA0-7D2F-4110-ACBC-6C839A89F4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9349" y="0"/>
            <a:ext cx="2152651" cy="1281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42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260B19-DE3C-4A2B-AA6B-5CF2C5FA5984}"/>
              </a:ext>
            </a:extLst>
          </p:cNvPr>
          <p:cNvSpPr>
            <a:spLocks noGrp="1"/>
          </p:cNvSpPr>
          <p:nvPr>
            <p:ph idx="1"/>
          </p:nvPr>
        </p:nvSpPr>
        <p:spPr/>
        <p:txBody>
          <a:bodyPr/>
          <a:lstStyle/>
          <a:p>
            <a:r>
              <a:rPr lang="en-US" dirty="0"/>
              <a:t>3 New Members in March/April 2022</a:t>
            </a:r>
          </a:p>
          <a:p>
            <a:pPr lvl="1"/>
            <a:r>
              <a:rPr lang="en-US" dirty="0"/>
              <a:t>Matthew Jackson, </a:t>
            </a:r>
            <a:r>
              <a:rPr lang="en-US" dirty="0" err="1"/>
              <a:t>Darisha</a:t>
            </a:r>
            <a:r>
              <a:rPr lang="en-US" dirty="0"/>
              <a:t> Vidrine and Sao-Dung Lu </a:t>
            </a:r>
          </a:p>
          <a:p>
            <a:endParaRPr lang="en-US" dirty="0"/>
          </a:p>
          <a:p>
            <a:pPr lvl="1"/>
            <a:endParaRPr lang="en-US" dirty="0"/>
          </a:p>
        </p:txBody>
      </p:sp>
      <p:sp>
        <p:nvSpPr>
          <p:cNvPr id="3" name="Title 2">
            <a:extLst>
              <a:ext uri="{FF2B5EF4-FFF2-40B4-BE49-F238E27FC236}">
                <a16:creationId xmlns:a16="http://schemas.microsoft.com/office/drawing/2014/main" id="{6945425C-DE67-4959-9C7F-D96EE34B4163}"/>
              </a:ext>
            </a:extLst>
          </p:cNvPr>
          <p:cNvSpPr>
            <a:spLocks noGrp="1"/>
          </p:cNvSpPr>
          <p:nvPr>
            <p:ph type="title"/>
          </p:nvPr>
        </p:nvSpPr>
        <p:spPr/>
        <p:txBody>
          <a:bodyPr/>
          <a:lstStyle/>
          <a:p>
            <a:r>
              <a:rPr lang="en-US" dirty="0"/>
              <a:t>New Members</a:t>
            </a:r>
          </a:p>
        </p:txBody>
      </p:sp>
    </p:spTree>
    <p:extLst>
      <p:ext uri="{BB962C8B-B14F-4D97-AF65-F5344CB8AC3E}">
        <p14:creationId xmlns:p14="http://schemas.microsoft.com/office/powerpoint/2010/main" val="321497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74961-F9C4-460A-9350-540B7A6135AC}"/>
              </a:ext>
            </a:extLst>
          </p:cNvPr>
          <p:cNvSpPr>
            <a:spLocks noGrp="1"/>
          </p:cNvSpPr>
          <p:nvPr>
            <p:ph idx="1"/>
          </p:nvPr>
        </p:nvSpPr>
        <p:spPr/>
        <p:txBody>
          <a:bodyPr/>
          <a:lstStyle/>
          <a:p>
            <a:r>
              <a:rPr lang="en-US" dirty="0"/>
              <a:t>MagicDraw Tutorial by Jason Wilson of Dassault </a:t>
            </a:r>
            <a:r>
              <a:rPr lang="en-US" dirty="0" err="1"/>
              <a:t>Systemes</a:t>
            </a:r>
            <a:endParaRPr lang="en-US" dirty="0"/>
          </a:p>
          <a:p>
            <a:r>
              <a:rPr lang="en-US" dirty="0"/>
              <a:t>Saturday, 4/23 from 9am to 1pm</a:t>
            </a:r>
          </a:p>
          <a:p>
            <a:r>
              <a:rPr lang="en-US" dirty="0"/>
              <a:t>Registration is closed</a:t>
            </a:r>
          </a:p>
          <a:p>
            <a:r>
              <a:rPr lang="en-US" dirty="0"/>
              <a:t>If you are interested in a future MagicDraw tutorial, please email </a:t>
            </a:r>
            <a:r>
              <a:rPr lang="en-US" dirty="0">
                <a:hlinkClick r:id="rId2"/>
              </a:rPr>
              <a:t>tgcc.incose@outlook.com</a:t>
            </a:r>
            <a:r>
              <a:rPr lang="en-US" dirty="0"/>
              <a:t>.</a:t>
            </a:r>
          </a:p>
          <a:p>
            <a:r>
              <a:rPr lang="en-US" dirty="0"/>
              <a:t>If there is enough interest, we can hold another tutorial</a:t>
            </a:r>
          </a:p>
        </p:txBody>
      </p:sp>
      <p:sp>
        <p:nvSpPr>
          <p:cNvPr id="3" name="Title 2">
            <a:extLst>
              <a:ext uri="{FF2B5EF4-FFF2-40B4-BE49-F238E27FC236}">
                <a16:creationId xmlns:a16="http://schemas.microsoft.com/office/drawing/2014/main" id="{8E57C98E-2257-4038-AAC9-C78B5F362379}"/>
              </a:ext>
            </a:extLst>
          </p:cNvPr>
          <p:cNvSpPr>
            <a:spLocks noGrp="1"/>
          </p:cNvSpPr>
          <p:nvPr>
            <p:ph type="title"/>
          </p:nvPr>
        </p:nvSpPr>
        <p:spPr/>
        <p:txBody>
          <a:bodyPr/>
          <a:lstStyle/>
          <a:p>
            <a:r>
              <a:rPr lang="en-US" sz="4000" dirty="0">
                <a:latin typeface="+mn-lt"/>
              </a:rPr>
              <a:t>MagicDraw Tutorial 4/23</a:t>
            </a:r>
            <a:endParaRPr lang="en-US" dirty="0"/>
          </a:p>
        </p:txBody>
      </p:sp>
    </p:spTree>
    <p:extLst>
      <p:ext uri="{BB962C8B-B14F-4D97-AF65-F5344CB8AC3E}">
        <p14:creationId xmlns:p14="http://schemas.microsoft.com/office/powerpoint/2010/main" val="41717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3B70F0-49A4-4B30-A7D2-C987FD363EE7}"/>
              </a:ext>
            </a:extLst>
          </p:cNvPr>
          <p:cNvSpPr>
            <a:spLocks noGrp="1"/>
          </p:cNvSpPr>
          <p:nvPr>
            <p:ph idx="1"/>
          </p:nvPr>
        </p:nvSpPr>
        <p:spPr/>
        <p:txBody>
          <a:bodyPr/>
          <a:lstStyle/>
          <a:p>
            <a:r>
              <a:rPr lang="en-US" dirty="0">
                <a:hlinkClick r:id="rId2"/>
              </a:rPr>
              <a:t>Offshore Technology Conference | OTC 2022 | 2-5 May 2022 (otcnet.org)</a:t>
            </a:r>
            <a:endParaRPr lang="en-US" dirty="0"/>
          </a:p>
          <a:p>
            <a:r>
              <a:rPr lang="en-US" dirty="0"/>
              <a:t>OTC booth number 353</a:t>
            </a:r>
          </a:p>
          <a:p>
            <a:pPr lvl="1"/>
            <a:r>
              <a:rPr lang="en-US" dirty="0">
                <a:hlinkClick r:id="rId3"/>
              </a:rPr>
              <a:t>2022 Offshore Technology Conference - Event Map (otcnet.org)</a:t>
            </a:r>
            <a:endParaRPr lang="en-US" dirty="0"/>
          </a:p>
          <a:p>
            <a:r>
              <a:rPr lang="en-US" dirty="0"/>
              <a:t>May 2 to May 5</a:t>
            </a:r>
          </a:p>
          <a:p>
            <a:r>
              <a:rPr lang="en-US" dirty="0"/>
              <a:t>Hours: 9am to 5pm</a:t>
            </a:r>
          </a:p>
        </p:txBody>
      </p:sp>
      <p:sp>
        <p:nvSpPr>
          <p:cNvPr id="3" name="Title 2">
            <a:extLst>
              <a:ext uri="{FF2B5EF4-FFF2-40B4-BE49-F238E27FC236}">
                <a16:creationId xmlns:a16="http://schemas.microsoft.com/office/drawing/2014/main" id="{8E7023F5-9D45-4C38-BBAA-401C36849FED}"/>
              </a:ext>
            </a:extLst>
          </p:cNvPr>
          <p:cNvSpPr>
            <a:spLocks noGrp="1"/>
          </p:cNvSpPr>
          <p:nvPr>
            <p:ph type="title"/>
          </p:nvPr>
        </p:nvSpPr>
        <p:spPr/>
        <p:txBody>
          <a:bodyPr/>
          <a:lstStyle/>
          <a:p>
            <a:r>
              <a:rPr lang="en-US" sz="4000" dirty="0">
                <a:latin typeface="+mn-lt"/>
              </a:rPr>
              <a:t>INCOSE at Offshore Technology Conference (OTC)</a:t>
            </a:r>
            <a:endParaRPr lang="en-US" dirty="0"/>
          </a:p>
        </p:txBody>
      </p:sp>
      <p:pic>
        <p:nvPicPr>
          <p:cNvPr id="4" name="Picture 3">
            <a:extLst>
              <a:ext uri="{FF2B5EF4-FFF2-40B4-BE49-F238E27FC236}">
                <a16:creationId xmlns:a16="http://schemas.microsoft.com/office/drawing/2014/main" id="{6382C660-6842-4DC3-B7A1-4270B9454066}"/>
              </a:ext>
            </a:extLst>
          </p:cNvPr>
          <p:cNvPicPr>
            <a:picLocks noChangeAspect="1"/>
          </p:cNvPicPr>
          <p:nvPr/>
        </p:nvPicPr>
        <p:blipFill>
          <a:blip r:embed="rId4"/>
          <a:stretch>
            <a:fillRect/>
          </a:stretch>
        </p:blipFill>
        <p:spPr>
          <a:xfrm>
            <a:off x="7315200" y="4114800"/>
            <a:ext cx="4359088" cy="1905000"/>
          </a:xfrm>
          <a:prstGeom prst="rect">
            <a:avLst/>
          </a:prstGeom>
        </p:spPr>
      </p:pic>
    </p:spTree>
    <p:extLst>
      <p:ext uri="{BB962C8B-B14F-4D97-AF65-F5344CB8AC3E}">
        <p14:creationId xmlns:p14="http://schemas.microsoft.com/office/powerpoint/2010/main" val="1437590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360D9A-1EC2-4C81-A63F-D13ABF5A9F70}"/>
              </a:ext>
            </a:extLst>
          </p:cNvPr>
          <p:cNvSpPr>
            <a:spLocks noGrp="1"/>
          </p:cNvSpPr>
          <p:nvPr>
            <p:ph idx="1"/>
          </p:nvPr>
        </p:nvSpPr>
        <p:spPr/>
        <p:txBody>
          <a:bodyPr/>
          <a:lstStyle/>
          <a:p>
            <a:r>
              <a:rPr lang="en-US" sz="2800" dirty="0"/>
              <a:t>Chapter Information</a:t>
            </a:r>
          </a:p>
          <a:p>
            <a:pPr lvl="1"/>
            <a:r>
              <a:rPr lang="en-US" sz="2400" dirty="0">
                <a:hlinkClick r:id="rId2"/>
              </a:rPr>
              <a:t>https://www.incose.org/incose-member-resources/chapters-groups/ChapterSites/texas-gulf-coast/chapter-home</a:t>
            </a:r>
            <a:endParaRPr lang="en-US" sz="2400" dirty="0"/>
          </a:p>
          <a:p>
            <a:pPr lvl="1"/>
            <a:r>
              <a:rPr lang="en-US" sz="2400" dirty="0"/>
              <a:t>LinkedIn </a:t>
            </a:r>
            <a:r>
              <a:rPr lang="en-US" sz="2000" dirty="0">
                <a:hlinkClick r:id="rId3"/>
              </a:rPr>
              <a:t>https://www.linkedin.com/groups/3790414/</a:t>
            </a:r>
            <a:endParaRPr lang="en-US" sz="2000" dirty="0"/>
          </a:p>
          <a:p>
            <a:pPr lvl="1"/>
            <a:r>
              <a:rPr lang="en-US" sz="2400" dirty="0"/>
              <a:t>Facebook </a:t>
            </a:r>
            <a:r>
              <a:rPr lang="en-US" sz="2000" dirty="0">
                <a:hlinkClick r:id="rId4"/>
              </a:rPr>
              <a:t>https://www.facebook.com/groups/tgccincose</a:t>
            </a:r>
            <a:endParaRPr lang="en-US" sz="2000" dirty="0"/>
          </a:p>
          <a:p>
            <a:pPr lvl="1"/>
            <a:r>
              <a:rPr lang="en-US" sz="2000" dirty="0"/>
              <a:t>Twitter </a:t>
            </a:r>
            <a:r>
              <a:rPr kumimoji="0" lang="en-US" altLang="en-US" sz="20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https://twitter.com/tgcc_incose</a:t>
            </a:r>
            <a:r>
              <a:rPr kumimoji="0" lang="en-US" altLang="en-US" sz="2000" b="0" i="0" u="none" strike="noStrike" cap="none" normalizeH="0" baseline="0" dirty="0">
                <a:ln>
                  <a:noFill/>
                </a:ln>
                <a:solidFill>
                  <a:schemeClr val="tx1"/>
                </a:solidFill>
                <a:effectLst/>
              </a:rPr>
              <a:t> </a:t>
            </a:r>
            <a:r>
              <a:rPr lang="en-US" sz="2000" dirty="0"/>
              <a:t> </a:t>
            </a:r>
          </a:p>
          <a:p>
            <a:r>
              <a:rPr lang="en-US" sz="2800" dirty="0"/>
              <a:t>Any chapter questions or suggestions for future speakers </a:t>
            </a:r>
          </a:p>
          <a:p>
            <a:pPr lvl="1"/>
            <a:r>
              <a:rPr lang="en-US" sz="1800" dirty="0"/>
              <a:t>Email </a:t>
            </a:r>
            <a:r>
              <a:rPr lang="en-US" sz="1800" dirty="0">
                <a:hlinkClick r:id="rId6"/>
              </a:rPr>
              <a:t>tgcc.incose@outlook.com</a:t>
            </a:r>
            <a:endParaRPr lang="en-US" sz="1800" dirty="0"/>
          </a:p>
          <a:p>
            <a:r>
              <a:rPr lang="en-US" sz="2800" dirty="0"/>
              <a:t>INCOSE Homepage </a:t>
            </a:r>
          </a:p>
          <a:p>
            <a:pPr lvl="1"/>
            <a:r>
              <a:rPr lang="en-US" sz="1800" dirty="0">
                <a:hlinkClick r:id="rId7"/>
              </a:rPr>
              <a:t>https://www.incose.org/</a:t>
            </a:r>
            <a:endParaRPr lang="en-US" sz="1800" dirty="0"/>
          </a:p>
          <a:p>
            <a:endParaRPr lang="en-US" sz="2400" dirty="0"/>
          </a:p>
          <a:p>
            <a:endParaRPr lang="en-US" sz="2400" dirty="0"/>
          </a:p>
          <a:p>
            <a:pPr marL="0" indent="0">
              <a:buNone/>
            </a:pPr>
            <a:endParaRPr lang="en-US" sz="2800" dirty="0"/>
          </a:p>
          <a:p>
            <a:pPr lvl="2"/>
            <a:endParaRPr lang="en-US" sz="2000" dirty="0"/>
          </a:p>
          <a:p>
            <a:pPr lvl="2"/>
            <a:endParaRPr lang="en-US" sz="2000" dirty="0"/>
          </a:p>
          <a:p>
            <a:pPr lvl="1"/>
            <a:endParaRPr lang="en-US" sz="2400" dirty="0"/>
          </a:p>
          <a:p>
            <a:pPr lvl="1"/>
            <a:endParaRPr lang="en-US" sz="2400" dirty="0"/>
          </a:p>
        </p:txBody>
      </p:sp>
      <p:sp>
        <p:nvSpPr>
          <p:cNvPr id="3" name="Title 2">
            <a:extLst>
              <a:ext uri="{FF2B5EF4-FFF2-40B4-BE49-F238E27FC236}">
                <a16:creationId xmlns:a16="http://schemas.microsoft.com/office/drawing/2014/main" id="{D94BA5A1-C127-4346-8FA1-529B6C26B85C}"/>
              </a:ext>
            </a:extLst>
          </p:cNvPr>
          <p:cNvSpPr>
            <a:spLocks noGrp="1"/>
          </p:cNvSpPr>
          <p:nvPr>
            <p:ph type="title"/>
          </p:nvPr>
        </p:nvSpPr>
        <p:spPr/>
        <p:txBody>
          <a:bodyPr/>
          <a:lstStyle/>
          <a:p>
            <a:r>
              <a:rPr lang="en-US" dirty="0"/>
              <a:t>Resources</a:t>
            </a:r>
          </a:p>
        </p:txBody>
      </p:sp>
      <p:pic>
        <p:nvPicPr>
          <p:cNvPr id="4" name="Picture 2" descr="TGCCNewLogo">
            <a:extLst>
              <a:ext uri="{FF2B5EF4-FFF2-40B4-BE49-F238E27FC236}">
                <a16:creationId xmlns:a16="http://schemas.microsoft.com/office/drawing/2014/main" id="{B09DE84A-B57E-49AC-ABBB-FB6F59B3392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39349" y="0"/>
            <a:ext cx="2152651" cy="1281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322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BDE1F8-33DF-4118-932F-30E319FC705B}"/>
              </a:ext>
            </a:extLst>
          </p:cNvPr>
          <p:cNvSpPr>
            <a:spLocks noGrp="1"/>
          </p:cNvSpPr>
          <p:nvPr>
            <p:ph idx="1"/>
          </p:nvPr>
        </p:nvSpPr>
        <p:spPr>
          <a:xfrm>
            <a:off x="914400" y="1600200"/>
            <a:ext cx="9448800" cy="4525963"/>
          </a:xfrm>
        </p:spPr>
        <p:txBody>
          <a:bodyPr/>
          <a:lstStyle/>
          <a:p>
            <a:pPr marL="0" indent="0">
              <a:buNone/>
            </a:pPr>
            <a:r>
              <a:rPr lang="en-US" sz="2400" b="1" dirty="0"/>
              <a:t>Title: INCOSE Systems Engineering Competency Framework Overview</a:t>
            </a:r>
          </a:p>
          <a:p>
            <a:pPr>
              <a:spcBef>
                <a:spcPts val="0"/>
              </a:spcBef>
              <a:spcAft>
                <a:spcPts val="0"/>
              </a:spcAft>
            </a:pPr>
            <a:r>
              <a:rPr lang="en-US" sz="2000" dirty="0"/>
              <a:t>Dr. Don </a:t>
            </a:r>
            <a:r>
              <a:rPr lang="en-US" sz="2000" dirty="0" err="1"/>
              <a:t>Gelosh</a:t>
            </a:r>
            <a:r>
              <a:rPr lang="en-US" sz="2000" dirty="0"/>
              <a:t> is the Director of Systems Engineering Programs at Worcester Polytechnic Institute (WPI)</a:t>
            </a:r>
          </a:p>
          <a:p>
            <a:pPr>
              <a:spcBef>
                <a:spcPts val="0"/>
              </a:spcBef>
              <a:spcAft>
                <a:spcPts val="0"/>
              </a:spcAft>
            </a:pPr>
            <a:r>
              <a:rPr lang="en-US" sz="2000" dirty="0"/>
              <a:t>Over 46 years of experience including 26 years serving in the US Air Force and post-retirement work in government, industry and academia</a:t>
            </a:r>
          </a:p>
          <a:p>
            <a:pPr>
              <a:spcBef>
                <a:spcPts val="0"/>
              </a:spcBef>
              <a:spcAft>
                <a:spcPts val="0"/>
              </a:spcAft>
            </a:pPr>
            <a:r>
              <a:rPr lang="en-US" sz="2000" dirty="0"/>
              <a:t>Before coming to WPI, Dr. </a:t>
            </a:r>
            <a:r>
              <a:rPr lang="en-US" sz="2000" dirty="0" err="1"/>
              <a:t>Gelosh</a:t>
            </a:r>
            <a:r>
              <a:rPr lang="en-US" sz="2000" dirty="0"/>
              <a:t> was Deputy Director for Workforce Development in the Office of Systems Engineering at the Pentagon, Dean of Learning and Technology at the National Defense University, Deputy Department Head at the Air Force Institute of Technology </a:t>
            </a:r>
          </a:p>
          <a:p>
            <a:pPr>
              <a:spcBef>
                <a:spcPts val="0"/>
              </a:spcBef>
              <a:spcAft>
                <a:spcPts val="0"/>
              </a:spcAft>
            </a:pPr>
            <a:r>
              <a:rPr lang="en-US" sz="2000" dirty="0"/>
              <a:t>Member of NASA’s Vehicle Integration and Test Team supporting the </a:t>
            </a:r>
            <a:r>
              <a:rPr lang="en-US" sz="2000"/>
              <a:t>Space Shuttle  </a:t>
            </a:r>
            <a:endParaRPr lang="en-US" sz="2000" dirty="0"/>
          </a:p>
          <a:p>
            <a:pPr>
              <a:spcBef>
                <a:spcPts val="0"/>
              </a:spcBef>
              <a:spcAft>
                <a:spcPts val="0"/>
              </a:spcAft>
            </a:pPr>
            <a:r>
              <a:rPr lang="en-US" sz="2000" dirty="0"/>
              <a:t>Dr. </a:t>
            </a:r>
            <a:r>
              <a:rPr lang="en-US" sz="2000" dirty="0" err="1"/>
              <a:t>Gelosh</a:t>
            </a:r>
            <a:r>
              <a:rPr lang="en-US" sz="2000" dirty="0"/>
              <a:t> holds an ESEP-Acquisition certification from INCOSE and is a member of the Washington Metro Area Chapter</a:t>
            </a:r>
          </a:p>
          <a:p>
            <a:pPr>
              <a:spcBef>
                <a:spcPts val="0"/>
              </a:spcBef>
              <a:spcAft>
                <a:spcPts val="0"/>
              </a:spcAft>
            </a:pPr>
            <a:r>
              <a:rPr lang="en-US" sz="2000" dirty="0"/>
              <a:t>Dr. </a:t>
            </a:r>
            <a:r>
              <a:rPr lang="en-US" sz="2000" dirty="0" err="1"/>
              <a:t>Gelosh</a:t>
            </a:r>
            <a:r>
              <a:rPr lang="en-US" sz="2000" dirty="0"/>
              <a:t> also serves as the INCOSE Associate Director for Education and Training and is one of the founding coaches for the Institute for Technical Leadership</a:t>
            </a:r>
          </a:p>
        </p:txBody>
      </p:sp>
      <p:sp>
        <p:nvSpPr>
          <p:cNvPr id="3" name="Title 2">
            <a:extLst>
              <a:ext uri="{FF2B5EF4-FFF2-40B4-BE49-F238E27FC236}">
                <a16:creationId xmlns:a16="http://schemas.microsoft.com/office/drawing/2014/main" id="{9A655EC2-CAE6-48D4-AB66-62FFDD4CC6B4}"/>
              </a:ext>
            </a:extLst>
          </p:cNvPr>
          <p:cNvSpPr>
            <a:spLocks noGrp="1"/>
          </p:cNvSpPr>
          <p:nvPr>
            <p:ph type="title"/>
          </p:nvPr>
        </p:nvSpPr>
        <p:spPr/>
        <p:txBody>
          <a:bodyPr/>
          <a:lstStyle/>
          <a:p>
            <a:r>
              <a:rPr lang="en-US" sz="3200" dirty="0">
                <a:latin typeface="+mn-lt"/>
              </a:rPr>
              <a:t>Speaker Introduction: Dr. Don </a:t>
            </a:r>
            <a:r>
              <a:rPr lang="en-US" sz="3200" dirty="0" err="1">
                <a:latin typeface="+mn-lt"/>
              </a:rPr>
              <a:t>Gelosh</a:t>
            </a:r>
            <a:endParaRPr lang="en-US" sz="3200" dirty="0"/>
          </a:p>
        </p:txBody>
      </p:sp>
      <p:pic>
        <p:nvPicPr>
          <p:cNvPr id="5" name="Picture 4" descr="A person wearing a suit and tie&#10;&#10;Description automatically generated">
            <a:extLst>
              <a:ext uri="{FF2B5EF4-FFF2-40B4-BE49-F238E27FC236}">
                <a16:creationId xmlns:a16="http://schemas.microsoft.com/office/drawing/2014/main" id="{6E41A14E-4E8A-4407-8B23-885F43D8247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3200" y="1441084"/>
            <a:ext cx="1609161" cy="2057400"/>
          </a:xfrm>
          <a:prstGeom prst="rect">
            <a:avLst/>
          </a:prstGeom>
        </p:spPr>
      </p:pic>
    </p:spTree>
    <p:extLst>
      <p:ext uri="{BB962C8B-B14F-4D97-AF65-F5344CB8AC3E}">
        <p14:creationId xmlns:p14="http://schemas.microsoft.com/office/powerpoint/2010/main" val="2652976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1A2113-B0BB-4E95-92D4-E73659485812}"/>
              </a:ext>
            </a:extLst>
          </p:cNvPr>
          <p:cNvSpPr>
            <a:spLocks noGrp="1"/>
          </p:cNvSpPr>
          <p:nvPr>
            <p:ph idx="1"/>
          </p:nvPr>
        </p:nvSpPr>
        <p:spPr>
          <a:xfrm>
            <a:off x="914400" y="2666999"/>
            <a:ext cx="10972800" cy="685801"/>
          </a:xfrm>
        </p:spPr>
        <p:txBody>
          <a:bodyPr/>
          <a:lstStyle/>
          <a:p>
            <a:pPr marL="0" indent="0" algn="ctr">
              <a:buNone/>
            </a:pPr>
            <a:r>
              <a:rPr lang="en-US" dirty="0"/>
              <a:t>Back up </a:t>
            </a:r>
          </a:p>
        </p:txBody>
      </p:sp>
    </p:spTree>
    <p:extLst>
      <p:ext uri="{BB962C8B-B14F-4D97-AF65-F5344CB8AC3E}">
        <p14:creationId xmlns:p14="http://schemas.microsoft.com/office/powerpoint/2010/main" val="1191453816"/>
      </p:ext>
    </p:extLst>
  </p:cSld>
  <p:clrMapOvr>
    <a:masterClrMapping/>
  </p:clrMapOvr>
</p:sld>
</file>

<file path=ppt/theme/theme1.xml><?xml version="1.0" encoding="utf-8"?>
<a:theme xmlns:a="http://schemas.openxmlformats.org/drawingml/2006/main" name="INCOSE O&amp;G WG Requirements Development and Management V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FA11CE9B6DD34F8E32E1A9EED08C1A" ma:contentTypeVersion="4" ma:contentTypeDescription="Create a new document." ma:contentTypeScope="" ma:versionID="716367089ca5eb8cbee1ad97a311a3cf">
  <xsd:schema xmlns:xsd="http://www.w3.org/2001/XMLSchema" xmlns:xs="http://www.w3.org/2001/XMLSchema" xmlns:p="http://schemas.microsoft.com/office/2006/metadata/properties" xmlns:ns1="http://schemas.microsoft.com/sharepoint/v3" xmlns:ns2="07d0ccec-aae8-4814-a6d3-0c68dd73da2d" targetNamespace="http://schemas.microsoft.com/office/2006/metadata/properties" ma:root="true" ma:fieldsID="5c6798620d55d8ed5b9163177637dfe0" ns1:_="" ns2:_="">
    <xsd:import namespace="http://schemas.microsoft.com/sharepoint/v3"/>
    <xsd:import namespace="07d0ccec-aae8-4814-a6d3-0c68dd73da2d"/>
    <xsd:element name="properties">
      <xsd:complexType>
        <xsd:sequence>
          <xsd:element name="documentManagement">
            <xsd:complexType>
              <xsd:all>
                <xsd:element ref="ns1:PublishingStartDate" minOccurs="0"/>
                <xsd:element ref="ns1:PublishingExpirationDate" minOccurs="0"/>
                <xsd:element ref="ns2:incoseDistribution" minOccurs="0"/>
                <xsd:element ref="ns2:df56f4c5a0be4550856ac6bd150af184" minOccurs="0"/>
                <xsd:element ref="ns2:TaxCatchAll" minOccurs="0"/>
                <xsd:element ref="ns2:TaxCatchAllLabel" minOccurs="0"/>
                <xsd:element ref="ns2:j6f62fd0e2284e44b1906b33aa785078" minOccurs="0"/>
                <xsd:element ref="ns2:o4d603b143c54403a43a44e339fe5e1a" minOccurs="0"/>
                <xsd:element ref="ns2:fc73f2c3713f415c9afd0faf07c59ad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d0ccec-aae8-4814-a6d3-0c68dd73da2d" elementFormDefault="qualified">
    <xsd:import namespace="http://schemas.microsoft.com/office/2006/documentManagement/types"/>
    <xsd:import namespace="http://schemas.microsoft.com/office/infopath/2007/PartnerControls"/>
    <xsd:element name="incoseDistribution" ma:index="10" nillable="true" ma:displayName="Distribution" ma:default="" ma:internalName="incoseDistribution">
      <xsd:simpleType>
        <xsd:restriction base="dms:Choice">
          <xsd:enumeration value="Open For Public Distribution"/>
          <xsd:enumeration value="Internal to INCOSE Members"/>
        </xsd:restriction>
      </xsd:simpleType>
    </xsd:element>
    <xsd:element name="df56f4c5a0be4550856ac6bd150af184" ma:index="11" nillable="true" ma:taxonomy="true" ma:internalName="df56f4c5a0be4550856ac6bd150af184" ma:taxonomyFieldName="incoseChapters" ma:displayName="Chapters" ma:default="" ma:fieldId="{df56f4c5-a0be-4550-856a-c6bd150af184}" ma:sspId="08fe2f84-03a1-48cf-9e03-1bf6c33fafbe" ma:termSetId="cfb95cbd-7a79-444e-88d9-ed9ec2f185f9"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62e79503-1a2b-4294-a229-384a0f52ada3}" ma:internalName="TaxCatchAll" ma:showField="CatchAllData" ma:web="07d0ccec-aae8-4814-a6d3-0c68dd73da2d">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62e79503-1a2b-4294-a229-384a0f52ada3}" ma:internalName="TaxCatchAllLabel" ma:readOnly="true" ma:showField="CatchAllDataLabel" ma:web="07d0ccec-aae8-4814-a6d3-0c68dd73da2d">
      <xsd:complexType>
        <xsd:complexContent>
          <xsd:extension base="dms:MultiChoiceLookup">
            <xsd:sequence>
              <xsd:element name="Value" type="dms:Lookup" maxOccurs="unbounded" minOccurs="0" nillable="true"/>
            </xsd:sequence>
          </xsd:extension>
        </xsd:complexContent>
      </xsd:complexType>
    </xsd:element>
    <xsd:element name="j6f62fd0e2284e44b1906b33aa785078" ma:index="15" nillable="true" ma:taxonomy="true" ma:internalName="j6f62fd0e2284e44b1906b33aa785078" ma:taxonomyFieldName="incoseWorkingGroup" ma:displayName="Working Groups" ma:default="" ma:fieldId="{36f62fd0-e228-4e44-b190-6b33aa785078}" ma:sspId="08fe2f84-03a1-48cf-9e03-1bf6c33fafbe" ma:termSetId="b4545d9d-43c2-43a5-b101-c26e148252f5" ma:anchorId="00000000-0000-0000-0000-000000000000" ma:open="false" ma:isKeyword="false">
      <xsd:complexType>
        <xsd:sequence>
          <xsd:element ref="pc:Terms" minOccurs="0" maxOccurs="1"/>
        </xsd:sequence>
      </xsd:complexType>
    </xsd:element>
    <xsd:element name="o4d603b143c54403a43a44e339fe5e1a" ma:index="17" nillable="true" ma:taxonomy="true" ma:internalName="o4d603b143c54403a43a44e339fe5e1a" ma:taxonomyFieldName="incoseOrganizations" ma:displayName="Organizations" ma:default="" ma:fieldId="{84d603b1-43c5-4403-a43a-44e339fe5e1a}" ma:sspId="08fe2f84-03a1-48cf-9e03-1bf6c33fafbe" ma:termSetId="48b99640-702e-422f-a11d-aec6d871b7cd" ma:anchorId="00000000-0000-0000-0000-000000000000" ma:open="false" ma:isKeyword="false">
      <xsd:complexType>
        <xsd:sequence>
          <xsd:element ref="pc:Terms" minOccurs="0" maxOccurs="1"/>
        </xsd:sequence>
      </xsd:complexType>
    </xsd:element>
    <xsd:element name="fc73f2c3713f415c9afd0faf07c59adc" ma:index="19" nillable="true" ma:taxonomy="true" ma:internalName="fc73f2c3713f415c9afd0faf07c59adc" ma:taxonomyFieldName="INCOSEProductValue" ma:displayName="Item Value" ma:default="45;#Local|254e409e-99ce-4994-8e1c-1a49057a5299" ma:fieldId="{fc73f2c3-713f-415c-9afd-0faf07c59adc}" ma:taxonomyMulti="true" ma:sspId="08fe2f84-03a1-48cf-9e03-1bf6c33fafbe" ma:termSetId="432b97d5-a841-4537-8786-65acc6747ba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4d603b143c54403a43a44e339fe5e1a xmlns="07d0ccec-aae8-4814-a6d3-0c68dd73da2d">
      <Terms xmlns="http://schemas.microsoft.com/office/infopath/2007/PartnerControls"/>
    </o4d603b143c54403a43a44e339fe5e1a>
    <df56f4c5a0be4550856ac6bd150af184 xmlns="07d0ccec-aae8-4814-a6d3-0c68dd73da2d">
      <Terms xmlns="http://schemas.microsoft.com/office/infopath/2007/PartnerControls">
        <TermInfo xmlns="http://schemas.microsoft.com/office/infopath/2007/PartnerControls">
          <TermName xmlns="http://schemas.microsoft.com/office/infopath/2007/PartnerControls">Texas Gulf Coast</TermName>
          <TermId xmlns="http://schemas.microsoft.com/office/infopath/2007/PartnerControls">4ac2b187-7e8c-4aa7-ae43-3b24d786f549</TermId>
        </TermInfo>
      </Terms>
    </df56f4c5a0be4550856ac6bd150af184>
    <fc73f2c3713f415c9afd0faf07c59adc xmlns="07d0ccec-aae8-4814-a6d3-0c68dd73da2d">
      <Terms xmlns="http://schemas.microsoft.com/office/infopath/2007/PartnerControls">
        <TermInfo xmlns="http://schemas.microsoft.com/office/infopath/2007/PartnerControls">
          <TermName xmlns="http://schemas.microsoft.com/office/infopath/2007/PartnerControls">Local</TermName>
          <TermId xmlns="http://schemas.microsoft.com/office/infopath/2007/PartnerControls">254e409e-99ce-4994-8e1c-1a49057a5299</TermId>
        </TermInfo>
      </Terms>
    </fc73f2c3713f415c9afd0faf07c59adc>
    <incoseDistribution xmlns="07d0ccec-aae8-4814-a6d3-0c68dd73da2d" xsi:nil="true"/>
    <PublishingExpirationDate xmlns="http://schemas.microsoft.com/sharepoint/v3" xsi:nil="true"/>
    <PublishingStartDate xmlns="http://schemas.microsoft.com/sharepoint/v3" xsi:nil="true"/>
    <TaxCatchAll xmlns="07d0ccec-aae8-4814-a6d3-0c68dd73da2d">
      <Value>71</Value>
      <Value>45</Value>
    </TaxCatchAll>
    <j6f62fd0e2284e44b1906b33aa785078 xmlns="07d0ccec-aae8-4814-a6d3-0c68dd73da2d">
      <Terms xmlns="http://schemas.microsoft.com/office/infopath/2007/PartnerControls"/>
    </j6f62fd0e2284e44b1906b33aa785078>
  </documentManagement>
</p:properties>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CB7ABBC7-E2EB-43F5-8C87-EAB6DC797E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d0ccec-aae8-4814-a6d3-0c68dd73da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2B3B5-3DF1-4F22-BFFE-601C2B0212C8}">
  <ds:schemaRefs>
    <ds:schemaRef ds:uri="http://purl.org/dc/terms/"/>
    <ds:schemaRef ds:uri="http://www.w3.org/XML/1998/namespace"/>
    <ds:schemaRef ds:uri="http://purl.org/dc/elements/1.1/"/>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07d0ccec-aae8-4814-a6d3-0c68dd73da2d"/>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A405E32D-2B42-44F2-8C74-4E8AD266BD18}">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Angles</Template>
  <TotalTime>4315</TotalTime>
  <Words>408</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GE Inspira</vt:lpstr>
      <vt:lpstr>GE Inspira Medium</vt:lpstr>
      <vt:lpstr>INCOSE O&amp;G WG Requirements Development and Management V2</vt:lpstr>
      <vt:lpstr>INCOSE Texas Gulf Coast Chapter (TGCC) April 2022 Monthly Meeting </vt:lpstr>
      <vt:lpstr>Agenda</vt:lpstr>
      <vt:lpstr>New Members</vt:lpstr>
      <vt:lpstr>MagicDraw Tutorial 4/23</vt:lpstr>
      <vt:lpstr>INCOSE at Offshore Technology Conference (OTC)</vt:lpstr>
      <vt:lpstr>Resources</vt:lpstr>
      <vt:lpstr>Speaker Introduction: Dr. Don Gelosh</vt:lpstr>
      <vt:lpstr>PowerPoint Presentation</vt:lpstr>
    </vt:vector>
  </TitlesOfParts>
  <Company>INCOSE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INCOSE Presentation</dc:title>
  <dc:creator>WILLIAMS, ANTONY G. (JSC-EA2)[Jacobs Technology, Inc.]</dc:creator>
  <cp:lastModifiedBy>Rey Climacosa</cp:lastModifiedBy>
  <cp:revision>349</cp:revision>
  <cp:lastPrinted>1601-01-01T00:00:00Z</cp:lastPrinted>
  <dcterms:created xsi:type="dcterms:W3CDTF">1601-01-01T00:00:00Z</dcterms:created>
  <dcterms:modified xsi:type="dcterms:W3CDTF">2022-04-21T21:44:00Z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Publication Date">
    <vt:lpwstr>2009-06-21T00:00:00Z</vt:lpwstr>
  </property>
  <property fmtid="{D5CDD505-2E9C-101B-9397-08002B2CF9AE}" pid="4" name="Descriptive Title">
    <vt:lpwstr>Introduction to INCOSE Brief</vt:lpwstr>
  </property>
  <property fmtid="{D5CDD505-2E9C-101B-9397-08002B2CF9AE}" pid="5" name="Author(s)">
    <vt:lpwstr>Member Board and Comm2</vt:lpwstr>
  </property>
  <property fmtid="{D5CDD505-2E9C-101B-9397-08002B2CF9AE}" pid="6" name="Short Description">
    <vt:lpwstr>Orientation briefing which may provide slides on an as-needed basis until proper briefings are developed</vt:lpwstr>
  </property>
  <property fmtid="{D5CDD505-2E9C-101B-9397-08002B2CF9AE}" pid="7" name="Keywords0">
    <vt:lpwstr/>
  </property>
  <property fmtid="{D5CDD505-2E9C-101B-9397-08002B2CF9AE}" pid="8" name="ContentType">
    <vt:lpwstr>Document</vt:lpwstr>
  </property>
  <property fmtid="{D5CDD505-2E9C-101B-9397-08002B2CF9AE}" pid="9" name="incoseWorkingGroup">
    <vt:lpwstr/>
  </property>
  <property fmtid="{D5CDD505-2E9C-101B-9397-08002B2CF9AE}" pid="10" name="incoseOrganizations">
    <vt:lpwstr/>
  </property>
  <property fmtid="{D5CDD505-2E9C-101B-9397-08002B2CF9AE}" pid="11" name="incoseChapters">
    <vt:lpwstr>71;#Texas Gulf Coast|4ac2b187-7e8c-4aa7-ae43-3b24d786f549</vt:lpwstr>
  </property>
  <property fmtid="{D5CDD505-2E9C-101B-9397-08002B2CF9AE}" pid="12" name="INCOSEProductValue">
    <vt:lpwstr>45;#Local|254e409e-99ce-4994-8e1c-1a49057a5299</vt:lpwstr>
  </property>
</Properties>
</file>