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70" r:id="rId5"/>
    <p:sldId id="269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89" autoAdjust="0"/>
  </p:normalViewPr>
  <p:slideViewPr>
    <p:cSldViewPr>
      <p:cViewPr varScale="1">
        <p:scale>
          <a:sx n="82" d="100"/>
          <a:sy n="82" d="100"/>
        </p:scale>
        <p:origin x="-10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7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7BC490-659B-4173-B38E-9C83D9F3E5FB}" type="datetimeFigureOut">
              <a:rPr lang="en-US" smtClean="0"/>
              <a:pPr/>
              <a:t>11/21/2020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957B7EF-502B-4D21-BF63-2461EE80A1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BC490-659B-4173-B38E-9C83D9F3E5FB}" type="datetimeFigureOut">
              <a:rPr lang="en-US" smtClean="0"/>
              <a:pPr/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57B7EF-502B-4D21-BF63-2461EE80A1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BC490-659B-4173-B38E-9C83D9F3E5FB}" type="datetimeFigureOut">
              <a:rPr lang="en-US" smtClean="0"/>
              <a:pPr/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57B7EF-502B-4D21-BF63-2461EE80A1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BC490-659B-4173-B38E-9C83D9F3E5FB}" type="datetimeFigureOut">
              <a:rPr lang="en-US" smtClean="0"/>
              <a:pPr/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57B7EF-502B-4D21-BF63-2461EE80A1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BC490-659B-4173-B38E-9C83D9F3E5FB}" type="datetimeFigureOut">
              <a:rPr lang="en-US" smtClean="0"/>
              <a:pPr/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57B7EF-502B-4D21-BF63-2461EE80A1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BC490-659B-4173-B38E-9C83D9F3E5FB}" type="datetimeFigureOut">
              <a:rPr lang="en-US" smtClean="0"/>
              <a:pPr/>
              <a:t>11/21/2020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57B7EF-502B-4D21-BF63-2461EE80A1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BC490-659B-4173-B38E-9C83D9F3E5FB}" type="datetimeFigureOut">
              <a:rPr lang="en-US" smtClean="0"/>
              <a:pPr/>
              <a:t>11/21/2020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57B7EF-502B-4D21-BF63-2461EE80A1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BC490-659B-4173-B38E-9C83D9F3E5FB}" type="datetimeFigureOut">
              <a:rPr lang="en-US" smtClean="0"/>
              <a:pPr/>
              <a:t>11/21/2020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57B7EF-502B-4D21-BF63-2461EE80A1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BC490-659B-4173-B38E-9C83D9F3E5FB}" type="datetimeFigureOut">
              <a:rPr lang="en-US" smtClean="0"/>
              <a:pPr/>
              <a:t>11/21/2020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57B7EF-502B-4D21-BF63-2461EE80A1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57BC490-659B-4173-B38E-9C83D9F3E5FB}" type="datetimeFigureOut">
              <a:rPr lang="en-US" smtClean="0"/>
              <a:pPr/>
              <a:t>11/21/2020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57B7EF-502B-4D21-BF63-2461EE80A1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7BC490-659B-4173-B38E-9C83D9F3E5FB}" type="datetimeFigureOut">
              <a:rPr lang="en-US" smtClean="0"/>
              <a:pPr/>
              <a:t>11/21/2020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57B7EF-502B-4D21-BF63-2461EE80A1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57BC490-659B-4173-B38E-9C83D9F3E5FB}" type="datetimeFigureOut">
              <a:rPr lang="en-US" smtClean="0"/>
              <a:pPr/>
              <a:t>11/21/2020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957B7EF-502B-4D21-BF63-2461EE80A1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aul_A_Sullivan@yahoo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INCOSE Huntsville Regional Chapter (HRC) 2020 Recap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Paul A. Sullivan, INCOSE HRC 2020 President</a:t>
            </a:r>
          </a:p>
          <a:p>
            <a:r>
              <a:rPr lang="en-US" dirty="0" smtClean="0">
                <a:hlinkClick r:id="rId2"/>
              </a:rPr>
              <a:t>Paul_A_Sullivan@yahoo.com</a:t>
            </a:r>
            <a:endParaRPr lang="en-US" dirty="0" smtClean="0"/>
          </a:p>
          <a:p>
            <a:r>
              <a:rPr lang="en-US" dirty="0" smtClean="0"/>
              <a:t>2020-11-19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Leadership</a:t>
            </a:r>
          </a:p>
          <a:p>
            <a:r>
              <a:rPr lang="en-US" dirty="0" smtClean="0"/>
              <a:t>Monthly Topics</a:t>
            </a:r>
          </a:p>
          <a:p>
            <a:r>
              <a:rPr lang="en-US" dirty="0" smtClean="0"/>
              <a:t>Going 100% Virtual</a:t>
            </a:r>
          </a:p>
          <a:p>
            <a:r>
              <a:rPr lang="en-US" dirty="0" smtClean="0"/>
              <a:t>Membership Status &amp; Outreach</a:t>
            </a:r>
          </a:p>
          <a:p>
            <a:endParaRPr lang="en-US" dirty="0" smtClean="0"/>
          </a:p>
          <a:p>
            <a:r>
              <a:rPr lang="en-US" dirty="0" smtClean="0"/>
              <a:t>Will be a </a:t>
            </a:r>
            <a:r>
              <a:rPr lang="en-US" b="1" dirty="0" smtClean="0"/>
              <a:t>Working </a:t>
            </a:r>
            <a:r>
              <a:rPr lang="en-US" dirty="0" smtClean="0"/>
              <a:t>Meeting!</a:t>
            </a:r>
          </a:p>
          <a:p>
            <a:r>
              <a:rPr lang="en-US" dirty="0" smtClean="0"/>
              <a:t>Emphasis will be </a:t>
            </a:r>
            <a:r>
              <a:rPr lang="en-US" i="1" dirty="0" smtClean="0"/>
              <a:t>What to Learn and Do starting in 2021?</a:t>
            </a:r>
          </a:p>
          <a:p>
            <a:endParaRPr lang="en-US" b="1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HRC 2020 Agenda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i="1" dirty="0" smtClean="0"/>
              <a:t>They made it happen</a:t>
            </a:r>
            <a:r>
              <a:rPr lang="en-US" dirty="0" smtClean="0"/>
              <a:t>…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Past President – David Swinney</a:t>
            </a:r>
          </a:p>
          <a:p>
            <a:r>
              <a:rPr lang="en-US" dirty="0" smtClean="0"/>
              <a:t>Treasurer – </a:t>
            </a:r>
            <a:r>
              <a:rPr lang="en-US" dirty="0" smtClean="0"/>
              <a:t>Alberto </a:t>
            </a:r>
            <a:r>
              <a:rPr lang="en-US" dirty="0" smtClean="0"/>
              <a:t>Duarte</a:t>
            </a:r>
          </a:p>
          <a:p>
            <a:r>
              <a:rPr lang="en-US" dirty="0" smtClean="0"/>
              <a:t>Secretary and Web – Sheila Dyas</a:t>
            </a:r>
          </a:p>
          <a:p>
            <a:r>
              <a:rPr lang="en-US" dirty="0" smtClean="0"/>
              <a:t>Programs Chair – Susan Askew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HRC 2020: Leadership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i="1" dirty="0" smtClean="0"/>
              <a:t>They made it happen (part II)</a:t>
            </a:r>
            <a:r>
              <a:rPr lang="en-US" dirty="0" smtClean="0"/>
              <a:t>…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Communication – Bob Robinson</a:t>
            </a:r>
          </a:p>
          <a:p>
            <a:r>
              <a:rPr lang="en-US" dirty="0" smtClean="0"/>
              <a:t>Web &amp; Social Media – Tony Lindeman</a:t>
            </a:r>
          </a:p>
          <a:p>
            <a:r>
              <a:rPr lang="en-US" dirty="0" smtClean="0"/>
              <a:t>Membership – Bradley Biehn</a:t>
            </a:r>
          </a:p>
          <a:p>
            <a:r>
              <a:rPr lang="en-US" dirty="0" smtClean="0"/>
              <a:t>Industry Rep – Rod Wheeler</a:t>
            </a:r>
          </a:p>
          <a:p>
            <a:r>
              <a:rPr lang="en-US" dirty="0" smtClean="0"/>
              <a:t>Government Rep – Dr. Eric Sholes</a:t>
            </a:r>
          </a:p>
          <a:p>
            <a:r>
              <a:rPr lang="en-US" dirty="0" smtClean="0"/>
              <a:t>Academic Rep – Dr. Charles McCurry</a:t>
            </a:r>
          </a:p>
          <a:p>
            <a:r>
              <a:rPr lang="en-US" dirty="0" smtClean="0"/>
              <a:t>MBSE Working Group – Bill Lozier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HRC 2020: Leadership (2)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Reflect Huntsville Aerospace &amp; Defense Population</a:t>
            </a:r>
          </a:p>
          <a:p>
            <a:r>
              <a:rPr lang="en-US" dirty="0" smtClean="0"/>
              <a:t>50+ Years Old</a:t>
            </a:r>
          </a:p>
          <a:p>
            <a:r>
              <a:rPr lang="en-US" dirty="0" smtClean="0"/>
              <a:t>Wear Glasses or Contacts</a:t>
            </a:r>
          </a:p>
          <a:p>
            <a:r>
              <a:rPr lang="en-US" dirty="0" smtClean="0"/>
              <a:t>Grumpy, Taciturn, or Always Happy</a:t>
            </a:r>
          </a:p>
          <a:p>
            <a:r>
              <a:rPr lang="en-US" dirty="0" smtClean="0"/>
              <a:t>5+ years on the Board… </a:t>
            </a:r>
          </a:p>
          <a:p>
            <a:r>
              <a:rPr lang="en-US" dirty="0" smtClean="0"/>
              <a:t>Use agenda but not always minutes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So changes made:</a:t>
            </a:r>
          </a:p>
          <a:p>
            <a:r>
              <a:rPr lang="en-US" dirty="0" smtClean="0"/>
              <a:t>Two Year President, President Elect, and Past President does help continuity!</a:t>
            </a:r>
          </a:p>
          <a:p>
            <a:r>
              <a:rPr lang="en-US" dirty="0" smtClean="0"/>
              <a:t>Create minutes</a:t>
            </a:r>
          </a:p>
          <a:p>
            <a:r>
              <a:rPr lang="en-US" dirty="0" smtClean="0"/>
              <a:t>Recruited some new and younger folks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/>
              <a:t>If this sucks, blame the President --  Paul “Sully” Sullivan  </a:t>
            </a:r>
            <a:endParaRPr lang="en-US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HRC 2020: Leadership (3)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DoD STIG Security invades rest of US Government</a:t>
            </a:r>
          </a:p>
          <a:p>
            <a:r>
              <a:rPr lang="en-US" dirty="0" smtClean="0"/>
              <a:t>Log searches with awk</a:t>
            </a:r>
          </a:p>
          <a:p>
            <a:r>
              <a:rPr lang="en-US" dirty="0" smtClean="0"/>
              <a:t>Working Effectively when Virtual</a:t>
            </a:r>
          </a:p>
          <a:p>
            <a:r>
              <a:rPr lang="en-US" dirty="0" smtClean="0"/>
              <a:t>Logisticians and System Engineers</a:t>
            </a:r>
          </a:p>
          <a:p>
            <a:r>
              <a:rPr lang="en-US" dirty="0" smtClean="0"/>
              <a:t>Littoral Combat Ship Human Factors</a:t>
            </a:r>
          </a:p>
          <a:p>
            <a:r>
              <a:rPr lang="en-US" dirty="0" smtClean="0"/>
              <a:t>INCOSE Certification Part I &amp; II</a:t>
            </a:r>
          </a:p>
          <a:p>
            <a:r>
              <a:rPr lang="en-US" dirty="0" smtClean="0"/>
              <a:t>Year End Recap (fortified)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What do we like?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What do we skip or dislike?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What do we add?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HRC 2020: Meeting Topics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Meeting methods:  Global Meet versus Zoom</a:t>
            </a:r>
          </a:p>
          <a:p>
            <a:r>
              <a:rPr lang="en-US" dirty="0" smtClean="0"/>
              <a:t>Meeting Announcements – email, Calendar Invite, Website, LinkedIn</a:t>
            </a:r>
          </a:p>
          <a:p>
            <a:r>
              <a:rPr lang="en-US" dirty="0" smtClean="0"/>
              <a:t>What do you read…</a:t>
            </a:r>
          </a:p>
          <a:p>
            <a:pPr lvl="1"/>
            <a:r>
              <a:rPr lang="en-US" dirty="0" smtClean="0"/>
              <a:t>Chapter Website</a:t>
            </a:r>
          </a:p>
          <a:p>
            <a:pPr lvl="1"/>
            <a:r>
              <a:rPr lang="en-US" dirty="0" smtClean="0"/>
              <a:t>INCOSE Connect</a:t>
            </a:r>
          </a:p>
          <a:p>
            <a:pPr lvl="1"/>
            <a:r>
              <a:rPr lang="en-US" dirty="0" smtClean="0"/>
              <a:t>Newsletter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What do we like?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What do we skip or dislike?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What do we add?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HRC 2020 Recap: Going 100% Virtual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261</TotalTime>
  <Words>328</Words>
  <Application>Microsoft Office PowerPoint</Application>
  <PresentationFormat>On-screen Show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INCOSE Huntsville Regional Chapter (HRC) 2020 Recap </vt:lpstr>
      <vt:lpstr>HRC 2020 Agenda</vt:lpstr>
      <vt:lpstr>HRC 2020: Leadership</vt:lpstr>
      <vt:lpstr>HRC 2020: Leadership (2)</vt:lpstr>
      <vt:lpstr>HRC 2020: Leadership (3)</vt:lpstr>
      <vt:lpstr>HRC 2020: Meeting Topics</vt:lpstr>
      <vt:lpstr>HRC 2020 Recap: Going 100% Virtual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INCOSE Huntsville Regional Chapter 2020</dc:title>
  <dc:creator>Sully</dc:creator>
  <cp:lastModifiedBy>Sully</cp:lastModifiedBy>
  <cp:revision>13</cp:revision>
  <dcterms:created xsi:type="dcterms:W3CDTF">2020-11-08T23:17:43Z</dcterms:created>
  <dcterms:modified xsi:type="dcterms:W3CDTF">2020-11-21T18:22:23Z</dcterms:modified>
</cp:coreProperties>
</file>