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4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12" hidden="1"/>
          <p:cNvSpPr/>
          <p:nvPr/>
        </p:nvSpPr>
        <p:spPr>
          <a:xfrm>
            <a:off x="499320" y="5945040"/>
            <a:ext cx="4937760" cy="918360"/>
          </a:xfrm>
          <a:custGeom>
            <a:avLst/>
            <a:gdLst/>
            <a:ah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Freeform 11" hidden="1"/>
          <p:cNvSpPr/>
          <p:nvPr/>
        </p:nvSpPr>
        <p:spPr>
          <a:xfrm>
            <a:off x="485640" y="5938920"/>
            <a:ext cx="3687480" cy="930600"/>
          </a:xfrm>
          <a:custGeom>
            <a:avLst/>
            <a:gdLst/>
            <a:ah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Right Triangle 13" hidden="1"/>
          <p:cNvSpPr/>
          <p:nvPr/>
        </p:nvSpPr>
        <p:spPr>
          <a:xfrm>
            <a:off x="-6120" y="5791320"/>
            <a:ext cx="3399480" cy="1077840"/>
          </a:xfrm>
          <a:prstGeom prst="rtTriangle">
            <a:avLst/>
          </a:prstGeom>
          <a:blipFill rotWithShape="0">
            <a:blip r:embed="rId2">
              <a:alphaModFix amt="50000"/>
            </a:blip>
            <a:tile/>
          </a:blipFill>
          <a:ln w="12700">
            <a:noFill/>
          </a:ln>
          <a:effectLst>
            <a:outerShdw blurRad="50760" dir="5400000" dist="381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Straight Connector 1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065">
            <a:solidFill>
              <a:srgbClr val="196f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Right Triangle 9"/>
          <p:cNvSpPr/>
          <p:nvPr/>
        </p:nvSpPr>
        <p:spPr>
          <a:xfrm>
            <a:off x="0" y="4664160"/>
            <a:ext cx="9148320" cy="360"/>
          </a:xfrm>
          <a:prstGeom prst="rtTriangle">
            <a:avLst/>
          </a:prstGeom>
          <a:gradFill rotWithShape="0">
            <a:gsLst>
              <a:gs pos="0">
                <a:srgbClr val="007795"/>
              </a:gs>
              <a:gs pos="100000">
                <a:srgbClr val="4bbade"/>
              </a:gs>
            </a:gsLst>
            <a:lin ang="3000000"/>
          </a:gradFill>
          <a:ln w="12700">
            <a:noFill/>
          </a:ln>
          <a:effectLst>
            <a:outerShdw blurRad="50760" dir="5400000" dist="381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5" name="Group 1"/>
          <p:cNvGrpSpPr/>
          <p:nvPr/>
        </p:nvGrpSpPr>
        <p:grpSpPr>
          <a:xfrm>
            <a:off x="-3600" y="4952880"/>
            <a:ext cx="9147600" cy="1909440"/>
            <a:chOff x="-3600" y="4952880"/>
            <a:chExt cx="9147600" cy="1909440"/>
          </a:xfrm>
        </p:grpSpPr>
        <p:sp>
          <p:nvSpPr>
            <p:cNvPr id="6" name="Freeform 6"/>
            <p:cNvSpPr/>
            <p:nvPr/>
          </p:nvSpPr>
          <p:spPr>
            <a:xfrm>
              <a:off x="1687680" y="4952880"/>
              <a:ext cx="7453440" cy="485280"/>
            </a:xfrm>
            <a:custGeom>
              <a:avLst/>
              <a:gdLst/>
              <a:ahLst/>
              <a:rect l="l" t="t" r="r" b="b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Freeform 7"/>
            <p:cNvSpPr/>
            <p:nvPr/>
          </p:nvSpPr>
          <p:spPr>
            <a:xfrm>
              <a:off x="35280" y="5237640"/>
              <a:ext cx="9105840" cy="785880"/>
            </a:xfrm>
            <a:custGeom>
              <a:avLst/>
              <a:gdLst/>
              <a:ahLst/>
              <a:rect l="l" t="t" r="r" b="b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Freeform 10"/>
            <p:cNvSpPr/>
            <p:nvPr/>
          </p:nvSpPr>
          <p:spPr>
            <a:xfrm>
              <a:off x="0" y="5001120"/>
              <a:ext cx="9141120" cy="1861200"/>
            </a:xfrm>
            <a:custGeom>
              <a:avLst/>
              <a:gdLst/>
              <a:ahLst/>
              <a:rect l="l" t="t" r="r" b="b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>
                <a:alphaModFix amt="50000"/>
              </a:blip>
              <a:tile/>
            </a:blipFill>
            <a:ln w="12700">
              <a:noFill/>
            </a:ln>
            <a:effectLst>
              <a:outerShdw blurRad="50760" dir="5400000" dist="3816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" name="Straight Connector 11"/>
            <p:cNvSpPr/>
            <p:nvPr/>
          </p:nvSpPr>
          <p:spPr>
            <a:xfrm>
              <a:off x="-3600" y="4997520"/>
              <a:ext cx="9147600" cy="790200"/>
            </a:xfrm>
            <a:prstGeom prst="line">
              <a:avLst/>
            </a:prstGeom>
            <a:ln w="12065">
              <a:solidFill>
                <a:srgbClr val="196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2"/>
          <p:cNvSpPr/>
          <p:nvPr/>
        </p:nvSpPr>
        <p:spPr>
          <a:xfrm>
            <a:off x="499320" y="5945040"/>
            <a:ext cx="4937760" cy="918360"/>
          </a:xfrm>
          <a:custGeom>
            <a:avLst/>
            <a:gdLst/>
            <a:ah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Freeform 11"/>
          <p:cNvSpPr/>
          <p:nvPr/>
        </p:nvSpPr>
        <p:spPr>
          <a:xfrm>
            <a:off x="485640" y="5938920"/>
            <a:ext cx="3687480" cy="930600"/>
          </a:xfrm>
          <a:custGeom>
            <a:avLst/>
            <a:gdLst/>
            <a:ah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Right Triangle 13"/>
          <p:cNvSpPr/>
          <p:nvPr/>
        </p:nvSpPr>
        <p:spPr>
          <a:xfrm>
            <a:off x="-6120" y="5791320"/>
            <a:ext cx="3399480" cy="1077840"/>
          </a:xfrm>
          <a:prstGeom prst="rtTriangle">
            <a:avLst/>
          </a:prstGeom>
          <a:blipFill rotWithShape="0">
            <a:blip r:embed="rId2">
              <a:alphaModFix amt="50000"/>
            </a:blip>
            <a:tile/>
          </a:blipFill>
          <a:ln w="12700">
            <a:noFill/>
          </a:ln>
          <a:effectLst>
            <a:outerShdw blurRad="50760" dir="5400000" dist="381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1" name="Straight Connector 1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065">
            <a:solidFill>
              <a:srgbClr val="196f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Paul_A_Sullivan@yahoo.com" TargetMode="External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/>
          <p:nvPr/>
        </p:nvSpPr>
        <p:spPr>
          <a:xfrm>
            <a:off x="685800" y="1752480"/>
            <a:ext cx="7769520" cy="182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 fontScale="88000"/>
          </a:bodyPr>
          <a:p>
            <a:pPr algn="r">
              <a:lnSpc>
                <a:spcPct val="100000"/>
              </a:lnSpc>
            </a:pPr>
            <a:r>
              <a:rPr b="1" lang="en-US" sz="4800" spc="-1" strike="noStrike">
                <a:solidFill>
                  <a:srgbClr val="464646"/>
                </a:solidFill>
                <a:latin typeface="Lucida Sans Unicode"/>
                <a:ea typeface="DejaVu Sans"/>
              </a:rPr>
              <a:t>INCOSE USA Huntsville 2020 Circle Awards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91" name="Subtitle 2"/>
          <p:cNvSpPr/>
          <p:nvPr/>
        </p:nvSpPr>
        <p:spPr>
          <a:xfrm>
            <a:off x="685800" y="3611520"/>
            <a:ext cx="7769520" cy="11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normAutofit fontScale="24000"/>
          </a:bodyPr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700" spc="-1" strike="noStrike">
                <a:solidFill>
                  <a:srgbClr val="464646"/>
                </a:solidFill>
                <a:latin typeface="Lucida Sans Unicode"/>
                <a:ea typeface="DejaVu Sans"/>
              </a:rPr>
              <a:t>Paul A. Sullivan, INCOSE ASEP 2016</a:t>
            </a:r>
            <a:endParaRPr b="0" lang="en-US" sz="27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700" spc="-1" strike="noStrike">
                <a:solidFill>
                  <a:srgbClr val="464646"/>
                </a:solidFill>
                <a:latin typeface="Lucida Sans Unicode"/>
                <a:ea typeface="DejaVu Sans"/>
              </a:rPr>
              <a:t>INCOSE Huntsville Chapter President,  2020-2021</a:t>
            </a:r>
            <a:endParaRPr b="0" lang="en-US" sz="27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700" spc="-1" strike="noStrike" u="sng">
                <a:solidFill>
                  <a:srgbClr val="ff8119"/>
                </a:solidFill>
                <a:uFillTx/>
                <a:latin typeface="Lucida Sans Unicode"/>
                <a:ea typeface="DejaVu Sans"/>
                <a:hlinkClick r:id="rId1"/>
              </a:rPr>
              <a:t>Paul_A_Sullivan@yahoo.com</a:t>
            </a:r>
            <a:endParaRPr b="0" lang="en-US" sz="27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700" spc="-1" strike="noStrike">
                <a:solidFill>
                  <a:srgbClr val="464646"/>
                </a:solidFill>
                <a:latin typeface="Lucida Sans Unicode"/>
                <a:ea typeface="DejaVu Sans"/>
              </a:rPr>
              <a:t>2021-04-15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rcRect l="4862" t="0" r="0" b="0"/>
          <a:stretch/>
        </p:blipFill>
        <p:spPr>
          <a:xfrm>
            <a:off x="914400" y="223200"/>
            <a:ext cx="8000640" cy="5457240"/>
          </a:xfrm>
          <a:prstGeom prst="rect">
            <a:avLst/>
          </a:prstGeom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rcRect l="61759" t="-1628" r="4" b="12"/>
          <a:stretch/>
        </p:blipFill>
        <p:spPr>
          <a:xfrm>
            <a:off x="871920" y="4785120"/>
            <a:ext cx="1262520" cy="1219320"/>
          </a:xfrm>
          <a:prstGeom prst="rect">
            <a:avLst/>
          </a:prstGeom>
          <a:ln w="0">
            <a:noFill/>
          </a:ln>
        </p:spPr>
      </p:pic>
      <p:sp>
        <p:nvSpPr>
          <p:cNvPr id="94" name="Content Placeholder 2"/>
          <p:cNvSpPr/>
          <p:nvPr/>
        </p:nvSpPr>
        <p:spPr>
          <a:xfrm>
            <a:off x="457200" y="14814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5" name="" descr=""/>
          <p:cNvPicPr/>
          <p:nvPr/>
        </p:nvPicPr>
        <p:blipFill>
          <a:blip r:embed="rId3"/>
          <a:srcRect l="32430" t="15199" r="23854" b="0"/>
          <a:stretch/>
        </p:blipFill>
        <p:spPr>
          <a:xfrm>
            <a:off x="222480" y="583200"/>
            <a:ext cx="2304360" cy="2514240"/>
          </a:xfrm>
          <a:prstGeom prst="rect">
            <a:avLst/>
          </a:prstGeom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4"/>
          <a:srcRect l="25381" t="2907" r="26664" b="44346"/>
          <a:stretch/>
        </p:blipFill>
        <p:spPr>
          <a:xfrm>
            <a:off x="6629400" y="613800"/>
            <a:ext cx="2285640" cy="246852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5"/>
          <a:srcRect l="37028" t="18285" r="-3061" b="4702"/>
          <a:stretch/>
        </p:blipFill>
        <p:spPr>
          <a:xfrm>
            <a:off x="6639840" y="4644000"/>
            <a:ext cx="2383200" cy="208512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685800" y="320040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David Swinney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Past President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9" name=""/>
          <p:cNvSpPr/>
          <p:nvPr/>
        </p:nvSpPr>
        <p:spPr>
          <a:xfrm>
            <a:off x="7048800" y="319068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Paul Sullivan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 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President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4800600" y="594360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Tony Lindeman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President-Elect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644760" y="325800"/>
            <a:ext cx="7934040" cy="496224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rcRect l="24316" t="82119" r="0" b="0"/>
          <a:stretch/>
        </p:blipFill>
        <p:spPr>
          <a:xfrm>
            <a:off x="2442600" y="5209200"/>
            <a:ext cx="6364440" cy="97524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rcRect l="61759" t="-1628" r="4" b="12"/>
          <a:stretch/>
        </p:blipFill>
        <p:spPr>
          <a:xfrm>
            <a:off x="871920" y="4785120"/>
            <a:ext cx="1262520" cy="1219320"/>
          </a:xfrm>
          <a:prstGeom prst="rect">
            <a:avLst/>
          </a:prstGeom>
          <a:ln w="0">
            <a:noFill/>
          </a:ln>
        </p:spPr>
      </p:pic>
      <p:sp>
        <p:nvSpPr>
          <p:cNvPr id="104" name="Content Placeholder 2_0"/>
          <p:cNvSpPr/>
          <p:nvPr/>
        </p:nvSpPr>
        <p:spPr>
          <a:xfrm>
            <a:off x="457200" y="1481400"/>
            <a:ext cx="8226720" cy="45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" descr=""/>
          <p:cNvPicPr/>
          <p:nvPr/>
        </p:nvPicPr>
        <p:blipFill>
          <a:blip r:embed="rId4"/>
          <a:srcRect l="32430" t="15199" r="23854" b="0"/>
          <a:stretch/>
        </p:blipFill>
        <p:spPr>
          <a:xfrm>
            <a:off x="222480" y="547200"/>
            <a:ext cx="2304360" cy="251424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5"/>
          <a:srcRect l="25381" t="2907" r="26664" b="44346"/>
          <a:stretch/>
        </p:blipFill>
        <p:spPr>
          <a:xfrm>
            <a:off x="6629400" y="613800"/>
            <a:ext cx="2285640" cy="246852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6"/>
          <a:srcRect l="37028" t="18285" r="-3061" b="4702"/>
          <a:stretch/>
        </p:blipFill>
        <p:spPr>
          <a:xfrm>
            <a:off x="6639840" y="4644000"/>
            <a:ext cx="2383200" cy="2085120"/>
          </a:xfrm>
          <a:prstGeom prst="rect">
            <a:avLst/>
          </a:prstGeom>
          <a:ln w="0">
            <a:noFill/>
          </a:ln>
        </p:spPr>
      </p:pic>
      <p:sp>
        <p:nvSpPr>
          <p:cNvPr id="108" name=""/>
          <p:cNvSpPr/>
          <p:nvPr/>
        </p:nvSpPr>
        <p:spPr>
          <a:xfrm>
            <a:off x="685800" y="320040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David Swinney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Past President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7048800" y="319068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Paul Sullivan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 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President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4800600" y="6015600"/>
            <a:ext cx="182844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Tony Lindeman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President-Elect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Application>LibreOffice/7.1.1.2$Windows_X86_64 LibreOffice_project/fe0b08f4af1bacafe4c7ecc87ce55bb426164676</Application>
  <AppVersion>15.0000</AppVersion>
  <Words>714</Words>
  <Paragraphs>100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2021-04-15T16:32:14Z</dcterms:created>
  <dc:creator/>
  <dc:description/>
  <dc:language>en-US</dc:language>
  <cp:lastModifiedBy/>
  <cp:revision>1</cp:revision>
  <dc:subject/>
  <dc:title>INCOSE Huntsville Regional Chapter 2020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  <property fmtid="{D5CDD505-2E9C-101B-9397-08002B2CF9AE}" pid="3" name="Slides">
    <vt:i4>13</vt:i4>
  </property>
</Properties>
</file>