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8.jpg" ContentType="image/jpg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2"/>
  </p:notesMasterIdLst>
  <p:handoutMasterIdLst>
    <p:handoutMasterId r:id="rId23"/>
  </p:handoutMasterIdLst>
  <p:sldIdLst>
    <p:sldId id="300" r:id="rId6"/>
    <p:sldId id="391" r:id="rId7"/>
    <p:sldId id="395" r:id="rId8"/>
    <p:sldId id="392" r:id="rId9"/>
    <p:sldId id="375" r:id="rId10"/>
    <p:sldId id="379" r:id="rId11"/>
    <p:sldId id="381" r:id="rId12"/>
    <p:sldId id="376" r:id="rId13"/>
    <p:sldId id="378" r:id="rId14"/>
    <p:sldId id="380" r:id="rId15"/>
    <p:sldId id="385" r:id="rId16"/>
    <p:sldId id="377" r:id="rId17"/>
    <p:sldId id="390" r:id="rId18"/>
    <p:sldId id="389" r:id="rId19"/>
    <p:sldId id="387" r:id="rId20"/>
    <p:sldId id="393" r:id="rId2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bie Paris" initials="DParis" lastIdx="1" clrIdx="0"/>
  <p:cmAuthor id="1" name="Daniel Hammer" initials="DH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9CCFF"/>
    <a:srgbClr val="E34C25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48F5E3-3154-6FF7-5787-A50E0F737F15}" v="104" dt="2019-03-12T01:24:59.724"/>
    <p1510:client id="{5C3E37FB-B848-4786-A978-34ED607BD244}" v="3806" dt="2019-03-12T17:42:39.805"/>
    <p1510:client id="{47DD425D-3682-4652-BCC1-2FD442443A21}" v="389" dt="2019-03-11T23:53:02.619"/>
    <p1510:client id="{6F8D464F-6E88-2392-D8DE-9DB07EC2F6F2}" v="271" dt="2019-03-12T03:50:40.737"/>
    <p1510:client id="{563D5529-4E4E-8812-1FB8-C6341ABDC970}" v="14" dt="2019-03-12T16:19:40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2358" y="-129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ena Gazic (Contractor)" userId="S::sarena.gazic.ctr@stracongroup.com::e01a9719-d26d-4fc6-9522-854688ce5945" providerId="AD" clId="Web-{3448F5E3-3154-6FF7-5787-A50E0F737F15}"/>
    <pc:docChg chg="modSld sldOrd">
      <pc:chgData name="Sarena Gazic (Contractor)" userId="S::sarena.gazic.ctr@stracongroup.com::e01a9719-d26d-4fc6-9522-854688ce5945" providerId="AD" clId="Web-{3448F5E3-3154-6FF7-5787-A50E0F737F15}" dt="2019-03-12T01:32:32.255" v="138"/>
      <pc:docMkLst>
        <pc:docMk/>
      </pc:docMkLst>
      <pc:sldChg chg="ord">
        <pc:chgData name="Sarena Gazic (Contractor)" userId="S::sarena.gazic.ctr@stracongroup.com::e01a9719-d26d-4fc6-9522-854688ce5945" providerId="AD" clId="Web-{3448F5E3-3154-6FF7-5787-A50E0F737F15}" dt="2019-03-12T01:32:32.255" v="138"/>
        <pc:sldMkLst>
          <pc:docMk/>
          <pc:sldMk cId="3927586648" sldId="377"/>
        </pc:sldMkLst>
      </pc:sldChg>
      <pc:sldChg chg="addSp delSp modSp">
        <pc:chgData name="Sarena Gazic (Contractor)" userId="S::sarena.gazic.ctr@stracongroup.com::e01a9719-d26d-4fc6-9522-854688ce5945" providerId="AD" clId="Web-{3448F5E3-3154-6FF7-5787-A50E0F737F15}" dt="2019-03-12T00:29:44.020" v="108" actId="1076"/>
        <pc:sldMkLst>
          <pc:docMk/>
          <pc:sldMk cId="967480346" sldId="378"/>
        </pc:sldMkLst>
        <pc:spChg chg="add del mod">
          <ac:chgData name="Sarena Gazic (Contractor)" userId="S::sarena.gazic.ctr@stracongroup.com::e01a9719-d26d-4fc6-9522-854688ce5945" providerId="AD" clId="Web-{3448F5E3-3154-6FF7-5787-A50E0F737F15}" dt="2019-03-12T00:28:18.408" v="94"/>
          <ac:spMkLst>
            <pc:docMk/>
            <pc:sldMk cId="967480346" sldId="378"/>
            <ac:spMk id="7" creationId="{18ECA29F-5D08-420D-B329-95932FE741C1}"/>
          </ac:spMkLst>
        </pc:spChg>
        <pc:spChg chg="del mod">
          <ac:chgData name="Sarena Gazic (Contractor)" userId="S::sarena.gazic.ctr@stracongroup.com::e01a9719-d26d-4fc6-9522-854688ce5945" providerId="AD" clId="Web-{3448F5E3-3154-6FF7-5787-A50E0F737F15}" dt="2019-03-12T00:27:43.672" v="87"/>
          <ac:spMkLst>
            <pc:docMk/>
            <pc:sldMk cId="967480346" sldId="378"/>
            <ac:spMk id="8" creationId="{7BE53F1D-19D2-43DA-B1F1-B4B500ACAC0C}"/>
          </ac:spMkLst>
        </pc:spChg>
        <pc:spChg chg="del mod">
          <ac:chgData name="Sarena Gazic (Contractor)" userId="S::sarena.gazic.ctr@stracongroup.com::e01a9719-d26d-4fc6-9522-854688ce5945" providerId="AD" clId="Web-{3448F5E3-3154-6FF7-5787-A50E0F737F15}" dt="2019-03-12T00:27:42.734" v="86"/>
          <ac:spMkLst>
            <pc:docMk/>
            <pc:sldMk cId="967480346" sldId="378"/>
            <ac:spMk id="9" creationId="{2B73AE94-1F44-4839-AA09-A6351FA449DB}"/>
          </ac:spMkLst>
        </pc:spChg>
        <pc:spChg chg="add del mod">
          <ac:chgData name="Sarena Gazic (Contractor)" userId="S::sarena.gazic.ctr@stracongroup.com::e01a9719-d26d-4fc6-9522-854688ce5945" providerId="AD" clId="Web-{3448F5E3-3154-6FF7-5787-A50E0F737F15}" dt="2019-03-12T00:22:03.672" v="8"/>
          <ac:spMkLst>
            <pc:docMk/>
            <pc:sldMk cId="967480346" sldId="378"/>
            <ac:spMk id="10" creationId="{A7A24143-7F3D-471B-BE0E-859BD0098E36}"/>
          </ac:spMkLst>
        </pc:spChg>
        <pc:spChg chg="add del mod">
          <ac:chgData name="Sarena Gazic (Contractor)" userId="S::sarena.gazic.ctr@stracongroup.com::e01a9719-d26d-4fc6-9522-854688ce5945" providerId="AD" clId="Web-{3448F5E3-3154-6FF7-5787-A50E0F737F15}" dt="2019-03-12T00:24:36.757" v="37"/>
          <ac:spMkLst>
            <pc:docMk/>
            <pc:sldMk cId="967480346" sldId="378"/>
            <ac:spMk id="11" creationId="{6BD9B2B2-63BA-49B3-95FC-413F1A57ED88}"/>
          </ac:spMkLst>
        </pc:spChg>
        <pc:spChg chg="mod">
          <ac:chgData name="Sarena Gazic (Contractor)" userId="S::sarena.gazic.ctr@stracongroup.com::e01a9719-d26d-4fc6-9522-854688ce5945" providerId="AD" clId="Web-{3448F5E3-3154-6FF7-5787-A50E0F737F15}" dt="2019-03-12T00:22:18.423" v="11" actId="20577"/>
          <ac:spMkLst>
            <pc:docMk/>
            <pc:sldMk cId="967480346" sldId="378"/>
            <ac:spMk id="12" creationId="{0823C0F2-ED62-40AD-9511-2D3CCD5EC1EC}"/>
          </ac:spMkLst>
        </pc:spChg>
        <pc:spChg chg="add del mod">
          <ac:chgData name="Sarena Gazic (Contractor)" userId="S::sarena.gazic.ctr@stracongroup.com::e01a9719-d26d-4fc6-9522-854688ce5945" providerId="AD" clId="Web-{3448F5E3-3154-6FF7-5787-A50E0F737F15}" dt="2019-03-12T00:24:05.162" v="26"/>
          <ac:spMkLst>
            <pc:docMk/>
            <pc:sldMk cId="967480346" sldId="378"/>
            <ac:spMk id="13" creationId="{60C86CBF-50E0-4D10-82B8-94F3F1403BDE}"/>
          </ac:spMkLst>
        </pc:spChg>
        <pc:spChg chg="add del">
          <ac:chgData name="Sarena Gazic (Contractor)" userId="S::sarena.gazic.ctr@stracongroup.com::e01a9719-d26d-4fc6-9522-854688ce5945" providerId="AD" clId="Web-{3448F5E3-3154-6FF7-5787-A50E0F737F15}" dt="2019-03-12T00:25:57.495" v="60"/>
          <ac:spMkLst>
            <pc:docMk/>
            <pc:sldMk cId="967480346" sldId="378"/>
            <ac:spMk id="16" creationId="{F32B0B03-FE73-4719-956F-D28ABDCD16ED}"/>
          </ac:spMkLst>
        </pc:spChg>
        <pc:spChg chg="add del mod">
          <ac:chgData name="Sarena Gazic (Contractor)" userId="S::sarena.gazic.ctr@stracongroup.com::e01a9719-d26d-4fc6-9522-854688ce5945" providerId="AD" clId="Web-{3448F5E3-3154-6FF7-5787-A50E0F737F15}" dt="2019-03-12T00:26:47.106" v="69"/>
          <ac:spMkLst>
            <pc:docMk/>
            <pc:sldMk cId="967480346" sldId="378"/>
            <ac:spMk id="17" creationId="{F5156F5A-4A3E-435A-B4C1-110427827B8A}"/>
          </ac:spMkLst>
        </pc:spChg>
        <pc:spChg chg="add del">
          <ac:chgData name="Sarena Gazic (Contractor)" userId="S::sarena.gazic.ctr@stracongroup.com::e01a9719-d26d-4fc6-9522-854688ce5945" providerId="AD" clId="Web-{3448F5E3-3154-6FF7-5787-A50E0F737F15}" dt="2019-03-12T00:26:55.357" v="70"/>
          <ac:spMkLst>
            <pc:docMk/>
            <pc:sldMk cId="967480346" sldId="378"/>
            <ac:spMk id="18" creationId="{FB3D27EC-7874-4018-B731-0FDF3EEC110D}"/>
          </ac:spMkLst>
        </pc:spChg>
        <pc:spChg chg="add del mod">
          <ac:chgData name="Sarena Gazic (Contractor)" userId="S::sarena.gazic.ctr@stracongroup.com::e01a9719-d26d-4fc6-9522-854688ce5945" providerId="AD" clId="Web-{3448F5E3-3154-6FF7-5787-A50E0F737F15}" dt="2019-03-12T00:28:20.329" v="95"/>
          <ac:spMkLst>
            <pc:docMk/>
            <pc:sldMk cId="967480346" sldId="378"/>
            <ac:spMk id="19" creationId="{977A024E-784E-4650-84F4-70DC379422DA}"/>
          </ac:spMkLst>
        </pc:spChg>
        <pc:spChg chg="add mod">
          <ac:chgData name="Sarena Gazic (Contractor)" userId="S::sarena.gazic.ctr@stracongroup.com::e01a9719-d26d-4fc6-9522-854688ce5945" providerId="AD" clId="Web-{3448F5E3-3154-6FF7-5787-A50E0F737F15}" dt="2019-03-12T00:27:40.108" v="85" actId="14100"/>
          <ac:spMkLst>
            <pc:docMk/>
            <pc:sldMk cId="967480346" sldId="378"/>
            <ac:spMk id="20" creationId="{8DE35565-B384-4C12-9367-1FB9E8FCEA17}"/>
          </ac:spMkLst>
        </pc:spChg>
        <pc:spChg chg="add mod">
          <ac:chgData name="Sarena Gazic (Contractor)" userId="S::sarena.gazic.ctr@stracongroup.com::e01a9719-d26d-4fc6-9522-854688ce5945" providerId="AD" clId="Web-{3448F5E3-3154-6FF7-5787-A50E0F737F15}" dt="2019-03-12T00:28:27.595" v="96" actId="1076"/>
          <ac:spMkLst>
            <pc:docMk/>
            <pc:sldMk cId="967480346" sldId="378"/>
            <ac:spMk id="21" creationId="{1B96A184-0EA0-4D73-891E-A2C679666E03}"/>
          </ac:spMkLst>
        </pc:spChg>
        <pc:spChg chg="add mod">
          <ac:chgData name="Sarena Gazic (Contractor)" userId="S::sarena.gazic.ctr@stracongroup.com::e01a9719-d26d-4fc6-9522-854688ce5945" providerId="AD" clId="Web-{3448F5E3-3154-6FF7-5787-A50E0F737F15}" dt="2019-03-12T00:28:38.955" v="98" actId="1076"/>
          <ac:spMkLst>
            <pc:docMk/>
            <pc:sldMk cId="967480346" sldId="378"/>
            <ac:spMk id="22" creationId="{40CAEB20-48C8-4FD3-819A-F6CC94DA8EC6}"/>
          </ac:spMkLst>
        </pc:spChg>
        <pc:spChg chg="add mod">
          <ac:chgData name="Sarena Gazic (Contractor)" userId="S::sarena.gazic.ctr@stracongroup.com::e01a9719-d26d-4fc6-9522-854688ce5945" providerId="AD" clId="Web-{3448F5E3-3154-6FF7-5787-A50E0F737F15}" dt="2019-03-12T00:29:44.020" v="108" actId="1076"/>
          <ac:spMkLst>
            <pc:docMk/>
            <pc:sldMk cId="967480346" sldId="378"/>
            <ac:spMk id="23" creationId="{5413FFA1-9BB9-4E29-9762-BFCAB086C7D9}"/>
          </ac:spMkLst>
        </pc:spChg>
        <pc:picChg chg="mod">
          <ac:chgData name="Sarena Gazic (Contractor)" userId="S::sarena.gazic.ctr@stracongroup.com::e01a9719-d26d-4fc6-9522-854688ce5945" providerId="AD" clId="Web-{3448F5E3-3154-6FF7-5787-A50E0F737F15}" dt="2019-03-12T00:27:17.154" v="75" actId="1076"/>
          <ac:picMkLst>
            <pc:docMk/>
            <pc:sldMk cId="967480346" sldId="378"/>
            <ac:picMk id="2" creationId="{C04FD14D-20A1-47B9-81D7-C916E41FAF07}"/>
          </ac:picMkLst>
        </pc:picChg>
        <pc:picChg chg="mod">
          <ac:chgData name="Sarena Gazic (Contractor)" userId="S::sarena.gazic.ctr@stracongroup.com::e01a9719-d26d-4fc6-9522-854688ce5945" providerId="AD" clId="Web-{3448F5E3-3154-6FF7-5787-A50E0F737F15}" dt="2019-03-12T00:24:40.726" v="44" actId="1076"/>
          <ac:picMkLst>
            <pc:docMk/>
            <pc:sldMk cId="967480346" sldId="378"/>
            <ac:picMk id="6" creationId="{08990C24-28D1-4D06-9D26-993CE8320F87}"/>
          </ac:picMkLst>
        </pc:picChg>
      </pc:sldChg>
      <pc:sldChg chg="ord">
        <pc:chgData name="Sarena Gazic (Contractor)" userId="S::sarena.gazic.ctr@stracongroup.com::e01a9719-d26d-4fc6-9522-854688ce5945" providerId="AD" clId="Web-{3448F5E3-3154-6FF7-5787-A50E0F737F15}" dt="2019-03-12T00:30:46.507" v="110"/>
        <pc:sldMkLst>
          <pc:docMk/>
          <pc:sldMk cId="2171788293" sldId="381"/>
        </pc:sldMkLst>
      </pc:sldChg>
      <pc:sldChg chg="ord">
        <pc:chgData name="Sarena Gazic (Contractor)" userId="S::sarena.gazic.ctr@stracongroup.com::e01a9719-d26d-4fc6-9522-854688ce5945" providerId="AD" clId="Web-{3448F5E3-3154-6FF7-5787-A50E0F737F15}" dt="2019-03-12T00:30:42.991" v="109"/>
        <pc:sldMkLst>
          <pc:docMk/>
          <pc:sldMk cId="484181813" sldId="385"/>
        </pc:sldMkLst>
      </pc:sldChg>
      <pc:sldChg chg="addSp delSp modSp">
        <pc:chgData name="Sarena Gazic (Contractor)" userId="S::sarena.gazic.ctr@stracongroup.com::e01a9719-d26d-4fc6-9522-854688ce5945" providerId="AD" clId="Web-{3448F5E3-3154-6FF7-5787-A50E0F737F15}" dt="2019-03-12T01:24:59.724" v="136" actId="14100"/>
        <pc:sldMkLst>
          <pc:docMk/>
          <pc:sldMk cId="4170423450" sldId="390"/>
        </pc:sldMkLst>
        <pc:spChg chg="add mod">
          <ac:chgData name="Sarena Gazic (Contractor)" userId="S::sarena.gazic.ctr@stracongroup.com::e01a9719-d26d-4fc6-9522-854688ce5945" providerId="AD" clId="Web-{3448F5E3-3154-6FF7-5787-A50E0F737F15}" dt="2019-03-12T01:24:59.724" v="136" actId="14100"/>
          <ac:spMkLst>
            <pc:docMk/>
            <pc:sldMk cId="4170423450" sldId="390"/>
            <ac:spMk id="5" creationId="{A69743C2-99BF-42F5-A0E5-A16006670D08}"/>
          </ac:spMkLst>
        </pc:spChg>
        <pc:spChg chg="del mod">
          <ac:chgData name="Sarena Gazic (Contractor)" userId="S::sarena.gazic.ctr@stracongroup.com::e01a9719-d26d-4fc6-9522-854688ce5945" providerId="AD" clId="Web-{3448F5E3-3154-6FF7-5787-A50E0F737F15}" dt="2019-03-12T01:23:42.674" v="114"/>
          <ac:spMkLst>
            <pc:docMk/>
            <pc:sldMk cId="4170423450" sldId="390"/>
            <ac:spMk id="8" creationId="{00000000-0000-0000-0000-000000000000}"/>
          </ac:spMkLst>
        </pc:spChg>
        <pc:spChg chg="mod">
          <ac:chgData name="Sarena Gazic (Contractor)" userId="S::sarena.gazic.ctr@stracongroup.com::e01a9719-d26d-4fc6-9522-854688ce5945" providerId="AD" clId="Web-{3448F5E3-3154-6FF7-5787-A50E0F737F15}" dt="2019-03-12T01:24:26.301" v="127" actId="14100"/>
          <ac:spMkLst>
            <pc:docMk/>
            <pc:sldMk cId="4170423450" sldId="390"/>
            <ac:spMk id="9" creationId="{00000000-0000-0000-0000-000000000000}"/>
          </ac:spMkLst>
        </pc:spChg>
      </pc:sldChg>
    </pc:docChg>
  </pc:docChgLst>
  <pc:docChgLst>
    <pc:chgData name="Sarena Gazic (Contractor)" userId="S::sarena.gazic.ctr@stracongroup.com::e01a9719-d26d-4fc6-9522-854688ce5945" providerId="AD" clId="Web-{563D5529-4E4E-8812-1FB8-C6341ABDC970}"/>
    <pc:docChg chg="modSld">
      <pc:chgData name="Sarena Gazic (Contractor)" userId="S::sarena.gazic.ctr@stracongroup.com::e01a9719-d26d-4fc6-9522-854688ce5945" providerId="AD" clId="Web-{563D5529-4E4E-8812-1FB8-C6341ABDC970}" dt="2019-03-12T16:19:40.164" v="22" actId="20577"/>
      <pc:docMkLst>
        <pc:docMk/>
      </pc:docMkLst>
      <pc:sldChg chg="addSp delSp modSp">
        <pc:chgData name="Sarena Gazic (Contractor)" userId="S::sarena.gazic.ctr@stracongroup.com::e01a9719-d26d-4fc6-9522-854688ce5945" providerId="AD" clId="Web-{563D5529-4E4E-8812-1FB8-C6341ABDC970}" dt="2019-03-12T16:19:40.164" v="21" actId="20577"/>
        <pc:sldMkLst>
          <pc:docMk/>
          <pc:sldMk cId="3927586648" sldId="377"/>
        </pc:sldMkLst>
        <pc:spChg chg="mod">
          <ac:chgData name="Sarena Gazic (Contractor)" userId="S::sarena.gazic.ctr@stracongroup.com::e01a9719-d26d-4fc6-9522-854688ce5945" providerId="AD" clId="Web-{563D5529-4E4E-8812-1FB8-C6341ABDC970}" dt="2019-03-12T16:19:40.164" v="21" actId="20577"/>
          <ac:spMkLst>
            <pc:docMk/>
            <pc:sldMk cId="3927586648" sldId="377"/>
            <ac:spMk id="2" creationId="{00000000-0000-0000-0000-000000000000}"/>
          </ac:spMkLst>
        </pc:spChg>
        <pc:spChg chg="mod">
          <ac:chgData name="Sarena Gazic (Contractor)" userId="S::sarena.gazic.ctr@stracongroup.com::e01a9719-d26d-4fc6-9522-854688ce5945" providerId="AD" clId="Web-{563D5529-4E4E-8812-1FB8-C6341ABDC970}" dt="2019-03-12T16:19:09.882" v="13" actId="1076"/>
          <ac:spMkLst>
            <pc:docMk/>
            <pc:sldMk cId="3927586648" sldId="377"/>
            <ac:spMk id="7" creationId="{00000000-0000-0000-0000-000000000000}"/>
          </ac:spMkLst>
        </pc:spChg>
        <pc:spChg chg="mod">
          <ac:chgData name="Sarena Gazic (Contractor)" userId="S::sarena.gazic.ctr@stracongroup.com::e01a9719-d26d-4fc6-9522-854688ce5945" providerId="AD" clId="Web-{563D5529-4E4E-8812-1FB8-C6341ABDC970}" dt="2019-03-12T16:18:52.210" v="9" actId="14100"/>
          <ac:spMkLst>
            <pc:docMk/>
            <pc:sldMk cId="3927586648" sldId="377"/>
            <ac:spMk id="8" creationId="{00000000-0000-0000-0000-000000000000}"/>
          </ac:spMkLst>
        </pc:spChg>
        <pc:picChg chg="add mod ord modCrop">
          <ac:chgData name="Sarena Gazic (Contractor)" userId="S::sarena.gazic.ctr@stracongroup.com::e01a9719-d26d-4fc6-9522-854688ce5945" providerId="AD" clId="Web-{563D5529-4E4E-8812-1FB8-C6341ABDC970}" dt="2019-03-12T16:18:44.148" v="8"/>
          <ac:picMkLst>
            <pc:docMk/>
            <pc:sldMk cId="3927586648" sldId="377"/>
            <ac:picMk id="5" creationId="{CFD78558-91A3-47FA-8AE1-C0431BF34940}"/>
          </ac:picMkLst>
        </pc:picChg>
        <pc:picChg chg="mod">
          <ac:chgData name="Sarena Gazic (Contractor)" userId="S::sarena.gazic.ctr@stracongroup.com::e01a9719-d26d-4fc6-9522-854688ce5945" providerId="AD" clId="Web-{563D5529-4E4E-8812-1FB8-C6341ABDC970}" dt="2019-03-12T16:19:09.867" v="12" actId="1076"/>
          <ac:picMkLst>
            <pc:docMk/>
            <pc:sldMk cId="3927586648" sldId="377"/>
            <ac:picMk id="10" creationId="{67AF0117-12FB-4F79-A8B6-10D924606EDD}"/>
          </ac:picMkLst>
        </pc:picChg>
        <pc:picChg chg="del">
          <ac:chgData name="Sarena Gazic (Contractor)" userId="S::sarena.gazic.ctr@stracongroup.com::e01a9719-d26d-4fc6-9522-854688ce5945" providerId="AD" clId="Web-{563D5529-4E4E-8812-1FB8-C6341ABDC970}" dt="2019-03-12T16:17:38.694" v="0"/>
          <ac:picMkLst>
            <pc:docMk/>
            <pc:sldMk cId="3927586648" sldId="377"/>
            <ac:picMk id="14" creationId="{010066A5-18E8-4368-BCA4-7B55A4316B36}"/>
          </ac:picMkLst>
        </pc:picChg>
      </pc:sldChg>
    </pc:docChg>
  </pc:docChgLst>
  <pc:docChgLst>
    <pc:chgData name="Sarena Gazic (Contractor)" userId="S::sarena.gazic.ctr@stracongroup.com::e01a9719-d26d-4fc6-9522-854688ce5945" providerId="AD" clId="Web-{47DD425D-3682-4652-BCC1-2FD442443A21}"/>
    <pc:docChg chg="delSld modSld sldOrd">
      <pc:chgData name="Sarena Gazic (Contractor)" userId="S::sarena.gazic.ctr@stracongroup.com::e01a9719-d26d-4fc6-9522-854688ce5945" providerId="AD" clId="Web-{47DD425D-3682-4652-BCC1-2FD442443A21}" dt="2019-03-11T23:53:08.744" v="810"/>
      <pc:docMkLst>
        <pc:docMk/>
      </pc:docMkLst>
      <pc:sldChg chg="modSp">
        <pc:chgData name="Sarena Gazic (Contractor)" userId="S::sarena.gazic.ctr@stracongroup.com::e01a9719-d26d-4fc6-9522-854688ce5945" providerId="AD" clId="Web-{47DD425D-3682-4652-BCC1-2FD442443A21}" dt="2019-03-11T22:11:40.156" v="168" actId="20577"/>
        <pc:sldMkLst>
          <pc:docMk/>
          <pc:sldMk cId="594906068" sldId="375"/>
        </pc:sldMkLst>
        <pc:spChg chg="mod">
          <ac:chgData name="Sarena Gazic (Contractor)" userId="S::sarena.gazic.ctr@stracongroup.com::e01a9719-d26d-4fc6-9522-854688ce5945" providerId="AD" clId="Web-{47DD425D-3682-4652-BCC1-2FD442443A21}" dt="2019-03-11T22:11:40.156" v="168" actId="20577"/>
          <ac:spMkLst>
            <pc:docMk/>
            <pc:sldMk cId="594906068" sldId="375"/>
            <ac:spMk id="2" creationId="{00000000-0000-0000-0000-000000000000}"/>
          </ac:spMkLst>
        </pc:spChg>
      </pc:sldChg>
      <pc:sldChg chg="addSp delSp modSp">
        <pc:chgData name="Sarena Gazic (Contractor)" userId="S::sarena.gazic.ctr@stracongroup.com::e01a9719-d26d-4fc6-9522-854688ce5945" providerId="AD" clId="Web-{47DD425D-3682-4652-BCC1-2FD442443A21}" dt="2019-03-11T21:55:19.736" v="10" actId="14100"/>
        <pc:sldMkLst>
          <pc:docMk/>
          <pc:sldMk cId="2441908544" sldId="376"/>
        </pc:sldMkLst>
        <pc:spChg chg="del">
          <ac:chgData name="Sarena Gazic (Contractor)" userId="S::sarena.gazic.ctr@stracongroup.com::e01a9719-d26d-4fc6-9522-854688ce5945" providerId="AD" clId="Web-{47DD425D-3682-4652-BCC1-2FD442443A21}" dt="2019-03-11T21:49:36.330" v="1"/>
          <ac:spMkLst>
            <pc:docMk/>
            <pc:sldMk cId="2441908544" sldId="376"/>
            <ac:spMk id="6" creationId="{00000000-0000-0000-0000-000000000000}"/>
          </ac:spMkLst>
        </pc:spChg>
        <pc:picChg chg="del">
          <ac:chgData name="Sarena Gazic (Contractor)" userId="S::sarena.gazic.ctr@stracongroup.com::e01a9719-d26d-4fc6-9522-854688ce5945" providerId="AD" clId="Web-{47DD425D-3682-4652-BCC1-2FD442443A21}" dt="2019-03-11T21:49:32.799" v="0"/>
          <ac:picMkLst>
            <pc:docMk/>
            <pc:sldMk cId="2441908544" sldId="376"/>
            <ac:picMk id="5" creationId="{00000000-0000-0000-0000-000000000000}"/>
          </ac:picMkLst>
        </pc:picChg>
        <pc:picChg chg="add del mod">
          <ac:chgData name="Sarena Gazic (Contractor)" userId="S::sarena.gazic.ctr@stracongroup.com::e01a9719-d26d-4fc6-9522-854688ce5945" providerId="AD" clId="Web-{47DD425D-3682-4652-BCC1-2FD442443A21}" dt="2019-03-11T21:54:49.173" v="7"/>
          <ac:picMkLst>
            <pc:docMk/>
            <pc:sldMk cId="2441908544" sldId="376"/>
            <ac:picMk id="7" creationId="{BF6EAF6A-BE68-4125-80EC-8918E62C7B1C}"/>
          </ac:picMkLst>
        </pc:picChg>
        <pc:picChg chg="add mod">
          <ac:chgData name="Sarena Gazic (Contractor)" userId="S::sarena.gazic.ctr@stracongroup.com::e01a9719-d26d-4fc6-9522-854688ce5945" providerId="AD" clId="Web-{47DD425D-3682-4652-BCC1-2FD442443A21}" dt="2019-03-11T21:55:19.736" v="10" actId="14100"/>
          <ac:picMkLst>
            <pc:docMk/>
            <pc:sldMk cId="2441908544" sldId="376"/>
            <ac:picMk id="9" creationId="{3C0E8FB7-1FE3-44EE-B8D9-673DC4CBAC76}"/>
          </ac:picMkLst>
        </pc:picChg>
      </pc:sldChg>
      <pc:sldChg chg="addSp delSp modSp">
        <pc:chgData name="Sarena Gazic (Contractor)" userId="S::sarena.gazic.ctr@stracongroup.com::e01a9719-d26d-4fc6-9522-854688ce5945" providerId="AD" clId="Web-{47DD425D-3682-4652-BCC1-2FD442443A21}" dt="2019-03-11T23:00:16.997" v="451" actId="14100"/>
        <pc:sldMkLst>
          <pc:docMk/>
          <pc:sldMk cId="3927586648" sldId="377"/>
        </pc:sldMkLst>
        <pc:spChg chg="mod">
          <ac:chgData name="Sarena Gazic (Contractor)" userId="S::sarena.gazic.ctr@stracongroup.com::e01a9719-d26d-4fc6-9522-854688ce5945" providerId="AD" clId="Web-{47DD425D-3682-4652-BCC1-2FD442443A21}" dt="2019-03-11T23:00:16.997" v="451" actId="14100"/>
          <ac:spMkLst>
            <pc:docMk/>
            <pc:sldMk cId="3927586648" sldId="377"/>
            <ac:spMk id="2" creationId="{00000000-0000-0000-0000-000000000000}"/>
          </ac:spMkLst>
        </pc:spChg>
        <pc:spChg chg="mod">
          <ac:chgData name="Sarena Gazic (Contractor)" userId="S::sarena.gazic.ctr@stracongroup.com::e01a9719-d26d-4fc6-9522-854688ce5945" providerId="AD" clId="Web-{47DD425D-3682-4652-BCC1-2FD442443A21}" dt="2019-03-11T22:16:43.469" v="223" actId="1076"/>
          <ac:spMkLst>
            <pc:docMk/>
            <pc:sldMk cId="3927586648" sldId="377"/>
            <ac:spMk id="7" creationId="{00000000-0000-0000-0000-000000000000}"/>
          </ac:spMkLst>
        </pc:spChg>
        <pc:spChg chg="mod">
          <ac:chgData name="Sarena Gazic (Contractor)" userId="S::sarena.gazic.ctr@stracongroup.com::e01a9719-d26d-4fc6-9522-854688ce5945" providerId="AD" clId="Web-{47DD425D-3682-4652-BCC1-2FD442443A21}" dt="2019-03-11T22:16:49.453" v="225" actId="1076"/>
          <ac:spMkLst>
            <pc:docMk/>
            <pc:sldMk cId="3927586648" sldId="377"/>
            <ac:spMk id="8" creationId="{00000000-0000-0000-0000-000000000000}"/>
          </ac:spMkLst>
        </pc:spChg>
        <pc:picChg chg="del mod">
          <ac:chgData name="Sarena Gazic (Contractor)" userId="S::sarena.gazic.ctr@stracongroup.com::e01a9719-d26d-4fc6-9522-854688ce5945" providerId="AD" clId="Web-{47DD425D-3682-4652-BCC1-2FD442443A21}" dt="2019-03-11T22:06:05.032" v="44"/>
          <ac:picMkLst>
            <pc:docMk/>
            <pc:sldMk cId="3927586648" sldId="377"/>
            <ac:picMk id="5" creationId="{00000000-0000-0000-0000-000000000000}"/>
          </ac:picMkLst>
        </pc:picChg>
        <pc:picChg chg="del">
          <ac:chgData name="Sarena Gazic (Contractor)" userId="S::sarena.gazic.ctr@stracongroup.com::e01a9719-d26d-4fc6-9522-854688ce5945" providerId="AD" clId="Web-{47DD425D-3682-4652-BCC1-2FD442443A21}" dt="2019-03-11T22:03:50.407" v="29"/>
          <ac:picMkLst>
            <pc:docMk/>
            <pc:sldMk cId="3927586648" sldId="377"/>
            <ac:picMk id="6" creationId="{00000000-0000-0000-0000-000000000000}"/>
          </ac:picMkLst>
        </pc:picChg>
        <pc:picChg chg="del">
          <ac:chgData name="Sarena Gazic (Contractor)" userId="S::sarena.gazic.ctr@stracongroup.com::e01a9719-d26d-4fc6-9522-854688ce5945" providerId="AD" clId="Web-{47DD425D-3682-4652-BCC1-2FD442443A21}" dt="2019-03-11T21:57:25.485" v="11"/>
          <ac:picMkLst>
            <pc:docMk/>
            <pc:sldMk cId="3927586648" sldId="377"/>
            <ac:picMk id="9" creationId="{00000000-0000-0000-0000-000000000000}"/>
          </ac:picMkLst>
        </pc:picChg>
        <pc:picChg chg="add mod ord modCrop">
          <ac:chgData name="Sarena Gazic (Contractor)" userId="S::sarena.gazic.ctr@stracongroup.com::e01a9719-d26d-4fc6-9522-854688ce5945" providerId="AD" clId="Web-{47DD425D-3682-4652-BCC1-2FD442443A21}" dt="2019-03-11T22:16:26.734" v="219" actId="1076"/>
          <ac:picMkLst>
            <pc:docMk/>
            <pc:sldMk cId="3927586648" sldId="377"/>
            <ac:picMk id="10" creationId="{67AF0117-12FB-4F79-A8B6-10D924606EDD}"/>
          </ac:picMkLst>
        </pc:picChg>
        <pc:picChg chg="add del mod">
          <ac:chgData name="Sarena Gazic (Contractor)" userId="S::sarena.gazic.ctr@stracongroup.com::e01a9719-d26d-4fc6-9522-854688ce5945" providerId="AD" clId="Web-{47DD425D-3682-4652-BCC1-2FD442443A21}" dt="2019-03-11T22:01:37.298" v="19"/>
          <ac:picMkLst>
            <pc:docMk/>
            <pc:sldMk cId="3927586648" sldId="377"/>
            <ac:picMk id="12" creationId="{CD79520A-3D1E-4B91-A0F9-1AABD2514622}"/>
          </ac:picMkLst>
        </pc:picChg>
        <pc:picChg chg="add mod ord modCrop">
          <ac:chgData name="Sarena Gazic (Contractor)" userId="S::sarena.gazic.ctr@stracongroup.com::e01a9719-d26d-4fc6-9522-854688ce5945" providerId="AD" clId="Web-{47DD425D-3682-4652-BCC1-2FD442443A21}" dt="2019-03-11T22:16:39.656" v="222" actId="14100"/>
          <ac:picMkLst>
            <pc:docMk/>
            <pc:sldMk cId="3927586648" sldId="377"/>
            <ac:picMk id="14" creationId="{010066A5-18E8-4368-BCA4-7B55A4316B36}"/>
          </ac:picMkLst>
        </pc:picChg>
        <pc:picChg chg="add mod ord">
          <ac:chgData name="Sarena Gazic (Contractor)" userId="S::sarena.gazic.ctr@stracongroup.com::e01a9719-d26d-4fc6-9522-854688ce5945" providerId="AD" clId="Web-{47DD425D-3682-4652-BCC1-2FD442443A21}" dt="2019-03-11T22:16:49.437" v="224" actId="1076"/>
          <ac:picMkLst>
            <pc:docMk/>
            <pc:sldMk cId="3927586648" sldId="377"/>
            <ac:picMk id="16" creationId="{327C5C27-35CF-4824-BFCE-A52055CCA7CC}"/>
          </ac:picMkLst>
        </pc:picChg>
      </pc:sldChg>
      <pc:sldChg chg="addSp delSp modSp">
        <pc:chgData name="Sarena Gazic (Contractor)" userId="S::sarena.gazic.ctr@stracongroup.com::e01a9719-d26d-4fc6-9522-854688ce5945" providerId="AD" clId="Web-{47DD425D-3682-4652-BCC1-2FD442443A21}" dt="2019-03-11T22:22:29.140" v="421" actId="14100"/>
        <pc:sldMkLst>
          <pc:docMk/>
          <pc:sldMk cId="967480346" sldId="378"/>
        </pc:sldMkLst>
        <pc:spChg chg="mod">
          <ac:chgData name="Sarena Gazic (Contractor)" userId="S::sarena.gazic.ctr@stracongroup.com::e01a9719-d26d-4fc6-9522-854688ce5945" providerId="AD" clId="Web-{47DD425D-3682-4652-BCC1-2FD442443A21}" dt="2019-03-11T22:09:50.703" v="70" actId="20577"/>
          <ac:spMkLst>
            <pc:docMk/>
            <pc:sldMk cId="967480346" sldId="378"/>
            <ac:spMk id="3" creationId="{00000000-0000-0000-0000-000000000000}"/>
          </ac:spMkLst>
        </pc:spChg>
        <pc:spChg chg="mod">
          <ac:chgData name="Sarena Gazic (Contractor)" userId="S::sarena.gazic.ctr@stracongroup.com::e01a9719-d26d-4fc6-9522-854688ce5945" providerId="AD" clId="Web-{47DD425D-3682-4652-BCC1-2FD442443A21}" dt="2019-03-11T22:21:59.890" v="390" actId="1076"/>
          <ac:spMkLst>
            <pc:docMk/>
            <pc:sldMk cId="967480346" sldId="378"/>
            <ac:spMk id="8" creationId="{7BE53F1D-19D2-43DA-B1F1-B4B500ACAC0C}"/>
          </ac:spMkLst>
        </pc:spChg>
        <pc:spChg chg="mod">
          <ac:chgData name="Sarena Gazic (Contractor)" userId="S::sarena.gazic.ctr@stracongroup.com::e01a9719-d26d-4fc6-9522-854688ce5945" providerId="AD" clId="Web-{47DD425D-3682-4652-BCC1-2FD442443A21}" dt="2019-03-11T22:21:59.937" v="392" actId="1076"/>
          <ac:spMkLst>
            <pc:docMk/>
            <pc:sldMk cId="967480346" sldId="378"/>
            <ac:spMk id="9" creationId="{2B73AE94-1F44-4839-AA09-A6351FA449DB}"/>
          </ac:spMkLst>
        </pc:spChg>
        <pc:spChg chg="add mod">
          <ac:chgData name="Sarena Gazic (Contractor)" userId="S::sarena.gazic.ctr@stracongroup.com::e01a9719-d26d-4fc6-9522-854688ce5945" providerId="AD" clId="Web-{47DD425D-3682-4652-BCC1-2FD442443A21}" dt="2019-03-11T22:22:29.140" v="421" actId="14100"/>
          <ac:spMkLst>
            <pc:docMk/>
            <pc:sldMk cId="967480346" sldId="378"/>
            <ac:spMk id="12" creationId="{0823C0F2-ED62-40AD-9511-2D3CCD5EC1EC}"/>
          </ac:spMkLst>
        </pc:spChg>
        <pc:graphicFrameChg chg="mod">
          <ac:chgData name="Sarena Gazic (Contractor)" userId="S::sarena.gazic.ctr@stracongroup.com::e01a9719-d26d-4fc6-9522-854688ce5945" providerId="AD" clId="Web-{47DD425D-3682-4652-BCC1-2FD442443A21}" dt="2019-03-11T22:21:59.875" v="389" actId="1076"/>
          <ac:graphicFrameMkLst>
            <pc:docMk/>
            <pc:sldMk cId="967480346" sldId="378"/>
            <ac:graphicFrameMk id="5" creationId="{00000000-0000-0000-0000-000000000000}"/>
          </ac:graphicFrameMkLst>
        </pc:graphicFrameChg>
        <pc:picChg chg="add mod ord">
          <ac:chgData name="Sarena Gazic (Contractor)" userId="S::sarena.gazic.ctr@stracongroup.com::e01a9719-d26d-4fc6-9522-854688ce5945" providerId="AD" clId="Web-{47DD425D-3682-4652-BCC1-2FD442443A21}" dt="2019-03-11T22:21:59.937" v="391" actId="1076"/>
          <ac:picMkLst>
            <pc:docMk/>
            <pc:sldMk cId="967480346" sldId="378"/>
            <ac:picMk id="2" creationId="{C04FD14D-20A1-47B9-81D7-C916E41FAF07}"/>
          </ac:picMkLst>
        </pc:picChg>
        <pc:picChg chg="mod">
          <ac:chgData name="Sarena Gazic (Contractor)" userId="S::sarena.gazic.ctr@stracongroup.com::e01a9719-d26d-4fc6-9522-854688ce5945" providerId="AD" clId="Web-{47DD425D-3682-4652-BCC1-2FD442443A21}" dt="2019-03-11T22:21:59.843" v="388" actId="1076"/>
          <ac:picMkLst>
            <pc:docMk/>
            <pc:sldMk cId="967480346" sldId="378"/>
            <ac:picMk id="6" creationId="{08990C24-28D1-4D06-9D26-993CE8320F87}"/>
          </ac:picMkLst>
        </pc:picChg>
        <pc:picChg chg="del">
          <ac:chgData name="Sarena Gazic (Contractor)" userId="S::sarena.gazic.ctr@stracongroup.com::e01a9719-d26d-4fc6-9522-854688ce5945" providerId="AD" clId="Web-{47DD425D-3682-4652-BCC1-2FD442443A21}" dt="2019-03-11T22:06:55.001" v="49"/>
          <ac:picMkLst>
            <pc:docMk/>
            <pc:sldMk cId="967480346" sldId="378"/>
            <ac:picMk id="7" creationId="{EAA80B78-7298-43E3-956D-0BBC00FECECC}"/>
          </ac:picMkLst>
        </pc:picChg>
      </pc:sldChg>
      <pc:sldChg chg="addSp delSp modSp">
        <pc:chgData name="Sarena Gazic (Contractor)" userId="S::sarena.gazic.ctr@stracongroup.com::e01a9719-d26d-4fc6-9522-854688ce5945" providerId="AD" clId="Web-{47DD425D-3682-4652-BCC1-2FD442443A21}" dt="2019-03-11T22:14:50.594" v="206" actId="20577"/>
        <pc:sldMkLst>
          <pc:docMk/>
          <pc:sldMk cId="503635512" sldId="380"/>
        </pc:sldMkLst>
        <pc:spChg chg="mod">
          <ac:chgData name="Sarena Gazic (Contractor)" userId="S::sarena.gazic.ctr@stracongroup.com::e01a9719-d26d-4fc6-9522-854688ce5945" providerId="AD" clId="Web-{47DD425D-3682-4652-BCC1-2FD442443A21}" dt="2019-03-11T22:14:50.594" v="206" actId="20577"/>
          <ac:spMkLst>
            <pc:docMk/>
            <pc:sldMk cId="503635512" sldId="380"/>
            <ac:spMk id="6" creationId="{00000000-0000-0000-0000-000000000000}"/>
          </ac:spMkLst>
        </pc:spChg>
        <pc:picChg chg="add mod ord">
          <ac:chgData name="Sarena Gazic (Contractor)" userId="S::sarena.gazic.ctr@stracongroup.com::e01a9719-d26d-4fc6-9522-854688ce5945" providerId="AD" clId="Web-{47DD425D-3682-4652-BCC1-2FD442443A21}" dt="2019-03-11T22:08:48.110" v="62"/>
          <ac:picMkLst>
            <pc:docMk/>
            <pc:sldMk cId="503635512" sldId="380"/>
            <ac:picMk id="2" creationId="{3740070E-94EC-4646-8E1A-29D86BDECD9E}"/>
          </ac:picMkLst>
        </pc:picChg>
        <pc:picChg chg="del">
          <ac:chgData name="Sarena Gazic (Contractor)" userId="S::sarena.gazic.ctr@stracongroup.com::e01a9719-d26d-4fc6-9522-854688ce5945" providerId="AD" clId="Web-{47DD425D-3682-4652-BCC1-2FD442443A21}" dt="2019-03-11T22:07:37.532" v="55"/>
          <ac:picMkLst>
            <pc:docMk/>
            <pc:sldMk cId="503635512" sldId="380"/>
            <ac:picMk id="7" creationId="{00000000-0000-0000-0000-000000000000}"/>
          </ac:picMkLst>
        </pc:picChg>
      </pc:sldChg>
      <pc:sldChg chg="modSp">
        <pc:chgData name="Sarena Gazic (Contractor)" userId="S::sarena.gazic.ctr@stracongroup.com::e01a9719-d26d-4fc6-9522-854688ce5945" providerId="AD" clId="Web-{47DD425D-3682-4652-BCC1-2FD442443A21}" dt="2019-03-11T23:04:44.715" v="793" actId="20577"/>
        <pc:sldMkLst>
          <pc:docMk/>
          <pc:sldMk cId="2171788293" sldId="381"/>
        </pc:sldMkLst>
        <pc:spChg chg="mod">
          <ac:chgData name="Sarena Gazic (Contractor)" userId="S::sarena.gazic.ctr@stracongroup.com::e01a9719-d26d-4fc6-9522-854688ce5945" providerId="AD" clId="Web-{47DD425D-3682-4652-BCC1-2FD442443A21}" dt="2019-03-11T23:04:44.715" v="793" actId="20577"/>
          <ac:spMkLst>
            <pc:docMk/>
            <pc:sldMk cId="2171788293" sldId="381"/>
            <ac:spMk id="2" creationId="{00000000-0000-0000-0000-000000000000}"/>
          </ac:spMkLst>
        </pc:spChg>
      </pc:sldChg>
      <pc:sldChg chg="del">
        <pc:chgData name="Sarena Gazic (Contractor)" userId="S::sarena.gazic.ctr@stracongroup.com::e01a9719-d26d-4fc6-9522-854688ce5945" providerId="AD" clId="Web-{47DD425D-3682-4652-BCC1-2FD442443A21}" dt="2019-03-11T22:24:49.202" v="422"/>
        <pc:sldMkLst>
          <pc:docMk/>
          <pc:sldMk cId="4097127106" sldId="382"/>
        </pc:sldMkLst>
      </pc:sldChg>
      <pc:sldChg chg="del ord">
        <pc:chgData name="Sarena Gazic (Contractor)" userId="S::sarena.gazic.ctr@stracongroup.com::e01a9719-d26d-4fc6-9522-854688ce5945" providerId="AD" clId="Web-{47DD425D-3682-4652-BCC1-2FD442443A21}" dt="2019-03-11T23:00:48.778" v="452"/>
        <pc:sldMkLst>
          <pc:docMk/>
          <pc:sldMk cId="2880601082" sldId="383"/>
        </pc:sldMkLst>
      </pc:sldChg>
      <pc:sldChg chg="del">
        <pc:chgData name="Sarena Gazic (Contractor)" userId="S::sarena.gazic.ctr@stracongroup.com::e01a9719-d26d-4fc6-9522-854688ce5945" providerId="AD" clId="Web-{47DD425D-3682-4652-BCC1-2FD442443A21}" dt="2019-03-11T22:24:51.156" v="423"/>
        <pc:sldMkLst>
          <pc:docMk/>
          <pc:sldMk cId="3370336008" sldId="384"/>
        </pc:sldMkLst>
      </pc:sldChg>
      <pc:sldChg chg="addSp modSp">
        <pc:chgData name="Sarena Gazic (Contractor)" userId="S::sarena.gazic.ctr@stracongroup.com::e01a9719-d26d-4fc6-9522-854688ce5945" providerId="AD" clId="Web-{47DD425D-3682-4652-BCC1-2FD442443A21}" dt="2019-03-11T22:30:18.296" v="434" actId="1076"/>
        <pc:sldMkLst>
          <pc:docMk/>
          <pc:sldMk cId="484181813" sldId="385"/>
        </pc:sldMkLst>
        <pc:picChg chg="add mod">
          <ac:chgData name="Sarena Gazic (Contractor)" userId="S::sarena.gazic.ctr@stracongroup.com::e01a9719-d26d-4fc6-9522-854688ce5945" providerId="AD" clId="Web-{47DD425D-3682-4652-BCC1-2FD442443A21}" dt="2019-03-11T22:30:18.296" v="434" actId="1076"/>
          <ac:picMkLst>
            <pc:docMk/>
            <pc:sldMk cId="484181813" sldId="385"/>
            <ac:picMk id="5" creationId="{A9B27E63-195E-492B-8EC9-9D9812134349}"/>
          </ac:picMkLst>
        </pc:picChg>
      </pc:sldChg>
      <pc:sldChg chg="del">
        <pc:chgData name="Sarena Gazic (Contractor)" userId="S::sarena.gazic.ctr@stracongroup.com::e01a9719-d26d-4fc6-9522-854688ce5945" providerId="AD" clId="Web-{47DD425D-3682-4652-BCC1-2FD442443A21}" dt="2019-03-11T22:31:50.171" v="435"/>
        <pc:sldMkLst>
          <pc:docMk/>
          <pc:sldMk cId="469328990" sldId="386"/>
        </pc:sldMkLst>
      </pc:sldChg>
      <pc:sldChg chg="addSp delSp ord">
        <pc:chgData name="Sarena Gazic (Contractor)" userId="S::sarena.gazic.ctr@stracongroup.com::e01a9719-d26d-4fc6-9522-854688ce5945" providerId="AD" clId="Web-{47DD425D-3682-4652-BCC1-2FD442443A21}" dt="2019-03-11T22:33:12.639" v="437"/>
        <pc:sldMkLst>
          <pc:docMk/>
          <pc:sldMk cId="1486163835" sldId="387"/>
        </pc:sldMkLst>
        <pc:spChg chg="add del">
          <ac:chgData name="Sarena Gazic (Contractor)" userId="S::sarena.gazic.ctr@stracongroup.com::e01a9719-d26d-4fc6-9522-854688ce5945" providerId="AD" clId="Web-{47DD425D-3682-4652-BCC1-2FD442443A21}" dt="2019-03-11T22:27:52.312" v="425"/>
          <ac:spMkLst>
            <pc:docMk/>
            <pc:sldMk cId="1486163835" sldId="387"/>
            <ac:spMk id="19" creationId="{2D471100-69A7-4769-9269-7A8BA6F49FFF}"/>
          </ac:spMkLst>
        </pc:spChg>
      </pc:sldChg>
      <pc:sldChg chg="del">
        <pc:chgData name="Sarena Gazic (Contractor)" userId="S::sarena.gazic.ctr@stracongroup.com::e01a9719-d26d-4fc6-9522-854688ce5945" providerId="AD" clId="Web-{47DD425D-3682-4652-BCC1-2FD442443A21}" dt="2019-03-11T22:09:13.860" v="63"/>
        <pc:sldMkLst>
          <pc:docMk/>
          <pc:sldMk cId="3242039670" sldId="388"/>
        </pc:sldMkLst>
      </pc:sldChg>
      <pc:sldChg chg="addSp modSp">
        <pc:chgData name="Sarena Gazic (Contractor)" userId="S::sarena.gazic.ctr@stracongroup.com::e01a9719-d26d-4fc6-9522-854688ce5945" providerId="AD" clId="Web-{47DD425D-3682-4652-BCC1-2FD442443A21}" dt="2019-03-11T22:28:25.030" v="427" actId="1076"/>
        <pc:sldMkLst>
          <pc:docMk/>
          <pc:sldMk cId="4199909642" sldId="389"/>
        </pc:sldMkLst>
        <pc:spChg chg="mod">
          <ac:chgData name="Sarena Gazic (Contractor)" userId="S::sarena.gazic.ctr@stracongroup.com::e01a9719-d26d-4fc6-9522-854688ce5945" providerId="AD" clId="Web-{47DD425D-3682-4652-BCC1-2FD442443A21}" dt="2019-03-11T22:11:30.141" v="155" actId="20577"/>
          <ac:spMkLst>
            <pc:docMk/>
            <pc:sldMk cId="4199909642" sldId="389"/>
            <ac:spMk id="2" creationId="{00000000-0000-0000-0000-000000000000}"/>
          </ac:spMkLst>
        </pc:spChg>
        <pc:spChg chg="add mod">
          <ac:chgData name="Sarena Gazic (Contractor)" userId="S::sarena.gazic.ctr@stracongroup.com::e01a9719-d26d-4fc6-9522-854688ce5945" providerId="AD" clId="Web-{47DD425D-3682-4652-BCC1-2FD442443A21}" dt="2019-03-11T22:28:25.030" v="427" actId="1076"/>
          <ac:spMkLst>
            <pc:docMk/>
            <pc:sldMk cId="4199909642" sldId="389"/>
            <ac:spMk id="7" creationId="{40B3580A-30EC-46DF-8907-50CF2712D0F4}"/>
          </ac:spMkLst>
        </pc:spChg>
      </pc:sldChg>
      <pc:sldChg chg="addSp delSp modSp">
        <pc:chgData name="Sarena Gazic (Contractor)" userId="S::sarena.gazic.ctr@stracongroup.com::e01a9719-d26d-4fc6-9522-854688ce5945" providerId="AD" clId="Web-{47DD425D-3682-4652-BCC1-2FD442443A21}" dt="2019-03-11T23:53:08.744" v="810"/>
        <pc:sldMkLst>
          <pc:docMk/>
          <pc:sldMk cId="4170423450" sldId="390"/>
        </pc:sldMkLst>
        <pc:spChg chg="add mod">
          <ac:chgData name="Sarena Gazic (Contractor)" userId="S::sarena.gazic.ctr@stracongroup.com::e01a9719-d26d-4fc6-9522-854688ce5945" providerId="AD" clId="Web-{47DD425D-3682-4652-BCC1-2FD442443A21}" dt="2019-03-11T22:28:29.733" v="429" actId="1076"/>
          <ac:spMkLst>
            <pc:docMk/>
            <pc:sldMk cId="4170423450" sldId="390"/>
            <ac:spMk id="11" creationId="{60E51751-A43E-44AD-902B-1FAAC12A464A}"/>
          </ac:spMkLst>
        </pc:spChg>
        <pc:spChg chg="add del mod">
          <ac:chgData name="Sarena Gazic (Contractor)" userId="S::sarena.gazic.ctr@stracongroup.com::e01a9719-d26d-4fc6-9522-854688ce5945" providerId="AD" clId="Web-{47DD425D-3682-4652-BCC1-2FD442443A21}" dt="2019-03-11T23:51:38.915" v="799"/>
          <ac:spMkLst>
            <pc:docMk/>
            <pc:sldMk cId="4170423450" sldId="390"/>
            <ac:spMk id="12" creationId="{C69D1699-BB21-4CE6-A64F-B88CA146433E}"/>
          </ac:spMkLst>
        </pc:spChg>
        <pc:picChg chg="del">
          <ac:chgData name="Sarena Gazic (Contractor)" userId="S::sarena.gazic.ctr@stracongroup.com::e01a9719-d26d-4fc6-9522-854688ce5945" providerId="AD" clId="Web-{47DD425D-3682-4652-BCC1-2FD442443A21}" dt="2019-03-11T23:51:33.806" v="795"/>
          <ac:picMkLst>
            <pc:docMk/>
            <pc:sldMk cId="4170423450" sldId="390"/>
            <ac:picMk id="5" creationId="{00000000-0000-0000-0000-000000000000}"/>
          </ac:picMkLst>
        </pc:picChg>
        <pc:picChg chg="del">
          <ac:chgData name="Sarena Gazic (Contractor)" userId="S::sarena.gazic.ctr@stracongroup.com::e01a9719-d26d-4fc6-9522-854688ce5945" providerId="AD" clId="Web-{47DD425D-3682-4652-BCC1-2FD442443A21}" dt="2019-03-11T23:52:48.728" v="806"/>
          <ac:picMkLst>
            <pc:docMk/>
            <pc:sldMk cId="4170423450" sldId="390"/>
            <ac:picMk id="6" creationId="{00000000-0000-0000-0000-000000000000}"/>
          </ac:picMkLst>
        </pc:picChg>
        <pc:picChg chg="add mod ord">
          <ac:chgData name="Sarena Gazic (Contractor)" userId="S::sarena.gazic.ctr@stracongroup.com::e01a9719-d26d-4fc6-9522-854688ce5945" providerId="AD" clId="Web-{47DD425D-3682-4652-BCC1-2FD442443A21}" dt="2019-03-11T23:53:02.619" v="809" actId="14100"/>
          <ac:picMkLst>
            <pc:docMk/>
            <pc:sldMk cId="4170423450" sldId="390"/>
            <ac:picMk id="13" creationId="{7444A696-42B7-4863-943E-E3CACB381FF2}"/>
          </ac:picMkLst>
        </pc:picChg>
        <pc:picChg chg="add mod ord">
          <ac:chgData name="Sarena Gazic (Contractor)" userId="S::sarena.gazic.ctr@stracongroup.com::e01a9719-d26d-4fc6-9522-854688ce5945" providerId="AD" clId="Web-{47DD425D-3682-4652-BCC1-2FD442443A21}" dt="2019-03-11T23:53:08.744" v="810"/>
          <ac:picMkLst>
            <pc:docMk/>
            <pc:sldMk cId="4170423450" sldId="390"/>
            <ac:picMk id="15" creationId="{DA90B2F7-E2D0-4851-8898-9E554E008138}"/>
          </ac:picMkLst>
        </pc:picChg>
      </pc:sldChg>
    </pc:docChg>
  </pc:docChgLst>
  <pc:docChgLst>
    <pc:chgData name="Sarena Gazic (Contractor)" userId="S::sarena.gazic.ctr@stracongroup.com::e01a9719-d26d-4fc6-9522-854688ce5945" providerId="AD" clId="Web-{F30107BD-F4F4-42CB-A0D2-66D9441E5366}"/>
    <pc:docChg chg="modSld">
      <pc:chgData name="Sarena Gazic (Contractor)" userId="S::sarena.gazic.ctr@stracongroup.com::e01a9719-d26d-4fc6-9522-854688ce5945" providerId="AD" clId="Web-{F30107BD-F4F4-42CB-A0D2-66D9441E5366}" dt="2019-02-05T15:02:13.590" v="12" actId="20577"/>
      <pc:docMkLst>
        <pc:docMk/>
      </pc:docMkLst>
      <pc:sldChg chg="addSp delSp modSp">
        <pc:chgData name="Sarena Gazic (Contractor)" userId="S::sarena.gazic.ctr@stracongroup.com::e01a9719-d26d-4fc6-9522-854688ce5945" providerId="AD" clId="Web-{F30107BD-F4F4-42CB-A0D2-66D9441E5366}" dt="2019-02-05T15:02:13.590" v="12" actId="20577"/>
        <pc:sldMkLst>
          <pc:docMk/>
          <pc:sldMk cId="2304956309" sldId="300"/>
        </pc:sldMkLst>
        <pc:spChg chg="add del mod">
          <ac:chgData name="Sarena Gazic (Contractor)" userId="S::sarena.gazic.ctr@stracongroup.com::e01a9719-d26d-4fc6-9522-854688ce5945" providerId="AD" clId="Web-{F30107BD-F4F4-42CB-A0D2-66D9441E5366}" dt="2019-02-05T15:02:07.918" v="10"/>
          <ac:spMkLst>
            <pc:docMk/>
            <pc:sldMk cId="2304956309" sldId="300"/>
            <ac:spMk id="3" creationId="{D359D1E1-D46D-40F1-98BF-0F89181DB442}"/>
          </ac:spMkLst>
        </pc:spChg>
        <pc:spChg chg="mod">
          <ac:chgData name="Sarena Gazic (Contractor)" userId="S::sarena.gazic.ctr@stracongroup.com::e01a9719-d26d-4fc6-9522-854688ce5945" providerId="AD" clId="Web-{F30107BD-F4F4-42CB-A0D2-66D9441E5366}" dt="2019-02-05T15:02:13.590" v="12" actId="20577"/>
          <ac:spMkLst>
            <pc:docMk/>
            <pc:sldMk cId="2304956309" sldId="300"/>
            <ac:spMk id="12" creationId="{00000000-0000-0000-0000-000000000000}"/>
          </ac:spMkLst>
        </pc:spChg>
      </pc:sldChg>
    </pc:docChg>
  </pc:docChgLst>
  <pc:docChgLst>
    <pc:chgData name="Raymon Smith" userId="80f41383-8b50-4946-b5b0-35df28acff89" providerId="ADAL" clId="{5C3E37FB-B848-4786-A978-34ED607BD244}"/>
    <pc:docChg chg="undo custSel addSld delSld modSld sldOrd">
      <pc:chgData name="Raymon Smith" userId="80f41383-8b50-4946-b5b0-35df28acff89" providerId="ADAL" clId="{5C3E37FB-B848-4786-A978-34ED607BD244}" dt="2019-03-12T17:42:39.805" v="3110" actId="6549"/>
      <pc:docMkLst>
        <pc:docMk/>
      </pc:docMkLst>
      <pc:sldChg chg="modSp">
        <pc:chgData name="Raymon Smith" userId="80f41383-8b50-4946-b5b0-35df28acff89" providerId="ADAL" clId="{5C3E37FB-B848-4786-A978-34ED607BD244}" dt="2019-02-05T16:45:52.964" v="1681" actId="20577"/>
        <pc:sldMkLst>
          <pc:docMk/>
          <pc:sldMk cId="2304956309" sldId="300"/>
        </pc:sldMkLst>
        <pc:spChg chg="mod">
          <ac:chgData name="Raymon Smith" userId="80f41383-8b50-4946-b5b0-35df28acff89" providerId="ADAL" clId="{5C3E37FB-B848-4786-A978-34ED607BD244}" dt="2019-02-05T16:45:52.964" v="1681" actId="20577"/>
          <ac:spMkLst>
            <pc:docMk/>
            <pc:sldMk cId="2304956309" sldId="300"/>
            <ac:spMk id="12" creationId="{00000000-0000-0000-0000-000000000000}"/>
          </ac:spMkLst>
        </pc:spChg>
        <pc:picChg chg="mod">
          <ac:chgData name="Raymon Smith" userId="80f41383-8b50-4946-b5b0-35df28acff89" providerId="ADAL" clId="{5C3E37FB-B848-4786-A978-34ED607BD244}" dt="2019-02-05T16:44:25.149" v="1660" actId="1076"/>
          <ac:picMkLst>
            <pc:docMk/>
            <pc:sldMk cId="2304956309" sldId="300"/>
            <ac:picMk id="2050" creationId="{00000000-0000-0000-0000-000000000000}"/>
          </ac:picMkLst>
        </pc:picChg>
      </pc:sldChg>
      <pc:sldChg chg="addSp modSp ord">
        <pc:chgData name="Raymon Smith" userId="80f41383-8b50-4946-b5b0-35df28acff89" providerId="ADAL" clId="{5C3E37FB-B848-4786-A978-34ED607BD244}" dt="2019-03-12T17:37:38.890" v="3063" actId="6549"/>
        <pc:sldMkLst>
          <pc:docMk/>
          <pc:sldMk cId="594906068" sldId="375"/>
        </pc:sldMkLst>
        <pc:spChg chg="mod">
          <ac:chgData name="Raymon Smith" userId="80f41383-8b50-4946-b5b0-35df28acff89" providerId="ADAL" clId="{5C3E37FB-B848-4786-A978-34ED607BD244}" dt="2019-03-12T17:37:38.890" v="3063" actId="6549"/>
          <ac:spMkLst>
            <pc:docMk/>
            <pc:sldMk cId="594906068" sldId="375"/>
            <ac:spMk id="2" creationId="{00000000-0000-0000-0000-000000000000}"/>
          </ac:spMkLst>
        </pc:spChg>
        <pc:spChg chg="add mod">
          <ac:chgData name="Raymon Smith" userId="80f41383-8b50-4946-b5b0-35df28acff89" providerId="ADAL" clId="{5C3E37FB-B848-4786-A978-34ED607BD244}" dt="2019-03-12T03:06:14.449" v="1758" actId="931"/>
          <ac:spMkLst>
            <pc:docMk/>
            <pc:sldMk cId="594906068" sldId="375"/>
            <ac:spMk id="8" creationId="{4D935FC5-F688-4C50-B23A-EFABD9B3A561}"/>
          </ac:spMkLst>
        </pc:spChg>
        <pc:picChg chg="add mod">
          <ac:chgData name="Raymon Smith" userId="80f41383-8b50-4946-b5b0-35df28acff89" providerId="ADAL" clId="{5C3E37FB-B848-4786-A978-34ED607BD244}" dt="2019-03-12T03:06:14.449" v="1758" actId="931"/>
          <ac:picMkLst>
            <pc:docMk/>
            <pc:sldMk cId="594906068" sldId="375"/>
            <ac:picMk id="7" creationId="{413D6345-B238-4DE2-B039-7366FC7F20B0}"/>
          </ac:picMkLst>
        </pc:picChg>
      </pc:sldChg>
      <pc:sldChg chg="modNotesTx">
        <pc:chgData name="Raymon Smith" userId="80f41383-8b50-4946-b5b0-35df28acff89" providerId="ADAL" clId="{5C3E37FB-B848-4786-A978-34ED607BD244}" dt="2019-03-12T17:19:06.854" v="2631" actId="20577"/>
        <pc:sldMkLst>
          <pc:docMk/>
          <pc:sldMk cId="2441908544" sldId="376"/>
        </pc:sldMkLst>
      </pc:sldChg>
      <pc:sldChg chg="modSp">
        <pc:chgData name="Raymon Smith" userId="80f41383-8b50-4946-b5b0-35df28acff89" providerId="ADAL" clId="{5C3E37FB-B848-4786-A978-34ED607BD244}" dt="2019-03-12T16:59:58.900" v="2447" actId="27636"/>
        <pc:sldMkLst>
          <pc:docMk/>
          <pc:sldMk cId="3927586648" sldId="377"/>
        </pc:sldMkLst>
        <pc:spChg chg="mod">
          <ac:chgData name="Raymon Smith" userId="80f41383-8b50-4946-b5b0-35df28acff89" providerId="ADAL" clId="{5C3E37FB-B848-4786-A978-34ED607BD244}" dt="2019-03-12T16:59:58.900" v="2447" actId="27636"/>
          <ac:spMkLst>
            <pc:docMk/>
            <pc:sldMk cId="3927586648" sldId="377"/>
            <ac:spMk id="2" creationId="{00000000-0000-0000-0000-000000000000}"/>
          </ac:spMkLst>
        </pc:spChg>
      </pc:sldChg>
      <pc:sldChg chg="delSp">
        <pc:chgData name="Raymon Smith" userId="80f41383-8b50-4946-b5b0-35df28acff89" providerId="ADAL" clId="{5C3E37FB-B848-4786-A978-34ED607BD244}" dt="2019-02-05T18:03:32.543" v="1724" actId="478"/>
        <pc:sldMkLst>
          <pc:docMk/>
          <pc:sldMk cId="967480346" sldId="378"/>
        </pc:sldMkLst>
        <pc:spChg chg="del">
          <ac:chgData name="Raymon Smith" userId="80f41383-8b50-4946-b5b0-35df28acff89" providerId="ADAL" clId="{5C3E37FB-B848-4786-A978-34ED607BD244}" dt="2019-02-05T18:03:32.543" v="1724" actId="478"/>
          <ac:spMkLst>
            <pc:docMk/>
            <pc:sldMk cId="967480346" sldId="378"/>
            <ac:spMk id="2" creationId="{00000000-0000-0000-0000-000000000000}"/>
          </ac:spMkLst>
        </pc:spChg>
      </pc:sldChg>
      <pc:sldChg chg="addSp modSp modNotesTx">
        <pc:chgData name="Raymon Smith" userId="80f41383-8b50-4946-b5b0-35df28acff89" providerId="ADAL" clId="{5C3E37FB-B848-4786-A978-34ED607BD244}" dt="2019-03-12T17:38:24.480" v="3072" actId="14100"/>
        <pc:sldMkLst>
          <pc:docMk/>
          <pc:sldMk cId="1696609838" sldId="379"/>
        </pc:sldMkLst>
        <pc:spChg chg="mod">
          <ac:chgData name="Raymon Smith" userId="80f41383-8b50-4946-b5b0-35df28acff89" providerId="ADAL" clId="{5C3E37FB-B848-4786-A978-34ED607BD244}" dt="2019-03-12T14:44:20.306" v="1844" actId="1037"/>
          <ac:spMkLst>
            <pc:docMk/>
            <pc:sldMk cId="1696609838" sldId="379"/>
            <ac:spMk id="5" creationId="{2266BAEE-6CBF-45AE-8FDF-5ED71DC268FB}"/>
          </ac:spMkLst>
        </pc:spChg>
        <pc:spChg chg="mod">
          <ac:chgData name="Raymon Smith" userId="80f41383-8b50-4946-b5b0-35df28acff89" providerId="ADAL" clId="{5C3E37FB-B848-4786-A978-34ED607BD244}" dt="2019-03-12T14:44:31.206" v="1846" actId="1076"/>
          <ac:spMkLst>
            <pc:docMk/>
            <pc:sldMk cId="1696609838" sldId="379"/>
            <ac:spMk id="6" creationId="{BBA8C7D3-9A76-4039-B8A9-DE169F74839D}"/>
          </ac:spMkLst>
        </pc:spChg>
        <pc:spChg chg="mod">
          <ac:chgData name="Raymon Smith" userId="80f41383-8b50-4946-b5b0-35df28acff89" providerId="ADAL" clId="{5C3E37FB-B848-4786-A978-34ED607BD244}" dt="2019-03-12T17:21:17.642" v="2701" actId="20577"/>
          <ac:spMkLst>
            <pc:docMk/>
            <pc:sldMk cId="1696609838" sldId="379"/>
            <ac:spMk id="7" creationId="{DE307069-BDB4-469B-97F6-E184E2CD8101}"/>
          </ac:spMkLst>
        </pc:spChg>
        <pc:spChg chg="mod">
          <ac:chgData name="Raymon Smith" userId="80f41383-8b50-4946-b5b0-35df28acff89" providerId="ADAL" clId="{5C3E37FB-B848-4786-A978-34ED607BD244}" dt="2019-03-12T17:38:20.152" v="3071" actId="14100"/>
          <ac:spMkLst>
            <pc:docMk/>
            <pc:sldMk cId="1696609838" sldId="379"/>
            <ac:spMk id="20" creationId="{E5537A76-D424-425C-8716-6DEFC0526F2F}"/>
          </ac:spMkLst>
        </pc:spChg>
        <pc:spChg chg="add mod">
          <ac:chgData name="Raymon Smith" userId="80f41383-8b50-4946-b5b0-35df28acff89" providerId="ADAL" clId="{5C3E37FB-B848-4786-A978-34ED607BD244}" dt="2019-03-12T17:38:16.440" v="3070" actId="14100"/>
          <ac:spMkLst>
            <pc:docMk/>
            <pc:sldMk cId="1696609838" sldId="379"/>
            <ac:spMk id="52" creationId="{55DBD31D-CDD8-4D3E-86E8-76D2D6C9926C}"/>
          </ac:spMkLst>
        </pc:spChg>
        <pc:spChg chg="add mod">
          <ac:chgData name="Raymon Smith" userId="80f41383-8b50-4946-b5b0-35df28acff89" providerId="ADAL" clId="{5C3E37FB-B848-4786-A978-34ED607BD244}" dt="2019-03-12T17:38:11.457" v="3069" actId="14100"/>
          <ac:spMkLst>
            <pc:docMk/>
            <pc:sldMk cId="1696609838" sldId="379"/>
            <ac:spMk id="61" creationId="{965CAC3A-B344-4798-B18D-A6A8526497C6}"/>
          </ac:spMkLst>
        </pc:spChg>
        <pc:spChg chg="add mod">
          <ac:chgData name="Raymon Smith" userId="80f41383-8b50-4946-b5b0-35df28acff89" providerId="ADAL" clId="{5C3E37FB-B848-4786-A978-34ED607BD244}" dt="2019-03-12T17:38:24.480" v="3072" actId="14100"/>
          <ac:spMkLst>
            <pc:docMk/>
            <pc:sldMk cId="1696609838" sldId="379"/>
            <ac:spMk id="87" creationId="{DF506FF2-6B2E-4692-BD69-2633AF20BF29}"/>
          </ac:spMkLst>
        </pc:spChg>
        <pc:picChg chg="mod ord">
          <ac:chgData name="Raymon Smith" userId="80f41383-8b50-4946-b5b0-35df28acff89" providerId="ADAL" clId="{5C3E37FB-B848-4786-A978-34ED607BD244}" dt="2019-03-12T17:38:02.984" v="3068" actId="1038"/>
          <ac:picMkLst>
            <pc:docMk/>
            <pc:sldMk cId="1696609838" sldId="379"/>
            <ac:picMk id="11" creationId="{A9640F24-1C8D-4A43-8489-C445D763F78F}"/>
          </ac:picMkLst>
        </pc:picChg>
        <pc:cxnChg chg="mod">
          <ac:chgData name="Raymon Smith" userId="80f41383-8b50-4946-b5b0-35df28acff89" providerId="ADAL" clId="{5C3E37FB-B848-4786-A978-34ED607BD244}" dt="2019-03-12T17:38:02.984" v="3068" actId="1038"/>
          <ac:cxnSpMkLst>
            <pc:docMk/>
            <pc:sldMk cId="1696609838" sldId="379"/>
            <ac:cxnSpMk id="8" creationId="{563A5B19-1EC3-4E0F-9928-C708B48AE1F0}"/>
          </ac:cxnSpMkLst>
        </pc:cxnChg>
        <pc:cxnChg chg="mod">
          <ac:chgData name="Raymon Smith" userId="80f41383-8b50-4946-b5b0-35df28acff89" providerId="ADAL" clId="{5C3E37FB-B848-4786-A978-34ED607BD244}" dt="2019-03-12T17:38:20.152" v="3071" actId="14100"/>
          <ac:cxnSpMkLst>
            <pc:docMk/>
            <pc:sldMk cId="1696609838" sldId="379"/>
            <ac:cxnSpMk id="10" creationId="{6970598C-9119-4D0A-A4E2-95E2FB468A37}"/>
          </ac:cxnSpMkLst>
        </pc:cxnChg>
        <pc:cxnChg chg="mod">
          <ac:chgData name="Raymon Smith" userId="80f41383-8b50-4946-b5b0-35df28acff89" providerId="ADAL" clId="{5C3E37FB-B848-4786-A978-34ED607BD244}" dt="2019-02-05T18:02:11.895" v="1718" actId="14100"/>
          <ac:cxnSpMkLst>
            <pc:docMk/>
            <pc:sldMk cId="1696609838" sldId="379"/>
            <ac:cxnSpMk id="15" creationId="{BA6376D8-9737-46BC-836A-06B6D3D54383}"/>
          </ac:cxnSpMkLst>
        </pc:cxnChg>
        <pc:cxnChg chg="mod">
          <ac:chgData name="Raymon Smith" userId="80f41383-8b50-4946-b5b0-35df28acff89" providerId="ADAL" clId="{5C3E37FB-B848-4786-A978-34ED607BD244}" dt="2019-03-12T17:38:02.984" v="3068" actId="1038"/>
          <ac:cxnSpMkLst>
            <pc:docMk/>
            <pc:sldMk cId="1696609838" sldId="379"/>
            <ac:cxnSpMk id="16" creationId="{D0E51117-B2F7-40D3-A0E0-C2DB9FD674D9}"/>
          </ac:cxnSpMkLst>
        </pc:cxnChg>
        <pc:cxnChg chg="mod">
          <ac:chgData name="Raymon Smith" userId="80f41383-8b50-4946-b5b0-35df28acff89" providerId="ADAL" clId="{5C3E37FB-B848-4786-A978-34ED607BD244}" dt="2019-03-12T17:38:02.984" v="3068" actId="1038"/>
          <ac:cxnSpMkLst>
            <pc:docMk/>
            <pc:sldMk cId="1696609838" sldId="379"/>
            <ac:cxnSpMk id="17" creationId="{6F39788D-8579-49A5-B99B-4D5CB26BAC0F}"/>
          </ac:cxnSpMkLst>
        </pc:cxnChg>
        <pc:cxnChg chg="mod">
          <ac:chgData name="Raymon Smith" userId="80f41383-8b50-4946-b5b0-35df28acff89" providerId="ADAL" clId="{5C3E37FB-B848-4786-A978-34ED607BD244}" dt="2019-03-12T17:38:02.984" v="3068" actId="1038"/>
          <ac:cxnSpMkLst>
            <pc:docMk/>
            <pc:sldMk cId="1696609838" sldId="379"/>
            <ac:cxnSpMk id="19" creationId="{BA6376D8-9737-46BC-836A-06B6D3D54383}"/>
          </ac:cxnSpMkLst>
        </pc:cxnChg>
        <pc:cxnChg chg="add mod">
          <ac:chgData name="Raymon Smith" userId="80f41383-8b50-4946-b5b0-35df28acff89" providerId="ADAL" clId="{5C3E37FB-B848-4786-A978-34ED607BD244}" dt="2019-03-12T17:38:16.440" v="3070" actId="14100"/>
          <ac:cxnSpMkLst>
            <pc:docMk/>
            <pc:sldMk cId="1696609838" sldId="379"/>
            <ac:cxnSpMk id="53" creationId="{C887C0ED-2FCB-4C98-A841-89AC62217CBA}"/>
          </ac:cxnSpMkLst>
        </pc:cxnChg>
        <pc:cxnChg chg="add mod">
          <ac:chgData name="Raymon Smith" userId="80f41383-8b50-4946-b5b0-35df28acff89" providerId="ADAL" clId="{5C3E37FB-B848-4786-A978-34ED607BD244}" dt="2019-03-12T17:38:11.457" v="3069" actId="14100"/>
          <ac:cxnSpMkLst>
            <pc:docMk/>
            <pc:sldMk cId="1696609838" sldId="379"/>
            <ac:cxnSpMk id="58" creationId="{82C4F7CA-5F5B-4D9F-8106-BB233F145197}"/>
          </ac:cxnSpMkLst>
        </pc:cxnChg>
        <pc:cxnChg chg="add mod">
          <ac:chgData name="Raymon Smith" userId="80f41383-8b50-4946-b5b0-35df28acff89" providerId="ADAL" clId="{5C3E37FB-B848-4786-A978-34ED607BD244}" dt="2019-03-12T17:38:24.480" v="3072" actId="14100"/>
          <ac:cxnSpMkLst>
            <pc:docMk/>
            <pc:sldMk cId="1696609838" sldId="379"/>
            <ac:cxnSpMk id="86" creationId="{BC05FBAC-CAED-4BDB-A840-9FB50FC4BC0C}"/>
          </ac:cxnSpMkLst>
        </pc:cxnChg>
      </pc:sldChg>
      <pc:sldChg chg="modSp">
        <pc:chgData name="Raymon Smith" userId="80f41383-8b50-4946-b5b0-35df28acff89" providerId="ADAL" clId="{5C3E37FB-B848-4786-A978-34ED607BD244}" dt="2019-02-05T18:03:38.566" v="1725" actId="13926"/>
        <pc:sldMkLst>
          <pc:docMk/>
          <pc:sldMk cId="503635512" sldId="380"/>
        </pc:sldMkLst>
        <pc:spChg chg="mod">
          <ac:chgData name="Raymon Smith" userId="80f41383-8b50-4946-b5b0-35df28acff89" providerId="ADAL" clId="{5C3E37FB-B848-4786-A978-34ED607BD244}" dt="2019-02-05T18:03:38.566" v="1725" actId="13926"/>
          <ac:spMkLst>
            <pc:docMk/>
            <pc:sldMk cId="503635512" sldId="380"/>
            <ac:spMk id="6" creationId="{00000000-0000-0000-0000-000000000000}"/>
          </ac:spMkLst>
        </pc:spChg>
      </pc:sldChg>
      <pc:sldChg chg="ord">
        <pc:chgData name="Raymon Smith" userId="80f41383-8b50-4946-b5b0-35df28acff89" providerId="ADAL" clId="{5C3E37FB-B848-4786-A978-34ED607BD244}" dt="2019-03-12T01:52:29.041" v="1740"/>
        <pc:sldMkLst>
          <pc:docMk/>
          <pc:sldMk cId="2171788293" sldId="381"/>
        </pc:sldMkLst>
      </pc:sldChg>
      <pc:sldChg chg="modSp ord">
        <pc:chgData name="Raymon Smith" userId="80f41383-8b50-4946-b5b0-35df28acff89" providerId="ADAL" clId="{5C3E37FB-B848-4786-A978-34ED607BD244}" dt="2019-03-12T03:16:55.793" v="1760"/>
        <pc:sldMkLst>
          <pc:docMk/>
          <pc:sldMk cId="484181813" sldId="385"/>
        </pc:sldMkLst>
        <pc:spChg chg="mod">
          <ac:chgData name="Raymon Smith" userId="80f41383-8b50-4946-b5b0-35df28acff89" providerId="ADAL" clId="{5C3E37FB-B848-4786-A978-34ED607BD244}" dt="2019-02-05T18:05:24.854" v="1734" actId="20577"/>
          <ac:spMkLst>
            <pc:docMk/>
            <pc:sldMk cId="484181813" sldId="385"/>
            <ac:spMk id="2" creationId="{00000000-0000-0000-0000-000000000000}"/>
          </ac:spMkLst>
        </pc:spChg>
      </pc:sldChg>
      <pc:sldChg chg="addSp delSp modSp ord">
        <pc:chgData name="Raymon Smith" userId="80f41383-8b50-4946-b5b0-35df28acff89" providerId="ADAL" clId="{5C3E37FB-B848-4786-A978-34ED607BD244}" dt="2019-03-12T17:02:47.984" v="2451" actId="20577"/>
        <pc:sldMkLst>
          <pc:docMk/>
          <pc:sldMk cId="4199909642" sldId="389"/>
        </pc:sldMkLst>
        <pc:spChg chg="mod">
          <ac:chgData name="Raymon Smith" userId="80f41383-8b50-4946-b5b0-35df28acff89" providerId="ADAL" clId="{5C3E37FB-B848-4786-A978-34ED607BD244}" dt="2019-03-12T17:02:47.984" v="2451" actId="20577"/>
          <ac:spMkLst>
            <pc:docMk/>
            <pc:sldMk cId="4199909642" sldId="389"/>
            <ac:spMk id="2" creationId="{00000000-0000-0000-0000-000000000000}"/>
          </ac:spMkLst>
        </pc:spChg>
        <pc:picChg chg="add del">
          <ac:chgData name="Raymon Smith" userId="80f41383-8b50-4946-b5b0-35df28acff89" providerId="ADAL" clId="{5C3E37FB-B848-4786-A978-34ED607BD244}" dt="2019-03-12T03:30:02.882" v="1763"/>
          <ac:picMkLst>
            <pc:docMk/>
            <pc:sldMk cId="4199909642" sldId="389"/>
            <ac:picMk id="8" creationId="{D95AD2F1-8BDE-422E-BFA0-DEAC3BF41F97}"/>
          </ac:picMkLst>
        </pc:picChg>
        <pc:picChg chg="add">
          <ac:chgData name="Raymon Smith" userId="80f41383-8b50-4946-b5b0-35df28acff89" providerId="ADAL" clId="{5C3E37FB-B848-4786-A978-34ED607BD244}" dt="2019-03-12T03:30:22.556" v="1764"/>
          <ac:picMkLst>
            <pc:docMk/>
            <pc:sldMk cId="4199909642" sldId="389"/>
            <ac:picMk id="9" creationId="{DCDBBC19-86BA-4966-8952-49C7C9F3DD78}"/>
          </ac:picMkLst>
        </pc:picChg>
      </pc:sldChg>
      <pc:sldChg chg="modSp">
        <pc:chgData name="Raymon Smith" userId="80f41383-8b50-4946-b5b0-35df28acff89" providerId="ADAL" clId="{5C3E37FB-B848-4786-A978-34ED607BD244}" dt="2019-03-12T16:59:51.034" v="2440"/>
        <pc:sldMkLst>
          <pc:docMk/>
          <pc:sldMk cId="4170423450" sldId="390"/>
        </pc:sldMkLst>
        <pc:spChg chg="mod">
          <ac:chgData name="Raymon Smith" userId="80f41383-8b50-4946-b5b0-35df28acff89" providerId="ADAL" clId="{5C3E37FB-B848-4786-A978-34ED607BD244}" dt="2019-03-12T16:59:51.034" v="2440"/>
          <ac:spMkLst>
            <pc:docMk/>
            <pc:sldMk cId="4170423450" sldId="390"/>
            <ac:spMk id="2" creationId="{00000000-0000-0000-0000-000000000000}"/>
          </ac:spMkLst>
        </pc:spChg>
      </pc:sldChg>
      <pc:sldChg chg="modSp">
        <pc:chgData name="Raymon Smith" userId="80f41383-8b50-4946-b5b0-35df28acff89" providerId="ADAL" clId="{5C3E37FB-B848-4786-A978-34ED607BD244}" dt="2019-03-12T16:24:54.794" v="2001" actId="20577"/>
        <pc:sldMkLst>
          <pc:docMk/>
          <pc:sldMk cId="2148270112" sldId="391"/>
        </pc:sldMkLst>
        <pc:spChg chg="mod">
          <ac:chgData name="Raymon Smith" userId="80f41383-8b50-4946-b5b0-35df28acff89" providerId="ADAL" clId="{5C3E37FB-B848-4786-A978-34ED607BD244}" dt="2019-03-12T16:24:54.794" v="2001" actId="20577"/>
          <ac:spMkLst>
            <pc:docMk/>
            <pc:sldMk cId="2148270112" sldId="391"/>
            <ac:spMk id="2" creationId="{00000000-0000-0000-0000-000000000000}"/>
          </ac:spMkLst>
        </pc:spChg>
      </pc:sldChg>
      <pc:sldChg chg="modSp add">
        <pc:chgData name="Raymon Smith" userId="80f41383-8b50-4946-b5b0-35df28acff89" providerId="ADAL" clId="{5C3E37FB-B848-4786-A978-34ED607BD244}" dt="2019-02-05T18:01:38.786" v="1717" actId="6549"/>
        <pc:sldMkLst>
          <pc:docMk/>
          <pc:sldMk cId="2799894407" sldId="392"/>
        </pc:sldMkLst>
        <pc:spChg chg="mod">
          <ac:chgData name="Raymon Smith" userId="80f41383-8b50-4946-b5b0-35df28acff89" providerId="ADAL" clId="{5C3E37FB-B848-4786-A978-34ED607BD244}" dt="2019-02-05T18:01:38.786" v="1717" actId="6549"/>
          <ac:spMkLst>
            <pc:docMk/>
            <pc:sldMk cId="2799894407" sldId="392"/>
            <ac:spMk id="2" creationId="{4EB8E089-9718-4608-95BD-5D758BF87364}"/>
          </ac:spMkLst>
        </pc:spChg>
      </pc:sldChg>
      <pc:sldChg chg="add">
        <pc:chgData name="Raymon Smith" userId="80f41383-8b50-4946-b5b0-35df28acff89" providerId="ADAL" clId="{5C3E37FB-B848-4786-A978-34ED607BD244}" dt="2019-03-12T03:11:43.409" v="1759"/>
        <pc:sldMkLst>
          <pc:docMk/>
          <pc:sldMk cId="3053659898" sldId="393"/>
        </pc:sldMkLst>
      </pc:sldChg>
      <pc:sldChg chg="modSp add del">
        <pc:chgData name="Raymon Smith" userId="80f41383-8b50-4946-b5b0-35df28acff89" providerId="ADAL" clId="{5C3E37FB-B848-4786-A978-34ED607BD244}" dt="2019-03-12T17:39:14.487" v="3077" actId="2696"/>
        <pc:sldMkLst>
          <pc:docMk/>
          <pc:sldMk cId="1293147203" sldId="394"/>
        </pc:sldMkLst>
        <pc:spChg chg="mod">
          <ac:chgData name="Raymon Smith" userId="80f41383-8b50-4946-b5b0-35df28acff89" providerId="ADAL" clId="{5C3E37FB-B848-4786-A978-34ED607BD244}" dt="2019-03-12T17:39:12.378" v="3076"/>
          <ac:spMkLst>
            <pc:docMk/>
            <pc:sldMk cId="1293147203" sldId="394"/>
            <ac:spMk id="2" creationId="{AA749139-D4CA-4D0D-A3B8-D9B1ECF1B927}"/>
          </ac:spMkLst>
        </pc:spChg>
      </pc:sldChg>
      <pc:sldChg chg="addSp delSp modSp add">
        <pc:chgData name="Raymon Smith" userId="80f41383-8b50-4946-b5b0-35df28acff89" providerId="ADAL" clId="{5C3E37FB-B848-4786-A978-34ED607BD244}" dt="2019-03-12T17:42:39.805" v="3110" actId="6549"/>
        <pc:sldMkLst>
          <pc:docMk/>
          <pc:sldMk cId="2163444529" sldId="395"/>
        </pc:sldMkLst>
        <pc:spChg chg="mod">
          <ac:chgData name="Raymon Smith" userId="80f41383-8b50-4946-b5b0-35df28acff89" providerId="ADAL" clId="{5C3E37FB-B848-4786-A978-34ED607BD244}" dt="2019-03-12T17:42:39.805" v="3110" actId="6549"/>
          <ac:spMkLst>
            <pc:docMk/>
            <pc:sldMk cId="2163444529" sldId="395"/>
            <ac:spMk id="2" creationId="{DF84D503-9667-4553-86ED-306A08F5E7CB}"/>
          </ac:spMkLst>
        </pc:spChg>
        <pc:spChg chg="mod">
          <ac:chgData name="Raymon Smith" userId="80f41383-8b50-4946-b5b0-35df28acff89" providerId="ADAL" clId="{5C3E37FB-B848-4786-A978-34ED607BD244}" dt="2019-03-12T17:24:51.114" v="2747" actId="20577"/>
          <ac:spMkLst>
            <pc:docMk/>
            <pc:sldMk cId="2163444529" sldId="395"/>
            <ac:spMk id="3" creationId="{0B0E9CD8-7B81-4C2B-B36A-6E42B99EBE9D}"/>
          </ac:spMkLst>
        </pc:spChg>
        <pc:spChg chg="add del mod">
          <ac:chgData name="Raymon Smith" userId="80f41383-8b50-4946-b5b0-35df28acff89" providerId="ADAL" clId="{5C3E37FB-B848-4786-A978-34ED607BD244}" dt="2019-03-12T17:28:40.792" v="2844"/>
          <ac:spMkLst>
            <pc:docMk/>
            <pc:sldMk cId="2163444529" sldId="395"/>
            <ac:spMk id="5" creationId="{526149C1-7C4F-4E2A-B94F-F3301884BA6C}"/>
          </ac:spMkLst>
        </pc:spChg>
        <pc:spChg chg="add mod">
          <ac:chgData name="Raymon Smith" userId="80f41383-8b50-4946-b5b0-35df28acff89" providerId="ADAL" clId="{5C3E37FB-B848-4786-A978-34ED607BD244}" dt="2019-03-12T17:35:18.285" v="3062" actId="6549"/>
          <ac:spMkLst>
            <pc:docMk/>
            <pc:sldMk cId="2163444529" sldId="395"/>
            <ac:spMk id="6" creationId="{3EA67AD5-B327-49A8-A810-9BDAB6DB8C9F}"/>
          </ac:spMkLst>
        </pc:spChg>
      </pc:sldChg>
    </pc:docChg>
  </pc:docChgLst>
  <pc:docChgLst>
    <pc:chgData name="Sarena Gazic (Contractor)" userId="S::sarena.gazic.ctr@stracongroup.com::e01a9719-d26d-4fc6-9522-854688ce5945" providerId="AD" clId="Web-{1E99AA4E-D495-4EAC-9446-7F92A44954EA}"/>
    <pc:docChg chg="modSld sldOrd">
      <pc:chgData name="Sarena Gazic (Contractor)" userId="S::sarena.gazic.ctr@stracongroup.com::e01a9719-d26d-4fc6-9522-854688ce5945" providerId="AD" clId="Web-{1E99AA4E-D495-4EAC-9446-7F92A44954EA}" dt="2019-02-04T21:07:16.353" v="5"/>
      <pc:docMkLst>
        <pc:docMk/>
      </pc:docMkLst>
      <pc:sldChg chg="ord">
        <pc:chgData name="Sarena Gazic (Contractor)" userId="S::sarena.gazic.ctr@stracongroup.com::e01a9719-d26d-4fc6-9522-854688ce5945" providerId="AD" clId="Web-{1E99AA4E-D495-4EAC-9446-7F92A44954EA}" dt="2019-02-04T21:07:16.353" v="5"/>
        <pc:sldMkLst>
          <pc:docMk/>
          <pc:sldMk cId="2148270112" sldId="391"/>
        </pc:sldMkLst>
      </pc:sldChg>
      <pc:sldChg chg="modSp">
        <pc:chgData name="Sarena Gazic (Contractor)" userId="S::sarena.gazic.ctr@stracongroup.com::e01a9719-d26d-4fc6-9522-854688ce5945" providerId="AD" clId="Web-{1E99AA4E-D495-4EAC-9446-7F92A44954EA}" dt="2019-02-04T20:56:13.739" v="2" actId="20577"/>
        <pc:sldMkLst>
          <pc:docMk/>
          <pc:sldMk cId="2799894407" sldId="392"/>
        </pc:sldMkLst>
        <pc:spChg chg="mod">
          <ac:chgData name="Sarena Gazic (Contractor)" userId="S::sarena.gazic.ctr@stracongroup.com::e01a9719-d26d-4fc6-9522-854688ce5945" providerId="AD" clId="Web-{1E99AA4E-D495-4EAC-9446-7F92A44954EA}" dt="2019-02-04T20:56:13.739" v="2" actId="20577"/>
          <ac:spMkLst>
            <pc:docMk/>
            <pc:sldMk cId="2799894407" sldId="392"/>
            <ac:spMk id="2" creationId="{4EB8E089-9718-4608-95BD-5D758BF87364}"/>
          </ac:spMkLst>
        </pc:spChg>
      </pc:sldChg>
    </pc:docChg>
  </pc:docChgLst>
  <pc:docChgLst>
    <pc:chgData name="Sarena Gazic (Contractor)" userId="S::sarena.gazic.ctr@stracongroup.com::e01a9719-d26d-4fc6-9522-854688ce5945" providerId="AD" clId="Web-{6F8D464F-6E88-2392-D8DE-9DB07EC2F6F2}"/>
    <pc:docChg chg="modSld sldOrd">
      <pc:chgData name="Sarena Gazic (Contractor)" userId="S::sarena.gazic.ctr@stracongroup.com::e01a9719-d26d-4fc6-9522-854688ce5945" providerId="AD" clId="Web-{6F8D464F-6E88-2392-D8DE-9DB07EC2F6F2}" dt="2019-03-12T03:50:40.737" v="538" actId="20577"/>
      <pc:docMkLst>
        <pc:docMk/>
      </pc:docMkLst>
      <pc:sldChg chg="modSp">
        <pc:chgData name="Sarena Gazic (Contractor)" userId="S::sarena.gazic.ctr@stracongroup.com::e01a9719-d26d-4fc6-9522-854688ce5945" providerId="AD" clId="Web-{6F8D464F-6E88-2392-D8DE-9DB07EC2F6F2}" dt="2019-03-12T03:24:31.977" v="221" actId="20577"/>
        <pc:sldMkLst>
          <pc:docMk/>
          <pc:sldMk cId="3927586648" sldId="377"/>
        </pc:sldMkLst>
        <pc:spChg chg="mod">
          <ac:chgData name="Sarena Gazic (Contractor)" userId="S::sarena.gazic.ctr@stracongroup.com::e01a9719-d26d-4fc6-9522-854688ce5945" providerId="AD" clId="Web-{6F8D464F-6E88-2392-D8DE-9DB07EC2F6F2}" dt="2019-03-12T03:24:31.977" v="221" actId="20577"/>
          <ac:spMkLst>
            <pc:docMk/>
            <pc:sldMk cId="3927586648" sldId="377"/>
            <ac:spMk id="2" creationId="{00000000-0000-0000-0000-000000000000}"/>
          </ac:spMkLst>
        </pc:spChg>
      </pc:sldChg>
      <pc:sldChg chg="modSp">
        <pc:chgData name="Sarena Gazic (Contractor)" userId="S::sarena.gazic.ctr@stracongroup.com::e01a9719-d26d-4fc6-9522-854688ce5945" providerId="AD" clId="Web-{6F8D464F-6E88-2392-D8DE-9DB07EC2F6F2}" dt="2019-03-12T03:37:46.956" v="468" actId="20577"/>
        <pc:sldMkLst>
          <pc:docMk/>
          <pc:sldMk cId="484181813" sldId="385"/>
        </pc:sldMkLst>
        <pc:spChg chg="mod">
          <ac:chgData name="Sarena Gazic (Contractor)" userId="S::sarena.gazic.ctr@stracongroup.com::e01a9719-d26d-4fc6-9522-854688ce5945" providerId="AD" clId="Web-{6F8D464F-6E88-2392-D8DE-9DB07EC2F6F2}" dt="2019-03-12T03:37:46.956" v="468" actId="20577"/>
          <ac:spMkLst>
            <pc:docMk/>
            <pc:sldMk cId="484181813" sldId="385"/>
            <ac:spMk id="2" creationId="{00000000-0000-0000-0000-000000000000}"/>
          </ac:spMkLst>
        </pc:spChg>
      </pc:sldChg>
      <pc:sldChg chg="modSp ord">
        <pc:chgData name="Sarena Gazic (Contractor)" userId="S::sarena.gazic.ctr@stracongroup.com::e01a9719-d26d-4fc6-9522-854688ce5945" providerId="AD" clId="Web-{6F8D464F-6E88-2392-D8DE-9DB07EC2F6F2}" dt="2019-03-12T03:50:40.737" v="537" actId="20577"/>
        <pc:sldMkLst>
          <pc:docMk/>
          <pc:sldMk cId="4199909642" sldId="389"/>
        </pc:sldMkLst>
        <pc:spChg chg="mod">
          <ac:chgData name="Sarena Gazic (Contractor)" userId="S::sarena.gazic.ctr@stracongroup.com::e01a9719-d26d-4fc6-9522-854688ce5945" providerId="AD" clId="Web-{6F8D464F-6E88-2392-D8DE-9DB07EC2F6F2}" dt="2019-03-12T03:50:40.737" v="537" actId="20577"/>
          <ac:spMkLst>
            <pc:docMk/>
            <pc:sldMk cId="4199909642" sldId="389"/>
            <ac:spMk id="2" creationId="{00000000-0000-0000-0000-000000000000}"/>
          </ac:spMkLst>
        </pc:spChg>
      </pc:sldChg>
      <pc:sldChg chg="modSp">
        <pc:chgData name="Sarena Gazic (Contractor)" userId="S::sarena.gazic.ctr@stracongroup.com::e01a9719-d26d-4fc6-9522-854688ce5945" providerId="AD" clId="Web-{6F8D464F-6E88-2392-D8DE-9DB07EC2F6F2}" dt="2019-03-12T03:26:52.916" v="231" actId="20577"/>
        <pc:sldMkLst>
          <pc:docMk/>
          <pc:sldMk cId="4170423450" sldId="390"/>
        </pc:sldMkLst>
        <pc:spChg chg="mod">
          <ac:chgData name="Sarena Gazic (Contractor)" userId="S::sarena.gazic.ctr@stracongroup.com::e01a9719-d26d-4fc6-9522-854688ce5945" providerId="AD" clId="Web-{6F8D464F-6E88-2392-D8DE-9DB07EC2F6F2}" dt="2019-03-12T03:26:52.916" v="231" actId="20577"/>
          <ac:spMkLst>
            <pc:docMk/>
            <pc:sldMk cId="4170423450" sldId="390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3" cy="466412"/>
          </a:xfrm>
          <a:prstGeom prst="rect">
            <a:avLst/>
          </a:prstGeom>
        </p:spPr>
        <p:txBody>
          <a:bodyPr vert="horz" lIns="91934" tIns="45967" rIns="91934" bIns="459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6" y="0"/>
            <a:ext cx="3037413" cy="466412"/>
          </a:xfrm>
          <a:prstGeom prst="rect">
            <a:avLst/>
          </a:prstGeom>
        </p:spPr>
        <p:txBody>
          <a:bodyPr vert="horz" lIns="91934" tIns="45967" rIns="91934" bIns="45967" rtlCol="0"/>
          <a:lstStyle>
            <a:lvl1pPr algn="r">
              <a:defRPr sz="1200"/>
            </a:lvl1pPr>
          </a:lstStyle>
          <a:p>
            <a:fld id="{5EE5934C-D151-4E16-80E5-291CCC480939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89"/>
            <a:ext cx="3037413" cy="466411"/>
          </a:xfrm>
          <a:prstGeom prst="rect">
            <a:avLst/>
          </a:prstGeom>
        </p:spPr>
        <p:txBody>
          <a:bodyPr vert="horz" lIns="91934" tIns="45967" rIns="91934" bIns="459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6" y="8829989"/>
            <a:ext cx="3037413" cy="466411"/>
          </a:xfrm>
          <a:prstGeom prst="rect">
            <a:avLst/>
          </a:prstGeom>
        </p:spPr>
        <p:txBody>
          <a:bodyPr vert="horz" lIns="91934" tIns="45967" rIns="91934" bIns="45967" rtlCol="0" anchor="b"/>
          <a:lstStyle>
            <a:lvl1pPr algn="r">
              <a:defRPr sz="1200"/>
            </a:lvl1pPr>
          </a:lstStyle>
          <a:p>
            <a:fld id="{4656E20F-D510-4A79-ADD3-7F311935D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36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4C361BC1-553B-4E4E-884C-6CE9C97B2812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5" tIns="46583" rIns="93165" bIns="465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786334B5-FF18-49B6-8CE3-76A56E833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19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4F487-6E76-4BA5-B8B9-C82D5456659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11200"/>
            <a:ext cx="6189662" cy="3482975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984" y="4422246"/>
            <a:ext cx="5160433" cy="4162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5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 V starts with REQ as does our approach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 Modeling Language (SysML) is the de-facto modeling standard in the systems engineering community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Standard syntax for conveying content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2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Obfuscator</a:t>
            </a:r>
          </a:p>
          <a:p>
            <a:r>
              <a:rPr lang="en-US"/>
              <a:t>Thread of data through workflows in standard process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2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67263"/>
            <a:ext cx="457200" cy="204788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4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45"/>
            <a:ext cx="8229600" cy="3394472"/>
          </a:xfrm>
        </p:spPr>
        <p:txBody>
          <a:bodyPr>
            <a:normAutofit/>
          </a:bodyPr>
          <a:lstStyle>
            <a:lvl1pPr indent="-342900">
              <a:buFont typeface="Arial" charset="0"/>
              <a:buChar char="•"/>
              <a:defRPr sz="2000"/>
            </a:lvl1pPr>
            <a:lvl2pPr>
              <a:buFont typeface="Arial" pitchFamily="34" charset="0"/>
              <a:buChar char="•"/>
              <a:defRPr sz="1800"/>
            </a:lvl2pPr>
            <a:lvl3pPr>
              <a:buFont typeface="Calibri" pitchFamily="34" charset="0"/>
              <a:buChar char="–"/>
              <a:defRPr sz="1600"/>
            </a:lvl3pPr>
            <a:lvl4pPr>
              <a:buFont typeface="Courier New" pitchFamily="49" charset="0"/>
              <a:buChar char="o"/>
              <a:defRPr sz="1400"/>
            </a:lvl4pPr>
            <a:lvl5pPr>
              <a:defRPr sz="1200"/>
            </a:lvl5pPr>
          </a:lstStyle>
          <a:p>
            <a:pPr lvl="0" indent="-342900">
              <a:buFont typeface="Arial" charset="0"/>
              <a:buChar char="•"/>
            </a:pPr>
            <a:r>
              <a:rPr lang="en-US" sz="3200">
                <a:solidFill>
                  <a:prstClr val="black"/>
                </a:solidFill>
              </a:rPr>
              <a:t>Click to edit Master text styles</a:t>
            </a:r>
          </a:p>
          <a:p>
            <a:pPr lvl="1">
              <a:buFont typeface="Arial" charset="0"/>
              <a:buChar char="–"/>
            </a:pPr>
            <a:r>
              <a:rPr lang="en-US" sz="2800">
                <a:solidFill>
                  <a:prstClr val="black"/>
                </a:solidFill>
              </a:rPr>
              <a:t>Second level</a:t>
            </a:r>
          </a:p>
          <a:p>
            <a:pPr lvl="2">
              <a:buFont typeface="Arial" charset="0"/>
              <a:buChar char="•"/>
            </a:pPr>
            <a:r>
              <a:rPr lang="en-US" sz="2400">
                <a:solidFill>
                  <a:prstClr val="black"/>
                </a:solidFill>
              </a:rPr>
              <a:t>Third level</a:t>
            </a:r>
          </a:p>
          <a:p>
            <a:pPr lvl="3">
              <a:buFont typeface="Arial" charset="0"/>
              <a:buChar char="–"/>
            </a:pPr>
            <a:r>
              <a:rPr lang="en-US" sz="2000">
                <a:solidFill>
                  <a:prstClr val="black"/>
                </a:solidFill>
              </a:rPr>
              <a:t>Fourth level</a:t>
            </a:r>
          </a:p>
          <a:p>
            <a:pPr lvl="4"/>
            <a:r>
              <a:rPr lang="en-US" sz="2000">
                <a:solidFill>
                  <a:prstClr val="black"/>
                </a:solidFill>
              </a:rPr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4767263"/>
            <a:ext cx="609600" cy="204788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0" y="205979"/>
            <a:ext cx="5638800" cy="55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6" descr="swooshwhite3in-simple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2" y="57153"/>
            <a:ext cx="2193131" cy="76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800100"/>
            <a:ext cx="8229600" cy="0"/>
          </a:xfrm>
          <a:prstGeom prst="line">
            <a:avLst/>
          </a:prstGeom>
          <a:ln w="28575">
            <a:solidFill>
              <a:srgbClr val="E34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553200" y="4812506"/>
            <a:ext cx="1905000" cy="273844"/>
          </a:xfrm>
          <a:prstGeom prst="rect">
            <a:avLst/>
          </a:prstGeom>
        </p:spPr>
        <p:txBody>
          <a:bodyPr/>
          <a:lstStyle>
            <a:lvl1pPr>
              <a:defRPr sz="900" i="1">
                <a:latin typeface="Copperplate Gothic Bold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  <a:cs typeface="Arial" charset="0"/>
              </a:rPr>
              <a:t>Enhancing Operational Capability 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 flipV="1">
            <a:off x="457200" y="5029200"/>
            <a:ext cx="6248400" cy="1"/>
          </a:xfrm>
          <a:prstGeom prst="line">
            <a:avLst/>
          </a:prstGeom>
          <a:ln w="15875">
            <a:solidFill>
              <a:srgbClr val="E34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04788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66F326-C35D-45E2-A2AF-FD02F25A0E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29" y="183795"/>
            <a:ext cx="802799" cy="59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6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10" Type="http://schemas.openxmlformats.org/officeDocument/2006/relationships/image" Target="../media/image2.jp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aymon.Smith@StraConGroup.com" TargetMode="External"/><Relationship Id="rId2" Type="http://schemas.openxmlformats.org/officeDocument/2006/relationships/hyperlink" Target="mailto:Sarena.Gazic.Ctr@StraConGroup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moneymission.com/2011/03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" y="3487145"/>
            <a:ext cx="3162003" cy="1476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9"/>
          <a:stretch/>
        </p:blipFill>
        <p:spPr bwMode="auto">
          <a:xfrm>
            <a:off x="3810000" y="-129291"/>
            <a:ext cx="1676400" cy="1875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819400" y="2013525"/>
            <a:ext cx="6255328" cy="1452346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chemeClr val="bg1"/>
                </a:solidFill>
                <a:latin typeface="Candara" panose="020E0502030303020204" pitchFamily="34" charset="0"/>
              </a:rPr>
              <a:t>MBSE for PLM: Part of the Digital Systems Life Cycle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17778"/>
          <a:stretch/>
        </p:blipFill>
        <p:spPr>
          <a:xfrm>
            <a:off x="231507" y="1809750"/>
            <a:ext cx="2560302" cy="900113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73" y="236392"/>
            <a:ext cx="3375422" cy="1543050"/>
          </a:xfrm>
          <a:prstGeom prst="rect">
            <a:avLst/>
          </a:prstGeom>
          <a:effectLst>
            <a:softEdge rad="112522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28" y="3367344"/>
            <a:ext cx="3017520" cy="1715872"/>
          </a:xfrm>
          <a:prstGeom prst="rect">
            <a:avLst/>
          </a:prstGeom>
          <a:effectLst>
            <a:softEdge rad="112903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17847"/>
          <a:stretch/>
        </p:blipFill>
        <p:spPr>
          <a:xfrm>
            <a:off x="3178970" y="3662709"/>
            <a:ext cx="2786063" cy="11251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903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86373"/>
            <a:ext cx="3686175" cy="1843088"/>
          </a:xfrm>
          <a:prstGeom prst="rect">
            <a:avLst/>
          </a:prstGeom>
          <a:effectLst>
            <a:softEdge rad="112903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D66F326-C35D-45E2-A2AF-FD02F25A0E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81" y="2592728"/>
            <a:ext cx="1061726" cy="78475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51547" y="2768629"/>
            <a:ext cx="1291114" cy="60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sz="2000" b="1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sz="3200" b="1">
                <a:solidFill>
                  <a:schemeClr val="bg1"/>
                </a:solidFill>
                <a:latin typeface="Candara" panose="020E0502030303020204" pitchFamily="34" charset="0"/>
              </a:rPr>
              <a:t>3/12/19</a:t>
            </a:r>
            <a:r>
              <a:rPr lang="en-US" sz="2000" b="1">
                <a:solidFill>
                  <a:schemeClr val="bg1"/>
                </a:solidFill>
              </a:rPr>
              <a:t/>
            </a:r>
            <a:br>
              <a:rPr lang="en-US" sz="2000" b="1">
                <a:solidFill>
                  <a:schemeClr val="bg1"/>
                </a:solidFill>
              </a:rPr>
            </a:b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5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text&#10;&#10;Description generated with very high confidence">
            <a:extLst>
              <a:ext uri="{FF2B5EF4-FFF2-40B4-BE49-F238E27FC236}">
                <a16:creationId xmlns:a16="http://schemas.microsoft.com/office/drawing/2014/main" xmlns="" id="{3740070E-94EC-4646-8E1A-29D86BDEC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32" y="867889"/>
            <a:ext cx="5261846" cy="333185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38245"/>
            <a:ext cx="3429000" cy="3394472"/>
          </a:xfrm>
        </p:spPr>
        <p:txBody>
          <a:bodyPr>
            <a:normAutofit/>
          </a:bodyPr>
          <a:lstStyle/>
          <a:p>
            <a:r>
              <a:rPr lang="en-US" kern="0"/>
              <a:t>Connecting data used in multiple standards and processes</a:t>
            </a:r>
          </a:p>
          <a:p>
            <a:endParaRPr lang="en-US" kern="0"/>
          </a:p>
          <a:p>
            <a:r>
              <a:rPr lang="en-US" kern="0"/>
              <a:t>Maximize Data Reuse</a:t>
            </a:r>
            <a:endParaRPr lang="en-US"/>
          </a:p>
          <a:p>
            <a:pPr lvl="1"/>
            <a:r>
              <a:rPr lang="en-US" kern="0"/>
              <a:t>Reduce input time</a:t>
            </a:r>
            <a:endParaRPr lang="en-US">
              <a:cs typeface="Calibri"/>
            </a:endParaRPr>
          </a:p>
          <a:p>
            <a:pPr lvl="1"/>
            <a:r>
              <a:rPr lang="en-US" kern="0"/>
              <a:t>Reduce user errors</a:t>
            </a:r>
            <a:endParaRPr lang="en-US">
              <a:cs typeface="Calibri"/>
            </a:endParaRPr>
          </a:p>
          <a:p>
            <a:pPr lvl="1"/>
            <a:r>
              <a:rPr lang="en-US" kern="0"/>
              <a:t>Show threads</a:t>
            </a:r>
            <a:endParaRPr lang="en-US">
              <a:cs typeface="Calibri"/>
            </a:endParaRPr>
          </a:p>
          <a:p>
            <a:endParaRPr lang="en-US" kern="0">
              <a:cs typeface="Calibri"/>
            </a:endParaRPr>
          </a:p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3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8245"/>
            <a:ext cx="4114800" cy="3394472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The Groups, Roles, and Users are deployed in PLM</a:t>
            </a:r>
          </a:p>
          <a:p>
            <a:endParaRPr lang="en-US"/>
          </a:p>
          <a:p>
            <a:r>
              <a:rPr lang="en-US"/>
              <a:t>Group-level (package) permissions are inherited by all nested groups and roles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Roles (stick figures) may have additional permissions or remove permissions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Users are assigned to one or more Roles and are not modeled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Groups and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5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xmlns="" id="{A9B27E63-195E-492B-8EC9-9D9812134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219" y="1126462"/>
            <a:ext cx="3810837" cy="30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8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52605764.jpg" descr="952605764.jpg">
            <a:extLst>
              <a:ext uri="{FF2B5EF4-FFF2-40B4-BE49-F238E27FC236}">
                <a16:creationId xmlns:a16="http://schemas.microsoft.com/office/drawing/2014/main" xmlns="" id="{CFD78558-91A3-47FA-8AE1-C0431BF3494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/>
          <a:srcRect r="40" b="3815"/>
          <a:stretch/>
        </p:blipFill>
        <p:spPr>
          <a:xfrm>
            <a:off x="5357760" y="878279"/>
            <a:ext cx="3325573" cy="3954207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xmlns="" id="{327C5C27-35CF-4824-BFCE-A52055CCA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163" y="3777451"/>
            <a:ext cx="1143000" cy="685800"/>
          </a:xfrm>
          <a:prstGeom prst="rect">
            <a:avLst/>
          </a:prstGeom>
        </p:spPr>
      </p:pic>
      <p:pic>
        <p:nvPicPr>
          <p:cNvPr id="10" name="Picture 10" descr="A screenshot of text&#10;&#10;Description generated with very high confidence">
            <a:extLst>
              <a:ext uri="{FF2B5EF4-FFF2-40B4-BE49-F238E27FC236}">
                <a16:creationId xmlns:a16="http://schemas.microsoft.com/office/drawing/2014/main" xmlns="" id="{67AF0117-12FB-4F79-A8B6-10D924606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71" r="244" b="-165"/>
          <a:stretch/>
        </p:blipFill>
        <p:spPr>
          <a:xfrm>
            <a:off x="3085955" y="912937"/>
            <a:ext cx="1666537" cy="30813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8245"/>
            <a:ext cx="2627659" cy="3771285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Each workflow (use case) is comprised of tasks</a:t>
            </a:r>
          </a:p>
          <a:p>
            <a:r>
              <a:rPr lang="en-US"/>
              <a:t>Depict order of tasks to complete a workflow</a:t>
            </a:r>
          </a:p>
          <a:p>
            <a:r>
              <a:rPr lang="en-US"/>
              <a:t>Interaction between user roles </a:t>
            </a:r>
            <a:endParaRPr lang="en-US">
              <a:cs typeface="Calibri"/>
            </a:endParaRPr>
          </a:p>
          <a:p>
            <a:r>
              <a:rPr lang="en-US"/>
              <a:t>Identify the information that will be consumed and created during the processes</a:t>
            </a:r>
            <a:endParaRPr lang="en-US">
              <a:cs typeface="Calibri"/>
            </a:endParaRPr>
          </a:p>
          <a:p>
            <a:r>
              <a:rPr lang="en-US"/>
              <a:t>Data parameters are documented and linked to tasks</a:t>
            </a:r>
            <a:endParaRPr lang="en-US"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Workflows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040747">
            <a:off x="5074041" y="3316246"/>
            <a:ext cx="1261774" cy="211013"/>
          </a:xfrm>
          <a:prstGeom prst="rightArrow">
            <a:avLst>
              <a:gd name="adj1" fmla="val 27030"/>
              <a:gd name="adj2" fmla="val 73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689696" y="1573858"/>
            <a:ext cx="672302" cy="211012"/>
          </a:xfrm>
          <a:prstGeom prst="rightArrow">
            <a:avLst>
              <a:gd name="adj1" fmla="val 27030"/>
              <a:gd name="adj2" fmla="val 73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8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47238787.jpg" descr="1647238787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7154" y="1114745"/>
            <a:ext cx="2264613" cy="2224767"/>
          </a:xfrm>
          <a:prstGeom prst="rect">
            <a:avLst/>
          </a:prstGeom>
        </p:spPr>
      </p:pic>
      <p:pic>
        <p:nvPicPr>
          <p:cNvPr id="14" name="Picture 952605764.jpg" descr="952605764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0009" y="951117"/>
            <a:ext cx="2710598" cy="334903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8245"/>
            <a:ext cx="3657600" cy="3394472"/>
          </a:xfrm>
        </p:spPr>
        <p:txBody>
          <a:bodyPr/>
          <a:lstStyle/>
          <a:p>
            <a:r>
              <a:rPr lang="en-US"/>
              <a:t>Each task decomposes to subtasks</a:t>
            </a:r>
          </a:p>
          <a:p>
            <a:r>
              <a:rPr lang="en-US"/>
              <a:t>Each subtask documents the  detailed steps the user performs</a:t>
            </a:r>
          </a:p>
          <a:p>
            <a:r>
              <a:rPr lang="en-US"/>
              <a:t>All of this information is used to auto generate  training slides for users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749925" y="1298575"/>
            <a:ext cx="1314450" cy="242871"/>
          </a:xfrm>
          <a:prstGeom prst="rightArrow">
            <a:avLst>
              <a:gd name="adj1" fmla="val 27030"/>
              <a:gd name="adj2" fmla="val 73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7236558" y="2827632"/>
            <a:ext cx="1345803" cy="225709"/>
          </a:xfrm>
          <a:prstGeom prst="rightArrow">
            <a:avLst>
              <a:gd name="adj1" fmla="val 27030"/>
              <a:gd name="adj2" fmla="val 73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A69743C2-99BF-42F5-A0E5-A16006670D08}"/>
              </a:ext>
            </a:extLst>
          </p:cNvPr>
          <p:cNvSpPr txBox="1">
            <a:spLocks/>
          </p:cNvSpPr>
          <p:nvPr/>
        </p:nvSpPr>
        <p:spPr bwMode="auto">
          <a:xfrm>
            <a:off x="6680897" y="3593326"/>
            <a:ext cx="2463103" cy="112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/>
              <a:t>In the New Data Requirement Item window, enter the required data for each “Step”</a:t>
            </a:r>
          </a:p>
          <a:p>
            <a:pPr>
              <a:buFont typeface="+mj-lt"/>
              <a:buAutoNum type="arabicPeriod"/>
            </a:pPr>
            <a:r>
              <a:rPr lang="en-US"/>
              <a:t>Click “Next” to advance through the list after completing each Step</a:t>
            </a:r>
          </a:p>
          <a:p>
            <a:pPr>
              <a:buFont typeface="+mj-lt"/>
              <a:buAutoNum type="arabicPeriod"/>
            </a:pPr>
            <a:r>
              <a:rPr lang="en-US"/>
              <a:t>At conclusion of the last step click “Finish”</a:t>
            </a:r>
          </a:p>
        </p:txBody>
      </p:sp>
    </p:spTree>
    <p:extLst>
      <p:ext uri="{BB962C8B-B14F-4D97-AF65-F5344CB8AC3E}">
        <p14:creationId xmlns:p14="http://schemas.microsoft.com/office/powerpoint/2010/main" val="417042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47238787.jpg" descr="1647238787.jpg">
            <a:extLst>
              <a:ext uri="{FF2B5EF4-FFF2-40B4-BE49-F238E27FC236}">
                <a16:creationId xmlns:a16="http://schemas.microsoft.com/office/drawing/2014/main" xmlns="" id="{DCDBBC19-86BA-4966-8952-49C7C9F3DD78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0240" y="1112329"/>
            <a:ext cx="3273427" cy="321583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8245"/>
            <a:ext cx="5715000" cy="3394472"/>
          </a:xfrm>
        </p:spPr>
        <p:txBody>
          <a:bodyPr>
            <a:normAutofit fontScale="70000" lnSpcReduction="20000"/>
          </a:bodyPr>
          <a:lstStyle/>
          <a:p>
            <a:r>
              <a:rPr lang="en-US" sz="2400"/>
              <a:t>The Product Lifecycle Management (PLM) training curriculum was designed to introduce the user to the PLM tool</a:t>
            </a:r>
          </a:p>
          <a:p>
            <a:endParaRPr lang="en-US" sz="2400"/>
          </a:p>
          <a:p>
            <a:r>
              <a:rPr lang="en-US" sz="2400"/>
              <a:t>Model-Based Systems Engineering (MBSE) approach:</a:t>
            </a:r>
            <a:endParaRPr lang="en-US" sz="2400">
              <a:cs typeface="Calibri"/>
            </a:endParaRPr>
          </a:p>
          <a:p>
            <a:pPr lvl="1"/>
            <a:r>
              <a:rPr lang="en-US" sz="2400"/>
              <a:t>Iterative development process</a:t>
            </a:r>
            <a:endParaRPr lang="en-US" sz="2400">
              <a:cs typeface="Calibri"/>
            </a:endParaRPr>
          </a:p>
          <a:p>
            <a:pPr lvl="1"/>
            <a:r>
              <a:rPr lang="en-US" sz="2400"/>
              <a:t>Concurrent PLM and training changes</a:t>
            </a:r>
            <a:endParaRPr lang="en-US" sz="2400">
              <a:cs typeface="Calibri"/>
            </a:endParaRPr>
          </a:p>
          <a:p>
            <a:pPr lvl="1"/>
            <a:r>
              <a:rPr lang="en-US" sz="2400"/>
              <a:t>Visualize role interactions within the PLM</a:t>
            </a:r>
            <a:endParaRPr lang="en-US" sz="2400">
              <a:cs typeface="Calibri"/>
            </a:endParaRPr>
          </a:p>
          <a:p>
            <a:pPr marL="457200" lvl="1" indent="0">
              <a:buNone/>
            </a:pPr>
            <a:endParaRPr lang="en-US" sz="2400"/>
          </a:p>
          <a:p>
            <a:r>
              <a:rPr lang="en-US" sz="2400"/>
              <a:t>Systems approach to training curriculum design</a:t>
            </a:r>
            <a:endParaRPr lang="en-US" sz="2400">
              <a:cs typeface="Calibri"/>
            </a:endParaRPr>
          </a:p>
          <a:p>
            <a:pPr lvl="1"/>
            <a:r>
              <a:rPr lang="en-US" sz="2400"/>
              <a:t>Use Cases describe Client Job requirements</a:t>
            </a:r>
            <a:endParaRPr lang="en-US" sz="2400">
              <a:cs typeface="Calibri"/>
            </a:endParaRPr>
          </a:p>
          <a:p>
            <a:pPr lvl="1"/>
            <a:r>
              <a:rPr lang="en-US" sz="2400"/>
              <a:t>Actions describe actor tasking </a:t>
            </a:r>
            <a:endParaRPr lang="en-US" sz="2400"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PLM Training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0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8245"/>
            <a:ext cx="2971800" cy="3394472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/>
              <a:t>In the New Data Requirement Item window, enter the required data for each “Step”</a:t>
            </a:r>
          </a:p>
          <a:p>
            <a:pPr lvl="0">
              <a:buFont typeface="+mj-lt"/>
              <a:buAutoNum type="arabicPeriod"/>
            </a:pPr>
            <a:r>
              <a:rPr lang="en-US"/>
              <a:t>Click “Next” to advance through the list after completing each Step</a:t>
            </a:r>
          </a:p>
          <a:p>
            <a:pPr lvl="0">
              <a:buFont typeface="+mj-lt"/>
              <a:buAutoNum type="arabicPeriod"/>
            </a:pPr>
            <a:r>
              <a:rPr lang="en-US"/>
              <a:t>At conclusion of the last step click “Finish”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/>
              <a:t>TRAINING EXAMPLE: </a:t>
            </a:r>
            <a:r>
              <a:rPr lang="en-US" sz="2400"/>
              <a:t>SYS1.1-4 – Populate CDRL attributes (Form 1423)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8005FAF-5058-44B7-9974-0CCF562DD5B1}"/>
              </a:ext>
            </a:extLst>
          </p:cNvPr>
          <p:cNvSpPr>
            <a:spLocks noChangeAspect="1"/>
          </p:cNvSpPr>
          <p:nvPr/>
        </p:nvSpPr>
        <p:spPr bwMode="auto">
          <a:xfrm>
            <a:off x="6324600" y="4746775"/>
            <a:ext cx="254290" cy="25429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/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3DEDFD5-DB42-4539-8094-A8DCB2576E80}"/>
              </a:ext>
            </a:extLst>
          </p:cNvPr>
          <p:cNvSpPr>
            <a:spLocks noChangeAspect="1"/>
          </p:cNvSpPr>
          <p:nvPr/>
        </p:nvSpPr>
        <p:spPr bwMode="auto">
          <a:xfrm>
            <a:off x="5651475" y="4755860"/>
            <a:ext cx="254290" cy="25429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408B3A4-22B7-4E84-A1BD-998F8BDC4B17}"/>
              </a:ext>
            </a:extLst>
          </p:cNvPr>
          <p:cNvSpPr>
            <a:spLocks noChangeAspect="1"/>
          </p:cNvSpPr>
          <p:nvPr/>
        </p:nvSpPr>
        <p:spPr bwMode="auto">
          <a:xfrm>
            <a:off x="6896580" y="869660"/>
            <a:ext cx="254290" cy="25429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/>
              <a:t>1</a:t>
            </a:r>
          </a:p>
        </p:txBody>
      </p:sp>
      <p:pic>
        <p:nvPicPr>
          <p:cNvPr id="8" name="Content Placeholder 14">
            <a:extLst>
              <a:ext uri="{FF2B5EF4-FFF2-40B4-BE49-F238E27FC236}">
                <a16:creationId xmlns:a16="http://schemas.microsoft.com/office/drawing/2014/main" xmlns="" id="{8797339D-A134-43CA-A1D4-C86CB4792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8299"/>
            <a:ext cx="4603714" cy="27813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37A81A4-4962-4F6D-9EE0-A44FFEBDF356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 bwMode="auto">
          <a:xfrm flipV="1">
            <a:off x="6541650" y="4250917"/>
            <a:ext cx="856231" cy="533098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lg" len="med"/>
            <a:tailEnd type="triangle" w="lg" len="lg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EC29D89-2FD5-4B32-8FA9-46DF4110713D}"/>
              </a:ext>
            </a:extLst>
          </p:cNvPr>
          <p:cNvCxnSpPr>
            <a:cxnSpLocks/>
            <a:stCxn id="6" idx="0"/>
            <a:endCxn id="12" idx="2"/>
          </p:cNvCxnSpPr>
          <p:nvPr/>
        </p:nvCxnSpPr>
        <p:spPr bwMode="auto">
          <a:xfrm flipV="1">
            <a:off x="5778620" y="4260556"/>
            <a:ext cx="58569" cy="495304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lg" len="med"/>
            <a:tailEnd type="triangle" w="lg" len="lg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D454F73-7D71-421D-8F45-735156F7EDEF}"/>
              </a:ext>
            </a:extLst>
          </p:cNvPr>
          <p:cNvSpPr/>
          <p:nvPr/>
        </p:nvSpPr>
        <p:spPr bwMode="auto">
          <a:xfrm>
            <a:off x="7175762" y="4095750"/>
            <a:ext cx="444238" cy="15516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B161A98-5DE0-4AB6-BF9D-46706D67D0C3}"/>
              </a:ext>
            </a:extLst>
          </p:cNvPr>
          <p:cNvSpPr/>
          <p:nvPr/>
        </p:nvSpPr>
        <p:spPr bwMode="auto">
          <a:xfrm>
            <a:off x="5638800" y="4105389"/>
            <a:ext cx="396778" cy="15516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xmlns="" id="{2C76C2E0-3028-4534-BE1F-E0757E4642C1}"/>
              </a:ext>
            </a:extLst>
          </p:cNvPr>
          <p:cNvSpPr/>
          <p:nvPr/>
        </p:nvSpPr>
        <p:spPr bwMode="auto">
          <a:xfrm>
            <a:off x="4049024" y="2080672"/>
            <a:ext cx="2351776" cy="1557878"/>
          </a:xfrm>
          <a:prstGeom prst="bracketPair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91E5B24-4D70-4918-AA33-F43470E19868}"/>
              </a:ext>
            </a:extLst>
          </p:cNvPr>
          <p:cNvCxnSpPr>
            <a:cxnSpLocks/>
            <a:stCxn id="7" idx="4"/>
            <a:endCxn id="15" idx="0"/>
          </p:cNvCxnSpPr>
          <p:nvPr/>
        </p:nvCxnSpPr>
        <p:spPr bwMode="auto">
          <a:xfrm>
            <a:off x="7023725" y="1123950"/>
            <a:ext cx="508125" cy="749271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lg" len="med"/>
            <a:tailEnd type="triangle" w="lg" len="lg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06FA8DE-F3F3-4BF4-9745-396DD6D2E523}"/>
              </a:ext>
            </a:extLst>
          </p:cNvPr>
          <p:cNvSpPr/>
          <p:nvPr/>
        </p:nvSpPr>
        <p:spPr bwMode="auto">
          <a:xfrm>
            <a:off x="6553200" y="1873221"/>
            <a:ext cx="1957300" cy="1308129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F50D49D-87FA-4778-A9DF-3C4D0819743B}"/>
              </a:ext>
            </a:extLst>
          </p:cNvPr>
          <p:cNvSpPr/>
          <p:nvPr/>
        </p:nvSpPr>
        <p:spPr bwMode="auto">
          <a:xfrm>
            <a:off x="4135035" y="939469"/>
            <a:ext cx="513165" cy="25429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Step List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779ABDED-DA82-47CE-8337-BB8F493AA10A}"/>
              </a:ext>
            </a:extLst>
          </p:cNvPr>
          <p:cNvCxnSpPr>
            <a:cxnSpLocks/>
            <a:stCxn id="16" idx="2"/>
          </p:cNvCxnSpPr>
          <p:nvPr/>
        </p:nvCxnSpPr>
        <p:spPr bwMode="auto">
          <a:xfrm>
            <a:off x="4391618" y="1193759"/>
            <a:ext cx="50646" cy="886913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lg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486163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C1ACB53-489D-4356-8664-95DF73BB4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3600"/>
              <a:t>Questions???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B7000F-7A17-4EAC-8A43-332E7878C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5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Sarena Gazic – </a:t>
            </a:r>
            <a:r>
              <a:rPr lang="en-US">
                <a:hlinkClick r:id="rId2"/>
              </a:rPr>
              <a:t>Sarena.Gazic.Ctr@StraConGroup.com</a:t>
            </a:r>
            <a:endParaRPr lang="en-US"/>
          </a:p>
          <a:p>
            <a:r>
              <a:rPr lang="en-US"/>
              <a:t>20 years of software and systems engineering experience at defense companies</a:t>
            </a:r>
          </a:p>
          <a:p>
            <a:pPr lvl="1"/>
            <a:r>
              <a:rPr lang="en-US"/>
              <a:t>19 years of that in model based engineering</a:t>
            </a:r>
          </a:p>
          <a:p>
            <a:r>
              <a:rPr lang="en-US"/>
              <a:t>President-Elect INCOSE North Texas Chapter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Raymon Smith – </a:t>
            </a:r>
            <a:r>
              <a:rPr lang="en-US">
                <a:hlinkClick r:id="rId3"/>
              </a:rPr>
              <a:t>Raymon.Smith@StraConGroup.com</a:t>
            </a:r>
            <a:endParaRPr lang="en-US"/>
          </a:p>
          <a:p>
            <a:r>
              <a:rPr lang="en-US"/>
              <a:t>Leads Product Lifecycle Management tool implementation with a Model Based Systems Engineering (MBSE) approach for DoD customers</a:t>
            </a:r>
          </a:p>
          <a:p>
            <a:r>
              <a:rPr lang="en-US"/>
              <a:t>Over 10 years of DoD experience spanning Systems Engineering from Requirements and Architecture Definition to Mechanical and Electrical Design through Verification and Validation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7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F84D503-9667-4553-86ED-306A08F5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38244"/>
            <a:ext cx="8166295" cy="3790956"/>
          </a:xfrm>
        </p:spPr>
        <p:txBody>
          <a:bodyPr>
            <a:normAutofit fontScale="77500" lnSpcReduction="20000"/>
          </a:bodyPr>
          <a:lstStyle/>
          <a:p>
            <a:r>
              <a:rPr lang="en-US" b="1"/>
              <a:t>StraCon</a:t>
            </a:r>
            <a:r>
              <a:rPr lang="en-US"/>
              <a:t> provides integral and dependable professional services to our clients to enhance their operational capability of their programs.</a:t>
            </a:r>
          </a:p>
          <a:p>
            <a:pPr lvl="1"/>
            <a:r>
              <a:rPr lang="en-US"/>
              <a:t>8(a) Small Disadvantaged Business</a:t>
            </a:r>
          </a:p>
          <a:p>
            <a:pPr lvl="1"/>
            <a:r>
              <a:rPr lang="en-US"/>
              <a:t>Economically Disadvantaged Women-Owned Small Business (EDWOSB)</a:t>
            </a:r>
          </a:p>
          <a:p>
            <a:endParaRPr lang="en-US"/>
          </a:p>
          <a:p>
            <a:r>
              <a:rPr lang="en-US" b="1"/>
              <a:t>Past Performance</a:t>
            </a:r>
          </a:p>
          <a:p>
            <a:pPr lvl="1"/>
            <a:r>
              <a:rPr lang="en-US"/>
              <a:t>Training Solutions Development</a:t>
            </a:r>
          </a:p>
          <a:p>
            <a:pPr lvl="2"/>
            <a:r>
              <a:rPr lang="en-US"/>
              <a:t>Virtual Learning Environment (VLE)</a:t>
            </a:r>
          </a:p>
          <a:p>
            <a:pPr lvl="2"/>
            <a:r>
              <a:rPr lang="en-US"/>
              <a:t>Instructional Systems Design (ISD)</a:t>
            </a:r>
          </a:p>
          <a:p>
            <a:pPr lvl="2"/>
            <a:r>
              <a:rPr lang="en-US"/>
              <a:t>Courseware Development</a:t>
            </a:r>
          </a:p>
          <a:p>
            <a:pPr lvl="2"/>
            <a:r>
              <a:rPr lang="en-US"/>
              <a:t>Advanced Distributed Learning (ADL) Solutions</a:t>
            </a:r>
          </a:p>
          <a:p>
            <a:pPr lvl="1"/>
            <a:r>
              <a:rPr lang="en-US"/>
              <a:t>Product Life-Cycle Management (PLM)</a:t>
            </a:r>
          </a:p>
          <a:p>
            <a:pPr lvl="2"/>
            <a:r>
              <a:rPr lang="en-US"/>
              <a:t>PTC Windchill</a:t>
            </a:r>
          </a:p>
          <a:p>
            <a:pPr lvl="2"/>
            <a:r>
              <a:rPr lang="en-US"/>
              <a:t>Siemens Teamcenter</a:t>
            </a:r>
          </a:p>
          <a:p>
            <a:pPr lvl="2"/>
            <a:r>
              <a:rPr lang="en-US"/>
              <a:t>Dassault ENOVIA</a:t>
            </a:r>
          </a:p>
          <a:p>
            <a:pPr lvl="1"/>
            <a:r>
              <a:rPr lang="en-US"/>
              <a:t>Model Based Systems Engineering</a:t>
            </a:r>
          </a:p>
          <a:p>
            <a:pPr lvl="2"/>
            <a:r>
              <a:rPr lang="en-US"/>
              <a:t>No Magic </a:t>
            </a:r>
            <a:r>
              <a:rPr lang="en-US" err="1"/>
              <a:t>Magic</a:t>
            </a:r>
            <a:r>
              <a:rPr lang="en-US"/>
              <a:t> Draw</a:t>
            </a:r>
          </a:p>
          <a:p>
            <a:pPr lvl="2"/>
            <a:r>
              <a:rPr lang="en-US" err="1"/>
              <a:t>Sparx</a:t>
            </a:r>
            <a:r>
              <a:rPr lang="en-US"/>
              <a:t> Enterprise Architect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0E9CD8-7B81-4C2B-B36A-6E42B99EB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C808CB-C81C-47D2-B8CA-1D1676C6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3EA67AD5-B327-49A8-A810-9BDAB6DB8C9F}"/>
              </a:ext>
            </a:extLst>
          </p:cNvPr>
          <p:cNvSpPr txBox="1">
            <a:spLocks/>
          </p:cNvSpPr>
          <p:nvPr/>
        </p:nvSpPr>
        <p:spPr bwMode="auto">
          <a:xfrm>
            <a:off x="4639994" y="2571749"/>
            <a:ext cx="4292991" cy="181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r>
              <a:rPr lang="en-US" sz="1400"/>
              <a:t>Concurrency Management Consulting</a:t>
            </a:r>
          </a:p>
          <a:p>
            <a:pPr lvl="2">
              <a:lnSpc>
                <a:spcPct val="80000"/>
              </a:lnSpc>
            </a:pPr>
            <a:r>
              <a:rPr lang="en-US" sz="1400"/>
              <a:t>Concurrency Management Plans</a:t>
            </a:r>
          </a:p>
          <a:p>
            <a:pPr lvl="2">
              <a:lnSpc>
                <a:spcPct val="80000"/>
              </a:lnSpc>
            </a:pPr>
            <a:r>
              <a:rPr lang="en-US" sz="1400"/>
              <a:t>Configuration Management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Technical Data Packages (TDP)</a:t>
            </a:r>
          </a:p>
          <a:p>
            <a:pPr lvl="2">
              <a:lnSpc>
                <a:spcPct val="80000"/>
              </a:lnSpc>
            </a:pPr>
            <a:r>
              <a:rPr lang="en-US" sz="1400"/>
              <a:t>CAD Modeling</a:t>
            </a:r>
          </a:p>
          <a:p>
            <a:pPr lvl="2">
              <a:lnSpc>
                <a:spcPct val="80000"/>
              </a:lnSpc>
            </a:pPr>
            <a:r>
              <a:rPr lang="en-US" sz="1400"/>
              <a:t>Technical Manual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16344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EB8E089-9718-4608-95BD-5D758BF87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cs typeface="Calibri"/>
              </a:rPr>
              <a:t>This presentation is about the </a:t>
            </a:r>
            <a:r>
              <a:rPr lang="en-US" b="1">
                <a:cs typeface="Calibri"/>
              </a:rPr>
              <a:t>practical application</a:t>
            </a:r>
            <a:r>
              <a:rPr lang="en-US">
                <a:cs typeface="Calibri"/>
              </a:rPr>
              <a:t> </a:t>
            </a:r>
            <a:r>
              <a:rPr lang="en-US" b="1">
                <a:cs typeface="Calibri"/>
              </a:rPr>
              <a:t>of modeling </a:t>
            </a:r>
            <a:r>
              <a:rPr lang="en-US">
                <a:cs typeface="Calibri"/>
              </a:rPr>
              <a:t>as it is applied to the amalgamation of disparate data in the deployment of </a:t>
            </a:r>
            <a:r>
              <a:rPr lang="en-US" b="1">
                <a:cs typeface="Calibri"/>
              </a:rPr>
              <a:t>information systems</a:t>
            </a:r>
            <a:r>
              <a:rPr lang="en-US">
                <a:cs typeface="Calibri"/>
              </a:rPr>
              <a:t>.  The focus of the approach entails the modeling of people, processes, and system data that are required through the ISO/IEC/IEEE 15288 System Life Cycle Processes. In this approach, we are using SysML (Systems Modeling Language) to connect what is deemed essential in </a:t>
            </a:r>
            <a:r>
              <a:rPr lang="en-US" b="1">
                <a:cs typeface="Calibri"/>
              </a:rPr>
              <a:t>requirements to the structure and behavior </a:t>
            </a:r>
            <a:r>
              <a:rPr lang="en-US">
                <a:cs typeface="Calibri"/>
              </a:rPr>
              <a:t>of the fielded tool.  This system model shapes the deployment for the PLM (Product Lifecycle Management) environment and interfaces to legacy systems.  The presentation also discusses </a:t>
            </a:r>
            <a:r>
              <a:rPr lang="en-US" b="1">
                <a:cs typeface="Calibri"/>
              </a:rPr>
              <a:t>model-generated artifacts </a:t>
            </a:r>
            <a:r>
              <a:rPr lang="en-US">
                <a:cs typeface="Calibri"/>
              </a:rPr>
              <a:t>that are used for tool deployment, external system integration, and end user training.  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DF43EAC-E1AC-4F21-A0EF-53C658DE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468EBD-257E-4CB7-8CE2-F331536FD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9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238245"/>
            <a:ext cx="4991743" cy="3394472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Man Made Systems follow lifecycles identified by the </a:t>
            </a:r>
            <a:r>
              <a:rPr lang="en-US" b="1"/>
              <a:t>INCOSE Systems Engineering Handbook </a:t>
            </a:r>
            <a:r>
              <a:rPr lang="en-US"/>
              <a:t>that may be developed/supported </a:t>
            </a:r>
            <a:r>
              <a:rPr lang="en-US" b="1"/>
              <a:t>faster, cheaper, and better </a:t>
            </a:r>
            <a:r>
              <a:rPr lang="en-US"/>
              <a:t>with the application of </a:t>
            </a:r>
            <a:r>
              <a:rPr lang="en-US" b="1"/>
              <a:t>Digital</a:t>
            </a:r>
            <a:r>
              <a:rPr lang="en-US"/>
              <a:t> tools.  How and where to deploy these tools is a complex issue.</a:t>
            </a:r>
          </a:p>
          <a:p>
            <a:endParaRPr lang="en-US"/>
          </a:p>
          <a:p>
            <a:r>
              <a:rPr lang="en-US"/>
              <a:t>System Models graphically connect information so that this complexity is easier to understand; by visualizing how the parts make up the whole</a:t>
            </a:r>
          </a:p>
          <a:p>
            <a:endParaRPr lang="en-US"/>
          </a:p>
          <a:p>
            <a:r>
              <a:rPr lang="en-US"/>
              <a:t>Models are built to evolve as a single authoritative source</a:t>
            </a:r>
          </a:p>
          <a:p>
            <a:pPr lvl="1"/>
            <a:r>
              <a:rPr lang="en-US"/>
              <a:t>Requirements are understood in context </a:t>
            </a:r>
          </a:p>
          <a:p>
            <a:pPr lvl="1"/>
            <a:r>
              <a:rPr lang="en-US"/>
              <a:t>Impacts can be identified immediately and changes executed more rapidly</a:t>
            </a:r>
          </a:p>
          <a:p>
            <a:pPr lvl="1"/>
            <a:r>
              <a:rPr lang="en-US"/>
              <a:t>Captures tribal knowledge</a:t>
            </a:r>
          </a:p>
          <a:p>
            <a:pPr lvl="1"/>
            <a:r>
              <a:rPr lang="en-US"/>
              <a:t>Relate disparate information from a variety of sources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 System Model?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3D6345-B238-4DE2-B039-7366FC7F2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512634" y="1123830"/>
            <a:ext cx="3019418" cy="33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0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panose="020E0502030303020204" pitchFamily="34" charset="0"/>
              </a:rPr>
              <a:t>MBSE Approach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xmlns="" id="{2266BAEE-6CBF-45AE-8FDF-5ED71DC268FB}"/>
              </a:ext>
            </a:extLst>
          </p:cNvPr>
          <p:cNvSpPr txBox="1">
            <a:spLocks/>
          </p:cNvSpPr>
          <p:nvPr/>
        </p:nvSpPr>
        <p:spPr bwMode="auto">
          <a:xfrm>
            <a:off x="670723" y="1118451"/>
            <a:ext cx="2011246" cy="37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b="1" u="sng">
                <a:latin typeface="+mn-lt"/>
                <a:cs typeface="+mn-cs"/>
              </a:rPr>
              <a:t>Requirements</a:t>
            </a: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xmlns="" id="{BBA8C7D3-9A76-4039-B8A9-DE169F74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621" y="1085956"/>
            <a:ext cx="1908917" cy="40594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0" hangingPunct="0">
              <a:buNone/>
            </a:pPr>
            <a:r>
              <a:rPr lang="en-US" sz="2400" b="1" u="sng"/>
              <a:t>Model</a:t>
            </a: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xmlns="" id="{DE307069-BDB4-469B-97F6-E184E2CD8101}"/>
              </a:ext>
            </a:extLst>
          </p:cNvPr>
          <p:cNvSpPr txBox="1">
            <a:spLocks/>
          </p:cNvSpPr>
          <p:nvPr/>
        </p:nvSpPr>
        <p:spPr bwMode="auto">
          <a:xfrm>
            <a:off x="6061194" y="1128943"/>
            <a:ext cx="2451482" cy="36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indent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b="1"/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6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4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en-US" sz="2400" u="sng"/>
              <a:t>Products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63A5B19-1EC3-4E0F-9928-C708B48AE1F0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 bwMode="auto">
          <a:xfrm flipV="1">
            <a:off x="5528408" y="2344468"/>
            <a:ext cx="780950" cy="847935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537A76-D424-425C-8716-6DEFC0526F2F}"/>
              </a:ext>
            </a:extLst>
          </p:cNvPr>
          <p:cNvSpPr txBox="1"/>
          <p:nvPr/>
        </p:nvSpPr>
        <p:spPr>
          <a:xfrm>
            <a:off x="6309358" y="1928969"/>
            <a:ext cx="2245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System Requirements </a:t>
            </a:r>
          </a:p>
          <a:p>
            <a:r>
              <a:rPr lang="en-US" sz="1600" b="1">
                <a:solidFill>
                  <a:schemeClr val="tx1"/>
                </a:solidFill>
              </a:rPr>
              <a:t>Specification</a:t>
            </a:r>
          </a:p>
          <a:p>
            <a:endParaRPr lang="en-US" sz="1600" b="1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970598C-9119-4D0A-A4E2-95E2FB468A37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>
            <a:off x="2764303" y="2177347"/>
            <a:ext cx="560024" cy="889105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A9640F24-1C8D-4A43-8489-C445D763F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0064" y="1691383"/>
            <a:ext cx="2398344" cy="3002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8C291C-B101-438F-946A-DE3315E6CE85}"/>
              </a:ext>
            </a:extLst>
          </p:cNvPr>
          <p:cNvSpPr txBox="1"/>
          <p:nvPr/>
        </p:nvSpPr>
        <p:spPr>
          <a:xfrm>
            <a:off x="6355358" y="3568035"/>
            <a:ext cx="2088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Training Material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F84827-235D-4A15-9336-43DB09240262}"/>
              </a:ext>
            </a:extLst>
          </p:cNvPr>
          <p:cNvSpPr txBox="1"/>
          <p:nvPr/>
        </p:nvSpPr>
        <p:spPr>
          <a:xfrm>
            <a:off x="6351162" y="2833544"/>
            <a:ext cx="2161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Interface Specification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D0E51117-B2F7-40D3-A0E0-C2DB9FD674D9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 bwMode="auto">
          <a:xfrm>
            <a:off x="5528408" y="3192403"/>
            <a:ext cx="826950" cy="544909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F39788D-8579-49A5-B99B-4D5CB26BAC0F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 bwMode="auto">
          <a:xfrm>
            <a:off x="5528408" y="3192403"/>
            <a:ext cx="780950" cy="1252825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3ADE397-5135-43A4-ACFD-4DF7362269D8}"/>
              </a:ext>
            </a:extLst>
          </p:cNvPr>
          <p:cNvSpPr txBox="1"/>
          <p:nvPr/>
        </p:nvSpPr>
        <p:spPr>
          <a:xfrm>
            <a:off x="6309358" y="4275951"/>
            <a:ext cx="2440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Implementation Material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BA6376D8-9737-46BC-836A-06B6D3D54383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 bwMode="auto">
          <a:xfrm flipV="1">
            <a:off x="5528408" y="3002821"/>
            <a:ext cx="822754" cy="189582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5537A76-D424-425C-8716-6DEFC0526F2F}"/>
              </a:ext>
            </a:extLst>
          </p:cNvPr>
          <p:cNvSpPr txBox="1"/>
          <p:nvPr/>
        </p:nvSpPr>
        <p:spPr>
          <a:xfrm>
            <a:off x="623993" y="2008070"/>
            <a:ext cx="2140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Contract Requirements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5DBD31D-CDD8-4D3E-86E8-76D2D6C9926C}"/>
              </a:ext>
            </a:extLst>
          </p:cNvPr>
          <p:cNvSpPr txBox="1"/>
          <p:nvPr/>
        </p:nvSpPr>
        <p:spPr>
          <a:xfrm>
            <a:off x="651295" y="2756170"/>
            <a:ext cx="169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Stakeholder Input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C887C0ED-2FCB-4C98-A841-89AC62217CBA}"/>
              </a:ext>
            </a:extLst>
          </p:cNvPr>
          <p:cNvCxnSpPr>
            <a:cxnSpLocks/>
            <a:stCxn id="52" idx="3"/>
          </p:cNvCxnSpPr>
          <p:nvPr/>
        </p:nvCxnSpPr>
        <p:spPr bwMode="auto">
          <a:xfrm>
            <a:off x="2349114" y="2925447"/>
            <a:ext cx="878544" cy="263335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82C4F7CA-5F5B-4D9F-8106-BB233F145197}"/>
              </a:ext>
            </a:extLst>
          </p:cNvPr>
          <p:cNvCxnSpPr>
            <a:cxnSpLocks/>
            <a:stCxn id="61" idx="3"/>
          </p:cNvCxnSpPr>
          <p:nvPr/>
        </p:nvCxnSpPr>
        <p:spPr bwMode="auto">
          <a:xfrm flipV="1">
            <a:off x="2497015" y="3321168"/>
            <a:ext cx="733801" cy="373322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65CAC3A-B344-4798-B18D-A6A8526497C6}"/>
              </a:ext>
            </a:extLst>
          </p:cNvPr>
          <p:cNvSpPr txBox="1"/>
          <p:nvPr/>
        </p:nvSpPr>
        <p:spPr>
          <a:xfrm>
            <a:off x="651295" y="3525213"/>
            <a:ext cx="1845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Standard Processes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xmlns="" id="{BC05FBAC-CAED-4BDB-A840-9FB50FC4BC0C}"/>
              </a:ext>
            </a:extLst>
          </p:cNvPr>
          <p:cNvCxnSpPr>
            <a:cxnSpLocks/>
            <a:stCxn id="87" idx="3"/>
          </p:cNvCxnSpPr>
          <p:nvPr/>
        </p:nvCxnSpPr>
        <p:spPr bwMode="auto">
          <a:xfrm flipV="1">
            <a:off x="2623625" y="3452118"/>
            <a:ext cx="688969" cy="878866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F506FF2-6B2E-4692-BD69-2633AF20BF29}"/>
              </a:ext>
            </a:extLst>
          </p:cNvPr>
          <p:cNvSpPr txBox="1"/>
          <p:nvPr/>
        </p:nvSpPr>
        <p:spPr>
          <a:xfrm>
            <a:off x="651295" y="4161707"/>
            <a:ext cx="197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Standard Documents</a:t>
            </a:r>
          </a:p>
        </p:txBody>
      </p:sp>
    </p:spTree>
    <p:extLst>
      <p:ext uri="{BB962C8B-B14F-4D97-AF65-F5344CB8AC3E}">
        <p14:creationId xmlns:p14="http://schemas.microsoft.com/office/powerpoint/2010/main" val="169660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/>
              <a:t>Requirements Specification </a:t>
            </a:r>
          </a:p>
          <a:p>
            <a:pPr lvl="1"/>
            <a:r>
              <a:rPr lang="en-US"/>
              <a:t>Decomposition of the Requirements and solution traceability</a:t>
            </a:r>
            <a:endParaRPr lang="en-US">
              <a:cs typeface="Calibri"/>
            </a:endParaRPr>
          </a:p>
          <a:p>
            <a:pPr lvl="1"/>
            <a:r>
              <a:rPr lang="en-US"/>
              <a:t>High level workflow diagrams and content that depicts structure/behavior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 b="1"/>
              <a:t>Interface Specification </a:t>
            </a:r>
          </a:p>
          <a:p>
            <a:pPr lvl="1"/>
            <a:r>
              <a:rPr lang="en-US"/>
              <a:t>Documents interaction and data flow with external products</a:t>
            </a:r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r>
              <a:rPr lang="en-US" b="1"/>
              <a:t>Deployment content for PLM systems</a:t>
            </a:r>
          </a:p>
          <a:p>
            <a:pPr lvl="1"/>
            <a:r>
              <a:rPr lang="en-US"/>
              <a:t>Data structures and attributes</a:t>
            </a:r>
          </a:p>
          <a:p>
            <a:pPr lvl="1"/>
            <a:r>
              <a:rPr lang="en-US"/>
              <a:t>User Groups and Roles</a:t>
            </a:r>
          </a:p>
          <a:p>
            <a:pPr lvl="1"/>
            <a:r>
              <a:rPr lang="en-US"/>
              <a:t>Workflow processes</a:t>
            </a:r>
          </a:p>
          <a:p>
            <a:pPr lvl="1"/>
            <a:endParaRPr lang="en-US"/>
          </a:p>
          <a:p>
            <a:r>
              <a:rPr lang="en-US" b="1"/>
              <a:t>Training material</a:t>
            </a:r>
          </a:p>
          <a:p>
            <a:pPr lvl="1"/>
            <a:r>
              <a:rPr lang="en-US"/>
              <a:t>Role based user training content based workflows with tool screenshots</a:t>
            </a:r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Based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8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8245"/>
            <a:ext cx="3581400" cy="3394472"/>
          </a:xfrm>
        </p:spPr>
        <p:txBody>
          <a:bodyPr>
            <a:normAutofit/>
          </a:bodyPr>
          <a:lstStyle/>
          <a:p>
            <a:r>
              <a:rPr lang="en-US"/>
              <a:t>Aligns PLM deployment to the System Lifecycle Processes identified in ISO/IEC/IEEE 15288 (Systems and software engineering —System life cycle processes)</a:t>
            </a:r>
          </a:p>
          <a:p>
            <a:endParaRPr lang="en-US"/>
          </a:p>
          <a:p>
            <a:r>
              <a:rPr lang="en-US"/>
              <a:t>Visualizes the flow of information through processes for the lifecycle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Thread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3C0E8FB7-1FE3-44EE-B8D9-673DC4CBA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466" y="834730"/>
            <a:ext cx="4700461" cy="399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0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 screenshot of text&#10;&#10;Description generated with very high confidence">
            <a:extLst>
              <a:ext uri="{FF2B5EF4-FFF2-40B4-BE49-F238E27FC236}">
                <a16:creationId xmlns:a16="http://schemas.microsoft.com/office/drawing/2014/main" xmlns="" id="{C04FD14D-20A1-47B9-81D7-C916E41FA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71" r="244" b="-165"/>
          <a:stretch/>
        </p:blipFill>
        <p:spPr>
          <a:xfrm>
            <a:off x="3180836" y="1326017"/>
            <a:ext cx="1469294" cy="27070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2373" y="205979"/>
            <a:ext cx="5254427" cy="559594"/>
          </a:xfrm>
        </p:spPr>
        <p:txBody>
          <a:bodyPr/>
          <a:lstStyle/>
          <a:p>
            <a:r>
              <a:rPr lang="en-US" sz="2800"/>
              <a:t>Data Definition and Deployment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F300285-CBF7-4AD5-9B41-C8DBA8AB02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208830"/>
              </p:ext>
            </p:extLst>
          </p:nvPr>
        </p:nvGraphicFramePr>
        <p:xfrm>
          <a:off x="356935" y="1433986"/>
          <a:ext cx="2076859" cy="241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5" name="Content Placeholder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935" y="1433986"/>
                        <a:ext cx="2076859" cy="241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g154482" descr="f666767f-564d-4b26-b304-f65713c67a11">
            <a:extLst>
              <a:ext uri="{FF2B5EF4-FFF2-40B4-BE49-F238E27FC236}">
                <a16:creationId xmlns:a16="http://schemas.microsoft.com/office/drawing/2014/main" xmlns="" id="{08990C24-28D1-4D06-9D26-993CE832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41" y="1463691"/>
            <a:ext cx="3200049" cy="256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xmlns="" id="{0823C0F2-ED62-40AD-9511-2D3CCD5EC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30" y="904045"/>
            <a:ext cx="8327570" cy="493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>
                <a:cs typeface="Calibri"/>
              </a:rPr>
              <a:t>Standard Document</a:t>
            </a:r>
            <a:r>
              <a:rPr lang="en-US">
                <a:cs typeface="Calibri"/>
              </a:rPr>
              <a:t>  </a:t>
            </a:r>
            <a:r>
              <a:rPr lang="en-US"/>
              <a:t>                 </a:t>
            </a:r>
            <a:r>
              <a:rPr lang="en-US" u="sng"/>
              <a:t>Model</a:t>
            </a:r>
            <a:r>
              <a:rPr lang="en-US"/>
              <a:t>                      	          </a:t>
            </a:r>
            <a:r>
              <a:rPr lang="en-US" u="sng"/>
              <a:t>PLM Tool</a:t>
            </a:r>
            <a:endParaRPr lang="en-US" u="sng">
              <a:cs typeface="Calibri"/>
            </a:endParaRPr>
          </a:p>
        </p:txBody>
      </p:sp>
      <p:sp>
        <p:nvSpPr>
          <p:cNvPr id="20" name="Right Arrow 6">
            <a:extLst>
              <a:ext uri="{FF2B5EF4-FFF2-40B4-BE49-F238E27FC236}">
                <a16:creationId xmlns:a16="http://schemas.microsoft.com/office/drawing/2014/main" xmlns="" id="{8DE35565-B384-4C12-9367-1FB9E8FCEA17}"/>
              </a:ext>
            </a:extLst>
          </p:cNvPr>
          <p:cNvSpPr/>
          <p:nvPr/>
        </p:nvSpPr>
        <p:spPr>
          <a:xfrm>
            <a:off x="2126238" y="3389889"/>
            <a:ext cx="3355521" cy="613403"/>
          </a:xfrm>
          <a:prstGeom prst="rightArrow">
            <a:avLst>
              <a:gd name="adj1" fmla="val 27030"/>
              <a:gd name="adj2" fmla="val 73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>
                <a:cs typeface="Calibri"/>
              </a:rPr>
              <a:t>Deployment</a:t>
            </a:r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1B96A184-0EA0-4D73-891E-A2C679666E03}"/>
              </a:ext>
            </a:extLst>
          </p:cNvPr>
          <p:cNvSpPr/>
          <p:nvPr/>
        </p:nvSpPr>
        <p:spPr>
          <a:xfrm>
            <a:off x="1934961" y="2166149"/>
            <a:ext cx="1242176" cy="478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Definition</a:t>
            </a:r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xmlns="" id="{40CAEB20-48C8-4FD3-819A-F6CC94DA8EC6}"/>
              </a:ext>
            </a:extLst>
          </p:cNvPr>
          <p:cNvSpPr/>
          <p:nvPr/>
        </p:nvSpPr>
        <p:spPr>
          <a:xfrm>
            <a:off x="4258642" y="2166149"/>
            <a:ext cx="1242176" cy="478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Definition</a:t>
            </a:r>
            <a:endParaRPr lang="en-US"/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xmlns="" id="{5413FFA1-9BB9-4E29-9762-BFCAB086C7D9}"/>
              </a:ext>
            </a:extLst>
          </p:cNvPr>
          <p:cNvSpPr/>
          <p:nvPr/>
        </p:nvSpPr>
        <p:spPr>
          <a:xfrm rot="10800000">
            <a:off x="1305624" y="4067158"/>
            <a:ext cx="568138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80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111afbf-4994-45cf-917d-43f4ac2919ed">PPFRS5YUP524-22752012-8</_dlc_DocId>
    <_dlc_DocIdUrl xmlns="1111afbf-4994-45cf-917d-43f4ac2919ed">
      <Url>https://ssgroupllc.sharepoint.com/_layouts/15/DocIdRedir.aspx?ID=PPFRS5YUP524-22752012-8</Url>
      <Description>PPFRS5YUP524-22752012-8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26726B4BA5E1468E7B60B46C41FDCA" ma:contentTypeVersion="7" ma:contentTypeDescription="Create a new document." ma:contentTypeScope="" ma:versionID="5066c3efda7312b004f0a7a13e3fcbb7">
  <xsd:schema xmlns:xsd="http://www.w3.org/2001/XMLSchema" xmlns:xs="http://www.w3.org/2001/XMLSchema" xmlns:p="http://schemas.microsoft.com/office/2006/metadata/properties" xmlns:ns2="1111afbf-4994-45cf-917d-43f4ac2919ed" xmlns:ns3="c4e4beb4-448d-4bf2-8fdb-74a9833ce75f" targetNamespace="http://schemas.microsoft.com/office/2006/metadata/properties" ma:root="true" ma:fieldsID="35575e38fbe0a698d17c91dc00986615" ns2:_="" ns3:_="">
    <xsd:import namespace="1111afbf-4994-45cf-917d-43f4ac2919ed"/>
    <xsd:import namespace="c4e4beb4-448d-4bf2-8fdb-74a9833ce75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1afbf-4994-45cf-917d-43f4ac291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4beb4-448d-4bf2-8fdb-74a9833ce7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E6B45CB-75D7-48ED-A88D-9D9652319A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8E0931-AA8A-414B-8E5A-04DB7427896D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1111afbf-4994-45cf-917d-43f4ac2919ed"/>
    <ds:schemaRef ds:uri="http://purl.org/dc/terms/"/>
    <ds:schemaRef ds:uri="http://schemas.openxmlformats.org/package/2006/metadata/core-properties"/>
    <ds:schemaRef ds:uri="c4e4beb4-448d-4bf2-8fdb-74a9833ce75f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9F4A12-F9C7-499D-B196-9E28FAAF8376}">
  <ds:schemaRefs>
    <ds:schemaRef ds:uri="1111afbf-4994-45cf-917d-43f4ac2919ed"/>
    <ds:schemaRef ds:uri="c4e4beb4-448d-4bf2-8fdb-74a9833ce7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6C232578-CAAD-43E3-80B5-E7B5191B359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790</Words>
  <Application>Microsoft Office PowerPoint</Application>
  <PresentationFormat>On-screen Show (16:9)</PresentationFormat>
  <Paragraphs>157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PDF</vt:lpstr>
      <vt:lpstr>MBSE for PLM: Part of the Digital Systems Life Cycle</vt:lpstr>
      <vt:lpstr>About</vt:lpstr>
      <vt:lpstr>About Us</vt:lpstr>
      <vt:lpstr>Abstract</vt:lpstr>
      <vt:lpstr>Why a System Model?</vt:lpstr>
      <vt:lpstr>MBSE Approach</vt:lpstr>
      <vt:lpstr>Model Based Products</vt:lpstr>
      <vt:lpstr>Digital Thread</vt:lpstr>
      <vt:lpstr>Data Definition and Deployment</vt:lpstr>
      <vt:lpstr>Data Relations</vt:lpstr>
      <vt:lpstr>Groups and Roles</vt:lpstr>
      <vt:lpstr>Workflows</vt:lpstr>
      <vt:lpstr>Tasks</vt:lpstr>
      <vt:lpstr>PLM Training Overview</vt:lpstr>
      <vt:lpstr>TRAINING EXAMPLE: SYS1.1-4 – Populate CDRL attributes (Form 1423) </vt:lpstr>
      <vt:lpstr>PowerPoint Presentation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Stracon_SGGE_MBSE</dc:title>
  <dc:creator>Sarena Gazic;Raymon Smith</dc:creator>
  <cp:lastModifiedBy>Sarena</cp:lastModifiedBy>
  <cp:revision>1</cp:revision>
  <cp:lastPrinted>2015-06-08T19:11:21Z</cp:lastPrinted>
  <dcterms:created xsi:type="dcterms:W3CDTF">2012-07-23T16:30:46Z</dcterms:created>
  <dcterms:modified xsi:type="dcterms:W3CDTF">2019-03-12T17:44:58Z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TC102867239990</vt:lpwstr>
  </property>
  <property fmtid="{D5CDD505-2E9C-101B-9397-08002B2CF9AE}" pid="3" name="ContentTypeId">
    <vt:lpwstr>0x010100C626726B4BA5E1468E7B60B46C41FDCA</vt:lpwstr>
  </property>
  <property fmtid="{D5CDD505-2E9C-101B-9397-08002B2CF9AE}" pid="4" name="_dlc_DocIdItemGuid">
    <vt:lpwstr>6585894b-1524-4e98-a3b6-7e28b9d6b62f</vt:lpwstr>
  </property>
</Properties>
</file>