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32"/>
  </p:notesMasterIdLst>
  <p:handoutMasterIdLst>
    <p:handoutMasterId r:id="rId33"/>
  </p:handoutMasterIdLst>
  <p:sldIdLst>
    <p:sldId id="299" r:id="rId6"/>
    <p:sldId id="388" r:id="rId7"/>
    <p:sldId id="419" r:id="rId8"/>
    <p:sldId id="391" r:id="rId9"/>
    <p:sldId id="390" r:id="rId10"/>
    <p:sldId id="392" r:id="rId11"/>
    <p:sldId id="397" r:id="rId12"/>
    <p:sldId id="395" r:id="rId13"/>
    <p:sldId id="396" r:id="rId14"/>
    <p:sldId id="389" r:id="rId15"/>
    <p:sldId id="398" r:id="rId16"/>
    <p:sldId id="399" r:id="rId17"/>
    <p:sldId id="401" r:id="rId18"/>
    <p:sldId id="402" r:id="rId19"/>
    <p:sldId id="403" r:id="rId20"/>
    <p:sldId id="404" r:id="rId21"/>
    <p:sldId id="406" r:id="rId22"/>
    <p:sldId id="408" r:id="rId23"/>
    <p:sldId id="410" r:id="rId24"/>
    <p:sldId id="411" r:id="rId25"/>
    <p:sldId id="414" r:id="rId26"/>
    <p:sldId id="420" r:id="rId27"/>
    <p:sldId id="417" r:id="rId28"/>
    <p:sldId id="416" r:id="rId29"/>
    <p:sldId id="418" r:id="rId30"/>
    <p:sldId id="369"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Wardell" initials="R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FC4C02"/>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5953" autoAdjust="0"/>
  </p:normalViewPr>
  <p:slideViewPr>
    <p:cSldViewPr>
      <p:cViewPr varScale="1">
        <p:scale>
          <a:sx n="106" d="100"/>
          <a:sy n="106" d="100"/>
        </p:scale>
        <p:origin x="912" y="114"/>
      </p:cViewPr>
      <p:guideLst>
        <p:guide orient="horz" pos="2016"/>
        <p:guide pos="2880"/>
      </p:guideLst>
    </p:cSldViewPr>
  </p:slideViewPr>
  <p:outlineViewPr>
    <p:cViewPr>
      <p:scale>
        <a:sx n="33" d="100"/>
        <a:sy n="33" d="100"/>
      </p:scale>
      <p:origin x="0" y="140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100" d="100"/>
          <a:sy n="100" d="100"/>
        </p:scale>
        <p:origin x="-2526" y="22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8A957-70A7-418C-AD12-2E57040DDC0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49B9CEA9-35B8-4C1F-8402-75B9014425FA}">
      <dgm:prSet phldrT="[Text]"/>
      <dgm:spPr/>
      <dgm:t>
        <a:bodyPr/>
        <a:lstStyle/>
        <a:p>
          <a:r>
            <a:rPr lang="en-US" dirty="0"/>
            <a:t>Language</a:t>
          </a:r>
        </a:p>
      </dgm:t>
    </dgm:pt>
    <dgm:pt modelId="{F3C67505-3FA0-4255-BEDD-BF8B5E957C2C}" type="parTrans" cxnId="{6EE756B6-80E1-4DC5-9C26-3605F57C9FE6}">
      <dgm:prSet/>
      <dgm:spPr/>
      <dgm:t>
        <a:bodyPr/>
        <a:lstStyle/>
        <a:p>
          <a:endParaRPr lang="en-US"/>
        </a:p>
      </dgm:t>
    </dgm:pt>
    <dgm:pt modelId="{6255A008-3C24-44C1-A9B0-9E80F9B085E5}" type="sibTrans" cxnId="{6EE756B6-80E1-4DC5-9C26-3605F57C9FE6}">
      <dgm:prSet/>
      <dgm:spPr/>
      <dgm:t>
        <a:bodyPr/>
        <a:lstStyle/>
        <a:p>
          <a:endParaRPr lang="en-US"/>
        </a:p>
      </dgm:t>
    </dgm:pt>
    <dgm:pt modelId="{025EF3A4-E6D0-4EBF-B68A-4A1C50B03594}">
      <dgm:prSet phldrT="[Text]"/>
      <dgm:spPr>
        <a:solidFill>
          <a:srgbClr val="00B050"/>
        </a:solidFill>
      </dgm:spPr>
      <dgm:t>
        <a:bodyPr/>
        <a:lstStyle/>
        <a:p>
          <a:r>
            <a:rPr lang="en-US" dirty="0"/>
            <a:t>Methodology</a:t>
          </a:r>
        </a:p>
      </dgm:t>
    </dgm:pt>
    <dgm:pt modelId="{0869F6C4-65F0-466A-B198-26D7A445E381}" type="parTrans" cxnId="{F14CD855-6AA1-4B74-8A20-9FE4FBEA5ADE}">
      <dgm:prSet/>
      <dgm:spPr/>
      <dgm:t>
        <a:bodyPr/>
        <a:lstStyle/>
        <a:p>
          <a:endParaRPr lang="en-US"/>
        </a:p>
      </dgm:t>
    </dgm:pt>
    <dgm:pt modelId="{CC262A60-CF23-4289-B577-E4A8E3E1C1F2}" type="sibTrans" cxnId="{F14CD855-6AA1-4B74-8A20-9FE4FBEA5ADE}">
      <dgm:prSet/>
      <dgm:spPr/>
      <dgm:t>
        <a:bodyPr/>
        <a:lstStyle/>
        <a:p>
          <a:endParaRPr lang="en-US"/>
        </a:p>
      </dgm:t>
    </dgm:pt>
    <dgm:pt modelId="{CA2834F2-0D72-490F-A6A1-3EC694C223FF}">
      <dgm:prSet phldrT="[Text]"/>
      <dgm:spPr/>
      <dgm:t>
        <a:bodyPr/>
        <a:lstStyle/>
        <a:p>
          <a:r>
            <a:rPr lang="en-US" dirty="0"/>
            <a:t>Tool</a:t>
          </a:r>
        </a:p>
      </dgm:t>
    </dgm:pt>
    <dgm:pt modelId="{5E99D4EF-6AA1-42AF-94D3-EB48FA70E99D}" type="parTrans" cxnId="{C8B7183C-2395-417A-8D43-7B3C3B0DA8F6}">
      <dgm:prSet/>
      <dgm:spPr/>
      <dgm:t>
        <a:bodyPr/>
        <a:lstStyle/>
        <a:p>
          <a:endParaRPr lang="en-US"/>
        </a:p>
      </dgm:t>
    </dgm:pt>
    <dgm:pt modelId="{D36F9114-C488-4C4D-A0EB-500002ED1292}" type="sibTrans" cxnId="{C8B7183C-2395-417A-8D43-7B3C3B0DA8F6}">
      <dgm:prSet/>
      <dgm:spPr/>
      <dgm:t>
        <a:bodyPr/>
        <a:lstStyle/>
        <a:p>
          <a:endParaRPr lang="en-US"/>
        </a:p>
      </dgm:t>
    </dgm:pt>
    <dgm:pt modelId="{4A690BA3-1655-422A-97B3-39447A7CE725}" type="pres">
      <dgm:prSet presAssocID="{1E78A957-70A7-418C-AD12-2E57040DDC02}" presName="Name0" presStyleCnt="0">
        <dgm:presLayoutVars>
          <dgm:chMax val="7"/>
          <dgm:chPref val="7"/>
          <dgm:dir/>
        </dgm:presLayoutVars>
      </dgm:prSet>
      <dgm:spPr/>
      <dgm:t>
        <a:bodyPr/>
        <a:lstStyle/>
        <a:p>
          <a:endParaRPr lang="en-US"/>
        </a:p>
      </dgm:t>
    </dgm:pt>
    <dgm:pt modelId="{B072017F-C2C0-4B04-B2F2-09D28DB236CD}" type="pres">
      <dgm:prSet presAssocID="{1E78A957-70A7-418C-AD12-2E57040DDC02}" presName="Name1" presStyleCnt="0"/>
      <dgm:spPr/>
      <dgm:t>
        <a:bodyPr/>
        <a:lstStyle/>
        <a:p>
          <a:endParaRPr lang="en-US"/>
        </a:p>
      </dgm:t>
    </dgm:pt>
    <dgm:pt modelId="{268E4807-9983-4B3F-94A4-A0880C7A942D}" type="pres">
      <dgm:prSet presAssocID="{1E78A957-70A7-418C-AD12-2E57040DDC02}" presName="cycle" presStyleCnt="0"/>
      <dgm:spPr/>
      <dgm:t>
        <a:bodyPr/>
        <a:lstStyle/>
        <a:p>
          <a:endParaRPr lang="en-US"/>
        </a:p>
      </dgm:t>
    </dgm:pt>
    <dgm:pt modelId="{66B789C3-AAA5-40FD-8574-9314C052C76D}" type="pres">
      <dgm:prSet presAssocID="{1E78A957-70A7-418C-AD12-2E57040DDC02}" presName="srcNode" presStyleLbl="node1" presStyleIdx="0" presStyleCnt="3"/>
      <dgm:spPr/>
      <dgm:t>
        <a:bodyPr/>
        <a:lstStyle/>
        <a:p>
          <a:endParaRPr lang="en-US"/>
        </a:p>
      </dgm:t>
    </dgm:pt>
    <dgm:pt modelId="{C6C4F69B-5204-4F33-B604-53AA91BE382B}" type="pres">
      <dgm:prSet presAssocID="{1E78A957-70A7-418C-AD12-2E57040DDC02}" presName="conn" presStyleLbl="parChTrans1D2" presStyleIdx="0" presStyleCnt="1"/>
      <dgm:spPr/>
      <dgm:t>
        <a:bodyPr/>
        <a:lstStyle/>
        <a:p>
          <a:endParaRPr lang="en-US"/>
        </a:p>
      </dgm:t>
    </dgm:pt>
    <dgm:pt modelId="{CDC8DCEE-E588-4C0C-A8AF-5ADB0323C56E}" type="pres">
      <dgm:prSet presAssocID="{1E78A957-70A7-418C-AD12-2E57040DDC02}" presName="extraNode" presStyleLbl="node1" presStyleIdx="0" presStyleCnt="3"/>
      <dgm:spPr/>
      <dgm:t>
        <a:bodyPr/>
        <a:lstStyle/>
        <a:p>
          <a:endParaRPr lang="en-US"/>
        </a:p>
      </dgm:t>
    </dgm:pt>
    <dgm:pt modelId="{828FC613-2FD2-4690-9858-BDD45F885829}" type="pres">
      <dgm:prSet presAssocID="{1E78A957-70A7-418C-AD12-2E57040DDC02}" presName="dstNode" presStyleLbl="node1" presStyleIdx="0" presStyleCnt="3"/>
      <dgm:spPr/>
      <dgm:t>
        <a:bodyPr/>
        <a:lstStyle/>
        <a:p>
          <a:endParaRPr lang="en-US"/>
        </a:p>
      </dgm:t>
    </dgm:pt>
    <dgm:pt modelId="{C3DF16FE-D0D5-4DF5-9CEC-F6F35A0767FA}" type="pres">
      <dgm:prSet presAssocID="{49B9CEA9-35B8-4C1F-8402-75B9014425FA}" presName="text_1" presStyleLbl="node1" presStyleIdx="0" presStyleCnt="3">
        <dgm:presLayoutVars>
          <dgm:bulletEnabled val="1"/>
        </dgm:presLayoutVars>
      </dgm:prSet>
      <dgm:spPr/>
      <dgm:t>
        <a:bodyPr/>
        <a:lstStyle/>
        <a:p>
          <a:endParaRPr lang="en-US"/>
        </a:p>
      </dgm:t>
    </dgm:pt>
    <dgm:pt modelId="{677923F5-F2B7-478E-9923-36140F7275B4}" type="pres">
      <dgm:prSet presAssocID="{49B9CEA9-35B8-4C1F-8402-75B9014425FA}" presName="accent_1" presStyleCnt="0"/>
      <dgm:spPr/>
      <dgm:t>
        <a:bodyPr/>
        <a:lstStyle/>
        <a:p>
          <a:endParaRPr lang="en-US"/>
        </a:p>
      </dgm:t>
    </dgm:pt>
    <dgm:pt modelId="{7674E23D-C5B3-460C-983C-002455A97CD7}" type="pres">
      <dgm:prSet presAssocID="{49B9CEA9-35B8-4C1F-8402-75B9014425FA}" presName="accentRepeatNode" presStyleLbl="solidFgAcc1" presStyleIdx="0" presStyleCnt="3"/>
      <dgm:spPr/>
      <dgm:t>
        <a:bodyPr/>
        <a:lstStyle/>
        <a:p>
          <a:endParaRPr lang="en-US"/>
        </a:p>
      </dgm:t>
    </dgm:pt>
    <dgm:pt modelId="{F6FAC25C-9A18-4D24-8BC9-CB83D32DD81E}" type="pres">
      <dgm:prSet presAssocID="{025EF3A4-E6D0-4EBF-B68A-4A1C50B03594}" presName="text_2" presStyleLbl="node1" presStyleIdx="1" presStyleCnt="3" custLinFactNeighborX="-3" custLinFactNeighborY="-1552">
        <dgm:presLayoutVars>
          <dgm:bulletEnabled val="1"/>
        </dgm:presLayoutVars>
      </dgm:prSet>
      <dgm:spPr/>
      <dgm:t>
        <a:bodyPr/>
        <a:lstStyle/>
        <a:p>
          <a:endParaRPr lang="en-US"/>
        </a:p>
      </dgm:t>
    </dgm:pt>
    <dgm:pt modelId="{A6E997E8-265A-414D-A3B9-4745CD35245D}" type="pres">
      <dgm:prSet presAssocID="{025EF3A4-E6D0-4EBF-B68A-4A1C50B03594}" presName="accent_2" presStyleCnt="0"/>
      <dgm:spPr/>
      <dgm:t>
        <a:bodyPr/>
        <a:lstStyle/>
        <a:p>
          <a:endParaRPr lang="en-US"/>
        </a:p>
      </dgm:t>
    </dgm:pt>
    <dgm:pt modelId="{F947304F-01A5-4038-9C8A-D3DB3F90508F}" type="pres">
      <dgm:prSet presAssocID="{025EF3A4-E6D0-4EBF-B68A-4A1C50B03594}" presName="accentRepeatNode" presStyleLbl="solidFgAcc1" presStyleIdx="1" presStyleCnt="3"/>
      <dgm:spPr/>
      <dgm:t>
        <a:bodyPr/>
        <a:lstStyle/>
        <a:p>
          <a:endParaRPr lang="en-US"/>
        </a:p>
      </dgm:t>
    </dgm:pt>
    <dgm:pt modelId="{52ABC7B5-8F9B-4685-9E28-0085436C95CC}" type="pres">
      <dgm:prSet presAssocID="{CA2834F2-0D72-490F-A6A1-3EC694C223FF}" presName="text_3" presStyleLbl="node1" presStyleIdx="2" presStyleCnt="3">
        <dgm:presLayoutVars>
          <dgm:bulletEnabled val="1"/>
        </dgm:presLayoutVars>
      </dgm:prSet>
      <dgm:spPr/>
      <dgm:t>
        <a:bodyPr/>
        <a:lstStyle/>
        <a:p>
          <a:endParaRPr lang="en-US"/>
        </a:p>
      </dgm:t>
    </dgm:pt>
    <dgm:pt modelId="{31E7687E-48DF-4A66-9039-AA2ABA98F404}" type="pres">
      <dgm:prSet presAssocID="{CA2834F2-0D72-490F-A6A1-3EC694C223FF}" presName="accent_3" presStyleCnt="0"/>
      <dgm:spPr/>
      <dgm:t>
        <a:bodyPr/>
        <a:lstStyle/>
        <a:p>
          <a:endParaRPr lang="en-US"/>
        </a:p>
      </dgm:t>
    </dgm:pt>
    <dgm:pt modelId="{C9903798-6E81-44F0-A1D6-5B5C3B4D2D4C}" type="pres">
      <dgm:prSet presAssocID="{CA2834F2-0D72-490F-A6A1-3EC694C223FF}" presName="accentRepeatNode" presStyleLbl="solidFgAcc1" presStyleIdx="2" presStyleCnt="3"/>
      <dgm:spPr/>
      <dgm:t>
        <a:bodyPr/>
        <a:lstStyle/>
        <a:p>
          <a:endParaRPr lang="en-US"/>
        </a:p>
      </dgm:t>
    </dgm:pt>
  </dgm:ptLst>
  <dgm:cxnLst>
    <dgm:cxn modelId="{34473038-B358-4DBA-A92A-96BA18F99D85}" type="presOf" srcId="{49B9CEA9-35B8-4C1F-8402-75B9014425FA}" destId="{C3DF16FE-D0D5-4DF5-9CEC-F6F35A0767FA}" srcOrd="0" destOrd="0" presId="urn:microsoft.com/office/officeart/2008/layout/VerticalCurvedList"/>
    <dgm:cxn modelId="{81198F8F-4030-474C-807B-B3D856B80EE4}" type="presOf" srcId="{1E78A957-70A7-418C-AD12-2E57040DDC02}" destId="{4A690BA3-1655-422A-97B3-39447A7CE725}" srcOrd="0" destOrd="0" presId="urn:microsoft.com/office/officeart/2008/layout/VerticalCurvedList"/>
    <dgm:cxn modelId="{C8B7183C-2395-417A-8D43-7B3C3B0DA8F6}" srcId="{1E78A957-70A7-418C-AD12-2E57040DDC02}" destId="{CA2834F2-0D72-490F-A6A1-3EC694C223FF}" srcOrd="2" destOrd="0" parTransId="{5E99D4EF-6AA1-42AF-94D3-EB48FA70E99D}" sibTransId="{D36F9114-C488-4C4D-A0EB-500002ED1292}"/>
    <dgm:cxn modelId="{F14CD855-6AA1-4B74-8A20-9FE4FBEA5ADE}" srcId="{1E78A957-70A7-418C-AD12-2E57040DDC02}" destId="{025EF3A4-E6D0-4EBF-B68A-4A1C50B03594}" srcOrd="1" destOrd="0" parTransId="{0869F6C4-65F0-466A-B198-26D7A445E381}" sibTransId="{CC262A60-CF23-4289-B577-E4A8E3E1C1F2}"/>
    <dgm:cxn modelId="{42D0C057-2A32-448E-A3CC-E32B8A5D7F52}" type="presOf" srcId="{6255A008-3C24-44C1-A9B0-9E80F9B085E5}" destId="{C6C4F69B-5204-4F33-B604-53AA91BE382B}" srcOrd="0" destOrd="0" presId="urn:microsoft.com/office/officeart/2008/layout/VerticalCurvedList"/>
    <dgm:cxn modelId="{6EE756B6-80E1-4DC5-9C26-3605F57C9FE6}" srcId="{1E78A957-70A7-418C-AD12-2E57040DDC02}" destId="{49B9CEA9-35B8-4C1F-8402-75B9014425FA}" srcOrd="0" destOrd="0" parTransId="{F3C67505-3FA0-4255-BEDD-BF8B5E957C2C}" sibTransId="{6255A008-3C24-44C1-A9B0-9E80F9B085E5}"/>
    <dgm:cxn modelId="{860E5C9E-5D84-4D13-8BED-316715783B1F}" type="presOf" srcId="{025EF3A4-E6D0-4EBF-B68A-4A1C50B03594}" destId="{F6FAC25C-9A18-4D24-8BC9-CB83D32DD81E}" srcOrd="0" destOrd="0" presId="urn:microsoft.com/office/officeart/2008/layout/VerticalCurvedList"/>
    <dgm:cxn modelId="{B77D4210-39BB-4F88-A057-4CEC5FDD3799}" type="presOf" srcId="{CA2834F2-0D72-490F-A6A1-3EC694C223FF}" destId="{52ABC7B5-8F9B-4685-9E28-0085436C95CC}" srcOrd="0" destOrd="0" presId="urn:microsoft.com/office/officeart/2008/layout/VerticalCurvedList"/>
    <dgm:cxn modelId="{B77BF22F-06DF-4E12-8B93-E336FE5ADC15}" type="presParOf" srcId="{4A690BA3-1655-422A-97B3-39447A7CE725}" destId="{B072017F-C2C0-4B04-B2F2-09D28DB236CD}" srcOrd="0" destOrd="0" presId="urn:microsoft.com/office/officeart/2008/layout/VerticalCurvedList"/>
    <dgm:cxn modelId="{B4C6CF2F-BA49-4C51-863F-93F6FAE698D8}" type="presParOf" srcId="{B072017F-C2C0-4B04-B2F2-09D28DB236CD}" destId="{268E4807-9983-4B3F-94A4-A0880C7A942D}" srcOrd="0" destOrd="0" presId="urn:microsoft.com/office/officeart/2008/layout/VerticalCurvedList"/>
    <dgm:cxn modelId="{F61EB7E3-B352-4BEA-A5B7-0F72633F4D03}" type="presParOf" srcId="{268E4807-9983-4B3F-94A4-A0880C7A942D}" destId="{66B789C3-AAA5-40FD-8574-9314C052C76D}" srcOrd="0" destOrd="0" presId="urn:microsoft.com/office/officeart/2008/layout/VerticalCurvedList"/>
    <dgm:cxn modelId="{FC50DDA2-AFC3-4996-B535-89A838C24EDB}" type="presParOf" srcId="{268E4807-9983-4B3F-94A4-A0880C7A942D}" destId="{C6C4F69B-5204-4F33-B604-53AA91BE382B}" srcOrd="1" destOrd="0" presId="urn:microsoft.com/office/officeart/2008/layout/VerticalCurvedList"/>
    <dgm:cxn modelId="{DE54ECEB-BE65-4811-B699-D02BCB089155}" type="presParOf" srcId="{268E4807-9983-4B3F-94A4-A0880C7A942D}" destId="{CDC8DCEE-E588-4C0C-A8AF-5ADB0323C56E}" srcOrd="2" destOrd="0" presId="urn:microsoft.com/office/officeart/2008/layout/VerticalCurvedList"/>
    <dgm:cxn modelId="{B7192CFA-C1FD-4AC8-98C1-49B23AD4732A}" type="presParOf" srcId="{268E4807-9983-4B3F-94A4-A0880C7A942D}" destId="{828FC613-2FD2-4690-9858-BDD45F885829}" srcOrd="3" destOrd="0" presId="urn:microsoft.com/office/officeart/2008/layout/VerticalCurvedList"/>
    <dgm:cxn modelId="{3C1AD3A6-4795-4B86-8E96-0A1E488659B4}" type="presParOf" srcId="{B072017F-C2C0-4B04-B2F2-09D28DB236CD}" destId="{C3DF16FE-D0D5-4DF5-9CEC-F6F35A0767FA}" srcOrd="1" destOrd="0" presId="urn:microsoft.com/office/officeart/2008/layout/VerticalCurvedList"/>
    <dgm:cxn modelId="{20B847F1-C0DF-4D20-A1DE-0D5B01D48617}" type="presParOf" srcId="{B072017F-C2C0-4B04-B2F2-09D28DB236CD}" destId="{677923F5-F2B7-478E-9923-36140F7275B4}" srcOrd="2" destOrd="0" presId="urn:microsoft.com/office/officeart/2008/layout/VerticalCurvedList"/>
    <dgm:cxn modelId="{651C04EA-0783-4686-83DD-0A21ACC1AD8B}" type="presParOf" srcId="{677923F5-F2B7-478E-9923-36140F7275B4}" destId="{7674E23D-C5B3-460C-983C-002455A97CD7}" srcOrd="0" destOrd="0" presId="urn:microsoft.com/office/officeart/2008/layout/VerticalCurvedList"/>
    <dgm:cxn modelId="{406F09DD-F39E-4BC4-BEE9-A458934B862E}" type="presParOf" srcId="{B072017F-C2C0-4B04-B2F2-09D28DB236CD}" destId="{F6FAC25C-9A18-4D24-8BC9-CB83D32DD81E}" srcOrd="3" destOrd="0" presId="urn:microsoft.com/office/officeart/2008/layout/VerticalCurvedList"/>
    <dgm:cxn modelId="{E1AF9327-EB0F-4848-9495-0C1BC0BE637E}" type="presParOf" srcId="{B072017F-C2C0-4B04-B2F2-09D28DB236CD}" destId="{A6E997E8-265A-414D-A3B9-4745CD35245D}" srcOrd="4" destOrd="0" presId="urn:microsoft.com/office/officeart/2008/layout/VerticalCurvedList"/>
    <dgm:cxn modelId="{D1913002-7366-4FD8-8A21-9A8B602766A4}" type="presParOf" srcId="{A6E997E8-265A-414D-A3B9-4745CD35245D}" destId="{F947304F-01A5-4038-9C8A-D3DB3F90508F}" srcOrd="0" destOrd="0" presId="urn:microsoft.com/office/officeart/2008/layout/VerticalCurvedList"/>
    <dgm:cxn modelId="{E38A53A6-D9AD-423B-8E1F-A2F60B1D1746}" type="presParOf" srcId="{B072017F-C2C0-4B04-B2F2-09D28DB236CD}" destId="{52ABC7B5-8F9B-4685-9E28-0085436C95CC}" srcOrd="5" destOrd="0" presId="urn:microsoft.com/office/officeart/2008/layout/VerticalCurvedList"/>
    <dgm:cxn modelId="{E03AA708-1850-499B-AF00-648E04B5C7B9}" type="presParOf" srcId="{B072017F-C2C0-4B04-B2F2-09D28DB236CD}" destId="{31E7687E-48DF-4A66-9039-AA2ABA98F404}" srcOrd="6" destOrd="0" presId="urn:microsoft.com/office/officeart/2008/layout/VerticalCurvedList"/>
    <dgm:cxn modelId="{6EC3FCF2-D19D-4079-AADD-C6B06CF6E6BC}" type="presParOf" srcId="{31E7687E-48DF-4A66-9039-AA2ABA98F404}" destId="{C9903798-6E81-44F0-A1D6-5B5C3B4D2D4C}" srcOrd="0" destOrd="0" presId="urn:microsoft.com/office/officeart/2008/layout/VerticalCurvedList"/>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F3DC0-0C4D-4713-BE7D-8261B2209BF8}" type="doc">
      <dgm:prSet loTypeId="urn:microsoft.com/office/officeart/2005/8/layout/process4" loCatId="process" qsTypeId="urn:microsoft.com/office/officeart/2005/8/quickstyle/3d7" qsCatId="3D" csTypeId="urn:microsoft.com/office/officeart/2005/8/colors/colorful3" csCatId="colorful" phldr="1"/>
      <dgm:spPr/>
      <dgm:t>
        <a:bodyPr/>
        <a:lstStyle/>
        <a:p>
          <a:endParaRPr lang="en-US"/>
        </a:p>
      </dgm:t>
    </dgm:pt>
    <dgm:pt modelId="{7D0F30EE-B81A-4953-B777-E09AADF5F03B}">
      <dgm:prSet/>
      <dgm:spPr/>
      <dgm:t>
        <a:bodyPr/>
        <a:lstStyle/>
        <a:p>
          <a:pPr rtl="0"/>
          <a:r>
            <a:rPr lang="en-US" b="1" dirty="0" smtClean="0"/>
            <a:t>Development for Reuse (DFR):</a:t>
          </a:r>
          <a:endParaRPr lang="en-US" dirty="0"/>
        </a:p>
      </dgm:t>
    </dgm:pt>
    <dgm:pt modelId="{0E7C3E0E-633F-4B23-BF88-06D28457BC5A}" type="parTrans" cxnId="{5F0B6341-785F-40F3-8E2D-ECDAF147552F}">
      <dgm:prSet/>
      <dgm:spPr/>
      <dgm:t>
        <a:bodyPr/>
        <a:lstStyle/>
        <a:p>
          <a:endParaRPr lang="en-US"/>
        </a:p>
      </dgm:t>
    </dgm:pt>
    <dgm:pt modelId="{D09308A6-97A4-46BC-B8EB-F75F0423514B}" type="sibTrans" cxnId="{5F0B6341-785F-40F3-8E2D-ECDAF147552F}">
      <dgm:prSet/>
      <dgm:spPr/>
      <dgm:t>
        <a:bodyPr/>
        <a:lstStyle/>
        <a:p>
          <a:endParaRPr lang="en-US"/>
        </a:p>
      </dgm:t>
    </dgm:pt>
    <dgm:pt modelId="{7D8F4AD0-00D7-4AED-898E-8B51B3BD016A}">
      <dgm:prSet/>
      <dgm:spPr/>
      <dgm:t>
        <a:bodyPr/>
        <a:lstStyle/>
        <a:p>
          <a:pPr rtl="0"/>
          <a:r>
            <a:rPr lang="en-US" i="1" smtClean="0"/>
            <a:t>No DFR</a:t>
          </a:r>
          <a:endParaRPr lang="en-US"/>
        </a:p>
      </dgm:t>
    </dgm:pt>
    <dgm:pt modelId="{727D2AF4-BE23-486A-B959-CF0AAA7438BF}" type="parTrans" cxnId="{1042F3C7-B62C-40CF-B929-76B682297555}">
      <dgm:prSet/>
      <dgm:spPr/>
      <dgm:t>
        <a:bodyPr/>
        <a:lstStyle/>
        <a:p>
          <a:endParaRPr lang="en-US"/>
        </a:p>
      </dgm:t>
    </dgm:pt>
    <dgm:pt modelId="{785ED118-A9CD-4479-9166-BF23EDB10756}" type="sibTrans" cxnId="{1042F3C7-B62C-40CF-B929-76B682297555}">
      <dgm:prSet/>
      <dgm:spPr/>
      <dgm:t>
        <a:bodyPr/>
        <a:lstStyle/>
        <a:p>
          <a:endParaRPr lang="en-US"/>
        </a:p>
      </dgm:t>
    </dgm:pt>
    <dgm:pt modelId="{BF5577BE-30C8-4FB6-98FA-1C4CBA8F4DB3}">
      <dgm:prSet/>
      <dgm:spPr/>
      <dgm:t>
        <a:bodyPr/>
        <a:lstStyle/>
        <a:p>
          <a:pPr rtl="0"/>
          <a:r>
            <a:rPr lang="en-US" i="1" smtClean="0"/>
            <a:t>Conceptualized For Reuse</a:t>
          </a:r>
          <a:endParaRPr lang="en-US"/>
        </a:p>
      </dgm:t>
    </dgm:pt>
    <dgm:pt modelId="{BF34557E-ADF7-4CF2-B0C8-F789EA94DBFF}" type="parTrans" cxnId="{6CC7387C-68C4-437A-81D4-88FE8D14CE89}">
      <dgm:prSet/>
      <dgm:spPr/>
      <dgm:t>
        <a:bodyPr/>
        <a:lstStyle/>
        <a:p>
          <a:endParaRPr lang="en-US"/>
        </a:p>
      </dgm:t>
    </dgm:pt>
    <dgm:pt modelId="{E153866A-8C5A-4180-A832-497FB54A4613}" type="sibTrans" cxnId="{6CC7387C-68C4-437A-81D4-88FE8D14CE89}">
      <dgm:prSet/>
      <dgm:spPr/>
      <dgm:t>
        <a:bodyPr/>
        <a:lstStyle/>
        <a:p>
          <a:endParaRPr lang="en-US"/>
        </a:p>
      </dgm:t>
    </dgm:pt>
    <dgm:pt modelId="{E58B7018-96EE-40E7-8227-63583B71A5B3}">
      <dgm:prSet/>
      <dgm:spPr/>
      <dgm:t>
        <a:bodyPr/>
        <a:lstStyle/>
        <a:p>
          <a:pPr rtl="0"/>
          <a:r>
            <a:rPr lang="en-US" i="1" dirty="0" smtClean="0"/>
            <a:t>Designed For Reuse</a:t>
          </a:r>
          <a:endParaRPr lang="en-US" dirty="0"/>
        </a:p>
      </dgm:t>
    </dgm:pt>
    <dgm:pt modelId="{A8EEAACF-1A2E-4F95-BE64-E7EA22A6855F}" type="parTrans" cxnId="{E742C74B-C740-4DDF-A766-3E90F6583915}">
      <dgm:prSet/>
      <dgm:spPr/>
      <dgm:t>
        <a:bodyPr/>
        <a:lstStyle/>
        <a:p>
          <a:endParaRPr lang="en-US"/>
        </a:p>
      </dgm:t>
    </dgm:pt>
    <dgm:pt modelId="{444556FE-228A-4300-BE74-73B8244E4D66}" type="sibTrans" cxnId="{E742C74B-C740-4DDF-A766-3E90F6583915}">
      <dgm:prSet/>
      <dgm:spPr/>
      <dgm:t>
        <a:bodyPr/>
        <a:lstStyle/>
        <a:p>
          <a:endParaRPr lang="en-US"/>
        </a:p>
      </dgm:t>
    </dgm:pt>
    <dgm:pt modelId="{AF761253-88DD-449E-81BF-8E1D90613834}">
      <dgm:prSet/>
      <dgm:spPr/>
      <dgm:t>
        <a:bodyPr/>
        <a:lstStyle/>
        <a:p>
          <a:pPr rtl="0"/>
          <a:r>
            <a:rPr lang="en-US" i="1" smtClean="0"/>
            <a:t>Constructed For Reuse</a:t>
          </a:r>
          <a:endParaRPr lang="en-US"/>
        </a:p>
      </dgm:t>
    </dgm:pt>
    <dgm:pt modelId="{F12D076A-9BAA-45B9-A2D5-6DEB7D47314F}" type="parTrans" cxnId="{949D4657-8990-4A1F-A0F7-5FABAD841D94}">
      <dgm:prSet/>
      <dgm:spPr/>
      <dgm:t>
        <a:bodyPr/>
        <a:lstStyle/>
        <a:p>
          <a:endParaRPr lang="en-US"/>
        </a:p>
      </dgm:t>
    </dgm:pt>
    <dgm:pt modelId="{DDF50F22-3633-4ED3-8CBF-16DACE13E4B3}" type="sibTrans" cxnId="{949D4657-8990-4A1F-A0F7-5FABAD841D94}">
      <dgm:prSet/>
      <dgm:spPr/>
      <dgm:t>
        <a:bodyPr/>
        <a:lstStyle/>
        <a:p>
          <a:endParaRPr lang="en-US"/>
        </a:p>
      </dgm:t>
    </dgm:pt>
    <dgm:pt modelId="{2F1683C3-A26B-4229-96A8-29753698BB4A}">
      <dgm:prSet/>
      <dgm:spPr/>
      <dgm:t>
        <a:bodyPr/>
        <a:lstStyle/>
        <a:p>
          <a:pPr rtl="0"/>
          <a:r>
            <a:rPr lang="en-US" i="1" smtClean="0"/>
            <a:t>Validated For Reuse</a:t>
          </a:r>
          <a:endParaRPr lang="en-US"/>
        </a:p>
      </dgm:t>
    </dgm:pt>
    <dgm:pt modelId="{6D02238E-ED4F-4A57-98BC-9ECF2057BC9A}" type="parTrans" cxnId="{B692A263-232C-4DAB-B357-348604F3C60E}">
      <dgm:prSet/>
      <dgm:spPr/>
      <dgm:t>
        <a:bodyPr/>
        <a:lstStyle/>
        <a:p>
          <a:endParaRPr lang="en-US"/>
        </a:p>
      </dgm:t>
    </dgm:pt>
    <dgm:pt modelId="{DC195918-0608-48D1-AA88-235F9AE416A8}" type="sibTrans" cxnId="{B692A263-232C-4DAB-B357-348604F3C60E}">
      <dgm:prSet/>
      <dgm:spPr/>
      <dgm:t>
        <a:bodyPr/>
        <a:lstStyle/>
        <a:p>
          <a:endParaRPr lang="en-US"/>
        </a:p>
      </dgm:t>
    </dgm:pt>
    <dgm:pt modelId="{78FF0B20-FE38-4060-B332-DFD802A3D622}">
      <dgm:prSet/>
      <dgm:spPr>
        <a:solidFill>
          <a:srgbClr val="00B050"/>
        </a:solidFill>
      </dgm:spPr>
      <dgm:t>
        <a:bodyPr/>
        <a:lstStyle/>
        <a:p>
          <a:pPr rtl="0"/>
          <a:r>
            <a:rPr lang="en-US" b="1" dirty="0" smtClean="0"/>
            <a:t>Development with Reuse (DWR):</a:t>
          </a:r>
          <a:endParaRPr lang="en-US" dirty="0"/>
        </a:p>
      </dgm:t>
    </dgm:pt>
    <dgm:pt modelId="{29BFEBBB-522B-447D-BB9D-B530EC22BCD2}" type="parTrans" cxnId="{9912C9AA-4BDC-4F73-816D-AD8C2BFC0FAE}">
      <dgm:prSet/>
      <dgm:spPr/>
      <dgm:t>
        <a:bodyPr/>
        <a:lstStyle/>
        <a:p>
          <a:endParaRPr lang="en-US"/>
        </a:p>
      </dgm:t>
    </dgm:pt>
    <dgm:pt modelId="{9CD8DB2E-BCE3-4D2F-8E7A-2E8E88266073}" type="sibTrans" cxnId="{9912C9AA-4BDC-4F73-816D-AD8C2BFC0FAE}">
      <dgm:prSet/>
      <dgm:spPr/>
      <dgm:t>
        <a:bodyPr/>
        <a:lstStyle/>
        <a:p>
          <a:endParaRPr lang="en-US"/>
        </a:p>
      </dgm:t>
    </dgm:pt>
    <dgm:pt modelId="{B6ACD67D-2FE0-4961-96E6-E0D0E80AD5FE}">
      <dgm:prSet/>
      <dgm:spPr/>
      <dgm:t>
        <a:bodyPr/>
        <a:lstStyle/>
        <a:p>
          <a:pPr rtl="0"/>
          <a:r>
            <a:rPr lang="en-US" i="1" smtClean="0"/>
            <a:t>New</a:t>
          </a:r>
          <a:endParaRPr lang="en-US"/>
        </a:p>
      </dgm:t>
    </dgm:pt>
    <dgm:pt modelId="{4420C51E-B63C-47B9-AC19-E8D37A9F7AA8}" type="parTrans" cxnId="{61CB71C7-BCC6-43BF-B950-8844B5FAB83B}">
      <dgm:prSet/>
      <dgm:spPr/>
      <dgm:t>
        <a:bodyPr/>
        <a:lstStyle/>
        <a:p>
          <a:endParaRPr lang="en-US"/>
        </a:p>
      </dgm:t>
    </dgm:pt>
    <dgm:pt modelId="{A9698B84-7808-4359-AA0A-C37CAF7DD5C5}" type="sibTrans" cxnId="{61CB71C7-BCC6-43BF-B950-8844B5FAB83B}">
      <dgm:prSet/>
      <dgm:spPr/>
      <dgm:t>
        <a:bodyPr/>
        <a:lstStyle/>
        <a:p>
          <a:endParaRPr lang="en-US"/>
        </a:p>
      </dgm:t>
    </dgm:pt>
    <dgm:pt modelId="{B6A87BAD-E281-417C-95BB-6B6E189ECD99}">
      <dgm:prSet/>
      <dgm:spPr/>
      <dgm:t>
        <a:bodyPr/>
        <a:lstStyle/>
        <a:p>
          <a:pPr rtl="0"/>
          <a:r>
            <a:rPr lang="en-US" i="1" smtClean="0"/>
            <a:t>Design Modified</a:t>
          </a:r>
          <a:endParaRPr lang="en-US"/>
        </a:p>
      </dgm:t>
    </dgm:pt>
    <dgm:pt modelId="{47FC284C-816A-4076-B000-50C167829A00}" type="parTrans" cxnId="{5F78CADB-92C8-4510-9503-AB328C8F6C29}">
      <dgm:prSet/>
      <dgm:spPr/>
      <dgm:t>
        <a:bodyPr/>
        <a:lstStyle/>
        <a:p>
          <a:endParaRPr lang="en-US"/>
        </a:p>
      </dgm:t>
    </dgm:pt>
    <dgm:pt modelId="{6C915CC3-AA19-4378-896A-0D1EA55D1E6D}" type="sibTrans" cxnId="{5F78CADB-92C8-4510-9503-AB328C8F6C29}">
      <dgm:prSet/>
      <dgm:spPr/>
      <dgm:t>
        <a:bodyPr/>
        <a:lstStyle/>
        <a:p>
          <a:endParaRPr lang="en-US"/>
        </a:p>
      </dgm:t>
    </dgm:pt>
    <dgm:pt modelId="{4C716E46-305B-4EC1-A5E1-CB6DE1A3EEDB}">
      <dgm:prSet/>
      <dgm:spPr/>
      <dgm:t>
        <a:bodyPr/>
        <a:lstStyle/>
        <a:p>
          <a:pPr rtl="0"/>
          <a:r>
            <a:rPr lang="en-US" i="1" smtClean="0"/>
            <a:t>Design Implemented</a:t>
          </a:r>
          <a:endParaRPr lang="en-US"/>
        </a:p>
      </dgm:t>
    </dgm:pt>
    <dgm:pt modelId="{DFA2A889-08F7-4D29-9A9D-55CE12F91A63}" type="parTrans" cxnId="{3D39D221-AC90-43C8-AC8E-47969BB1CDF7}">
      <dgm:prSet/>
      <dgm:spPr/>
      <dgm:t>
        <a:bodyPr/>
        <a:lstStyle/>
        <a:p>
          <a:endParaRPr lang="en-US"/>
        </a:p>
      </dgm:t>
    </dgm:pt>
    <dgm:pt modelId="{8D684F1A-E581-48BB-9841-B31F23141B30}" type="sibTrans" cxnId="{3D39D221-AC90-43C8-AC8E-47969BB1CDF7}">
      <dgm:prSet/>
      <dgm:spPr/>
      <dgm:t>
        <a:bodyPr/>
        <a:lstStyle/>
        <a:p>
          <a:endParaRPr lang="en-US"/>
        </a:p>
      </dgm:t>
    </dgm:pt>
    <dgm:pt modelId="{A67F0D0E-DE66-4DE9-BF88-1368500B44A4}">
      <dgm:prSet/>
      <dgm:spPr/>
      <dgm:t>
        <a:bodyPr/>
        <a:lstStyle/>
        <a:p>
          <a:pPr rtl="0"/>
          <a:r>
            <a:rPr lang="en-US" i="1" smtClean="0"/>
            <a:t>Adapted for Integration</a:t>
          </a:r>
          <a:endParaRPr lang="en-US"/>
        </a:p>
      </dgm:t>
    </dgm:pt>
    <dgm:pt modelId="{536648F1-FDFF-44DE-827B-801DE07A4351}" type="parTrans" cxnId="{625885DA-2C08-4E98-AD4C-7994A1E1A2E8}">
      <dgm:prSet/>
      <dgm:spPr/>
      <dgm:t>
        <a:bodyPr/>
        <a:lstStyle/>
        <a:p>
          <a:endParaRPr lang="en-US"/>
        </a:p>
      </dgm:t>
    </dgm:pt>
    <dgm:pt modelId="{2430EA00-AC14-48A3-A723-2F7BD7D3ACFF}" type="sibTrans" cxnId="{625885DA-2C08-4E98-AD4C-7994A1E1A2E8}">
      <dgm:prSet/>
      <dgm:spPr/>
      <dgm:t>
        <a:bodyPr/>
        <a:lstStyle/>
        <a:p>
          <a:endParaRPr lang="en-US"/>
        </a:p>
      </dgm:t>
    </dgm:pt>
    <dgm:pt modelId="{2C623C4C-5427-4A37-A08B-026F20FE33FA}">
      <dgm:prSet/>
      <dgm:spPr/>
      <dgm:t>
        <a:bodyPr/>
        <a:lstStyle/>
        <a:p>
          <a:pPr rtl="0"/>
          <a:r>
            <a:rPr lang="en-US" i="1" smtClean="0"/>
            <a:t>Adopted for Integration</a:t>
          </a:r>
          <a:endParaRPr lang="en-US"/>
        </a:p>
      </dgm:t>
    </dgm:pt>
    <dgm:pt modelId="{8FD570BA-64E4-4A6C-AD67-F197D5F6A4FD}" type="parTrans" cxnId="{6013DF5D-45A0-4106-96C0-B1A620A18606}">
      <dgm:prSet/>
      <dgm:spPr/>
      <dgm:t>
        <a:bodyPr/>
        <a:lstStyle/>
        <a:p>
          <a:endParaRPr lang="en-US"/>
        </a:p>
      </dgm:t>
    </dgm:pt>
    <dgm:pt modelId="{AEB0060B-7E34-4D12-A9DF-4D7300E644F9}" type="sibTrans" cxnId="{6013DF5D-45A0-4106-96C0-B1A620A18606}">
      <dgm:prSet/>
      <dgm:spPr/>
      <dgm:t>
        <a:bodyPr/>
        <a:lstStyle/>
        <a:p>
          <a:endParaRPr lang="en-US"/>
        </a:p>
      </dgm:t>
    </dgm:pt>
    <dgm:pt modelId="{212B1F76-8A15-43DB-8E12-B2BFEEF84A95}">
      <dgm:prSet/>
      <dgm:spPr/>
      <dgm:t>
        <a:bodyPr/>
        <a:lstStyle/>
        <a:p>
          <a:pPr rtl="0"/>
          <a:r>
            <a:rPr lang="en-US" i="1" smtClean="0"/>
            <a:t>Managed</a:t>
          </a:r>
          <a:endParaRPr lang="en-US"/>
        </a:p>
      </dgm:t>
    </dgm:pt>
    <dgm:pt modelId="{C7690F12-4BD5-4DBA-AD9F-E3251E1CD7D1}" type="parTrans" cxnId="{20BC1DB8-905E-4334-AE82-8FA8A023AD13}">
      <dgm:prSet/>
      <dgm:spPr/>
      <dgm:t>
        <a:bodyPr/>
        <a:lstStyle/>
        <a:p>
          <a:endParaRPr lang="en-US"/>
        </a:p>
      </dgm:t>
    </dgm:pt>
    <dgm:pt modelId="{D8B6966E-E779-405D-AC30-F119CCADD025}" type="sibTrans" cxnId="{20BC1DB8-905E-4334-AE82-8FA8A023AD13}">
      <dgm:prSet/>
      <dgm:spPr/>
      <dgm:t>
        <a:bodyPr/>
        <a:lstStyle/>
        <a:p>
          <a:endParaRPr lang="en-US"/>
        </a:p>
      </dgm:t>
    </dgm:pt>
    <dgm:pt modelId="{AA74118C-3788-4398-81FA-577FD9A4A903}" type="pres">
      <dgm:prSet presAssocID="{57FF3DC0-0C4D-4713-BE7D-8261B2209BF8}" presName="Name0" presStyleCnt="0">
        <dgm:presLayoutVars>
          <dgm:dir/>
          <dgm:animLvl val="lvl"/>
          <dgm:resizeHandles val="exact"/>
        </dgm:presLayoutVars>
      </dgm:prSet>
      <dgm:spPr/>
      <dgm:t>
        <a:bodyPr/>
        <a:lstStyle/>
        <a:p>
          <a:endParaRPr lang="en-US"/>
        </a:p>
      </dgm:t>
    </dgm:pt>
    <dgm:pt modelId="{0E172D61-36FC-4715-9841-2394CD988FC6}" type="pres">
      <dgm:prSet presAssocID="{78FF0B20-FE38-4060-B332-DFD802A3D622}" presName="boxAndChildren" presStyleCnt="0"/>
      <dgm:spPr/>
    </dgm:pt>
    <dgm:pt modelId="{47755CC2-C942-4A6F-B1F1-5F097D946DA1}" type="pres">
      <dgm:prSet presAssocID="{78FF0B20-FE38-4060-B332-DFD802A3D622}" presName="parentTextBox" presStyleLbl="node1" presStyleIdx="0" presStyleCnt="2"/>
      <dgm:spPr/>
      <dgm:t>
        <a:bodyPr/>
        <a:lstStyle/>
        <a:p>
          <a:endParaRPr lang="en-US"/>
        </a:p>
      </dgm:t>
    </dgm:pt>
    <dgm:pt modelId="{BB1EC27B-72BA-4E87-ABA4-CED56A3EDBA2}" type="pres">
      <dgm:prSet presAssocID="{78FF0B20-FE38-4060-B332-DFD802A3D622}" presName="entireBox" presStyleLbl="node1" presStyleIdx="0" presStyleCnt="2"/>
      <dgm:spPr/>
      <dgm:t>
        <a:bodyPr/>
        <a:lstStyle/>
        <a:p>
          <a:endParaRPr lang="en-US"/>
        </a:p>
      </dgm:t>
    </dgm:pt>
    <dgm:pt modelId="{2E805260-8F98-4E2A-8397-26DEE70063BA}" type="pres">
      <dgm:prSet presAssocID="{78FF0B20-FE38-4060-B332-DFD802A3D622}" presName="descendantBox" presStyleCnt="0"/>
      <dgm:spPr/>
    </dgm:pt>
    <dgm:pt modelId="{A98894E8-0EEE-4E94-A0B1-216EF0B061C9}" type="pres">
      <dgm:prSet presAssocID="{B6ACD67D-2FE0-4961-96E6-E0D0E80AD5FE}" presName="childTextBox" presStyleLbl="fgAccFollowNode1" presStyleIdx="0" presStyleCnt="11">
        <dgm:presLayoutVars>
          <dgm:bulletEnabled val="1"/>
        </dgm:presLayoutVars>
      </dgm:prSet>
      <dgm:spPr/>
      <dgm:t>
        <a:bodyPr/>
        <a:lstStyle/>
        <a:p>
          <a:endParaRPr lang="en-US"/>
        </a:p>
      </dgm:t>
    </dgm:pt>
    <dgm:pt modelId="{342CB44A-AC4A-4202-8C07-C397D607CFA0}" type="pres">
      <dgm:prSet presAssocID="{B6A87BAD-E281-417C-95BB-6B6E189ECD99}" presName="childTextBox" presStyleLbl="fgAccFollowNode1" presStyleIdx="1" presStyleCnt="11">
        <dgm:presLayoutVars>
          <dgm:bulletEnabled val="1"/>
        </dgm:presLayoutVars>
      </dgm:prSet>
      <dgm:spPr/>
      <dgm:t>
        <a:bodyPr/>
        <a:lstStyle/>
        <a:p>
          <a:endParaRPr lang="en-US"/>
        </a:p>
      </dgm:t>
    </dgm:pt>
    <dgm:pt modelId="{B7914D7F-D901-4C5E-995B-33D082E3C6B0}" type="pres">
      <dgm:prSet presAssocID="{4C716E46-305B-4EC1-A5E1-CB6DE1A3EEDB}" presName="childTextBox" presStyleLbl="fgAccFollowNode1" presStyleIdx="2" presStyleCnt="11">
        <dgm:presLayoutVars>
          <dgm:bulletEnabled val="1"/>
        </dgm:presLayoutVars>
      </dgm:prSet>
      <dgm:spPr/>
      <dgm:t>
        <a:bodyPr/>
        <a:lstStyle/>
        <a:p>
          <a:endParaRPr lang="en-US"/>
        </a:p>
      </dgm:t>
    </dgm:pt>
    <dgm:pt modelId="{C1322EF9-6169-4FF1-B68D-2443252E3FDA}" type="pres">
      <dgm:prSet presAssocID="{A67F0D0E-DE66-4DE9-BF88-1368500B44A4}" presName="childTextBox" presStyleLbl="fgAccFollowNode1" presStyleIdx="3" presStyleCnt="11">
        <dgm:presLayoutVars>
          <dgm:bulletEnabled val="1"/>
        </dgm:presLayoutVars>
      </dgm:prSet>
      <dgm:spPr/>
      <dgm:t>
        <a:bodyPr/>
        <a:lstStyle/>
        <a:p>
          <a:endParaRPr lang="en-US"/>
        </a:p>
      </dgm:t>
    </dgm:pt>
    <dgm:pt modelId="{EF689DA2-34FE-43DB-BDD6-A10462717E21}" type="pres">
      <dgm:prSet presAssocID="{2C623C4C-5427-4A37-A08B-026F20FE33FA}" presName="childTextBox" presStyleLbl="fgAccFollowNode1" presStyleIdx="4" presStyleCnt="11">
        <dgm:presLayoutVars>
          <dgm:bulletEnabled val="1"/>
        </dgm:presLayoutVars>
      </dgm:prSet>
      <dgm:spPr/>
      <dgm:t>
        <a:bodyPr/>
        <a:lstStyle/>
        <a:p>
          <a:endParaRPr lang="en-US"/>
        </a:p>
      </dgm:t>
    </dgm:pt>
    <dgm:pt modelId="{8BDC3A8B-B338-44AF-B1CD-398EA89A2E6F}" type="pres">
      <dgm:prSet presAssocID="{212B1F76-8A15-43DB-8E12-B2BFEEF84A95}" presName="childTextBox" presStyleLbl="fgAccFollowNode1" presStyleIdx="5" presStyleCnt="11">
        <dgm:presLayoutVars>
          <dgm:bulletEnabled val="1"/>
        </dgm:presLayoutVars>
      </dgm:prSet>
      <dgm:spPr/>
      <dgm:t>
        <a:bodyPr/>
        <a:lstStyle/>
        <a:p>
          <a:endParaRPr lang="en-US"/>
        </a:p>
      </dgm:t>
    </dgm:pt>
    <dgm:pt modelId="{1955EB0B-953D-4676-97C5-B3E3CDAB2DD2}" type="pres">
      <dgm:prSet presAssocID="{D09308A6-97A4-46BC-B8EB-F75F0423514B}" presName="sp" presStyleCnt="0"/>
      <dgm:spPr/>
    </dgm:pt>
    <dgm:pt modelId="{89C5A1FA-328C-47F5-ABAC-8D9D5E8321F8}" type="pres">
      <dgm:prSet presAssocID="{7D0F30EE-B81A-4953-B777-E09AADF5F03B}" presName="arrowAndChildren" presStyleCnt="0"/>
      <dgm:spPr/>
    </dgm:pt>
    <dgm:pt modelId="{B5796843-5930-4FF7-BD36-A2B1EBF65174}" type="pres">
      <dgm:prSet presAssocID="{7D0F30EE-B81A-4953-B777-E09AADF5F03B}" presName="parentTextArrow" presStyleLbl="node1" presStyleIdx="0" presStyleCnt="2"/>
      <dgm:spPr/>
      <dgm:t>
        <a:bodyPr/>
        <a:lstStyle/>
        <a:p>
          <a:endParaRPr lang="en-US"/>
        </a:p>
      </dgm:t>
    </dgm:pt>
    <dgm:pt modelId="{362BA082-24B0-477D-ACB1-6262A1A204D5}" type="pres">
      <dgm:prSet presAssocID="{7D0F30EE-B81A-4953-B777-E09AADF5F03B}" presName="arrow" presStyleLbl="node1" presStyleIdx="1" presStyleCnt="2" custLinFactNeighborX="10614" custLinFactNeighborY="-74"/>
      <dgm:spPr/>
      <dgm:t>
        <a:bodyPr/>
        <a:lstStyle/>
        <a:p>
          <a:endParaRPr lang="en-US"/>
        </a:p>
      </dgm:t>
    </dgm:pt>
    <dgm:pt modelId="{EF99866F-8FCD-4268-BA2D-2BFD34075B00}" type="pres">
      <dgm:prSet presAssocID="{7D0F30EE-B81A-4953-B777-E09AADF5F03B}" presName="descendantArrow" presStyleCnt="0"/>
      <dgm:spPr/>
    </dgm:pt>
    <dgm:pt modelId="{A44D13C8-AFE7-4053-81AA-4D3F1C38C137}" type="pres">
      <dgm:prSet presAssocID="{7D8F4AD0-00D7-4AED-898E-8B51B3BD016A}" presName="childTextArrow" presStyleLbl="fgAccFollowNode1" presStyleIdx="6" presStyleCnt="11">
        <dgm:presLayoutVars>
          <dgm:bulletEnabled val="1"/>
        </dgm:presLayoutVars>
      </dgm:prSet>
      <dgm:spPr/>
      <dgm:t>
        <a:bodyPr/>
        <a:lstStyle/>
        <a:p>
          <a:endParaRPr lang="en-US"/>
        </a:p>
      </dgm:t>
    </dgm:pt>
    <dgm:pt modelId="{2D7F3E11-FB54-4690-BB02-EFE393598F04}" type="pres">
      <dgm:prSet presAssocID="{BF5577BE-30C8-4FB6-98FA-1C4CBA8F4DB3}" presName="childTextArrow" presStyleLbl="fgAccFollowNode1" presStyleIdx="7" presStyleCnt="11">
        <dgm:presLayoutVars>
          <dgm:bulletEnabled val="1"/>
        </dgm:presLayoutVars>
      </dgm:prSet>
      <dgm:spPr/>
      <dgm:t>
        <a:bodyPr/>
        <a:lstStyle/>
        <a:p>
          <a:endParaRPr lang="en-US"/>
        </a:p>
      </dgm:t>
    </dgm:pt>
    <dgm:pt modelId="{7564D43B-F907-4A31-9338-F720AF77832B}" type="pres">
      <dgm:prSet presAssocID="{E58B7018-96EE-40E7-8227-63583B71A5B3}" presName="childTextArrow" presStyleLbl="fgAccFollowNode1" presStyleIdx="8" presStyleCnt="11">
        <dgm:presLayoutVars>
          <dgm:bulletEnabled val="1"/>
        </dgm:presLayoutVars>
      </dgm:prSet>
      <dgm:spPr/>
      <dgm:t>
        <a:bodyPr/>
        <a:lstStyle/>
        <a:p>
          <a:endParaRPr lang="en-US"/>
        </a:p>
      </dgm:t>
    </dgm:pt>
    <dgm:pt modelId="{FD406009-F026-4C71-A6D7-59F088C46188}" type="pres">
      <dgm:prSet presAssocID="{AF761253-88DD-449E-81BF-8E1D90613834}" presName="childTextArrow" presStyleLbl="fgAccFollowNode1" presStyleIdx="9" presStyleCnt="11">
        <dgm:presLayoutVars>
          <dgm:bulletEnabled val="1"/>
        </dgm:presLayoutVars>
      </dgm:prSet>
      <dgm:spPr/>
      <dgm:t>
        <a:bodyPr/>
        <a:lstStyle/>
        <a:p>
          <a:endParaRPr lang="en-US"/>
        </a:p>
      </dgm:t>
    </dgm:pt>
    <dgm:pt modelId="{FE0E8D92-EBAE-4959-95D6-CC864F45A78A}" type="pres">
      <dgm:prSet presAssocID="{2F1683C3-A26B-4229-96A8-29753698BB4A}" presName="childTextArrow" presStyleLbl="fgAccFollowNode1" presStyleIdx="10" presStyleCnt="11">
        <dgm:presLayoutVars>
          <dgm:bulletEnabled val="1"/>
        </dgm:presLayoutVars>
      </dgm:prSet>
      <dgm:spPr/>
      <dgm:t>
        <a:bodyPr/>
        <a:lstStyle/>
        <a:p>
          <a:endParaRPr lang="en-US"/>
        </a:p>
      </dgm:t>
    </dgm:pt>
  </dgm:ptLst>
  <dgm:cxnLst>
    <dgm:cxn modelId="{8F3B625F-C2B5-450F-8319-1D601B08CB35}" type="presOf" srcId="{57FF3DC0-0C4D-4713-BE7D-8261B2209BF8}" destId="{AA74118C-3788-4398-81FA-577FD9A4A903}" srcOrd="0" destOrd="0" presId="urn:microsoft.com/office/officeart/2005/8/layout/process4"/>
    <dgm:cxn modelId="{61CB71C7-BCC6-43BF-B950-8844B5FAB83B}" srcId="{78FF0B20-FE38-4060-B332-DFD802A3D622}" destId="{B6ACD67D-2FE0-4961-96E6-E0D0E80AD5FE}" srcOrd="0" destOrd="0" parTransId="{4420C51E-B63C-47B9-AC19-E8D37A9F7AA8}" sibTransId="{A9698B84-7808-4359-AA0A-C37CAF7DD5C5}"/>
    <dgm:cxn modelId="{E742C74B-C740-4DDF-A766-3E90F6583915}" srcId="{7D0F30EE-B81A-4953-B777-E09AADF5F03B}" destId="{E58B7018-96EE-40E7-8227-63583B71A5B3}" srcOrd="2" destOrd="0" parTransId="{A8EEAACF-1A2E-4F95-BE64-E7EA22A6855F}" sibTransId="{444556FE-228A-4300-BE74-73B8244E4D66}"/>
    <dgm:cxn modelId="{022B1397-34FF-4210-B140-B503AFA2DA6B}" type="presOf" srcId="{A67F0D0E-DE66-4DE9-BF88-1368500B44A4}" destId="{C1322EF9-6169-4FF1-B68D-2443252E3FDA}" srcOrd="0" destOrd="0" presId="urn:microsoft.com/office/officeart/2005/8/layout/process4"/>
    <dgm:cxn modelId="{5DF2B132-7FC6-4DFC-B811-5B920FDB74EC}" type="presOf" srcId="{4C716E46-305B-4EC1-A5E1-CB6DE1A3EEDB}" destId="{B7914D7F-D901-4C5E-995B-33D082E3C6B0}" srcOrd="0" destOrd="0" presId="urn:microsoft.com/office/officeart/2005/8/layout/process4"/>
    <dgm:cxn modelId="{5F78CADB-92C8-4510-9503-AB328C8F6C29}" srcId="{78FF0B20-FE38-4060-B332-DFD802A3D622}" destId="{B6A87BAD-E281-417C-95BB-6B6E189ECD99}" srcOrd="1" destOrd="0" parTransId="{47FC284C-816A-4076-B000-50C167829A00}" sibTransId="{6C915CC3-AA19-4378-896A-0D1EA55D1E6D}"/>
    <dgm:cxn modelId="{949D4657-8990-4A1F-A0F7-5FABAD841D94}" srcId="{7D0F30EE-B81A-4953-B777-E09AADF5F03B}" destId="{AF761253-88DD-449E-81BF-8E1D90613834}" srcOrd="3" destOrd="0" parTransId="{F12D076A-9BAA-45B9-A2D5-6DEB7D47314F}" sibTransId="{DDF50F22-3633-4ED3-8CBF-16DACE13E4B3}"/>
    <dgm:cxn modelId="{7BC56557-AF44-4CF7-B735-9B48C81A1745}" type="presOf" srcId="{7D0F30EE-B81A-4953-B777-E09AADF5F03B}" destId="{B5796843-5930-4FF7-BD36-A2B1EBF65174}" srcOrd="0" destOrd="0" presId="urn:microsoft.com/office/officeart/2005/8/layout/process4"/>
    <dgm:cxn modelId="{20BC1DB8-905E-4334-AE82-8FA8A023AD13}" srcId="{78FF0B20-FE38-4060-B332-DFD802A3D622}" destId="{212B1F76-8A15-43DB-8E12-B2BFEEF84A95}" srcOrd="5" destOrd="0" parTransId="{C7690F12-4BD5-4DBA-AD9F-E3251E1CD7D1}" sibTransId="{D8B6966E-E779-405D-AC30-F119CCADD025}"/>
    <dgm:cxn modelId="{6CC7387C-68C4-437A-81D4-88FE8D14CE89}" srcId="{7D0F30EE-B81A-4953-B777-E09AADF5F03B}" destId="{BF5577BE-30C8-4FB6-98FA-1C4CBA8F4DB3}" srcOrd="1" destOrd="0" parTransId="{BF34557E-ADF7-4CF2-B0C8-F789EA94DBFF}" sibTransId="{E153866A-8C5A-4180-A832-497FB54A4613}"/>
    <dgm:cxn modelId="{B692A263-232C-4DAB-B357-348604F3C60E}" srcId="{7D0F30EE-B81A-4953-B777-E09AADF5F03B}" destId="{2F1683C3-A26B-4229-96A8-29753698BB4A}" srcOrd="4" destOrd="0" parTransId="{6D02238E-ED4F-4A57-98BC-9ECF2057BC9A}" sibTransId="{DC195918-0608-48D1-AA88-235F9AE416A8}"/>
    <dgm:cxn modelId="{3894BDD0-7867-49E7-8546-DCB055D78816}" type="presOf" srcId="{BF5577BE-30C8-4FB6-98FA-1C4CBA8F4DB3}" destId="{2D7F3E11-FB54-4690-BB02-EFE393598F04}" srcOrd="0" destOrd="0" presId="urn:microsoft.com/office/officeart/2005/8/layout/process4"/>
    <dgm:cxn modelId="{625885DA-2C08-4E98-AD4C-7994A1E1A2E8}" srcId="{78FF0B20-FE38-4060-B332-DFD802A3D622}" destId="{A67F0D0E-DE66-4DE9-BF88-1368500B44A4}" srcOrd="3" destOrd="0" parTransId="{536648F1-FDFF-44DE-827B-801DE07A4351}" sibTransId="{2430EA00-AC14-48A3-A723-2F7BD7D3ACFF}"/>
    <dgm:cxn modelId="{44E33D61-4ECB-4CCA-8129-D916CBD60B5D}" type="presOf" srcId="{7D8F4AD0-00D7-4AED-898E-8B51B3BD016A}" destId="{A44D13C8-AFE7-4053-81AA-4D3F1C38C137}" srcOrd="0" destOrd="0" presId="urn:microsoft.com/office/officeart/2005/8/layout/process4"/>
    <dgm:cxn modelId="{E29BE0BB-F4A9-440B-A0BD-3F378BD9355E}" type="presOf" srcId="{78FF0B20-FE38-4060-B332-DFD802A3D622}" destId="{BB1EC27B-72BA-4E87-ABA4-CED56A3EDBA2}" srcOrd="1" destOrd="0" presId="urn:microsoft.com/office/officeart/2005/8/layout/process4"/>
    <dgm:cxn modelId="{3DCC283B-6682-4B73-8B52-F9EC401CBD92}" type="presOf" srcId="{2C623C4C-5427-4A37-A08B-026F20FE33FA}" destId="{EF689DA2-34FE-43DB-BDD6-A10462717E21}" srcOrd="0" destOrd="0" presId="urn:microsoft.com/office/officeart/2005/8/layout/process4"/>
    <dgm:cxn modelId="{D260A0D5-F500-4846-864D-384809B12C5B}" type="presOf" srcId="{78FF0B20-FE38-4060-B332-DFD802A3D622}" destId="{47755CC2-C942-4A6F-B1F1-5F097D946DA1}" srcOrd="0" destOrd="0" presId="urn:microsoft.com/office/officeart/2005/8/layout/process4"/>
    <dgm:cxn modelId="{05BA5436-F175-4144-A9FE-BA91D8B67BA0}" type="presOf" srcId="{AF761253-88DD-449E-81BF-8E1D90613834}" destId="{FD406009-F026-4C71-A6D7-59F088C46188}" srcOrd="0" destOrd="0" presId="urn:microsoft.com/office/officeart/2005/8/layout/process4"/>
    <dgm:cxn modelId="{6013DF5D-45A0-4106-96C0-B1A620A18606}" srcId="{78FF0B20-FE38-4060-B332-DFD802A3D622}" destId="{2C623C4C-5427-4A37-A08B-026F20FE33FA}" srcOrd="4" destOrd="0" parTransId="{8FD570BA-64E4-4A6C-AD67-F197D5F6A4FD}" sibTransId="{AEB0060B-7E34-4D12-A9DF-4D7300E644F9}"/>
    <dgm:cxn modelId="{47F3D79A-C12B-43E0-AD41-B48ACD6D127D}" type="presOf" srcId="{212B1F76-8A15-43DB-8E12-B2BFEEF84A95}" destId="{8BDC3A8B-B338-44AF-B1CD-398EA89A2E6F}" srcOrd="0" destOrd="0" presId="urn:microsoft.com/office/officeart/2005/8/layout/process4"/>
    <dgm:cxn modelId="{CCF0C8C5-2663-41E3-AF3E-CE1FD8A2BA34}" type="presOf" srcId="{E58B7018-96EE-40E7-8227-63583B71A5B3}" destId="{7564D43B-F907-4A31-9338-F720AF77832B}" srcOrd="0" destOrd="0" presId="urn:microsoft.com/office/officeart/2005/8/layout/process4"/>
    <dgm:cxn modelId="{A40427D9-D076-4E6D-BFF2-E43F4495F966}" type="presOf" srcId="{B6A87BAD-E281-417C-95BB-6B6E189ECD99}" destId="{342CB44A-AC4A-4202-8C07-C397D607CFA0}" srcOrd="0" destOrd="0" presId="urn:microsoft.com/office/officeart/2005/8/layout/process4"/>
    <dgm:cxn modelId="{4C88365C-F784-4A1A-845C-F32EAE2190DB}" type="presOf" srcId="{7D0F30EE-B81A-4953-B777-E09AADF5F03B}" destId="{362BA082-24B0-477D-ACB1-6262A1A204D5}" srcOrd="1" destOrd="0" presId="urn:microsoft.com/office/officeart/2005/8/layout/process4"/>
    <dgm:cxn modelId="{1042F3C7-B62C-40CF-B929-76B682297555}" srcId="{7D0F30EE-B81A-4953-B777-E09AADF5F03B}" destId="{7D8F4AD0-00D7-4AED-898E-8B51B3BD016A}" srcOrd="0" destOrd="0" parTransId="{727D2AF4-BE23-486A-B959-CF0AAA7438BF}" sibTransId="{785ED118-A9CD-4479-9166-BF23EDB10756}"/>
    <dgm:cxn modelId="{DEF5696D-A328-4460-A772-8E3C9F5722AC}" type="presOf" srcId="{B6ACD67D-2FE0-4961-96E6-E0D0E80AD5FE}" destId="{A98894E8-0EEE-4E94-A0B1-216EF0B061C9}" srcOrd="0" destOrd="0" presId="urn:microsoft.com/office/officeart/2005/8/layout/process4"/>
    <dgm:cxn modelId="{9912C9AA-4BDC-4F73-816D-AD8C2BFC0FAE}" srcId="{57FF3DC0-0C4D-4713-BE7D-8261B2209BF8}" destId="{78FF0B20-FE38-4060-B332-DFD802A3D622}" srcOrd="1" destOrd="0" parTransId="{29BFEBBB-522B-447D-BB9D-B530EC22BCD2}" sibTransId="{9CD8DB2E-BCE3-4D2F-8E7A-2E8E88266073}"/>
    <dgm:cxn modelId="{3D39D221-AC90-43C8-AC8E-47969BB1CDF7}" srcId="{78FF0B20-FE38-4060-B332-DFD802A3D622}" destId="{4C716E46-305B-4EC1-A5E1-CB6DE1A3EEDB}" srcOrd="2" destOrd="0" parTransId="{DFA2A889-08F7-4D29-9A9D-55CE12F91A63}" sibTransId="{8D684F1A-E581-48BB-9841-B31F23141B30}"/>
    <dgm:cxn modelId="{5F0B6341-785F-40F3-8E2D-ECDAF147552F}" srcId="{57FF3DC0-0C4D-4713-BE7D-8261B2209BF8}" destId="{7D0F30EE-B81A-4953-B777-E09AADF5F03B}" srcOrd="0" destOrd="0" parTransId="{0E7C3E0E-633F-4B23-BF88-06D28457BC5A}" sibTransId="{D09308A6-97A4-46BC-B8EB-F75F0423514B}"/>
    <dgm:cxn modelId="{D57DBD58-489B-4888-97D1-4143848F3D44}" type="presOf" srcId="{2F1683C3-A26B-4229-96A8-29753698BB4A}" destId="{FE0E8D92-EBAE-4959-95D6-CC864F45A78A}" srcOrd="0" destOrd="0" presId="urn:microsoft.com/office/officeart/2005/8/layout/process4"/>
    <dgm:cxn modelId="{481776E9-A2FC-41EF-B4B9-8411927BA0CE}" type="presParOf" srcId="{AA74118C-3788-4398-81FA-577FD9A4A903}" destId="{0E172D61-36FC-4715-9841-2394CD988FC6}" srcOrd="0" destOrd="0" presId="urn:microsoft.com/office/officeart/2005/8/layout/process4"/>
    <dgm:cxn modelId="{D5396FAE-2124-4D43-8E46-75929F3A580C}" type="presParOf" srcId="{0E172D61-36FC-4715-9841-2394CD988FC6}" destId="{47755CC2-C942-4A6F-B1F1-5F097D946DA1}" srcOrd="0" destOrd="0" presId="urn:microsoft.com/office/officeart/2005/8/layout/process4"/>
    <dgm:cxn modelId="{E4580402-CC06-499C-9AF1-F1904DEF06FE}" type="presParOf" srcId="{0E172D61-36FC-4715-9841-2394CD988FC6}" destId="{BB1EC27B-72BA-4E87-ABA4-CED56A3EDBA2}" srcOrd="1" destOrd="0" presId="urn:microsoft.com/office/officeart/2005/8/layout/process4"/>
    <dgm:cxn modelId="{96CA2069-7758-474D-BAF7-9F692CADBB47}" type="presParOf" srcId="{0E172D61-36FC-4715-9841-2394CD988FC6}" destId="{2E805260-8F98-4E2A-8397-26DEE70063BA}" srcOrd="2" destOrd="0" presId="urn:microsoft.com/office/officeart/2005/8/layout/process4"/>
    <dgm:cxn modelId="{5707BA7E-A63A-49A3-8765-7CD336E26DBC}" type="presParOf" srcId="{2E805260-8F98-4E2A-8397-26DEE70063BA}" destId="{A98894E8-0EEE-4E94-A0B1-216EF0B061C9}" srcOrd="0" destOrd="0" presId="urn:microsoft.com/office/officeart/2005/8/layout/process4"/>
    <dgm:cxn modelId="{CF747F43-4843-464B-BF2E-7E54855493E5}" type="presParOf" srcId="{2E805260-8F98-4E2A-8397-26DEE70063BA}" destId="{342CB44A-AC4A-4202-8C07-C397D607CFA0}" srcOrd="1" destOrd="0" presId="urn:microsoft.com/office/officeart/2005/8/layout/process4"/>
    <dgm:cxn modelId="{06206DF0-F570-48F9-BA6A-54118A535F8A}" type="presParOf" srcId="{2E805260-8F98-4E2A-8397-26DEE70063BA}" destId="{B7914D7F-D901-4C5E-995B-33D082E3C6B0}" srcOrd="2" destOrd="0" presId="urn:microsoft.com/office/officeart/2005/8/layout/process4"/>
    <dgm:cxn modelId="{86DC5387-6F6C-4333-A22E-25662019E77E}" type="presParOf" srcId="{2E805260-8F98-4E2A-8397-26DEE70063BA}" destId="{C1322EF9-6169-4FF1-B68D-2443252E3FDA}" srcOrd="3" destOrd="0" presId="urn:microsoft.com/office/officeart/2005/8/layout/process4"/>
    <dgm:cxn modelId="{7F9C491E-D61E-48F5-A71B-6FAA0B6CCCCA}" type="presParOf" srcId="{2E805260-8F98-4E2A-8397-26DEE70063BA}" destId="{EF689DA2-34FE-43DB-BDD6-A10462717E21}" srcOrd="4" destOrd="0" presId="urn:microsoft.com/office/officeart/2005/8/layout/process4"/>
    <dgm:cxn modelId="{30C7C512-942D-48D2-8733-1C1AEA4211A5}" type="presParOf" srcId="{2E805260-8F98-4E2A-8397-26DEE70063BA}" destId="{8BDC3A8B-B338-44AF-B1CD-398EA89A2E6F}" srcOrd="5" destOrd="0" presId="urn:microsoft.com/office/officeart/2005/8/layout/process4"/>
    <dgm:cxn modelId="{7EAA798A-0D68-4C1A-B530-8FD061687BBA}" type="presParOf" srcId="{AA74118C-3788-4398-81FA-577FD9A4A903}" destId="{1955EB0B-953D-4676-97C5-B3E3CDAB2DD2}" srcOrd="1" destOrd="0" presId="urn:microsoft.com/office/officeart/2005/8/layout/process4"/>
    <dgm:cxn modelId="{BA653517-84AE-42C7-B2A4-9820BCEB26CE}" type="presParOf" srcId="{AA74118C-3788-4398-81FA-577FD9A4A903}" destId="{89C5A1FA-328C-47F5-ABAC-8D9D5E8321F8}" srcOrd="2" destOrd="0" presId="urn:microsoft.com/office/officeart/2005/8/layout/process4"/>
    <dgm:cxn modelId="{4A86EB9D-C558-4D8D-8BDD-844CA90A5501}" type="presParOf" srcId="{89C5A1FA-328C-47F5-ABAC-8D9D5E8321F8}" destId="{B5796843-5930-4FF7-BD36-A2B1EBF65174}" srcOrd="0" destOrd="0" presId="urn:microsoft.com/office/officeart/2005/8/layout/process4"/>
    <dgm:cxn modelId="{CF43A7BE-FC2A-4374-BA26-40DCE5AF6789}" type="presParOf" srcId="{89C5A1FA-328C-47F5-ABAC-8D9D5E8321F8}" destId="{362BA082-24B0-477D-ACB1-6262A1A204D5}" srcOrd="1" destOrd="0" presId="urn:microsoft.com/office/officeart/2005/8/layout/process4"/>
    <dgm:cxn modelId="{B1618E7C-3539-4D28-A392-3B11B86DB981}" type="presParOf" srcId="{89C5A1FA-328C-47F5-ABAC-8D9D5E8321F8}" destId="{EF99866F-8FCD-4268-BA2D-2BFD34075B00}" srcOrd="2" destOrd="0" presId="urn:microsoft.com/office/officeart/2005/8/layout/process4"/>
    <dgm:cxn modelId="{7604B9A7-703E-4FFA-BADC-4A8263410DDC}" type="presParOf" srcId="{EF99866F-8FCD-4268-BA2D-2BFD34075B00}" destId="{A44D13C8-AFE7-4053-81AA-4D3F1C38C137}" srcOrd="0" destOrd="0" presId="urn:microsoft.com/office/officeart/2005/8/layout/process4"/>
    <dgm:cxn modelId="{269CA5DF-AD23-4366-A48B-EF3D96FDCA1E}" type="presParOf" srcId="{EF99866F-8FCD-4268-BA2D-2BFD34075B00}" destId="{2D7F3E11-FB54-4690-BB02-EFE393598F04}" srcOrd="1" destOrd="0" presId="urn:microsoft.com/office/officeart/2005/8/layout/process4"/>
    <dgm:cxn modelId="{3B07FD45-EBC9-454A-80EB-6656AE774C9C}" type="presParOf" srcId="{EF99866F-8FCD-4268-BA2D-2BFD34075B00}" destId="{7564D43B-F907-4A31-9338-F720AF77832B}" srcOrd="2" destOrd="0" presId="urn:microsoft.com/office/officeart/2005/8/layout/process4"/>
    <dgm:cxn modelId="{BCDC69E9-CA58-4AA8-B2AA-A646FA450283}" type="presParOf" srcId="{EF99866F-8FCD-4268-BA2D-2BFD34075B00}" destId="{FD406009-F026-4C71-A6D7-59F088C46188}" srcOrd="3" destOrd="0" presId="urn:microsoft.com/office/officeart/2005/8/layout/process4"/>
    <dgm:cxn modelId="{A91B3D62-A119-44E3-8865-C91F178149E3}" type="presParOf" srcId="{EF99866F-8FCD-4268-BA2D-2BFD34075B00}" destId="{FE0E8D92-EBAE-4959-95D6-CC864F45A78A}"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F69B-5204-4F33-B604-53AA91BE382B}">
      <dsp:nvSpPr>
        <dsp:cNvPr id="0" name=""/>
        <dsp:cNvSpPr/>
      </dsp:nvSpPr>
      <dsp:spPr>
        <a:xfrm>
          <a:off x="-3553789" y="-546217"/>
          <a:ext cx="4236721" cy="4236721"/>
        </a:xfrm>
        <a:prstGeom prst="blockArc">
          <a:avLst>
            <a:gd name="adj1" fmla="val 18900000"/>
            <a:gd name="adj2" fmla="val 2700000"/>
            <a:gd name="adj3" fmla="val 51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DF16FE-D0D5-4DF5-9CEC-F6F35A0767FA}">
      <dsp:nvSpPr>
        <dsp:cNvPr id="0" name=""/>
        <dsp:cNvSpPr/>
      </dsp:nvSpPr>
      <dsp:spPr>
        <a:xfrm>
          <a:off x="439157" y="314428"/>
          <a:ext cx="3903453" cy="6288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156" tIns="83820" rIns="83820" bIns="83820" numCol="1" spcCol="1270" anchor="ctr" anchorCtr="0">
          <a:noAutofit/>
        </a:bodyPr>
        <a:lstStyle/>
        <a:p>
          <a:pPr lvl="0" algn="l" defTabSz="1466850">
            <a:lnSpc>
              <a:spcPct val="90000"/>
            </a:lnSpc>
            <a:spcBef>
              <a:spcPct val="0"/>
            </a:spcBef>
            <a:spcAft>
              <a:spcPct val="35000"/>
            </a:spcAft>
          </a:pPr>
          <a:r>
            <a:rPr lang="en-US" sz="3300" kern="1200" dirty="0"/>
            <a:t>Language</a:t>
          </a:r>
        </a:p>
      </dsp:txBody>
      <dsp:txXfrm>
        <a:off x="439157" y="314428"/>
        <a:ext cx="3903453" cy="628857"/>
      </dsp:txXfrm>
    </dsp:sp>
    <dsp:sp modelId="{7674E23D-C5B3-460C-983C-002455A97CD7}">
      <dsp:nvSpPr>
        <dsp:cNvPr id="0" name=""/>
        <dsp:cNvSpPr/>
      </dsp:nvSpPr>
      <dsp:spPr>
        <a:xfrm>
          <a:off x="46121" y="235821"/>
          <a:ext cx="786071" cy="78607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FAC25C-9A18-4D24-8BC9-CB83D32DD81E}">
      <dsp:nvSpPr>
        <dsp:cNvPr id="0" name=""/>
        <dsp:cNvSpPr/>
      </dsp:nvSpPr>
      <dsp:spPr>
        <a:xfrm>
          <a:off x="667636" y="1247954"/>
          <a:ext cx="3674864" cy="62885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156" tIns="83820" rIns="83820" bIns="83820" numCol="1" spcCol="1270" anchor="ctr" anchorCtr="0">
          <a:noAutofit/>
        </a:bodyPr>
        <a:lstStyle/>
        <a:p>
          <a:pPr lvl="0" algn="l" defTabSz="1466850">
            <a:lnSpc>
              <a:spcPct val="90000"/>
            </a:lnSpc>
            <a:spcBef>
              <a:spcPct val="0"/>
            </a:spcBef>
            <a:spcAft>
              <a:spcPct val="35000"/>
            </a:spcAft>
          </a:pPr>
          <a:r>
            <a:rPr lang="en-US" sz="3300" kern="1200" dirty="0"/>
            <a:t>Methodology</a:t>
          </a:r>
        </a:p>
      </dsp:txBody>
      <dsp:txXfrm>
        <a:off x="667636" y="1247954"/>
        <a:ext cx="3674864" cy="628857"/>
      </dsp:txXfrm>
    </dsp:sp>
    <dsp:sp modelId="{F947304F-01A5-4038-9C8A-D3DB3F90508F}">
      <dsp:nvSpPr>
        <dsp:cNvPr id="0" name=""/>
        <dsp:cNvSpPr/>
      </dsp:nvSpPr>
      <dsp:spPr>
        <a:xfrm>
          <a:off x="274711" y="1179107"/>
          <a:ext cx="786071" cy="786071"/>
        </a:xfrm>
        <a:prstGeom prst="ellipse">
          <a:avLst/>
        </a:prstGeom>
        <a:solidFill>
          <a:schemeClr val="lt1">
            <a:hueOff val="0"/>
            <a:satOff val="0"/>
            <a:lumOff val="0"/>
            <a:alphaOff val="0"/>
          </a:schemeClr>
        </a:solidFill>
        <a:ln w="12700" cap="flat" cmpd="sng" algn="ctr">
          <a:solidFill>
            <a:schemeClr val="accent4">
              <a:hueOff val="-6426053"/>
              <a:satOff val="7105"/>
              <a:lumOff val="134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BC7B5-8F9B-4685-9E28-0085436C95CC}">
      <dsp:nvSpPr>
        <dsp:cNvPr id="0" name=""/>
        <dsp:cNvSpPr/>
      </dsp:nvSpPr>
      <dsp:spPr>
        <a:xfrm>
          <a:off x="439157" y="2201000"/>
          <a:ext cx="3903453" cy="628857"/>
        </a:xfrm>
        <a:prstGeom prst="rect">
          <a:avLst/>
        </a:prstGeom>
        <a:solidFill>
          <a:schemeClr val="accent4">
            <a:hueOff val="-12852107"/>
            <a:satOff val="1421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156" tIns="83820" rIns="83820" bIns="83820" numCol="1" spcCol="1270" anchor="ctr" anchorCtr="0">
          <a:noAutofit/>
        </a:bodyPr>
        <a:lstStyle/>
        <a:p>
          <a:pPr lvl="0" algn="l" defTabSz="1466850">
            <a:lnSpc>
              <a:spcPct val="90000"/>
            </a:lnSpc>
            <a:spcBef>
              <a:spcPct val="0"/>
            </a:spcBef>
            <a:spcAft>
              <a:spcPct val="35000"/>
            </a:spcAft>
          </a:pPr>
          <a:r>
            <a:rPr lang="en-US" sz="3300" kern="1200" dirty="0"/>
            <a:t>Tool</a:t>
          </a:r>
        </a:p>
      </dsp:txBody>
      <dsp:txXfrm>
        <a:off x="439157" y="2201000"/>
        <a:ext cx="3903453" cy="628857"/>
      </dsp:txXfrm>
    </dsp:sp>
    <dsp:sp modelId="{C9903798-6E81-44F0-A1D6-5B5C3B4D2D4C}">
      <dsp:nvSpPr>
        <dsp:cNvPr id="0" name=""/>
        <dsp:cNvSpPr/>
      </dsp:nvSpPr>
      <dsp:spPr>
        <a:xfrm>
          <a:off x="46121" y="2122393"/>
          <a:ext cx="786071" cy="786071"/>
        </a:xfrm>
        <a:prstGeom prst="ellipse">
          <a:avLst/>
        </a:prstGeom>
        <a:solidFill>
          <a:schemeClr val="lt1">
            <a:hueOff val="0"/>
            <a:satOff val="0"/>
            <a:lumOff val="0"/>
            <a:alphaOff val="0"/>
          </a:schemeClr>
        </a:solidFill>
        <a:ln w="12700" cap="flat" cmpd="sng" algn="ctr">
          <a:solidFill>
            <a:schemeClr val="accent4">
              <a:hueOff val="-12852107"/>
              <a:satOff val="14210"/>
              <a:lumOff val="2686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EC27B-72BA-4E87-ABA4-CED56A3EDBA2}">
      <dsp:nvSpPr>
        <dsp:cNvPr id="0" name=""/>
        <dsp:cNvSpPr/>
      </dsp:nvSpPr>
      <dsp:spPr>
        <a:xfrm>
          <a:off x="0" y="1241749"/>
          <a:ext cx="4656072" cy="814722"/>
        </a:xfrm>
        <a:prstGeom prst="rect">
          <a:avLst/>
        </a:prstGeom>
        <a:solidFill>
          <a:srgbClr val="00B05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t>Development with Reuse (DWR):</a:t>
          </a:r>
          <a:endParaRPr lang="en-US" sz="1500" kern="1200" dirty="0"/>
        </a:p>
      </dsp:txBody>
      <dsp:txXfrm>
        <a:off x="0" y="1241749"/>
        <a:ext cx="4656072" cy="439950"/>
      </dsp:txXfrm>
    </dsp:sp>
    <dsp:sp modelId="{A98894E8-0EEE-4E94-A0B1-216EF0B061C9}">
      <dsp:nvSpPr>
        <dsp:cNvPr id="0" name=""/>
        <dsp:cNvSpPr/>
      </dsp:nvSpPr>
      <dsp:spPr>
        <a:xfrm>
          <a:off x="2273" y="1665405"/>
          <a:ext cx="775254" cy="374772"/>
        </a:xfrm>
        <a:prstGeom prst="rect">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New</a:t>
          </a:r>
          <a:endParaRPr lang="en-US" sz="800" kern="1200"/>
        </a:p>
      </dsp:txBody>
      <dsp:txXfrm>
        <a:off x="2273" y="1665405"/>
        <a:ext cx="775254" cy="374772"/>
      </dsp:txXfrm>
    </dsp:sp>
    <dsp:sp modelId="{342CB44A-AC4A-4202-8C07-C397D607CFA0}">
      <dsp:nvSpPr>
        <dsp:cNvPr id="0" name=""/>
        <dsp:cNvSpPr/>
      </dsp:nvSpPr>
      <dsp:spPr>
        <a:xfrm>
          <a:off x="777527" y="1665405"/>
          <a:ext cx="775254" cy="374772"/>
        </a:xfrm>
        <a:prstGeom prst="rect">
          <a:avLst/>
        </a:prstGeom>
        <a:solidFill>
          <a:schemeClr val="accent3">
            <a:tint val="40000"/>
            <a:alpha val="90000"/>
            <a:hueOff val="1258732"/>
            <a:satOff val="-6377"/>
            <a:lumOff val="-421"/>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Design Modified</a:t>
          </a:r>
          <a:endParaRPr lang="en-US" sz="800" kern="1200"/>
        </a:p>
      </dsp:txBody>
      <dsp:txXfrm>
        <a:off x="777527" y="1665405"/>
        <a:ext cx="775254" cy="374772"/>
      </dsp:txXfrm>
    </dsp:sp>
    <dsp:sp modelId="{B7914D7F-D901-4C5E-995B-33D082E3C6B0}">
      <dsp:nvSpPr>
        <dsp:cNvPr id="0" name=""/>
        <dsp:cNvSpPr/>
      </dsp:nvSpPr>
      <dsp:spPr>
        <a:xfrm>
          <a:off x="1552782" y="1665405"/>
          <a:ext cx="775254" cy="374772"/>
        </a:xfrm>
        <a:prstGeom prst="rect">
          <a:avLst/>
        </a:prstGeom>
        <a:solidFill>
          <a:schemeClr val="accent3">
            <a:tint val="40000"/>
            <a:alpha val="90000"/>
            <a:hueOff val="2517464"/>
            <a:satOff val="-12755"/>
            <a:lumOff val="-841"/>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Design Implemented</a:t>
          </a:r>
          <a:endParaRPr lang="en-US" sz="800" kern="1200"/>
        </a:p>
      </dsp:txBody>
      <dsp:txXfrm>
        <a:off x="1552782" y="1665405"/>
        <a:ext cx="775254" cy="374772"/>
      </dsp:txXfrm>
    </dsp:sp>
    <dsp:sp modelId="{C1322EF9-6169-4FF1-B68D-2443252E3FDA}">
      <dsp:nvSpPr>
        <dsp:cNvPr id="0" name=""/>
        <dsp:cNvSpPr/>
      </dsp:nvSpPr>
      <dsp:spPr>
        <a:xfrm>
          <a:off x="2328036" y="1665405"/>
          <a:ext cx="775254" cy="374772"/>
        </a:xfrm>
        <a:prstGeom prst="rect">
          <a:avLst/>
        </a:prstGeom>
        <a:solidFill>
          <a:schemeClr val="accent3">
            <a:tint val="40000"/>
            <a:alpha val="90000"/>
            <a:hueOff val="3776196"/>
            <a:satOff val="-19132"/>
            <a:lumOff val="-1262"/>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Adapted for Integration</a:t>
          </a:r>
          <a:endParaRPr lang="en-US" sz="800" kern="1200"/>
        </a:p>
      </dsp:txBody>
      <dsp:txXfrm>
        <a:off x="2328036" y="1665405"/>
        <a:ext cx="775254" cy="374772"/>
      </dsp:txXfrm>
    </dsp:sp>
    <dsp:sp modelId="{EF689DA2-34FE-43DB-BDD6-A10462717E21}">
      <dsp:nvSpPr>
        <dsp:cNvPr id="0" name=""/>
        <dsp:cNvSpPr/>
      </dsp:nvSpPr>
      <dsp:spPr>
        <a:xfrm>
          <a:off x="3103290" y="1665405"/>
          <a:ext cx="775254" cy="374772"/>
        </a:xfrm>
        <a:prstGeom prst="rect">
          <a:avLst/>
        </a:prstGeom>
        <a:solidFill>
          <a:schemeClr val="accent3">
            <a:tint val="40000"/>
            <a:alpha val="90000"/>
            <a:hueOff val="5034928"/>
            <a:satOff val="-25509"/>
            <a:lumOff val="-1682"/>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Adopted for Integration</a:t>
          </a:r>
          <a:endParaRPr lang="en-US" sz="800" kern="1200"/>
        </a:p>
      </dsp:txBody>
      <dsp:txXfrm>
        <a:off x="3103290" y="1665405"/>
        <a:ext cx="775254" cy="374772"/>
      </dsp:txXfrm>
    </dsp:sp>
    <dsp:sp modelId="{8BDC3A8B-B338-44AF-B1CD-398EA89A2E6F}">
      <dsp:nvSpPr>
        <dsp:cNvPr id="0" name=""/>
        <dsp:cNvSpPr/>
      </dsp:nvSpPr>
      <dsp:spPr>
        <a:xfrm>
          <a:off x="3878545" y="1665405"/>
          <a:ext cx="775254" cy="374772"/>
        </a:xfrm>
        <a:prstGeom prst="rect">
          <a:avLst/>
        </a:prstGeom>
        <a:solidFill>
          <a:schemeClr val="accent3">
            <a:tint val="40000"/>
            <a:alpha val="90000"/>
            <a:hueOff val="6293660"/>
            <a:satOff val="-31887"/>
            <a:lumOff val="-2103"/>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Managed</a:t>
          </a:r>
          <a:endParaRPr lang="en-US" sz="800" kern="1200"/>
        </a:p>
      </dsp:txBody>
      <dsp:txXfrm>
        <a:off x="3878545" y="1665405"/>
        <a:ext cx="775254" cy="374772"/>
      </dsp:txXfrm>
    </dsp:sp>
    <dsp:sp modelId="{362BA082-24B0-477D-ACB1-6262A1A204D5}">
      <dsp:nvSpPr>
        <dsp:cNvPr id="0" name=""/>
        <dsp:cNvSpPr/>
      </dsp:nvSpPr>
      <dsp:spPr>
        <a:xfrm rot="10800000">
          <a:off x="0" y="0"/>
          <a:ext cx="4656072" cy="1253042"/>
        </a:xfrm>
        <a:prstGeom prst="upArrowCallout">
          <a:avLst/>
        </a:prstGeom>
        <a:solidFill>
          <a:schemeClr val="accent3">
            <a:hueOff val="12048367"/>
            <a:satOff val="-62735"/>
            <a:lumOff val="-509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t>Development for Reuse (DFR):</a:t>
          </a:r>
          <a:endParaRPr lang="en-US" sz="1500" kern="1200" dirty="0"/>
        </a:p>
      </dsp:txBody>
      <dsp:txXfrm rot="-10800000">
        <a:off x="0" y="0"/>
        <a:ext cx="4656072" cy="439818"/>
      </dsp:txXfrm>
    </dsp:sp>
    <dsp:sp modelId="{A44D13C8-AFE7-4053-81AA-4D3F1C38C137}">
      <dsp:nvSpPr>
        <dsp:cNvPr id="0" name=""/>
        <dsp:cNvSpPr/>
      </dsp:nvSpPr>
      <dsp:spPr>
        <a:xfrm>
          <a:off x="568" y="440745"/>
          <a:ext cx="930987" cy="374659"/>
        </a:xfrm>
        <a:prstGeom prst="rect">
          <a:avLst/>
        </a:prstGeom>
        <a:solidFill>
          <a:schemeClr val="accent3">
            <a:tint val="40000"/>
            <a:alpha val="90000"/>
            <a:hueOff val="7552392"/>
            <a:satOff val="-38264"/>
            <a:lumOff val="-2524"/>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No DFR</a:t>
          </a:r>
          <a:endParaRPr lang="en-US" sz="800" kern="1200"/>
        </a:p>
      </dsp:txBody>
      <dsp:txXfrm>
        <a:off x="568" y="440745"/>
        <a:ext cx="930987" cy="374659"/>
      </dsp:txXfrm>
    </dsp:sp>
    <dsp:sp modelId="{2D7F3E11-FB54-4690-BB02-EFE393598F04}">
      <dsp:nvSpPr>
        <dsp:cNvPr id="0" name=""/>
        <dsp:cNvSpPr/>
      </dsp:nvSpPr>
      <dsp:spPr>
        <a:xfrm>
          <a:off x="931555" y="440745"/>
          <a:ext cx="930987" cy="374659"/>
        </a:xfrm>
        <a:prstGeom prst="rect">
          <a:avLst/>
        </a:prstGeom>
        <a:solidFill>
          <a:schemeClr val="accent3">
            <a:tint val="40000"/>
            <a:alpha val="90000"/>
            <a:hueOff val="8811124"/>
            <a:satOff val="-44641"/>
            <a:lumOff val="-2944"/>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Conceptualized For Reuse</a:t>
          </a:r>
          <a:endParaRPr lang="en-US" sz="800" kern="1200"/>
        </a:p>
      </dsp:txBody>
      <dsp:txXfrm>
        <a:off x="931555" y="440745"/>
        <a:ext cx="930987" cy="374659"/>
      </dsp:txXfrm>
    </dsp:sp>
    <dsp:sp modelId="{7564D43B-F907-4A31-9338-F720AF77832B}">
      <dsp:nvSpPr>
        <dsp:cNvPr id="0" name=""/>
        <dsp:cNvSpPr/>
      </dsp:nvSpPr>
      <dsp:spPr>
        <a:xfrm>
          <a:off x="1862542" y="440745"/>
          <a:ext cx="930987" cy="374659"/>
        </a:xfrm>
        <a:prstGeom prst="rect">
          <a:avLst/>
        </a:prstGeom>
        <a:solidFill>
          <a:schemeClr val="accent3">
            <a:tint val="40000"/>
            <a:alpha val="90000"/>
            <a:hueOff val="10069856"/>
            <a:satOff val="-51018"/>
            <a:lumOff val="-3365"/>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dirty="0" smtClean="0"/>
            <a:t>Designed For Reuse</a:t>
          </a:r>
          <a:endParaRPr lang="en-US" sz="800" kern="1200" dirty="0"/>
        </a:p>
      </dsp:txBody>
      <dsp:txXfrm>
        <a:off x="1862542" y="440745"/>
        <a:ext cx="930987" cy="374659"/>
      </dsp:txXfrm>
    </dsp:sp>
    <dsp:sp modelId="{FD406009-F026-4C71-A6D7-59F088C46188}">
      <dsp:nvSpPr>
        <dsp:cNvPr id="0" name=""/>
        <dsp:cNvSpPr/>
      </dsp:nvSpPr>
      <dsp:spPr>
        <a:xfrm>
          <a:off x="2793530" y="440745"/>
          <a:ext cx="930987" cy="374659"/>
        </a:xfrm>
        <a:prstGeom prst="rect">
          <a:avLst/>
        </a:prstGeom>
        <a:solidFill>
          <a:schemeClr val="accent3">
            <a:tint val="40000"/>
            <a:alpha val="90000"/>
            <a:hueOff val="11328588"/>
            <a:satOff val="-57396"/>
            <a:lumOff val="-3785"/>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Constructed For Reuse</a:t>
          </a:r>
          <a:endParaRPr lang="en-US" sz="800" kern="1200"/>
        </a:p>
      </dsp:txBody>
      <dsp:txXfrm>
        <a:off x="2793530" y="440745"/>
        <a:ext cx="930987" cy="374659"/>
      </dsp:txXfrm>
    </dsp:sp>
    <dsp:sp modelId="{FE0E8D92-EBAE-4959-95D6-CC864F45A78A}">
      <dsp:nvSpPr>
        <dsp:cNvPr id="0" name=""/>
        <dsp:cNvSpPr/>
      </dsp:nvSpPr>
      <dsp:spPr>
        <a:xfrm>
          <a:off x="3724517" y="440745"/>
          <a:ext cx="930987" cy="374659"/>
        </a:xfrm>
        <a:prstGeom prst="rect">
          <a:avLst/>
        </a:prstGeom>
        <a:solidFill>
          <a:schemeClr val="accent3">
            <a:tint val="40000"/>
            <a:alpha val="90000"/>
            <a:hueOff val="12587320"/>
            <a:satOff val="-63773"/>
            <a:lumOff val="-4206"/>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rtl="0">
            <a:lnSpc>
              <a:spcPct val="90000"/>
            </a:lnSpc>
            <a:spcBef>
              <a:spcPct val="0"/>
            </a:spcBef>
            <a:spcAft>
              <a:spcPct val="35000"/>
            </a:spcAft>
          </a:pPr>
          <a:r>
            <a:rPr lang="en-US" sz="800" i="1" kern="1200" smtClean="0"/>
            <a:t>Validated For Reuse</a:t>
          </a:r>
          <a:endParaRPr lang="en-US" sz="800" kern="1200"/>
        </a:p>
      </dsp:txBody>
      <dsp:txXfrm>
        <a:off x="3724517" y="440745"/>
        <a:ext cx="930987" cy="3746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7010400" cy="463407"/>
          </a:xfrm>
          <a:prstGeom prst="rect">
            <a:avLst/>
          </a:prstGeom>
        </p:spPr>
        <p:txBody>
          <a:bodyPr vert="horz" lIns="91426" tIns="45713" rIns="91426" bIns="45713" rtlCol="0"/>
          <a:lstStyle>
            <a:lvl1pPr algn="l">
              <a:defRPr sz="1200"/>
            </a:lvl1pPr>
          </a:lstStyle>
          <a:p>
            <a:pPr algn="ctr"/>
            <a:endParaRPr lang="en-AU" sz="7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2"/>
          </p:nvPr>
        </p:nvSpPr>
        <p:spPr>
          <a:xfrm>
            <a:off x="1" y="8772670"/>
            <a:ext cx="3037840" cy="463407"/>
          </a:xfrm>
          <a:prstGeom prst="rect">
            <a:avLst/>
          </a:prstGeom>
        </p:spPr>
        <p:txBody>
          <a:bodyPr vert="horz" lIns="91426" tIns="45713" rIns="91426" bIns="45713" rtlCol="0" anchor="b"/>
          <a:lstStyle>
            <a:lvl1pPr algn="l">
              <a:defRPr sz="1200"/>
            </a:lvl1pPr>
          </a:lstStyle>
          <a:p>
            <a:pPr defTabSz="1073084">
              <a:lnSpc>
                <a:spcPts val="704"/>
              </a:lnSpc>
              <a:spcAft>
                <a:spcPts val="200"/>
              </a:spcAft>
              <a:defRPr/>
            </a:pPr>
            <a:r>
              <a:rPr lang="en-GB" sz="900" kern="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BAE SYSTEMS PROPRIETARY</a:t>
            </a:r>
            <a:endParaRPr lang="en-GB" sz="900"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defTabSz="1073084">
              <a:lnSpc>
                <a:spcPts val="704"/>
              </a:lnSpc>
              <a:spcAft>
                <a:spcPts val="200"/>
              </a:spcAft>
              <a:defRPr/>
            </a:pPr>
            <a:r>
              <a:rPr lang="en-GB" sz="700" kern="0" dirty="0">
                <a:solidFill>
                  <a:srgbClr val="666666"/>
                </a:solidFill>
                <a:latin typeface="Tahoma" panose="020B0604030504040204" pitchFamily="34" charset="0"/>
                <a:ea typeface="Tahoma" panose="020B0604030504040204" pitchFamily="34" charset="0"/>
                <a:cs typeface="Tahoma" panose="020B0604030504040204" pitchFamily="34" charset="0"/>
              </a:rPr>
              <a:t>© 2016 BAE Systems (DELETE IF NOT REQUIRED)</a:t>
            </a:r>
          </a:p>
        </p:txBody>
      </p:sp>
      <p:sp>
        <p:nvSpPr>
          <p:cNvPr id="5" name="Slide Number Placeholder 4"/>
          <p:cNvSpPr>
            <a:spLocks noGrp="1"/>
          </p:cNvSpPr>
          <p:nvPr>
            <p:ph type="sldNum" sz="quarter" idx="3"/>
          </p:nvPr>
        </p:nvSpPr>
        <p:spPr>
          <a:xfrm>
            <a:off x="3970939" y="8772670"/>
            <a:ext cx="3037840" cy="463407"/>
          </a:xfrm>
          <a:prstGeom prst="rect">
            <a:avLst/>
          </a:prstGeom>
        </p:spPr>
        <p:txBody>
          <a:bodyPr vert="horz" lIns="91426" tIns="45713" rIns="91426" bIns="45713" rtlCol="0" anchor="b"/>
          <a:lstStyle>
            <a:lvl1pPr algn="r">
              <a:defRPr sz="1200"/>
            </a:lvl1pPr>
          </a:lstStyle>
          <a:p>
            <a:fld id="{4958E4E4-370B-43C5-912D-00C8E6F1B70E}" type="slidenum">
              <a:rPr lang="en-AU" smtClean="0"/>
              <a:t>‹#›</a:t>
            </a:fld>
            <a:endParaRPr lang="en-AU"/>
          </a:p>
        </p:txBody>
      </p:sp>
      <p:sp>
        <p:nvSpPr>
          <p:cNvPr id="6" name="Text Placeholder 5"/>
          <p:cNvSpPr txBox="1">
            <a:spLocks/>
          </p:cNvSpPr>
          <p:nvPr/>
        </p:nvSpPr>
        <p:spPr>
          <a:xfrm>
            <a:off x="1236453" y="8671236"/>
            <a:ext cx="4715076" cy="153888"/>
          </a:xfrm>
          <a:prstGeom prst="rect">
            <a:avLst/>
          </a:prstGeom>
        </p:spPr>
        <p:txBody>
          <a:bodyPr wrap="square"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700" kern="0" dirty="0" smtClean="0">
                <a:solidFill>
                  <a:srgbClr val="666666"/>
                </a:solidFill>
                <a:latin typeface="Tahoma" panose="020B0604030504040204" pitchFamily="34" charset="0"/>
                <a:ea typeface="Tahoma" panose="020B0604030504040204" pitchFamily="34" charset="0"/>
                <a:cs typeface="Tahoma" panose="020B0604030504040204" pitchFamily="34" charset="0"/>
              </a:rPr>
              <a:t>INCLUDE PROPER EXPORT CONTROL MARKINGS</a:t>
            </a:r>
            <a:r>
              <a:rPr lang="en-US" sz="700" kern="0" baseline="0" dirty="0" smtClean="0">
                <a:solidFill>
                  <a:srgbClr val="666666"/>
                </a:solidFill>
                <a:latin typeface="Tahoma" panose="020B0604030504040204" pitchFamily="34" charset="0"/>
                <a:ea typeface="Tahoma" panose="020B0604030504040204" pitchFamily="34" charset="0"/>
                <a:cs typeface="Tahoma" panose="020B0604030504040204" pitchFamily="34" charset="0"/>
              </a:rPr>
              <a:t> HERE IF REQUIRED (DELETE IF NOT REQUIRED</a:t>
            </a:r>
            <a:r>
              <a:rPr lang="en-US" sz="700" kern="0" baseline="0" dirty="0" smtClean="0">
                <a:solidFill>
                  <a:srgbClr val="666666"/>
                </a:solidFill>
              </a:rPr>
              <a:t>)</a:t>
            </a:r>
            <a:endParaRPr lang="en-GB" sz="700" kern="0" dirty="0" smtClean="0">
              <a:solidFill>
                <a:schemeClr val="accent2"/>
              </a:solidFill>
              <a:cs typeface="Arial"/>
            </a:endParaRPr>
          </a:p>
        </p:txBody>
      </p:sp>
    </p:spTree>
    <p:extLst>
      <p:ext uri="{BB962C8B-B14F-4D97-AF65-F5344CB8AC3E}">
        <p14:creationId xmlns:p14="http://schemas.microsoft.com/office/powerpoint/2010/main" val="649799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8" name="Text Placeholder 5"/>
          <p:cNvSpPr txBox="1">
            <a:spLocks/>
          </p:cNvSpPr>
          <p:nvPr/>
        </p:nvSpPr>
        <p:spPr>
          <a:xfrm>
            <a:off x="695051" y="8735391"/>
            <a:ext cx="5614311" cy="251344"/>
          </a:xfrm>
          <a:prstGeom prst="rect">
            <a:avLst/>
          </a:prstGeom>
        </p:spPr>
        <p:txBody>
          <a:bodyPr wrap="square" lIns="0" tIns="0" rIns="91426" bIns="45713"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073084" rtl="0" eaLnBrk="1" fontAlgn="auto" latinLnBrk="0" hangingPunct="1">
              <a:lnSpc>
                <a:spcPts val="704"/>
              </a:lnSpc>
              <a:spcBef>
                <a:spcPts val="0"/>
              </a:spcBef>
              <a:spcAft>
                <a:spcPts val="200"/>
              </a:spcAft>
              <a:buClrTx/>
              <a:buSzTx/>
              <a:buFont typeface="Arial" panose="020B0604020202020204" pitchFamily="34" charset="0"/>
              <a:buNone/>
              <a:tabLst/>
              <a:defRPr/>
            </a:pPr>
            <a:r>
              <a:rPr lang="en-GB" sz="800" kern="0" dirty="0" smtClean="0">
                <a:solidFill>
                  <a:schemeClr val="tx1">
                    <a:lumMod val="50000"/>
                    <a:lumOff val="50000"/>
                  </a:schemeClr>
                </a:solidFill>
                <a:cs typeface="Arial"/>
              </a:rPr>
              <a:t>BAE SYSTEMS PROPRIETARY</a:t>
            </a:r>
          </a:p>
          <a:p>
            <a:pPr marL="0" marR="0" indent="0" algn="l" defTabSz="1073084" rtl="0" eaLnBrk="1" fontAlgn="auto" latinLnBrk="0" hangingPunct="1">
              <a:lnSpc>
                <a:spcPts val="704"/>
              </a:lnSpc>
              <a:spcBef>
                <a:spcPts val="0"/>
              </a:spcBef>
              <a:spcAft>
                <a:spcPts val="200"/>
              </a:spcAft>
              <a:buClrTx/>
              <a:buSzTx/>
              <a:buFont typeface="Arial" panose="020B0604020202020204" pitchFamily="34" charset="0"/>
              <a:buNone/>
              <a:tabLst/>
              <a:defRPr/>
            </a:pPr>
            <a:r>
              <a:rPr lang="en-GB" sz="600" kern="0" dirty="0" smtClean="0">
                <a:solidFill>
                  <a:srgbClr val="666666"/>
                </a:solidFill>
                <a:cs typeface="Arial"/>
              </a:rPr>
              <a:t>© 2016 BAE Systems (DELETE IF NOT REQUIRED)</a:t>
            </a:r>
            <a:endParaRPr lang="en-GB" sz="600" kern="0" dirty="0">
              <a:solidFill>
                <a:srgbClr val="666666"/>
              </a:solidFill>
              <a:cs typeface="Arial"/>
            </a:endParaRPr>
          </a:p>
        </p:txBody>
      </p:sp>
      <p:sp>
        <p:nvSpPr>
          <p:cNvPr id="2" name="Slide Image Placeholder 1"/>
          <p:cNvSpPr>
            <a:spLocks noGrp="1" noRot="1" noChangeAspect="1"/>
          </p:cNvSpPr>
          <p:nvPr>
            <p:ph type="sldImg" idx="2"/>
          </p:nvPr>
        </p:nvSpPr>
        <p:spPr>
          <a:xfrm>
            <a:off x="1427163" y="1155700"/>
            <a:ext cx="4156075" cy="3116263"/>
          </a:xfrm>
          <a:prstGeom prst="rect">
            <a:avLst/>
          </a:prstGeom>
          <a:noFill/>
          <a:ln w="12700">
            <a:solidFill>
              <a:prstClr val="black"/>
            </a:solidFill>
          </a:ln>
        </p:spPr>
        <p:txBody>
          <a:bodyPr vert="horz" lIns="91440" tIns="45720" rIns="91440" bIns="45720" rtlCol="0" anchor="ctr"/>
          <a:lstStyle/>
          <a:p>
            <a:endParaRPr lang="en-GB"/>
          </a:p>
        </p:txBody>
      </p:sp>
      <p:sp>
        <p:nvSpPr>
          <p:cNvPr id="3" name="Notes Placeholder 2"/>
          <p:cNvSpPr>
            <a:spLocks noGrp="1"/>
          </p:cNvSpPr>
          <p:nvPr>
            <p:ph type="body" sz="quarter" idx="3"/>
          </p:nvPr>
        </p:nvSpPr>
        <p:spPr>
          <a:xfrm>
            <a:off x="700714" y="4444305"/>
            <a:ext cx="5608975" cy="36380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3970159" y="8772787"/>
            <a:ext cx="3038604" cy="463289"/>
          </a:xfrm>
          <a:prstGeom prst="rect">
            <a:avLst/>
          </a:prstGeom>
        </p:spPr>
        <p:txBody>
          <a:bodyPr vert="horz" lIns="91440" tIns="45720" rIns="91440" bIns="45720" rtlCol="0" anchor="b"/>
          <a:lstStyle>
            <a:lvl1pPr algn="r">
              <a:defRPr sz="1200"/>
            </a:lvl1pPr>
          </a:lstStyle>
          <a:p>
            <a:fld id="{A91E05C6-6706-4E09-A525-B5980B0DB8AA}" type="slidenum">
              <a:rPr lang="en-GB" smtClean="0"/>
              <a:t>‹#›</a:t>
            </a:fld>
            <a:endParaRPr lang="en-GB"/>
          </a:p>
        </p:txBody>
      </p:sp>
      <p:sp>
        <p:nvSpPr>
          <p:cNvPr id="8" name="Text Placeholder 5"/>
          <p:cNvSpPr txBox="1">
            <a:spLocks/>
          </p:cNvSpPr>
          <p:nvPr/>
        </p:nvSpPr>
        <p:spPr>
          <a:xfrm>
            <a:off x="1144667" y="8501956"/>
            <a:ext cx="4715076" cy="153888"/>
          </a:xfrm>
          <a:prstGeom prst="rect">
            <a:avLst/>
          </a:prstGeom>
        </p:spPr>
        <p:txBody>
          <a:bodyPr wrap="square"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700" kern="0" dirty="0" smtClean="0">
                <a:solidFill>
                  <a:srgbClr val="666666"/>
                </a:solidFill>
              </a:rPr>
              <a:t>INCLUDE PROPER EXPORT CONTROL MARKINGS</a:t>
            </a:r>
            <a:r>
              <a:rPr lang="en-US" sz="700" kern="0" baseline="0" dirty="0" smtClean="0">
                <a:solidFill>
                  <a:srgbClr val="666666"/>
                </a:solidFill>
              </a:rPr>
              <a:t> HERE IF REQUIRED (DELETE IF NOT REQUIRED)</a:t>
            </a:r>
            <a:endParaRPr lang="en-GB" sz="700" kern="0" dirty="0" smtClean="0">
              <a:solidFill>
                <a:schemeClr val="accent2"/>
              </a:solidFill>
              <a:cs typeface="Arial"/>
            </a:endParaRPr>
          </a:p>
        </p:txBody>
      </p:sp>
    </p:spTree>
    <p:extLst>
      <p:ext uri="{BB962C8B-B14F-4D97-AF65-F5344CB8AC3E}">
        <p14:creationId xmlns:p14="http://schemas.microsoft.com/office/powerpoint/2010/main" val="2085031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pPr>
                <a:defRPr/>
              </a:pPr>
              <a:t>9</a:t>
            </a:fld>
            <a:endParaRPr lang="fr-FR"/>
          </a:p>
        </p:txBody>
      </p:sp>
    </p:spTree>
    <p:extLst>
      <p:ext uri="{BB962C8B-B14F-4D97-AF65-F5344CB8AC3E}">
        <p14:creationId xmlns:p14="http://schemas.microsoft.com/office/powerpoint/2010/main" val="85663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98" eaLnBrk="0" hangingPunct="0">
              <a:defRPr>
                <a:solidFill>
                  <a:schemeClr val="tx1"/>
                </a:solidFill>
                <a:latin typeface="Arial" charset="0"/>
                <a:cs typeface="Arial" charset="0"/>
              </a:defRPr>
            </a:lvl1pPr>
            <a:lvl2pPr marL="730110" indent="-280812" defTabSz="914198" eaLnBrk="0" hangingPunct="0">
              <a:defRPr>
                <a:solidFill>
                  <a:schemeClr val="tx1"/>
                </a:solidFill>
                <a:latin typeface="Arial" charset="0"/>
                <a:cs typeface="Arial" charset="0"/>
              </a:defRPr>
            </a:lvl2pPr>
            <a:lvl3pPr marL="1123247" indent="-224650" defTabSz="914198" eaLnBrk="0" hangingPunct="0">
              <a:defRPr>
                <a:solidFill>
                  <a:schemeClr val="tx1"/>
                </a:solidFill>
                <a:latin typeface="Arial" charset="0"/>
                <a:cs typeface="Arial" charset="0"/>
              </a:defRPr>
            </a:lvl3pPr>
            <a:lvl4pPr marL="1572544" indent="-224650" defTabSz="914198" eaLnBrk="0" hangingPunct="0">
              <a:defRPr>
                <a:solidFill>
                  <a:schemeClr val="tx1"/>
                </a:solidFill>
                <a:latin typeface="Arial" charset="0"/>
                <a:cs typeface="Arial" charset="0"/>
              </a:defRPr>
            </a:lvl4pPr>
            <a:lvl5pPr marL="2021843" indent="-224650" defTabSz="914198" eaLnBrk="0" hangingPunct="0">
              <a:defRPr>
                <a:solidFill>
                  <a:schemeClr val="tx1"/>
                </a:solidFill>
                <a:latin typeface="Arial" charset="0"/>
                <a:cs typeface="Arial" charset="0"/>
              </a:defRPr>
            </a:lvl5pPr>
            <a:lvl6pPr marL="2471141" indent="-224650" algn="ctr" defTabSz="914198" eaLnBrk="0" fontAlgn="base" hangingPunct="0">
              <a:spcBef>
                <a:spcPct val="0"/>
              </a:spcBef>
              <a:spcAft>
                <a:spcPct val="0"/>
              </a:spcAft>
              <a:defRPr>
                <a:solidFill>
                  <a:schemeClr val="tx1"/>
                </a:solidFill>
                <a:latin typeface="Arial" charset="0"/>
                <a:cs typeface="Arial" charset="0"/>
              </a:defRPr>
            </a:lvl6pPr>
            <a:lvl7pPr marL="2920440" indent="-224650" algn="ctr" defTabSz="914198" eaLnBrk="0" fontAlgn="base" hangingPunct="0">
              <a:spcBef>
                <a:spcPct val="0"/>
              </a:spcBef>
              <a:spcAft>
                <a:spcPct val="0"/>
              </a:spcAft>
              <a:defRPr>
                <a:solidFill>
                  <a:schemeClr val="tx1"/>
                </a:solidFill>
                <a:latin typeface="Arial" charset="0"/>
                <a:cs typeface="Arial" charset="0"/>
              </a:defRPr>
            </a:lvl7pPr>
            <a:lvl8pPr marL="3369740" indent="-224650" algn="ctr" defTabSz="914198" eaLnBrk="0" fontAlgn="base" hangingPunct="0">
              <a:spcBef>
                <a:spcPct val="0"/>
              </a:spcBef>
              <a:spcAft>
                <a:spcPct val="0"/>
              </a:spcAft>
              <a:defRPr>
                <a:solidFill>
                  <a:schemeClr val="tx1"/>
                </a:solidFill>
                <a:latin typeface="Arial" charset="0"/>
                <a:cs typeface="Arial" charset="0"/>
              </a:defRPr>
            </a:lvl8pPr>
            <a:lvl9pPr marL="3819037" indent="-224650" algn="ctr" defTabSz="914198" eaLnBrk="0" fontAlgn="base" hangingPunct="0">
              <a:spcBef>
                <a:spcPct val="0"/>
              </a:spcBef>
              <a:spcAft>
                <a:spcPct val="0"/>
              </a:spcAft>
              <a:defRPr>
                <a:solidFill>
                  <a:schemeClr val="tx1"/>
                </a:solidFill>
                <a:latin typeface="Arial" charset="0"/>
                <a:cs typeface="Arial" charset="0"/>
              </a:defRPr>
            </a:lvl9pPr>
          </a:lstStyle>
          <a:p>
            <a:pPr eaLnBrk="1" hangingPunct="1"/>
            <a:fld id="{6D8F38D5-2419-44D3-93BE-EB88C13BD8FE}" type="slidenum">
              <a:rPr lang="en-US"/>
              <a:pPr eaLnBrk="1" hangingPunct="1"/>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5592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4" cy="9144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8" name="Text Placeholder 8"/>
          <p:cNvSpPr>
            <a:spLocks noGrp="1"/>
          </p:cNvSpPr>
          <p:nvPr>
            <p:ph type="body" sz="quarter" idx="13" hasCustomPrompt="1"/>
          </p:nvPr>
        </p:nvSpPr>
        <p:spPr>
          <a:xfrm>
            <a:off x="431999" y="1940400"/>
            <a:ext cx="8360863" cy="246221"/>
          </a:xfrm>
        </p:spPr>
        <p:txBody>
          <a:bodyPr lIns="0" tIns="0" rIns="0" bIns="0" anchor="t" anchorCtr="0">
            <a:noAutofit/>
          </a:bodyPr>
          <a:lstStyle>
            <a:lvl1pPr marL="0" indent="0">
              <a:lnSpc>
                <a:spcPct val="100000"/>
              </a:lnSpc>
              <a:spcBef>
                <a:spcPts val="0"/>
              </a:spcBef>
              <a:buFont typeface="+mj-lt"/>
              <a:buNone/>
              <a:defRPr sz="1600" b="1">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432001" y="2261866"/>
            <a:ext cx="8360861" cy="3910334"/>
          </a:xfrm>
        </p:spPr>
        <p:txBody>
          <a:bodyPr wrap="square" lIns="0" tIns="0" rIns="0" bIns="0">
            <a:noAutofit/>
          </a:bodyPr>
          <a:lstStyle>
            <a:lvl1pPr marL="233363" indent="-233363">
              <a:lnSpc>
                <a:spcPct val="100000"/>
              </a:lnSpc>
              <a:spcBef>
                <a:spcPts val="0"/>
              </a:spcBef>
              <a:buClr>
                <a:schemeClr val="accent2"/>
              </a:buClr>
              <a:buFont typeface="Arial" panose="020B0604020202020204" pitchFamily="34" charset="0"/>
              <a:buChar char="•"/>
              <a:defRPr sz="1800"/>
            </a:lvl1pPr>
            <a:lvl2pPr marL="690563" indent="-223838">
              <a:lnSpc>
                <a:spcPct val="100000"/>
              </a:lnSpc>
              <a:buFont typeface="Tahoma" panose="020B0604030504040204" pitchFamily="34" charset="0"/>
              <a:buChar char="‒"/>
              <a:defRPr/>
            </a:lvl2pPr>
            <a:lvl3pPr marL="1147763" indent="-233363">
              <a:lnSpc>
                <a:spcPct val="100000"/>
              </a:lnSpc>
              <a:buFont typeface="Wingdings" panose="05000000000000000000" pitchFamily="2" charset="2"/>
              <a:buChar char="§"/>
              <a:defRPr sz="1400"/>
            </a:lvl3pPr>
            <a:lvl4pPr marL="1604963" indent="-233363">
              <a:lnSpc>
                <a:spcPct val="100000"/>
              </a:lnSpc>
              <a:defRPr sz="1200"/>
            </a:lvl4pPr>
            <a:lvl5pPr marL="2062163" indent="-233363">
              <a:lnSpc>
                <a:spcPct val="100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ab 1"/>
          <p:cNvSpPr/>
          <p:nvPr userDrawn="1"/>
        </p:nvSpPr>
        <p:spPr>
          <a:xfrm>
            <a:off x="0" y="685800"/>
            <a:ext cx="216000" cy="9144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5180788"/>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9144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8" name="Text Placeholder 8"/>
          <p:cNvSpPr>
            <a:spLocks noGrp="1"/>
          </p:cNvSpPr>
          <p:nvPr>
            <p:ph type="body" sz="quarter" idx="13" hasCustomPrompt="1"/>
          </p:nvPr>
        </p:nvSpPr>
        <p:spPr>
          <a:xfrm>
            <a:off x="432000" y="1940400"/>
            <a:ext cx="3893413" cy="246221"/>
          </a:xfrm>
        </p:spPr>
        <p:txBody>
          <a:bodyPr lIns="0" tIns="0" rIns="0" bIns="0" anchor="t" anchorCtr="0">
            <a:noAutofit/>
          </a:bodyPr>
          <a:lstStyle>
            <a:lvl1pPr marL="0" indent="0">
              <a:lnSpc>
                <a:spcPct val="100000"/>
              </a:lnSpc>
              <a:spcBef>
                <a:spcPts val="0"/>
              </a:spcBef>
              <a:buFont typeface="+mj-lt"/>
              <a:buNone/>
              <a:defRPr sz="1600" b="1">
                <a:solidFill>
                  <a:schemeClr val="tx2"/>
                </a:solidFill>
              </a:defRPr>
            </a:lvl1pPr>
          </a:lstStyle>
          <a:p>
            <a:pPr lvl="0"/>
            <a:r>
              <a:rPr lang="en-US" dirty="0" smtClean="0"/>
              <a:t>Enter text here</a:t>
            </a:r>
            <a:endParaRPr lang="en-AU" dirty="0"/>
          </a:p>
        </p:txBody>
      </p:sp>
      <p:sp>
        <p:nvSpPr>
          <p:cNvPr id="9" name="Text Placeholder 8"/>
          <p:cNvSpPr>
            <a:spLocks noGrp="1"/>
          </p:cNvSpPr>
          <p:nvPr>
            <p:ph type="body" sz="quarter" idx="14" hasCustomPrompt="1"/>
          </p:nvPr>
        </p:nvSpPr>
        <p:spPr>
          <a:xfrm>
            <a:off x="4795200" y="1940400"/>
            <a:ext cx="3998126" cy="244800"/>
          </a:xfrm>
        </p:spPr>
        <p:txBody>
          <a:bodyPr lIns="0" tIns="0" rIns="0" bIns="0">
            <a:noAutofit/>
          </a:bodyPr>
          <a:lstStyle>
            <a:lvl1pPr marL="0" indent="0">
              <a:lnSpc>
                <a:spcPct val="100000"/>
              </a:lnSpc>
              <a:buNone/>
              <a:defRPr sz="1600" b="1" baseline="0"/>
            </a:lvl1pPr>
          </a:lstStyle>
          <a:p>
            <a:pPr lvl="0"/>
            <a:r>
              <a:rPr lang="en-US" dirty="0" smtClean="0"/>
              <a:t>Enter text here</a:t>
            </a:r>
            <a:endParaRPr lang="en-AU" dirty="0"/>
          </a:p>
        </p:txBody>
      </p:sp>
      <p:sp>
        <p:nvSpPr>
          <p:cNvPr id="13" name="Text Placeholder 7"/>
          <p:cNvSpPr>
            <a:spLocks noGrp="1"/>
          </p:cNvSpPr>
          <p:nvPr>
            <p:ph type="body" sz="quarter" idx="16"/>
          </p:nvPr>
        </p:nvSpPr>
        <p:spPr>
          <a:xfrm>
            <a:off x="4795200" y="2261866"/>
            <a:ext cx="3997664"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2pPr marL="749300" indent="-285750">
              <a:defRPr lang="en-US" sz="1400" kern="1200" dirty="0" smtClean="0">
                <a:solidFill>
                  <a:schemeClr val="tx2"/>
                </a:solidFill>
                <a:latin typeface="+mn-lt"/>
                <a:ea typeface="+mn-ea"/>
                <a:cs typeface="+mn-cs"/>
              </a:defRPr>
            </a:lvl2pPr>
            <a:lvl3pPr marL="1200150" indent="-285750">
              <a:defRPr lang="en-US" sz="1200" kern="1200" dirty="0" smtClean="0">
                <a:solidFill>
                  <a:schemeClr val="tx2"/>
                </a:solidFill>
                <a:latin typeface="+mn-lt"/>
                <a:ea typeface="+mn-ea"/>
                <a:cs typeface="+mn-cs"/>
              </a:defRPr>
            </a:lvl3pPr>
            <a:lvl4pPr marL="1663700" indent="-285750">
              <a:defRPr lang="en-US" sz="1100" kern="1200" dirty="0" smtClean="0">
                <a:solidFill>
                  <a:schemeClr val="tx2"/>
                </a:solidFill>
                <a:latin typeface="+mn-lt"/>
                <a:ea typeface="+mn-ea"/>
                <a:cs typeface="+mn-cs"/>
              </a:defRPr>
            </a:lvl4pPr>
            <a:lvl5pPr marL="2114550" indent="-285750">
              <a:defRPr lang="en-US" sz="1050" kern="1200" dirty="0" smtClean="0">
                <a:solidFill>
                  <a:schemeClr val="tx2"/>
                </a:solidFill>
                <a:latin typeface="+mn-lt"/>
                <a:ea typeface="+mn-ea"/>
                <a:cs typeface="+mn-cs"/>
              </a:defRPr>
            </a:lvl5pPr>
          </a:lstStyle>
          <a:p>
            <a:pPr lvl="0"/>
            <a:r>
              <a:rPr lang="en-US" dirty="0" smtClean="0"/>
              <a:t>Click to edit Master text styles</a:t>
            </a:r>
          </a:p>
          <a:p>
            <a:pPr marL="688975" lvl="1" indent="-225425" algn="l" defTabSz="1073084" rtl="0" eaLnBrk="1" latinLnBrk="0" hangingPunct="1">
              <a:lnSpc>
                <a:spcPct val="90000"/>
              </a:lnSpc>
              <a:spcBef>
                <a:spcPts val="587"/>
              </a:spcBef>
              <a:buClr>
                <a:schemeClr val="accent2"/>
              </a:buClr>
              <a:buFont typeface="Tahoma" panose="020B0604030504040204" pitchFamily="34" charset="0"/>
              <a:buChar char="‒"/>
            </a:pPr>
            <a:r>
              <a:rPr lang="en-US" dirty="0" smtClean="0"/>
              <a:t>Second level</a:t>
            </a:r>
          </a:p>
          <a:p>
            <a:pPr marL="1139825" lvl="2" indent="-225425" algn="l" defTabSz="1073084" rtl="0" eaLnBrk="1" latinLnBrk="0" hangingPunct="1">
              <a:lnSpc>
                <a:spcPct val="90000"/>
              </a:lnSpc>
              <a:spcBef>
                <a:spcPts val="587"/>
              </a:spcBef>
              <a:buClr>
                <a:schemeClr val="accent2"/>
              </a:buClr>
              <a:buFont typeface="Wingdings" panose="05000000000000000000" pitchFamily="2" charset="2"/>
              <a:buChar char="§"/>
            </a:pPr>
            <a:r>
              <a:rPr lang="en-US" dirty="0" smtClean="0"/>
              <a:t>Third level</a:t>
            </a:r>
          </a:p>
          <a:p>
            <a:pPr marL="1603375" lvl="3"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Fourth level</a:t>
            </a:r>
          </a:p>
          <a:p>
            <a:pPr marL="2054225" lvl="4"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0" name="Text Placeholder 7"/>
          <p:cNvSpPr>
            <a:spLocks noGrp="1"/>
          </p:cNvSpPr>
          <p:nvPr>
            <p:ph type="body" sz="quarter" idx="17"/>
          </p:nvPr>
        </p:nvSpPr>
        <p:spPr>
          <a:xfrm>
            <a:off x="432000" y="2261866"/>
            <a:ext cx="3894750" cy="3823200"/>
          </a:xfrm>
        </p:spPr>
        <p:txBody>
          <a:bodyPr wrap="square" lIns="0" tIns="0" rIns="0" bIns="0">
            <a:noAutofit/>
          </a:bodyPr>
          <a:lstStyle>
            <a:lvl1pPr marL="225425" indent="-225425">
              <a:lnSpc>
                <a:spcPct val="100000"/>
              </a:lnSpc>
              <a:spcBef>
                <a:spcPts val="0"/>
              </a:spcBef>
              <a:buClr>
                <a:schemeClr val="accent2"/>
              </a:buClr>
              <a:buFont typeface="Arial" panose="020B0604020202020204" pitchFamily="34" charset="0"/>
              <a:buChar char="•"/>
              <a:defRPr sz="1600"/>
            </a:lvl1pPr>
            <a:lvl2pPr marL="688975" indent="-225425">
              <a:buFont typeface="Tahoma" panose="020B0604030504040204" pitchFamily="34" charset="0"/>
              <a:buChar char="‒"/>
              <a:defRPr sz="1400"/>
            </a:lvl2pPr>
            <a:lvl3pPr marL="1139825" indent="-225425">
              <a:buFont typeface="Wingdings" panose="05000000000000000000" pitchFamily="2" charset="2"/>
              <a:buChar char="§"/>
              <a:defRPr sz="1200"/>
            </a:lvl3pPr>
            <a:lvl4pPr marL="1603375" indent="-225425">
              <a:defRPr sz="1100"/>
            </a:lvl4pPr>
            <a:lvl5pPr marL="2054225" indent="-2254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ab 1"/>
          <p:cNvSpPr/>
          <p:nvPr userDrawn="1"/>
        </p:nvSpPr>
        <p:spPr>
          <a:xfrm>
            <a:off x="0" y="685800"/>
            <a:ext cx="228600" cy="9144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1866706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9144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3" name="Text Placeholder 7"/>
          <p:cNvSpPr>
            <a:spLocks noGrp="1"/>
          </p:cNvSpPr>
          <p:nvPr>
            <p:ph type="body" sz="quarter" idx="16"/>
          </p:nvPr>
        </p:nvSpPr>
        <p:spPr>
          <a:xfrm>
            <a:off x="4795200" y="1940400"/>
            <a:ext cx="3997663"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1pPr>
            <a:lvl2pPr marL="749300" indent="-285750">
              <a:defRPr lang="en-US" sz="1400" kern="1200" dirty="0" smtClean="0">
                <a:solidFill>
                  <a:schemeClr val="tx2"/>
                </a:solidFill>
                <a:latin typeface="+mn-lt"/>
                <a:ea typeface="+mn-ea"/>
                <a:cs typeface="+mn-cs"/>
              </a:defRPr>
            </a:lvl2pPr>
            <a:lvl3pPr marL="1200150" indent="-285750">
              <a:defRPr lang="en-US" sz="1200" kern="1200" dirty="0" smtClean="0">
                <a:solidFill>
                  <a:schemeClr val="tx2"/>
                </a:solidFill>
                <a:latin typeface="+mn-lt"/>
                <a:ea typeface="+mn-ea"/>
                <a:cs typeface="+mn-cs"/>
              </a:defRPr>
            </a:lvl3pPr>
            <a:lvl4pPr marL="1663700" indent="-285750">
              <a:defRPr lang="en-US" sz="1100" kern="1200" dirty="0" smtClean="0">
                <a:solidFill>
                  <a:schemeClr val="tx2"/>
                </a:solidFill>
                <a:latin typeface="+mn-lt"/>
                <a:ea typeface="+mn-ea"/>
                <a:cs typeface="+mn-cs"/>
              </a:defRPr>
            </a:lvl4pPr>
            <a:lvl5pPr marL="2114550" indent="-285750">
              <a:defRPr lang="en-US" sz="1050" kern="1200" dirty="0" smtClean="0">
                <a:solidFill>
                  <a:schemeClr val="tx2"/>
                </a:solidFill>
                <a:latin typeface="+mn-lt"/>
                <a:ea typeface="+mn-ea"/>
                <a:cs typeface="+mn-cs"/>
              </a:defRPr>
            </a:lvl5pPr>
          </a:lstStyle>
          <a:p>
            <a:pPr marL="225425" lvl="0" indent="-225425" algn="l" defTabSz="1073084" rtl="0" eaLnBrk="1" latinLnBrk="0" hangingPunct="1">
              <a:lnSpc>
                <a:spcPct val="100000"/>
              </a:lnSpc>
              <a:spcBef>
                <a:spcPts val="0"/>
              </a:spcBef>
              <a:buClr>
                <a:schemeClr val="accent2"/>
              </a:buClr>
              <a:buFont typeface="Arial" panose="020B0604020202020204" pitchFamily="34" charset="0"/>
              <a:buChar char="•"/>
            </a:pPr>
            <a:r>
              <a:rPr lang="en-US" dirty="0" smtClean="0"/>
              <a:t>Click to edit Master text styles</a:t>
            </a:r>
          </a:p>
          <a:p>
            <a:pPr marL="688975" lvl="1" indent="-225425" algn="l" defTabSz="1073084" rtl="0" eaLnBrk="1" latinLnBrk="0" hangingPunct="1">
              <a:lnSpc>
                <a:spcPct val="90000"/>
              </a:lnSpc>
              <a:spcBef>
                <a:spcPts val="587"/>
              </a:spcBef>
              <a:buClr>
                <a:schemeClr val="accent2"/>
              </a:buClr>
              <a:buFont typeface="Tahoma" panose="020B0604030504040204" pitchFamily="34" charset="0"/>
              <a:buChar char="‒"/>
            </a:pPr>
            <a:r>
              <a:rPr lang="en-US" dirty="0" smtClean="0"/>
              <a:t>Second level</a:t>
            </a:r>
          </a:p>
          <a:p>
            <a:pPr marL="1139825" lvl="2" indent="-225425" algn="l" defTabSz="1073084" rtl="0" eaLnBrk="1" latinLnBrk="0" hangingPunct="1">
              <a:lnSpc>
                <a:spcPct val="90000"/>
              </a:lnSpc>
              <a:spcBef>
                <a:spcPts val="587"/>
              </a:spcBef>
              <a:buClr>
                <a:schemeClr val="accent2"/>
              </a:buClr>
              <a:buFont typeface="Wingdings" panose="05000000000000000000" pitchFamily="2" charset="2"/>
              <a:buChar char="§"/>
            </a:pPr>
            <a:r>
              <a:rPr lang="en-US" dirty="0" smtClean="0"/>
              <a:t>Third level</a:t>
            </a:r>
          </a:p>
          <a:p>
            <a:pPr marL="1603375" lvl="3"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Fourth level</a:t>
            </a:r>
          </a:p>
          <a:p>
            <a:pPr marL="2054225" lvl="4"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0" name="Text Placeholder 7"/>
          <p:cNvSpPr>
            <a:spLocks noGrp="1"/>
          </p:cNvSpPr>
          <p:nvPr>
            <p:ph type="body" sz="quarter" idx="17"/>
          </p:nvPr>
        </p:nvSpPr>
        <p:spPr>
          <a:xfrm>
            <a:off x="432000" y="1940400"/>
            <a:ext cx="389475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1pPr>
            <a:lvl2pPr marL="749300" indent="-285750">
              <a:defRPr lang="en-US" sz="1400" kern="1200" dirty="0" smtClean="0">
                <a:solidFill>
                  <a:schemeClr val="tx2"/>
                </a:solidFill>
                <a:latin typeface="+mn-lt"/>
                <a:ea typeface="+mn-ea"/>
                <a:cs typeface="+mn-cs"/>
              </a:defRPr>
            </a:lvl2pPr>
            <a:lvl3pPr marL="1200150" indent="-285750">
              <a:defRPr lang="en-US" sz="1200" kern="1200" dirty="0" smtClean="0">
                <a:solidFill>
                  <a:schemeClr val="tx2"/>
                </a:solidFill>
                <a:latin typeface="+mn-lt"/>
                <a:ea typeface="+mn-ea"/>
                <a:cs typeface="+mn-cs"/>
              </a:defRPr>
            </a:lvl3pPr>
            <a:lvl4pPr marL="1663700" indent="-285750">
              <a:defRPr lang="en-US" sz="1100" kern="1200" dirty="0" smtClean="0">
                <a:solidFill>
                  <a:schemeClr val="tx2"/>
                </a:solidFill>
                <a:latin typeface="+mn-lt"/>
                <a:ea typeface="+mn-ea"/>
                <a:cs typeface="+mn-cs"/>
              </a:defRPr>
            </a:lvl4pPr>
            <a:lvl5pPr marL="2114550" indent="-285750">
              <a:defRPr lang="en-US" sz="1050" kern="1200" dirty="0" smtClean="0">
                <a:solidFill>
                  <a:schemeClr val="tx2"/>
                </a:solidFill>
                <a:latin typeface="+mn-lt"/>
                <a:ea typeface="+mn-ea"/>
                <a:cs typeface="+mn-cs"/>
              </a:defRPr>
            </a:lvl5pPr>
          </a:lstStyle>
          <a:p>
            <a:pPr marL="225425" lvl="0" indent="-225425" algn="l" defTabSz="1073084" rtl="0" eaLnBrk="1" latinLnBrk="0" hangingPunct="1">
              <a:lnSpc>
                <a:spcPct val="100000"/>
              </a:lnSpc>
              <a:spcBef>
                <a:spcPts val="0"/>
              </a:spcBef>
              <a:buClr>
                <a:schemeClr val="accent2"/>
              </a:buClr>
              <a:buFont typeface="Arial" panose="020B0604020202020204" pitchFamily="34" charset="0"/>
              <a:buChar char="•"/>
            </a:pPr>
            <a:r>
              <a:rPr lang="en-US" dirty="0" smtClean="0"/>
              <a:t>Click to edit Master text styles</a:t>
            </a:r>
          </a:p>
          <a:p>
            <a:pPr marL="688975" lvl="1" indent="-225425" algn="l" defTabSz="1073084" rtl="0" eaLnBrk="1" latinLnBrk="0" hangingPunct="1">
              <a:lnSpc>
                <a:spcPct val="90000"/>
              </a:lnSpc>
              <a:spcBef>
                <a:spcPts val="587"/>
              </a:spcBef>
              <a:buClr>
                <a:schemeClr val="accent2"/>
              </a:buClr>
              <a:buFont typeface="Tahoma" panose="020B0604030504040204" pitchFamily="34" charset="0"/>
              <a:buChar char="‒"/>
            </a:pPr>
            <a:r>
              <a:rPr lang="en-US" dirty="0" smtClean="0"/>
              <a:t>Second level</a:t>
            </a:r>
          </a:p>
          <a:p>
            <a:pPr marL="1139825" lvl="2" indent="-225425" algn="l" defTabSz="1073084" rtl="0" eaLnBrk="1" latinLnBrk="0" hangingPunct="1">
              <a:lnSpc>
                <a:spcPct val="90000"/>
              </a:lnSpc>
              <a:spcBef>
                <a:spcPts val="587"/>
              </a:spcBef>
              <a:buClr>
                <a:schemeClr val="accent2"/>
              </a:buClr>
              <a:buFont typeface="Wingdings" panose="05000000000000000000" pitchFamily="2" charset="2"/>
              <a:buChar char="§"/>
            </a:pPr>
            <a:r>
              <a:rPr lang="en-US" dirty="0" smtClean="0"/>
              <a:t>Third level</a:t>
            </a:r>
          </a:p>
          <a:p>
            <a:pPr marL="1603375" lvl="3"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Fourth level</a:t>
            </a:r>
          </a:p>
          <a:p>
            <a:pPr marL="2054225" lvl="4" indent="-225425"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85800"/>
            <a:ext cx="228600" cy="9144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6114057"/>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6858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endParaRPr lang="en-AU" dirty="0"/>
          </a:p>
        </p:txBody>
      </p:sp>
      <p:sp>
        <p:nvSpPr>
          <p:cNvPr id="8" name="Text Placeholder 8"/>
          <p:cNvSpPr>
            <a:spLocks noGrp="1"/>
          </p:cNvSpPr>
          <p:nvPr>
            <p:ph type="body" sz="quarter" idx="13" hasCustomPrompt="1"/>
          </p:nvPr>
        </p:nvSpPr>
        <p:spPr>
          <a:xfrm>
            <a:off x="432000" y="1600200"/>
            <a:ext cx="3893413" cy="246221"/>
          </a:xfrm>
        </p:spPr>
        <p:txBody>
          <a:bodyPr lIns="0" tIns="0" rIns="0" bIns="0" anchor="t" anchorCtr="0">
            <a:noAutofit/>
          </a:bodyPr>
          <a:lstStyle>
            <a:lvl1pPr marL="0" indent="0">
              <a:lnSpc>
                <a:spcPct val="100000"/>
              </a:lnSpc>
              <a:spcBef>
                <a:spcPts val="0"/>
              </a:spcBef>
              <a:buFont typeface="+mj-lt"/>
              <a:buNone/>
              <a:defRPr sz="1600" b="1">
                <a:solidFill>
                  <a:schemeClr val="tx2"/>
                </a:solidFill>
              </a:defRPr>
            </a:lvl1pPr>
          </a:lstStyle>
          <a:p>
            <a:pPr lvl="0"/>
            <a:r>
              <a:rPr lang="en-US" dirty="0" smtClean="0"/>
              <a:t>Enter text here</a:t>
            </a:r>
            <a:endParaRPr lang="en-AU" dirty="0"/>
          </a:p>
        </p:txBody>
      </p:sp>
      <p:sp>
        <p:nvSpPr>
          <p:cNvPr id="9" name="Text Placeholder 8"/>
          <p:cNvSpPr>
            <a:spLocks noGrp="1"/>
          </p:cNvSpPr>
          <p:nvPr>
            <p:ph type="body" sz="quarter" idx="14" hasCustomPrompt="1"/>
          </p:nvPr>
        </p:nvSpPr>
        <p:spPr>
          <a:xfrm>
            <a:off x="4795200" y="1600200"/>
            <a:ext cx="3998126" cy="244800"/>
          </a:xfrm>
        </p:spPr>
        <p:txBody>
          <a:bodyPr lIns="0" tIns="0" rIns="0" bIns="0">
            <a:noAutofit/>
          </a:bodyPr>
          <a:lstStyle>
            <a:lvl1pPr marL="0" indent="0">
              <a:lnSpc>
                <a:spcPct val="100000"/>
              </a:lnSpc>
              <a:buNone/>
              <a:defRPr sz="1600" b="1" baseline="0"/>
            </a:lvl1pPr>
          </a:lstStyle>
          <a:p>
            <a:pPr lvl="0"/>
            <a:r>
              <a:rPr lang="en-US" dirty="0" smtClean="0"/>
              <a:t>Enter text here</a:t>
            </a:r>
            <a:endParaRPr lang="en-AU" dirty="0"/>
          </a:p>
        </p:txBody>
      </p:sp>
      <p:sp>
        <p:nvSpPr>
          <p:cNvPr id="13" name="Text Placeholder 7"/>
          <p:cNvSpPr>
            <a:spLocks noGrp="1"/>
          </p:cNvSpPr>
          <p:nvPr>
            <p:ph type="body" sz="quarter" idx="16"/>
          </p:nvPr>
        </p:nvSpPr>
        <p:spPr>
          <a:xfrm>
            <a:off x="4795200" y="1918066"/>
            <a:ext cx="3997664" cy="4254134"/>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0" name="Text Placeholder 7"/>
          <p:cNvSpPr>
            <a:spLocks noGrp="1"/>
          </p:cNvSpPr>
          <p:nvPr>
            <p:ph type="body" sz="quarter" idx="17"/>
          </p:nvPr>
        </p:nvSpPr>
        <p:spPr>
          <a:xfrm>
            <a:off x="432000" y="1918066"/>
            <a:ext cx="3894750" cy="4254134"/>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1" name="Tab 1"/>
          <p:cNvSpPr/>
          <p:nvPr userDrawn="1"/>
        </p:nvSpPr>
        <p:spPr>
          <a:xfrm>
            <a:off x="0" y="685800"/>
            <a:ext cx="228600" cy="685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172195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712800"/>
            <a:ext cx="8360863" cy="669600"/>
          </a:xfrm>
          <a:prstGeom prst="rect">
            <a:avLst/>
          </a:prstGeom>
        </p:spPr>
        <p:txBody>
          <a:bodyPr lIns="0" tIns="0" rIns="0" bIns="0" anchor="t" anchorCtr="0">
            <a:noAutofit/>
          </a:bodyPr>
          <a:lstStyle>
            <a:lvl1pPr>
              <a:defRPr lang="en-AU" sz="2000" b="1" dirty="0"/>
            </a:lvl1pPr>
          </a:lstStyle>
          <a:p>
            <a:pPr lvl="0">
              <a:lnSpc>
                <a:spcPct val="100000"/>
              </a:lnSpc>
            </a:pPr>
            <a:r>
              <a:rPr lang="en-US" dirty="0" smtClean="0"/>
              <a:t>Title line 1</a:t>
            </a:r>
            <a:br>
              <a:rPr lang="en-US" dirty="0" smtClean="0"/>
            </a:br>
            <a:r>
              <a:rPr lang="en-US" dirty="0" smtClean="0"/>
              <a:t>Title line 2</a:t>
            </a:r>
            <a:endParaRPr lang="en-AU" dirty="0"/>
          </a:p>
        </p:txBody>
      </p:sp>
      <p:sp>
        <p:nvSpPr>
          <p:cNvPr id="13" name="Text Placeholder 7"/>
          <p:cNvSpPr>
            <a:spLocks noGrp="1"/>
          </p:cNvSpPr>
          <p:nvPr>
            <p:ph type="body" sz="quarter" idx="16"/>
          </p:nvPr>
        </p:nvSpPr>
        <p:spPr>
          <a:xfrm>
            <a:off x="4795200" y="1600200"/>
            <a:ext cx="3997663" cy="4572000"/>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0" name="Text Placeholder 7"/>
          <p:cNvSpPr>
            <a:spLocks noGrp="1"/>
          </p:cNvSpPr>
          <p:nvPr>
            <p:ph type="body" sz="quarter" idx="17"/>
          </p:nvPr>
        </p:nvSpPr>
        <p:spPr>
          <a:xfrm>
            <a:off x="432000" y="1600200"/>
            <a:ext cx="3894750" cy="4572000"/>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1" name="Tab 1"/>
          <p:cNvSpPr/>
          <p:nvPr userDrawn="1"/>
        </p:nvSpPr>
        <p:spPr>
          <a:xfrm>
            <a:off x="0" y="712800"/>
            <a:ext cx="228600" cy="66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8325855"/>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522" y="641522"/>
            <a:ext cx="8361341" cy="308155"/>
          </a:xfrm>
          <a:prstGeom prst="rect">
            <a:avLst/>
          </a:prstGeom>
        </p:spPr>
        <p:txBody>
          <a:bodyPr lIns="0" tIns="0" rIns="0" bIns="0" anchor="ctr" anchorCtr="0">
            <a:noAutofit/>
          </a:bodyPr>
          <a:lstStyle>
            <a:lvl1pPr>
              <a:lnSpc>
                <a:spcPct val="100000"/>
              </a:lnSpc>
              <a:defRPr sz="2000" b="1"/>
            </a:lvl1pPr>
          </a:lstStyle>
          <a:p>
            <a:r>
              <a:rPr lang="en-US" dirty="0" smtClean="0"/>
              <a:t>Title line 1</a:t>
            </a:r>
            <a:endParaRPr lang="en-AU" dirty="0"/>
          </a:p>
        </p:txBody>
      </p:sp>
      <p:sp>
        <p:nvSpPr>
          <p:cNvPr id="8" name="Text Placeholder 8"/>
          <p:cNvSpPr>
            <a:spLocks noGrp="1"/>
          </p:cNvSpPr>
          <p:nvPr>
            <p:ph type="body" sz="quarter" idx="13" hasCustomPrompt="1"/>
          </p:nvPr>
        </p:nvSpPr>
        <p:spPr>
          <a:xfrm>
            <a:off x="432000" y="1600200"/>
            <a:ext cx="3893413" cy="246221"/>
          </a:xfrm>
        </p:spPr>
        <p:txBody>
          <a:bodyPr vert="horz" wrap="square" lIns="0" tIns="0" rIns="0" bIns="0" rtlCol="0" anchor="t" anchorCtr="0">
            <a:noAutofit/>
          </a:bodyPr>
          <a:lstStyle>
            <a:lvl1pPr>
              <a:defRPr lang="en-AU" b="1" dirty="0"/>
            </a:lvl1pPr>
          </a:lstStyle>
          <a:p>
            <a:pPr marL="0" lvl="0" indent="0">
              <a:lnSpc>
                <a:spcPct val="100000"/>
              </a:lnSpc>
              <a:spcBef>
                <a:spcPts val="0"/>
              </a:spcBef>
              <a:buFont typeface="+mj-lt"/>
              <a:buNone/>
            </a:pPr>
            <a:r>
              <a:rPr lang="en-US" dirty="0" smtClean="0"/>
              <a:t>Enter text here</a:t>
            </a:r>
            <a:endParaRPr lang="en-AU" dirty="0"/>
          </a:p>
        </p:txBody>
      </p:sp>
      <p:sp>
        <p:nvSpPr>
          <p:cNvPr id="9" name="Text Placeholder 8"/>
          <p:cNvSpPr>
            <a:spLocks noGrp="1"/>
          </p:cNvSpPr>
          <p:nvPr>
            <p:ph type="body" sz="quarter" idx="14" hasCustomPrompt="1"/>
          </p:nvPr>
        </p:nvSpPr>
        <p:spPr>
          <a:xfrm>
            <a:off x="4795200" y="1600200"/>
            <a:ext cx="3998126" cy="244800"/>
          </a:xfrm>
        </p:spPr>
        <p:txBody>
          <a:bodyPr vert="horz" wrap="square" lIns="0" tIns="0" rIns="0" bIns="0" rtlCol="0" anchor="t" anchorCtr="0">
            <a:noAutofit/>
          </a:bodyPr>
          <a:lstStyle>
            <a:lvl1pPr>
              <a:defRPr lang="en-AU" b="1" dirty="0"/>
            </a:lvl1pPr>
          </a:lstStyle>
          <a:p>
            <a:pPr marL="0" lvl="0" indent="0">
              <a:lnSpc>
                <a:spcPct val="100000"/>
              </a:lnSpc>
              <a:spcBef>
                <a:spcPts val="0"/>
              </a:spcBef>
              <a:buFont typeface="+mj-lt"/>
              <a:buNone/>
            </a:pPr>
            <a:r>
              <a:rPr lang="en-US" dirty="0" smtClean="0"/>
              <a:t>Enter text here</a:t>
            </a:r>
            <a:endParaRPr lang="en-AU" dirty="0"/>
          </a:p>
        </p:txBody>
      </p:sp>
      <p:sp>
        <p:nvSpPr>
          <p:cNvPr id="13" name="Text Placeholder 7"/>
          <p:cNvSpPr>
            <a:spLocks noGrp="1"/>
          </p:cNvSpPr>
          <p:nvPr>
            <p:ph type="body" sz="quarter" idx="16"/>
          </p:nvPr>
        </p:nvSpPr>
        <p:spPr>
          <a:xfrm>
            <a:off x="4795200" y="1921666"/>
            <a:ext cx="3997664" cy="4250534"/>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0" name="Text Placeholder 7"/>
          <p:cNvSpPr>
            <a:spLocks noGrp="1"/>
          </p:cNvSpPr>
          <p:nvPr>
            <p:ph type="body" sz="quarter" idx="17"/>
          </p:nvPr>
        </p:nvSpPr>
        <p:spPr>
          <a:xfrm>
            <a:off x="432000" y="1921666"/>
            <a:ext cx="3894750" cy="4250534"/>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1" name="Tab 1"/>
          <p:cNvSpPr/>
          <p:nvPr userDrawn="1"/>
        </p:nvSpPr>
        <p:spPr>
          <a:xfrm>
            <a:off x="0" y="685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8469459"/>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no subtitl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16644"/>
            <a:ext cx="8360863" cy="357911"/>
          </a:xfrm>
          <a:prstGeom prst="rect">
            <a:avLst/>
          </a:prstGeom>
        </p:spPr>
        <p:txBody>
          <a:bodyPr lIns="0" tIns="0" rIns="0" bIns="0" anchor="ctr" anchorCtr="0">
            <a:noAutofit/>
          </a:bodyPr>
          <a:lstStyle>
            <a:lvl1pPr>
              <a:defRPr sz="2000" b="1"/>
            </a:lvl1pPr>
          </a:lstStyle>
          <a:p>
            <a:r>
              <a:rPr lang="en-US" dirty="0" smtClean="0"/>
              <a:t>Title line 1</a:t>
            </a:r>
            <a:endParaRPr lang="en-AU" dirty="0"/>
          </a:p>
        </p:txBody>
      </p:sp>
      <p:sp>
        <p:nvSpPr>
          <p:cNvPr id="13" name="Text Placeholder 7"/>
          <p:cNvSpPr>
            <a:spLocks noGrp="1"/>
          </p:cNvSpPr>
          <p:nvPr>
            <p:ph type="body" sz="quarter" idx="16"/>
          </p:nvPr>
        </p:nvSpPr>
        <p:spPr>
          <a:xfrm>
            <a:off x="4795200" y="1600200"/>
            <a:ext cx="3997663" cy="4572000"/>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0" name="Text Placeholder 7"/>
          <p:cNvSpPr>
            <a:spLocks noGrp="1"/>
          </p:cNvSpPr>
          <p:nvPr>
            <p:ph type="body" sz="quarter" idx="17"/>
          </p:nvPr>
        </p:nvSpPr>
        <p:spPr>
          <a:xfrm>
            <a:off x="432000" y="1600200"/>
            <a:ext cx="3894750" cy="4572000"/>
          </a:xfrm>
        </p:spPr>
        <p:txBody>
          <a:bodyPr vert="horz" wrap="square" lIns="0" tIns="0" rIns="0" bIns="0" rtlCol="0">
            <a:noAutofit/>
          </a:bodyPr>
          <a:lstStyle>
            <a:lvl1pPr>
              <a:defRPr lang="en-US" smtClean="0"/>
            </a:lvl1pPr>
            <a:lvl2pPr>
              <a:defRPr lang="en-US" sz="1400" smtClean="0"/>
            </a:lvl2pPr>
            <a:lvl3pPr>
              <a:defRPr lang="en-US" sz="1200" smtClean="0"/>
            </a:lvl3pPr>
            <a:lvl4pPr>
              <a:defRPr lang="en-US" sz="1100" smtClean="0"/>
            </a:lvl4pPr>
            <a:lvl5pPr>
              <a:defRPr lang="en-US" sz="1050" dirty="0" smtClean="0"/>
            </a:lvl5pPr>
          </a:lstStyle>
          <a:p>
            <a:pPr marL="225425" lvl="0" indent="-225425">
              <a:lnSpc>
                <a:spcPct val="100000"/>
              </a:lnSpc>
              <a:spcBef>
                <a:spcPts val="0"/>
              </a:spcBef>
            </a:pPr>
            <a:r>
              <a:rPr lang="en-US" smtClean="0"/>
              <a:t>Click to edit Master text styles</a:t>
            </a:r>
          </a:p>
          <a:p>
            <a:pPr marL="688975" lvl="1" indent="-225425">
              <a:buFont typeface="Tahoma" panose="020B0604030504040204" pitchFamily="34" charset="0"/>
              <a:buChar char="‒"/>
            </a:pPr>
            <a:r>
              <a:rPr lang="en-US" smtClean="0"/>
              <a:t>Second level</a:t>
            </a:r>
          </a:p>
          <a:p>
            <a:pPr marL="1139825" lvl="2" indent="-225425">
              <a:buFont typeface="Wingdings" panose="05000000000000000000" pitchFamily="2" charset="2"/>
              <a:buChar char="§"/>
            </a:pPr>
            <a:r>
              <a:rPr lang="en-US" smtClean="0"/>
              <a:t>Third level</a:t>
            </a:r>
          </a:p>
          <a:p>
            <a:pPr marL="1603375" lvl="3" indent="-225425"/>
            <a:r>
              <a:rPr lang="en-US" smtClean="0"/>
              <a:t>Fourth level</a:t>
            </a:r>
          </a:p>
          <a:p>
            <a:pPr marL="2054225" lvl="4" indent="-225425"/>
            <a:r>
              <a:rPr lang="en-US" smtClean="0"/>
              <a:t>Fifth level</a:t>
            </a:r>
            <a:endParaRPr lang="en-US" dirty="0" smtClean="0"/>
          </a:p>
        </p:txBody>
      </p:sp>
      <p:sp>
        <p:nvSpPr>
          <p:cNvPr id="11" name="Tab 1"/>
          <p:cNvSpPr/>
          <p:nvPr userDrawn="1"/>
        </p:nvSpPr>
        <p:spPr>
          <a:xfrm>
            <a:off x="0" y="685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45427602"/>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title, left, boxed, 3 line">
    <p:bg bwMode="auto">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544544"/>
            <a:ext cx="4572000" cy="2502000"/>
          </a:xfrm>
          <a:prstGeom prst="rect">
            <a:avLst/>
          </a:prstGeom>
          <a:solidFill>
            <a:schemeClr val="bg1"/>
          </a:solidFill>
          <a:ln w="12700" cmpd="sng">
            <a:solidFill>
              <a:schemeClr val="bg2">
                <a:alpha val="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AU">
              <a:noFill/>
            </a:endParaRPr>
          </a:p>
        </p:txBody>
      </p:sp>
      <p:sp>
        <p:nvSpPr>
          <p:cNvPr id="10" name="Tab 1"/>
          <p:cNvSpPr/>
          <p:nvPr userDrawn="1"/>
        </p:nvSpPr>
        <p:spPr bwMode="auto">
          <a:xfrm>
            <a:off x="1" y="831600"/>
            <a:ext cx="216000" cy="88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a:p>
        </p:txBody>
      </p:sp>
      <p:sp>
        <p:nvSpPr>
          <p:cNvPr id="8" name="Text Placeholder 7"/>
          <p:cNvSpPr>
            <a:spLocks noGrp="1"/>
          </p:cNvSpPr>
          <p:nvPr userDrawn="1">
            <p:ph type="body" sz="quarter" idx="13" hasCustomPrompt="1"/>
          </p:nvPr>
        </p:nvSpPr>
        <p:spPr bwMode="auto">
          <a:xfrm>
            <a:off x="432000" y="2050742"/>
            <a:ext cx="8492400" cy="553998"/>
          </a:xfrm>
        </p:spPr>
        <p:txBody>
          <a:bodyPr wrap="square"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userDrawn="1">
            <p:ph type="title" hasCustomPrompt="1"/>
          </p:nvPr>
        </p:nvSpPr>
        <p:spPr bwMode="auto">
          <a:xfrm>
            <a:off x="432000" y="788400"/>
            <a:ext cx="8492400" cy="1000800"/>
          </a:xfrm>
          <a:prstGeom prst="rect">
            <a:avLst/>
          </a:prstGeom>
        </p:spPr>
        <p:txBody>
          <a:bodyPr lIns="0" tIns="0" rIns="0" bIns="0" anchor="t" anchorCtr="0">
            <a:noAutofit/>
          </a:bodyPr>
          <a:lstStyle>
            <a:lvl1pPr>
              <a:lnSpc>
                <a:spcPct val="90000"/>
              </a:lnSpc>
              <a:defRPr sz="2400" baseline="0"/>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Tree>
    <p:extLst>
      <p:ext uri="{BB962C8B-B14F-4D97-AF65-F5344CB8AC3E}">
        <p14:creationId xmlns:p14="http://schemas.microsoft.com/office/powerpoint/2010/main" val="2196424763"/>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title, left, boxed, 2 line">
    <p:bg bwMode="auto">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0" y="544544"/>
            <a:ext cx="4572000" cy="2502000"/>
            <a:chOff x="0" y="544544"/>
            <a:chExt cx="4572000" cy="2502000"/>
          </a:xfrm>
        </p:grpSpPr>
        <p:sp>
          <p:nvSpPr>
            <p:cNvPr id="9" name="Rectangle 8"/>
            <p:cNvSpPr/>
            <p:nvPr userDrawn="1"/>
          </p:nvSpPr>
          <p:spPr>
            <a:xfrm>
              <a:off x="0" y="544544"/>
              <a:ext cx="457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 Placeholder 7"/>
          <p:cNvSpPr>
            <a:spLocks noGrp="1"/>
          </p:cNvSpPr>
          <p:nvPr>
            <p:ph type="body" sz="quarter" idx="13" hasCustomPrompt="1"/>
          </p:nvPr>
        </p:nvSpPr>
        <p:spPr>
          <a:xfrm>
            <a:off x="432000" y="2050742"/>
            <a:ext cx="8492400" cy="553998"/>
          </a:xfrm>
        </p:spPr>
        <p:txBody>
          <a:bodyPr wrap="square"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endParaRPr lang="en-AU" dirty="0"/>
          </a:p>
        </p:txBody>
      </p:sp>
    </p:spTree>
    <p:extLst>
      <p:ext uri="{BB962C8B-B14F-4D97-AF65-F5344CB8AC3E}">
        <p14:creationId xmlns:p14="http://schemas.microsoft.com/office/powerpoint/2010/main" val="3761116439"/>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itle, left, boxed, 1 line">
    <p:bg bwMode="auto">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544544"/>
            <a:ext cx="4572000" cy="2502000"/>
            <a:chOff x="0" y="544544"/>
            <a:chExt cx="4572000" cy="2502000"/>
          </a:xfrm>
        </p:grpSpPr>
        <p:sp>
          <p:nvSpPr>
            <p:cNvPr id="9" name="Rectangle 8"/>
            <p:cNvSpPr/>
            <p:nvPr userDrawn="1"/>
          </p:nvSpPr>
          <p:spPr>
            <a:xfrm>
              <a:off x="0" y="544544"/>
              <a:ext cx="457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 Placeholder 7"/>
          <p:cNvSpPr>
            <a:spLocks noGrp="1"/>
          </p:cNvSpPr>
          <p:nvPr>
            <p:ph type="body" sz="quarter" idx="13" hasCustomPrompt="1"/>
          </p:nvPr>
        </p:nvSpPr>
        <p:spPr>
          <a:xfrm>
            <a:off x="432000" y="2050742"/>
            <a:ext cx="8492400" cy="553998"/>
          </a:xfrm>
        </p:spPr>
        <p:txBody>
          <a:bodyPr wrap="square"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432000" y="788400"/>
            <a:ext cx="8492400" cy="338400"/>
          </a:xfrm>
          <a:prstGeom prst="rect">
            <a:avLst/>
          </a:prstGeom>
        </p:spPr>
        <p:txBody>
          <a:bodyPr lIns="0" tIns="0" rIns="0" bIns="0" anchor="t" anchorCtr="0">
            <a:noAutofit/>
          </a:bodyPr>
          <a:lstStyle>
            <a:lvl1pPr>
              <a:defRPr sz="2400" baseline="0"/>
            </a:lvl1pPr>
          </a:lstStyle>
          <a:p>
            <a:r>
              <a:rPr lang="en-US" dirty="0" smtClean="0"/>
              <a:t>Title line 1</a:t>
            </a:r>
            <a:endParaRPr lang="en-AU" dirty="0"/>
          </a:p>
        </p:txBody>
      </p:sp>
    </p:spTree>
    <p:extLst>
      <p:ext uri="{BB962C8B-B14F-4D97-AF65-F5344CB8AC3E}">
        <p14:creationId xmlns:p14="http://schemas.microsoft.com/office/powerpoint/2010/main" val="1856424057"/>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itle, left, 3 line">
    <p:bg bwMode="auto">
      <p:bgPr>
        <a:solidFill>
          <a:schemeClr val="tx2"/>
        </a:solidFill>
        <a:effectLst/>
      </p:bgPr>
    </p:bg>
    <p:spTree>
      <p:nvGrpSpPr>
        <p:cNvPr id="1" name=""/>
        <p:cNvGrpSpPr/>
        <p:nvPr/>
      </p:nvGrpSpPr>
      <p:grpSpPr>
        <a:xfrm>
          <a:off x="0" y="0"/>
          <a:ext cx="0" cy="0"/>
          <a:chOff x="0" y="0"/>
          <a:chExt cx="0" cy="0"/>
        </a:xfrm>
      </p:grpSpPr>
      <p:sp>
        <p:nvSpPr>
          <p:cNvPr id="10"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p:cNvSpPr>
            <a:spLocks noGrp="1"/>
          </p:cNvSpPr>
          <p:nvPr userDrawn="1">
            <p:ph type="body" sz="quarter" idx="13" hasCustomPrompt="1"/>
          </p:nvPr>
        </p:nvSpPr>
        <p:spPr>
          <a:xfrm>
            <a:off x="432000" y="2050742"/>
            <a:ext cx="84924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userDrawn="1">
            <p:ph type="title" hasCustomPrompt="1"/>
          </p:nvPr>
        </p:nvSpPr>
        <p:spPr>
          <a:xfrm>
            <a:off x="432000" y="788400"/>
            <a:ext cx="84924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Tree>
    <p:extLst>
      <p:ext uri="{BB962C8B-B14F-4D97-AF65-F5344CB8AC3E}">
        <p14:creationId xmlns:p14="http://schemas.microsoft.com/office/powerpoint/2010/main" val="2380022701"/>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9144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0" name="Text Placeholder 7"/>
          <p:cNvSpPr>
            <a:spLocks noGrp="1"/>
          </p:cNvSpPr>
          <p:nvPr>
            <p:ph type="body" sz="quarter" idx="17"/>
          </p:nvPr>
        </p:nvSpPr>
        <p:spPr>
          <a:xfrm>
            <a:off x="432000" y="1940400"/>
            <a:ext cx="8360863"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800"/>
            </a:lvl1pPr>
            <a:lvl2pPr marL="822292" indent="-285750">
              <a:lnSpc>
                <a:spcPct val="100000"/>
              </a:lnSpc>
              <a:buFont typeface="Tahoma" panose="020B0604030504040204" pitchFamily="34" charset="0"/>
              <a:buChar char="‒"/>
              <a:defRPr/>
            </a:lvl2pPr>
            <a:lvl3pPr marL="1358834" indent="-285750">
              <a:lnSpc>
                <a:spcPct val="100000"/>
              </a:lnSpc>
              <a:buFont typeface="Wingdings" panose="05000000000000000000" pitchFamily="2" charset="2"/>
              <a:buChar char="§"/>
              <a:defRPr/>
            </a:lvl3pPr>
            <a:lvl4pPr marL="1657350" indent="-285750">
              <a:lnSpc>
                <a:spcPct val="100000"/>
              </a:lnSpc>
              <a:defRPr lang="en-US" sz="1200" kern="1200" dirty="0" smtClean="0">
                <a:solidFill>
                  <a:schemeClr val="tx2"/>
                </a:solidFill>
                <a:latin typeface="+mn-lt"/>
                <a:ea typeface="+mn-ea"/>
                <a:cs typeface="+mn-cs"/>
              </a:defRPr>
            </a:lvl4pPr>
            <a:lvl5pPr marL="2114550" indent="-285750">
              <a:lnSpc>
                <a:spcPct val="100000"/>
              </a:lnSpc>
              <a:defRPr lang="en-US" sz="1100" kern="1200" dirty="0" smtClean="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4963" lvl="3"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Fourth level</a:t>
            </a:r>
          </a:p>
          <a:p>
            <a:pPr marL="2062163" lvl="4"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85800"/>
            <a:ext cx="216000" cy="9144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2445654"/>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itle, left, 2 line">
    <p:bg bwMode="auto">
      <p:bgPr>
        <a:solidFill>
          <a:schemeClr val="tx2"/>
        </a:solidFill>
        <a:effectLst/>
      </p:bgPr>
    </p:bg>
    <p:spTree>
      <p:nvGrpSpPr>
        <p:cNvPr id="1" name=""/>
        <p:cNvGrpSpPr/>
        <p:nvPr/>
      </p:nvGrpSpPr>
      <p:grpSpPr>
        <a:xfrm>
          <a:off x="0" y="0"/>
          <a:ext cx="0" cy="0"/>
          <a:chOff x="0" y="0"/>
          <a:chExt cx="0" cy="0"/>
        </a:xfrm>
      </p:grpSpPr>
      <p:sp>
        <p:nvSpPr>
          <p:cNvPr id="10"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p:cNvSpPr>
            <a:spLocks noGrp="1"/>
          </p:cNvSpPr>
          <p:nvPr userDrawn="1">
            <p:ph type="body" sz="quarter" idx="13" hasCustomPrompt="1"/>
          </p:nvPr>
        </p:nvSpPr>
        <p:spPr>
          <a:xfrm>
            <a:off x="432000" y="2050742"/>
            <a:ext cx="84924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userDrawn="1">
            <p:ph type="title" hasCustomPrompt="1"/>
          </p:nvPr>
        </p:nvSpPr>
        <p:spPr>
          <a:xfrm>
            <a:off x="432000" y="788400"/>
            <a:ext cx="84924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endParaRPr lang="en-AU" dirty="0"/>
          </a:p>
        </p:txBody>
      </p:sp>
    </p:spTree>
    <p:extLst>
      <p:ext uri="{BB962C8B-B14F-4D97-AF65-F5344CB8AC3E}">
        <p14:creationId xmlns:p14="http://schemas.microsoft.com/office/powerpoint/2010/main" val="1459297619"/>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itle, left, 1 line">
    <p:bg bwMode="auto">
      <p:bgPr>
        <a:solidFill>
          <a:schemeClr val="tx2"/>
        </a:solidFill>
        <a:effectLst/>
      </p:bgPr>
    </p:bg>
    <p:spTree>
      <p:nvGrpSpPr>
        <p:cNvPr id="1" name=""/>
        <p:cNvGrpSpPr/>
        <p:nvPr/>
      </p:nvGrpSpPr>
      <p:grpSpPr>
        <a:xfrm>
          <a:off x="0" y="0"/>
          <a:ext cx="0" cy="0"/>
          <a:chOff x="0" y="0"/>
          <a:chExt cx="0" cy="0"/>
        </a:xfrm>
      </p:grpSpPr>
      <p:sp>
        <p:nvSpPr>
          <p:cNvPr id="10"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p:cNvSpPr>
            <a:spLocks noGrp="1"/>
          </p:cNvSpPr>
          <p:nvPr userDrawn="1">
            <p:ph type="body" sz="quarter" idx="13" hasCustomPrompt="1"/>
          </p:nvPr>
        </p:nvSpPr>
        <p:spPr>
          <a:xfrm>
            <a:off x="432000" y="2050742"/>
            <a:ext cx="84924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userDrawn="1">
            <p:ph type="title" hasCustomPrompt="1"/>
          </p:nvPr>
        </p:nvSpPr>
        <p:spPr>
          <a:xfrm>
            <a:off x="432000" y="788400"/>
            <a:ext cx="84924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Tree>
    <p:extLst>
      <p:ext uri="{BB962C8B-B14F-4D97-AF65-F5344CB8AC3E}">
        <p14:creationId xmlns:p14="http://schemas.microsoft.com/office/powerpoint/2010/main" val="1907630184"/>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itle, right, boxed, 3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4572000" y="549331"/>
            <a:ext cx="457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itle 1"/>
          <p:cNvSpPr>
            <a:spLocks noGrp="1"/>
          </p:cNvSpPr>
          <p:nvPr>
            <p:ph type="title" hasCustomPrompt="1"/>
          </p:nvPr>
        </p:nvSpPr>
        <p:spPr>
          <a:xfrm>
            <a:off x="5004000" y="788400"/>
            <a:ext cx="3708000" cy="10008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
        <p:nvSpPr>
          <p:cNvPr id="16" name="Text Placeholder 7"/>
          <p:cNvSpPr>
            <a:spLocks noGrp="1"/>
          </p:cNvSpPr>
          <p:nvPr>
            <p:ph type="body" sz="quarter" idx="13" hasCustomPrompt="1"/>
          </p:nvPr>
        </p:nvSpPr>
        <p:spPr>
          <a:xfrm>
            <a:off x="5004000" y="2052000"/>
            <a:ext cx="3708000"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0623042"/>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itle, right, boxed, 2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4572000" y="540000"/>
            <a:ext cx="457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5004000" y="788400"/>
            <a:ext cx="37080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endParaRPr lang="en-AU" dirty="0"/>
          </a:p>
        </p:txBody>
      </p:sp>
      <p:sp>
        <p:nvSpPr>
          <p:cNvPr id="16" name="Text Placeholder 7"/>
          <p:cNvSpPr>
            <a:spLocks noGrp="1"/>
          </p:cNvSpPr>
          <p:nvPr>
            <p:ph type="body" sz="quarter" idx="13" hasCustomPrompt="1"/>
          </p:nvPr>
        </p:nvSpPr>
        <p:spPr>
          <a:xfrm>
            <a:off x="5004000" y="2052000"/>
            <a:ext cx="3708000"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4748940"/>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ster title, right, boxed, 1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4572000" y="540000"/>
            <a:ext cx="457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itle 1"/>
          <p:cNvSpPr>
            <a:spLocks noGrp="1"/>
          </p:cNvSpPr>
          <p:nvPr>
            <p:ph type="title" hasCustomPrompt="1"/>
          </p:nvPr>
        </p:nvSpPr>
        <p:spPr>
          <a:xfrm>
            <a:off x="5004000" y="788400"/>
            <a:ext cx="3708000" cy="338400"/>
          </a:xfrm>
          <a:prstGeom prst="rect">
            <a:avLst/>
          </a:prstGeom>
        </p:spPr>
        <p:txBody>
          <a:bodyPr lIns="0" tIns="0" rIns="0" bIns="0" anchor="t" anchorCtr="0">
            <a:noAutofit/>
          </a:bodyPr>
          <a:lstStyle>
            <a:lvl1pPr>
              <a:defRPr sz="2400" baseline="0"/>
            </a:lvl1pPr>
          </a:lstStyle>
          <a:p>
            <a:r>
              <a:rPr lang="en-US" dirty="0" smtClean="0"/>
              <a:t>Title line 1</a:t>
            </a:r>
            <a:endParaRPr lang="en-AU" dirty="0"/>
          </a:p>
        </p:txBody>
      </p:sp>
      <p:sp>
        <p:nvSpPr>
          <p:cNvPr id="16" name="Text Placeholder 7"/>
          <p:cNvSpPr>
            <a:spLocks noGrp="1"/>
          </p:cNvSpPr>
          <p:nvPr>
            <p:ph type="body" sz="quarter" idx="13" hasCustomPrompt="1"/>
          </p:nvPr>
        </p:nvSpPr>
        <p:spPr>
          <a:xfrm>
            <a:off x="5004000" y="2052000"/>
            <a:ext cx="3708000"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4045646"/>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itle, right, 3 line">
    <p:bg bwMode="auto">
      <p:bgPr>
        <a:solidFill>
          <a:schemeClr val="tx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5004000" y="788400"/>
            <a:ext cx="37080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
        <p:nvSpPr>
          <p:cNvPr id="16" name="Text Placeholder 7"/>
          <p:cNvSpPr>
            <a:spLocks noGrp="1"/>
          </p:cNvSpPr>
          <p:nvPr>
            <p:ph type="body" sz="quarter" idx="13" hasCustomPrompt="1"/>
          </p:nvPr>
        </p:nvSpPr>
        <p:spPr>
          <a:xfrm>
            <a:off x="5004000" y="2052000"/>
            <a:ext cx="37080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77717451"/>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title, right, 2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5004000" y="788400"/>
            <a:ext cx="37080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endParaRPr lang="en-AU" dirty="0"/>
          </a:p>
        </p:txBody>
      </p:sp>
      <p:sp>
        <p:nvSpPr>
          <p:cNvPr id="16" name="Text Placeholder 7"/>
          <p:cNvSpPr>
            <a:spLocks noGrp="1"/>
          </p:cNvSpPr>
          <p:nvPr>
            <p:ph type="body" sz="quarter" idx="13" hasCustomPrompt="1"/>
          </p:nvPr>
        </p:nvSpPr>
        <p:spPr>
          <a:xfrm>
            <a:off x="5004000" y="2052000"/>
            <a:ext cx="37080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47167514"/>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ster title, right, 1 line">
    <p:bg bwMode="auto">
      <p:bgPr>
        <a:solidFill>
          <a:schemeClr val="tx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5004000" y="788400"/>
            <a:ext cx="37080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
        <p:nvSpPr>
          <p:cNvPr id="16" name="Text Placeholder 7"/>
          <p:cNvSpPr>
            <a:spLocks noGrp="1"/>
          </p:cNvSpPr>
          <p:nvPr>
            <p:ph type="body" sz="quarter" idx="13" hasCustomPrompt="1"/>
          </p:nvPr>
        </p:nvSpPr>
        <p:spPr>
          <a:xfrm>
            <a:off x="5004000" y="2052000"/>
            <a:ext cx="37080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userDrawn="1"/>
        </p:nvSpPr>
        <p:spPr>
          <a:xfrm>
            <a:off x="45720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86548204"/>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in, 3 line with bullets">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3" name="Title 1"/>
          <p:cNvSpPr>
            <a:spLocks noGrp="1"/>
          </p:cNvSpPr>
          <p:nvPr>
            <p:ph type="title" hasCustomPrompt="1"/>
          </p:nvPr>
        </p:nvSpPr>
        <p:spPr>
          <a:xfrm>
            <a:off x="431999" y="788400"/>
            <a:ext cx="84924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Placeholder 7"/>
          <p:cNvSpPr>
            <a:spLocks noGrp="1"/>
          </p:cNvSpPr>
          <p:nvPr>
            <p:ph type="body" sz="quarter" idx="13"/>
          </p:nvPr>
        </p:nvSpPr>
        <p:spPr>
          <a:xfrm>
            <a:off x="5400001" y="4392000"/>
            <a:ext cx="3312000" cy="1440394"/>
          </a:xfrm>
        </p:spPr>
        <p:txBody>
          <a:bodyPr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84596009"/>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lain, 2 line with bullets">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431999" y="788400"/>
            <a:ext cx="84924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Placeholder 7"/>
          <p:cNvSpPr>
            <a:spLocks noGrp="1"/>
          </p:cNvSpPr>
          <p:nvPr>
            <p:ph type="body" sz="quarter" idx="13"/>
          </p:nvPr>
        </p:nvSpPr>
        <p:spPr>
          <a:xfrm>
            <a:off x="5400001" y="4392000"/>
            <a:ext cx="3312000" cy="1440394"/>
          </a:xfrm>
        </p:spPr>
        <p:txBody>
          <a:bodyPr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6385885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6096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endParaRPr lang="en-AU" dirty="0"/>
          </a:p>
        </p:txBody>
      </p:sp>
      <p:sp>
        <p:nvSpPr>
          <p:cNvPr id="8" name="Text Placeholder 8"/>
          <p:cNvSpPr>
            <a:spLocks noGrp="1"/>
          </p:cNvSpPr>
          <p:nvPr>
            <p:ph type="body" sz="quarter" idx="13" hasCustomPrompt="1"/>
          </p:nvPr>
        </p:nvSpPr>
        <p:spPr>
          <a:xfrm>
            <a:off x="431999" y="1878734"/>
            <a:ext cx="8360863" cy="246221"/>
          </a:xfrm>
        </p:spPr>
        <p:txBody>
          <a:bodyPr lIns="0" tIns="0" rIns="0" bIns="0" anchor="t" anchorCtr="0">
            <a:noAutofit/>
          </a:bodyPr>
          <a:lstStyle>
            <a:lvl1pPr marL="0" indent="0">
              <a:lnSpc>
                <a:spcPct val="100000"/>
              </a:lnSpc>
              <a:spcBef>
                <a:spcPts val="0"/>
              </a:spcBef>
              <a:buFont typeface="+mj-lt"/>
              <a:buNone/>
              <a:defRPr sz="1600" b="1">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432000" y="2196600"/>
            <a:ext cx="8360863"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2pPr marL="752475" indent="-285750">
              <a:defRPr lang="en-US" sz="1600" kern="1200" dirty="0" smtClean="0">
                <a:solidFill>
                  <a:schemeClr val="tx2"/>
                </a:solidFill>
                <a:latin typeface="+mn-lt"/>
                <a:ea typeface="+mn-ea"/>
                <a:cs typeface="+mn-cs"/>
              </a:defRPr>
            </a:lvl2pPr>
            <a:lvl3pPr marL="1200150" indent="-285750">
              <a:defRPr lang="en-US" sz="1400" kern="1200" dirty="0" smtClean="0">
                <a:solidFill>
                  <a:schemeClr val="tx2"/>
                </a:solidFill>
                <a:latin typeface="+mn-lt"/>
                <a:ea typeface="+mn-ea"/>
                <a:cs typeface="+mn-cs"/>
              </a:defRPr>
            </a:lvl3pPr>
            <a:lvl4pPr marL="1657350" indent="-285750">
              <a:defRPr lang="en-US" sz="1200" kern="1200" dirty="0" smtClean="0">
                <a:solidFill>
                  <a:schemeClr val="tx2"/>
                </a:solidFill>
                <a:latin typeface="+mn-lt"/>
                <a:ea typeface="+mn-ea"/>
                <a:cs typeface="+mn-cs"/>
              </a:defRPr>
            </a:lvl4pPr>
            <a:lvl5pPr marL="2114550" indent="-285750">
              <a:defRPr lang="en-US" sz="1100" kern="1200" dirty="0" smtClean="0">
                <a:solidFill>
                  <a:schemeClr val="tx2"/>
                </a:solidFill>
                <a:latin typeface="+mn-lt"/>
                <a:ea typeface="+mn-ea"/>
                <a:cs typeface="+mn-cs"/>
              </a:defRPr>
            </a:lvl5pPr>
          </a:lstStyle>
          <a:p>
            <a:pPr lvl="0"/>
            <a:r>
              <a:rPr lang="en-US" dirty="0" smtClean="0"/>
              <a:t>Click to edit Master text styles</a:t>
            </a:r>
          </a:p>
          <a:p>
            <a:pPr marL="690563" lvl="1" indent="-223838" algn="l" defTabSz="1073084" rtl="0" eaLnBrk="1" latinLnBrk="0" hangingPunct="1">
              <a:lnSpc>
                <a:spcPct val="100000"/>
              </a:lnSpc>
              <a:spcBef>
                <a:spcPts val="587"/>
              </a:spcBef>
              <a:buClr>
                <a:schemeClr val="accent2"/>
              </a:buClr>
              <a:buFont typeface="Tahoma" panose="020B0604030504040204" pitchFamily="34" charset="0"/>
              <a:buChar char="‒"/>
            </a:pPr>
            <a:r>
              <a:rPr lang="en-US" dirty="0" smtClean="0"/>
              <a:t>Second level</a:t>
            </a:r>
          </a:p>
          <a:p>
            <a:pPr marL="1147763" lvl="2" indent="-233363" algn="l" defTabSz="1073084" rtl="0" eaLnBrk="1" latinLnBrk="0" hangingPunct="1">
              <a:lnSpc>
                <a:spcPct val="100000"/>
              </a:lnSpc>
              <a:spcBef>
                <a:spcPts val="587"/>
              </a:spcBef>
              <a:buClr>
                <a:schemeClr val="accent2"/>
              </a:buClr>
              <a:buFont typeface="Wingdings" panose="05000000000000000000" pitchFamily="2" charset="2"/>
              <a:buChar char="§"/>
            </a:pPr>
            <a:r>
              <a:rPr lang="en-US" dirty="0" smtClean="0"/>
              <a:t>Third level</a:t>
            </a:r>
          </a:p>
          <a:p>
            <a:pPr marL="1604963" lvl="3" indent="-233363" algn="l" defTabSz="1073084" rtl="0" eaLnBrk="1" latinLnBrk="0" hangingPunct="1">
              <a:lnSpc>
                <a:spcPct val="100000"/>
              </a:lnSpc>
              <a:spcBef>
                <a:spcPts val="587"/>
              </a:spcBef>
              <a:buClr>
                <a:schemeClr val="accent2"/>
              </a:buClr>
              <a:buFont typeface="Arial" panose="020B0604020202020204" pitchFamily="34" charset="0"/>
              <a:buChar char="•"/>
            </a:pPr>
            <a:r>
              <a:rPr lang="en-US" dirty="0" smtClean="0"/>
              <a:t>Fourth level</a:t>
            </a:r>
          </a:p>
          <a:p>
            <a:pPr marL="2062163" lvl="4"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85800"/>
            <a:ext cx="216000" cy="60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5286906"/>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lain, 1 line with bullets">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3" name="Title 1"/>
          <p:cNvSpPr>
            <a:spLocks noGrp="1"/>
          </p:cNvSpPr>
          <p:nvPr>
            <p:ph type="title" hasCustomPrompt="1"/>
          </p:nvPr>
        </p:nvSpPr>
        <p:spPr>
          <a:xfrm>
            <a:off x="431999" y="788400"/>
            <a:ext cx="84924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Placeholder 7"/>
          <p:cNvSpPr>
            <a:spLocks noGrp="1"/>
          </p:cNvSpPr>
          <p:nvPr>
            <p:ph type="body" sz="quarter" idx="13"/>
          </p:nvPr>
        </p:nvSpPr>
        <p:spPr>
          <a:xfrm>
            <a:off x="5400001" y="4392000"/>
            <a:ext cx="3312000" cy="1440394"/>
          </a:xfrm>
        </p:spPr>
        <p:txBody>
          <a:bodyPr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04733087"/>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 pull out text, 3 line">
    <p:bg bwMode="auto">
      <p:bgRef idx="1001">
        <a:schemeClr val="bg1"/>
      </p:bgRef>
    </p:bg>
    <p:spTree>
      <p:nvGrpSpPr>
        <p:cNvPr id="1" name=""/>
        <p:cNvGrpSpPr/>
        <p:nvPr/>
      </p:nvGrpSpPr>
      <p:grpSpPr>
        <a:xfrm>
          <a:off x="0" y="0"/>
          <a:ext cx="0" cy="0"/>
          <a:chOff x="0" y="0"/>
          <a:chExt cx="0" cy="0"/>
        </a:xfrm>
      </p:grpSpPr>
      <p:sp>
        <p:nvSpPr>
          <p:cNvPr id="11" name="Tab 1"/>
          <p:cNvSpPr/>
          <p:nvPr userDrawn="1"/>
        </p:nvSpPr>
        <p:spPr>
          <a:xfrm>
            <a:off x="0" y="29808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32000" y="2937600"/>
            <a:ext cx="8492400" cy="10008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432000" y="788400"/>
            <a:ext cx="8492400" cy="664797"/>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494020695"/>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 pull out text, 2 line">
    <p:bg bwMode="auto">
      <p:bgRef idx="1001">
        <a:schemeClr val="bg1"/>
      </p:bgRef>
    </p:bg>
    <p:spTree>
      <p:nvGrpSpPr>
        <p:cNvPr id="1" name=""/>
        <p:cNvGrpSpPr/>
        <p:nvPr/>
      </p:nvGrpSpPr>
      <p:grpSpPr>
        <a:xfrm>
          <a:off x="0" y="0"/>
          <a:ext cx="0" cy="0"/>
          <a:chOff x="0" y="0"/>
          <a:chExt cx="0" cy="0"/>
        </a:xfrm>
      </p:grpSpPr>
      <p:sp>
        <p:nvSpPr>
          <p:cNvPr id="11" name="Tab 1"/>
          <p:cNvSpPr/>
          <p:nvPr userDrawn="1"/>
        </p:nvSpPr>
        <p:spPr>
          <a:xfrm>
            <a:off x="0" y="29808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32000" y="2937600"/>
            <a:ext cx="8492400" cy="6696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432000" y="788400"/>
            <a:ext cx="8492400" cy="664797"/>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3166634957"/>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 pull out text, 1 line">
    <p:bg bwMode="auto">
      <p:bgRef idx="1001">
        <a:schemeClr val="bg1"/>
      </p:bgRef>
    </p:bg>
    <p:spTree>
      <p:nvGrpSpPr>
        <p:cNvPr id="1" name=""/>
        <p:cNvGrpSpPr/>
        <p:nvPr/>
      </p:nvGrpSpPr>
      <p:grpSpPr>
        <a:xfrm>
          <a:off x="0" y="0"/>
          <a:ext cx="0" cy="0"/>
          <a:chOff x="0" y="0"/>
          <a:chExt cx="0" cy="0"/>
        </a:xfrm>
      </p:grpSpPr>
      <p:sp>
        <p:nvSpPr>
          <p:cNvPr id="11" name="Tab 1"/>
          <p:cNvSpPr/>
          <p:nvPr userDrawn="1"/>
        </p:nvSpPr>
        <p:spPr>
          <a:xfrm>
            <a:off x="0" y="2980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32000" y="2937600"/>
            <a:ext cx="8492400" cy="3384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432000" y="788400"/>
            <a:ext cx="8492400" cy="664797"/>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3665208683"/>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one image, 3 line portrait">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1000800"/>
          </a:xfrm>
          <a:prstGeom prst="rect">
            <a:avLst/>
          </a:prstGeom>
        </p:spPr>
        <p:txBody>
          <a:bodyPr lIns="0" tIns="0" rIns="0" bIns="0" anchor="t" anchorCtr="0">
            <a:noAutofit/>
          </a:bodyPr>
          <a:lstStyle>
            <a:lvl1pPr>
              <a:defRPr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5364000" y="432000"/>
            <a:ext cx="3765600" cy="565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3243297"/>
      </p:ext>
    </p:extLst>
  </p:cSld>
  <p:clrMapOvr>
    <a:masterClrMapping/>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one image, 2 line portrait">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5364000" y="432000"/>
            <a:ext cx="3765600" cy="565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6961313"/>
      </p:ext>
    </p:extLst>
  </p:cSld>
  <p:clrMapOvr>
    <a:masterClrMapping/>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one image, 1 line portrait">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5364000" y="432000"/>
            <a:ext cx="3765600" cy="565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7885891"/>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one image, 3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9144000" cy="2520000"/>
          </a:xfrm>
        </p:spPr>
        <p:txBody>
          <a:bodyPr/>
          <a:lstStyle>
            <a:lvl1pPr marL="0" indent="0">
              <a:buNone/>
              <a:defRPr baseline="0"/>
            </a:lvl1pPr>
          </a:lstStyle>
          <a:p>
            <a:r>
              <a:rPr lang="en-AU" dirty="0" smtClean="0"/>
              <a:t>Select Picture here</a:t>
            </a:r>
            <a:endParaRPr lang="en-AU" dirty="0"/>
          </a:p>
        </p:txBody>
      </p:sp>
      <p:sp>
        <p:nvSpPr>
          <p:cNvPr id="8" name="Text Placeholder 8"/>
          <p:cNvSpPr>
            <a:spLocks noGrp="1"/>
          </p:cNvSpPr>
          <p:nvPr>
            <p:ph type="body" sz="quarter" idx="13" hasCustomPrompt="1"/>
          </p:nvPr>
        </p:nvSpPr>
        <p:spPr>
          <a:xfrm>
            <a:off x="432000" y="1940400"/>
            <a:ext cx="84924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84924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0" y="788400"/>
            <a:ext cx="84924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7"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941203"/>
      </p:ext>
    </p:extLst>
  </p:cSld>
  <p:clrMapOvr>
    <a:masterClrMapping/>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with one image, 2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9144000" cy="2520000"/>
          </a:xfrm>
        </p:spPr>
        <p:txBody>
          <a:bodyPr/>
          <a:lstStyle>
            <a:lvl1pPr marL="0" indent="0">
              <a:buNone/>
              <a:defRPr baseline="0"/>
            </a:lvl1pPr>
          </a:lstStyle>
          <a:p>
            <a:r>
              <a:rPr lang="en-AU" dirty="0" smtClean="0"/>
              <a:t>Select Picture here</a:t>
            </a:r>
            <a:endParaRPr lang="en-AU" dirty="0"/>
          </a:p>
        </p:txBody>
      </p:sp>
      <p:sp>
        <p:nvSpPr>
          <p:cNvPr id="8" name="Text Placeholder 8"/>
          <p:cNvSpPr>
            <a:spLocks noGrp="1"/>
          </p:cNvSpPr>
          <p:nvPr>
            <p:ph type="body" sz="quarter" idx="13" hasCustomPrompt="1"/>
          </p:nvPr>
        </p:nvSpPr>
        <p:spPr>
          <a:xfrm>
            <a:off x="432000" y="1940400"/>
            <a:ext cx="84924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84924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7"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5725783"/>
      </p:ext>
    </p:extLst>
  </p:cSld>
  <p:clrMapOvr>
    <a:masterClrMapping/>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one image, 1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9144000" cy="2520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432000" y="1940400"/>
            <a:ext cx="84924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84924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0" y="788400"/>
            <a:ext cx="8492400" cy="338400"/>
          </a:xfrm>
          <a:prstGeom prst="rect">
            <a:avLst/>
          </a:prstGeom>
        </p:spPr>
        <p:txBody>
          <a:bodyPr lIns="0" tIns="0" rIns="0" bIns="0" anchor="t" anchorCtr="0">
            <a:noAutofit/>
          </a:bodyPr>
          <a:lstStyle/>
          <a:p>
            <a:r>
              <a:rPr lang="en-US" dirty="0" smtClean="0"/>
              <a:t>Title line 1</a:t>
            </a:r>
            <a:endParaRPr lang="en-AU" dirty="0"/>
          </a:p>
        </p:txBody>
      </p:sp>
      <p:sp>
        <p:nvSpPr>
          <p:cNvPr id="7"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766259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85800"/>
            <a:ext cx="8360863" cy="609600"/>
          </a:xfrm>
          <a:prstGeom prst="rect">
            <a:avLst/>
          </a:prstGeom>
        </p:spPr>
        <p:txBody>
          <a:bodyPr lIns="0" tIns="0" rIns="0" bIns="0" anchor="t" anchorCtr="0">
            <a:noAutofit/>
          </a:bodyPr>
          <a:lstStyle>
            <a:lvl1pPr>
              <a:lnSpc>
                <a:spcPct val="100000"/>
              </a:lnSpc>
              <a:defRPr sz="2000" b="1"/>
            </a:lvl1pPr>
          </a:lstStyle>
          <a:p>
            <a:r>
              <a:rPr lang="en-US" dirty="0" smtClean="0"/>
              <a:t>Title line 1</a:t>
            </a:r>
            <a:br>
              <a:rPr lang="en-US" dirty="0" smtClean="0"/>
            </a:br>
            <a:r>
              <a:rPr lang="en-US" dirty="0" smtClean="0"/>
              <a:t>Title line 2</a:t>
            </a:r>
            <a:endParaRPr lang="en-AU" dirty="0"/>
          </a:p>
        </p:txBody>
      </p:sp>
      <p:sp>
        <p:nvSpPr>
          <p:cNvPr id="10" name="Text Placeholder 7"/>
          <p:cNvSpPr>
            <a:spLocks noGrp="1"/>
          </p:cNvSpPr>
          <p:nvPr>
            <p:ph type="body" sz="quarter" idx="17"/>
          </p:nvPr>
        </p:nvSpPr>
        <p:spPr>
          <a:xfrm>
            <a:off x="432000" y="1940400"/>
            <a:ext cx="8360863"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2pPr marL="752475" indent="-285750">
              <a:lnSpc>
                <a:spcPct val="100000"/>
              </a:lnSpc>
              <a:defRPr lang="en-US" sz="1600" kern="1200" dirty="0" smtClean="0">
                <a:solidFill>
                  <a:schemeClr val="tx2"/>
                </a:solidFill>
                <a:latin typeface="+mn-lt"/>
                <a:ea typeface="+mn-ea"/>
                <a:cs typeface="+mn-cs"/>
              </a:defRPr>
            </a:lvl2pPr>
            <a:lvl3pPr marL="1200150" indent="-285750">
              <a:lnSpc>
                <a:spcPct val="100000"/>
              </a:lnSpc>
              <a:defRPr lang="en-US" sz="1400" kern="1200" dirty="0" smtClean="0">
                <a:solidFill>
                  <a:schemeClr val="tx2"/>
                </a:solidFill>
                <a:latin typeface="+mn-lt"/>
                <a:ea typeface="+mn-ea"/>
                <a:cs typeface="+mn-cs"/>
              </a:defRPr>
            </a:lvl3pPr>
            <a:lvl4pPr marL="1657350" indent="-285750">
              <a:lnSpc>
                <a:spcPct val="100000"/>
              </a:lnSpc>
              <a:defRPr lang="en-US" sz="1200" kern="1200" dirty="0" smtClean="0">
                <a:solidFill>
                  <a:schemeClr val="tx2"/>
                </a:solidFill>
                <a:latin typeface="+mn-lt"/>
                <a:ea typeface="+mn-ea"/>
                <a:cs typeface="+mn-cs"/>
              </a:defRPr>
            </a:lvl4pPr>
            <a:lvl5pPr marL="2114550" indent="-285750">
              <a:lnSpc>
                <a:spcPct val="100000"/>
              </a:lnSpc>
              <a:defRPr lang="en-US" sz="1100" kern="1200" dirty="0" smtClean="0">
                <a:solidFill>
                  <a:schemeClr val="tx2"/>
                </a:solidFill>
                <a:latin typeface="+mn-lt"/>
                <a:ea typeface="+mn-ea"/>
                <a:cs typeface="+mn-cs"/>
              </a:defRPr>
            </a:lvl5pPr>
          </a:lstStyle>
          <a:p>
            <a:pPr lvl="0"/>
            <a:r>
              <a:rPr lang="en-US" dirty="0" smtClean="0"/>
              <a:t>Click to edit Master text styles</a:t>
            </a:r>
          </a:p>
          <a:p>
            <a:pPr marL="690563" lvl="1" indent="-223838" algn="l" defTabSz="1073084" rtl="0" eaLnBrk="1" latinLnBrk="0" hangingPunct="1">
              <a:lnSpc>
                <a:spcPct val="100000"/>
              </a:lnSpc>
              <a:spcBef>
                <a:spcPts val="587"/>
              </a:spcBef>
              <a:buClr>
                <a:schemeClr val="accent2"/>
              </a:buClr>
              <a:buFont typeface="Tahoma" panose="020B0604030504040204" pitchFamily="34" charset="0"/>
              <a:buChar char="‒"/>
            </a:pPr>
            <a:r>
              <a:rPr lang="en-US" dirty="0" smtClean="0"/>
              <a:t>Second level</a:t>
            </a:r>
          </a:p>
          <a:p>
            <a:pPr marL="1147763" lvl="2" indent="-233363" algn="l" defTabSz="1073084" rtl="0" eaLnBrk="1" latinLnBrk="0" hangingPunct="1">
              <a:lnSpc>
                <a:spcPct val="100000"/>
              </a:lnSpc>
              <a:spcBef>
                <a:spcPts val="587"/>
              </a:spcBef>
              <a:buClr>
                <a:schemeClr val="accent2"/>
              </a:buClr>
              <a:buFont typeface="Wingdings" panose="05000000000000000000" pitchFamily="2" charset="2"/>
              <a:buChar char="§"/>
            </a:pPr>
            <a:r>
              <a:rPr lang="en-US" dirty="0" smtClean="0"/>
              <a:t>Third level</a:t>
            </a:r>
          </a:p>
          <a:p>
            <a:pPr marL="1604963" lvl="3" indent="-233363" algn="l" defTabSz="1073084" rtl="0" eaLnBrk="1" latinLnBrk="0" hangingPunct="1">
              <a:lnSpc>
                <a:spcPct val="100000"/>
              </a:lnSpc>
              <a:spcBef>
                <a:spcPts val="587"/>
              </a:spcBef>
              <a:buClr>
                <a:schemeClr val="accent2"/>
              </a:buClr>
              <a:buFont typeface="Arial" panose="020B0604020202020204" pitchFamily="34" charset="0"/>
              <a:buChar char="•"/>
            </a:pPr>
            <a:r>
              <a:rPr lang="en-US" dirty="0" smtClean="0"/>
              <a:t>Fourth level</a:t>
            </a:r>
          </a:p>
          <a:p>
            <a:pPr marL="2062163" lvl="4"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85800"/>
            <a:ext cx="216000" cy="60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3764852"/>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one image, 3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8000"/>
            <a:ext cx="5796000" cy="4356000"/>
          </a:xfrm>
        </p:spPr>
        <p:txBody>
          <a:bodyPr/>
          <a:lstStyle>
            <a:lvl1pPr marL="0" indent="0">
              <a:buNone/>
              <a:defRPr baseline="0"/>
            </a:lvl1pPr>
          </a:lstStyle>
          <a:p>
            <a:r>
              <a:rPr lang="en-AU" dirty="0" smtClean="0"/>
              <a:t>Select Picture here</a:t>
            </a:r>
            <a:endParaRPr lang="en-AU" dirty="0"/>
          </a:p>
        </p:txBody>
      </p:sp>
      <p:sp>
        <p:nvSpPr>
          <p:cNvPr id="8" name="Text Placeholder 8"/>
          <p:cNvSpPr>
            <a:spLocks noGrp="1"/>
          </p:cNvSpPr>
          <p:nvPr>
            <p:ph type="body" sz="quarter" idx="13" hasCustomPrompt="1"/>
          </p:nvPr>
        </p:nvSpPr>
        <p:spPr>
          <a:xfrm>
            <a:off x="6060443" y="1727998"/>
            <a:ext cx="2863957"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userDrawn="1"/>
        </p:nvSpPr>
        <p:spPr>
          <a:xfrm>
            <a:off x="6060443" y="46512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p:cNvSpPr>
            <a:spLocks noGrp="1"/>
          </p:cNvSpPr>
          <p:nvPr>
            <p:ph type="body" sz="quarter" idx="15" hasCustomPrompt="1"/>
          </p:nvPr>
        </p:nvSpPr>
        <p:spPr>
          <a:xfrm>
            <a:off x="6494399" y="4586399"/>
            <a:ext cx="2399127"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6494399" y="5076000"/>
            <a:ext cx="2399127"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2963087533"/>
      </p:ext>
    </p:extLst>
  </p:cSld>
  <p:clrMapOvr>
    <a:masterClrMapping/>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one image, 2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8000"/>
            <a:ext cx="5796000" cy="4356000"/>
          </a:xfrm>
        </p:spPr>
        <p:txBody>
          <a:bodyPr/>
          <a:lstStyle>
            <a:lvl1pPr marL="0" indent="0">
              <a:buNone/>
              <a:defRPr baseline="0"/>
            </a:lvl1pPr>
          </a:lstStyle>
          <a:p>
            <a:r>
              <a:rPr lang="en-AU" dirty="0" smtClean="0"/>
              <a:t>Select Picture here</a:t>
            </a:r>
            <a:endParaRPr lang="en-AU" dirty="0"/>
          </a:p>
        </p:txBody>
      </p:sp>
      <p:sp>
        <p:nvSpPr>
          <p:cNvPr id="8" name="Text Placeholder 8"/>
          <p:cNvSpPr>
            <a:spLocks noGrp="1"/>
          </p:cNvSpPr>
          <p:nvPr>
            <p:ph type="body" sz="quarter" idx="13" hasCustomPrompt="1"/>
          </p:nvPr>
        </p:nvSpPr>
        <p:spPr>
          <a:xfrm>
            <a:off x="6060443" y="1727998"/>
            <a:ext cx="2863957"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userDrawn="1"/>
        </p:nvSpPr>
        <p:spPr>
          <a:xfrm>
            <a:off x="6060443" y="46512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p:cNvSpPr>
            <a:spLocks noGrp="1"/>
          </p:cNvSpPr>
          <p:nvPr>
            <p:ph type="body" sz="quarter" idx="15" hasCustomPrompt="1"/>
          </p:nvPr>
        </p:nvSpPr>
        <p:spPr>
          <a:xfrm>
            <a:off x="6494399" y="4586399"/>
            <a:ext cx="2399127"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6494399" y="5076000"/>
            <a:ext cx="2399127"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2518103509"/>
      </p:ext>
    </p:extLst>
  </p:cSld>
  <p:clrMapOvr>
    <a:masterClrMapping/>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one image, 1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8000"/>
            <a:ext cx="5796000" cy="4356000"/>
          </a:xfrm>
        </p:spPr>
        <p:txBody>
          <a:bodyPr/>
          <a:lstStyle>
            <a:lvl1pPr marL="0" indent="0">
              <a:buNone/>
              <a:defRPr baseline="0"/>
            </a:lvl1pPr>
          </a:lstStyle>
          <a:p>
            <a:r>
              <a:rPr lang="en-AU" dirty="0" smtClean="0"/>
              <a:t>Select Picture here</a:t>
            </a:r>
            <a:endParaRPr lang="en-AU" dirty="0"/>
          </a:p>
        </p:txBody>
      </p:sp>
      <p:sp>
        <p:nvSpPr>
          <p:cNvPr id="8" name="Text Placeholder 8"/>
          <p:cNvSpPr>
            <a:spLocks noGrp="1"/>
          </p:cNvSpPr>
          <p:nvPr>
            <p:ph type="body" sz="quarter" idx="13" hasCustomPrompt="1"/>
          </p:nvPr>
        </p:nvSpPr>
        <p:spPr>
          <a:xfrm>
            <a:off x="6060443" y="1727998"/>
            <a:ext cx="2863957"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userDrawn="1"/>
        </p:nvSpPr>
        <p:spPr>
          <a:xfrm>
            <a:off x="6060443" y="46512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p:cNvSpPr>
            <a:spLocks noGrp="1"/>
          </p:cNvSpPr>
          <p:nvPr>
            <p:ph type="body" sz="quarter" idx="15" hasCustomPrompt="1"/>
          </p:nvPr>
        </p:nvSpPr>
        <p:spPr>
          <a:xfrm>
            <a:off x="6494399" y="4586399"/>
            <a:ext cx="2399127"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6494399" y="5076000"/>
            <a:ext cx="2399127"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2440242455"/>
      </p:ext>
    </p:extLst>
  </p:cSld>
  <p:clrMapOvr>
    <a:masterClrMapping/>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two images, 3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5346000" y="432000"/>
            <a:ext cx="3798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5346000" y="3312000"/>
            <a:ext cx="3798000" cy="277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87997745"/>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two images, 2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5346000" y="432000"/>
            <a:ext cx="3798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5346000" y="3312000"/>
            <a:ext cx="3798000" cy="277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622430"/>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with two images, 1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45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1" y="2261866"/>
            <a:ext cx="45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450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5346000" y="432000"/>
            <a:ext cx="3798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5346000" y="3312000"/>
            <a:ext cx="3798000" cy="2773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577004"/>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ith three images, 3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522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522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52200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6048000" y="612000"/>
            <a:ext cx="3096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6048000" y="2466000"/>
            <a:ext cx="3096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6048000" y="4320000"/>
            <a:ext cx="3096000" cy="1765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826575"/>
      </p:ext>
    </p:extLst>
  </p:cSld>
  <p:clrMapOvr>
    <a:masterClrMapping/>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with three images, 2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522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522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522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6048000" y="612000"/>
            <a:ext cx="3096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6048000" y="2466000"/>
            <a:ext cx="3096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6048000" y="4320000"/>
            <a:ext cx="3096000" cy="1765066"/>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12564898"/>
      </p:ext>
    </p:extLst>
  </p:cSld>
  <p:clrMapOvr>
    <a:masterClrMapping/>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three images, 1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1" y="1940400"/>
            <a:ext cx="522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432000" y="2261866"/>
            <a:ext cx="522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432001" y="788400"/>
            <a:ext cx="522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6048000" y="612000"/>
            <a:ext cx="3096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6048000" y="2466000"/>
            <a:ext cx="3096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6048000" y="4320000"/>
            <a:ext cx="3096000" cy="1764000"/>
          </a:xfrm>
        </p:spPr>
        <p:txBody>
          <a:bodyPr/>
          <a:lstStyle>
            <a:lvl1pPr marL="0" indent="0">
              <a:buNone/>
              <a:defRPr baseline="0"/>
            </a:lvl1pPr>
          </a:lstStyle>
          <a:p>
            <a:r>
              <a:rPr lang="en-AU" dirty="0" smtClean="0"/>
              <a:t>Select a picture to add</a:t>
            </a:r>
            <a:endParaRPr lang="en-AU" dirty="0"/>
          </a:p>
        </p:txBody>
      </p:sp>
      <p:sp>
        <p:nvSpPr>
          <p:cNvPr id="9"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3657314"/>
      </p:ext>
    </p:extLst>
  </p:cSld>
  <p:clrMapOvr>
    <a:masterClrMapping/>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ith landscap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6" name="Chart Placeholder 5"/>
          <p:cNvSpPr>
            <a:spLocks noGrp="1"/>
          </p:cNvSpPr>
          <p:nvPr>
            <p:ph type="chart" sz="quarter" idx="14" hasCustomPrompt="1"/>
          </p:nvPr>
        </p:nvSpPr>
        <p:spPr>
          <a:xfrm>
            <a:off x="0" y="2513013"/>
            <a:ext cx="9144000" cy="3570287"/>
          </a:xfrm>
        </p:spPr>
        <p:txBody>
          <a:bodyPr/>
          <a:lstStyle>
            <a:lvl1pPr marL="0" indent="0">
              <a:buNone/>
              <a:defRPr/>
            </a:lvl1pPr>
          </a:lstStyle>
          <a:p>
            <a:r>
              <a:rPr lang="en-AU" dirty="0" smtClean="0"/>
              <a:t>Insert Chart here</a:t>
            </a:r>
            <a:endParaRPr lang="en-AU" dirty="0"/>
          </a:p>
        </p:txBody>
      </p:sp>
      <p:sp>
        <p:nvSpPr>
          <p:cNvPr id="7"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1843680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9946"/>
            <a:ext cx="8360863" cy="333900"/>
          </a:xfrm>
          <a:prstGeom prst="rect">
            <a:avLst/>
          </a:prstGeom>
        </p:spPr>
        <p:txBody>
          <a:bodyPr lIns="0" tIns="0" rIns="0" bIns="0" anchor="t" anchorCtr="0">
            <a:noAutofit/>
          </a:bodyPr>
          <a:lstStyle>
            <a:lvl1pPr>
              <a:lnSpc>
                <a:spcPct val="100000"/>
              </a:lnSpc>
              <a:defRPr sz="2000" b="1"/>
            </a:lvl1pPr>
          </a:lstStyle>
          <a:p>
            <a:r>
              <a:rPr lang="en-US" dirty="0" smtClean="0"/>
              <a:t>Title line 1</a:t>
            </a:r>
            <a:endParaRPr lang="en-AU" dirty="0"/>
          </a:p>
        </p:txBody>
      </p:sp>
      <p:sp>
        <p:nvSpPr>
          <p:cNvPr id="8" name="Text Placeholder 8"/>
          <p:cNvSpPr>
            <a:spLocks noGrp="1"/>
          </p:cNvSpPr>
          <p:nvPr>
            <p:ph type="body" sz="quarter" idx="13" hasCustomPrompt="1"/>
          </p:nvPr>
        </p:nvSpPr>
        <p:spPr>
          <a:xfrm>
            <a:off x="432001" y="1600200"/>
            <a:ext cx="8360862" cy="246221"/>
          </a:xfrm>
        </p:spPr>
        <p:txBody>
          <a:bodyPr lIns="0" tIns="0" rIns="0" bIns="0" anchor="t" anchorCtr="0">
            <a:noAutofit/>
          </a:bodyPr>
          <a:lstStyle>
            <a:lvl1pPr marL="0" indent="0">
              <a:lnSpc>
                <a:spcPct val="100000"/>
              </a:lnSpc>
              <a:spcBef>
                <a:spcPts val="0"/>
              </a:spcBef>
              <a:buFont typeface="+mj-lt"/>
              <a:buNone/>
              <a:defRPr sz="1600" b="1">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432002" y="1921666"/>
            <a:ext cx="8360862" cy="4250534"/>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2pPr marL="752475" indent="-285750">
              <a:lnSpc>
                <a:spcPct val="100000"/>
              </a:lnSpc>
              <a:defRPr lang="en-US" sz="1600" kern="1200" dirty="0" smtClean="0">
                <a:solidFill>
                  <a:schemeClr val="tx2"/>
                </a:solidFill>
                <a:latin typeface="+mn-lt"/>
                <a:ea typeface="+mn-ea"/>
                <a:cs typeface="+mn-cs"/>
              </a:defRPr>
            </a:lvl2pPr>
            <a:lvl3pPr marL="1200150" indent="-285750">
              <a:lnSpc>
                <a:spcPct val="100000"/>
              </a:lnSpc>
              <a:defRPr lang="en-US" sz="1400" kern="1200" dirty="0" smtClean="0">
                <a:solidFill>
                  <a:schemeClr val="tx2"/>
                </a:solidFill>
                <a:latin typeface="+mn-lt"/>
                <a:ea typeface="+mn-ea"/>
                <a:cs typeface="+mn-cs"/>
              </a:defRPr>
            </a:lvl3pPr>
            <a:lvl4pPr marL="1657350" indent="-285750">
              <a:lnSpc>
                <a:spcPct val="100000"/>
              </a:lnSpc>
              <a:defRPr lang="en-US" sz="1200" kern="1200" dirty="0" smtClean="0">
                <a:solidFill>
                  <a:schemeClr val="tx2"/>
                </a:solidFill>
                <a:latin typeface="+mn-lt"/>
                <a:ea typeface="+mn-ea"/>
                <a:cs typeface="+mn-cs"/>
              </a:defRPr>
            </a:lvl4pPr>
            <a:lvl5pPr marL="2114550" indent="-285750">
              <a:lnSpc>
                <a:spcPct val="100000"/>
              </a:lnSpc>
              <a:defRPr lang="en-US" sz="1100" kern="1200" dirty="0" smtClean="0">
                <a:solidFill>
                  <a:schemeClr val="tx2"/>
                </a:solidFill>
                <a:latin typeface="+mn-lt"/>
                <a:ea typeface="+mn-ea"/>
                <a:cs typeface="+mn-cs"/>
              </a:defRPr>
            </a:lvl5pPr>
          </a:lstStyle>
          <a:p>
            <a:pPr lvl="0"/>
            <a:r>
              <a:rPr lang="en-US" dirty="0" smtClean="0"/>
              <a:t>Click to edit Master text styles</a:t>
            </a:r>
          </a:p>
          <a:p>
            <a:pPr marL="690563" lvl="1" indent="-223838" algn="l" defTabSz="1073084" rtl="0" eaLnBrk="1" latinLnBrk="0" hangingPunct="1">
              <a:lnSpc>
                <a:spcPct val="100000"/>
              </a:lnSpc>
              <a:spcBef>
                <a:spcPts val="587"/>
              </a:spcBef>
              <a:buClr>
                <a:schemeClr val="accent2"/>
              </a:buClr>
              <a:buFont typeface="Tahoma" panose="020B0604030504040204" pitchFamily="34" charset="0"/>
              <a:buChar char="‒"/>
            </a:pPr>
            <a:r>
              <a:rPr lang="en-US" dirty="0" smtClean="0"/>
              <a:t>Second level</a:t>
            </a:r>
          </a:p>
          <a:p>
            <a:pPr marL="1147763" lvl="2" indent="-233363" algn="l" defTabSz="1073084" rtl="0" eaLnBrk="1" latinLnBrk="0" hangingPunct="1">
              <a:lnSpc>
                <a:spcPct val="100000"/>
              </a:lnSpc>
              <a:spcBef>
                <a:spcPts val="587"/>
              </a:spcBef>
              <a:buClr>
                <a:schemeClr val="accent2"/>
              </a:buClr>
              <a:buFont typeface="Wingdings" panose="05000000000000000000" pitchFamily="2" charset="2"/>
              <a:buChar char="§"/>
            </a:pPr>
            <a:r>
              <a:rPr lang="en-US" dirty="0" smtClean="0"/>
              <a:t>Third level</a:t>
            </a:r>
          </a:p>
          <a:p>
            <a:pPr marL="1604963" lvl="3" indent="-233363" algn="l" defTabSz="1073084" rtl="0" eaLnBrk="1" latinLnBrk="0" hangingPunct="1">
              <a:lnSpc>
                <a:spcPct val="100000"/>
              </a:lnSpc>
              <a:spcBef>
                <a:spcPts val="587"/>
              </a:spcBef>
              <a:buClr>
                <a:schemeClr val="accent2"/>
              </a:buClr>
              <a:buFont typeface="Arial" panose="020B0604020202020204" pitchFamily="34" charset="0"/>
              <a:buChar char="•"/>
            </a:pPr>
            <a:r>
              <a:rPr lang="en-US" dirty="0" smtClean="0"/>
              <a:t>Fourth level</a:t>
            </a:r>
          </a:p>
          <a:p>
            <a:pPr marL="2062163" lvl="4"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94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4252364"/>
      </p:ext>
    </p:extLst>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with landscape, 2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6" name="Chart Placeholder 5"/>
          <p:cNvSpPr>
            <a:spLocks noGrp="1"/>
          </p:cNvSpPr>
          <p:nvPr>
            <p:ph type="chart" sz="quarter" idx="14" hasCustomPrompt="1"/>
          </p:nvPr>
        </p:nvSpPr>
        <p:spPr>
          <a:xfrm>
            <a:off x="0" y="2513013"/>
            <a:ext cx="9144000" cy="3570287"/>
          </a:xfrm>
        </p:spPr>
        <p:txBody>
          <a:bodyPr/>
          <a:lstStyle>
            <a:lvl1pPr marL="0" indent="0">
              <a:buNone/>
              <a:defRPr/>
            </a:lvl1pPr>
          </a:lstStyle>
          <a:p>
            <a:r>
              <a:rPr lang="en-AU" dirty="0" smtClean="0"/>
              <a:t>Insert Chart here</a:t>
            </a:r>
            <a:endParaRPr lang="en-AU" dirty="0"/>
          </a:p>
        </p:txBody>
      </p:sp>
      <p:sp>
        <p:nvSpPr>
          <p:cNvPr id="7"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5092725"/>
      </p:ext>
    </p:extLst>
  </p:cSld>
  <p:clrMapOvr>
    <a:masterClrMapping/>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landscape, 1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338400"/>
          </a:xfrm>
          <a:prstGeom prst="rect">
            <a:avLst/>
          </a:prstGeom>
        </p:spPr>
        <p:txBody>
          <a:bodyPr lIns="0" tIns="0" rIns="0" bIns="0" anchor="t" anchorCtr="0">
            <a:noAutofit/>
          </a:bodyPr>
          <a:lstStyle/>
          <a:p>
            <a:r>
              <a:rPr lang="en-US" dirty="0" smtClean="0"/>
              <a:t>Title line 1</a:t>
            </a:r>
            <a:endParaRPr lang="en-AU" dirty="0"/>
          </a:p>
        </p:txBody>
      </p:sp>
      <p:sp>
        <p:nvSpPr>
          <p:cNvPr id="6" name="Chart Placeholder 5"/>
          <p:cNvSpPr>
            <a:spLocks noGrp="1"/>
          </p:cNvSpPr>
          <p:nvPr>
            <p:ph type="chart" sz="quarter" idx="14" hasCustomPrompt="1"/>
          </p:nvPr>
        </p:nvSpPr>
        <p:spPr>
          <a:xfrm>
            <a:off x="0" y="2513013"/>
            <a:ext cx="9144000" cy="3570287"/>
          </a:xfrm>
        </p:spPr>
        <p:txBody>
          <a:bodyPr/>
          <a:lstStyle>
            <a:lvl1pPr marL="0" indent="0">
              <a:buNone/>
              <a:defRPr/>
            </a:lvl1pPr>
          </a:lstStyle>
          <a:p>
            <a:r>
              <a:rPr lang="en-AU" dirty="0" smtClean="0"/>
              <a:t>Insert Chart here</a:t>
            </a:r>
            <a:endParaRPr lang="en-AU" dirty="0"/>
          </a:p>
        </p:txBody>
      </p:sp>
      <p:sp>
        <p:nvSpPr>
          <p:cNvPr id="7"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68272664"/>
      </p:ext>
    </p:extLst>
  </p:cSld>
  <p:clrMapOvr>
    <a:masterClrMapping/>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with Table Landscape, 3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1000800"/>
          </a:xfrm>
          <a:prstGeom prst="rect">
            <a:avLst/>
          </a:prstGeom>
        </p:spPr>
        <p:txBody>
          <a:bodyPr lIns="0" tIns="0" rIns="0" bIns="0" anchor="t" anchorCtr="0">
            <a:noAutofit/>
          </a:bodyPr>
          <a:lstStyle>
            <a:lvl1pPr>
              <a:defRPr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4" name="Table Placeholder 3"/>
          <p:cNvSpPr>
            <a:spLocks noGrp="1"/>
          </p:cNvSpPr>
          <p:nvPr>
            <p:ph type="tbl" sz="quarter" idx="14" hasCustomPrompt="1"/>
          </p:nvPr>
        </p:nvSpPr>
        <p:spPr>
          <a:xfrm>
            <a:off x="0" y="2512799"/>
            <a:ext cx="9144000" cy="3571200"/>
          </a:xfrm>
        </p:spPr>
        <p:txBody>
          <a:bodyPr/>
          <a:lstStyle>
            <a:lvl1pPr marL="0" indent="0">
              <a:buFontTx/>
              <a:buNone/>
              <a:defRPr/>
            </a:lvl1pPr>
          </a:lstStyle>
          <a:p>
            <a:r>
              <a:rPr lang="en-AU" dirty="0" smtClean="0"/>
              <a:t>Insert Table here</a:t>
            </a:r>
            <a:endParaRPr lang="en-AU" dirty="0"/>
          </a:p>
        </p:txBody>
      </p:sp>
      <p:sp>
        <p:nvSpPr>
          <p:cNvPr id="6"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9829609"/>
      </p:ext>
    </p:extLst>
  </p:cSld>
  <p:clrMapOvr>
    <a:masterClrMapping/>
  </p:clrMapOvr>
  <p:transition spd="slow">
    <p:wip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with Table Landscape, 2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4" name="Table Placeholder 3"/>
          <p:cNvSpPr>
            <a:spLocks noGrp="1"/>
          </p:cNvSpPr>
          <p:nvPr>
            <p:ph type="tbl" sz="quarter" idx="14" hasCustomPrompt="1"/>
          </p:nvPr>
        </p:nvSpPr>
        <p:spPr>
          <a:xfrm>
            <a:off x="0" y="2512799"/>
            <a:ext cx="9144000" cy="3571200"/>
          </a:xfrm>
        </p:spPr>
        <p:txBody>
          <a:bodyPr/>
          <a:lstStyle>
            <a:lvl1pPr marL="0" indent="0">
              <a:buFontTx/>
              <a:buNone/>
              <a:defRPr/>
            </a:lvl1pPr>
          </a:lstStyle>
          <a:p>
            <a:r>
              <a:rPr lang="en-AU" dirty="0" smtClean="0"/>
              <a:t>Insert Table here</a:t>
            </a:r>
            <a:endParaRPr lang="en-AU" dirty="0"/>
          </a:p>
        </p:txBody>
      </p:sp>
      <p:sp>
        <p:nvSpPr>
          <p:cNvPr id="6"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03057775"/>
      </p:ext>
    </p:extLst>
  </p:cSld>
  <p:clrMapOvr>
    <a:masterClrMapping/>
  </p:clrMapOvr>
  <p:transition spd="slow">
    <p:wip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ith Table Landscape, 1 line">
    <p:bg bwMode="auto">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2000" y="1940400"/>
            <a:ext cx="84924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432000" y="788400"/>
            <a:ext cx="8492400" cy="338400"/>
          </a:xfrm>
          <a:prstGeom prst="rect">
            <a:avLst/>
          </a:prstGeom>
        </p:spPr>
        <p:txBody>
          <a:bodyPr lIns="0" tIns="0" rIns="0" bIns="0" anchor="t" anchorCtr="0">
            <a:noAutofit/>
          </a:bodyPr>
          <a:lstStyle/>
          <a:p>
            <a:r>
              <a:rPr lang="en-US" dirty="0" smtClean="0"/>
              <a:t>Title line 1</a:t>
            </a:r>
            <a:endParaRPr lang="en-AU" dirty="0"/>
          </a:p>
        </p:txBody>
      </p:sp>
      <p:sp>
        <p:nvSpPr>
          <p:cNvPr id="4" name="Table Placeholder 3"/>
          <p:cNvSpPr>
            <a:spLocks noGrp="1"/>
          </p:cNvSpPr>
          <p:nvPr>
            <p:ph type="tbl" sz="quarter" idx="14" hasCustomPrompt="1"/>
          </p:nvPr>
        </p:nvSpPr>
        <p:spPr>
          <a:xfrm>
            <a:off x="0" y="2512799"/>
            <a:ext cx="9144000" cy="3571200"/>
          </a:xfrm>
        </p:spPr>
        <p:txBody>
          <a:bodyPr/>
          <a:lstStyle>
            <a:lvl1pPr marL="0" indent="0">
              <a:buFontTx/>
              <a:buNone/>
              <a:defRPr/>
            </a:lvl1pPr>
          </a:lstStyle>
          <a:p>
            <a:r>
              <a:rPr lang="en-AU" dirty="0" smtClean="0"/>
              <a:t>Insert Table here</a:t>
            </a:r>
            <a:endParaRPr lang="en-AU" dirty="0"/>
          </a:p>
        </p:txBody>
      </p:sp>
      <p:sp>
        <p:nvSpPr>
          <p:cNvPr id="6"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8895769"/>
      </p:ext>
    </p:extLst>
  </p:cSld>
  <p:clrMapOvr>
    <a:masterClrMapping/>
  </p:clrMapOvr>
  <p:transition spd="slow">
    <p:wip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image only, 3 line">
    <p:bg bwMode="auto">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32000" y="788400"/>
            <a:ext cx="8492400" cy="1000800"/>
          </a:xfrm>
          <a:prstGeom prst="rect">
            <a:avLst/>
          </a:prstGeom>
        </p:spPr>
        <p:txBody>
          <a:bodyPr lIns="0" tIns="0" rIns="0" bIns="0" anchor="t" anchorCtr="0">
            <a:noAutofit/>
          </a:bodyPr>
          <a:lstStyle>
            <a:lvl1pPr>
              <a:defRPr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9" name="Picture Placeholder 10"/>
          <p:cNvSpPr>
            <a:spLocks noGrp="1"/>
          </p:cNvSpPr>
          <p:nvPr>
            <p:ph type="pic" sz="quarter" idx="14" hasCustomPrompt="1"/>
          </p:nvPr>
        </p:nvSpPr>
        <p:spPr>
          <a:xfrm>
            <a:off x="0" y="1958400"/>
            <a:ext cx="9144000" cy="4125600"/>
          </a:xfrm>
        </p:spPr>
        <p:txBody>
          <a:bodyPr/>
          <a:lstStyle>
            <a:lvl1pPr marL="0" indent="0">
              <a:buNone/>
              <a:defRPr baseline="0"/>
            </a:lvl1pPr>
          </a:lstStyle>
          <a:p>
            <a:r>
              <a:rPr lang="en-AU" dirty="0" smtClean="0"/>
              <a:t>Select Picture here</a:t>
            </a:r>
            <a:endParaRPr lang="en-AU" dirty="0"/>
          </a:p>
        </p:txBody>
      </p:sp>
      <p:sp>
        <p:nvSpPr>
          <p:cNvPr id="6"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3128727"/>
      </p:ext>
    </p:extLst>
  </p:cSld>
  <p:clrMapOvr>
    <a:masterClrMapping/>
  </p:clrMapOvr>
  <p:transition spd="slow">
    <p:wip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image only, 2 line">
    <p:bg bwMode="auto">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32000" y="788400"/>
            <a:ext cx="84924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9" name="Picture Placeholder 10"/>
          <p:cNvSpPr>
            <a:spLocks noGrp="1"/>
          </p:cNvSpPr>
          <p:nvPr>
            <p:ph type="pic" sz="quarter" idx="14" hasCustomPrompt="1"/>
          </p:nvPr>
        </p:nvSpPr>
        <p:spPr>
          <a:xfrm>
            <a:off x="0" y="1958400"/>
            <a:ext cx="9144000" cy="4125600"/>
          </a:xfrm>
        </p:spPr>
        <p:txBody>
          <a:bodyPr/>
          <a:lstStyle>
            <a:lvl1pPr marL="0" indent="0">
              <a:buNone/>
              <a:defRPr baseline="0"/>
            </a:lvl1pPr>
          </a:lstStyle>
          <a:p>
            <a:r>
              <a:rPr lang="en-AU" dirty="0" smtClean="0"/>
              <a:t>Select Picture here</a:t>
            </a:r>
            <a:endParaRPr lang="en-AU" dirty="0"/>
          </a:p>
        </p:txBody>
      </p:sp>
      <p:sp>
        <p:nvSpPr>
          <p:cNvPr id="6"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18349373"/>
      </p:ext>
    </p:extLst>
  </p:cSld>
  <p:clrMapOvr>
    <a:masterClrMapping/>
  </p:clrMapOvr>
  <p:transition spd="slow">
    <p:wip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image only, 1 line">
    <p:bg bwMode="auto">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32000" y="788400"/>
            <a:ext cx="8492400" cy="338400"/>
          </a:xfrm>
          <a:prstGeom prst="rect">
            <a:avLst/>
          </a:prstGeom>
        </p:spPr>
        <p:txBody>
          <a:bodyPr lIns="0" tIns="0" rIns="0" bIns="0" anchor="t" anchorCtr="0">
            <a:noAutofit/>
          </a:bodyPr>
          <a:lstStyle/>
          <a:p>
            <a:r>
              <a:rPr lang="en-US" dirty="0" smtClean="0"/>
              <a:t>Title line 1</a:t>
            </a:r>
            <a:endParaRPr lang="en-AU" dirty="0"/>
          </a:p>
        </p:txBody>
      </p:sp>
      <p:sp>
        <p:nvSpPr>
          <p:cNvPr id="9" name="Picture Placeholder 10"/>
          <p:cNvSpPr>
            <a:spLocks noGrp="1"/>
          </p:cNvSpPr>
          <p:nvPr>
            <p:ph type="pic" sz="quarter" idx="14" hasCustomPrompt="1"/>
          </p:nvPr>
        </p:nvSpPr>
        <p:spPr>
          <a:xfrm>
            <a:off x="0" y="1958400"/>
            <a:ext cx="9144000" cy="4125600"/>
          </a:xfrm>
        </p:spPr>
        <p:txBody>
          <a:bodyPr/>
          <a:lstStyle>
            <a:lvl1pPr marL="0" indent="0">
              <a:buNone/>
              <a:defRPr baseline="0"/>
            </a:lvl1pPr>
          </a:lstStyle>
          <a:p>
            <a:r>
              <a:rPr lang="en-AU" dirty="0" smtClean="0"/>
              <a:t>Select Picture here</a:t>
            </a:r>
            <a:endParaRPr lang="en-AU" dirty="0"/>
          </a:p>
        </p:txBody>
      </p:sp>
      <p:sp>
        <p:nvSpPr>
          <p:cNvPr id="6"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043288"/>
      </p:ext>
    </p:extLst>
  </p:cSld>
  <p:clrMapOvr>
    <a:masterClrMapping/>
  </p:clrMapOvr>
  <p:transition spd="slow">
    <p:wip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in end slide, 3 line">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3" name="Title 1"/>
          <p:cNvSpPr>
            <a:spLocks noGrp="1"/>
          </p:cNvSpPr>
          <p:nvPr>
            <p:ph type="title" hasCustomPrompt="1"/>
          </p:nvPr>
        </p:nvSpPr>
        <p:spPr>
          <a:xfrm>
            <a:off x="431999" y="788400"/>
            <a:ext cx="8492400" cy="10008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120000" y="3024000"/>
            <a:ext cx="2795634"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119999" y="3455999"/>
            <a:ext cx="2804399"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2585605071"/>
      </p:ext>
    </p:extLst>
  </p:cSld>
  <p:clrMapOvr>
    <a:masterClrMapping/>
  </p:clrMapOvr>
  <p:transition spd="slow">
    <p:wip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in end slide, 2 line">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431999" y="788400"/>
            <a:ext cx="8492400" cy="6696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120000" y="3024000"/>
            <a:ext cx="2795634"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119999" y="3455999"/>
            <a:ext cx="2804399"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940333505"/>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no subtitle 1 line">
    <p:spTree>
      <p:nvGrpSpPr>
        <p:cNvPr id="1" name=""/>
        <p:cNvGrpSpPr/>
        <p:nvPr/>
      </p:nvGrpSpPr>
      <p:grpSpPr>
        <a:xfrm>
          <a:off x="0" y="0"/>
          <a:ext cx="0" cy="0"/>
          <a:chOff x="0" y="0"/>
          <a:chExt cx="0" cy="0"/>
        </a:xfrm>
      </p:grpSpPr>
      <p:sp>
        <p:nvSpPr>
          <p:cNvPr id="10" name="Text Placeholder 7"/>
          <p:cNvSpPr>
            <a:spLocks noGrp="1"/>
          </p:cNvSpPr>
          <p:nvPr>
            <p:ph type="body" sz="quarter" idx="17"/>
          </p:nvPr>
        </p:nvSpPr>
        <p:spPr>
          <a:xfrm>
            <a:off x="432001" y="1600200"/>
            <a:ext cx="8254800" cy="44838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2pPr marL="752475" indent="-285750">
              <a:lnSpc>
                <a:spcPct val="100000"/>
              </a:lnSpc>
              <a:defRPr lang="en-US" sz="1600" kern="1200" dirty="0" smtClean="0">
                <a:solidFill>
                  <a:schemeClr val="tx2"/>
                </a:solidFill>
                <a:latin typeface="+mn-lt"/>
                <a:ea typeface="+mn-ea"/>
                <a:cs typeface="+mn-cs"/>
              </a:defRPr>
            </a:lvl2pPr>
            <a:lvl3pPr marL="1200150" indent="-285750">
              <a:lnSpc>
                <a:spcPct val="100000"/>
              </a:lnSpc>
              <a:defRPr lang="en-US" sz="1400" kern="1200" dirty="0" smtClean="0">
                <a:solidFill>
                  <a:schemeClr val="tx2"/>
                </a:solidFill>
                <a:latin typeface="+mn-lt"/>
                <a:ea typeface="+mn-ea"/>
                <a:cs typeface="+mn-cs"/>
              </a:defRPr>
            </a:lvl3pPr>
            <a:lvl4pPr marL="1657350" indent="-285750">
              <a:lnSpc>
                <a:spcPct val="100000"/>
              </a:lnSpc>
              <a:defRPr lang="en-US" sz="1200" kern="1200" dirty="0" smtClean="0">
                <a:solidFill>
                  <a:schemeClr val="tx2"/>
                </a:solidFill>
                <a:latin typeface="+mn-lt"/>
                <a:ea typeface="+mn-ea"/>
                <a:cs typeface="+mn-cs"/>
              </a:defRPr>
            </a:lvl4pPr>
            <a:lvl5pPr marL="2114550" indent="-285750">
              <a:lnSpc>
                <a:spcPct val="100000"/>
              </a:lnSpc>
              <a:defRPr lang="en-US" sz="1100" kern="1200" dirty="0" smtClean="0">
                <a:solidFill>
                  <a:schemeClr val="tx2"/>
                </a:solidFill>
                <a:latin typeface="+mn-lt"/>
                <a:ea typeface="+mn-ea"/>
                <a:cs typeface="+mn-cs"/>
              </a:defRPr>
            </a:lvl5pPr>
          </a:lstStyle>
          <a:p>
            <a:pPr lvl="0"/>
            <a:r>
              <a:rPr lang="en-US" dirty="0" smtClean="0"/>
              <a:t>Click to edit Master text styles</a:t>
            </a:r>
          </a:p>
          <a:p>
            <a:pPr marL="690563" lvl="1" indent="-223838" algn="l" defTabSz="1073084" rtl="0" eaLnBrk="1" latinLnBrk="0" hangingPunct="1">
              <a:lnSpc>
                <a:spcPct val="100000"/>
              </a:lnSpc>
              <a:spcBef>
                <a:spcPts val="587"/>
              </a:spcBef>
              <a:buClr>
                <a:schemeClr val="accent2"/>
              </a:buClr>
              <a:buFont typeface="Tahoma" panose="020B0604030504040204" pitchFamily="34" charset="0"/>
              <a:buChar char="‒"/>
            </a:pPr>
            <a:r>
              <a:rPr lang="en-US" dirty="0" smtClean="0"/>
              <a:t>Second level</a:t>
            </a:r>
          </a:p>
          <a:p>
            <a:pPr marL="1147763" lvl="2" indent="-233363" algn="l" defTabSz="1073084" rtl="0" eaLnBrk="1" latinLnBrk="0" hangingPunct="1">
              <a:lnSpc>
                <a:spcPct val="100000"/>
              </a:lnSpc>
              <a:spcBef>
                <a:spcPts val="587"/>
              </a:spcBef>
              <a:buClr>
                <a:schemeClr val="accent2"/>
              </a:buClr>
              <a:buFont typeface="Wingdings" panose="05000000000000000000" pitchFamily="2" charset="2"/>
              <a:buChar char="§"/>
            </a:pPr>
            <a:r>
              <a:rPr lang="en-US" dirty="0" smtClean="0"/>
              <a:t>Third level</a:t>
            </a:r>
          </a:p>
          <a:p>
            <a:pPr marL="1604963" lvl="3" indent="-233363" algn="l" defTabSz="1073084" rtl="0" eaLnBrk="1" latinLnBrk="0" hangingPunct="1">
              <a:lnSpc>
                <a:spcPct val="100000"/>
              </a:lnSpc>
              <a:spcBef>
                <a:spcPts val="587"/>
              </a:spcBef>
              <a:buClr>
                <a:schemeClr val="accent2"/>
              </a:buClr>
              <a:buFont typeface="Arial" panose="020B0604020202020204" pitchFamily="34" charset="0"/>
              <a:buChar char="•"/>
            </a:pPr>
            <a:r>
              <a:rPr lang="en-US" dirty="0" smtClean="0"/>
              <a:t>Fourth level</a:t>
            </a:r>
          </a:p>
          <a:p>
            <a:pPr marL="2062163" lvl="4" indent="-233363" algn="l" defTabSz="1073084" rtl="0" eaLnBrk="1" latinLnBrk="0" hangingPunct="1">
              <a:lnSpc>
                <a:spcPct val="90000"/>
              </a:lnSpc>
              <a:spcBef>
                <a:spcPts val="587"/>
              </a:spcBef>
              <a:buClr>
                <a:schemeClr val="accent2"/>
              </a:buClr>
              <a:buFont typeface="Arial" panose="020B0604020202020204" pitchFamily="34" charset="0"/>
              <a:buChar char="•"/>
            </a:pPr>
            <a:r>
              <a:rPr lang="en-US" dirty="0" smtClean="0"/>
              <a:t>Fifth level</a:t>
            </a:r>
          </a:p>
        </p:txBody>
      </p:sp>
      <p:sp>
        <p:nvSpPr>
          <p:cNvPr id="11" name="Tab 1"/>
          <p:cNvSpPr/>
          <p:nvPr userDrawn="1"/>
        </p:nvSpPr>
        <p:spPr>
          <a:xfrm>
            <a:off x="0" y="685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8"/>
          </p:nvPr>
        </p:nvSpPr>
        <p:spPr/>
        <p:txBody>
          <a:bodyPr/>
          <a:lstStyle/>
          <a:p>
            <a:fld id="{455123DE-DF0A-45CF-9929-81DBBDC71DC7}" type="slidenum">
              <a:rPr lang="en-AU" smtClean="0"/>
              <a:pPr/>
              <a:t>‹#›</a:t>
            </a:fld>
            <a:endParaRPr lang="en-AU" dirty="0"/>
          </a:p>
        </p:txBody>
      </p:sp>
      <p:sp>
        <p:nvSpPr>
          <p:cNvPr id="4" name="Title 3"/>
          <p:cNvSpPr>
            <a:spLocks noGrp="1"/>
          </p:cNvSpPr>
          <p:nvPr>
            <p:ph type="title"/>
          </p:nvPr>
        </p:nvSpPr>
        <p:spPr>
          <a:xfrm>
            <a:off x="432001" y="609600"/>
            <a:ext cx="8083349" cy="381000"/>
          </a:xfrm>
          <a:prstGeom prst="rect">
            <a:avLst/>
          </a:prstGeom>
        </p:spPr>
        <p:txBody>
          <a:bodyPr anchor="ct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844393192"/>
      </p:ext>
    </p:extLst>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end slide, 1 line">
    <p:spTree>
      <p:nvGrpSpPr>
        <p:cNvPr id="1" name=""/>
        <p:cNvGrpSpPr/>
        <p:nvPr/>
      </p:nvGrpSpPr>
      <p:grpSpPr>
        <a:xfrm>
          <a:off x="0" y="0"/>
          <a:ext cx="0" cy="0"/>
          <a:chOff x="0" y="0"/>
          <a:chExt cx="0" cy="0"/>
        </a:xfrm>
      </p:grpSpPr>
      <p:sp>
        <p:nvSpPr>
          <p:cNvPr id="6" name="Rectangle 5"/>
          <p:cNvSpPr/>
          <p:nvPr userDrawn="1"/>
        </p:nvSpPr>
        <p:spPr>
          <a:xfrm>
            <a:off x="1" y="324000"/>
            <a:ext cx="9143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3" name="Title 1"/>
          <p:cNvSpPr>
            <a:spLocks noGrp="1"/>
          </p:cNvSpPr>
          <p:nvPr>
            <p:ph type="title" hasCustomPrompt="1"/>
          </p:nvPr>
        </p:nvSpPr>
        <p:spPr>
          <a:xfrm>
            <a:off x="431999" y="788400"/>
            <a:ext cx="8492400" cy="3384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120000" y="3024000"/>
            <a:ext cx="2795634"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119999" y="3455999"/>
            <a:ext cx="2804399"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472849817"/>
      </p:ext>
    </p:extLst>
  </p:cSld>
  <p:clrMapOvr>
    <a:masterClrMapping/>
  </p:clrMapOvr>
  <p:transition spd="slow">
    <p:wip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end slide, 3 line">
    <p:bg bwMode="auto">
      <p:bgRef idx="1001">
        <a:schemeClr val="bg1"/>
      </p:bgRef>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31999" y="788400"/>
            <a:ext cx="8492400" cy="10008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120000" y="3024000"/>
            <a:ext cx="2795634"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119999" y="3455999"/>
            <a:ext cx="2804399"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504636175"/>
      </p:ext>
    </p:extLst>
  </p:cSld>
  <p:clrMapOvr>
    <a:masterClrMapping/>
  </p:clrMapOvr>
  <p:transition spd="slow">
    <p:wip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end slide, 2 line">
    <p:bg bwMode="auto">
      <p:bgRef idx="1001">
        <a:schemeClr val="bg1"/>
      </p:bgRef>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31999" y="788400"/>
            <a:ext cx="8492400" cy="6696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120000" y="3024000"/>
            <a:ext cx="2795634"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119999" y="3455999"/>
            <a:ext cx="2804399"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217890250"/>
      </p:ext>
    </p:extLst>
  </p:cSld>
  <p:clrMapOvr>
    <a:masterClrMapping/>
  </p:clrMapOvr>
  <p:transition spd="slow">
    <p:wip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end slide, 1 line">
    <p:bg bwMode="auto">
      <p:bgRef idx="1001">
        <a:schemeClr val="bg1"/>
      </p:bgRef>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31999" y="788400"/>
            <a:ext cx="8492400" cy="3384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4" hasCustomPrompt="1"/>
          </p:nvPr>
        </p:nvSpPr>
        <p:spPr>
          <a:xfrm>
            <a:off x="6332399" y="3054480"/>
            <a:ext cx="2583899"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6332399" y="3486479"/>
            <a:ext cx="2592000"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755592633"/>
      </p:ext>
    </p:extLst>
  </p:cSld>
  <p:clrMapOvr>
    <a:masterClrMapping/>
  </p:clrMapOvr>
  <p:transition spd="slow">
    <p:wip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ur &amp; Tab">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788400"/>
            <a:ext cx="8492400" cy="424988"/>
          </a:xfrm>
          <a:prstGeom prst="rect">
            <a:avLst/>
          </a:prstGeom>
        </p:spPr>
        <p:txBody>
          <a:bodyPr>
            <a:noAutofit/>
          </a:bodyPr>
          <a:lstStyle>
            <a:lvl1pPr>
              <a:defRPr baseline="0"/>
            </a:lvl1pPr>
          </a:lstStyle>
          <a:p>
            <a:r>
              <a:rPr lang="en-US" dirty="0" smtClean="0"/>
              <a:t>Title line 1</a:t>
            </a:r>
            <a:endParaRPr lang="en-AU" dirty="0"/>
          </a:p>
        </p:txBody>
      </p:sp>
      <p:pic>
        <p:nvPicPr>
          <p:cNvPr id="1026" name="Picture 1"/>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32000" y="1839599"/>
            <a:ext cx="6220266" cy="353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9"/>
          <p:cNvSpPr>
            <a:spLocks noGrp="1"/>
          </p:cNvSpPr>
          <p:nvPr>
            <p:ph type="body" sz="quarter" idx="18"/>
          </p:nvPr>
        </p:nvSpPr>
        <p:spPr>
          <a:xfrm>
            <a:off x="432000" y="1305017"/>
            <a:ext cx="8492400" cy="449390"/>
          </a:xfrm>
        </p:spPr>
        <p:txBody>
          <a:bodyPr>
            <a:noAutofit/>
          </a:bodyPr>
          <a:lstStyle>
            <a:lvl1pPr>
              <a:lnSpc>
                <a:spcPct val="100000"/>
              </a:lnSpc>
              <a:defRPr/>
            </a:lvl1pPr>
          </a:lstStyle>
          <a:p>
            <a:pPr lvl="0"/>
            <a:r>
              <a:rPr lang="en-US" smtClean="0"/>
              <a:t>Click to edit Master text styles</a:t>
            </a:r>
          </a:p>
        </p:txBody>
      </p:sp>
      <p:sp>
        <p:nvSpPr>
          <p:cNvPr id="6" name="TextBox 5"/>
          <p:cNvSpPr txBox="1"/>
          <p:nvPr userDrawn="1"/>
        </p:nvSpPr>
        <p:spPr>
          <a:xfrm>
            <a:off x="6848916" y="1839599"/>
            <a:ext cx="2247900" cy="2062103"/>
          </a:xfrm>
          <a:prstGeom prst="rect">
            <a:avLst/>
          </a:prstGeom>
          <a:noFill/>
        </p:spPr>
        <p:txBody>
          <a:bodyPr wrap="square" rtlCol="0">
            <a:spAutoFit/>
          </a:bodyPr>
          <a:lstStyle/>
          <a:p>
            <a:r>
              <a:rPr lang="en-GB" sz="1600" dirty="0" smtClean="0"/>
              <a:t>Please</a:t>
            </a:r>
            <a:r>
              <a:rPr lang="en-GB" sz="1600" baseline="0" dirty="0" smtClean="0"/>
              <a:t> note, hyperlinks cannot be clicked in ‘Normal’ view. They can, however, be accessed when in ‘Reading’ view (View | Reading View) or in Slideshow mode.</a:t>
            </a:r>
            <a:endParaRPr lang="en-GB" sz="1600" dirty="0"/>
          </a:p>
        </p:txBody>
      </p:sp>
    </p:spTree>
    <p:extLst>
      <p:ext uri="{BB962C8B-B14F-4D97-AF65-F5344CB8AC3E}">
        <p14:creationId xmlns:p14="http://schemas.microsoft.com/office/powerpoint/2010/main" val="2522073023"/>
      </p:ext>
    </p:extLst>
  </p:cSld>
  <p:clrMapOvr>
    <a:masterClrMapping/>
  </p:clrMapOvr>
  <p:transition spd="slow">
    <p:wip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 Device">
    <p:bg bwMode="auto">
      <p:bgRef idx="1001">
        <a:schemeClr val="bg1"/>
      </p:bgRef>
    </p:bg>
    <p:spTree>
      <p:nvGrpSpPr>
        <p:cNvPr id="1" name=""/>
        <p:cNvGrpSpPr/>
        <p:nvPr/>
      </p:nvGrpSpPr>
      <p:grpSpPr>
        <a:xfrm>
          <a:off x="0" y="0"/>
          <a:ext cx="0" cy="0"/>
          <a:chOff x="0" y="0"/>
          <a:chExt cx="0" cy="0"/>
        </a:xfrm>
      </p:grpSpPr>
      <p:sp>
        <p:nvSpPr>
          <p:cNvPr id="18" name="Text Placeholder 15"/>
          <p:cNvSpPr>
            <a:spLocks noGrp="1"/>
          </p:cNvSpPr>
          <p:nvPr>
            <p:ph type="body" sz="quarter" idx="17" hasCustomPrompt="1"/>
          </p:nvPr>
        </p:nvSpPr>
        <p:spPr>
          <a:xfrm>
            <a:off x="432000" y="2001600"/>
            <a:ext cx="216000" cy="219600"/>
          </a:xfrm>
          <a:solidFill>
            <a:schemeClr val="accent2"/>
          </a:solidFill>
        </p:spPr>
        <p:txBody>
          <a:bodyPr/>
          <a:lstStyle>
            <a:lvl1pPr marL="0" indent="0">
              <a:buFontTx/>
              <a:buNone/>
              <a:defRPr/>
            </a:lvl1pPr>
          </a:lstStyle>
          <a:p>
            <a:pPr lvl="0"/>
            <a:r>
              <a:rPr lang="en-AU" dirty="0" smtClean="0"/>
              <a:t> </a:t>
            </a:r>
            <a:endParaRPr lang="en-AU" dirty="0"/>
          </a:p>
        </p:txBody>
      </p:sp>
      <p:sp>
        <p:nvSpPr>
          <p:cNvPr id="19" name="Text Placeholder 15"/>
          <p:cNvSpPr>
            <a:spLocks noGrp="1"/>
          </p:cNvSpPr>
          <p:nvPr>
            <p:ph type="body" sz="quarter" idx="16" hasCustomPrompt="1"/>
          </p:nvPr>
        </p:nvSpPr>
        <p:spPr>
          <a:xfrm>
            <a:off x="432000" y="2642400"/>
            <a:ext cx="216000" cy="550800"/>
          </a:xfrm>
          <a:solidFill>
            <a:schemeClr val="accent2"/>
          </a:solidFill>
        </p:spPr>
        <p:txBody>
          <a:bodyPr/>
          <a:lstStyle>
            <a:lvl1pPr marL="0" indent="0">
              <a:buFontTx/>
              <a:buNone/>
              <a:defRPr/>
            </a:lvl1pPr>
          </a:lstStyle>
          <a:p>
            <a:pPr lvl="0"/>
            <a:r>
              <a:rPr lang="en-AU" dirty="0" smtClean="0"/>
              <a:t> </a:t>
            </a:r>
            <a:endParaRPr lang="en-AU" dirty="0"/>
          </a:p>
        </p:txBody>
      </p:sp>
      <p:sp>
        <p:nvSpPr>
          <p:cNvPr id="20" name="Text Placeholder 15"/>
          <p:cNvSpPr>
            <a:spLocks noGrp="1"/>
          </p:cNvSpPr>
          <p:nvPr>
            <p:ph type="body" sz="quarter" idx="15" hasCustomPrompt="1"/>
          </p:nvPr>
        </p:nvSpPr>
        <p:spPr>
          <a:xfrm>
            <a:off x="432000" y="3621600"/>
            <a:ext cx="216000" cy="882000"/>
          </a:xfrm>
          <a:solidFill>
            <a:schemeClr val="accent2"/>
          </a:solidFill>
        </p:spPr>
        <p:txBody>
          <a:bodyPr/>
          <a:lstStyle>
            <a:lvl1pPr marL="0" indent="0">
              <a:buFontTx/>
              <a:buNone/>
              <a:defRPr/>
            </a:lvl1pPr>
          </a:lstStyle>
          <a:p>
            <a:pPr lvl="0"/>
            <a:r>
              <a:rPr lang="en-AU" dirty="0" smtClean="0"/>
              <a:t> </a:t>
            </a:r>
            <a:endParaRPr lang="en-AU" dirty="0"/>
          </a:p>
        </p:txBody>
      </p:sp>
      <p:sp>
        <p:nvSpPr>
          <p:cNvPr id="23" name="Title 1"/>
          <p:cNvSpPr>
            <a:spLocks noGrp="1"/>
          </p:cNvSpPr>
          <p:nvPr>
            <p:ph type="title" hasCustomPrompt="1"/>
          </p:nvPr>
        </p:nvSpPr>
        <p:spPr>
          <a:xfrm>
            <a:off x="432000" y="788400"/>
            <a:ext cx="8492400" cy="669600"/>
          </a:xfrm>
          <a:prstGeom prst="rect">
            <a:avLst/>
          </a:prstGeom>
        </p:spPr>
        <p:txBody>
          <a:bodyPr>
            <a:noAutofit/>
          </a:bodyPr>
          <a:lstStyle>
            <a:lvl1pPr>
              <a:defRPr baseline="0"/>
            </a:lvl1pPr>
          </a:lstStyle>
          <a:p>
            <a:r>
              <a:rPr lang="en-US" dirty="0" smtClean="0"/>
              <a:t>Title line 1</a:t>
            </a:r>
            <a:endParaRPr lang="en-AU" dirty="0"/>
          </a:p>
        </p:txBody>
      </p:sp>
      <p:sp>
        <p:nvSpPr>
          <p:cNvPr id="3" name="Text Placeholder 2"/>
          <p:cNvSpPr>
            <a:spLocks noGrp="1"/>
          </p:cNvSpPr>
          <p:nvPr>
            <p:ph type="body" sz="quarter" idx="20" hasCustomPrompt="1"/>
          </p:nvPr>
        </p:nvSpPr>
        <p:spPr>
          <a:xfrm>
            <a:off x="864000" y="1958399"/>
            <a:ext cx="8060400" cy="3384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endParaRPr lang="en-GB" dirty="0"/>
          </a:p>
        </p:txBody>
      </p:sp>
      <p:sp>
        <p:nvSpPr>
          <p:cNvPr id="12" name="Text Placeholder 2"/>
          <p:cNvSpPr>
            <a:spLocks noGrp="1"/>
          </p:cNvSpPr>
          <p:nvPr>
            <p:ph type="body" sz="quarter" idx="21" hasCustomPrompt="1"/>
          </p:nvPr>
        </p:nvSpPr>
        <p:spPr>
          <a:xfrm>
            <a:off x="864000" y="2599199"/>
            <a:ext cx="8060400" cy="669600"/>
          </a:xfrm>
        </p:spPr>
        <p:txBody>
          <a:bodyPr/>
          <a:lstStyle>
            <a:lvl1pPr marL="0" indent="0">
              <a:spcBef>
                <a:spcPts val="0"/>
              </a:spcBef>
              <a:buFont typeface="Arial" panose="020B0604020202020204" pitchFamily="34" charset="0"/>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p>
        </p:txBody>
      </p:sp>
      <p:sp>
        <p:nvSpPr>
          <p:cNvPr id="13" name="Text Placeholder 2"/>
          <p:cNvSpPr>
            <a:spLocks noGrp="1"/>
          </p:cNvSpPr>
          <p:nvPr>
            <p:ph type="body" sz="quarter" idx="22" hasCustomPrompt="1"/>
          </p:nvPr>
        </p:nvSpPr>
        <p:spPr>
          <a:xfrm>
            <a:off x="864000" y="3578399"/>
            <a:ext cx="8060400" cy="10008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p>
        </p:txBody>
      </p:sp>
    </p:spTree>
    <p:extLst>
      <p:ext uri="{BB962C8B-B14F-4D97-AF65-F5344CB8AC3E}">
        <p14:creationId xmlns:p14="http://schemas.microsoft.com/office/powerpoint/2010/main" val="3954785446"/>
      </p:ext>
    </p:extLst>
  </p:cSld>
  <p:clrMapOvr>
    <a:masterClrMapping/>
  </p:clrMapOvr>
  <p:transition spd="slow">
    <p:wip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981B1E"/>
                </a:solidFill>
                <a:latin typeface="+mj-lt"/>
              </a:defRPr>
            </a:lvl1pPr>
          </a:lstStyle>
          <a:p>
            <a:r>
              <a:rPr lang="en-US" dirty="0"/>
              <a:t>Click to edit Master title style</a:t>
            </a:r>
          </a:p>
        </p:txBody>
      </p:sp>
      <p:sp>
        <p:nvSpPr>
          <p:cNvPr id="3" name="Text Placeholder 2"/>
          <p:cNvSpPr>
            <a:spLocks noGrp="1"/>
          </p:cNvSpPr>
          <p:nvPr>
            <p:ph type="body" idx="1"/>
          </p:nvPr>
        </p:nvSpPr>
        <p:spPr>
          <a:xfrm>
            <a:off x="457201" y="1535114"/>
            <a:ext cx="4040188" cy="639763"/>
          </a:xfrm>
        </p:spPr>
        <p:txBody>
          <a:bodyPr anchor="b">
            <a:normAutofit/>
          </a:bodyPr>
          <a:lstStyle>
            <a:lvl1pPr marL="0" indent="0">
              <a:buNone/>
              <a:defRPr sz="2099" b="0">
                <a:solidFill>
                  <a:srgbClr val="981B1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4" name="Content Placeholder 3"/>
          <p:cNvSpPr>
            <a:spLocks noGrp="1"/>
          </p:cNvSpPr>
          <p:nvPr>
            <p:ph sz="half" idx="2"/>
          </p:nvPr>
        </p:nvSpPr>
        <p:spPr>
          <a:xfrm>
            <a:off x="457201" y="2174875"/>
            <a:ext cx="4040188" cy="160556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normAutofit/>
          </a:bodyPr>
          <a:lstStyle>
            <a:lvl1pPr marL="0" indent="0">
              <a:buNone/>
              <a:defRPr sz="2099" b="0">
                <a:solidFill>
                  <a:srgbClr val="981B1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6" name="Content Placeholder 5"/>
          <p:cNvSpPr>
            <a:spLocks noGrp="1"/>
          </p:cNvSpPr>
          <p:nvPr>
            <p:ph sz="quarter" idx="4"/>
          </p:nvPr>
        </p:nvSpPr>
        <p:spPr>
          <a:xfrm>
            <a:off x="4645026" y="2174875"/>
            <a:ext cx="4041775" cy="160556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048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1049339"/>
          </a:xfrm>
        </p:spPr>
        <p:txBody>
          <a:bodyPr/>
          <a:lstStyle/>
          <a:p>
            <a:r>
              <a:rPr lang="en-US" smtClean="0"/>
              <a:t>Click to edit Master title style</a:t>
            </a:r>
            <a:endParaRPr lang="fr-FR"/>
          </a:p>
        </p:txBody>
      </p:sp>
      <p:sp>
        <p:nvSpPr>
          <p:cNvPr id="4" name="Slide Number Placeholder 5"/>
          <p:cNvSpPr txBox="1">
            <a:spLocks/>
          </p:cNvSpPr>
          <p:nvPr userDrawn="1"/>
        </p:nvSpPr>
        <p:spPr>
          <a:xfrm>
            <a:off x="8420100" y="6335832"/>
            <a:ext cx="533400" cy="344931"/>
          </a:xfrm>
          <a:prstGeom prst="rect">
            <a:avLst/>
          </a:prstGeom>
        </p:spPr>
        <p:txBody>
          <a:bodyPr vert="horz" wrap="square" lIns="91440" tIns="45720" rIns="91440" bIns="45720" numCol="1" anchor="t" anchorCtr="0" compatLnSpc="1">
            <a:prstTxWarp prst="textNoShape">
              <a:avLst/>
            </a:prstTxWarp>
          </a:bodyPr>
          <a:lstStyle>
            <a:defPPr>
              <a:defRPr lang="fr-FR"/>
            </a:defPPr>
            <a:lvl1pPr algn="l" defTabSz="457200" rtl="0" fontAlgn="base">
              <a:spcBef>
                <a:spcPct val="0"/>
              </a:spcBef>
              <a:spcAft>
                <a:spcPct val="0"/>
              </a:spcAft>
              <a:defRPr sz="1400" kern="1200">
                <a:solidFill>
                  <a:srgbClr val="414042"/>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B6295BC2-09F7-C840-B10C-CC767D399F8B}" type="slidenum">
              <a:rPr lang="fr-FR" sz="1400" smtClean="0">
                <a:solidFill>
                  <a:schemeClr val="bg1">
                    <a:lumMod val="50000"/>
                  </a:schemeClr>
                </a:solidFill>
              </a:rPr>
              <a:pPr>
                <a:defRPr/>
              </a:pPr>
              <a:t>‹#›</a:t>
            </a:fld>
            <a:endParaRPr lang="fr-FR" sz="1400" dirty="0">
              <a:solidFill>
                <a:schemeClr val="bg1">
                  <a:lumMod val="50000"/>
                </a:schemeClr>
              </a:solidFill>
            </a:endParaRPr>
          </a:p>
        </p:txBody>
      </p:sp>
    </p:spTree>
    <p:extLst>
      <p:ext uri="{BB962C8B-B14F-4D97-AF65-F5344CB8AC3E}">
        <p14:creationId xmlns:p14="http://schemas.microsoft.com/office/powerpoint/2010/main" val="351746836"/>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98">
                <a:solidFill>
                  <a:srgbClr val="981B1E"/>
                </a:solidFill>
                <a:latin typeface="+mj-lt"/>
                <a:cs typeface="Open Sans"/>
              </a:defRPr>
            </a:lvl1pPr>
          </a:lstStyle>
          <a:p>
            <a:r>
              <a:rPr lang="en-US" dirty="0" smtClean="0"/>
              <a:t>title </a:t>
            </a:r>
            <a:r>
              <a:rPr lang="en-US" dirty="0"/>
              <a:t>style</a:t>
            </a:r>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3 line for Copied In Content">
    <p:bg bwMode="auto">
      <p:bgRef idx="1001">
        <a:schemeClr val="bg1"/>
      </p:bgRef>
    </p:bg>
    <p:spTree>
      <p:nvGrpSpPr>
        <p:cNvPr id="1" name=""/>
        <p:cNvGrpSpPr/>
        <p:nvPr/>
      </p:nvGrpSpPr>
      <p:grpSpPr>
        <a:xfrm>
          <a:off x="0" y="0"/>
          <a:ext cx="0" cy="0"/>
          <a:chOff x="0" y="0"/>
          <a:chExt cx="0" cy="0"/>
        </a:xfrm>
      </p:grpSpPr>
      <p:sp>
        <p:nvSpPr>
          <p:cNvPr id="10" name="Tab 1"/>
          <p:cNvSpPr/>
          <p:nvPr userDrawn="1"/>
        </p:nvSpPr>
        <p:spPr>
          <a:xfrm>
            <a:off x="1" y="679456"/>
            <a:ext cx="216000" cy="920744"/>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title" hasCustomPrompt="1"/>
          </p:nvPr>
        </p:nvSpPr>
        <p:spPr>
          <a:xfrm>
            <a:off x="457200" y="679456"/>
            <a:ext cx="8335663" cy="920744"/>
          </a:xfrm>
          <a:prstGeom prst="rect">
            <a:avLst/>
          </a:prstGeom>
        </p:spPr>
        <p:txBody>
          <a:bodyPr lIns="0" tIns="0" rIns="0" bIns="0" anchor="t" anchorCtr="0">
            <a:noAutofit/>
          </a:bodyPr>
          <a:lstStyle>
            <a:lvl1pPr>
              <a:lnSpc>
                <a:spcPct val="100000"/>
              </a:lnSpc>
              <a:defRPr sz="2000" b="1"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Tree>
    <p:extLst>
      <p:ext uri="{BB962C8B-B14F-4D97-AF65-F5344CB8AC3E}">
        <p14:creationId xmlns:p14="http://schemas.microsoft.com/office/powerpoint/2010/main" val="50559757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2 line for Copied In Content">
    <p:bg bwMode="auto">
      <p:bgRef idx="1001">
        <a:schemeClr val="bg1"/>
      </p:bgRef>
    </p:bg>
    <p:spTree>
      <p:nvGrpSpPr>
        <p:cNvPr id="1" name=""/>
        <p:cNvGrpSpPr/>
        <p:nvPr/>
      </p:nvGrpSpPr>
      <p:grpSpPr>
        <a:xfrm>
          <a:off x="0" y="0"/>
          <a:ext cx="0" cy="0"/>
          <a:chOff x="0" y="0"/>
          <a:chExt cx="0" cy="0"/>
        </a:xfrm>
      </p:grpSpPr>
      <p:sp>
        <p:nvSpPr>
          <p:cNvPr id="10" name="Tab 1"/>
          <p:cNvSpPr/>
          <p:nvPr userDrawn="1"/>
        </p:nvSpPr>
        <p:spPr>
          <a:xfrm>
            <a:off x="1" y="685800"/>
            <a:ext cx="216000" cy="60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title" hasCustomPrompt="1"/>
          </p:nvPr>
        </p:nvSpPr>
        <p:spPr>
          <a:xfrm>
            <a:off x="432000" y="702000"/>
            <a:ext cx="8360863" cy="593400"/>
          </a:xfrm>
          <a:prstGeom prst="rect">
            <a:avLst/>
          </a:prstGeom>
        </p:spPr>
        <p:txBody>
          <a:bodyPr lIns="0" tIns="0" rIns="0" bIns="0" anchor="t" anchorCtr="0">
            <a:noAutofit/>
          </a:bodyPr>
          <a:lstStyle>
            <a:lvl1pPr>
              <a:lnSpc>
                <a:spcPct val="100000"/>
              </a:lnSpc>
              <a:defRPr sz="2000" b="1" baseline="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53051359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1 line for Copied In Content">
    <p:bg bwMode="auto">
      <p:bgRef idx="1001">
        <a:schemeClr val="bg1"/>
      </p:bgRef>
    </p:bg>
    <p:spTree>
      <p:nvGrpSpPr>
        <p:cNvPr id="1" name=""/>
        <p:cNvGrpSpPr/>
        <p:nvPr/>
      </p:nvGrpSpPr>
      <p:grpSpPr>
        <a:xfrm>
          <a:off x="0" y="0"/>
          <a:ext cx="0" cy="0"/>
          <a:chOff x="0" y="0"/>
          <a:chExt cx="0" cy="0"/>
        </a:xfrm>
      </p:grpSpPr>
      <p:sp>
        <p:nvSpPr>
          <p:cNvPr id="10" name="Tab 1"/>
          <p:cNvSpPr/>
          <p:nvPr userDrawn="1"/>
        </p:nvSpPr>
        <p:spPr>
          <a:xfrm>
            <a:off x="1" y="685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bg2">
                    <a:alpha val="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title" hasCustomPrompt="1"/>
          </p:nvPr>
        </p:nvSpPr>
        <p:spPr>
          <a:xfrm>
            <a:off x="432000" y="643200"/>
            <a:ext cx="8360863" cy="304800"/>
          </a:xfrm>
          <a:prstGeom prst="rect">
            <a:avLst/>
          </a:prstGeom>
        </p:spPr>
        <p:txBody>
          <a:bodyPr lIns="0" tIns="0" rIns="0" bIns="0" anchor="t" anchorCtr="0">
            <a:noAutofit/>
          </a:bodyPr>
          <a:lstStyle>
            <a:lvl1pPr>
              <a:lnSpc>
                <a:spcPct val="100000"/>
              </a:lnSpc>
              <a:defRPr sz="2000" b="1" baseline="0"/>
            </a:lvl1pPr>
          </a:lstStyle>
          <a:p>
            <a:r>
              <a:rPr lang="en-US" dirty="0" smtClean="0"/>
              <a:t>Title line 1</a:t>
            </a:r>
            <a:endParaRPr lang="en-AU" dirty="0"/>
          </a:p>
        </p:txBody>
      </p:sp>
    </p:spTree>
    <p:extLst>
      <p:ext uri="{BB962C8B-B14F-4D97-AF65-F5344CB8AC3E}">
        <p14:creationId xmlns:p14="http://schemas.microsoft.com/office/powerpoint/2010/main" val="323847121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32000" y="1816294"/>
            <a:ext cx="8492400" cy="1415772"/>
          </a:xfrm>
          <a:prstGeom prst="rect">
            <a:avLst/>
          </a:prstGeom>
        </p:spPr>
        <p:txBody>
          <a:bodyPr vert="horz" wrap="square" lIns="0" tIns="0" rIns="0" bIns="0" rtlCol="0">
            <a:spAutoFit/>
          </a:bodyPr>
          <a:lstStyle/>
          <a:p>
            <a:pPr lvl="0"/>
            <a:r>
              <a:rPr lang="en-US" dirty="0" smtClean="0"/>
              <a:t>Click to edit Master text styles</a:t>
            </a:r>
          </a:p>
          <a:p>
            <a:pPr lvl="1"/>
            <a:endParaRPr lang="en-US" dirty="0" smtClean="0"/>
          </a:p>
          <a:p>
            <a:pPr lvl="2"/>
            <a:endParaRPr lang="en-US" dirty="0" smtClean="0"/>
          </a:p>
          <a:p>
            <a:pPr lvl="3"/>
            <a:endParaRPr lang="en-US" dirty="0" smtClean="0"/>
          </a:p>
          <a:p>
            <a:pPr lvl="4"/>
            <a:endParaRPr lang="en-US" dirty="0" smtClean="0"/>
          </a:p>
        </p:txBody>
      </p:sp>
      <p:sp>
        <p:nvSpPr>
          <p:cNvPr id="14" name="Rectangle 13"/>
          <p:cNvSpPr>
            <a:spLocks noSelect="1"/>
          </p:cNvSpPr>
          <p:nvPr/>
        </p:nvSpPr>
        <p:spPr bwMode="gray">
          <a:xfrm>
            <a:off x="0" y="6083997"/>
            <a:ext cx="9144000" cy="77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a:p>
        </p:txBody>
      </p:sp>
      <p:sp>
        <p:nvSpPr>
          <p:cNvPr id="7" name="Text Placeholder 5"/>
          <p:cNvSpPr txBox="1">
            <a:spLocks/>
          </p:cNvSpPr>
          <p:nvPr/>
        </p:nvSpPr>
        <p:spPr>
          <a:xfrm>
            <a:off x="146863" y="6634800"/>
            <a:ext cx="8798400" cy="135935"/>
          </a:xfrm>
          <a:prstGeom prst="rect">
            <a:avLst/>
          </a:prstGeom>
          <a:solidFill>
            <a:schemeClr val="bg2"/>
          </a:solidFill>
          <a:ln>
            <a:solidFill>
              <a:schemeClr val="bg2">
                <a:alpha val="0"/>
              </a:schemeClr>
            </a:solidFill>
          </a:ln>
        </p:spPr>
        <p:txBody>
          <a:bodyPr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073084" rtl="0" eaLnBrk="1" fontAlgn="auto" latinLnBrk="0" hangingPunct="1">
              <a:lnSpc>
                <a:spcPts val="704"/>
              </a:lnSpc>
              <a:spcBef>
                <a:spcPts val="0"/>
              </a:spcBef>
              <a:spcAft>
                <a:spcPts val="200"/>
              </a:spcAft>
              <a:buClrTx/>
              <a:buSzTx/>
              <a:buFont typeface="Arial" panose="020B0604020202020204" pitchFamily="34" charset="0"/>
              <a:buNone/>
              <a:tabLst/>
              <a:defRPr/>
            </a:pPr>
            <a:r>
              <a:rPr lang="en-GB" sz="700" kern="0" dirty="0" smtClean="0">
                <a:solidFill>
                  <a:srgbClr val="666666"/>
                </a:solidFill>
                <a:cs typeface="Arial"/>
              </a:rPr>
              <a:t>© 2017 BAE Systems and No Magic </a:t>
            </a:r>
            <a:endParaRPr lang="en-GB" sz="700" kern="0" dirty="0">
              <a:solidFill>
                <a:srgbClr val="666666"/>
              </a:solidFill>
              <a:cs typeface="Arial"/>
            </a:endParaRPr>
          </a:p>
        </p:txBody>
      </p:sp>
      <p:pic>
        <p:nvPicPr>
          <p:cNvPr id="8" name="Picture 7"/>
          <p:cNvPicPr>
            <a:picLocks noSelect="1" noChangeAspect="1"/>
          </p:cNvPicPr>
          <p:nvPr/>
        </p:nvPicPr>
        <p:blipFill>
          <a:blip r:embed="rId70" cstate="screen">
            <a:extLst>
              <a:ext uri="{28A0092B-C50C-407E-A947-70E740481C1C}">
                <a14:useLocalDpi xmlns:a14="http://schemas.microsoft.com/office/drawing/2010/main"/>
              </a:ext>
            </a:extLst>
          </a:blip>
          <a:stretch>
            <a:fillRect/>
          </a:stretch>
        </p:blipFill>
        <p:spPr>
          <a:xfrm>
            <a:off x="7552800" y="6310800"/>
            <a:ext cx="1372043" cy="324000"/>
          </a:xfrm>
          <a:prstGeom prst="rect">
            <a:avLst/>
          </a:prstGeom>
          <a:ln>
            <a:solidFill>
              <a:schemeClr val="bg2">
                <a:alpha val="0"/>
              </a:schemeClr>
            </a:solidFill>
          </a:ln>
        </p:spPr>
      </p:pic>
      <p:sp>
        <p:nvSpPr>
          <p:cNvPr id="6" name="Slide Number Placeholder 5"/>
          <p:cNvSpPr>
            <a:spLocks noGrp="1" noSelect="1"/>
          </p:cNvSpPr>
          <p:nvPr>
            <p:ph type="sldNum" sz="quarter" idx="4"/>
          </p:nvPr>
        </p:nvSpPr>
        <p:spPr>
          <a:xfrm>
            <a:off x="8424909" y="144000"/>
            <a:ext cx="367954" cy="123111"/>
          </a:xfrm>
          <a:prstGeom prst="rect">
            <a:avLst/>
          </a:prstGeom>
        </p:spPr>
        <p:txBody>
          <a:bodyPr vert="horz" lIns="0" tIns="0" rIns="0" bIns="0" rtlCol="0" anchor="ctr">
            <a:spAutoFit/>
          </a:bodyPr>
          <a:lstStyle>
            <a:lvl1pPr algn="r">
              <a:defRPr sz="800" b="1">
                <a:solidFill>
                  <a:schemeClr val="tx2"/>
                </a:solidFill>
              </a:defRPr>
            </a:lvl1pPr>
          </a:lstStyle>
          <a:p>
            <a:fld id="{455123DE-DF0A-45CF-9929-81DBBDC71DC7}" type="slidenum">
              <a:rPr lang="en-AU" smtClean="0"/>
              <a:pPr/>
              <a:t>‹#›</a:t>
            </a:fld>
            <a:endParaRPr lang="en-AU" dirty="0"/>
          </a:p>
        </p:txBody>
      </p:sp>
      <p:sp>
        <p:nvSpPr>
          <p:cNvPr id="11" name="Rectangle 10"/>
          <p:cNvSpPr>
            <a:spLocks noSelect="1"/>
          </p:cNvSpPr>
          <p:nvPr/>
        </p:nvSpPr>
        <p:spPr bwMode="gray">
          <a:xfrm>
            <a:off x="0" y="0"/>
            <a:ext cx="9144000" cy="32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a:p>
        </p:txBody>
      </p:sp>
      <p:sp>
        <p:nvSpPr>
          <p:cNvPr id="9" name="Slide Number Placeholder 4"/>
          <p:cNvSpPr txBox="1">
            <a:spLocks/>
          </p:cNvSpPr>
          <p:nvPr userDrawn="1"/>
        </p:nvSpPr>
        <p:spPr>
          <a:xfrm>
            <a:off x="8611280" y="139241"/>
            <a:ext cx="367954" cy="123111"/>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5123DE-DF0A-45CF-9929-81DBBDC71DC7}" type="slidenum">
              <a:rPr lang="en-AU" sz="800" smtClean="0">
                <a:solidFill>
                  <a:schemeClr val="tx1">
                    <a:lumMod val="50000"/>
                    <a:lumOff val="50000"/>
                  </a:schemeClr>
                </a:solidFill>
              </a:rPr>
              <a:pPr algn="r"/>
              <a:t>‹#›</a:t>
            </a:fld>
            <a:endParaRPr lang="en-AU" sz="800" dirty="0">
              <a:solidFill>
                <a:schemeClr val="tx1">
                  <a:lumMod val="50000"/>
                  <a:lumOff val="50000"/>
                </a:schemeClr>
              </a:solidFill>
            </a:endParaRPr>
          </a:p>
        </p:txBody>
      </p:sp>
      <p:pic>
        <p:nvPicPr>
          <p:cNvPr id="3074" name="Picture 2" descr="Image result for no magic logo"/>
          <p:cNvPicPr>
            <a:picLocks noChangeAspect="1" noChangeArrowheads="1"/>
          </p:cNvPicPr>
          <p:nvPr userDrawn="1"/>
        </p:nvPicPr>
        <p:blipFill>
          <a:blip r:embed="rId71" cstate="print">
            <a:extLst>
              <a:ext uri="{28A0092B-C50C-407E-A947-70E740481C1C}">
                <a14:useLocalDpi xmlns:a14="http://schemas.microsoft.com/office/drawing/2010/main" val="0"/>
              </a:ext>
            </a:extLst>
          </a:blip>
          <a:srcRect/>
          <a:stretch>
            <a:fillRect/>
          </a:stretch>
        </p:blipFill>
        <p:spPr bwMode="auto">
          <a:xfrm>
            <a:off x="146863" y="6225803"/>
            <a:ext cx="1148537" cy="28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759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22" r:id="rId7"/>
    <p:sldLayoutId id="2147483721" r:id="rId8"/>
    <p:sldLayoutId id="2147483714" r:id="rId9"/>
    <p:sldLayoutId id="2147483725" r:id="rId10"/>
    <p:sldLayoutId id="2147483749" r:id="rId11"/>
    <p:sldLayoutId id="2147483681" r:id="rId12"/>
    <p:sldLayoutId id="2147483750" r:id="rId13"/>
    <p:sldLayoutId id="2147483726" r:id="rId14"/>
    <p:sldLayoutId id="2147483751" r:id="rId15"/>
    <p:sldLayoutId id="2147483672" r:id="rId16"/>
    <p:sldLayoutId id="2147483710" r:id="rId17"/>
    <p:sldLayoutId id="2147483711" r:id="rId18"/>
    <p:sldLayoutId id="2147483703" r:id="rId19"/>
    <p:sldLayoutId id="2147483715" r:id="rId20"/>
    <p:sldLayoutId id="2147483716" r:id="rId21"/>
    <p:sldLayoutId id="2147483674" r:id="rId22"/>
    <p:sldLayoutId id="2147483717" r:id="rId23"/>
    <p:sldLayoutId id="2147483718" r:id="rId24"/>
    <p:sldLayoutId id="2147483704" r:id="rId25"/>
    <p:sldLayoutId id="2147483719" r:id="rId26"/>
    <p:sldLayoutId id="2147483720" r:id="rId27"/>
    <p:sldLayoutId id="2147483676" r:id="rId28"/>
    <p:sldLayoutId id="2147483723" r:id="rId29"/>
    <p:sldLayoutId id="2147483724" r:id="rId30"/>
    <p:sldLayoutId id="2147483702" r:id="rId31"/>
    <p:sldLayoutId id="2147483727" r:id="rId32"/>
    <p:sldLayoutId id="2147483728" r:id="rId33"/>
    <p:sldLayoutId id="2147483729" r:id="rId34"/>
    <p:sldLayoutId id="2147483688" r:id="rId35"/>
    <p:sldLayoutId id="2147483730" r:id="rId36"/>
    <p:sldLayoutId id="2147483731" r:id="rId37"/>
    <p:sldLayoutId id="2147483689" r:id="rId38"/>
    <p:sldLayoutId id="2147483732" r:id="rId39"/>
    <p:sldLayoutId id="2147483690" r:id="rId40"/>
    <p:sldLayoutId id="2147483733" r:id="rId41"/>
    <p:sldLayoutId id="2147483734" r:id="rId42"/>
    <p:sldLayoutId id="2147483735" r:id="rId43"/>
    <p:sldLayoutId id="2147483692" r:id="rId44"/>
    <p:sldLayoutId id="2147483736" r:id="rId45"/>
    <p:sldLayoutId id="2147483737" r:id="rId46"/>
    <p:sldLayoutId id="2147483691" r:id="rId47"/>
    <p:sldLayoutId id="2147483738" r:id="rId48"/>
    <p:sldLayoutId id="2147483739" r:id="rId49"/>
    <p:sldLayoutId id="2147483693" r:id="rId50"/>
    <p:sldLayoutId id="2147483740" r:id="rId51"/>
    <p:sldLayoutId id="2147483741" r:id="rId52"/>
    <p:sldLayoutId id="2147483709" r:id="rId53"/>
    <p:sldLayoutId id="2147483742" r:id="rId54"/>
    <p:sldLayoutId id="2147483743" r:id="rId55"/>
    <p:sldLayoutId id="2147483698" r:id="rId56"/>
    <p:sldLayoutId id="2147483744" r:id="rId57"/>
    <p:sldLayoutId id="2147483745" r:id="rId58"/>
    <p:sldLayoutId id="2147483746" r:id="rId59"/>
    <p:sldLayoutId id="2147483700" r:id="rId60"/>
    <p:sldLayoutId id="2147483747" r:id="rId61"/>
    <p:sldLayoutId id="2147483748" r:id="rId62"/>
    <p:sldLayoutId id="2147483701" r:id="rId63"/>
    <p:sldLayoutId id="2147483706" r:id="rId64"/>
    <p:sldLayoutId id="2147483712" r:id="rId65"/>
    <p:sldLayoutId id="2147483760" r:id="rId66"/>
    <p:sldLayoutId id="2147483761" r:id="rId67"/>
    <p:sldLayoutId id="2147483762" r:id="rId68"/>
  </p:sldLayoutIdLst>
  <p:transition spd="slow">
    <p:wipe/>
  </p:transition>
  <p:timing>
    <p:tnLst>
      <p:par>
        <p:cTn id="1" dur="indefinite" restart="never" nodeType="tmRoot"/>
      </p:par>
    </p:tnLst>
  </p:timing>
  <p:hf hdr="0" ftr="0" dt="0"/>
  <p:txStyles>
    <p:titleStyle>
      <a:lvl1pPr algn="l" defTabSz="1073084"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85750" indent="-285750" algn="l" defTabSz="1073084" rtl="0" eaLnBrk="1" latinLnBrk="0" hangingPunct="1">
        <a:lnSpc>
          <a:spcPct val="90000"/>
        </a:lnSpc>
        <a:spcBef>
          <a:spcPts val="1173"/>
        </a:spcBef>
        <a:buClr>
          <a:schemeClr val="accent2"/>
        </a:buClr>
        <a:buFont typeface="Arial" panose="020B0604020202020204" pitchFamily="34" charset="0"/>
        <a:buChar char="•"/>
        <a:defRPr sz="16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p:bodyStyle>
    <p:otherStyle>
      <a:defPPr>
        <a:defRPr lang="en-US"/>
      </a:defPPr>
      <a:lvl1pPr marL="0" algn="l" defTabSz="1073084" rtl="0" eaLnBrk="1" latinLnBrk="0" hangingPunct="1">
        <a:defRPr sz="2112" kern="1200">
          <a:solidFill>
            <a:schemeClr val="tx1"/>
          </a:solidFill>
          <a:latin typeface="+mn-lt"/>
          <a:ea typeface="+mn-ea"/>
          <a:cs typeface="+mn-cs"/>
        </a:defRPr>
      </a:lvl1pPr>
      <a:lvl2pPr marL="536542"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2"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533400" y="2050742"/>
            <a:ext cx="8391000" cy="997258"/>
          </a:xfrm>
        </p:spPr>
        <p:txBody>
          <a:bodyPr/>
          <a:lstStyle/>
          <a:p>
            <a:pPr>
              <a:lnSpc>
                <a:spcPct val="150000"/>
              </a:lnSpc>
            </a:pPr>
            <a:r>
              <a:rPr lang="en-US" sz="1400" i="1" dirty="0"/>
              <a:t>Dr. Gan Wang, BAE Systems</a:t>
            </a:r>
          </a:p>
          <a:p>
            <a:pPr>
              <a:lnSpc>
                <a:spcPct val="150000"/>
              </a:lnSpc>
            </a:pPr>
            <a:r>
              <a:rPr lang="en-US" sz="1400" i="1" dirty="0"/>
              <a:t>Mr. Barry Papke, No Magic, Inc.</a:t>
            </a:r>
          </a:p>
          <a:p>
            <a:pPr>
              <a:lnSpc>
                <a:spcPct val="150000"/>
              </a:lnSpc>
            </a:pPr>
            <a:r>
              <a:rPr lang="en-US" sz="1400" i="1" dirty="0" smtClean="0"/>
              <a:t>Dr. </a:t>
            </a:r>
            <a:r>
              <a:rPr lang="en-US" sz="1400" i="1" dirty="0"/>
              <a:t>Saulius Pavalkis, No Magic, Inc.</a:t>
            </a:r>
          </a:p>
        </p:txBody>
      </p:sp>
      <p:sp>
        <p:nvSpPr>
          <p:cNvPr id="4" name="Title 3"/>
          <p:cNvSpPr>
            <a:spLocks noGrp="1"/>
          </p:cNvSpPr>
          <p:nvPr>
            <p:ph type="title"/>
          </p:nvPr>
        </p:nvSpPr>
        <p:spPr/>
        <p:txBody>
          <a:bodyPr numCol="1" anchor="ctr"/>
          <a:lstStyle/>
          <a:p>
            <a:pPr>
              <a:lnSpc>
                <a:spcPct val="100000"/>
              </a:lnSpc>
            </a:pPr>
            <a:r>
              <a:rPr lang="en-US" b="1" dirty="0"/>
              <a:t>Enabling Repeatable SE Cost Estimation with COSYSMO and MBSE </a:t>
            </a:r>
            <a:endParaRPr lang="en-US" noProof="0" dirty="0">
              <a:solidFill>
                <a:schemeClr val="accent2"/>
              </a:solidFill>
            </a:endParaRPr>
          </a:p>
        </p:txBody>
      </p:sp>
      <p:sp>
        <p:nvSpPr>
          <p:cNvPr id="2" name="TextBox 1"/>
          <p:cNvSpPr txBox="1"/>
          <p:nvPr/>
        </p:nvSpPr>
        <p:spPr>
          <a:xfrm>
            <a:off x="5290773" y="2087706"/>
            <a:ext cx="3657600" cy="923330"/>
          </a:xfrm>
          <a:prstGeom prst="rect">
            <a:avLst/>
          </a:prstGeom>
          <a:noFill/>
        </p:spPr>
        <p:txBody>
          <a:bodyPr wrap="square" rtlCol="0">
            <a:spAutoFit/>
          </a:bodyPr>
          <a:lstStyle/>
          <a:p>
            <a:r>
              <a:rPr lang="en-US" b="1" i="1" dirty="0">
                <a:solidFill>
                  <a:srgbClr val="FC4C02"/>
                </a:solidFill>
                <a:latin typeface="Arial" charset="0"/>
              </a:rPr>
              <a:t>PSM Users Group </a:t>
            </a:r>
            <a:r>
              <a:rPr lang="en-US" b="1" i="1" dirty="0" smtClean="0">
                <a:solidFill>
                  <a:srgbClr val="FC4C02"/>
                </a:solidFill>
                <a:latin typeface="Arial" charset="0"/>
              </a:rPr>
              <a:t>Conference</a:t>
            </a:r>
            <a:endParaRPr lang="en-US" dirty="0" smtClean="0"/>
          </a:p>
          <a:p>
            <a:r>
              <a:rPr lang="en-US" b="1" i="1" dirty="0" smtClean="0">
                <a:solidFill>
                  <a:srgbClr val="FC4C02"/>
                </a:solidFill>
                <a:latin typeface="Arial" charset="0"/>
              </a:rPr>
              <a:t>June 12-16, 2017</a:t>
            </a:r>
          </a:p>
          <a:p>
            <a:r>
              <a:rPr lang="en-US" b="1" i="1" dirty="0" smtClean="0">
                <a:solidFill>
                  <a:srgbClr val="FC4C02"/>
                </a:solidFill>
                <a:latin typeface="Arial" charset="0"/>
              </a:rPr>
              <a:t>Arlington, VA</a:t>
            </a:r>
            <a:endParaRPr lang="en-US" b="1" i="1" dirty="0">
              <a:solidFill>
                <a:srgbClr val="FC4C02"/>
              </a:solidFill>
              <a:latin typeface="Arial" charset="0"/>
            </a:endParaRPr>
          </a:p>
        </p:txBody>
      </p:sp>
    </p:spTree>
    <p:extLst>
      <p:ext uri="{BB962C8B-B14F-4D97-AF65-F5344CB8AC3E}">
        <p14:creationId xmlns:p14="http://schemas.microsoft.com/office/powerpoint/2010/main" val="38667049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43002" y="3733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39" name="Rectangle 3"/>
          <p:cNvSpPr>
            <a:spLocks noChangeArrowheads="1"/>
          </p:cNvSpPr>
          <p:nvPr/>
        </p:nvSpPr>
        <p:spPr bwMode="auto">
          <a:xfrm>
            <a:off x="1143002" y="38516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40" name="Rectangle 4"/>
          <p:cNvSpPr>
            <a:spLocks noChangeArrowheads="1"/>
          </p:cNvSpPr>
          <p:nvPr/>
        </p:nvSpPr>
        <p:spPr bwMode="auto">
          <a:xfrm>
            <a:off x="609600" y="3754890"/>
            <a:ext cx="39624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lnSpc>
                <a:spcPct val="110000"/>
              </a:lnSpc>
            </a:pPr>
            <a:r>
              <a:rPr lang="en-US" sz="1000" dirty="0">
                <a:latin typeface="Times New Roman" pitchFamily="18" charset="0"/>
              </a:rPr>
              <a:t>Where:  </a:t>
            </a:r>
          </a:p>
          <a:p>
            <a:pPr lvl="1">
              <a:lnSpc>
                <a:spcPct val="110000"/>
              </a:lnSpc>
            </a:pPr>
            <a:r>
              <a:rPr lang="en-US" sz="1000" b="1" dirty="0">
                <a:latin typeface="Times New Roman" pitchFamily="18" charset="0"/>
              </a:rPr>
              <a:t>PM</a:t>
            </a:r>
            <a:r>
              <a:rPr lang="en-US" sz="1000" b="1" baseline="-25000" dirty="0">
                <a:latin typeface="Times New Roman" pitchFamily="18" charset="0"/>
              </a:rPr>
              <a:t>DWR</a:t>
            </a:r>
            <a:r>
              <a:rPr lang="en-US" sz="1000" dirty="0">
                <a:latin typeface="Times New Roman" pitchFamily="18" charset="0"/>
              </a:rPr>
              <a:t> = effort in Person Hours/Months (Nominal Schedule)</a:t>
            </a:r>
          </a:p>
          <a:p>
            <a:pPr lvl="1">
              <a:lnSpc>
                <a:spcPct val="110000"/>
              </a:lnSpc>
            </a:pPr>
            <a:r>
              <a:rPr lang="en-US" sz="1000" b="1" dirty="0">
                <a:latin typeface="Times New Roman" pitchFamily="18" charset="0"/>
              </a:rPr>
              <a:t>A</a:t>
            </a:r>
            <a:r>
              <a:rPr lang="en-US" sz="1000" b="1" baseline="-25000" dirty="0">
                <a:latin typeface="Times New Roman" pitchFamily="18" charset="0"/>
              </a:rPr>
              <a:t>1</a:t>
            </a:r>
            <a:r>
              <a:rPr lang="en-US" sz="1000" dirty="0">
                <a:latin typeface="Times New Roman" pitchFamily="18" charset="0"/>
              </a:rPr>
              <a:t> = DWR constant derived from historical project data </a:t>
            </a:r>
          </a:p>
          <a:p>
            <a:pPr lvl="1">
              <a:lnSpc>
                <a:spcPct val="110000"/>
              </a:lnSpc>
            </a:pPr>
            <a:r>
              <a:rPr lang="en-US" sz="1000" b="1" dirty="0">
                <a:latin typeface="Times New Roman" pitchFamily="18" charset="0"/>
              </a:rPr>
              <a:t>k</a:t>
            </a:r>
            <a:r>
              <a:rPr lang="en-US" sz="1000" dirty="0">
                <a:latin typeface="Times New Roman" pitchFamily="18" charset="0"/>
              </a:rPr>
              <a:t> = {REQ, IF, ALG, SCN}</a:t>
            </a:r>
          </a:p>
          <a:p>
            <a:pPr lvl="1">
              <a:lnSpc>
                <a:spcPct val="110000"/>
              </a:lnSpc>
            </a:pPr>
            <a:r>
              <a:rPr lang="en-US" sz="1000" b="1" dirty="0">
                <a:latin typeface="Times New Roman" pitchFamily="18" charset="0"/>
              </a:rPr>
              <a:t>r</a:t>
            </a:r>
            <a:r>
              <a:rPr lang="en-US" sz="1000" dirty="0">
                <a:latin typeface="Times New Roman" pitchFamily="18" charset="0"/>
              </a:rPr>
              <a:t> = {</a:t>
            </a:r>
            <a:r>
              <a:rPr lang="en-US" sz="1000" b="1" i="1" dirty="0">
                <a:latin typeface="Times New Roman" pitchFamily="18" charset="0"/>
              </a:rPr>
              <a:t>New, D. Modified, D. Implemented, Adapted for Int., Adopted for Int., Managed</a:t>
            </a:r>
            <a:r>
              <a:rPr lang="en-US" sz="1000" dirty="0">
                <a:latin typeface="Times New Roman" pitchFamily="18" charset="0"/>
              </a:rPr>
              <a:t>}</a:t>
            </a:r>
          </a:p>
          <a:p>
            <a:pPr lvl="1">
              <a:lnSpc>
                <a:spcPct val="110000"/>
              </a:lnSpc>
            </a:pPr>
            <a:r>
              <a:rPr lang="en-US" sz="1000" dirty="0" err="1">
                <a:latin typeface="Times New Roman" pitchFamily="18" charset="0"/>
              </a:rPr>
              <a:t>w</a:t>
            </a:r>
            <a:r>
              <a:rPr lang="en-US" sz="1000" baseline="-25000" dirty="0" err="1">
                <a:latin typeface="Times New Roman" pitchFamily="18" charset="0"/>
              </a:rPr>
              <a:t>r</a:t>
            </a:r>
            <a:r>
              <a:rPr lang="en-US" sz="1000" baseline="-25000" dirty="0">
                <a:latin typeface="Times New Roman" pitchFamily="18" charset="0"/>
              </a:rPr>
              <a:t>  </a:t>
            </a:r>
            <a:r>
              <a:rPr lang="en-US" sz="1000" dirty="0">
                <a:latin typeface="Times New Roman" pitchFamily="18" charset="0"/>
              </a:rPr>
              <a:t>= weight for defined levels of size driver reuse</a:t>
            </a:r>
            <a:endParaRPr lang="en-US" sz="1000" baseline="-25000" dirty="0">
              <a:latin typeface="Times New Roman" pitchFamily="18" charset="0"/>
            </a:endParaRPr>
          </a:p>
          <a:p>
            <a:pPr lvl="1">
              <a:lnSpc>
                <a:spcPct val="110000"/>
              </a:lnSpc>
            </a:pPr>
            <a:r>
              <a:rPr lang="en-US" sz="1000" dirty="0" err="1">
                <a:latin typeface="Times New Roman" pitchFamily="18" charset="0"/>
              </a:rPr>
              <a:t>w</a:t>
            </a:r>
            <a:r>
              <a:rPr lang="en-US" sz="1000" baseline="-25000" dirty="0" err="1">
                <a:latin typeface="Times New Roman" pitchFamily="18" charset="0"/>
              </a:rPr>
              <a:t>x</a:t>
            </a:r>
            <a:r>
              <a:rPr lang="en-US" sz="1000" dirty="0">
                <a:latin typeface="Times New Roman" pitchFamily="18" charset="0"/>
              </a:rPr>
              <a:t> = weight for “easy”, “nominal”, or “difficult” size driver</a:t>
            </a:r>
          </a:p>
          <a:p>
            <a:pPr lvl="1">
              <a:lnSpc>
                <a:spcPct val="110000"/>
              </a:lnSpc>
            </a:pPr>
            <a:r>
              <a:rPr lang="ru-RU" sz="1000" dirty="0">
                <a:latin typeface="Times New Roman" pitchFamily="18" charset="0"/>
              </a:rPr>
              <a:t>Ф</a:t>
            </a:r>
            <a:r>
              <a:rPr lang="en-US" sz="1000" baseline="-25000" dirty="0">
                <a:latin typeface="Times New Roman" pitchFamily="18" charset="0"/>
              </a:rPr>
              <a:t>x</a:t>
            </a:r>
            <a:r>
              <a:rPr lang="en-US" sz="1000" dirty="0">
                <a:latin typeface="Times New Roman" pitchFamily="18" charset="0"/>
              </a:rPr>
              <a:t> = quantity of “k” size driver</a:t>
            </a:r>
          </a:p>
          <a:p>
            <a:pPr lvl="1">
              <a:lnSpc>
                <a:spcPct val="110000"/>
              </a:lnSpc>
            </a:pPr>
            <a:r>
              <a:rPr lang="en-US" sz="1000" b="1" dirty="0">
                <a:latin typeface="Times New Roman" pitchFamily="18" charset="0"/>
              </a:rPr>
              <a:t>E</a:t>
            </a:r>
            <a:r>
              <a:rPr lang="en-US" sz="1000" b="1" baseline="-25000" dirty="0">
                <a:latin typeface="Times New Roman" pitchFamily="18" charset="0"/>
              </a:rPr>
              <a:t>1</a:t>
            </a:r>
            <a:r>
              <a:rPr lang="en-US" sz="1000" dirty="0">
                <a:latin typeface="Times New Roman" pitchFamily="18" charset="0"/>
              </a:rPr>
              <a:t>   = represents diseconomy of scale in DWR</a:t>
            </a:r>
          </a:p>
          <a:p>
            <a:pPr lvl="1">
              <a:lnSpc>
                <a:spcPct val="110000"/>
              </a:lnSpc>
            </a:pPr>
            <a:r>
              <a:rPr lang="en-US" sz="1000" b="1" dirty="0">
                <a:latin typeface="Times New Roman" pitchFamily="18" charset="0"/>
              </a:rPr>
              <a:t>CEM</a:t>
            </a:r>
            <a:r>
              <a:rPr lang="en-US" sz="1000" b="1" baseline="-25000" dirty="0">
                <a:latin typeface="Times New Roman" pitchFamily="18" charset="0"/>
              </a:rPr>
              <a:t>1</a:t>
            </a:r>
            <a:r>
              <a:rPr lang="en-US" sz="1000" dirty="0">
                <a:latin typeface="Times New Roman" pitchFamily="18" charset="0"/>
              </a:rPr>
              <a:t>= composite effort multiplier for DWR</a:t>
            </a:r>
          </a:p>
        </p:txBody>
      </p:sp>
      <p:sp>
        <p:nvSpPr>
          <p:cNvPr id="14341" name="Rectangle 7"/>
          <p:cNvSpPr>
            <a:spLocks noGrp="1" noChangeArrowheads="1"/>
          </p:cNvSpPr>
          <p:nvPr>
            <p:ph type="title"/>
          </p:nvPr>
        </p:nvSpPr>
        <p:spPr/>
        <p:txBody>
          <a:bodyPr>
            <a:noAutofit/>
          </a:bodyPr>
          <a:lstStyle/>
          <a:p>
            <a:r>
              <a:rPr lang="en-US" dirty="0"/>
              <a:t>COSYSMO 3.0 </a:t>
            </a:r>
            <a:r>
              <a:rPr lang="en-US" dirty="0" smtClean="0"/>
              <a:t>with the </a:t>
            </a:r>
            <a:r>
              <a:rPr lang="en-US" dirty="0"/>
              <a:t>Generalized Reuse Framework</a:t>
            </a:r>
          </a:p>
        </p:txBody>
      </p:sp>
      <p:graphicFrame>
        <p:nvGraphicFramePr>
          <p:cNvPr id="14343" name="Object 10"/>
          <p:cNvGraphicFramePr>
            <a:graphicFrameLocks noGrp="1" noChangeAspect="1"/>
          </p:cNvGraphicFramePr>
          <p:nvPr>
            <p:ph idx="4294967295"/>
            <p:extLst>
              <p:ext uri="{D42A27DB-BD31-4B8C-83A1-F6EECF244321}">
                <p14:modId xmlns:p14="http://schemas.microsoft.com/office/powerpoint/2010/main" val="2898625270"/>
              </p:ext>
            </p:extLst>
          </p:nvPr>
        </p:nvGraphicFramePr>
        <p:xfrm>
          <a:off x="1845157" y="2362200"/>
          <a:ext cx="5486400" cy="1241425"/>
        </p:xfrm>
        <a:graphic>
          <a:graphicData uri="http://schemas.openxmlformats.org/presentationml/2006/ole">
            <mc:AlternateContent xmlns:mc="http://schemas.openxmlformats.org/markup-compatibility/2006">
              <mc:Choice xmlns:v="urn:schemas-microsoft-com:vml" Requires="v">
                <p:oleObj spid="_x0000_s4129" name="Equation" r:id="rId4" imgW="4381500" imgH="1066800" progId="Equation.3">
                  <p:embed/>
                </p:oleObj>
              </mc:Choice>
              <mc:Fallback>
                <p:oleObj name="Equation" r:id="rId4" imgW="4381500" imgH="1066800" progId="Equation.3">
                  <p:embed/>
                  <p:pic>
                    <p:nvPicPr>
                      <p:cNvPr id="14343"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157" y="2362200"/>
                        <a:ext cx="5486400" cy="1241425"/>
                      </a:xfrm>
                      <a:prstGeom prst="rect">
                        <a:avLst/>
                      </a:prstGeom>
                      <a:noFill/>
                      <a:ln>
                        <a:noFill/>
                      </a:ln>
                      <a:extLst/>
                    </p:spPr>
                  </p:pic>
                </p:oleObj>
              </mc:Fallback>
            </mc:AlternateContent>
          </a:graphicData>
        </a:graphic>
      </p:graphicFrame>
      <p:sp>
        <p:nvSpPr>
          <p:cNvPr id="14342" name="Rectangle 8"/>
          <p:cNvSpPr>
            <a:spLocks noChangeArrowheads="1"/>
          </p:cNvSpPr>
          <p:nvPr/>
        </p:nvSpPr>
        <p:spPr bwMode="auto">
          <a:xfrm>
            <a:off x="1143002" y="37516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45" name="Rectangle 4"/>
          <p:cNvSpPr>
            <a:spLocks noChangeArrowheads="1"/>
          </p:cNvSpPr>
          <p:nvPr/>
        </p:nvSpPr>
        <p:spPr bwMode="auto">
          <a:xfrm>
            <a:off x="4572000" y="3754890"/>
            <a:ext cx="383083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lnSpc>
                <a:spcPct val="110000"/>
              </a:lnSpc>
            </a:pPr>
            <a:r>
              <a:rPr lang="en-US" sz="1000" dirty="0">
                <a:latin typeface="Times New Roman" pitchFamily="18" charset="0"/>
              </a:rPr>
              <a:t>Where:  </a:t>
            </a:r>
          </a:p>
          <a:p>
            <a:pPr lvl="1">
              <a:lnSpc>
                <a:spcPct val="110000"/>
              </a:lnSpc>
            </a:pPr>
            <a:r>
              <a:rPr lang="en-US" sz="1000" b="1" dirty="0">
                <a:latin typeface="Times New Roman" pitchFamily="18" charset="0"/>
              </a:rPr>
              <a:t>PM</a:t>
            </a:r>
            <a:r>
              <a:rPr lang="en-US" sz="1000" b="1" baseline="-25000" dirty="0">
                <a:latin typeface="Times New Roman" pitchFamily="18" charset="0"/>
              </a:rPr>
              <a:t>DFR</a:t>
            </a:r>
            <a:r>
              <a:rPr lang="en-US" sz="1000" dirty="0">
                <a:latin typeface="Times New Roman" pitchFamily="18" charset="0"/>
              </a:rPr>
              <a:t> = effort in Person Hours/Months (Nominal Schedule)</a:t>
            </a:r>
          </a:p>
          <a:p>
            <a:pPr lvl="1">
              <a:lnSpc>
                <a:spcPct val="110000"/>
              </a:lnSpc>
            </a:pPr>
            <a:r>
              <a:rPr lang="en-US" sz="1000" b="1" dirty="0">
                <a:latin typeface="Times New Roman" pitchFamily="18" charset="0"/>
              </a:rPr>
              <a:t>A</a:t>
            </a:r>
            <a:r>
              <a:rPr lang="en-US" sz="1000" b="1" baseline="-25000" dirty="0">
                <a:latin typeface="Times New Roman" pitchFamily="18" charset="0"/>
              </a:rPr>
              <a:t>2</a:t>
            </a:r>
            <a:r>
              <a:rPr lang="en-US" sz="1000" dirty="0">
                <a:latin typeface="Times New Roman" pitchFamily="18" charset="0"/>
              </a:rPr>
              <a:t> = DFR constant derived from historical project data </a:t>
            </a:r>
          </a:p>
          <a:p>
            <a:pPr lvl="1">
              <a:lnSpc>
                <a:spcPct val="110000"/>
              </a:lnSpc>
            </a:pPr>
            <a:r>
              <a:rPr lang="en-US" sz="1000" b="1" dirty="0">
                <a:latin typeface="Times New Roman" pitchFamily="18" charset="0"/>
              </a:rPr>
              <a:t>k</a:t>
            </a:r>
            <a:r>
              <a:rPr lang="en-US" sz="1000" dirty="0">
                <a:latin typeface="Times New Roman" pitchFamily="18" charset="0"/>
              </a:rPr>
              <a:t> = {REQ, IF, ALG, SCN}</a:t>
            </a:r>
          </a:p>
          <a:p>
            <a:pPr lvl="1">
              <a:lnSpc>
                <a:spcPct val="110000"/>
              </a:lnSpc>
            </a:pPr>
            <a:r>
              <a:rPr lang="en-US" sz="1000" b="1" dirty="0">
                <a:latin typeface="Times New Roman" pitchFamily="18" charset="0"/>
              </a:rPr>
              <a:t>q</a:t>
            </a:r>
            <a:r>
              <a:rPr lang="en-US" sz="1000" dirty="0">
                <a:latin typeface="Times New Roman" pitchFamily="18" charset="0"/>
              </a:rPr>
              <a:t> = {</a:t>
            </a:r>
            <a:r>
              <a:rPr lang="en-US" sz="1000" b="1" i="1" dirty="0">
                <a:latin typeface="Times New Roman" pitchFamily="18" charset="0"/>
              </a:rPr>
              <a:t>No DFR, Conceptualized, Designed, Constructed, Validated</a:t>
            </a:r>
            <a:r>
              <a:rPr lang="en-US" sz="1000" dirty="0">
                <a:latin typeface="Times New Roman" pitchFamily="18" charset="0"/>
              </a:rPr>
              <a:t>}</a:t>
            </a:r>
          </a:p>
          <a:p>
            <a:pPr lvl="1">
              <a:lnSpc>
                <a:spcPct val="110000"/>
              </a:lnSpc>
            </a:pPr>
            <a:r>
              <a:rPr lang="en-US" sz="1000" dirty="0" err="1">
                <a:latin typeface="Times New Roman" pitchFamily="18" charset="0"/>
              </a:rPr>
              <a:t>w</a:t>
            </a:r>
            <a:r>
              <a:rPr lang="en-US" sz="1000" baseline="-25000" dirty="0" err="1">
                <a:latin typeface="Times New Roman" pitchFamily="18" charset="0"/>
              </a:rPr>
              <a:t>q</a:t>
            </a:r>
            <a:r>
              <a:rPr lang="en-US" sz="1000" baseline="-25000" dirty="0">
                <a:latin typeface="Times New Roman" pitchFamily="18" charset="0"/>
              </a:rPr>
              <a:t>  </a:t>
            </a:r>
            <a:r>
              <a:rPr lang="en-US" sz="1000" dirty="0">
                <a:latin typeface="Times New Roman" pitchFamily="18" charset="0"/>
              </a:rPr>
              <a:t>= weight for defined levels of size driver reuse</a:t>
            </a:r>
            <a:endParaRPr lang="en-US" sz="1000" baseline="-25000" dirty="0">
              <a:latin typeface="Times New Roman" pitchFamily="18" charset="0"/>
            </a:endParaRPr>
          </a:p>
          <a:p>
            <a:pPr lvl="1">
              <a:lnSpc>
                <a:spcPct val="110000"/>
              </a:lnSpc>
            </a:pPr>
            <a:r>
              <a:rPr lang="en-US" sz="1000" dirty="0" err="1">
                <a:latin typeface="Times New Roman" pitchFamily="18" charset="0"/>
              </a:rPr>
              <a:t>w</a:t>
            </a:r>
            <a:r>
              <a:rPr lang="en-US" sz="1000" baseline="-25000" dirty="0" err="1">
                <a:latin typeface="Times New Roman" pitchFamily="18" charset="0"/>
              </a:rPr>
              <a:t>x</a:t>
            </a:r>
            <a:r>
              <a:rPr lang="en-US" sz="1000" dirty="0">
                <a:latin typeface="Times New Roman" pitchFamily="18" charset="0"/>
              </a:rPr>
              <a:t> = weight for “easy”, “nominal”, or “difficult” size driver</a:t>
            </a:r>
          </a:p>
          <a:p>
            <a:pPr lvl="1">
              <a:lnSpc>
                <a:spcPct val="110000"/>
              </a:lnSpc>
            </a:pPr>
            <a:r>
              <a:rPr lang="ru-RU" sz="1000" dirty="0">
                <a:latin typeface="Times New Roman" pitchFamily="18" charset="0"/>
              </a:rPr>
              <a:t>Ф</a:t>
            </a:r>
            <a:r>
              <a:rPr lang="en-US" sz="1000" baseline="-25000" dirty="0">
                <a:latin typeface="Times New Roman" pitchFamily="18" charset="0"/>
              </a:rPr>
              <a:t>x</a:t>
            </a:r>
            <a:r>
              <a:rPr lang="en-US" sz="1000" dirty="0">
                <a:latin typeface="Times New Roman" pitchFamily="18" charset="0"/>
              </a:rPr>
              <a:t> = quantity of “k” size driver</a:t>
            </a:r>
          </a:p>
          <a:p>
            <a:pPr lvl="1">
              <a:lnSpc>
                <a:spcPct val="110000"/>
              </a:lnSpc>
            </a:pPr>
            <a:r>
              <a:rPr lang="en-US" sz="1000" b="1" dirty="0">
                <a:latin typeface="Times New Roman" pitchFamily="18" charset="0"/>
              </a:rPr>
              <a:t>E</a:t>
            </a:r>
            <a:r>
              <a:rPr lang="en-US" sz="1000" b="1" baseline="-25000" dirty="0">
                <a:latin typeface="Times New Roman" pitchFamily="18" charset="0"/>
              </a:rPr>
              <a:t>2</a:t>
            </a:r>
            <a:r>
              <a:rPr lang="en-US" sz="1000" dirty="0">
                <a:latin typeface="Times New Roman" pitchFamily="18" charset="0"/>
              </a:rPr>
              <a:t>   = represents diseconomy of scale in DFR</a:t>
            </a:r>
          </a:p>
          <a:p>
            <a:pPr lvl="1">
              <a:lnSpc>
                <a:spcPct val="110000"/>
              </a:lnSpc>
            </a:pPr>
            <a:r>
              <a:rPr lang="en-US" sz="1000" b="1" dirty="0">
                <a:latin typeface="Times New Roman" pitchFamily="18" charset="0"/>
              </a:rPr>
              <a:t>CEM</a:t>
            </a:r>
            <a:r>
              <a:rPr lang="en-US" sz="1000" b="1" baseline="-25000" dirty="0">
                <a:latin typeface="Times New Roman" pitchFamily="18" charset="0"/>
              </a:rPr>
              <a:t>2</a:t>
            </a:r>
            <a:r>
              <a:rPr lang="en-US" sz="1000" dirty="0">
                <a:latin typeface="Times New Roman" pitchFamily="18" charset="0"/>
              </a:rPr>
              <a:t> = composite effort multiplier for DFR</a:t>
            </a:r>
          </a:p>
        </p:txBody>
      </p:sp>
      <p:sp>
        <p:nvSpPr>
          <p:cNvPr id="12" name="TextBox 11"/>
          <p:cNvSpPr txBox="1"/>
          <p:nvPr/>
        </p:nvSpPr>
        <p:spPr>
          <a:xfrm>
            <a:off x="1845157" y="1676400"/>
            <a:ext cx="5486400" cy="338554"/>
          </a:xfrm>
          <a:prstGeom prst="rect">
            <a:avLst/>
          </a:prstGeom>
          <a:noFill/>
        </p:spPr>
        <p:txBody>
          <a:bodyPr wrap="square" rtlCol="0">
            <a:spAutoFit/>
          </a:bodyPr>
          <a:lstStyle/>
          <a:p>
            <a:pPr algn="ctr"/>
            <a:r>
              <a:rPr lang="en-US" sz="1600" b="1" dirty="0"/>
              <a:t>Total Project Effort = DWR Effort + DFR Effort</a:t>
            </a:r>
          </a:p>
        </p:txBody>
      </p:sp>
    </p:spTree>
    <p:extLst>
      <p:ext uri="{BB962C8B-B14F-4D97-AF65-F5344CB8AC3E}">
        <p14:creationId xmlns:p14="http://schemas.microsoft.com/office/powerpoint/2010/main" val="1878893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left)">
                                      <p:cBhvr>
                                        <p:cTn id="7" dur="1500"/>
                                        <p:tgtEl>
                                          <p:spTgt spid="14343"/>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wipe(left)">
                                      <p:cBhvr>
                                        <p:cTn id="11" dur="1250"/>
                                        <p:tgtEl>
                                          <p:spTgt spid="14340"/>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4345"/>
                                        </p:tgtEl>
                                        <p:attrNameLst>
                                          <p:attrName>style.visibility</p:attrName>
                                        </p:attrNameLst>
                                      </p:cBhvr>
                                      <p:to>
                                        <p:strVal val="visible"/>
                                      </p:to>
                                    </p:set>
                                    <p:animEffect transition="in" filter="wipe(left)">
                                      <p:cBhvr>
                                        <p:cTn id="15" dur="125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COSYSMO Cost Modeling Process</a:t>
            </a:r>
            <a:endParaRPr lang="en-US" dirty="0"/>
          </a:p>
        </p:txBody>
      </p:sp>
      <p:pic>
        <p:nvPicPr>
          <p:cNvPr id="24" name="Picture 23"/>
          <p:cNvPicPr>
            <a:picLocks noChangeAspect="1"/>
          </p:cNvPicPr>
          <p:nvPr/>
        </p:nvPicPr>
        <p:blipFill>
          <a:blip r:embed="rId2"/>
          <a:stretch>
            <a:fillRect/>
          </a:stretch>
        </p:blipFill>
        <p:spPr>
          <a:xfrm>
            <a:off x="584100" y="1469344"/>
            <a:ext cx="7975800" cy="3462112"/>
          </a:xfrm>
          <a:prstGeom prst="rect">
            <a:avLst/>
          </a:prstGeom>
        </p:spPr>
      </p:pic>
      <p:sp>
        <p:nvSpPr>
          <p:cNvPr id="25" name="TextBox 24"/>
          <p:cNvSpPr txBox="1"/>
          <p:nvPr/>
        </p:nvSpPr>
        <p:spPr>
          <a:xfrm>
            <a:off x="432000" y="5421868"/>
            <a:ext cx="8331000" cy="369332"/>
          </a:xfrm>
          <a:prstGeom prst="rect">
            <a:avLst/>
          </a:prstGeom>
          <a:noFill/>
        </p:spPr>
        <p:txBody>
          <a:bodyPr wrap="square" rtlCol="0">
            <a:spAutoFit/>
          </a:bodyPr>
          <a:lstStyle/>
          <a:p>
            <a:pPr algn="ctr"/>
            <a:r>
              <a:rPr lang="en-US" dirty="0" smtClean="0">
                <a:solidFill>
                  <a:srgbClr val="FC4C02"/>
                </a:solidFill>
                <a:latin typeface="Comic Sans MS" panose="030F0702030302020204" pitchFamily="66" charset="0"/>
              </a:rPr>
              <a:t>These steps can be naturally achieved in an MBSE modeling environment… </a:t>
            </a:r>
            <a:endParaRPr lang="en-US" dirty="0">
              <a:solidFill>
                <a:srgbClr val="FC4C02"/>
              </a:solidFill>
              <a:latin typeface="Comic Sans MS" panose="030F0702030302020204" pitchFamily="66" charset="0"/>
            </a:endParaRPr>
          </a:p>
        </p:txBody>
      </p:sp>
    </p:spTree>
    <p:extLst>
      <p:ext uri="{BB962C8B-B14F-4D97-AF65-F5344CB8AC3E}">
        <p14:creationId xmlns:p14="http://schemas.microsoft.com/office/powerpoint/2010/main" val="1388931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Integrated COSYSMO-</a:t>
            </a:r>
            <a:r>
              <a:rPr lang="en-US" dirty="0" err="1" smtClean="0"/>
              <a:t>SysML</a:t>
            </a:r>
            <a:r>
              <a:rPr lang="en-US" dirty="0" smtClean="0"/>
              <a:t> Modeling Use Case</a:t>
            </a:r>
            <a:endParaRPr lang="en-US" dirty="0"/>
          </a:p>
        </p:txBody>
      </p:sp>
      <p:sp>
        <p:nvSpPr>
          <p:cNvPr id="3" name="Rounded Rectangle 2"/>
          <p:cNvSpPr/>
          <p:nvPr/>
        </p:nvSpPr>
        <p:spPr>
          <a:xfrm>
            <a:off x="3429000" y="4038600"/>
            <a:ext cx="5181600" cy="2133600"/>
          </a:xfrm>
          <a:prstGeom prst="roundRect">
            <a:avLst/>
          </a:prstGeom>
        </p:spPr>
        <p:style>
          <a:lnRef idx="1">
            <a:schemeClr val="accent5"/>
          </a:lnRef>
          <a:fillRef idx="2">
            <a:schemeClr val="accent5"/>
          </a:fillRef>
          <a:effectRef idx="1">
            <a:schemeClr val="accent5"/>
          </a:effectRef>
          <a:fontRef idx="minor">
            <a:schemeClr val="dk1"/>
          </a:fontRef>
        </p:style>
        <p:txBody>
          <a:bodyPr tIns="0" rIns="0" rtlCol="0" anchor="t">
            <a:normAutofit/>
          </a:bodyPr>
          <a:lstStyle/>
          <a:p>
            <a:pPr algn="r"/>
            <a:r>
              <a:rPr lang="en-US" sz="1600" dirty="0" smtClean="0">
                <a:latin typeface="Berlin Sans FB Demi" panose="020E0802020502020306" pitchFamily="34" charset="0"/>
              </a:rPr>
              <a:t>COSYSMO</a:t>
            </a:r>
            <a:endParaRPr lang="en-US" sz="1600" dirty="0">
              <a:latin typeface="Berlin Sans FB Demi" panose="020E0802020502020306" pitchFamily="34" charset="0"/>
            </a:endParaRPr>
          </a:p>
        </p:txBody>
      </p:sp>
      <p:sp>
        <p:nvSpPr>
          <p:cNvPr id="4" name="Rounded Rectangle 3"/>
          <p:cNvSpPr/>
          <p:nvPr/>
        </p:nvSpPr>
        <p:spPr>
          <a:xfrm>
            <a:off x="3352800" y="1485386"/>
            <a:ext cx="5181600" cy="2133600"/>
          </a:xfrm>
          <a:prstGeom prst="roundRect">
            <a:avLst/>
          </a:prstGeom>
        </p:spPr>
        <p:style>
          <a:lnRef idx="1">
            <a:schemeClr val="accent5"/>
          </a:lnRef>
          <a:fillRef idx="2">
            <a:schemeClr val="accent5"/>
          </a:fillRef>
          <a:effectRef idx="1">
            <a:schemeClr val="accent5"/>
          </a:effectRef>
          <a:fontRef idx="minor">
            <a:schemeClr val="dk1"/>
          </a:fontRef>
        </p:style>
        <p:txBody>
          <a:bodyPr tIns="0" rIns="0" rtlCol="0" anchor="t">
            <a:normAutofit/>
          </a:bodyPr>
          <a:lstStyle/>
          <a:p>
            <a:pPr algn="r"/>
            <a:r>
              <a:rPr lang="en-US" sz="1600" dirty="0" err="1" smtClean="0">
                <a:latin typeface="Berlin Sans FB Demi" panose="020E0802020502020306" pitchFamily="34" charset="0"/>
              </a:rPr>
              <a:t>SysML</a:t>
            </a:r>
            <a:endParaRPr lang="en-US" sz="1600" dirty="0">
              <a:latin typeface="Berlin Sans FB Demi" panose="020E0802020502020306" pitchFamily="34" charset="0"/>
            </a:endParaRPr>
          </a:p>
        </p:txBody>
      </p:sp>
      <p:sp>
        <p:nvSpPr>
          <p:cNvPr id="5" name="Oval 4"/>
          <p:cNvSpPr/>
          <p:nvPr/>
        </p:nvSpPr>
        <p:spPr>
          <a:xfrm>
            <a:off x="3733800" y="1633629"/>
            <a:ext cx="1371600" cy="831103"/>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lnSpc>
                <a:spcPct val="120000"/>
              </a:lnSpc>
            </a:pPr>
            <a:r>
              <a:rPr lang="en-US" sz="1000" dirty="0" smtClean="0"/>
              <a:t>Define Architecture Artifacts</a:t>
            </a:r>
            <a:endParaRPr lang="en-US" sz="1000" dirty="0"/>
          </a:p>
        </p:txBody>
      </p:sp>
      <p:sp>
        <p:nvSpPr>
          <p:cNvPr id="6" name="Oval 5"/>
          <p:cNvSpPr/>
          <p:nvPr/>
        </p:nvSpPr>
        <p:spPr>
          <a:xfrm>
            <a:off x="4537326" y="2771279"/>
            <a:ext cx="1295400" cy="762000"/>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en-US" dirty="0" smtClean="0"/>
              <a:t>Identify 4 Size </a:t>
            </a:r>
            <a:r>
              <a:rPr lang="en-US" dirty="0"/>
              <a:t>D</a:t>
            </a:r>
            <a:r>
              <a:rPr lang="en-US" dirty="0" smtClean="0"/>
              <a:t>rivers</a:t>
            </a:r>
            <a:endParaRPr lang="en-US" dirty="0"/>
          </a:p>
        </p:txBody>
      </p:sp>
      <p:sp>
        <p:nvSpPr>
          <p:cNvPr id="7" name="Oval 6"/>
          <p:cNvSpPr/>
          <p:nvPr/>
        </p:nvSpPr>
        <p:spPr>
          <a:xfrm>
            <a:off x="5791200" y="1601234"/>
            <a:ext cx="1524000" cy="955012"/>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lnSpc>
                <a:spcPct val="120000"/>
              </a:lnSpc>
            </a:pPr>
            <a:r>
              <a:rPr lang="en-US" sz="1000" dirty="0" smtClean="0"/>
              <a:t>Classify Drivers: Levels of Complexity &amp; Categories of Reuse</a:t>
            </a:r>
            <a:endParaRPr lang="en-US" sz="1000" dirty="0"/>
          </a:p>
        </p:txBody>
      </p:sp>
      <p:sp>
        <p:nvSpPr>
          <p:cNvPr id="8" name="Oval 7"/>
          <p:cNvSpPr/>
          <p:nvPr/>
        </p:nvSpPr>
        <p:spPr>
          <a:xfrm>
            <a:off x="6781800" y="2646696"/>
            <a:ext cx="1371600" cy="813184"/>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rmAutofit fontScale="55000" lnSpcReduction="20000"/>
          </a:bodyPr>
          <a:lstStyle/>
          <a:p>
            <a:pPr algn="ctr">
              <a:lnSpc>
                <a:spcPct val="120000"/>
              </a:lnSpc>
            </a:pPr>
            <a:r>
              <a:rPr lang="en-US" dirty="0"/>
              <a:t>E</a:t>
            </a:r>
            <a:r>
              <a:rPr lang="en-US" dirty="0" smtClean="0"/>
              <a:t>xport Drivers &amp; Classifications</a:t>
            </a:r>
            <a:endParaRPr lang="en-US" dirty="0"/>
          </a:p>
        </p:txBody>
      </p:sp>
      <p:cxnSp>
        <p:nvCxnSpPr>
          <p:cNvPr id="14" name="Straight Connector 13"/>
          <p:cNvCxnSpPr>
            <a:stCxn id="12" idx="1"/>
            <a:endCxn id="5" idx="3"/>
          </p:cNvCxnSpPr>
          <p:nvPr/>
        </p:nvCxnSpPr>
        <p:spPr>
          <a:xfrm flipV="1">
            <a:off x="1928130" y="2343020"/>
            <a:ext cx="2006536" cy="1316567"/>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2737276" y="2812570"/>
            <a:ext cx="615524" cy="246221"/>
          </a:xfrm>
          <a:prstGeom prst="rect">
            <a:avLst/>
          </a:prstGeom>
          <a:solidFill>
            <a:schemeClr val="bg1"/>
          </a:solidFill>
        </p:spPr>
        <p:txBody>
          <a:bodyPr wrap="square" rtlCol="0">
            <a:spAutoFit/>
          </a:bodyPr>
          <a:lstStyle/>
          <a:p>
            <a:pPr algn="ctr"/>
            <a:r>
              <a:rPr lang="en-US" sz="1000" dirty="0" smtClean="0"/>
              <a:t>Define</a:t>
            </a:r>
            <a:endParaRPr lang="en-US" sz="1000" dirty="0"/>
          </a:p>
        </p:txBody>
      </p:sp>
      <p:grpSp>
        <p:nvGrpSpPr>
          <p:cNvPr id="11" name="Group 10"/>
          <p:cNvGrpSpPr/>
          <p:nvPr/>
        </p:nvGrpSpPr>
        <p:grpSpPr>
          <a:xfrm>
            <a:off x="990592" y="3273637"/>
            <a:ext cx="965228" cy="1059214"/>
            <a:chOff x="152079" y="2230922"/>
            <a:chExt cx="965228" cy="1059214"/>
          </a:xfrm>
        </p:grpSpPr>
        <p:pic>
          <p:nvPicPr>
            <p:cNvPr id="12" name="Picture 6" descr="Image result for person on comput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4107" y="2230922"/>
              <a:ext cx="875510" cy="771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2079" y="2890026"/>
              <a:ext cx="965228" cy="400110"/>
            </a:xfrm>
            <a:prstGeom prst="rect">
              <a:avLst/>
            </a:prstGeom>
            <a:noFill/>
          </p:spPr>
          <p:txBody>
            <a:bodyPr wrap="square" rtlCol="0">
              <a:spAutoFit/>
            </a:bodyPr>
            <a:lstStyle/>
            <a:p>
              <a:pPr algn="ctr"/>
              <a:r>
                <a:rPr lang="en-US" sz="1000" dirty="0" smtClean="0">
                  <a:solidFill>
                    <a:srgbClr val="003399"/>
                  </a:solidFill>
                  <a:cs typeface="Arial" panose="020B0604020202020204" pitchFamily="34" charset="0"/>
                </a:rPr>
                <a:t>Systems Engineer</a:t>
              </a:r>
              <a:endParaRPr lang="en-US" sz="1000" dirty="0">
                <a:solidFill>
                  <a:srgbClr val="003399"/>
                </a:solidFill>
                <a:cs typeface="Arial" panose="020B0604020202020204" pitchFamily="34" charset="0"/>
              </a:endParaRPr>
            </a:p>
          </p:txBody>
        </p:sp>
      </p:grpSp>
      <p:cxnSp>
        <p:nvCxnSpPr>
          <p:cNvPr id="18" name="Straight Connector 17"/>
          <p:cNvCxnSpPr>
            <a:stCxn id="12" idx="1"/>
            <a:endCxn id="6" idx="2"/>
          </p:cNvCxnSpPr>
          <p:nvPr/>
        </p:nvCxnSpPr>
        <p:spPr>
          <a:xfrm flipV="1">
            <a:off x="1928130" y="3152279"/>
            <a:ext cx="2609196" cy="507308"/>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a:stCxn id="12" idx="1"/>
            <a:endCxn id="7" idx="2"/>
          </p:cNvCxnSpPr>
          <p:nvPr/>
        </p:nvCxnSpPr>
        <p:spPr>
          <a:xfrm flipV="1">
            <a:off x="1928130" y="2078740"/>
            <a:ext cx="3863070" cy="1580847"/>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Connector 24"/>
          <p:cNvCxnSpPr>
            <a:stCxn id="5" idx="5"/>
            <a:endCxn id="6" idx="0"/>
          </p:cNvCxnSpPr>
          <p:nvPr/>
        </p:nvCxnSpPr>
        <p:spPr>
          <a:xfrm>
            <a:off x="4904534" y="2343020"/>
            <a:ext cx="280492" cy="428259"/>
          </a:xfrm>
          <a:prstGeom prst="line">
            <a:avLst/>
          </a:prstGeom>
          <a:ln>
            <a:prstDash val="dash"/>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a:stCxn id="6" idx="6"/>
            <a:endCxn id="8" idx="2"/>
          </p:cNvCxnSpPr>
          <p:nvPr/>
        </p:nvCxnSpPr>
        <p:spPr>
          <a:xfrm flipV="1">
            <a:off x="5832726" y="3053288"/>
            <a:ext cx="949074" cy="98991"/>
          </a:xfrm>
          <a:prstGeom prst="line">
            <a:avLst/>
          </a:prstGeom>
          <a:ln>
            <a:prstDash val="dash"/>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41" name="Straight Connector 40"/>
          <p:cNvCxnSpPr>
            <a:stCxn id="7" idx="5"/>
            <a:endCxn id="8" idx="0"/>
          </p:cNvCxnSpPr>
          <p:nvPr/>
        </p:nvCxnSpPr>
        <p:spPr>
          <a:xfrm>
            <a:off x="7092015" y="2416388"/>
            <a:ext cx="375585" cy="230308"/>
          </a:xfrm>
          <a:prstGeom prst="line">
            <a:avLst/>
          </a:prstGeom>
          <a:ln>
            <a:prstDash val="dash"/>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49" name="Oval 48"/>
          <p:cNvSpPr/>
          <p:nvPr/>
        </p:nvSpPr>
        <p:spPr>
          <a:xfrm>
            <a:off x="5867400" y="5119955"/>
            <a:ext cx="1371600" cy="831103"/>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lnSpc>
                <a:spcPct val="120000"/>
              </a:lnSpc>
            </a:pPr>
            <a:r>
              <a:rPr lang="en-US" sz="1000" dirty="0" smtClean="0"/>
              <a:t>Create &amp; Report Estimate</a:t>
            </a:r>
            <a:endParaRPr lang="en-US" sz="1000" dirty="0"/>
          </a:p>
        </p:txBody>
      </p:sp>
      <p:sp>
        <p:nvSpPr>
          <p:cNvPr id="50" name="Oval 49"/>
          <p:cNvSpPr/>
          <p:nvPr/>
        </p:nvSpPr>
        <p:spPr>
          <a:xfrm>
            <a:off x="4191000" y="4182950"/>
            <a:ext cx="1371600" cy="831103"/>
          </a:xfrm>
          <a:prstGeom prst="ellipse">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lnSpc>
                <a:spcPct val="120000"/>
              </a:lnSpc>
            </a:pPr>
            <a:r>
              <a:rPr lang="en-US" sz="1000" dirty="0" smtClean="0"/>
              <a:t>Assess Cost Drivers</a:t>
            </a:r>
            <a:endParaRPr lang="en-US" sz="1000" dirty="0"/>
          </a:p>
        </p:txBody>
      </p:sp>
      <p:cxnSp>
        <p:nvCxnSpPr>
          <p:cNvPr id="51" name="Straight Connector 50"/>
          <p:cNvCxnSpPr>
            <a:stCxn id="8" idx="4"/>
            <a:endCxn id="49" idx="7"/>
          </p:cNvCxnSpPr>
          <p:nvPr/>
        </p:nvCxnSpPr>
        <p:spPr>
          <a:xfrm flipH="1">
            <a:off x="7038134" y="3459880"/>
            <a:ext cx="429466" cy="1781787"/>
          </a:xfrm>
          <a:prstGeom prst="line">
            <a:avLst/>
          </a:prstGeom>
          <a:ln>
            <a:prstDash val="dash"/>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a:stCxn id="50" idx="5"/>
            <a:endCxn id="49" idx="1"/>
          </p:cNvCxnSpPr>
          <p:nvPr/>
        </p:nvCxnSpPr>
        <p:spPr>
          <a:xfrm>
            <a:off x="5361734" y="4892341"/>
            <a:ext cx="706532" cy="349326"/>
          </a:xfrm>
          <a:prstGeom prst="line">
            <a:avLst/>
          </a:prstGeom>
          <a:ln>
            <a:prstDash val="dash"/>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59" name="Straight Connector 58"/>
          <p:cNvCxnSpPr>
            <a:stCxn id="12" idx="1"/>
            <a:endCxn id="50" idx="2"/>
          </p:cNvCxnSpPr>
          <p:nvPr/>
        </p:nvCxnSpPr>
        <p:spPr>
          <a:xfrm>
            <a:off x="1928130" y="3659587"/>
            <a:ext cx="2262870" cy="938915"/>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4" name="TextBox 93"/>
          <p:cNvSpPr txBox="1"/>
          <p:nvPr/>
        </p:nvSpPr>
        <p:spPr>
          <a:xfrm>
            <a:off x="2548083" y="3271911"/>
            <a:ext cx="615524" cy="246221"/>
          </a:xfrm>
          <a:prstGeom prst="rect">
            <a:avLst/>
          </a:prstGeom>
          <a:solidFill>
            <a:schemeClr val="bg1"/>
          </a:solidFill>
        </p:spPr>
        <p:txBody>
          <a:bodyPr wrap="square" rtlCol="0">
            <a:spAutoFit/>
          </a:bodyPr>
          <a:lstStyle/>
          <a:p>
            <a:pPr algn="ctr"/>
            <a:r>
              <a:rPr lang="en-US" sz="1000" dirty="0" smtClean="0"/>
              <a:t>Analyze</a:t>
            </a:r>
            <a:endParaRPr lang="en-US" sz="1000" dirty="0"/>
          </a:p>
        </p:txBody>
      </p:sp>
      <p:sp>
        <p:nvSpPr>
          <p:cNvPr id="95" name="TextBox 94"/>
          <p:cNvSpPr txBox="1"/>
          <p:nvPr/>
        </p:nvSpPr>
        <p:spPr>
          <a:xfrm>
            <a:off x="2559540" y="3902329"/>
            <a:ext cx="615524" cy="246221"/>
          </a:xfrm>
          <a:prstGeom prst="rect">
            <a:avLst/>
          </a:prstGeom>
          <a:solidFill>
            <a:schemeClr val="bg1"/>
          </a:solidFill>
        </p:spPr>
        <p:txBody>
          <a:bodyPr wrap="square" rtlCol="0">
            <a:spAutoFit/>
          </a:bodyPr>
          <a:lstStyle/>
          <a:p>
            <a:pPr algn="ctr"/>
            <a:r>
              <a:rPr lang="en-US" sz="1000" dirty="0" smtClean="0"/>
              <a:t>Assess</a:t>
            </a:r>
            <a:endParaRPr lang="en-US" sz="1000" dirty="0"/>
          </a:p>
        </p:txBody>
      </p:sp>
      <p:sp>
        <p:nvSpPr>
          <p:cNvPr id="96" name="TextBox 95"/>
          <p:cNvSpPr txBox="1"/>
          <p:nvPr/>
        </p:nvSpPr>
        <p:spPr>
          <a:xfrm>
            <a:off x="164184" y="1613124"/>
            <a:ext cx="2921718" cy="830997"/>
          </a:xfrm>
          <a:prstGeom prst="rect">
            <a:avLst/>
          </a:prstGeom>
          <a:noFill/>
        </p:spPr>
        <p:txBody>
          <a:bodyPr wrap="square" rtlCol="0">
            <a:spAutoFit/>
          </a:bodyPr>
          <a:lstStyle/>
          <a:p>
            <a:pPr marL="285750" indent="-285750">
              <a:spcBef>
                <a:spcPts val="600"/>
              </a:spcBef>
              <a:buClr>
                <a:srgbClr val="FC4C02"/>
              </a:buClr>
              <a:buFont typeface="Arial" panose="020B0604020202020204" pitchFamily="34" charset="0"/>
              <a:buChar char="•"/>
            </a:pPr>
            <a:r>
              <a:rPr lang="en-US" sz="1600" i="1" dirty="0" smtClean="0"/>
              <a:t>Develops design artifacts and cost estimate simultaneously</a:t>
            </a:r>
          </a:p>
        </p:txBody>
      </p:sp>
      <p:sp>
        <p:nvSpPr>
          <p:cNvPr id="97" name="TextBox 96"/>
          <p:cNvSpPr txBox="1"/>
          <p:nvPr/>
        </p:nvSpPr>
        <p:spPr>
          <a:xfrm>
            <a:off x="146437" y="5006752"/>
            <a:ext cx="2921718" cy="584775"/>
          </a:xfrm>
          <a:prstGeom prst="rect">
            <a:avLst/>
          </a:prstGeom>
          <a:noFill/>
        </p:spPr>
        <p:txBody>
          <a:bodyPr wrap="square" rtlCol="0">
            <a:spAutoFit/>
          </a:bodyPr>
          <a:lstStyle/>
          <a:p>
            <a:pPr marL="285750" indent="-285750">
              <a:spcBef>
                <a:spcPts val="600"/>
              </a:spcBef>
              <a:buClr>
                <a:srgbClr val="FC4C02"/>
              </a:buClr>
              <a:buFont typeface="Arial" panose="020B0604020202020204" pitchFamily="34" charset="0"/>
              <a:buChar char="•"/>
            </a:pPr>
            <a:r>
              <a:rPr lang="en-US" sz="1600" i="1" dirty="0" smtClean="0"/>
              <a:t>Performs quick-turn, “what-if” DTC analysis</a:t>
            </a:r>
            <a:endParaRPr lang="en-US" sz="1600" i="1" dirty="0"/>
          </a:p>
        </p:txBody>
      </p:sp>
    </p:spTree>
    <p:extLst>
      <p:ext uri="{BB962C8B-B14F-4D97-AF65-F5344CB8AC3E}">
        <p14:creationId xmlns:p14="http://schemas.microsoft.com/office/powerpoint/2010/main" val="6876976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t>
            </a:r>
            <a:r>
              <a:rPr lang="en-US" dirty="0" smtClean="0"/>
              <a:t>Scope of the “System </a:t>
            </a:r>
            <a:r>
              <a:rPr lang="en-US" dirty="0"/>
              <a:t>of </a:t>
            </a:r>
            <a:r>
              <a:rPr lang="en-US" dirty="0" smtClean="0"/>
              <a:t>Interest”</a:t>
            </a:r>
            <a:endParaRPr lang="en-US" dirty="0"/>
          </a:p>
        </p:txBody>
      </p:sp>
      <p:pic>
        <p:nvPicPr>
          <p:cNvPr id="7" name="Picture 6"/>
          <p:cNvPicPr>
            <a:picLocks noChangeAspect="1"/>
          </p:cNvPicPr>
          <p:nvPr/>
        </p:nvPicPr>
        <p:blipFill>
          <a:blip r:embed="rId2"/>
          <a:stretch>
            <a:fillRect/>
          </a:stretch>
        </p:blipFill>
        <p:spPr>
          <a:xfrm>
            <a:off x="1955212" y="1905000"/>
            <a:ext cx="6234135" cy="3638539"/>
          </a:xfrm>
          <a:prstGeom prst="rect">
            <a:avLst/>
          </a:prstGeom>
        </p:spPr>
      </p:pic>
      <p:sp>
        <p:nvSpPr>
          <p:cNvPr id="8" name="Left Brace 7"/>
          <p:cNvSpPr/>
          <p:nvPr/>
        </p:nvSpPr>
        <p:spPr>
          <a:xfrm>
            <a:off x="1814859" y="2164025"/>
            <a:ext cx="150145" cy="561410"/>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49"/>
          </a:p>
        </p:txBody>
      </p:sp>
      <p:sp>
        <p:nvSpPr>
          <p:cNvPr id="9" name="TextBox 8"/>
          <p:cNvSpPr txBox="1"/>
          <p:nvPr/>
        </p:nvSpPr>
        <p:spPr>
          <a:xfrm>
            <a:off x="439261" y="2314351"/>
            <a:ext cx="1375698" cy="323037"/>
          </a:xfrm>
          <a:prstGeom prst="rect">
            <a:avLst/>
          </a:prstGeom>
          <a:noFill/>
        </p:spPr>
        <p:txBody>
          <a:bodyPr wrap="none" rtlCol="0">
            <a:spAutoFit/>
          </a:bodyPr>
          <a:lstStyle/>
          <a:p>
            <a:r>
              <a:rPr lang="en-US" sz="1499" b="1" dirty="0"/>
              <a:t>WBS Level 1</a:t>
            </a:r>
          </a:p>
        </p:txBody>
      </p:sp>
      <p:sp>
        <p:nvSpPr>
          <p:cNvPr id="10" name="Left Brace 9"/>
          <p:cNvSpPr/>
          <p:nvPr/>
        </p:nvSpPr>
        <p:spPr>
          <a:xfrm>
            <a:off x="1809962" y="2761803"/>
            <a:ext cx="159936" cy="715988"/>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49"/>
          </a:p>
        </p:txBody>
      </p:sp>
      <p:sp>
        <p:nvSpPr>
          <p:cNvPr id="11" name="TextBox 10"/>
          <p:cNvSpPr txBox="1"/>
          <p:nvPr/>
        </p:nvSpPr>
        <p:spPr>
          <a:xfrm>
            <a:off x="424294" y="2969834"/>
            <a:ext cx="1375698" cy="323037"/>
          </a:xfrm>
          <a:prstGeom prst="rect">
            <a:avLst/>
          </a:prstGeom>
          <a:noFill/>
        </p:spPr>
        <p:txBody>
          <a:bodyPr wrap="none" rtlCol="0">
            <a:spAutoFit/>
          </a:bodyPr>
          <a:lstStyle/>
          <a:p>
            <a:r>
              <a:rPr lang="en-US" sz="1499" b="1" dirty="0"/>
              <a:t>WBS Level 2</a:t>
            </a:r>
          </a:p>
        </p:txBody>
      </p:sp>
      <p:sp>
        <p:nvSpPr>
          <p:cNvPr id="12" name="Left Brace 11"/>
          <p:cNvSpPr/>
          <p:nvPr/>
        </p:nvSpPr>
        <p:spPr>
          <a:xfrm>
            <a:off x="1809963" y="3520689"/>
            <a:ext cx="159936" cy="1963064"/>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49"/>
          </a:p>
        </p:txBody>
      </p:sp>
      <p:sp>
        <p:nvSpPr>
          <p:cNvPr id="13" name="TextBox 12"/>
          <p:cNvSpPr txBox="1"/>
          <p:nvPr/>
        </p:nvSpPr>
        <p:spPr>
          <a:xfrm>
            <a:off x="445349" y="4352258"/>
            <a:ext cx="1375698" cy="323037"/>
          </a:xfrm>
          <a:prstGeom prst="rect">
            <a:avLst/>
          </a:prstGeom>
          <a:noFill/>
        </p:spPr>
        <p:txBody>
          <a:bodyPr wrap="none" rtlCol="0">
            <a:spAutoFit/>
          </a:bodyPr>
          <a:lstStyle/>
          <a:p>
            <a:r>
              <a:rPr lang="en-US" sz="1499" b="1" dirty="0"/>
              <a:t>WBS Level 3</a:t>
            </a:r>
          </a:p>
        </p:txBody>
      </p:sp>
      <p:sp>
        <p:nvSpPr>
          <p:cNvPr id="5" name="Rounded Rectangle 4"/>
          <p:cNvSpPr/>
          <p:nvPr/>
        </p:nvSpPr>
        <p:spPr>
          <a:xfrm>
            <a:off x="4184842" y="2926295"/>
            <a:ext cx="1670767" cy="255745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 name="TextBox 5"/>
          <p:cNvSpPr txBox="1"/>
          <p:nvPr/>
        </p:nvSpPr>
        <p:spPr>
          <a:xfrm>
            <a:off x="6019800" y="5638800"/>
            <a:ext cx="1497526" cy="369332"/>
          </a:xfrm>
          <a:prstGeom prst="rect">
            <a:avLst/>
          </a:prstGeom>
          <a:noFill/>
        </p:spPr>
        <p:txBody>
          <a:bodyPr wrap="none" rtlCol="0">
            <a:spAutoFit/>
          </a:bodyPr>
          <a:lstStyle/>
          <a:p>
            <a:r>
              <a:rPr lang="en-US" dirty="0" smtClean="0"/>
              <a:t>Example SOI</a:t>
            </a:r>
            <a:endParaRPr lang="en-US" dirty="0"/>
          </a:p>
        </p:txBody>
      </p:sp>
      <p:cxnSp>
        <p:nvCxnSpPr>
          <p:cNvPr id="15" name="Straight Arrow Connector 14"/>
          <p:cNvCxnSpPr>
            <a:stCxn id="6" idx="1"/>
          </p:cNvCxnSpPr>
          <p:nvPr/>
        </p:nvCxnSpPr>
        <p:spPr>
          <a:xfrm flipH="1" flipV="1">
            <a:off x="5715000" y="5483753"/>
            <a:ext cx="304800" cy="339713"/>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15515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Size Drivers While Defining System Architecture</a:t>
            </a:r>
            <a:endParaRPr lang="en-US" dirty="0"/>
          </a:p>
        </p:txBody>
      </p:sp>
      <p:pic>
        <p:nvPicPr>
          <p:cNvPr id="7" name="Picture 6"/>
          <p:cNvPicPr>
            <a:picLocks noChangeAspect="1"/>
          </p:cNvPicPr>
          <p:nvPr/>
        </p:nvPicPr>
        <p:blipFill>
          <a:blip r:embed="rId2"/>
          <a:stretch>
            <a:fillRect/>
          </a:stretch>
        </p:blipFill>
        <p:spPr>
          <a:xfrm>
            <a:off x="1236939" y="3505110"/>
            <a:ext cx="2167938" cy="1010301"/>
          </a:xfrm>
          <a:prstGeom prst="rect">
            <a:avLst/>
          </a:prstGeom>
        </p:spPr>
      </p:pic>
      <p:pic>
        <p:nvPicPr>
          <p:cNvPr id="8" name="Picture 7"/>
          <p:cNvPicPr>
            <a:picLocks noChangeAspect="1"/>
          </p:cNvPicPr>
          <p:nvPr/>
        </p:nvPicPr>
        <p:blipFill>
          <a:blip r:embed="rId3"/>
          <a:stretch>
            <a:fillRect/>
          </a:stretch>
        </p:blipFill>
        <p:spPr>
          <a:xfrm>
            <a:off x="960319" y="2533458"/>
            <a:ext cx="1201418" cy="1185120"/>
          </a:xfrm>
          <a:prstGeom prst="rect">
            <a:avLst/>
          </a:prstGeom>
        </p:spPr>
      </p:pic>
      <p:pic>
        <p:nvPicPr>
          <p:cNvPr id="9" name="Picture 8"/>
          <p:cNvPicPr>
            <a:picLocks noChangeAspect="1"/>
          </p:cNvPicPr>
          <p:nvPr/>
        </p:nvPicPr>
        <p:blipFill>
          <a:blip r:embed="rId4"/>
          <a:stretch>
            <a:fillRect/>
          </a:stretch>
        </p:blipFill>
        <p:spPr>
          <a:xfrm>
            <a:off x="5257800" y="2209800"/>
            <a:ext cx="1644849" cy="1183938"/>
          </a:xfrm>
          <a:prstGeom prst="rect">
            <a:avLst/>
          </a:prstGeom>
        </p:spPr>
      </p:pic>
      <p:pic>
        <p:nvPicPr>
          <p:cNvPr id="10" name="Picture 9"/>
          <p:cNvPicPr>
            <a:picLocks noChangeAspect="1"/>
          </p:cNvPicPr>
          <p:nvPr/>
        </p:nvPicPr>
        <p:blipFill>
          <a:blip r:embed="rId5"/>
          <a:stretch>
            <a:fillRect/>
          </a:stretch>
        </p:blipFill>
        <p:spPr>
          <a:xfrm>
            <a:off x="6770879" y="2358215"/>
            <a:ext cx="1782863" cy="1246461"/>
          </a:xfrm>
          <a:prstGeom prst="rect">
            <a:avLst/>
          </a:prstGeom>
        </p:spPr>
      </p:pic>
      <p:sp>
        <p:nvSpPr>
          <p:cNvPr id="11" name="TextBox 10"/>
          <p:cNvSpPr txBox="1"/>
          <p:nvPr/>
        </p:nvSpPr>
        <p:spPr>
          <a:xfrm>
            <a:off x="765554" y="2100389"/>
            <a:ext cx="999313" cy="299954"/>
          </a:xfrm>
          <a:prstGeom prst="rect">
            <a:avLst/>
          </a:prstGeom>
          <a:solidFill>
            <a:schemeClr val="accent4">
              <a:lumMod val="60000"/>
              <a:lumOff val="40000"/>
            </a:schemeClr>
          </a:solidFill>
        </p:spPr>
        <p:txBody>
          <a:bodyPr wrap="none" rtlCol="0">
            <a:spAutoFit/>
          </a:bodyPr>
          <a:lstStyle/>
          <a:p>
            <a:r>
              <a:rPr lang="en-US" sz="1349" dirty="0"/>
              <a:t>Algorithms</a:t>
            </a:r>
          </a:p>
        </p:txBody>
      </p:sp>
      <p:sp>
        <p:nvSpPr>
          <p:cNvPr id="12" name="TextBox 11"/>
          <p:cNvSpPr txBox="1"/>
          <p:nvPr/>
        </p:nvSpPr>
        <p:spPr>
          <a:xfrm>
            <a:off x="6142018" y="1868396"/>
            <a:ext cx="947952" cy="299954"/>
          </a:xfrm>
          <a:prstGeom prst="rect">
            <a:avLst/>
          </a:prstGeom>
          <a:solidFill>
            <a:schemeClr val="accent4">
              <a:lumMod val="60000"/>
              <a:lumOff val="40000"/>
            </a:schemeClr>
          </a:solidFill>
        </p:spPr>
        <p:txBody>
          <a:bodyPr wrap="none" rtlCol="0">
            <a:spAutoFit/>
          </a:bodyPr>
          <a:lstStyle/>
          <a:p>
            <a:r>
              <a:rPr lang="en-US" sz="1349" dirty="0"/>
              <a:t>Interfaces</a:t>
            </a:r>
          </a:p>
        </p:txBody>
      </p:sp>
      <p:sp>
        <p:nvSpPr>
          <p:cNvPr id="13" name="TextBox 12"/>
          <p:cNvSpPr txBox="1"/>
          <p:nvPr/>
        </p:nvSpPr>
        <p:spPr>
          <a:xfrm>
            <a:off x="2808238" y="2659474"/>
            <a:ext cx="1233864" cy="299954"/>
          </a:xfrm>
          <a:prstGeom prst="rect">
            <a:avLst/>
          </a:prstGeom>
          <a:solidFill>
            <a:schemeClr val="accent4">
              <a:lumMod val="60000"/>
              <a:lumOff val="40000"/>
            </a:schemeClr>
          </a:solidFill>
        </p:spPr>
        <p:txBody>
          <a:bodyPr wrap="none" rtlCol="0">
            <a:spAutoFit/>
          </a:bodyPr>
          <a:lstStyle/>
          <a:p>
            <a:r>
              <a:rPr lang="en-US" sz="1349" dirty="0"/>
              <a:t>Requirements</a:t>
            </a:r>
          </a:p>
        </p:txBody>
      </p:sp>
      <p:sp>
        <p:nvSpPr>
          <p:cNvPr id="14" name="TextBox 13"/>
          <p:cNvSpPr txBox="1"/>
          <p:nvPr/>
        </p:nvSpPr>
        <p:spPr>
          <a:xfrm>
            <a:off x="5605061" y="3935039"/>
            <a:ext cx="914353" cy="299954"/>
          </a:xfrm>
          <a:prstGeom prst="rect">
            <a:avLst/>
          </a:prstGeom>
          <a:solidFill>
            <a:schemeClr val="accent4">
              <a:lumMod val="60000"/>
              <a:lumOff val="40000"/>
            </a:schemeClr>
          </a:solidFill>
        </p:spPr>
        <p:txBody>
          <a:bodyPr wrap="none" rtlCol="0">
            <a:spAutoFit/>
          </a:bodyPr>
          <a:lstStyle/>
          <a:p>
            <a:r>
              <a:rPr lang="en-US" sz="1349" dirty="0"/>
              <a:t>Scenarios</a:t>
            </a:r>
          </a:p>
        </p:txBody>
      </p:sp>
      <p:sp>
        <p:nvSpPr>
          <p:cNvPr id="15" name="TextBox 14"/>
          <p:cNvSpPr txBox="1"/>
          <p:nvPr/>
        </p:nvSpPr>
        <p:spPr>
          <a:xfrm>
            <a:off x="2142925" y="5168478"/>
            <a:ext cx="4412811" cy="299954"/>
          </a:xfrm>
          <a:prstGeom prst="rect">
            <a:avLst/>
          </a:prstGeom>
          <a:noFill/>
        </p:spPr>
        <p:txBody>
          <a:bodyPr wrap="none" rtlCol="0">
            <a:spAutoFit/>
          </a:bodyPr>
          <a:lstStyle/>
          <a:p>
            <a:r>
              <a:rPr lang="en-US" sz="1349" dirty="0"/>
              <a:t>This is the natural systems engineering design process.</a:t>
            </a:r>
          </a:p>
        </p:txBody>
      </p:sp>
      <p:pic>
        <p:nvPicPr>
          <p:cNvPr id="16" name="Picture 15"/>
          <p:cNvPicPr>
            <a:picLocks noChangeAspect="1"/>
          </p:cNvPicPr>
          <p:nvPr/>
        </p:nvPicPr>
        <p:blipFill>
          <a:blip r:embed="rId6"/>
          <a:stretch>
            <a:fillRect/>
          </a:stretch>
        </p:blipFill>
        <p:spPr>
          <a:xfrm>
            <a:off x="6902649" y="3974598"/>
            <a:ext cx="1742931" cy="1210580"/>
          </a:xfrm>
          <a:prstGeom prst="rect">
            <a:avLst/>
          </a:prstGeom>
        </p:spPr>
      </p:pic>
      <p:pic>
        <p:nvPicPr>
          <p:cNvPr id="17" name="Picture 16"/>
          <p:cNvPicPr>
            <a:picLocks noChangeAspect="1"/>
          </p:cNvPicPr>
          <p:nvPr/>
        </p:nvPicPr>
        <p:blipFill>
          <a:blip r:embed="rId7"/>
          <a:stretch>
            <a:fillRect/>
          </a:stretch>
        </p:blipFill>
        <p:spPr>
          <a:xfrm>
            <a:off x="3116551" y="3017453"/>
            <a:ext cx="1927874" cy="1497958"/>
          </a:xfrm>
          <a:prstGeom prst="rect">
            <a:avLst/>
          </a:prstGeom>
        </p:spPr>
      </p:pic>
    </p:spTree>
    <p:extLst>
      <p:ext uri="{BB962C8B-B14F-4D97-AF65-F5344CB8AC3E}">
        <p14:creationId xmlns:p14="http://schemas.microsoft.com/office/powerpoint/2010/main" val="8957615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 the Levels of Abstraction, Consistency and Traceability</a:t>
            </a:r>
            <a:endParaRPr lang="en-US" dirty="0"/>
          </a:p>
        </p:txBody>
      </p:sp>
      <p:sp>
        <p:nvSpPr>
          <p:cNvPr id="10" name="Content Placeholder 9"/>
          <p:cNvSpPr>
            <a:spLocks noGrp="1"/>
          </p:cNvSpPr>
          <p:nvPr>
            <p:ph idx="4294967295"/>
          </p:nvPr>
        </p:nvSpPr>
        <p:spPr>
          <a:xfrm>
            <a:off x="418275" y="1905000"/>
            <a:ext cx="3966171" cy="3394075"/>
          </a:xfrm>
        </p:spPr>
        <p:txBody>
          <a:bodyPr>
            <a:normAutofit/>
          </a:bodyPr>
          <a:lstStyle/>
          <a:p>
            <a:r>
              <a:rPr lang="en-US" sz="2399" dirty="0" smtClean="0"/>
              <a:t>Example SOI </a:t>
            </a:r>
            <a:r>
              <a:rPr lang="en-US" sz="2399" dirty="0"/>
              <a:t>Context </a:t>
            </a:r>
            <a:r>
              <a:rPr lang="en-US" sz="2399" dirty="0" smtClean="0"/>
              <a:t>Level  </a:t>
            </a:r>
            <a:endParaRPr lang="en-US" sz="2399" dirty="0"/>
          </a:p>
          <a:p>
            <a:pPr lvl="1"/>
            <a:r>
              <a:rPr lang="en-US" sz="1799" dirty="0"/>
              <a:t>300 REQ</a:t>
            </a:r>
          </a:p>
          <a:p>
            <a:pPr lvl="1"/>
            <a:r>
              <a:rPr lang="en-US" sz="1799" dirty="0"/>
              <a:t>9 IF</a:t>
            </a:r>
          </a:p>
          <a:p>
            <a:pPr lvl="1"/>
            <a:r>
              <a:rPr lang="en-US" sz="1799" dirty="0"/>
              <a:t>11 ALG</a:t>
            </a:r>
          </a:p>
          <a:p>
            <a:pPr lvl="1"/>
            <a:r>
              <a:rPr lang="en-US" sz="1799" dirty="0"/>
              <a:t>3 SCN</a:t>
            </a:r>
          </a:p>
        </p:txBody>
      </p:sp>
      <p:pic>
        <p:nvPicPr>
          <p:cNvPr id="11" name="Picture 10"/>
          <p:cNvPicPr>
            <a:picLocks noChangeAspect="1"/>
          </p:cNvPicPr>
          <p:nvPr/>
        </p:nvPicPr>
        <p:blipFill>
          <a:blip r:embed="rId2"/>
          <a:stretch>
            <a:fillRect/>
          </a:stretch>
        </p:blipFill>
        <p:spPr>
          <a:xfrm>
            <a:off x="4267200" y="2357410"/>
            <a:ext cx="4664712" cy="3357590"/>
          </a:xfrm>
          <a:prstGeom prst="rect">
            <a:avLst/>
          </a:prstGeom>
        </p:spPr>
      </p:pic>
      <p:sp>
        <p:nvSpPr>
          <p:cNvPr id="12" name="Oval 11"/>
          <p:cNvSpPr/>
          <p:nvPr/>
        </p:nvSpPr>
        <p:spPr>
          <a:xfrm>
            <a:off x="4488438" y="4083868"/>
            <a:ext cx="1753820" cy="22547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3" name="Oval 12"/>
          <p:cNvSpPr/>
          <p:nvPr/>
        </p:nvSpPr>
        <p:spPr>
          <a:xfrm>
            <a:off x="6019800" y="4320428"/>
            <a:ext cx="152400" cy="50518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4" name="Oval 13"/>
          <p:cNvSpPr/>
          <p:nvPr/>
        </p:nvSpPr>
        <p:spPr>
          <a:xfrm>
            <a:off x="4488438" y="4719705"/>
            <a:ext cx="1753820" cy="2269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pic>
        <p:nvPicPr>
          <p:cNvPr id="15" name="Picture 14"/>
          <p:cNvPicPr>
            <a:picLocks noChangeAspect="1"/>
          </p:cNvPicPr>
          <p:nvPr/>
        </p:nvPicPr>
        <p:blipFill>
          <a:blip r:embed="rId3"/>
          <a:stretch>
            <a:fillRect/>
          </a:stretch>
        </p:blipFill>
        <p:spPr>
          <a:xfrm>
            <a:off x="717211" y="4026704"/>
            <a:ext cx="3085391" cy="1800782"/>
          </a:xfrm>
          <a:prstGeom prst="rect">
            <a:avLst/>
          </a:prstGeom>
        </p:spPr>
      </p:pic>
      <p:cxnSp>
        <p:nvCxnSpPr>
          <p:cNvPr id="17" name="Straight Arrow Connector 16"/>
          <p:cNvCxnSpPr/>
          <p:nvPr/>
        </p:nvCxnSpPr>
        <p:spPr>
          <a:xfrm flipV="1">
            <a:off x="2590800" y="4441578"/>
            <a:ext cx="2001463" cy="2781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2" idx="2"/>
          </p:cNvCxnSpPr>
          <p:nvPr/>
        </p:nvCxnSpPr>
        <p:spPr>
          <a:xfrm>
            <a:off x="1752600" y="2784722"/>
            <a:ext cx="2735838" cy="14118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2"/>
          </p:cNvCxnSpPr>
          <p:nvPr/>
        </p:nvCxnSpPr>
        <p:spPr>
          <a:xfrm>
            <a:off x="1752600" y="2784722"/>
            <a:ext cx="4267200" cy="1788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2"/>
          </p:cNvCxnSpPr>
          <p:nvPr/>
        </p:nvCxnSpPr>
        <p:spPr>
          <a:xfrm>
            <a:off x="1752600" y="2784722"/>
            <a:ext cx="2735838" cy="2048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8609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the Levels of Abstraction, Consistency and Traceability</a:t>
            </a:r>
          </a:p>
        </p:txBody>
      </p:sp>
      <p:sp>
        <p:nvSpPr>
          <p:cNvPr id="3" name="Content Placeholder 2"/>
          <p:cNvSpPr>
            <a:spLocks noGrp="1"/>
          </p:cNvSpPr>
          <p:nvPr>
            <p:ph idx="4294967295"/>
          </p:nvPr>
        </p:nvSpPr>
        <p:spPr>
          <a:xfrm>
            <a:off x="432000" y="1828800"/>
            <a:ext cx="3942974" cy="4191000"/>
          </a:xfrm>
        </p:spPr>
        <p:txBody>
          <a:bodyPr>
            <a:normAutofit fontScale="85000" lnSpcReduction="20000"/>
          </a:bodyPr>
          <a:lstStyle/>
          <a:p>
            <a:r>
              <a:rPr lang="en-US" sz="2099" dirty="0" smtClean="0"/>
              <a:t>Example SOI </a:t>
            </a:r>
            <a:r>
              <a:rPr lang="en-US" sz="2099" dirty="0"/>
              <a:t>Level 1</a:t>
            </a:r>
            <a:endParaRPr lang="en-US" sz="1799" dirty="0"/>
          </a:p>
          <a:p>
            <a:pPr lvl="1"/>
            <a:r>
              <a:rPr lang="en-US" sz="1649" dirty="0"/>
              <a:t>Payload Controller</a:t>
            </a:r>
          </a:p>
          <a:p>
            <a:pPr lvl="2"/>
            <a:r>
              <a:rPr lang="en-US" sz="1274" dirty="0"/>
              <a:t>8 IF</a:t>
            </a:r>
          </a:p>
          <a:p>
            <a:pPr lvl="2"/>
            <a:r>
              <a:rPr lang="en-US" sz="1274" dirty="0"/>
              <a:t>250 REQ</a:t>
            </a:r>
          </a:p>
          <a:p>
            <a:pPr lvl="2"/>
            <a:r>
              <a:rPr lang="en-US" sz="1274" dirty="0"/>
              <a:t>8 ALG</a:t>
            </a:r>
          </a:p>
          <a:p>
            <a:pPr lvl="2"/>
            <a:r>
              <a:rPr lang="en-US" sz="1274" dirty="0"/>
              <a:t>1 SCN</a:t>
            </a:r>
          </a:p>
          <a:p>
            <a:pPr lvl="1"/>
            <a:r>
              <a:rPr lang="en-US" sz="1649" dirty="0"/>
              <a:t>Payload Elevator</a:t>
            </a:r>
          </a:p>
          <a:p>
            <a:pPr lvl="2"/>
            <a:r>
              <a:rPr lang="en-US" sz="1274" dirty="0"/>
              <a:t>2 IF</a:t>
            </a:r>
          </a:p>
          <a:p>
            <a:pPr lvl="2"/>
            <a:r>
              <a:rPr lang="en-US" sz="1274" dirty="0"/>
              <a:t>100 REQ</a:t>
            </a:r>
          </a:p>
          <a:p>
            <a:pPr lvl="2"/>
            <a:r>
              <a:rPr lang="en-US" sz="1274" dirty="0"/>
              <a:t>2 ALG</a:t>
            </a:r>
          </a:p>
          <a:p>
            <a:pPr lvl="2"/>
            <a:r>
              <a:rPr lang="en-US" sz="1274" dirty="0"/>
              <a:t>2 SCN</a:t>
            </a:r>
          </a:p>
          <a:p>
            <a:pPr lvl="1"/>
            <a:r>
              <a:rPr lang="en-US" sz="1649" dirty="0"/>
              <a:t>Imager</a:t>
            </a:r>
          </a:p>
          <a:p>
            <a:pPr lvl="2"/>
            <a:r>
              <a:rPr lang="en-US" sz="1274" dirty="0"/>
              <a:t>3 IF</a:t>
            </a:r>
          </a:p>
          <a:p>
            <a:pPr lvl="2"/>
            <a:r>
              <a:rPr lang="en-US" sz="1274" dirty="0"/>
              <a:t>300 REQ</a:t>
            </a:r>
          </a:p>
          <a:p>
            <a:pPr lvl="2"/>
            <a:r>
              <a:rPr lang="en-US" sz="1274" dirty="0"/>
              <a:t>6 ALG</a:t>
            </a:r>
          </a:p>
          <a:p>
            <a:pPr lvl="2"/>
            <a:r>
              <a:rPr lang="en-US" sz="1274" dirty="0"/>
              <a:t>3 SCN</a:t>
            </a:r>
          </a:p>
          <a:p>
            <a:pPr lvl="1"/>
            <a:r>
              <a:rPr lang="en-US" sz="1649" dirty="0"/>
              <a:t>Image Server</a:t>
            </a:r>
          </a:p>
          <a:p>
            <a:pPr lvl="2"/>
            <a:r>
              <a:rPr lang="en-US" sz="1274" dirty="0"/>
              <a:t>…..</a:t>
            </a:r>
          </a:p>
          <a:p>
            <a:pPr lvl="1"/>
            <a:r>
              <a:rPr lang="en-US" sz="1649" dirty="0"/>
              <a:t>Sensor Data Link</a:t>
            </a:r>
          </a:p>
          <a:p>
            <a:pPr lvl="2"/>
            <a:r>
              <a:rPr lang="en-US" sz="1274" dirty="0"/>
              <a:t>…..</a:t>
            </a:r>
          </a:p>
          <a:p>
            <a:pPr lvl="2"/>
            <a:endParaRPr lang="en-US" sz="1274" dirty="0"/>
          </a:p>
        </p:txBody>
      </p:sp>
      <p:pic>
        <p:nvPicPr>
          <p:cNvPr id="6" name="Picture 5"/>
          <p:cNvPicPr>
            <a:picLocks noChangeAspect="1"/>
          </p:cNvPicPr>
          <p:nvPr/>
        </p:nvPicPr>
        <p:blipFill>
          <a:blip r:embed="rId2"/>
          <a:stretch>
            <a:fillRect/>
          </a:stretch>
        </p:blipFill>
        <p:spPr>
          <a:xfrm>
            <a:off x="3594393" y="3029199"/>
            <a:ext cx="2672744" cy="1923801"/>
          </a:xfrm>
          <a:prstGeom prst="rect">
            <a:avLst/>
          </a:prstGeom>
        </p:spPr>
      </p:pic>
      <p:pic>
        <p:nvPicPr>
          <p:cNvPr id="7" name="Picture 6"/>
          <p:cNvPicPr>
            <a:picLocks noChangeAspect="1"/>
          </p:cNvPicPr>
          <p:nvPr/>
        </p:nvPicPr>
        <p:blipFill>
          <a:blip r:embed="rId3"/>
          <a:stretch>
            <a:fillRect/>
          </a:stretch>
        </p:blipFill>
        <p:spPr>
          <a:xfrm>
            <a:off x="4800600" y="1489266"/>
            <a:ext cx="3622287" cy="2532465"/>
          </a:xfrm>
          <a:prstGeom prst="rect">
            <a:avLst/>
          </a:prstGeom>
          <a:ln w="19050">
            <a:solidFill>
              <a:schemeClr val="tx2"/>
            </a:solidFill>
          </a:ln>
        </p:spPr>
      </p:pic>
      <p:cxnSp>
        <p:nvCxnSpPr>
          <p:cNvPr id="9" name="Straight Connector 8"/>
          <p:cNvCxnSpPr/>
          <p:nvPr/>
        </p:nvCxnSpPr>
        <p:spPr>
          <a:xfrm flipV="1">
            <a:off x="3760237" y="1489265"/>
            <a:ext cx="1040363" cy="2613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697585" y="3991101"/>
            <a:ext cx="3725302" cy="490156"/>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94393" y="5170350"/>
            <a:ext cx="5016207" cy="1130438"/>
          </a:xfrm>
          <a:prstGeom prst="rect">
            <a:avLst/>
          </a:prstGeom>
          <a:noFill/>
        </p:spPr>
        <p:txBody>
          <a:bodyPr wrap="square" rtlCol="0">
            <a:spAutoFit/>
          </a:bodyPr>
          <a:lstStyle/>
          <a:p>
            <a:r>
              <a:rPr lang="en-US" sz="1349" dirty="0" smtClean="0"/>
              <a:t>The level of abstraction chosen for the sizing estimate directly affects the quantity of sizing elements.</a:t>
            </a:r>
          </a:p>
          <a:p>
            <a:endParaRPr lang="en-US" sz="1349" dirty="0"/>
          </a:p>
          <a:p>
            <a:r>
              <a:rPr lang="en-US" sz="1349" dirty="0" smtClean="0"/>
              <a:t>The key is to maintain consistency with the approach used across projects and with that used for calibration.</a:t>
            </a:r>
            <a:endParaRPr lang="en-US" sz="1349" dirty="0"/>
          </a:p>
        </p:txBody>
      </p:sp>
    </p:spTree>
    <p:extLst>
      <p:ext uri="{BB962C8B-B14F-4D97-AF65-F5344CB8AC3E}">
        <p14:creationId xmlns:p14="http://schemas.microsoft.com/office/powerpoint/2010/main" val="354972325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p:txBody>
          <a:bodyPr>
            <a:normAutofit/>
          </a:bodyPr>
          <a:lstStyle/>
          <a:p>
            <a:pPr>
              <a:lnSpc>
                <a:spcPct val="150000"/>
              </a:lnSpc>
            </a:pPr>
            <a:r>
              <a:rPr lang="en-US" sz="1800" dirty="0" smtClean="0"/>
              <a:t>Reuse category and complexity are simply </a:t>
            </a:r>
            <a:r>
              <a:rPr lang="en-US" sz="1800" dirty="0" smtClean="0">
                <a:solidFill>
                  <a:srgbClr val="FC4C02"/>
                </a:solidFill>
              </a:rPr>
              <a:t>properties</a:t>
            </a:r>
            <a:r>
              <a:rPr lang="en-US" sz="1800" dirty="0" smtClean="0"/>
              <a:t> of the model elements being considered</a:t>
            </a:r>
          </a:p>
          <a:p>
            <a:pPr>
              <a:lnSpc>
                <a:spcPct val="150000"/>
              </a:lnSpc>
            </a:pPr>
            <a:r>
              <a:rPr lang="en-US" sz="1800" dirty="0" smtClean="0"/>
              <a:t>There are multiple methods to assign properties to model elements in </a:t>
            </a:r>
            <a:r>
              <a:rPr lang="en-US" sz="1800" dirty="0" err="1" smtClean="0"/>
              <a:t>SysML</a:t>
            </a:r>
            <a:endParaRPr lang="en-US" sz="1800" dirty="0" smtClean="0"/>
          </a:p>
          <a:p>
            <a:pPr>
              <a:lnSpc>
                <a:spcPct val="150000"/>
              </a:lnSpc>
            </a:pPr>
            <a:r>
              <a:rPr lang="en-US" sz="1800" dirty="0" smtClean="0"/>
              <a:t>Different tools provide different capabilities for defining model element properties and calculating model metrics</a:t>
            </a:r>
          </a:p>
          <a:p>
            <a:pPr>
              <a:lnSpc>
                <a:spcPct val="150000"/>
              </a:lnSpc>
            </a:pPr>
            <a:r>
              <a:rPr lang="en-US" sz="1800" dirty="0" smtClean="0"/>
              <a:t>The approach shown in this presentation was selected because it took advantage of advanced </a:t>
            </a:r>
            <a:r>
              <a:rPr lang="en-US" sz="1800" dirty="0" smtClean="0">
                <a:solidFill>
                  <a:srgbClr val="FC4C02"/>
                </a:solidFill>
              </a:rPr>
              <a:t>tool features </a:t>
            </a:r>
            <a:r>
              <a:rPr lang="en-US" sz="1800" dirty="0" smtClean="0"/>
              <a:t>in the tool (</a:t>
            </a:r>
            <a:r>
              <a:rPr lang="en-US" sz="1800" dirty="0" err="1" smtClean="0"/>
              <a:t>MagicDraw</a:t>
            </a:r>
            <a:r>
              <a:rPr lang="en-US" sz="1800" dirty="0" smtClean="0"/>
              <a:t>™) that resulted in the lowest total effort to assign and count sizing elements</a:t>
            </a:r>
            <a:endParaRPr lang="en-US" sz="1800" dirty="0"/>
          </a:p>
        </p:txBody>
      </p:sp>
      <p:sp>
        <p:nvSpPr>
          <p:cNvPr id="2" name="Title 1"/>
          <p:cNvSpPr>
            <a:spLocks noGrp="1"/>
          </p:cNvSpPr>
          <p:nvPr>
            <p:ph type="title"/>
          </p:nvPr>
        </p:nvSpPr>
        <p:spPr>
          <a:prstGeom prst="rect">
            <a:avLst/>
          </a:prstGeom>
        </p:spPr>
        <p:txBody>
          <a:bodyPr>
            <a:normAutofit fontScale="90000"/>
          </a:bodyPr>
          <a:lstStyle/>
          <a:p>
            <a:r>
              <a:rPr lang="en-US" dirty="0" smtClean="0"/>
              <a:t>Applying Reuse Categories and Levels of Complexity</a:t>
            </a:r>
            <a:endParaRPr lang="en-US" dirty="0"/>
          </a:p>
        </p:txBody>
      </p:sp>
    </p:spTree>
    <p:extLst>
      <p:ext uri="{BB962C8B-B14F-4D97-AF65-F5344CB8AC3E}">
        <p14:creationId xmlns:p14="http://schemas.microsoft.com/office/powerpoint/2010/main" val="422000031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Create COSYSMO Profile and Metrics Rules (Non-Recurring)</a:t>
            </a:r>
            <a:endParaRPr lang="en-US" dirty="0"/>
          </a:p>
        </p:txBody>
      </p:sp>
      <p:sp>
        <p:nvSpPr>
          <p:cNvPr id="5" name="Content Placeholder 4"/>
          <p:cNvSpPr>
            <a:spLocks noGrp="1"/>
          </p:cNvSpPr>
          <p:nvPr>
            <p:ph idx="4294967295"/>
          </p:nvPr>
        </p:nvSpPr>
        <p:spPr>
          <a:xfrm>
            <a:off x="226794" y="1295400"/>
            <a:ext cx="4192806" cy="3345756"/>
          </a:xfrm>
        </p:spPr>
        <p:txBody>
          <a:bodyPr>
            <a:normAutofit fontScale="85000" lnSpcReduction="10000"/>
          </a:bodyPr>
          <a:lstStyle/>
          <a:p>
            <a:r>
              <a:rPr lang="en-US" sz="1799" dirty="0"/>
              <a:t>COSYSMO sizing elements are </a:t>
            </a:r>
            <a:r>
              <a:rPr lang="en-US" sz="1799" dirty="0" smtClean="0"/>
              <a:t>created as new </a:t>
            </a:r>
            <a:r>
              <a:rPr lang="en-US" sz="1799" dirty="0"/>
              <a:t>stereotype </a:t>
            </a:r>
            <a:r>
              <a:rPr lang="en-US" sz="1799" dirty="0" smtClean="0"/>
              <a:t>elements:</a:t>
            </a:r>
          </a:p>
          <a:p>
            <a:pPr lvl="1"/>
            <a:r>
              <a:rPr lang="en-US" sz="1799" dirty="0" smtClean="0"/>
              <a:t>Stereotypes are a core </a:t>
            </a:r>
            <a:r>
              <a:rPr lang="en-US" sz="1799" dirty="0" err="1" smtClean="0"/>
              <a:t>SysML</a:t>
            </a:r>
            <a:r>
              <a:rPr lang="en-US" sz="1799" dirty="0" smtClean="0"/>
              <a:t> feature</a:t>
            </a:r>
          </a:p>
          <a:p>
            <a:pPr lvl="1"/>
            <a:r>
              <a:rPr lang="en-US" sz="1799" dirty="0" smtClean="0"/>
              <a:t>Defined in a Profile Package</a:t>
            </a:r>
            <a:endParaRPr lang="en-US" sz="1799" dirty="0"/>
          </a:p>
          <a:p>
            <a:r>
              <a:rPr lang="en-US" sz="1799" dirty="0" smtClean="0"/>
              <a:t>Metrics rules and measurements are a tool specific feature:</a:t>
            </a:r>
          </a:p>
          <a:p>
            <a:pPr lvl="1"/>
            <a:r>
              <a:rPr lang="en-US" sz="1799" dirty="0" smtClean="0"/>
              <a:t>Multiple methods exist to determine the numbers of each sizing element</a:t>
            </a:r>
          </a:p>
          <a:p>
            <a:r>
              <a:rPr lang="en-US" sz="1799" dirty="0" smtClean="0"/>
              <a:t>The COSYSMO profile and metrics set are created once as </a:t>
            </a:r>
            <a:r>
              <a:rPr lang="en-US" sz="1799" dirty="0"/>
              <a:t>a separate </a:t>
            </a:r>
            <a:r>
              <a:rPr lang="en-US" sz="1799" dirty="0" smtClean="0"/>
              <a:t>project and reused:</a:t>
            </a:r>
          </a:p>
          <a:p>
            <a:pPr lvl="1"/>
            <a:r>
              <a:rPr lang="en-US" sz="1799" dirty="0" smtClean="0"/>
              <a:t>The are applied (reused) on each new system project when </a:t>
            </a:r>
            <a:r>
              <a:rPr lang="en-US" sz="1799" dirty="0"/>
              <a:t>generating sizing </a:t>
            </a:r>
            <a:r>
              <a:rPr lang="en-US" sz="1799" dirty="0" smtClean="0"/>
              <a:t>estimates</a:t>
            </a:r>
            <a:endParaRPr lang="en-US" sz="1799" dirty="0"/>
          </a:p>
        </p:txBody>
      </p:sp>
      <p:pic>
        <p:nvPicPr>
          <p:cNvPr id="11" name="Picture 10"/>
          <p:cNvPicPr>
            <a:picLocks noChangeAspect="1"/>
          </p:cNvPicPr>
          <p:nvPr/>
        </p:nvPicPr>
        <p:blipFill>
          <a:blip r:embed="rId2"/>
          <a:stretch>
            <a:fillRect/>
          </a:stretch>
        </p:blipFill>
        <p:spPr>
          <a:xfrm>
            <a:off x="4953000" y="1046646"/>
            <a:ext cx="3429000" cy="3158498"/>
          </a:xfrm>
          <a:prstGeom prst="rect">
            <a:avLst/>
          </a:prstGeom>
        </p:spPr>
      </p:pic>
      <p:pic>
        <p:nvPicPr>
          <p:cNvPr id="10" name="Content Placeholder 5"/>
          <p:cNvPicPr>
            <a:picLocks noChangeAspect="1"/>
          </p:cNvPicPr>
          <p:nvPr/>
        </p:nvPicPr>
        <p:blipFill>
          <a:blip r:embed="rId3"/>
          <a:stretch>
            <a:fillRect/>
          </a:stretch>
        </p:blipFill>
        <p:spPr bwMode="gray">
          <a:xfrm>
            <a:off x="4129777" y="4233601"/>
            <a:ext cx="4252223" cy="2133600"/>
          </a:xfrm>
          <a:prstGeom prst="rect">
            <a:avLst/>
          </a:prstGeom>
        </p:spPr>
      </p:pic>
      <p:sp>
        <p:nvSpPr>
          <p:cNvPr id="12" name="Content Placeholder 4"/>
          <p:cNvSpPr txBox="1">
            <a:spLocks/>
          </p:cNvSpPr>
          <p:nvPr/>
        </p:nvSpPr>
        <p:spPr>
          <a:xfrm>
            <a:off x="432000" y="4750934"/>
            <a:ext cx="3683361" cy="1098933"/>
          </a:xfrm>
          <a:prstGeom prst="rect">
            <a:avLst/>
          </a:prstGeom>
          <a:ln>
            <a:solidFill>
              <a:schemeClr val="bg1">
                <a:lumMod val="50000"/>
              </a:schemeClr>
            </a:solidFill>
          </a:ln>
        </p:spPr>
        <p:txBody>
          <a:bodyPr>
            <a:normAutofit fontScale="92500" lnSpcReduction="10000"/>
          </a:bodyPr>
          <a:lstStyle>
            <a:lvl1pPr marL="285750" indent="-285750" algn="l" defTabSz="1073084" rtl="0" eaLnBrk="1" latinLnBrk="0" hangingPunct="1">
              <a:lnSpc>
                <a:spcPct val="90000"/>
              </a:lnSpc>
              <a:spcBef>
                <a:spcPts val="1173"/>
              </a:spcBef>
              <a:buClr>
                <a:schemeClr val="accent2"/>
              </a:buClr>
              <a:buFont typeface="Arial" panose="020B0604020202020204" pitchFamily="34" charset="0"/>
              <a:buChar char="•"/>
              <a:defRPr sz="16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00000"/>
              </a:lnSpc>
              <a:spcBef>
                <a:spcPts val="0"/>
              </a:spcBef>
              <a:buNone/>
            </a:pPr>
            <a:r>
              <a:rPr lang="en-US" sz="1100" dirty="0" smtClean="0"/>
              <a:t>5 DFR Reuse Categories</a:t>
            </a:r>
          </a:p>
          <a:p>
            <a:pPr marL="0" indent="0">
              <a:lnSpc>
                <a:spcPct val="100000"/>
              </a:lnSpc>
              <a:spcBef>
                <a:spcPts val="0"/>
              </a:spcBef>
              <a:buNone/>
            </a:pPr>
            <a:r>
              <a:rPr lang="en-US" sz="1100" dirty="0" smtClean="0"/>
              <a:t>6 DWR Reuse Categories</a:t>
            </a:r>
          </a:p>
          <a:p>
            <a:pPr marL="0" indent="0">
              <a:lnSpc>
                <a:spcPct val="100000"/>
              </a:lnSpc>
              <a:spcBef>
                <a:spcPts val="0"/>
              </a:spcBef>
              <a:buNone/>
            </a:pPr>
            <a:r>
              <a:rPr lang="en-US" sz="1100" dirty="0" smtClean="0"/>
              <a:t>3 Levels of Complexity for each (Easy, Nominal, Difficult)</a:t>
            </a:r>
          </a:p>
          <a:p>
            <a:pPr marL="0" indent="0">
              <a:lnSpc>
                <a:spcPct val="100000"/>
              </a:lnSpc>
              <a:spcBef>
                <a:spcPts val="0"/>
              </a:spcBef>
              <a:buNone/>
            </a:pPr>
            <a:r>
              <a:rPr lang="en-US" sz="1100" dirty="0" smtClean="0"/>
              <a:t>4 Sizing Elements Types (REQ, ALG, SCN and IF)</a:t>
            </a:r>
          </a:p>
          <a:p>
            <a:pPr marL="0" indent="0">
              <a:lnSpc>
                <a:spcPct val="100000"/>
              </a:lnSpc>
              <a:spcBef>
                <a:spcPts val="0"/>
              </a:spcBef>
              <a:buNone/>
            </a:pPr>
            <a:endParaRPr lang="en-US" sz="1100" dirty="0" smtClean="0"/>
          </a:p>
          <a:p>
            <a:pPr marL="0" indent="0">
              <a:lnSpc>
                <a:spcPct val="100000"/>
              </a:lnSpc>
              <a:spcBef>
                <a:spcPts val="0"/>
              </a:spcBef>
              <a:buNone/>
            </a:pPr>
            <a:r>
              <a:rPr lang="en-US" sz="1100" dirty="0" smtClean="0"/>
              <a:t>A potential of 132 individual pieces of sizing data:</a:t>
            </a:r>
          </a:p>
          <a:p>
            <a:pPr marL="536542" lvl="1" indent="0">
              <a:lnSpc>
                <a:spcPct val="100000"/>
              </a:lnSpc>
              <a:spcBef>
                <a:spcPts val="0"/>
              </a:spcBef>
              <a:buNone/>
            </a:pPr>
            <a:r>
              <a:rPr lang="en-US" sz="1050" dirty="0" smtClean="0"/>
              <a:t>(5+6) x 3 x 4 = 132</a:t>
            </a:r>
            <a:endParaRPr lang="en-US" sz="1050" dirty="0"/>
          </a:p>
        </p:txBody>
      </p:sp>
    </p:spTree>
    <p:extLst>
      <p:ext uri="{BB962C8B-B14F-4D97-AF65-F5344CB8AC3E}">
        <p14:creationId xmlns:p14="http://schemas.microsoft.com/office/powerpoint/2010/main" val="41168122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43200"/>
            <a:ext cx="8410478" cy="304800"/>
          </a:xfrm>
          <a:prstGeom prst="rect">
            <a:avLst/>
          </a:prstGeom>
        </p:spPr>
        <p:txBody>
          <a:bodyPr/>
          <a:lstStyle/>
          <a:p>
            <a:r>
              <a:rPr lang="en-US" dirty="0" smtClean="0"/>
              <a:t>Apply Reuse Categories </a:t>
            </a:r>
            <a:endParaRPr lang="en-US" dirty="0"/>
          </a:p>
        </p:txBody>
      </p:sp>
      <p:pic>
        <p:nvPicPr>
          <p:cNvPr id="6" name="Picture 5"/>
          <p:cNvPicPr>
            <a:picLocks noChangeAspect="1"/>
          </p:cNvPicPr>
          <p:nvPr/>
        </p:nvPicPr>
        <p:blipFill>
          <a:blip r:embed="rId2"/>
          <a:stretch>
            <a:fillRect/>
          </a:stretch>
        </p:blipFill>
        <p:spPr>
          <a:xfrm>
            <a:off x="564678" y="3142671"/>
            <a:ext cx="5776285" cy="1785008"/>
          </a:xfrm>
          <a:prstGeom prst="rect">
            <a:avLst/>
          </a:prstGeom>
        </p:spPr>
      </p:pic>
      <p:pic>
        <p:nvPicPr>
          <p:cNvPr id="7" name="Picture 6"/>
          <p:cNvPicPr>
            <a:picLocks noChangeAspect="1"/>
          </p:cNvPicPr>
          <p:nvPr/>
        </p:nvPicPr>
        <p:blipFill>
          <a:blip r:embed="rId3"/>
          <a:stretch>
            <a:fillRect/>
          </a:stretch>
        </p:blipFill>
        <p:spPr>
          <a:xfrm>
            <a:off x="5105400" y="3085113"/>
            <a:ext cx="3587811" cy="2648763"/>
          </a:xfrm>
          <a:prstGeom prst="rect">
            <a:avLst/>
          </a:prstGeom>
        </p:spPr>
      </p:pic>
      <p:sp>
        <p:nvSpPr>
          <p:cNvPr id="8" name="Oval 7"/>
          <p:cNvSpPr/>
          <p:nvPr/>
        </p:nvSpPr>
        <p:spPr>
          <a:xfrm>
            <a:off x="2434376" y="3882226"/>
            <a:ext cx="2128481" cy="5272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9" name="Oval 8"/>
          <p:cNvSpPr/>
          <p:nvPr/>
        </p:nvSpPr>
        <p:spPr>
          <a:xfrm>
            <a:off x="6273458" y="4985236"/>
            <a:ext cx="2128481" cy="5272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cxnSp>
        <p:nvCxnSpPr>
          <p:cNvPr id="11" name="Straight Connector 10"/>
          <p:cNvCxnSpPr>
            <a:stCxn id="8" idx="6"/>
            <a:endCxn id="9" idx="2"/>
          </p:cNvCxnSpPr>
          <p:nvPr/>
        </p:nvCxnSpPr>
        <p:spPr>
          <a:xfrm>
            <a:off x="4562857" y="4145860"/>
            <a:ext cx="1710601" cy="110301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type="body" sz="quarter" idx="17"/>
          </p:nvPr>
        </p:nvSpPr>
        <p:spPr>
          <a:xfrm>
            <a:off x="432000" y="1076677"/>
            <a:ext cx="8360863" cy="4483800"/>
          </a:xfrm>
        </p:spPr>
        <p:txBody>
          <a:bodyPr/>
          <a:lstStyle/>
          <a:p>
            <a:r>
              <a:rPr lang="en-US" dirty="0" smtClean="0"/>
              <a:t>Application of re-use category and complexity is a trivial effort:</a:t>
            </a:r>
          </a:p>
          <a:p>
            <a:pPr lvl="1"/>
            <a:r>
              <a:rPr lang="en-US" dirty="0" smtClean="0"/>
              <a:t>Create generic table and select element type and package scope.</a:t>
            </a:r>
          </a:p>
          <a:p>
            <a:pPr lvl="1"/>
            <a:r>
              <a:rPr lang="en-US" dirty="0" smtClean="0"/>
              <a:t>Select the new stereotypes from the “show columns” pull-down.</a:t>
            </a:r>
          </a:p>
          <a:p>
            <a:pPr lvl="1"/>
            <a:r>
              <a:rPr lang="en-US" dirty="0" smtClean="0"/>
              <a:t>Select the cell in the table and apply the reuse category and complexity.</a:t>
            </a:r>
          </a:p>
          <a:p>
            <a:pPr lvl="1"/>
            <a:r>
              <a:rPr lang="en-US" dirty="0" smtClean="0"/>
              <a:t>Once selected, the tool applies the properties as tag values to the model element.</a:t>
            </a:r>
            <a:endParaRPr lang="en-US" dirty="0"/>
          </a:p>
        </p:txBody>
      </p:sp>
      <p:sp>
        <p:nvSpPr>
          <p:cNvPr id="13" name="Rectangle 12"/>
          <p:cNvSpPr/>
          <p:nvPr/>
        </p:nvSpPr>
        <p:spPr>
          <a:xfrm>
            <a:off x="564678" y="5007538"/>
            <a:ext cx="4572000" cy="923330"/>
          </a:xfrm>
          <a:prstGeom prst="rect">
            <a:avLst/>
          </a:prstGeom>
        </p:spPr>
        <p:txBody>
          <a:bodyPr>
            <a:spAutoFit/>
          </a:bodyPr>
          <a:lstStyle/>
          <a:p>
            <a:pPr lvl="1"/>
            <a:r>
              <a:rPr lang="en-US" dirty="0" smtClean="0"/>
              <a:t>Properties selected in the table are actual properties of the </a:t>
            </a:r>
            <a:r>
              <a:rPr lang="en-US" dirty="0"/>
              <a:t>model element.</a:t>
            </a:r>
          </a:p>
        </p:txBody>
      </p:sp>
      <p:sp>
        <p:nvSpPr>
          <p:cNvPr id="14" name="TextBox 13"/>
          <p:cNvSpPr txBox="1"/>
          <p:nvPr/>
        </p:nvSpPr>
        <p:spPr>
          <a:xfrm>
            <a:off x="973039" y="2821480"/>
            <a:ext cx="2703817" cy="369332"/>
          </a:xfrm>
          <a:prstGeom prst="rect">
            <a:avLst/>
          </a:prstGeom>
          <a:noFill/>
        </p:spPr>
        <p:txBody>
          <a:bodyPr wrap="none" rtlCol="0">
            <a:spAutoFit/>
          </a:bodyPr>
          <a:lstStyle/>
          <a:p>
            <a:r>
              <a:rPr lang="en-US" dirty="0" smtClean="0"/>
              <a:t>Interface Count Example</a:t>
            </a:r>
            <a:endParaRPr lang="en-US" dirty="0"/>
          </a:p>
        </p:txBody>
      </p:sp>
    </p:spTree>
    <p:extLst>
      <p:ext uri="{BB962C8B-B14F-4D97-AF65-F5344CB8AC3E}">
        <p14:creationId xmlns:p14="http://schemas.microsoft.com/office/powerpoint/2010/main" val="269560835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43200"/>
            <a:ext cx="8359478" cy="304800"/>
          </a:xfrm>
          <a:prstGeom prst="rect">
            <a:avLst/>
          </a:prstGeom>
        </p:spPr>
        <p:txBody>
          <a:bodyPr/>
          <a:lstStyle/>
          <a:p>
            <a:r>
              <a:rPr lang="en-US" smtClean="0"/>
              <a:t>Introduction</a:t>
            </a:r>
            <a:endParaRPr lang="en-US" dirty="0"/>
          </a:p>
        </p:txBody>
      </p:sp>
      <p:sp>
        <p:nvSpPr>
          <p:cNvPr id="3" name="Text Placeholder 2"/>
          <p:cNvSpPr>
            <a:spLocks noGrp="1"/>
          </p:cNvSpPr>
          <p:nvPr>
            <p:ph type="body" sz="quarter" idx="17"/>
          </p:nvPr>
        </p:nvSpPr>
        <p:spPr/>
        <p:txBody>
          <a:bodyPr/>
          <a:lstStyle/>
          <a:p>
            <a:pPr>
              <a:lnSpc>
                <a:spcPct val="150000"/>
              </a:lnSpc>
            </a:pPr>
            <a:r>
              <a:rPr lang="en-US" smtClean="0"/>
              <a:t>Parametric cost estimating should be a natural extension of Model-Based Systems Engineering</a:t>
            </a:r>
          </a:p>
          <a:p>
            <a:pPr>
              <a:lnSpc>
                <a:spcPct val="150000"/>
              </a:lnSpc>
            </a:pPr>
            <a:r>
              <a:rPr lang="en-US" smtClean="0"/>
              <a:t>COSYSMO can be seamlessly integrated into the SysML-based modeling environment</a:t>
            </a:r>
          </a:p>
          <a:p>
            <a:pPr>
              <a:lnSpc>
                <a:spcPct val="150000"/>
              </a:lnSpc>
            </a:pPr>
            <a:r>
              <a:rPr lang="en-US" smtClean="0"/>
              <a:t>A use case: integrating COSYSMO with MagicDraw</a:t>
            </a:r>
          </a:p>
          <a:p>
            <a:pPr>
              <a:lnSpc>
                <a:spcPct val="150000"/>
              </a:lnSpc>
            </a:pPr>
            <a:r>
              <a:rPr lang="en-US" smtClean="0"/>
              <a:t>Benefits and future work</a:t>
            </a:r>
            <a:endParaRPr lang="en-US" dirty="0" smtClean="0"/>
          </a:p>
        </p:txBody>
      </p:sp>
    </p:spTree>
    <p:extLst>
      <p:ext uri="{BB962C8B-B14F-4D97-AF65-F5344CB8AC3E}">
        <p14:creationId xmlns:p14="http://schemas.microsoft.com/office/powerpoint/2010/main" val="120252393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a:xfrm>
            <a:off x="432001" y="1600200"/>
            <a:ext cx="4139999" cy="4483800"/>
          </a:xfrm>
        </p:spPr>
        <p:txBody>
          <a:bodyPr>
            <a:normAutofit/>
          </a:bodyPr>
          <a:lstStyle/>
          <a:p>
            <a:pPr>
              <a:lnSpc>
                <a:spcPct val="150000"/>
              </a:lnSpc>
            </a:pPr>
            <a:r>
              <a:rPr lang="en-US" dirty="0" smtClean="0"/>
              <a:t>The process of applying re-use categories and complexity level is repeated for each of the four sizing categories (REQ, IF, ALG and SCN)</a:t>
            </a:r>
          </a:p>
          <a:p>
            <a:pPr>
              <a:lnSpc>
                <a:spcPct val="150000"/>
              </a:lnSpc>
            </a:pPr>
            <a:r>
              <a:rPr lang="en-US" dirty="0" smtClean="0"/>
              <a:t>If requirements are managed in an external requirements management tool, sizing metrics for requirements can be easily calculated by applying properties in that tool, and using spreadsheets or other applications to sum each category.</a:t>
            </a:r>
            <a:endParaRPr lang="en-US" dirty="0"/>
          </a:p>
        </p:txBody>
      </p:sp>
      <p:sp>
        <p:nvSpPr>
          <p:cNvPr id="2" name="Title 1"/>
          <p:cNvSpPr>
            <a:spLocks noGrp="1"/>
          </p:cNvSpPr>
          <p:nvPr>
            <p:ph type="title"/>
          </p:nvPr>
        </p:nvSpPr>
        <p:spPr>
          <a:prstGeom prst="rect">
            <a:avLst/>
          </a:prstGeom>
        </p:spPr>
        <p:txBody>
          <a:bodyPr>
            <a:normAutofit fontScale="90000"/>
          </a:bodyPr>
          <a:lstStyle/>
          <a:p>
            <a:r>
              <a:rPr lang="en-US" dirty="0"/>
              <a:t>Apply Reuse Categories </a:t>
            </a:r>
          </a:p>
        </p:txBody>
      </p:sp>
      <p:pic>
        <p:nvPicPr>
          <p:cNvPr id="6" name="Picture 5"/>
          <p:cNvPicPr>
            <a:picLocks noChangeAspect="1"/>
          </p:cNvPicPr>
          <p:nvPr/>
        </p:nvPicPr>
        <p:blipFill>
          <a:blip r:embed="rId2"/>
          <a:stretch>
            <a:fillRect/>
          </a:stretch>
        </p:blipFill>
        <p:spPr>
          <a:xfrm>
            <a:off x="4722933" y="1579048"/>
            <a:ext cx="3739397" cy="1696825"/>
          </a:xfrm>
          <a:prstGeom prst="rect">
            <a:avLst/>
          </a:prstGeom>
        </p:spPr>
      </p:pic>
      <p:pic>
        <p:nvPicPr>
          <p:cNvPr id="9" name="Picture 8"/>
          <p:cNvPicPr>
            <a:picLocks noChangeAspect="1"/>
          </p:cNvPicPr>
          <p:nvPr/>
        </p:nvPicPr>
        <p:blipFill>
          <a:blip r:embed="rId3"/>
          <a:stretch>
            <a:fillRect/>
          </a:stretch>
        </p:blipFill>
        <p:spPr>
          <a:xfrm>
            <a:off x="4990292" y="3109898"/>
            <a:ext cx="3801186" cy="797023"/>
          </a:xfrm>
          <a:prstGeom prst="rect">
            <a:avLst/>
          </a:prstGeom>
        </p:spPr>
      </p:pic>
      <p:pic>
        <p:nvPicPr>
          <p:cNvPr id="10" name="Picture 9"/>
          <p:cNvPicPr>
            <a:picLocks noChangeAspect="1"/>
          </p:cNvPicPr>
          <p:nvPr/>
        </p:nvPicPr>
        <p:blipFill>
          <a:blip r:embed="rId4"/>
          <a:stretch>
            <a:fillRect/>
          </a:stretch>
        </p:blipFill>
        <p:spPr>
          <a:xfrm>
            <a:off x="4722933" y="3813268"/>
            <a:ext cx="3738455" cy="1769835"/>
          </a:xfrm>
          <a:prstGeom prst="rect">
            <a:avLst/>
          </a:prstGeom>
        </p:spPr>
      </p:pic>
    </p:spTree>
    <p:extLst>
      <p:ext uri="{BB962C8B-B14F-4D97-AF65-F5344CB8AC3E}">
        <p14:creationId xmlns:p14="http://schemas.microsoft.com/office/powerpoint/2010/main" val="281875930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67566" y="3581400"/>
            <a:ext cx="6537274" cy="1599616"/>
          </a:xfrm>
          <a:prstGeom prst="rect">
            <a:avLst/>
          </a:prstGeom>
        </p:spPr>
      </p:pic>
      <p:sp>
        <p:nvSpPr>
          <p:cNvPr id="2" name="Title 1"/>
          <p:cNvSpPr>
            <a:spLocks noGrp="1"/>
          </p:cNvSpPr>
          <p:nvPr>
            <p:ph type="title"/>
          </p:nvPr>
        </p:nvSpPr>
        <p:spPr/>
        <p:txBody>
          <a:bodyPr>
            <a:normAutofit/>
          </a:bodyPr>
          <a:lstStyle/>
          <a:p>
            <a:r>
              <a:rPr lang="en-US" dirty="0" smtClean="0"/>
              <a:t>Run the Metrics Tool and Calculate Sizing Element Counts</a:t>
            </a:r>
            <a:endParaRPr lang="en-US" dirty="0"/>
          </a:p>
        </p:txBody>
      </p:sp>
      <p:sp>
        <p:nvSpPr>
          <p:cNvPr id="7" name="Text Placeholder 6"/>
          <p:cNvSpPr>
            <a:spLocks noGrp="1"/>
          </p:cNvSpPr>
          <p:nvPr>
            <p:ph type="body" sz="quarter" idx="17"/>
          </p:nvPr>
        </p:nvSpPr>
        <p:spPr>
          <a:xfrm>
            <a:off x="432001" y="1219200"/>
            <a:ext cx="5816399" cy="2362200"/>
          </a:xfrm>
        </p:spPr>
        <p:txBody>
          <a:bodyPr>
            <a:normAutofit fontScale="92500" lnSpcReduction="10000"/>
          </a:bodyPr>
          <a:lstStyle/>
          <a:p>
            <a:pPr>
              <a:lnSpc>
                <a:spcPct val="110000"/>
              </a:lnSpc>
            </a:pPr>
            <a:r>
              <a:rPr lang="en-US" dirty="0" smtClean="0"/>
              <a:t>Run the metrics tool to generate a metrics table with counts for each reuse category/complexity combination.</a:t>
            </a:r>
          </a:p>
          <a:p>
            <a:pPr lvl="1">
              <a:lnSpc>
                <a:spcPct val="110000"/>
              </a:lnSpc>
            </a:pPr>
            <a:r>
              <a:rPr lang="en-US" dirty="0" smtClean="0"/>
              <a:t>Separate tables are create for each sizing element type (REQ, IF, ALG and SCN)</a:t>
            </a:r>
          </a:p>
          <a:p>
            <a:pPr lvl="1">
              <a:lnSpc>
                <a:spcPct val="110000"/>
              </a:lnSpc>
            </a:pPr>
            <a:r>
              <a:rPr lang="en-US" dirty="0" smtClean="0"/>
              <a:t>Metrics tables can be exported to Excel for input to the cost model.</a:t>
            </a:r>
          </a:p>
          <a:p>
            <a:pPr>
              <a:lnSpc>
                <a:spcPct val="110000"/>
              </a:lnSpc>
            </a:pPr>
            <a:r>
              <a:rPr lang="en-US" dirty="0" smtClean="0"/>
              <a:t>Depending on the tool, other methods may be available to determine sizing counts:</a:t>
            </a:r>
          </a:p>
          <a:p>
            <a:pPr lvl="1">
              <a:lnSpc>
                <a:spcPct val="110000"/>
              </a:lnSpc>
            </a:pPr>
            <a:r>
              <a:rPr lang="en-US" dirty="0" smtClean="0"/>
              <a:t>Export of element tables and count externally.</a:t>
            </a:r>
          </a:p>
          <a:p>
            <a:pPr>
              <a:lnSpc>
                <a:spcPct val="110000"/>
              </a:lnSpc>
            </a:pPr>
            <a:endParaRPr lang="en-US" dirty="0"/>
          </a:p>
        </p:txBody>
      </p:sp>
      <p:sp>
        <p:nvSpPr>
          <p:cNvPr id="8" name="TextBox 7"/>
          <p:cNvSpPr txBox="1"/>
          <p:nvPr/>
        </p:nvSpPr>
        <p:spPr>
          <a:xfrm>
            <a:off x="2438400" y="5411814"/>
            <a:ext cx="4766440" cy="1092094"/>
          </a:xfrm>
          <a:prstGeom prst="rect">
            <a:avLst/>
          </a:prstGeom>
          <a:solidFill>
            <a:schemeClr val="bg1"/>
          </a:solidFill>
          <a:ln>
            <a:solidFill>
              <a:schemeClr val="tx1"/>
            </a:solidFill>
          </a:ln>
        </p:spPr>
        <p:txBody>
          <a:bodyPr wrap="square" rtlCol="0">
            <a:spAutoFit/>
          </a:bodyPr>
          <a:lstStyle/>
          <a:p>
            <a:pPr>
              <a:spcBef>
                <a:spcPts val="600"/>
              </a:spcBef>
            </a:pPr>
            <a:r>
              <a:rPr lang="en-US" sz="1499" dirty="0"/>
              <a:t>The metrics tables shows the history of metrics calculations.</a:t>
            </a:r>
          </a:p>
          <a:p>
            <a:pPr>
              <a:spcBef>
                <a:spcPts val="600"/>
              </a:spcBef>
            </a:pPr>
            <a:r>
              <a:rPr lang="en-US" sz="1499" dirty="0"/>
              <a:t>A documentation column can be added to record rational and other data for each metric calculation.</a:t>
            </a:r>
          </a:p>
        </p:txBody>
      </p:sp>
      <p:sp>
        <p:nvSpPr>
          <p:cNvPr id="9" name="Rectangle 8"/>
          <p:cNvSpPr/>
          <p:nvPr/>
        </p:nvSpPr>
        <p:spPr>
          <a:xfrm>
            <a:off x="838200" y="4190999"/>
            <a:ext cx="685800" cy="99001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cxnSp>
        <p:nvCxnSpPr>
          <p:cNvPr id="11" name="Straight Arrow Connector 10"/>
          <p:cNvCxnSpPr>
            <a:stCxn id="8" idx="1"/>
          </p:cNvCxnSpPr>
          <p:nvPr/>
        </p:nvCxnSpPr>
        <p:spPr>
          <a:xfrm flipH="1" flipV="1">
            <a:off x="1371600" y="5181016"/>
            <a:ext cx="1066800" cy="776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3"/>
          <a:stretch>
            <a:fillRect/>
          </a:stretch>
        </p:blipFill>
        <p:spPr>
          <a:xfrm>
            <a:off x="6553200" y="1828800"/>
            <a:ext cx="2436259" cy="2422970"/>
          </a:xfrm>
          <a:prstGeom prst="rect">
            <a:avLst/>
          </a:prstGeom>
        </p:spPr>
      </p:pic>
    </p:spTree>
    <p:extLst>
      <p:ext uri="{BB962C8B-B14F-4D97-AF65-F5344CB8AC3E}">
        <p14:creationId xmlns:p14="http://schemas.microsoft.com/office/powerpoint/2010/main" val="318782056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Up Arrow 9"/>
          <p:cNvSpPr/>
          <p:nvPr/>
        </p:nvSpPr>
        <p:spPr>
          <a:xfrm rot="12425532">
            <a:off x="4212909" y="1185808"/>
            <a:ext cx="2665939" cy="1073153"/>
          </a:xfrm>
          <a:prstGeom prst="curvedUpArrow">
            <a:avLst>
              <a:gd name="adj1" fmla="val 25000"/>
              <a:gd name="adj2" fmla="val 59545"/>
              <a:gd name="adj3" fmla="val 25000"/>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4217783" y="3192234"/>
            <a:ext cx="4789671" cy="1540332"/>
            <a:chOff x="4229100" y="3192234"/>
            <a:chExt cx="4914900" cy="1540332"/>
          </a:xfrm>
        </p:grpSpPr>
        <p:sp>
          <p:nvSpPr>
            <p:cNvPr id="2" name="Curved Up Arrow 1"/>
            <p:cNvSpPr/>
            <p:nvPr/>
          </p:nvSpPr>
          <p:spPr>
            <a:xfrm>
              <a:off x="4229100" y="3192234"/>
              <a:ext cx="3443627" cy="1540332"/>
            </a:xfrm>
            <a:prstGeom prst="curvedUpArrow">
              <a:avLst>
                <a:gd name="adj1" fmla="val 25000"/>
                <a:gd name="adj2" fmla="val 59545"/>
                <a:gd name="adj3" fmla="val 25000"/>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437034" y="3700790"/>
              <a:ext cx="1706966" cy="523220"/>
            </a:xfrm>
            <a:prstGeom prst="rect">
              <a:avLst/>
            </a:prstGeom>
            <a:noFill/>
          </p:spPr>
          <p:txBody>
            <a:bodyPr wrap="square" rtlCol="0">
              <a:spAutoFit/>
            </a:bodyPr>
            <a:lstStyle/>
            <a:p>
              <a:r>
                <a:rPr lang="en-US" sz="1400" dirty="0" smtClean="0">
                  <a:solidFill>
                    <a:schemeClr val="tx2"/>
                  </a:solidFill>
                </a:rPr>
                <a:t>Rapid “what-if” analysis roundtrips</a:t>
              </a:r>
              <a:endParaRPr lang="en-US" sz="1400" dirty="0">
                <a:solidFill>
                  <a:schemeClr val="tx2"/>
                </a:solidFill>
              </a:endParaRPr>
            </a:p>
          </p:txBody>
        </p:sp>
      </p:grpSp>
      <p:sp>
        <p:nvSpPr>
          <p:cNvPr id="5" name="Title 4"/>
          <p:cNvSpPr>
            <a:spLocks noGrp="1"/>
          </p:cNvSpPr>
          <p:nvPr>
            <p:ph type="title"/>
          </p:nvPr>
        </p:nvSpPr>
        <p:spPr/>
        <p:txBody>
          <a:bodyPr/>
          <a:lstStyle/>
          <a:p>
            <a:r>
              <a:rPr lang="en-US" dirty="0" smtClean="0"/>
              <a:t>Analyze Estimate Result</a:t>
            </a:r>
            <a:endParaRPr lang="en-US" dirty="0"/>
          </a:p>
        </p:txBody>
      </p:sp>
      <p:pic>
        <p:nvPicPr>
          <p:cNvPr id="9" name="Picture 8"/>
          <p:cNvPicPr>
            <a:picLocks noChangeAspect="1"/>
          </p:cNvPicPr>
          <p:nvPr/>
        </p:nvPicPr>
        <p:blipFill>
          <a:blip r:embed="rId2"/>
          <a:stretch>
            <a:fillRect/>
          </a:stretch>
        </p:blipFill>
        <p:spPr>
          <a:xfrm>
            <a:off x="192831" y="1828800"/>
            <a:ext cx="3581400" cy="2387600"/>
          </a:xfrm>
          <a:prstGeom prst="rect">
            <a:avLst/>
          </a:prstGeom>
        </p:spPr>
      </p:pic>
      <p:pic>
        <p:nvPicPr>
          <p:cNvPr id="8" name="Picture 7"/>
          <p:cNvPicPr>
            <a:picLocks noChangeAspect="1"/>
          </p:cNvPicPr>
          <p:nvPr/>
        </p:nvPicPr>
        <p:blipFill>
          <a:blip r:embed="rId3"/>
          <a:stretch>
            <a:fillRect/>
          </a:stretch>
        </p:blipFill>
        <p:spPr>
          <a:xfrm>
            <a:off x="1219200" y="2895601"/>
            <a:ext cx="3597108" cy="2398072"/>
          </a:xfrm>
          <a:prstGeom prst="rect">
            <a:avLst/>
          </a:prstGeom>
        </p:spPr>
      </p:pic>
      <p:pic>
        <p:nvPicPr>
          <p:cNvPr id="11" name="Picture 10"/>
          <p:cNvPicPr>
            <a:picLocks noChangeAspect="1"/>
          </p:cNvPicPr>
          <p:nvPr/>
        </p:nvPicPr>
        <p:blipFill>
          <a:blip r:embed="rId4"/>
          <a:stretch>
            <a:fillRect/>
          </a:stretch>
        </p:blipFill>
        <p:spPr>
          <a:xfrm>
            <a:off x="2438400" y="3962400"/>
            <a:ext cx="3581400" cy="2387600"/>
          </a:xfrm>
          <a:prstGeom prst="rect">
            <a:avLst/>
          </a:prstGeom>
        </p:spPr>
      </p:pic>
      <p:pic>
        <p:nvPicPr>
          <p:cNvPr id="5122" name="Picture 2" descr="Image result for no magic cameo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977499"/>
            <a:ext cx="3341871" cy="198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92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arn(inVertical)">
                                      <p:cBhvr>
                                        <p:cTn id="11" dur="1000"/>
                                        <p:tgtEl>
                                          <p:spTgt spid="512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43200"/>
            <a:ext cx="8359478" cy="304800"/>
          </a:xfrm>
          <a:prstGeom prst="rect">
            <a:avLst/>
          </a:prstGeom>
        </p:spPr>
        <p:txBody>
          <a:bodyPr/>
          <a:lstStyle/>
          <a:p>
            <a:r>
              <a:rPr lang="en-US" smtClean="0"/>
              <a:t>Conclusion</a:t>
            </a:r>
            <a:endParaRPr lang="en-US" dirty="0"/>
          </a:p>
        </p:txBody>
      </p:sp>
      <p:sp>
        <p:nvSpPr>
          <p:cNvPr id="3" name="Content Placeholder 2"/>
          <p:cNvSpPr>
            <a:spLocks noGrp="1"/>
          </p:cNvSpPr>
          <p:nvPr>
            <p:ph type="body" sz="quarter" idx="17"/>
          </p:nvPr>
        </p:nvSpPr>
        <p:spPr/>
        <p:txBody>
          <a:bodyPr/>
          <a:lstStyle/>
          <a:p>
            <a:r>
              <a:rPr lang="en-US" dirty="0" smtClean="0"/>
              <a:t>Parametric cost estimating can be seamlessly integrated into Model-Based Systems Engineering:</a:t>
            </a:r>
          </a:p>
          <a:p>
            <a:pPr lvl="1"/>
            <a:r>
              <a:rPr lang="en-US" dirty="0" smtClean="0"/>
              <a:t>Sizing data becomes a property of each model </a:t>
            </a:r>
            <a:r>
              <a:rPr lang="en-US" dirty="0" smtClean="0"/>
              <a:t>element</a:t>
            </a:r>
            <a:endParaRPr lang="en-US" dirty="0" smtClean="0"/>
          </a:p>
          <a:p>
            <a:pPr lvl="1"/>
            <a:r>
              <a:rPr lang="en-US" dirty="0" smtClean="0"/>
              <a:t>The model repository provides a single source of </a:t>
            </a:r>
            <a:r>
              <a:rPr lang="en-US" dirty="0" smtClean="0"/>
              <a:t>truth</a:t>
            </a:r>
            <a:endParaRPr lang="en-US" dirty="0" smtClean="0"/>
          </a:p>
          <a:p>
            <a:pPr lvl="1"/>
            <a:r>
              <a:rPr lang="en-US" dirty="0" smtClean="0"/>
              <a:t>Libraries can be created to maintain and revise reuse category and complexity consistent with changes in project </a:t>
            </a:r>
            <a:r>
              <a:rPr lang="en-US" dirty="0" smtClean="0"/>
              <a:t>lifecycles</a:t>
            </a:r>
            <a:endParaRPr lang="en-US" dirty="0" smtClean="0"/>
          </a:p>
          <a:p>
            <a:pPr lvl="1"/>
            <a:r>
              <a:rPr lang="en-US" dirty="0" smtClean="0"/>
              <a:t>Rigor of MBSE with </a:t>
            </a:r>
            <a:r>
              <a:rPr lang="en-US" dirty="0" err="1" smtClean="0"/>
              <a:t>SysML</a:t>
            </a:r>
            <a:r>
              <a:rPr lang="en-US" dirty="0" smtClean="0"/>
              <a:t> and the automated features of the tools provide a practical and efficient mechanism to develop sizing models of legacy systems in order to establish a calibration </a:t>
            </a:r>
            <a:r>
              <a:rPr lang="en-US" dirty="0" smtClean="0"/>
              <a:t>baseline</a:t>
            </a:r>
            <a:endParaRPr lang="en-US" dirty="0" smtClean="0"/>
          </a:p>
          <a:p>
            <a:pPr>
              <a:spcBef>
                <a:spcPts val="600"/>
              </a:spcBef>
            </a:pPr>
            <a:r>
              <a:rPr lang="en-US" dirty="0" smtClean="0"/>
              <a:t>Feasibility of COSYSMO integrated into a </a:t>
            </a:r>
            <a:r>
              <a:rPr lang="en-US" dirty="0" err="1" smtClean="0"/>
              <a:t>SysML</a:t>
            </a:r>
            <a:r>
              <a:rPr lang="en-US" dirty="0" smtClean="0"/>
              <a:t>-based modeling environment demonstrated with </a:t>
            </a:r>
            <a:r>
              <a:rPr lang="en-US" dirty="0" err="1" smtClean="0"/>
              <a:t>MagicDraw</a:t>
            </a:r>
            <a:r>
              <a:rPr lang="en-US" dirty="0" smtClean="0"/>
              <a:t>:</a:t>
            </a:r>
          </a:p>
          <a:p>
            <a:pPr lvl="1"/>
            <a:r>
              <a:rPr lang="en-US" dirty="0" smtClean="0"/>
              <a:t>All methods shown are existing features of the </a:t>
            </a:r>
            <a:r>
              <a:rPr lang="en-US" dirty="0" err="1" smtClean="0"/>
              <a:t>SysML</a:t>
            </a:r>
            <a:r>
              <a:rPr lang="en-US" dirty="0" smtClean="0"/>
              <a:t> language or the </a:t>
            </a:r>
            <a:r>
              <a:rPr lang="en-US" dirty="0" smtClean="0"/>
              <a:t>toolset</a:t>
            </a:r>
            <a:endParaRPr lang="en-US" dirty="0" smtClean="0"/>
          </a:p>
          <a:p>
            <a:pPr>
              <a:spcBef>
                <a:spcPts val="600"/>
              </a:spcBef>
            </a:pPr>
            <a:r>
              <a:rPr lang="en-US" dirty="0" smtClean="0"/>
              <a:t>Feasibility of tool-tool interfaces enabled by reusable profiles and templates:</a:t>
            </a:r>
          </a:p>
          <a:p>
            <a:pPr lvl="1"/>
            <a:r>
              <a:rPr lang="en-US" dirty="0" smtClean="0"/>
              <a:t>Create once, reused again and </a:t>
            </a:r>
            <a:r>
              <a:rPr lang="en-US" dirty="0" smtClean="0"/>
              <a:t>again</a:t>
            </a:r>
            <a:endParaRPr lang="en-US" dirty="0" smtClean="0"/>
          </a:p>
          <a:p>
            <a:pPr lvl="1"/>
            <a:r>
              <a:rPr lang="en-US" dirty="0" smtClean="0"/>
              <a:t>Can be applied to new </a:t>
            </a:r>
            <a:r>
              <a:rPr lang="en-US" dirty="0" err="1" smtClean="0"/>
              <a:t>SysML</a:t>
            </a:r>
            <a:r>
              <a:rPr lang="en-US" dirty="0" smtClean="0"/>
              <a:t> models</a:t>
            </a:r>
          </a:p>
          <a:p>
            <a:pPr lvl="1"/>
            <a:endParaRPr lang="en-US" dirty="0" smtClean="0"/>
          </a:p>
          <a:p>
            <a:endParaRPr lang="en-US" dirty="0"/>
          </a:p>
        </p:txBody>
      </p:sp>
    </p:spTree>
    <p:extLst>
      <p:ext uri="{BB962C8B-B14F-4D97-AF65-F5344CB8AC3E}">
        <p14:creationId xmlns:p14="http://schemas.microsoft.com/office/powerpoint/2010/main" val="336834043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43200"/>
            <a:ext cx="8359478" cy="304800"/>
          </a:xfrm>
          <a:prstGeom prst="rect">
            <a:avLst/>
          </a:prstGeom>
        </p:spPr>
        <p:txBody>
          <a:bodyPr>
            <a:normAutofit fontScale="90000"/>
          </a:bodyPr>
          <a:lstStyle/>
          <a:p>
            <a:r>
              <a:rPr lang="en-US" dirty="0" smtClean="0"/>
              <a:t>Key Benefits</a:t>
            </a:r>
            <a:endParaRPr lang="en-US" dirty="0"/>
          </a:p>
        </p:txBody>
      </p:sp>
      <p:sp>
        <p:nvSpPr>
          <p:cNvPr id="5" name="Content Placeholder 4"/>
          <p:cNvSpPr>
            <a:spLocks noGrp="1"/>
          </p:cNvSpPr>
          <p:nvPr>
            <p:ph type="body" sz="quarter" idx="17"/>
          </p:nvPr>
        </p:nvSpPr>
        <p:spPr/>
        <p:txBody>
          <a:bodyPr>
            <a:normAutofit/>
          </a:bodyPr>
          <a:lstStyle/>
          <a:p>
            <a:pPr lvl="0"/>
            <a:r>
              <a:rPr lang="en-US" dirty="0"/>
              <a:t>Seamless integration of cost estimation with the system design and modeling </a:t>
            </a:r>
            <a:r>
              <a:rPr lang="en-US" dirty="0" smtClean="0"/>
              <a:t>process:</a:t>
            </a:r>
            <a:endParaRPr lang="en-US" dirty="0"/>
          </a:p>
          <a:p>
            <a:pPr lvl="1"/>
            <a:r>
              <a:rPr lang="en-US" dirty="0" smtClean="0"/>
              <a:t>Providing consistency and traceability.</a:t>
            </a:r>
          </a:p>
          <a:p>
            <a:pPr lvl="2"/>
            <a:r>
              <a:rPr lang="en-US" dirty="0" smtClean="0"/>
              <a:t>Sizing data becomes a property of the model element.</a:t>
            </a:r>
          </a:p>
          <a:p>
            <a:pPr lvl="1"/>
            <a:r>
              <a:rPr lang="en-US" dirty="0" smtClean="0"/>
              <a:t>Enabling rapid-turnaround “what-if</a:t>
            </a:r>
            <a:r>
              <a:rPr lang="en-US" dirty="0"/>
              <a:t>” architecture trade </a:t>
            </a:r>
            <a:r>
              <a:rPr lang="en-US" dirty="0" smtClean="0"/>
              <a:t>analysis</a:t>
            </a:r>
            <a:endParaRPr lang="en-US" dirty="0" smtClean="0"/>
          </a:p>
          <a:p>
            <a:pPr lvl="1"/>
            <a:r>
              <a:rPr lang="en-US" dirty="0" smtClean="0"/>
              <a:t>Promoting Design-To-Cost.</a:t>
            </a:r>
          </a:p>
          <a:p>
            <a:pPr lvl="1"/>
            <a:r>
              <a:rPr lang="en-US" dirty="0" smtClean="0"/>
              <a:t>Enabling design reuse.</a:t>
            </a:r>
          </a:p>
          <a:p>
            <a:pPr lvl="1"/>
            <a:r>
              <a:rPr lang="en-US" dirty="0" smtClean="0"/>
              <a:t>Economic </a:t>
            </a:r>
            <a:r>
              <a:rPr lang="en-US" dirty="0"/>
              <a:t>impact early </a:t>
            </a:r>
            <a:r>
              <a:rPr lang="en-US" dirty="0" smtClean="0"/>
              <a:t>in system lifecycle and </a:t>
            </a:r>
            <a:r>
              <a:rPr lang="en-US" dirty="0" smtClean="0"/>
              <a:t>an integral part of architecture</a:t>
            </a:r>
            <a:endParaRPr lang="en-US" dirty="0"/>
          </a:p>
          <a:p>
            <a:pPr lvl="1"/>
            <a:r>
              <a:rPr lang="en-US" dirty="0" smtClean="0"/>
              <a:t>Culture change for systems engineers:</a:t>
            </a:r>
          </a:p>
          <a:p>
            <a:pPr lvl="2"/>
            <a:r>
              <a:rPr lang="en-US" dirty="0" smtClean="0"/>
              <a:t>Shift of mindset and right behavior in </a:t>
            </a:r>
            <a:r>
              <a:rPr lang="en-US" dirty="0" smtClean="0"/>
              <a:t>design</a:t>
            </a:r>
            <a:endParaRPr lang="en-US" dirty="0" smtClean="0"/>
          </a:p>
          <a:p>
            <a:pPr lvl="2"/>
            <a:r>
              <a:rPr lang="en-US" dirty="0" smtClean="0"/>
              <a:t>Systems engineering for economic </a:t>
            </a:r>
            <a:r>
              <a:rPr lang="en-US" dirty="0" smtClean="0"/>
              <a:t>goals</a:t>
            </a:r>
            <a:endParaRPr lang="en-US" dirty="0" smtClean="0"/>
          </a:p>
          <a:p>
            <a:pPr lvl="1"/>
            <a:r>
              <a:rPr lang="en-US" dirty="0" smtClean="0"/>
              <a:t>Application of Model Based Systems Engineering </a:t>
            </a:r>
            <a:r>
              <a:rPr lang="en-US" dirty="0" smtClean="0"/>
              <a:t>–</a:t>
            </a:r>
            <a:r>
              <a:rPr lang="en-US" dirty="0"/>
              <a:t> </a:t>
            </a:r>
            <a:r>
              <a:rPr lang="en-US" dirty="0" smtClean="0"/>
              <a:t>LET </a:t>
            </a:r>
            <a:r>
              <a:rPr lang="en-US" dirty="0" smtClean="0"/>
              <a:t>THE TOOLS DO THE WORK</a:t>
            </a:r>
          </a:p>
        </p:txBody>
      </p:sp>
    </p:spTree>
    <p:extLst>
      <p:ext uri="{BB962C8B-B14F-4D97-AF65-F5344CB8AC3E}">
        <p14:creationId xmlns:p14="http://schemas.microsoft.com/office/powerpoint/2010/main" val="401629988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43200"/>
            <a:ext cx="8359478" cy="304800"/>
          </a:xfrm>
          <a:prstGeom prst="rect">
            <a:avLst/>
          </a:prstGeom>
        </p:spPr>
        <p:txBody>
          <a:bodyPr>
            <a:normAutofit fontScale="90000"/>
          </a:bodyPr>
          <a:lstStyle/>
          <a:p>
            <a:r>
              <a:rPr lang="en-US" dirty="0"/>
              <a:t>Next Steps</a:t>
            </a:r>
          </a:p>
        </p:txBody>
      </p:sp>
      <p:sp>
        <p:nvSpPr>
          <p:cNvPr id="5" name="Content Placeholder 4"/>
          <p:cNvSpPr>
            <a:spLocks noGrp="1"/>
          </p:cNvSpPr>
          <p:nvPr>
            <p:ph type="body" sz="quarter" idx="17"/>
          </p:nvPr>
        </p:nvSpPr>
        <p:spPr/>
        <p:txBody>
          <a:bodyPr>
            <a:normAutofit/>
          </a:bodyPr>
          <a:lstStyle/>
          <a:p>
            <a:pPr lvl="0"/>
            <a:r>
              <a:rPr lang="en-US" dirty="0" smtClean="0"/>
              <a:t>Design Patters and Guidelines for Sizing Estimation</a:t>
            </a:r>
          </a:p>
          <a:p>
            <a:pPr lvl="1"/>
            <a:r>
              <a:rPr lang="en-US" dirty="0" smtClean="0"/>
              <a:t>Develop </a:t>
            </a:r>
            <a:r>
              <a:rPr lang="en-US" dirty="0"/>
              <a:t>guidelines and standards for </a:t>
            </a:r>
            <a:r>
              <a:rPr lang="en-US" dirty="0" smtClean="0"/>
              <a:t>levels </a:t>
            </a:r>
            <a:r>
              <a:rPr lang="en-US" dirty="0"/>
              <a:t>of </a:t>
            </a:r>
            <a:r>
              <a:rPr lang="en-US" dirty="0" smtClean="0"/>
              <a:t>abstraction, design patters </a:t>
            </a:r>
            <a:r>
              <a:rPr lang="en-US" dirty="0"/>
              <a:t>and identification of model elements that should be included or excluded from the sizing </a:t>
            </a:r>
            <a:r>
              <a:rPr lang="en-US" dirty="0" smtClean="0"/>
              <a:t>counts.</a:t>
            </a:r>
            <a:endParaRPr lang="en-US" dirty="0"/>
          </a:p>
          <a:p>
            <a:pPr lvl="0"/>
            <a:r>
              <a:rPr lang="en-US" dirty="0"/>
              <a:t>Design Patters and Guidelines for </a:t>
            </a:r>
            <a:r>
              <a:rPr lang="en-US" dirty="0" smtClean="0"/>
              <a:t>Developing Calibration Data</a:t>
            </a:r>
            <a:endParaRPr lang="en-US" dirty="0"/>
          </a:p>
          <a:p>
            <a:pPr lvl="1"/>
            <a:r>
              <a:rPr lang="en-US" dirty="0"/>
              <a:t>Develop guidelines and standards for </a:t>
            </a:r>
            <a:r>
              <a:rPr lang="en-US" dirty="0" smtClean="0"/>
              <a:t>modeling existing/delivered systems with known cost data for calibration of cost model equations.</a:t>
            </a:r>
            <a:endParaRPr lang="en-US" dirty="0"/>
          </a:p>
          <a:p>
            <a:pPr lvl="0"/>
            <a:r>
              <a:rPr lang="en-US" dirty="0" smtClean="0"/>
              <a:t>Tool-Tool Data Exchange</a:t>
            </a:r>
          </a:p>
          <a:p>
            <a:pPr lvl="1"/>
            <a:r>
              <a:rPr lang="en-US" dirty="0" smtClean="0"/>
              <a:t>Develop an export/report format that can be used as direct input to the calibrated cost estimation tools.</a:t>
            </a:r>
          </a:p>
          <a:p>
            <a:pPr lvl="0"/>
            <a:r>
              <a:rPr lang="en-US" dirty="0" smtClean="0"/>
              <a:t>Commercial Plugin</a:t>
            </a:r>
          </a:p>
          <a:p>
            <a:pPr lvl="1"/>
            <a:r>
              <a:rPr lang="en-US" dirty="0" smtClean="0"/>
              <a:t>Develop a </a:t>
            </a:r>
            <a:r>
              <a:rPr lang="en-US" dirty="0"/>
              <a:t>tool plug-in or template that can be obtained as an off-the-shelf </a:t>
            </a:r>
            <a:r>
              <a:rPr lang="en-US" dirty="0" smtClean="0"/>
              <a:t>module with all required COSYSMO model stereotypes, pre-defined counting metrics and export formats to </a:t>
            </a:r>
            <a:r>
              <a:rPr lang="en-US" dirty="0"/>
              <a:t>further automate the sizing collection and estimation </a:t>
            </a:r>
            <a:r>
              <a:rPr lang="en-US" dirty="0" smtClean="0"/>
              <a:t>process.</a:t>
            </a:r>
          </a:p>
          <a:p>
            <a:pPr lvl="0"/>
            <a:endParaRPr lang="en-US" dirty="0"/>
          </a:p>
          <a:p>
            <a:endParaRPr lang="en-US" dirty="0"/>
          </a:p>
        </p:txBody>
      </p:sp>
    </p:spTree>
    <p:extLst>
      <p:ext uri="{BB962C8B-B14F-4D97-AF65-F5344CB8AC3E}">
        <p14:creationId xmlns:p14="http://schemas.microsoft.com/office/powerpoint/2010/main" val="12408489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5" name="Text Placeholder 4"/>
          <p:cNvSpPr>
            <a:spLocks noGrp="1"/>
          </p:cNvSpPr>
          <p:nvPr>
            <p:ph type="body" sz="quarter" idx="13"/>
          </p:nvPr>
        </p:nvSpPr>
        <p:spPr>
          <a:xfrm>
            <a:off x="5004000" y="1600200"/>
            <a:ext cx="3708000" cy="914400"/>
          </a:xfrm>
        </p:spPr>
        <p:txBody>
          <a:bodyPr/>
          <a:lstStyle/>
          <a:p>
            <a:pPr>
              <a:lnSpc>
                <a:spcPct val="150000"/>
              </a:lnSpc>
            </a:pPr>
            <a:r>
              <a:rPr lang="en-US" i="1" dirty="0" smtClean="0">
                <a:latin typeface="+mj-lt"/>
              </a:rPr>
              <a:t>Dr. Gan Wang, BAE Systems</a:t>
            </a:r>
          </a:p>
          <a:p>
            <a:pPr>
              <a:lnSpc>
                <a:spcPct val="150000"/>
              </a:lnSpc>
            </a:pPr>
            <a:r>
              <a:rPr lang="en-US" i="1" dirty="0" smtClean="0">
                <a:latin typeface="+mj-lt"/>
              </a:rPr>
              <a:t>Mr. Barry Papke, No Magic, Inc.</a:t>
            </a:r>
          </a:p>
          <a:p>
            <a:pPr>
              <a:lnSpc>
                <a:spcPct val="150000"/>
              </a:lnSpc>
            </a:pPr>
            <a:r>
              <a:rPr lang="en-US" i="1" dirty="0" smtClean="0">
                <a:latin typeface="+mj-lt"/>
              </a:rPr>
              <a:t>Dr. Saulius Pavalkis, No Magic, Inc.</a:t>
            </a:r>
            <a:endParaRPr lang="en-US" i="1" dirty="0">
              <a:latin typeface="+mj-lt"/>
            </a:endParaRPr>
          </a:p>
        </p:txBody>
      </p:sp>
      <p:pic>
        <p:nvPicPr>
          <p:cNvPr id="3074" name="Picture 2" descr="Image result f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86200"/>
            <a:ext cx="2185463" cy="1550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298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we mean when we say MBSE?</a:t>
            </a:r>
          </a:p>
        </p:txBody>
      </p:sp>
      <p:graphicFrame>
        <p:nvGraphicFramePr>
          <p:cNvPr id="6" name="Diagram 5"/>
          <p:cNvGraphicFramePr/>
          <p:nvPr>
            <p:extLst>
              <p:ext uri="{D42A27DB-BD31-4B8C-83A1-F6EECF244321}">
                <p14:modId xmlns:p14="http://schemas.microsoft.com/office/powerpoint/2010/main" val="2219186056"/>
              </p:ext>
            </p:extLst>
          </p:nvPr>
        </p:nvGraphicFramePr>
        <p:xfrm>
          <a:off x="4114800" y="1544559"/>
          <a:ext cx="4383272" cy="314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75465" y="1566615"/>
            <a:ext cx="3821880" cy="923073"/>
          </a:xfrm>
          <a:prstGeom prst="rect">
            <a:avLst/>
          </a:prstGeom>
          <a:noFill/>
        </p:spPr>
        <p:txBody>
          <a:bodyPr wrap="none" rtlCol="0">
            <a:spAutoFit/>
          </a:bodyPr>
          <a:lstStyle/>
          <a:p>
            <a:pPr algn="ctr"/>
            <a:r>
              <a:rPr lang="en-US" sz="2699" b="1" dirty="0"/>
              <a:t>Model Based </a:t>
            </a:r>
          </a:p>
          <a:p>
            <a:pPr algn="ctr"/>
            <a:r>
              <a:rPr lang="en-US" sz="2699" b="1" dirty="0"/>
              <a:t>Systems Engineering</a:t>
            </a:r>
          </a:p>
        </p:txBody>
      </p:sp>
      <p:pic>
        <p:nvPicPr>
          <p:cNvPr id="8" name="Picture 7"/>
          <p:cNvPicPr>
            <a:picLocks noChangeAspect="1"/>
          </p:cNvPicPr>
          <p:nvPr/>
        </p:nvPicPr>
        <p:blipFill>
          <a:blip r:embed="rId7"/>
          <a:stretch>
            <a:fillRect/>
          </a:stretch>
        </p:blipFill>
        <p:spPr>
          <a:xfrm>
            <a:off x="1114609" y="2488449"/>
            <a:ext cx="2467710" cy="2388351"/>
          </a:xfrm>
          <a:prstGeom prst="rect">
            <a:avLst/>
          </a:prstGeom>
        </p:spPr>
      </p:pic>
      <p:sp>
        <p:nvSpPr>
          <p:cNvPr id="9" name="TextBox 8"/>
          <p:cNvSpPr txBox="1"/>
          <p:nvPr/>
        </p:nvSpPr>
        <p:spPr>
          <a:xfrm>
            <a:off x="1447800" y="5269138"/>
            <a:ext cx="6858000"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C4C02"/>
                </a:solidFill>
              </a:rPr>
              <a:t>Model/data </a:t>
            </a:r>
            <a:r>
              <a:rPr lang="en-US" sz="1600" dirty="0">
                <a:solidFill>
                  <a:srgbClr val="FC4C02"/>
                </a:solidFill>
              </a:rPr>
              <a:t>repository provides a single source of truth!</a:t>
            </a:r>
          </a:p>
          <a:p>
            <a:pPr marL="742950" lvl="1" indent="-285750">
              <a:buFont typeface="Arial" panose="020B0604020202020204" pitchFamily="34" charset="0"/>
              <a:buChar char="•"/>
            </a:pPr>
            <a:r>
              <a:rPr lang="en-US" sz="1600" dirty="0" smtClean="0">
                <a:solidFill>
                  <a:srgbClr val="FC4C02"/>
                </a:solidFill>
              </a:rPr>
              <a:t>Cost model is another model</a:t>
            </a:r>
          </a:p>
          <a:p>
            <a:pPr marL="742950" lvl="1" indent="-285750">
              <a:buFont typeface="Arial" panose="020B0604020202020204" pitchFamily="34" charset="0"/>
              <a:buChar char="•"/>
            </a:pPr>
            <a:r>
              <a:rPr lang="en-US" sz="1600" dirty="0" smtClean="0">
                <a:solidFill>
                  <a:srgbClr val="FC4C02"/>
                </a:solidFill>
              </a:rPr>
              <a:t>Estimate is another piece of data within repository</a:t>
            </a:r>
          </a:p>
        </p:txBody>
      </p:sp>
    </p:spTree>
    <p:extLst>
      <p:ext uri="{BB962C8B-B14F-4D97-AF65-F5344CB8AC3E}">
        <p14:creationId xmlns:p14="http://schemas.microsoft.com/office/powerpoint/2010/main" val="31123252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COSYSMO – Parametric Cost Model for Systems</a:t>
            </a:r>
          </a:p>
        </p:txBody>
      </p:sp>
      <p:sp>
        <p:nvSpPr>
          <p:cNvPr id="5" name="Text Box 2"/>
          <p:cNvSpPr txBox="1">
            <a:spLocks noChangeArrowheads="1"/>
          </p:cNvSpPr>
          <p:nvPr/>
        </p:nvSpPr>
        <p:spPr bwMode="auto">
          <a:xfrm>
            <a:off x="5029200" y="2895600"/>
            <a:ext cx="1757212" cy="1200329"/>
          </a:xfrm>
          <a:prstGeom prst="rect">
            <a:avLst/>
          </a:prstGeom>
          <a:solidFill>
            <a:srgbClr val="66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endParaRPr lang="en-US" altLang="en-US" sz="2400">
              <a:solidFill>
                <a:schemeClr val="tx1"/>
              </a:solidFill>
              <a:latin typeface="Helvetica" pitchFamily="34" charset="0"/>
            </a:endParaRPr>
          </a:p>
          <a:p>
            <a:pPr algn="l">
              <a:lnSpc>
                <a:spcPct val="100000"/>
              </a:lnSpc>
              <a:spcBef>
                <a:spcPct val="0"/>
              </a:spcBef>
              <a:buFontTx/>
              <a:buNone/>
            </a:pPr>
            <a:r>
              <a:rPr lang="en-US" altLang="en-US" sz="2400" b="1">
                <a:solidFill>
                  <a:schemeClr val="tx1"/>
                </a:solidFill>
                <a:latin typeface="Helvetica" pitchFamily="34" charset="0"/>
              </a:rPr>
              <a:t>COSYSMO</a:t>
            </a:r>
          </a:p>
          <a:p>
            <a:pPr algn="l">
              <a:lnSpc>
                <a:spcPct val="100000"/>
              </a:lnSpc>
              <a:spcBef>
                <a:spcPct val="0"/>
              </a:spcBef>
              <a:buFontTx/>
              <a:buNone/>
            </a:pPr>
            <a:endParaRPr lang="en-US" altLang="en-US" sz="2400" b="1">
              <a:solidFill>
                <a:schemeClr val="tx1"/>
              </a:solidFill>
              <a:latin typeface="Helvetica" pitchFamily="34" charset="0"/>
            </a:endParaRPr>
          </a:p>
        </p:txBody>
      </p:sp>
      <p:sp>
        <p:nvSpPr>
          <p:cNvPr id="6" name="AutoShape 3"/>
          <p:cNvSpPr>
            <a:spLocks noChangeArrowheads="1"/>
          </p:cNvSpPr>
          <p:nvPr/>
        </p:nvSpPr>
        <p:spPr bwMode="auto">
          <a:xfrm>
            <a:off x="4191000" y="2971800"/>
            <a:ext cx="766763" cy="381000"/>
          </a:xfrm>
          <a:prstGeom prst="rightArrow">
            <a:avLst>
              <a:gd name="adj1" fmla="val 50000"/>
              <a:gd name="adj2" fmla="val 5031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4"/>
          <p:cNvSpPr>
            <a:spLocks noChangeArrowheads="1"/>
          </p:cNvSpPr>
          <p:nvPr/>
        </p:nvSpPr>
        <p:spPr bwMode="auto">
          <a:xfrm>
            <a:off x="6934200" y="3352800"/>
            <a:ext cx="636588" cy="381000"/>
          </a:xfrm>
          <a:prstGeom prst="rightArrow">
            <a:avLst>
              <a:gd name="adj1" fmla="val 50000"/>
              <a:gd name="adj2" fmla="val 4177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
          <p:cNvSpPr>
            <a:spLocks noChangeArrowheads="1"/>
          </p:cNvSpPr>
          <p:nvPr/>
        </p:nvSpPr>
        <p:spPr bwMode="auto">
          <a:xfrm>
            <a:off x="4191000" y="3581400"/>
            <a:ext cx="766763" cy="381000"/>
          </a:xfrm>
          <a:prstGeom prst="rightArrow">
            <a:avLst>
              <a:gd name="adj1" fmla="val 50000"/>
              <a:gd name="adj2" fmla="val 5031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6"/>
          <p:cNvSpPr txBox="1">
            <a:spLocks noChangeArrowheads="1"/>
          </p:cNvSpPr>
          <p:nvPr/>
        </p:nvSpPr>
        <p:spPr bwMode="auto">
          <a:xfrm>
            <a:off x="2814638" y="2589213"/>
            <a:ext cx="12474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r>
              <a:rPr lang="en-US" altLang="en-US" sz="2400" b="1">
                <a:solidFill>
                  <a:srgbClr val="0066FF"/>
                </a:solidFill>
                <a:latin typeface="Helvetica" pitchFamily="34" charset="0"/>
              </a:rPr>
              <a:t>Size</a:t>
            </a:r>
          </a:p>
          <a:p>
            <a:pPr algn="l">
              <a:lnSpc>
                <a:spcPct val="100000"/>
              </a:lnSpc>
              <a:spcBef>
                <a:spcPct val="0"/>
              </a:spcBef>
              <a:buFontTx/>
              <a:buNone/>
            </a:pPr>
            <a:r>
              <a:rPr lang="en-US" altLang="en-US" sz="2400" b="1">
                <a:solidFill>
                  <a:srgbClr val="0066FF"/>
                </a:solidFill>
                <a:latin typeface="Helvetica" pitchFamily="34" charset="0"/>
              </a:rPr>
              <a:t>Drivers</a:t>
            </a:r>
          </a:p>
        </p:txBody>
      </p:sp>
      <p:sp>
        <p:nvSpPr>
          <p:cNvPr id="10" name="Text Box 7"/>
          <p:cNvSpPr txBox="1">
            <a:spLocks noChangeArrowheads="1"/>
          </p:cNvSpPr>
          <p:nvPr/>
        </p:nvSpPr>
        <p:spPr bwMode="auto">
          <a:xfrm>
            <a:off x="2819400" y="3505200"/>
            <a:ext cx="17219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r>
              <a:rPr lang="en-US" altLang="en-US" sz="2400" b="1">
                <a:solidFill>
                  <a:srgbClr val="FF3300"/>
                </a:solidFill>
                <a:latin typeface="Helvetica" pitchFamily="34" charset="0"/>
              </a:rPr>
              <a:t>Effort</a:t>
            </a:r>
          </a:p>
          <a:p>
            <a:pPr algn="l">
              <a:lnSpc>
                <a:spcPct val="100000"/>
              </a:lnSpc>
              <a:spcBef>
                <a:spcPct val="0"/>
              </a:spcBef>
              <a:buFontTx/>
              <a:buNone/>
            </a:pPr>
            <a:r>
              <a:rPr lang="en-US" altLang="en-US" sz="2400" b="1">
                <a:solidFill>
                  <a:srgbClr val="FF3300"/>
                </a:solidFill>
                <a:latin typeface="Helvetica" pitchFamily="34" charset="0"/>
              </a:rPr>
              <a:t>Multipliers</a:t>
            </a:r>
          </a:p>
        </p:txBody>
      </p:sp>
      <p:sp>
        <p:nvSpPr>
          <p:cNvPr id="11" name="Text Box 8"/>
          <p:cNvSpPr txBox="1">
            <a:spLocks noChangeArrowheads="1"/>
          </p:cNvSpPr>
          <p:nvPr/>
        </p:nvSpPr>
        <p:spPr bwMode="auto">
          <a:xfrm>
            <a:off x="7543800" y="3276600"/>
            <a:ext cx="1005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r>
              <a:rPr lang="en-US" altLang="en-US" sz="2400" b="1">
                <a:solidFill>
                  <a:schemeClr val="tx1"/>
                </a:solidFill>
                <a:latin typeface="Helvetica" pitchFamily="34" charset="0"/>
              </a:rPr>
              <a:t>Effort</a:t>
            </a:r>
          </a:p>
        </p:txBody>
      </p:sp>
      <p:sp>
        <p:nvSpPr>
          <p:cNvPr id="12" name="Text Box 9"/>
          <p:cNvSpPr txBox="1">
            <a:spLocks noChangeArrowheads="1"/>
          </p:cNvSpPr>
          <p:nvPr/>
        </p:nvSpPr>
        <p:spPr bwMode="auto">
          <a:xfrm>
            <a:off x="6148388" y="392906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endParaRPr lang="en-US" altLang="en-US" sz="2400">
              <a:solidFill>
                <a:schemeClr val="tx1"/>
              </a:solidFill>
              <a:latin typeface="Times New Roman" panose="02020603050405020304" pitchFamily="18" charset="0"/>
            </a:endParaRPr>
          </a:p>
        </p:txBody>
      </p:sp>
      <p:sp>
        <p:nvSpPr>
          <p:cNvPr id="13" name="AutoShape 10"/>
          <p:cNvSpPr>
            <a:spLocks noChangeArrowheads="1"/>
          </p:cNvSpPr>
          <p:nvPr/>
        </p:nvSpPr>
        <p:spPr bwMode="auto">
          <a:xfrm>
            <a:off x="5638800" y="4114800"/>
            <a:ext cx="584200" cy="4572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1"/>
          <p:cNvSpPr txBox="1">
            <a:spLocks noChangeArrowheads="1"/>
          </p:cNvSpPr>
          <p:nvPr/>
        </p:nvSpPr>
        <p:spPr bwMode="auto">
          <a:xfrm>
            <a:off x="5105400" y="4649788"/>
            <a:ext cx="1790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r>
              <a:rPr lang="en-US" altLang="en-US" sz="2400" b="1">
                <a:solidFill>
                  <a:schemeClr val="tx1"/>
                </a:solidFill>
                <a:latin typeface="Helvetica" pitchFamily="34" charset="0"/>
              </a:rPr>
              <a:t>Calibration</a:t>
            </a:r>
          </a:p>
        </p:txBody>
      </p:sp>
      <p:sp>
        <p:nvSpPr>
          <p:cNvPr id="15" name="Text Box 12"/>
          <p:cNvSpPr txBox="1">
            <a:spLocks noChangeArrowheads="1"/>
          </p:cNvSpPr>
          <p:nvPr/>
        </p:nvSpPr>
        <p:spPr bwMode="auto">
          <a:xfrm>
            <a:off x="838200" y="2366616"/>
            <a:ext cx="1778135" cy="1290984"/>
          </a:xfrm>
          <a:prstGeom prst="rect">
            <a:avLst/>
          </a:prstGeom>
          <a:noFill/>
          <a:ln w="38100">
            <a:solidFill>
              <a:srgbClr val="0066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algn="l">
              <a:lnSpc>
                <a:spcPct val="100000"/>
              </a:lnSpc>
              <a:spcBef>
                <a:spcPct val="0"/>
              </a:spcBef>
              <a:buFontTx/>
              <a:buNone/>
            </a:pPr>
            <a:r>
              <a:rPr lang="en-US" altLang="en-US" sz="1400" b="1" dirty="0">
                <a:solidFill>
                  <a:srgbClr val="0066FF"/>
                </a:solidFill>
                <a:latin typeface="Helvetica" pitchFamily="34" charset="0"/>
              </a:rPr>
              <a:t># Requirements</a:t>
            </a:r>
          </a:p>
          <a:p>
            <a:pPr algn="l">
              <a:lnSpc>
                <a:spcPct val="100000"/>
              </a:lnSpc>
              <a:spcBef>
                <a:spcPct val="0"/>
              </a:spcBef>
              <a:buFontTx/>
              <a:buNone/>
            </a:pPr>
            <a:r>
              <a:rPr lang="en-US" altLang="en-US" sz="1400" b="1" dirty="0">
                <a:solidFill>
                  <a:srgbClr val="0066FF"/>
                </a:solidFill>
                <a:latin typeface="Helvetica" pitchFamily="34" charset="0"/>
              </a:rPr>
              <a:t># Interfaces</a:t>
            </a:r>
          </a:p>
          <a:p>
            <a:pPr algn="l">
              <a:lnSpc>
                <a:spcPct val="100000"/>
              </a:lnSpc>
              <a:spcBef>
                <a:spcPct val="0"/>
              </a:spcBef>
              <a:buFontTx/>
              <a:buNone/>
            </a:pPr>
            <a:r>
              <a:rPr lang="en-US" altLang="en-US" sz="1400" b="1" dirty="0">
                <a:solidFill>
                  <a:srgbClr val="0066FF"/>
                </a:solidFill>
                <a:latin typeface="Helvetica" pitchFamily="34" charset="0"/>
              </a:rPr>
              <a:t># Scenarios</a:t>
            </a:r>
          </a:p>
          <a:p>
            <a:pPr algn="l">
              <a:lnSpc>
                <a:spcPct val="100000"/>
              </a:lnSpc>
              <a:spcBef>
                <a:spcPct val="0"/>
              </a:spcBef>
              <a:buFontTx/>
              <a:buNone/>
            </a:pPr>
            <a:r>
              <a:rPr lang="en-US" altLang="en-US" sz="1400" b="1" dirty="0">
                <a:solidFill>
                  <a:srgbClr val="0066FF"/>
                </a:solidFill>
                <a:latin typeface="Helvetica" pitchFamily="34" charset="0"/>
              </a:rPr>
              <a:t># Algorithms</a:t>
            </a:r>
          </a:p>
          <a:p>
            <a:pPr algn="ctr">
              <a:lnSpc>
                <a:spcPct val="100000"/>
              </a:lnSpc>
              <a:spcBef>
                <a:spcPct val="0"/>
              </a:spcBef>
              <a:buFontTx/>
              <a:buNone/>
            </a:pPr>
            <a:r>
              <a:rPr lang="en-US" altLang="en-US" sz="1400" b="1" dirty="0">
                <a:solidFill>
                  <a:srgbClr val="0066FF"/>
                </a:solidFill>
                <a:latin typeface="Helvetica" pitchFamily="34" charset="0"/>
              </a:rPr>
              <a:t>+</a:t>
            </a:r>
          </a:p>
          <a:p>
            <a:pPr algn="l">
              <a:lnSpc>
                <a:spcPct val="100000"/>
              </a:lnSpc>
              <a:spcBef>
                <a:spcPct val="0"/>
              </a:spcBef>
              <a:buFontTx/>
              <a:buNone/>
            </a:pPr>
            <a:r>
              <a:rPr lang="en-US" altLang="en-US" sz="1400" b="1" dirty="0">
                <a:solidFill>
                  <a:srgbClr val="0066FF"/>
                </a:solidFill>
                <a:latin typeface="Helvetica" pitchFamily="34" charset="0"/>
              </a:rPr>
              <a:t>Volatility Factor</a:t>
            </a:r>
          </a:p>
        </p:txBody>
      </p:sp>
      <p:sp>
        <p:nvSpPr>
          <p:cNvPr id="16" name="Text Box 13"/>
          <p:cNvSpPr txBox="1">
            <a:spLocks noChangeArrowheads="1"/>
          </p:cNvSpPr>
          <p:nvPr/>
        </p:nvSpPr>
        <p:spPr bwMode="auto">
          <a:xfrm>
            <a:off x="2133600" y="4500794"/>
            <a:ext cx="2209800" cy="1255655"/>
          </a:xfrm>
          <a:prstGeom prst="rect">
            <a:avLst/>
          </a:prstGeom>
          <a:noFill/>
          <a:ln w="38100">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algn="l">
              <a:lnSpc>
                <a:spcPct val="100000"/>
              </a:lnSpc>
              <a:spcBef>
                <a:spcPct val="0"/>
              </a:spcBef>
              <a:buFontTx/>
              <a:buChar char="-"/>
            </a:pPr>
            <a:r>
              <a:rPr lang="en-US" altLang="en-US" sz="1600">
                <a:solidFill>
                  <a:schemeClr val="tx1"/>
                </a:solidFill>
                <a:latin typeface="Helvetica" pitchFamily="34" charset="0"/>
              </a:rPr>
              <a:t> </a:t>
            </a:r>
            <a:r>
              <a:rPr lang="en-US" altLang="en-US" sz="1600" b="1">
                <a:solidFill>
                  <a:srgbClr val="FF3300"/>
                </a:solidFill>
                <a:latin typeface="Helvetica" pitchFamily="34" charset="0"/>
              </a:rPr>
              <a:t>Application factors</a:t>
            </a:r>
          </a:p>
          <a:p>
            <a:pPr lvl="1" algn="l">
              <a:lnSpc>
                <a:spcPct val="100000"/>
              </a:lnSpc>
              <a:spcBef>
                <a:spcPct val="0"/>
              </a:spcBef>
              <a:buFontTx/>
              <a:buChar char="-"/>
            </a:pPr>
            <a:r>
              <a:rPr lang="en-US" altLang="en-US" sz="1600" b="1">
                <a:solidFill>
                  <a:srgbClr val="FF3300"/>
                </a:solidFill>
                <a:latin typeface="Helvetica" pitchFamily="34" charset="0"/>
              </a:rPr>
              <a:t>8 factors</a:t>
            </a:r>
          </a:p>
          <a:p>
            <a:pPr algn="l">
              <a:lnSpc>
                <a:spcPct val="100000"/>
              </a:lnSpc>
              <a:spcBef>
                <a:spcPct val="0"/>
              </a:spcBef>
              <a:buFontTx/>
              <a:buChar char="-"/>
            </a:pPr>
            <a:r>
              <a:rPr lang="en-US" altLang="en-US" sz="1600" b="1">
                <a:solidFill>
                  <a:srgbClr val="FF3300"/>
                </a:solidFill>
                <a:latin typeface="Helvetica" pitchFamily="34" charset="0"/>
              </a:rPr>
              <a:t> Team factors</a:t>
            </a:r>
          </a:p>
          <a:p>
            <a:pPr lvl="1" algn="l">
              <a:lnSpc>
                <a:spcPct val="100000"/>
              </a:lnSpc>
              <a:spcBef>
                <a:spcPct val="0"/>
              </a:spcBef>
              <a:buFontTx/>
              <a:buChar char="-"/>
            </a:pPr>
            <a:r>
              <a:rPr lang="en-US" altLang="en-US" sz="1600" b="1">
                <a:solidFill>
                  <a:srgbClr val="FF3300"/>
                </a:solidFill>
                <a:latin typeface="Helvetica" pitchFamily="34" charset="0"/>
              </a:rPr>
              <a:t>6 factors</a:t>
            </a:r>
          </a:p>
          <a:p>
            <a:pPr algn="l">
              <a:lnSpc>
                <a:spcPct val="100000"/>
              </a:lnSpc>
              <a:spcBef>
                <a:spcPct val="0"/>
              </a:spcBef>
              <a:buFontTx/>
              <a:buChar char="-"/>
            </a:pPr>
            <a:r>
              <a:rPr lang="en-US" altLang="en-US" sz="1600" b="1">
                <a:solidFill>
                  <a:srgbClr val="FF3300"/>
                </a:solidFill>
                <a:latin typeface="Helvetica" pitchFamily="34" charset="0"/>
              </a:rPr>
              <a:t> Schedule driver</a:t>
            </a:r>
          </a:p>
        </p:txBody>
      </p:sp>
      <p:sp>
        <p:nvSpPr>
          <p:cNvPr id="17" name="Text Box 14"/>
          <p:cNvSpPr txBox="1">
            <a:spLocks noChangeArrowheads="1"/>
          </p:cNvSpPr>
          <p:nvPr/>
        </p:nvSpPr>
        <p:spPr bwMode="auto">
          <a:xfrm>
            <a:off x="7291388" y="232886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FontTx/>
              <a:buNone/>
            </a:pPr>
            <a:endParaRPr lang="en-US" altLang="en-US" sz="2400">
              <a:solidFill>
                <a:schemeClr val="tx1"/>
              </a:solidFill>
              <a:latin typeface="Times New Roman" panose="02020603050405020304" pitchFamily="18" charset="0"/>
            </a:endParaRPr>
          </a:p>
        </p:txBody>
      </p:sp>
      <p:sp>
        <p:nvSpPr>
          <p:cNvPr id="19" name="Text Box 17"/>
          <p:cNvSpPr txBox="1">
            <a:spLocks noChangeArrowheads="1"/>
          </p:cNvSpPr>
          <p:nvPr/>
        </p:nvSpPr>
        <p:spPr bwMode="auto">
          <a:xfrm>
            <a:off x="3109140" y="1666022"/>
            <a:ext cx="544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lnSpc>
                <a:spcPct val="75000"/>
              </a:lnSpc>
              <a:spcBef>
                <a:spcPct val="50000"/>
              </a:spcBef>
              <a:buFontTx/>
              <a:buNone/>
            </a:pPr>
            <a:r>
              <a:rPr lang="en-US" altLang="en-US" sz="2400" b="1" dirty="0">
                <a:solidFill>
                  <a:schemeClr val="tx1"/>
                </a:solidFill>
              </a:rPr>
              <a:t>4 Size Drivers and 14 Cost Drivers</a:t>
            </a:r>
          </a:p>
        </p:txBody>
      </p:sp>
    </p:spTree>
    <p:extLst>
      <p:ext uri="{BB962C8B-B14F-4D97-AF65-F5344CB8AC3E}">
        <p14:creationId xmlns:p14="http://schemas.microsoft.com/office/powerpoint/2010/main" val="34310050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Basic Cost Estimating Relationship (CER)</a:t>
            </a:r>
            <a:endParaRPr lang="en-US" dirty="0"/>
          </a:p>
        </p:txBody>
      </p:sp>
      <p:sp>
        <p:nvSpPr>
          <p:cNvPr id="3" name="Text Placeholder 2"/>
          <p:cNvSpPr>
            <a:spLocks noGrp="1"/>
          </p:cNvSpPr>
          <p:nvPr>
            <p:ph type="body" sz="quarter" idx="4294967295"/>
          </p:nvPr>
        </p:nvSpPr>
        <p:spPr>
          <a:xfrm>
            <a:off x="1600200" y="3505200"/>
            <a:ext cx="5943600" cy="1650325"/>
          </a:xfrm>
        </p:spPr>
        <p:txBody>
          <a:bodyPr/>
          <a:lstStyle/>
          <a:p>
            <a:pPr>
              <a:lnSpc>
                <a:spcPct val="100000"/>
              </a:lnSpc>
            </a:pPr>
            <a:r>
              <a:rPr lang="en-US" sz="1400" b="1" i="1" dirty="0">
                <a:latin typeface="Times New Roman" panose="02020603050405020304" pitchFamily="18" charset="0"/>
                <a:cs typeface="Times New Roman" panose="02020603050405020304" pitchFamily="18" charset="0"/>
              </a:rPr>
              <a:t>PH</a:t>
            </a:r>
            <a:r>
              <a:rPr lang="en-US" sz="1400" b="1" i="1" baseline="-25000" dirty="0">
                <a:latin typeface="Times New Roman" panose="02020603050405020304" pitchFamily="18" charset="0"/>
                <a:cs typeface="Times New Roman" panose="02020603050405020304" pitchFamily="18" charset="0"/>
              </a:rPr>
              <a:t>NS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systems engineering effort in person-hours under nominal schedule</a:t>
            </a:r>
          </a:p>
          <a:p>
            <a:pPr>
              <a:lnSpc>
                <a:spcPct val="100000"/>
              </a:lnSpc>
            </a:pPr>
            <a:r>
              <a:rPr lang="en-US" sz="1400" b="1" i="1" dirty="0">
                <a:latin typeface="Times New Roman" panose="02020603050405020304" pitchFamily="18" charset="0"/>
                <a:cs typeface="Times New Roman" panose="02020603050405020304" pitchFamily="18" charset="0"/>
              </a:rPr>
              <a:t>SS </a:t>
            </a:r>
            <a:r>
              <a:rPr lang="en-US" sz="1400" dirty="0">
                <a:latin typeface="Times New Roman" panose="02020603050405020304" pitchFamily="18" charset="0"/>
                <a:cs typeface="Times New Roman" panose="02020603050405020304" pitchFamily="18" charset="0"/>
              </a:rPr>
              <a:t>= system size, determined by the four size drivers</a:t>
            </a:r>
          </a:p>
          <a:p>
            <a:pPr>
              <a:lnSpc>
                <a:spcPct val="100000"/>
              </a:lnSpc>
            </a:pPr>
            <a:r>
              <a:rPr lang="en-US" sz="1400" b="1" i="1" dirty="0">
                <a:latin typeface="Times New Roman" panose="02020603050405020304" pitchFamily="18" charset="0"/>
                <a:cs typeface="Times New Roman" panose="02020603050405020304" pitchFamily="18" charset="0"/>
              </a:rPr>
              <a:t>CEM  </a:t>
            </a:r>
            <a:r>
              <a:rPr lang="en-US" sz="1400" dirty="0">
                <a:latin typeface="Times New Roman" panose="02020603050405020304" pitchFamily="18" charset="0"/>
                <a:cs typeface="Times New Roman" panose="02020603050405020304" pitchFamily="18" charset="0"/>
              </a:rPr>
              <a:t>= composite effort multiplier, determined by the fourteen cost drivers</a:t>
            </a:r>
          </a:p>
          <a:p>
            <a:pPr>
              <a:lnSpc>
                <a:spcPct val="100000"/>
              </a:lnSpc>
            </a:pPr>
            <a:r>
              <a:rPr lang="en-US" sz="1400" b="1" i="1"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 productivity constant, typically derived from historical project data</a:t>
            </a:r>
          </a:p>
          <a:p>
            <a:pPr>
              <a:lnSpc>
                <a:spcPct val="100000"/>
              </a:lnSpc>
            </a:pPr>
            <a:r>
              <a:rPr lang="en-US" sz="1400" b="1" i="1" dirty="0">
                <a:latin typeface="Times New Roman" panose="02020603050405020304" pitchFamily="18" charset="0"/>
                <a:cs typeface="Times New Roman" panose="02020603050405020304" pitchFamily="18" charset="0"/>
              </a:rPr>
              <a:t>E </a:t>
            </a:r>
            <a:r>
              <a:rPr lang="en-US" sz="1400" dirty="0">
                <a:latin typeface="Times New Roman" panose="02020603050405020304" pitchFamily="18" charset="0"/>
                <a:cs typeface="Times New Roman" panose="02020603050405020304" pitchFamily="18" charset="0"/>
              </a:rPr>
              <a:t>= nonlinearity for the productivity curve, representing a diseconomy of scale</a:t>
            </a:r>
          </a:p>
          <a:p>
            <a:pPr>
              <a:lnSpc>
                <a:spcPct val="100000"/>
              </a:lnSpc>
            </a:pPr>
            <a:endParaRPr lang="en-US" sz="1200" dirty="0"/>
          </a:p>
        </p:txBody>
      </p:sp>
      <mc:AlternateContent xmlns:mc="http://schemas.openxmlformats.org/markup-compatibility/2006" xmlns:a14="http://schemas.microsoft.com/office/drawing/2010/main">
        <mc:Choice Requires="a14">
          <p:sp>
            <p:nvSpPr>
              <p:cNvPr id="7" name="TextBox 6"/>
              <p:cNvSpPr txBox="1"/>
              <p:nvPr/>
            </p:nvSpPr>
            <p:spPr>
              <a:xfrm>
                <a:off x="2933700" y="2209800"/>
                <a:ext cx="3276600" cy="3758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dirty="0">
                              <a:latin typeface="Cambria Math" panose="02040503050406030204" pitchFamily="18" charset="0"/>
                            </a:rPr>
                            <m:t>𝑃𝐻</m:t>
                          </m:r>
                        </m:e>
                        <m:sub>
                          <m:r>
                            <a:rPr lang="en-US" sz="2400" b="0" i="1" smtClean="0">
                              <a:latin typeface="Cambria Math" panose="02040503050406030204" pitchFamily="18" charset="0"/>
                            </a:rPr>
                            <m:t>𝑁𝑆</m:t>
                          </m:r>
                        </m:sub>
                      </m:sSub>
                      <m:r>
                        <a:rPr lang="en-US" sz="240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𝑆𝑆</m:t>
                          </m:r>
                        </m:e>
                        <m:sup>
                          <m:r>
                            <a:rPr lang="en-US" sz="2400" b="0" i="1" smtClean="0">
                              <a:latin typeface="Cambria Math" panose="02040503050406030204" pitchFamily="18" charset="0"/>
                            </a:rPr>
                            <m:t>𝐸</m:t>
                          </m:r>
                        </m:sup>
                      </m:sSup>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𝐶𝐸𝑀</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33700" y="2209800"/>
                <a:ext cx="3276600" cy="375872"/>
              </a:xfrm>
              <a:prstGeom prst="rect">
                <a:avLst/>
              </a:prstGeom>
              <a:blipFill>
                <a:blip r:embed="rId2"/>
                <a:stretch>
                  <a:fillRect t="-1639" b="-16393"/>
                </a:stretch>
              </a:blipFill>
            </p:spPr>
            <p:txBody>
              <a:bodyPr/>
              <a:lstStyle/>
              <a:p>
                <a:r>
                  <a:rPr lang="en-US">
                    <a:noFill/>
                  </a:rPr>
                  <a:t> </a:t>
                </a:r>
              </a:p>
            </p:txBody>
          </p:sp>
        </mc:Fallback>
      </mc:AlternateContent>
    </p:spTree>
    <p:extLst>
      <p:ext uri="{BB962C8B-B14F-4D97-AF65-F5344CB8AC3E}">
        <p14:creationId xmlns:p14="http://schemas.microsoft.com/office/powerpoint/2010/main" val="267011180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Four Size Drivers</a:t>
            </a:r>
            <a:endParaRPr lang="en-US" dirty="0"/>
          </a:p>
        </p:txBody>
      </p:sp>
      <p:sp>
        <p:nvSpPr>
          <p:cNvPr id="4" name="Text Placeholder 3"/>
          <p:cNvSpPr>
            <a:spLocks noGrp="1"/>
          </p:cNvSpPr>
          <p:nvPr>
            <p:ph type="body" sz="quarter" idx="4294967295"/>
          </p:nvPr>
        </p:nvSpPr>
        <p:spPr>
          <a:xfrm>
            <a:off x="2636838" y="1981200"/>
            <a:ext cx="6507162" cy="2431435"/>
          </a:xfrm>
        </p:spPr>
        <p:txBody>
          <a:bodyPr/>
          <a:lstStyle/>
          <a:p>
            <a:pPr>
              <a:lnSpc>
                <a:spcPct val="100000"/>
              </a:lnSpc>
              <a:buFontTx/>
              <a:buAutoNum type="arabicPeriod"/>
            </a:pPr>
            <a:r>
              <a:rPr lang="en-US" altLang="en-US" sz="1800" b="1" dirty="0">
                <a:latin typeface="Helvetica" pitchFamily="34" charset="0"/>
                <a:cs typeface="Times New Roman" panose="02020603050405020304" pitchFamily="18" charset="0"/>
              </a:rPr>
              <a:t>Number of System </a:t>
            </a:r>
            <a:r>
              <a:rPr lang="en-US" altLang="en-US" sz="1800" b="1" dirty="0" smtClean="0">
                <a:latin typeface="Helvetica" pitchFamily="34" charset="0"/>
                <a:cs typeface="Times New Roman" panose="02020603050405020304" pitchFamily="18" charset="0"/>
              </a:rPr>
              <a:t>Requirements</a:t>
            </a:r>
            <a:r>
              <a:rPr lang="en-US" altLang="en-US" sz="1800" b="1" dirty="0" smtClean="0">
                <a:latin typeface="Helvetica" pitchFamily="34" charset="0"/>
              </a:rPr>
              <a:t> </a:t>
            </a:r>
            <a:endParaRPr lang="en-US" altLang="en-US" sz="1800" b="1" dirty="0">
              <a:latin typeface="Helvetica" pitchFamily="34" charset="0"/>
            </a:endParaRPr>
          </a:p>
          <a:p>
            <a:pPr algn="just">
              <a:lnSpc>
                <a:spcPct val="100000"/>
              </a:lnSpc>
              <a:buFontTx/>
              <a:buAutoNum type="arabicPeriod"/>
            </a:pPr>
            <a:r>
              <a:rPr lang="en-US" altLang="en-US" sz="1800" b="1" dirty="0">
                <a:latin typeface="Helvetica" pitchFamily="34" charset="0"/>
                <a:cs typeface="Times New Roman" panose="02020603050405020304" pitchFamily="18" charset="0"/>
              </a:rPr>
              <a:t>Number of System Interfaces</a:t>
            </a:r>
          </a:p>
          <a:p>
            <a:pPr>
              <a:lnSpc>
                <a:spcPct val="100000"/>
              </a:lnSpc>
              <a:buFontTx/>
              <a:buAutoNum type="arabicPeriod"/>
            </a:pPr>
            <a:r>
              <a:rPr lang="en-US" altLang="en-US" sz="1800" b="1" dirty="0">
                <a:latin typeface="Helvetica" pitchFamily="34" charset="0"/>
                <a:cs typeface="Times New Roman" panose="02020603050405020304" pitchFamily="18" charset="0"/>
              </a:rPr>
              <a:t>Number of </a:t>
            </a:r>
            <a:r>
              <a:rPr lang="en-US" altLang="en-US" sz="1800" b="1" dirty="0" smtClean="0">
                <a:latin typeface="Helvetica" pitchFamily="34" charset="0"/>
                <a:cs typeface="Times New Roman" panose="02020603050405020304" pitchFamily="18" charset="0"/>
              </a:rPr>
              <a:t>Critical Algorithms</a:t>
            </a:r>
            <a:endParaRPr lang="en-US" altLang="en-US" sz="1800" b="1" dirty="0">
              <a:latin typeface="Helvetica" pitchFamily="34" charset="0"/>
              <a:cs typeface="Times New Roman" panose="02020603050405020304" pitchFamily="18" charset="0"/>
            </a:endParaRPr>
          </a:p>
          <a:p>
            <a:pPr>
              <a:lnSpc>
                <a:spcPct val="100000"/>
              </a:lnSpc>
              <a:buFontTx/>
              <a:buAutoNum type="arabicPeriod"/>
            </a:pPr>
            <a:r>
              <a:rPr lang="en-US" altLang="en-US" sz="1800" b="1" dirty="0">
                <a:latin typeface="Helvetica" pitchFamily="34" charset="0"/>
                <a:cs typeface="Times New Roman" panose="02020603050405020304" pitchFamily="18" charset="0"/>
              </a:rPr>
              <a:t>Number of Operational Scenarios</a:t>
            </a:r>
          </a:p>
          <a:p>
            <a:pPr>
              <a:lnSpc>
                <a:spcPct val="100000"/>
              </a:lnSpc>
            </a:pPr>
            <a:endParaRPr lang="en-US" sz="1800" dirty="0" smtClean="0"/>
          </a:p>
          <a:p>
            <a:pPr>
              <a:lnSpc>
                <a:spcPct val="100000"/>
              </a:lnSpc>
            </a:pPr>
            <a:endParaRPr lang="en-US" sz="1800" dirty="0"/>
          </a:p>
        </p:txBody>
      </p:sp>
      <p:sp>
        <p:nvSpPr>
          <p:cNvPr id="5" name="TextBox 4"/>
          <p:cNvSpPr txBox="1"/>
          <p:nvPr/>
        </p:nvSpPr>
        <p:spPr>
          <a:xfrm>
            <a:off x="1447800" y="4191000"/>
            <a:ext cx="6248400" cy="461665"/>
          </a:xfrm>
          <a:prstGeom prst="rect">
            <a:avLst/>
          </a:prstGeom>
          <a:noFill/>
        </p:spPr>
        <p:txBody>
          <a:bodyPr wrap="square" rtlCol="0">
            <a:spAutoFit/>
          </a:bodyPr>
          <a:lstStyle/>
          <a:p>
            <a:pPr>
              <a:lnSpc>
                <a:spcPct val="150000"/>
              </a:lnSpc>
            </a:pPr>
            <a:r>
              <a:rPr lang="en-US" sz="1600" dirty="0" smtClean="0"/>
              <a:t>Each weighted by: 1) Levels of complexity; 2) Degrees of reuse</a:t>
            </a:r>
            <a:endParaRPr lang="en-US" sz="1600" dirty="0"/>
          </a:p>
        </p:txBody>
      </p:sp>
    </p:spTree>
    <p:extLst>
      <p:ext uri="{BB962C8B-B14F-4D97-AF65-F5344CB8AC3E}">
        <p14:creationId xmlns:p14="http://schemas.microsoft.com/office/powerpoint/2010/main" val="91983953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Driver Counting/Classification Rules</a:t>
            </a:r>
            <a:endParaRPr lang="en-US" dirty="0"/>
          </a:p>
        </p:txBody>
      </p:sp>
      <p:sp>
        <p:nvSpPr>
          <p:cNvPr id="5" name="Text Placeholder 4"/>
          <p:cNvSpPr>
            <a:spLocks noGrp="1"/>
          </p:cNvSpPr>
          <p:nvPr>
            <p:ph type="body" sz="quarter" idx="13"/>
          </p:nvPr>
        </p:nvSpPr>
        <p:spPr>
          <a:xfrm>
            <a:off x="442114" y="2667000"/>
            <a:ext cx="3893413" cy="246221"/>
          </a:xfrm>
        </p:spPr>
        <p:txBody>
          <a:bodyPr/>
          <a:lstStyle/>
          <a:p>
            <a:pPr marL="0" indent="0">
              <a:buNone/>
            </a:pPr>
            <a:r>
              <a:rPr lang="en-US" dirty="0" smtClean="0"/>
              <a:t>Level of Complexity</a:t>
            </a:r>
            <a:endParaRPr lang="en-US" dirty="0"/>
          </a:p>
        </p:txBody>
      </p:sp>
      <p:sp>
        <p:nvSpPr>
          <p:cNvPr id="6" name="Text Placeholder 5"/>
          <p:cNvSpPr>
            <a:spLocks noGrp="1"/>
          </p:cNvSpPr>
          <p:nvPr>
            <p:ph type="body" sz="quarter" idx="14"/>
          </p:nvPr>
        </p:nvSpPr>
        <p:spPr>
          <a:xfrm>
            <a:off x="4795200" y="1371600"/>
            <a:ext cx="3998126" cy="244800"/>
          </a:xfrm>
        </p:spPr>
        <p:txBody>
          <a:bodyPr/>
          <a:lstStyle/>
          <a:p>
            <a:pPr marL="0" indent="0">
              <a:buNone/>
            </a:pPr>
            <a:r>
              <a:rPr lang="en-US" dirty="0" smtClean="0"/>
              <a:t>Degrees of Reuse</a:t>
            </a:r>
            <a:endParaRPr lang="en-US" dirty="0"/>
          </a:p>
        </p:txBody>
      </p:sp>
      <p:sp>
        <p:nvSpPr>
          <p:cNvPr id="7" name="Text Placeholder 6"/>
          <p:cNvSpPr>
            <a:spLocks noGrp="1"/>
          </p:cNvSpPr>
          <p:nvPr>
            <p:ph type="body" sz="quarter" idx="16"/>
          </p:nvPr>
        </p:nvSpPr>
        <p:spPr>
          <a:xfrm>
            <a:off x="4795200" y="1752600"/>
            <a:ext cx="3997664" cy="4419600"/>
          </a:xfrm>
        </p:spPr>
        <p:txBody>
          <a:bodyPr/>
          <a:lstStyle/>
          <a:p>
            <a:r>
              <a:rPr lang="en-US" dirty="0" smtClean="0"/>
              <a:t>“Generalized Reuse Framework”</a:t>
            </a:r>
            <a:endParaRPr lang="en-US" dirty="0"/>
          </a:p>
        </p:txBody>
      </p:sp>
      <p:sp>
        <p:nvSpPr>
          <p:cNvPr id="8" name="Text Placeholder 7"/>
          <p:cNvSpPr>
            <a:spLocks noGrp="1"/>
          </p:cNvSpPr>
          <p:nvPr>
            <p:ph type="body" sz="quarter" idx="17"/>
          </p:nvPr>
        </p:nvSpPr>
        <p:spPr>
          <a:xfrm>
            <a:off x="432000" y="2989421"/>
            <a:ext cx="3894750" cy="3048000"/>
          </a:xfrm>
        </p:spPr>
        <p:txBody>
          <a:bodyPr/>
          <a:lstStyle/>
          <a:p>
            <a:pPr>
              <a:lnSpc>
                <a:spcPct val="100000"/>
              </a:lnSpc>
              <a:spcBef>
                <a:spcPts val="600"/>
              </a:spcBef>
            </a:pPr>
            <a:r>
              <a:rPr lang="en-US" dirty="0"/>
              <a:t>“Easy”</a:t>
            </a:r>
          </a:p>
          <a:p>
            <a:pPr>
              <a:lnSpc>
                <a:spcPct val="100000"/>
              </a:lnSpc>
              <a:spcBef>
                <a:spcPts val="600"/>
              </a:spcBef>
            </a:pPr>
            <a:r>
              <a:rPr lang="en-US" dirty="0"/>
              <a:t>“Nominal”</a:t>
            </a:r>
          </a:p>
          <a:p>
            <a:pPr>
              <a:lnSpc>
                <a:spcPct val="100000"/>
              </a:lnSpc>
              <a:spcBef>
                <a:spcPts val="600"/>
              </a:spcBef>
            </a:pPr>
            <a:r>
              <a:rPr lang="en-US" dirty="0"/>
              <a:t>“Difficult”</a:t>
            </a:r>
          </a:p>
          <a:p>
            <a:pPr>
              <a:lnSpc>
                <a:spcPct val="100000"/>
              </a:lnSpc>
              <a:spcBef>
                <a:spcPts val="600"/>
              </a:spcBef>
            </a:pPr>
            <a:endParaRPr lang="en-US"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481" y="4114800"/>
            <a:ext cx="3773275" cy="19812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163069034"/>
              </p:ext>
            </p:extLst>
          </p:nvPr>
        </p:nvGraphicFramePr>
        <p:xfrm>
          <a:off x="4335527" y="2209800"/>
          <a:ext cx="4656073"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9918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t>Development for Reuse (DFR) Process</a:t>
            </a:r>
          </a:p>
        </p:txBody>
      </p:sp>
      <p:graphicFrame>
        <p:nvGraphicFramePr>
          <p:cNvPr id="10" name="Table 9"/>
          <p:cNvGraphicFramePr>
            <a:graphicFrameLocks noGrp="1"/>
          </p:cNvGraphicFramePr>
          <p:nvPr>
            <p:extLst>
              <p:ext uri="{D42A27DB-BD31-4B8C-83A1-F6EECF244321}">
                <p14:modId xmlns:p14="http://schemas.microsoft.com/office/powerpoint/2010/main" val="1459902709"/>
              </p:ext>
            </p:extLst>
          </p:nvPr>
        </p:nvGraphicFramePr>
        <p:xfrm>
          <a:off x="304800" y="1981201"/>
          <a:ext cx="5029200" cy="3490635"/>
        </p:xfrm>
        <a:graphic>
          <a:graphicData uri="http://schemas.openxmlformats.org/drawingml/2006/table">
            <a:tbl>
              <a:tblPr firstRow="1" bandRow="1">
                <a:tableStyleId>{2D5ABB26-0587-4C30-8999-92F81FD0307C}</a:tableStyleId>
              </a:tblPr>
              <a:tblGrid>
                <a:gridCol w="1257300">
                  <a:extLst>
                    <a:ext uri="{9D8B030D-6E8A-4147-A177-3AD203B41FA5}">
                      <a16:colId xmlns:a16="http://schemas.microsoft.com/office/drawing/2014/main" val="20000"/>
                    </a:ext>
                  </a:extLst>
                </a:gridCol>
                <a:gridCol w="1996888">
                  <a:extLst>
                    <a:ext uri="{9D8B030D-6E8A-4147-A177-3AD203B41FA5}">
                      <a16:colId xmlns:a16="http://schemas.microsoft.com/office/drawing/2014/main" val="20001"/>
                    </a:ext>
                  </a:extLst>
                </a:gridCol>
                <a:gridCol w="1775012">
                  <a:extLst>
                    <a:ext uri="{9D8B030D-6E8A-4147-A177-3AD203B41FA5}">
                      <a16:colId xmlns:a16="http://schemas.microsoft.com/office/drawing/2014/main" val="20002"/>
                    </a:ext>
                  </a:extLst>
                </a:gridCol>
              </a:tblGrid>
              <a:tr h="304800">
                <a:tc>
                  <a:txBody>
                    <a:bodyPr/>
                    <a:lstStyle/>
                    <a:p>
                      <a:r>
                        <a:rPr lang="en-US" sz="1200" b="1" kern="1200" dirty="0" smtClean="0">
                          <a:solidFill>
                            <a:schemeClr val="tx1"/>
                          </a:solidFill>
                          <a:latin typeface="Times New Roman" panose="02020603050405020304" pitchFamily="18" charset="0"/>
                          <a:ea typeface="+mn-ea"/>
                          <a:cs typeface="Times New Roman" panose="02020603050405020304" pitchFamily="18" charset="0"/>
                        </a:rPr>
                        <a:t>Category</a:t>
                      </a:r>
                      <a:endParaRPr 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B w="19050" cap="flat" cmpd="sng" algn="ctr">
                      <a:solidFill>
                        <a:schemeClr val="tx1"/>
                      </a:solidFill>
                      <a:prstDash val="solid"/>
                      <a:round/>
                      <a:headEnd type="none" w="med" len="med"/>
                      <a:tailEnd type="none" w="med" len="med"/>
                    </a:lnB>
                  </a:tcPr>
                </a:tc>
                <a:tc>
                  <a:txBody>
                    <a:bodyPr/>
                    <a:lstStyle/>
                    <a:p>
                      <a:r>
                        <a:rPr lang="en-US" sz="1200" b="1" kern="1200" dirty="0" smtClean="0">
                          <a:solidFill>
                            <a:schemeClr val="tx1"/>
                          </a:solidFill>
                          <a:latin typeface="Times New Roman" panose="02020603050405020304" pitchFamily="18" charset="0"/>
                          <a:ea typeface="+mn-ea"/>
                          <a:cs typeface="Times New Roman" panose="02020603050405020304" pitchFamily="18" charset="0"/>
                        </a:rPr>
                        <a:t>Required Activities</a:t>
                      </a:r>
                      <a:endParaRPr 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B w="19050" cap="flat" cmpd="sng" algn="ctr">
                      <a:solidFill>
                        <a:schemeClr val="tx1"/>
                      </a:solidFill>
                      <a:prstDash val="solid"/>
                      <a:round/>
                      <a:headEnd type="none" w="med" len="med"/>
                      <a:tailEnd type="none" w="med" len="med"/>
                    </a:lnB>
                  </a:tcPr>
                </a:tc>
                <a:tc>
                  <a:txBody>
                    <a:bodyPr/>
                    <a:lstStyle/>
                    <a:p>
                      <a:r>
                        <a:rPr lang="en-US" sz="1200" b="1" kern="1200" dirty="0" smtClean="0">
                          <a:solidFill>
                            <a:schemeClr val="tx1"/>
                          </a:solidFill>
                          <a:latin typeface="Times New Roman" panose="02020603050405020304" pitchFamily="18" charset="0"/>
                          <a:ea typeface="+mn-ea"/>
                          <a:cs typeface="Times New Roman" panose="02020603050405020304" pitchFamily="18" charset="0"/>
                        </a:rPr>
                        <a:t>Delivering (for reuse)</a:t>
                      </a:r>
                      <a:endParaRPr 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287">
                <a:tc>
                  <a:txBody>
                    <a:bodyPr/>
                    <a:lstStyle/>
                    <a:p>
                      <a:pPr marL="0" lvl="0" indent="0" algn="l" defTabSz="457200" rtl="0" eaLnBrk="1" latinLnBrk="0" hangingPunct="1">
                        <a:lnSpc>
                          <a:spcPct val="120000"/>
                        </a:lnSpc>
                        <a:buFontTx/>
                        <a:buNone/>
                      </a:pPr>
                      <a:r>
                        <a:rPr lang="en-US" sz="1200" b="1" i="1" kern="1200" dirty="0" smtClean="0">
                          <a:solidFill>
                            <a:schemeClr val="tx1"/>
                          </a:solidFill>
                          <a:latin typeface="Times New Roman" panose="02020603050405020304" pitchFamily="18" charset="0"/>
                          <a:ea typeface="+mn-ea"/>
                          <a:cs typeface="Times New Roman" panose="02020603050405020304" pitchFamily="18" charset="0"/>
                        </a:rPr>
                        <a:t>No DFR</a:t>
                      </a:r>
                    </a:p>
                  </a:txBody>
                  <a:tcPr marL="68580" marR="68580" marT="34290" marB="34290">
                    <a:lnT w="19050" cap="flat" cmpd="sng" algn="ctr">
                      <a:solidFill>
                        <a:schemeClr val="tx1"/>
                      </a:solidFill>
                      <a:prstDash val="solid"/>
                      <a:round/>
                      <a:headEnd type="none" w="med" len="med"/>
                      <a:tailEnd type="none" w="med" len="med"/>
                    </a:lnT>
                  </a:tcPr>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N/A</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T w="19050" cap="flat" cmpd="sng" algn="ctr">
                      <a:solidFill>
                        <a:schemeClr val="tx1"/>
                      </a:solidFill>
                      <a:prstDash val="solid"/>
                      <a:round/>
                      <a:headEnd type="none" w="med" len="med"/>
                      <a:tailEnd type="none" w="med" len="med"/>
                    </a:lnT>
                  </a:tcPr>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Little / accidental</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6611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Times New Roman" panose="02020603050405020304" pitchFamily="18" charset="0"/>
                          <a:ea typeface="+mn-ea"/>
                          <a:cs typeface="Times New Roman" panose="02020603050405020304" pitchFamily="18" charset="0"/>
                        </a:rPr>
                        <a:t>Conceptualized For Reuse</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Analysis</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Architecture development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Functional &amp; Logical architecture</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75714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Times New Roman" panose="02020603050405020304" pitchFamily="18" charset="0"/>
                          <a:ea typeface="+mn-ea"/>
                          <a:cs typeface="Times New Roman" panose="02020603050405020304" pitchFamily="18" charset="0"/>
                        </a:rPr>
                        <a:t>Designed For Reuse</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Analysis</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Architecture</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System design</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Physical design of system</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75714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Times New Roman" panose="02020603050405020304" pitchFamily="18" charset="0"/>
                          <a:ea typeface="+mn-ea"/>
                          <a:cs typeface="Times New Roman" panose="02020603050405020304" pitchFamily="18" charset="0"/>
                        </a:rPr>
                        <a:t>Constructed For Reuse</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Design </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Build</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Unit test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Implemented</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system or component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r h="75714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Times New Roman" panose="02020603050405020304" pitchFamily="18" charset="0"/>
                          <a:ea typeface="+mn-ea"/>
                          <a:cs typeface="Times New Roman" panose="02020603050405020304" pitchFamily="18" charset="0"/>
                        </a:rPr>
                        <a:t>Validated For Reuse</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Design</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Build </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System test</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Validated and deployed system or component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
          <a:stretch>
            <a:fillRect/>
          </a:stretch>
        </p:blipFill>
        <p:spPr>
          <a:xfrm>
            <a:off x="5257800" y="3124201"/>
            <a:ext cx="3886200" cy="1683229"/>
          </a:xfrm>
          <a:prstGeom prst="rect">
            <a:avLst/>
          </a:prstGeom>
        </p:spPr>
      </p:pic>
    </p:spTree>
    <p:extLst>
      <p:ext uri="{BB962C8B-B14F-4D97-AF65-F5344CB8AC3E}">
        <p14:creationId xmlns:p14="http://schemas.microsoft.com/office/powerpoint/2010/main" val="182318734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t>Development with Reuse (DWR) Process</a:t>
            </a:r>
          </a:p>
        </p:txBody>
      </p:sp>
      <p:graphicFrame>
        <p:nvGraphicFramePr>
          <p:cNvPr id="10" name="Table 9"/>
          <p:cNvGraphicFramePr>
            <a:graphicFrameLocks noGrp="1"/>
          </p:cNvGraphicFramePr>
          <p:nvPr>
            <p:extLst>
              <p:ext uri="{D42A27DB-BD31-4B8C-83A1-F6EECF244321}">
                <p14:modId xmlns:p14="http://schemas.microsoft.com/office/powerpoint/2010/main" val="1989368833"/>
              </p:ext>
            </p:extLst>
          </p:nvPr>
        </p:nvGraphicFramePr>
        <p:xfrm>
          <a:off x="304800" y="1905001"/>
          <a:ext cx="5181600" cy="3733799"/>
        </p:xfrm>
        <a:graphic>
          <a:graphicData uri="http://schemas.openxmlformats.org/drawingml/2006/table">
            <a:tbl>
              <a:tblPr firstRow="1" bandRow="1">
                <a:tableStyleId>{2D5ABB26-0587-4C30-8999-92F81FD0307C}</a:tableStyleId>
              </a:tblPr>
              <a:tblGrid>
                <a:gridCol w="1184843">
                  <a:extLst>
                    <a:ext uri="{9D8B030D-6E8A-4147-A177-3AD203B41FA5}">
                      <a16:colId xmlns:a16="http://schemas.microsoft.com/office/drawing/2014/main" val="20000"/>
                    </a:ext>
                  </a:extLst>
                </a:gridCol>
                <a:gridCol w="2221580">
                  <a:extLst>
                    <a:ext uri="{9D8B030D-6E8A-4147-A177-3AD203B41FA5}">
                      <a16:colId xmlns:a16="http://schemas.microsoft.com/office/drawing/2014/main" val="20001"/>
                    </a:ext>
                  </a:extLst>
                </a:gridCol>
                <a:gridCol w="1775177">
                  <a:extLst>
                    <a:ext uri="{9D8B030D-6E8A-4147-A177-3AD203B41FA5}">
                      <a16:colId xmlns:a16="http://schemas.microsoft.com/office/drawing/2014/main" val="20002"/>
                    </a:ext>
                  </a:extLst>
                </a:gridCol>
              </a:tblGrid>
              <a:tr h="433041">
                <a:tc>
                  <a:txBody>
                    <a:bodyPr/>
                    <a:lstStyle/>
                    <a:p>
                      <a:r>
                        <a:rPr lang="en-US" sz="1200" b="1" dirty="0" smtClean="0">
                          <a:latin typeface="Times New Roman" panose="02020603050405020304" pitchFamily="18" charset="0"/>
                          <a:cs typeface="Times New Roman" panose="02020603050405020304" pitchFamily="18" charset="0"/>
                        </a:rPr>
                        <a:t>Category</a:t>
                      </a:r>
                      <a:endParaRPr lang="en-US" sz="1200" b="1" dirty="0">
                        <a:latin typeface="Times New Roman" panose="02020603050405020304" pitchFamily="18" charset="0"/>
                        <a:cs typeface="Times New Roman" panose="02020603050405020304" pitchFamily="18" charset="0"/>
                      </a:endParaRPr>
                    </a:p>
                  </a:txBody>
                  <a:tcPr marL="68580" marR="68580" marT="34290" marB="34290" anchor="ctr">
                    <a:lnB w="19050" cap="flat" cmpd="sng" algn="ctr">
                      <a:solidFill>
                        <a:schemeClr val="tx1"/>
                      </a:solidFill>
                      <a:prstDash val="solid"/>
                      <a:round/>
                      <a:headEnd type="none" w="med" len="med"/>
                      <a:tailEnd type="none" w="med" len="med"/>
                    </a:lnB>
                  </a:tcPr>
                </a:tc>
                <a:tc>
                  <a:txBody>
                    <a:bodyPr/>
                    <a:lstStyle/>
                    <a:p>
                      <a:r>
                        <a:rPr lang="en-US" sz="1200" b="1" dirty="0" smtClean="0">
                          <a:latin typeface="Times New Roman" panose="02020603050405020304" pitchFamily="18" charset="0"/>
                          <a:cs typeface="Times New Roman" panose="02020603050405020304" pitchFamily="18" charset="0"/>
                        </a:rPr>
                        <a:t>Required Activities</a:t>
                      </a:r>
                      <a:endParaRPr lang="en-US" sz="1200" b="1" dirty="0">
                        <a:latin typeface="Times New Roman" panose="02020603050405020304" pitchFamily="18" charset="0"/>
                        <a:cs typeface="Times New Roman" panose="02020603050405020304" pitchFamily="18" charset="0"/>
                      </a:endParaRPr>
                    </a:p>
                  </a:txBody>
                  <a:tcPr marL="68580" marR="68580" marT="34290" marB="34290" anchor="ctr">
                    <a:lnB w="19050" cap="flat" cmpd="sng" algn="ctr">
                      <a:solidFill>
                        <a:schemeClr val="tx1"/>
                      </a:solidFill>
                      <a:prstDash val="solid"/>
                      <a:round/>
                      <a:headEnd type="none" w="med" len="med"/>
                      <a:tailEnd type="none" w="med" len="med"/>
                    </a:lnB>
                  </a:tcPr>
                </a:tc>
                <a:tc>
                  <a:txBody>
                    <a:bodyPr/>
                    <a:lstStyle/>
                    <a:p>
                      <a:r>
                        <a:rPr lang="en-US" sz="1200" b="1" dirty="0" smtClean="0">
                          <a:latin typeface="Times New Roman" panose="02020603050405020304" pitchFamily="18" charset="0"/>
                          <a:cs typeface="Times New Roman" panose="02020603050405020304" pitchFamily="18" charset="0"/>
                        </a:rPr>
                        <a:t>Leveraging (existing)</a:t>
                      </a:r>
                      <a:endParaRPr lang="en-US" sz="1200" b="1" dirty="0">
                        <a:latin typeface="Times New Roman" panose="02020603050405020304" pitchFamily="18" charset="0"/>
                        <a:cs typeface="Times New Roman" panose="02020603050405020304" pitchFamily="18" charset="0"/>
                      </a:endParaRPr>
                    </a:p>
                  </a:txBody>
                  <a:tcPr marL="68580" marR="68580" marT="34290" marB="3429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1052">
                <a:tc>
                  <a:txBody>
                    <a:bodyPr/>
                    <a:lstStyle/>
                    <a:p>
                      <a:pPr lvl="0">
                        <a:lnSpc>
                          <a:spcPct val="120000"/>
                        </a:lnSpc>
                      </a:pPr>
                      <a:r>
                        <a:rPr lang="en-US" sz="1200" b="1" i="1" dirty="0" smtClean="0">
                          <a:latin typeface="Times New Roman" panose="02020603050405020304" pitchFamily="18" charset="0"/>
                          <a:cs typeface="Times New Roman" panose="02020603050405020304" pitchFamily="18" charset="0"/>
                        </a:rPr>
                        <a:t>New</a:t>
                      </a:r>
                    </a:p>
                  </a:txBody>
                  <a:tcPr marL="68580" marR="68580" marT="34290" marB="34290">
                    <a:lnT w="19050" cap="flat" cmpd="sng" algn="ctr">
                      <a:solidFill>
                        <a:schemeClr val="tx1"/>
                      </a:solidFill>
                      <a:prstDash val="solid"/>
                      <a:round/>
                      <a:headEnd type="none" w="med" len="med"/>
                      <a:tailEnd type="none" w="med" len="med"/>
                    </a:lnT>
                  </a:tcPr>
                </a:tc>
                <a:tc>
                  <a:txBody>
                    <a:bodyPr/>
                    <a:lstStyle/>
                    <a:p>
                      <a:pPr marL="231775" indent="-231775">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Develop anew</a:t>
                      </a:r>
                      <a:endParaRPr lang="en-US" sz="1200" baseline="0" dirty="0" smtClean="0">
                        <a:latin typeface="Times New Roman" panose="02020603050405020304" pitchFamily="18" charset="0"/>
                        <a:cs typeface="Times New Roman" panose="02020603050405020304" pitchFamily="18" charset="0"/>
                      </a:endParaRPr>
                    </a:p>
                    <a:p>
                      <a:pPr marL="231775" indent="-231775">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Revamp of existing</a:t>
                      </a:r>
                      <a:endParaRPr lang="en-US" sz="1200" dirty="0">
                        <a:latin typeface="Times New Roman" panose="02020603050405020304" pitchFamily="18" charset="0"/>
                        <a:cs typeface="Times New Roman" panose="02020603050405020304" pitchFamily="18" charset="0"/>
                      </a:endParaRPr>
                    </a:p>
                  </a:txBody>
                  <a:tcPr marL="68580" marR="68580" marT="34290" marB="34290">
                    <a:lnT w="19050" cap="flat" cmpd="sng" algn="ctr">
                      <a:solidFill>
                        <a:schemeClr val="tx1"/>
                      </a:solidFill>
                      <a:prstDash val="solid"/>
                      <a:round/>
                      <a:headEnd type="none" w="med" len="med"/>
                      <a:tailEnd type="none" w="med" len="med"/>
                    </a:lnT>
                  </a:tcPr>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New concept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810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anose="02020603050405020304" pitchFamily="18" charset="0"/>
                          <a:cs typeface="Times New Roman" panose="02020603050405020304" pitchFamily="18" charset="0"/>
                        </a:rPr>
                        <a:t>Design Modified</a:t>
                      </a:r>
                    </a:p>
                  </a:txBody>
                  <a:tcPr marL="68580" marR="68580" marT="34290" marB="34290"/>
                </a:tc>
                <a:tc>
                  <a:txBody>
                    <a:bodyPr/>
                    <a:lstStyle/>
                    <a:p>
                      <a:pPr marL="231775" indent="-231775">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Design</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&amp; implement</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from logical</a:t>
                      </a:r>
                      <a:r>
                        <a:rPr lang="en-US" sz="1200" baseline="0" dirty="0" smtClean="0">
                          <a:latin typeface="Times New Roman" panose="02020603050405020304" pitchFamily="18" charset="0"/>
                          <a:cs typeface="Times New Roman" panose="02020603050405020304" pitchFamily="18" charset="0"/>
                        </a:rPr>
                        <a:t> architecture</a:t>
                      </a:r>
                      <a:endParaRPr lang="en-US" sz="12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Logical/functional</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architecture</a:t>
                      </a:r>
                    </a:p>
                  </a:txBody>
                  <a:tcPr marL="68580" marR="68580" marT="34290" marB="34290"/>
                </a:tc>
                <a:extLst>
                  <a:ext uri="{0D108BD9-81ED-4DB2-BD59-A6C34878D82A}">
                    <a16:rowId xmlns:a16="http://schemas.microsoft.com/office/drawing/2014/main" val="10002"/>
                  </a:ext>
                </a:extLst>
              </a:tr>
              <a:tr h="4810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anose="02020603050405020304" pitchFamily="18" charset="0"/>
                          <a:cs typeface="Times New Roman" panose="02020603050405020304" pitchFamily="18" charset="0"/>
                        </a:rPr>
                        <a:t>Design Implemented</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Implement</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from design</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Build-to-print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Physical design of system</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68827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anose="02020603050405020304" pitchFamily="18" charset="0"/>
                          <a:cs typeface="Times New Roman" panose="02020603050405020304" pitchFamily="18" charset="0"/>
                        </a:rPr>
                        <a:t>Adapted for Integration</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Adapt</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from existing implementation</a:t>
                      </a:r>
                    </a:p>
                    <a:p>
                      <a:pPr marL="231775" indent="-231775" algn="l" defTabSz="457200" rtl="0" eaLnBrk="1" latinLnBrk="0" hangingPunct="1">
                        <a:buFont typeface="Arial" panose="020B0604020202020204" pitchFamily="34" charset="0"/>
                        <a:buChar char="•"/>
                      </a:pP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Tailor to integrate</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Built system or component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r h="4810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anose="02020603050405020304" pitchFamily="18" charset="0"/>
                          <a:cs typeface="Times New Roman" panose="02020603050405020304" pitchFamily="18" charset="0"/>
                        </a:rPr>
                        <a:t>Adopted for Integration</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Integrate</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per instructions</a:t>
                      </a:r>
                      <a:endParaRPr lang="en-US" sz="1200" kern="1200" dirty="0" smtClean="0">
                        <a:solidFill>
                          <a:schemeClr val="tx1"/>
                        </a:solidFill>
                        <a:latin typeface="Times New Roman" panose="02020603050405020304" pitchFamily="18" charset="0"/>
                        <a:ea typeface="+mn-ea"/>
                        <a:cs typeface="Times New Roman" panose="02020603050405020304" pitchFamily="18" charset="0"/>
                      </a:endParaRP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V&amp;V</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testing</a:t>
                      </a:r>
                      <a:endParaRPr lang="en-US" sz="1200" kern="1200" dirty="0" smtClean="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Build system  or component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5"/>
                  </a:ext>
                </a:extLst>
              </a:tr>
              <a:tr h="68827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anose="02020603050405020304" pitchFamily="18" charset="0"/>
                          <a:cs typeface="Times New Roman" panose="02020603050405020304" pitchFamily="18" charset="0"/>
                        </a:rPr>
                        <a:t>Managed</a:t>
                      </a: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Manage</a:t>
                      </a:r>
                    </a:p>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Inspect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231775" indent="-231775" algn="l" defTabSz="457200" rtl="0" eaLnBrk="1" latinLnBrk="0" hangingPunct="1">
                        <a:buFont typeface="Arial" panose="020B0604020202020204" pitchFamily="34" charset="0"/>
                        <a:buChar char="•"/>
                      </a:pPr>
                      <a:r>
                        <a:rPr lang="en-US" sz="1200" kern="1200" dirty="0" smtClean="0">
                          <a:solidFill>
                            <a:schemeClr val="tx1"/>
                          </a:solidFill>
                          <a:latin typeface="Times New Roman" panose="02020603050405020304" pitchFamily="18" charset="0"/>
                          <a:ea typeface="+mn-ea"/>
                          <a:cs typeface="Times New Roman" panose="02020603050405020304" pitchFamily="18" charset="0"/>
                        </a:rPr>
                        <a:t>Integrated &amp; verified system or component</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3"/>
          <a:stretch>
            <a:fillRect/>
          </a:stretch>
        </p:blipFill>
        <p:spPr>
          <a:xfrm>
            <a:off x="5406776" y="3124201"/>
            <a:ext cx="3661024" cy="1673905"/>
          </a:xfrm>
          <a:prstGeom prst="rect">
            <a:avLst/>
          </a:prstGeom>
        </p:spPr>
      </p:pic>
    </p:spTree>
    <p:extLst>
      <p:ext uri="{BB962C8B-B14F-4D97-AF65-F5344CB8AC3E}">
        <p14:creationId xmlns:p14="http://schemas.microsoft.com/office/powerpoint/2010/main" val="398637906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Inc US template Mar2016 -- Proprietary V1">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D0D3D4"/>
      </a:hlink>
      <a:folHlink>
        <a:srgbClr val="D0D3D4"/>
      </a:folHlink>
    </a:clrScheme>
    <a:fontScheme name="BA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ange">
      <a:srgbClr val="FC4C02"/>
    </a:custClr>
    <a:custClr name="White">
      <a:srgbClr val="FFFFFF"/>
    </a:custClr>
    <a:custClr name="Grey">
      <a:srgbClr val="D0D3D4"/>
    </a:custClr>
    <a:custClr name="Dark Grey">
      <a:srgbClr val="3D4146"/>
    </a:custClr>
    <a:custClr name="Black">
      <a:srgbClr val="000000"/>
    </a:custClr>
    <a:custClr name="Ignore01">
      <a:srgbClr val="FFFFFF"/>
    </a:custClr>
    <a:custClr name="Ignore02">
      <a:srgbClr val="FFFFFF"/>
    </a:custClr>
    <a:custClr name="Ignore03">
      <a:srgbClr val="FFFFFF"/>
    </a:custClr>
    <a:custClr name="Ignore04">
      <a:srgbClr val="FFFFFF"/>
    </a:custClr>
    <a:custClr name="Ignore05">
      <a:srgbClr val="FFFFFF"/>
    </a:custClr>
    <a:custClr name="Yellow">
      <a:srgbClr val="F0B323"/>
    </a:custClr>
    <a:custClr name="Purple">
      <a:srgbClr val="615E9B"/>
    </a:custClr>
    <a:custClr name="Stone">
      <a:srgbClr val="D9C0A9"/>
    </a:custClr>
    <a:custClr name="Navy">
      <a:srgbClr val="01426A"/>
    </a:custClr>
    <a:custClr name="Teal">
      <a:srgbClr val="00B2A9"/>
    </a:custClr>
    <a:custClr name="Blue">
      <a:srgbClr val="489FDF"/>
    </a:custClr>
    <a:custClr name="Ignore06">
      <a:srgbClr val="FFFFFF"/>
    </a:custClr>
    <a:custClr name="Ignore07">
      <a:srgbClr val="FFFFFF"/>
    </a:custClr>
    <a:custClr name="Ignore08">
      <a:srgbClr val="FFFFFF"/>
    </a:custClr>
    <a:custClr name="Ignore09">
      <a:srgbClr val="FFFFFF"/>
    </a:custClr>
    <a:custClr name="Yellow 70%">
      <a:srgbClr val="F4C965"/>
    </a:custClr>
    <a:custClr name="Purple 70%">
      <a:srgbClr val="908EB9"/>
    </a:custClr>
    <a:custClr name="Stone 70%">
      <a:srgbClr val="E4D2C2"/>
    </a:custClr>
    <a:custClr name="Navy 70%">
      <a:srgbClr val="4D7A96"/>
    </a:custClr>
    <a:custClr name="Teal 70%">
      <a:srgbClr val="4CC9C2"/>
    </a:custClr>
    <a:custClr name="Blue 70%">
      <a:srgbClr val="7EBBE8"/>
    </a:custClr>
    <a:custClr name="Ignore10">
      <a:srgbClr val="FFFFFF"/>
    </a:custClr>
    <a:custClr name="Ignore11">
      <a:srgbClr val="FFFFFF"/>
    </a:custClr>
    <a:custClr name="Ignore12">
      <a:srgbClr val="FFFFFF"/>
    </a:custClr>
    <a:custClr name="Ignore13">
      <a:srgbClr val="FFFFFF"/>
    </a:custClr>
    <a:custClr name="Yellow 50%">
      <a:srgbClr val="F7D991"/>
    </a:custClr>
    <a:custClr name="Purple 50%">
      <a:srgbClr val="B0AFCD"/>
    </a:custClr>
    <a:custClr name="Stone 50%">
      <a:srgbClr val="ECDFD4"/>
    </a:custClr>
    <a:custClr name="Navy 50%">
      <a:srgbClr val="80A0B4"/>
    </a:custClr>
    <a:custClr name="Teal 50%">
      <a:srgbClr val="7FD8D4"/>
    </a:custClr>
    <a:custClr name="Blue 50%">
      <a:srgbClr val="A3CFEF"/>
    </a:custClr>
    <a:custClr name="Ignore14">
      <a:srgbClr val="FFFFFF"/>
    </a:custClr>
    <a:custClr name="Ignore15">
      <a:srgbClr val="FFFFFF"/>
    </a:custClr>
    <a:custClr name="Ignore16">
      <a:srgbClr val="FFFFFF"/>
    </a:custClr>
    <a:custClr name="Ignore17">
      <a:srgbClr val="FFFFFF"/>
    </a:custClr>
    <a:custClr name="Yellow 30%">
      <a:srgbClr val="FAE8BD"/>
    </a:custClr>
    <a:custClr name="Purple 30%">
      <a:srgbClr val="CFCEE1"/>
    </a:custClr>
    <a:custClr name="Stone 30%">
      <a:srgbClr val="F3ECE5"/>
    </a:custClr>
    <a:custClr name="Navy 30%">
      <a:srgbClr val="B2C6D2"/>
    </a:custClr>
    <a:custClr name="Teal 30%">
      <a:srgbClr val="B2E7E5"/>
    </a:custClr>
    <a:custClr name="Blue 30%">
      <a:srgbClr val="C8E2F5"/>
    </a:custClr>
    <a:custClr name="Ignore18">
      <a:srgbClr val="FFFFFF"/>
    </a:custClr>
    <a:custClr name="Red">
      <a:srgbClr val="FF0000"/>
    </a:custClr>
    <a:custClr name="Amber">
      <a:srgbClr val="FFBF00"/>
    </a:custClr>
    <a:custClr name="Green">
      <a:srgbClr val="00B050"/>
    </a:custClr>
  </a:custClrLst>
  <a:extLst>
    <a:ext uri="{05A4C25C-085E-4340-85A3-A5531E510DB2}">
      <thm15:themeFamily xmlns:thm15="http://schemas.microsoft.com/office/thememl/2012/main" name="BAE Template24.potx" id="{1B3664CB-9F6A-4B8C-9004-2B9E44961E9A}" vid="{BD48D2A7-958E-429D-868C-F78A3B62C853}"/>
    </a:ext>
  </a:extLst>
</a:theme>
</file>

<file path=ppt/theme/theme2.xml><?xml version="1.0" encoding="utf-8"?>
<a:theme xmlns:a="http://schemas.openxmlformats.org/drawingml/2006/main" name="Office Theme">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FC4C02"/>
      </a:hlink>
      <a:folHlink>
        <a:srgbClr val="FC4C02"/>
      </a:folHlink>
    </a:clrScheme>
    <a:fontScheme name="BA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keholder_x0020_Violation xmlns="4023113a-1e2d-466e-99eb-31e30bf582f2" xsi:nil="true"/>
    <Classified xmlns="4023113a-1e2d-466e-99eb-31e30bf582f2" xsi:nil="true"/>
    <BAE_x0020_Sensitive xmlns="4023113a-1e2d-466e-99eb-31e30bf582f2" xsi:nil="true"/>
    <PublishingStartDate xmlns="http://schemas.microsoft.com/sharepoint/v3" xsi:nil="true"/>
    <PublishingExpirationDate xmlns="http://schemas.microsoft.com/sharepoint/v3" xsi:nil="true"/>
    <DocumentDirty xmlns="4023113a-1e2d-466e-99eb-31e30bf582f2">true</DocumentDirty>
    <TaxCatchAll xmlns="4023113a-1e2d-466e-99eb-31e30bf582f2"/>
    <l31265d9120f4154acedefe3a93ce27f xmlns="4023113a-1e2d-466e-99eb-31e30bf582f2">
      <Terms xmlns="http://schemas.microsoft.com/office/infopath/2007/PartnerControls"/>
    </l31265d9120f4154acedefe3a93ce27f>
    <Stakeholder_x0020_Reviewed xmlns="4023113a-1e2d-466e-99eb-31e30bf582f2" xsi:nil="true"/>
    <Restricted xmlns="4023113a-1e2d-466e-99eb-31e30bf582f2" xsi:nil="true"/>
    <c52b10c13da3425cb8544000aaaba0dd xmlns="4023113a-1e2d-466e-99eb-31e30bf582f2">
      <Terms xmlns="http://schemas.microsoft.com/office/infopath/2007/PartnerControls"/>
    </c52b10c13da3425cb8544000aaaba0dd>
    <g88bbc71b52144d0b994b3a014d23b9a xmlns="4023113a-1e2d-466e-99eb-31e30bf582f2">
      <Terms xmlns="http://schemas.microsoft.com/office/infopath/2007/PartnerControls"/>
    </g88bbc71b52144d0b994b3a014d23b9a>
    <eb0eb1b3eb484e248e19168b114f23d4 xmlns="4023113a-1e2d-466e-99eb-31e30bf582f2">
      <Terms xmlns="http://schemas.microsoft.com/office/infopath/2007/PartnerControls"/>
    </eb0eb1b3eb484e248e19168b114f23d4>
    <BAE_x0020_Modified xmlns="4023113a-1e2d-466e-99eb-31e30bf582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B48F6B44E47C408571FB426476F833" ma:contentTypeVersion="7" ma:contentTypeDescription="Create a new document." ma:contentTypeScope="" ma:versionID="478265904134e7a004f7ac57fec3a7e6">
  <xsd:schema xmlns:xsd="http://www.w3.org/2001/XMLSchema" xmlns:xs="http://www.w3.org/2001/XMLSchema" xmlns:p="http://schemas.microsoft.com/office/2006/metadata/properties" xmlns:ns1="http://schemas.microsoft.com/sharepoint/v3" xmlns:ns2="4023113a-1e2d-466e-99eb-31e30bf582f2" targetNamespace="http://schemas.microsoft.com/office/2006/metadata/properties" ma:root="true" ma:fieldsID="9185de5d098a7a932c9099163717cde2" ns1:_="" ns2:_="">
    <xsd:import namespace="http://schemas.microsoft.com/sharepoint/v3"/>
    <xsd:import namespace="4023113a-1e2d-466e-99eb-31e30bf582f2"/>
    <xsd:element name="properties">
      <xsd:complexType>
        <xsd:sequence>
          <xsd:element name="documentManagement">
            <xsd:complexType>
              <xsd:all>
                <xsd:element ref="ns2:Stakeholder_x0020_Violation" minOccurs="0"/>
                <xsd:element ref="ns2:Classified" minOccurs="0"/>
                <xsd:element ref="ns2:BAE_x0020_Sensitive" minOccurs="0"/>
                <xsd:element ref="ns2:Restricted" minOccurs="0"/>
                <xsd:element ref="ns2:BAE_x0020_Modified" minOccurs="0"/>
                <xsd:element ref="ns2:DocumentDirty" minOccurs="0"/>
                <xsd:element ref="ns2:Stakeholder_x0020_Reviewed" minOccurs="0"/>
                <xsd:element ref="ns2:c52b10c13da3425cb8544000aaaba0dd" minOccurs="0"/>
                <xsd:element ref="ns2:TaxCatchAll" minOccurs="0"/>
                <xsd:element ref="ns2:TaxCatchAllLabel" minOccurs="0"/>
                <xsd:element ref="ns2:eb0eb1b3eb484e248e19168b114f23d4" minOccurs="0"/>
                <xsd:element ref="ns2:l31265d9120f4154acedefe3a93ce27f" minOccurs="0"/>
                <xsd:element ref="ns2:g88bbc71b52144d0b994b3a014d23b9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5" nillable="true" ma:displayName="Scheduling Start Date" ma:description="" ma:hidden="true" ma:internalName="PublishingStartDate">
      <xsd:simpleType>
        <xsd:restriction base="dms:Unknown"/>
      </xsd:simpleType>
    </xsd:element>
    <xsd:element name="PublishingExpirationDate" ma:index="2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23113a-1e2d-466e-99eb-31e30bf582f2" elementFormDefault="qualified">
    <xsd:import namespace="http://schemas.microsoft.com/office/2006/documentManagement/types"/>
    <xsd:import namespace="http://schemas.microsoft.com/office/infopath/2007/PartnerControls"/>
    <xsd:element name="Stakeholder_x0020_Violation" ma:index="1" nillable="true" ma:displayName="Stakeholder Violation" ma:internalName="Stakeholder_x0020_Violation">
      <xsd:simpleType>
        <xsd:restriction base="dms:Text">
          <xsd:maxLength value="255"/>
        </xsd:restriction>
      </xsd:simpleType>
    </xsd:element>
    <xsd:element name="Classified" ma:index="2" nillable="true" ma:displayName="Classified" ma:internalName="Classified">
      <xsd:simpleType>
        <xsd:restriction base="dms:Text">
          <xsd:maxLength value="255"/>
        </xsd:restriction>
      </xsd:simpleType>
    </xsd:element>
    <xsd:element name="BAE_x0020_Sensitive" ma:index="3" nillable="true" ma:displayName="BAE Sensitive" ma:internalName="BAE_x0020_Sensitive">
      <xsd:simpleType>
        <xsd:restriction base="dms:Text">
          <xsd:maxLength value="255"/>
        </xsd:restriction>
      </xsd:simpleType>
    </xsd:element>
    <xsd:element name="Restricted" ma:index="4" nillable="true" ma:displayName="Restricted" ma:internalName="Restricted">
      <xsd:simpleType>
        <xsd:restriction base="dms:Text">
          <xsd:maxLength value="255"/>
        </xsd:restriction>
      </xsd:simpleType>
    </xsd:element>
    <xsd:element name="BAE_x0020_Modified" ma:index="5" nillable="true" ma:displayName="BAE Modified" ma:format="DateOnly" ma:internalName="BAE_x0020_Modified">
      <xsd:simpleType>
        <xsd:restriction base="dms:DateTime"/>
      </xsd:simpleType>
    </xsd:element>
    <xsd:element name="DocumentDirty" ma:index="6" nillable="true" ma:displayName="DocumentDirty" ma:default="1" ma:internalName="DocumentDirty">
      <xsd:simpleType>
        <xsd:restriction base="dms:Boolean"/>
      </xsd:simpleType>
    </xsd:element>
    <xsd:element name="Stakeholder_x0020_Reviewed" ma:index="7" nillable="true" ma:displayName="Stakeholder Reviewed" ma:internalName="Stakeholder_x0020_Reviewed">
      <xsd:simpleType>
        <xsd:restriction base="dms:Text">
          <xsd:maxLength value="255"/>
        </xsd:restriction>
      </xsd:simpleType>
    </xsd:element>
    <xsd:element name="c52b10c13da3425cb8544000aaaba0dd" ma:index="15" nillable="true" ma:taxonomy="true" ma:internalName="c52b10c13da3425cb8544000aaaba0dd" ma:taxonomyFieldName="Sector" ma:displayName="Sector" ma:default="" ma:fieldId="{c52b10c1-3da3-425c-b854-4000aaaba0dd}" ma:sspId="77c632fd-1d4a-4ac2-90e2-4e02dc26096f" ma:termSetId="e67b9a28-38e8-47e9-b7a3-fee6a8953389"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4a7aa68a-06e2-410a-b897-234d9f1248b7}" ma:internalName="TaxCatchAll" ma:showField="CatchAllData" ma:web="22050337-e069-455f-958d-a12467d4fa1a">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4a7aa68a-06e2-410a-b897-234d9f1248b7}" ma:internalName="TaxCatchAllLabel" ma:readOnly="true" ma:showField="CatchAllDataLabel" ma:web="22050337-e069-455f-958d-a12467d4fa1a">
      <xsd:complexType>
        <xsd:complexContent>
          <xsd:extension base="dms:MultiChoiceLookup">
            <xsd:sequence>
              <xsd:element name="Value" type="dms:Lookup" maxOccurs="unbounded" minOccurs="0" nillable="true"/>
            </xsd:sequence>
          </xsd:extension>
        </xsd:complexContent>
      </xsd:complexType>
    </xsd:element>
    <xsd:element name="eb0eb1b3eb484e248e19168b114f23d4" ma:index="19" nillable="true" ma:taxonomy="true" ma:internalName="eb0eb1b3eb484e248e19168b114f23d4" ma:taxonomyFieldName="Function" ma:displayName="Function" ma:default="" ma:fieldId="{eb0eb1b3-eb48-4e24-8e19-168b114f23d4}" ma:sspId="77c632fd-1d4a-4ac2-90e2-4e02dc26096f" ma:termSetId="4775a2b7-222e-4c83-922a-836eeeae20fb" ma:anchorId="00000000-0000-0000-0000-000000000000" ma:open="false" ma:isKeyword="false">
      <xsd:complexType>
        <xsd:sequence>
          <xsd:element ref="pc:Terms" minOccurs="0" maxOccurs="1"/>
        </xsd:sequence>
      </xsd:complexType>
    </xsd:element>
    <xsd:element name="l31265d9120f4154acedefe3a93ce27f" ma:index="21" nillable="true" ma:taxonomy="true" ma:internalName="l31265d9120f4154acedefe3a93ce27f" ma:taxonomyFieldName="Business_x0020_Area" ma:displayName="Business Area" ma:default="" ma:fieldId="{531265d9-120f-4154-aced-efe3a93ce27f}" ma:sspId="77c632fd-1d4a-4ac2-90e2-4e02dc26096f" ma:termSetId="ae0006c4-9a2b-4c32-866a-2d690844904c" ma:anchorId="00000000-0000-0000-0000-000000000000" ma:open="false" ma:isKeyword="false">
      <xsd:complexType>
        <xsd:sequence>
          <xsd:element ref="pc:Terms" minOccurs="0" maxOccurs="1"/>
        </xsd:sequence>
      </xsd:complexType>
    </xsd:element>
    <xsd:element name="g88bbc71b52144d0b994b3a014d23b9a" ma:index="23" nillable="true" ma:taxonomy="true" ma:internalName="g88bbc71b52144d0b994b3a014d23b9a" ma:taxonomyFieldName="Site_x0020_Type" ma:displayName="Site Type" ma:default="" ma:fieldId="{088bbc71-b521-44d0-b994-b3a014d23b9a}" ma:sspId="77c632fd-1d4a-4ac2-90e2-4e02dc26096f" ma:termSetId="d640126a-6b9b-4cd7-850a-3210af2dced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7c632fd-1d4a-4ac2-90e2-4e02dc26096f" ContentTypeId="0x0101" PreviousValue="false"/>
</file>

<file path=customXml/itemProps1.xml><?xml version="1.0" encoding="utf-8"?>
<ds:datastoreItem xmlns:ds="http://schemas.openxmlformats.org/officeDocument/2006/customXml" ds:itemID="{9D6B9C03-94C7-44F8-91EE-4120A568ED30}">
  <ds:schemaRefs>
    <ds:schemaRef ds:uri="http://schemas.microsoft.com/sharepoint/v3/contenttype/forms"/>
  </ds:schemaRefs>
</ds:datastoreItem>
</file>

<file path=customXml/itemProps2.xml><?xml version="1.0" encoding="utf-8"?>
<ds:datastoreItem xmlns:ds="http://schemas.openxmlformats.org/officeDocument/2006/customXml" ds:itemID="{8B96C85A-C56B-44CD-8A95-9305850D87B3}">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4023113a-1e2d-466e-99eb-31e30bf582f2"/>
    <ds:schemaRef ds:uri="http://www.w3.org/XML/1998/namespace"/>
    <ds:schemaRef ds:uri="http://purl.org/dc/dcmitype/"/>
  </ds:schemaRefs>
</ds:datastoreItem>
</file>

<file path=customXml/itemProps3.xml><?xml version="1.0" encoding="utf-8"?>
<ds:datastoreItem xmlns:ds="http://schemas.openxmlformats.org/officeDocument/2006/customXml" ds:itemID="{6B8951D3-3743-4B7B-9975-6A65BB818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23113a-1e2d-466e-99eb-31e30bf58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DAA2AEE-DA08-42D4-87BD-9C3B69844AD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Inc US template Mar2016 -- Proprietary V1</Template>
  <TotalTime>8444</TotalTime>
  <Words>1763</Words>
  <Application>Microsoft Office PowerPoint</Application>
  <PresentationFormat>On-screen Show (4:3)</PresentationFormat>
  <Paragraphs>287</Paragraphs>
  <Slides>26</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vt:lpstr>
      <vt:lpstr>Berlin Sans FB Demi</vt:lpstr>
      <vt:lpstr>Calibri</vt:lpstr>
      <vt:lpstr>Cambria Math</vt:lpstr>
      <vt:lpstr>Comic Sans MS</vt:lpstr>
      <vt:lpstr>Helvetica</vt:lpstr>
      <vt:lpstr>ＭＳ Ｐゴシック</vt:lpstr>
      <vt:lpstr>Open Sans</vt:lpstr>
      <vt:lpstr>Tahoma</vt:lpstr>
      <vt:lpstr>Times New Roman</vt:lpstr>
      <vt:lpstr>Wingdings</vt:lpstr>
      <vt:lpstr>Inc US template Mar2016 -- Proprietary V1</vt:lpstr>
      <vt:lpstr>Equation</vt:lpstr>
      <vt:lpstr>Enabling Repeatable SE Cost Estimation with COSYSMO and MBSE </vt:lpstr>
      <vt:lpstr>Introduction</vt:lpstr>
      <vt:lpstr>What do we mean when we say MBSE?</vt:lpstr>
      <vt:lpstr>COSYSMO – Parametric Cost Model for Systems</vt:lpstr>
      <vt:lpstr>Basic Cost Estimating Relationship (CER)</vt:lpstr>
      <vt:lpstr>Four Size Drivers</vt:lpstr>
      <vt:lpstr>Driver Counting/Classification Rules</vt:lpstr>
      <vt:lpstr>Development for Reuse (DFR) Process</vt:lpstr>
      <vt:lpstr>Development with Reuse (DWR) Process</vt:lpstr>
      <vt:lpstr>COSYSMO 3.0 with the Generalized Reuse Framework</vt:lpstr>
      <vt:lpstr>COSYSMO Cost Modeling Process</vt:lpstr>
      <vt:lpstr>An Integrated COSYSMO-SysML Modeling Use Case</vt:lpstr>
      <vt:lpstr>Define Scope of the “System of Interest”</vt:lpstr>
      <vt:lpstr>Identify Size Drivers While Defining System Architecture</vt:lpstr>
      <vt:lpstr>Maintain the Levels of Abstraction, Consistency and Traceability</vt:lpstr>
      <vt:lpstr>Maintain the Levels of Abstraction, Consistency and Traceability</vt:lpstr>
      <vt:lpstr>Applying Reuse Categories and Levels of Complexity</vt:lpstr>
      <vt:lpstr>Create COSYSMO Profile and Metrics Rules (Non-Recurring)</vt:lpstr>
      <vt:lpstr>Apply Reuse Categories </vt:lpstr>
      <vt:lpstr>Apply Reuse Categories </vt:lpstr>
      <vt:lpstr>Run the Metrics Tool and Calculate Sizing Element Counts</vt:lpstr>
      <vt:lpstr>Analyze Estimate Result</vt:lpstr>
      <vt:lpstr>Conclusion</vt:lpstr>
      <vt:lpstr>Key Benefits</vt:lpstr>
      <vt:lpstr>Next Steps</vt:lpstr>
      <vt:lpstr>Thank You</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time-line progress review</dc:title>
  <dc:creator>Guardado, Carlos (US)</dc:creator>
  <cp:lastModifiedBy>Wang, Gan (US)</cp:lastModifiedBy>
  <cp:revision>610</cp:revision>
  <cp:lastPrinted>2017-04-06T13:22:15Z</cp:lastPrinted>
  <dcterms:created xsi:type="dcterms:W3CDTF">2016-04-21T19:34:02Z</dcterms:created>
  <dcterms:modified xsi:type="dcterms:W3CDTF">2017-06-08T13:03:12Z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
  </property>
  <property fmtid="{D5CDD505-2E9C-101B-9397-08002B2CF9AE}" pid="3" name="Site Type">
    <vt:lpwstr/>
  </property>
  <property fmtid="{D5CDD505-2E9C-101B-9397-08002B2CF9AE}" pid="4" name="ContentTypeId">
    <vt:lpwstr>0x01010077B48F6B44E47C408571FB426476F833</vt:lpwstr>
  </property>
  <property fmtid="{D5CDD505-2E9C-101B-9397-08002B2CF9AE}" pid="5" name="Function">
    <vt:lpwstr/>
  </property>
  <property fmtid="{D5CDD505-2E9C-101B-9397-08002B2CF9AE}" pid="6" name="Business Area">
    <vt:lpwstr/>
  </property>
</Properties>
</file>