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0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2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3.xml" ContentType="application/vnd.openxmlformats-officedocument.theme+xml"/>
  <Override PartName="/ppt/slideLayouts/slideLayout105.xml" ContentType="application/vnd.openxmlformats-officedocument.presentationml.slideLayout+xml"/>
  <Override PartName="/ppt/theme/theme14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2" r:id="rId1"/>
    <p:sldMasterId id="2147483829" r:id="rId2"/>
    <p:sldMasterId id="2147483929" r:id="rId3"/>
    <p:sldMasterId id="2147483942" r:id="rId4"/>
    <p:sldMasterId id="2147484005" r:id="rId5"/>
    <p:sldMasterId id="2147484039" r:id="rId6"/>
    <p:sldMasterId id="2147484131" r:id="rId7"/>
    <p:sldMasterId id="2147484145" r:id="rId8"/>
    <p:sldMasterId id="2147484155" r:id="rId9"/>
    <p:sldMasterId id="2147484219" r:id="rId10"/>
    <p:sldMasterId id="2147484271" r:id="rId11"/>
    <p:sldMasterId id="2147484313" r:id="rId12"/>
    <p:sldMasterId id="2147484367" r:id="rId13"/>
    <p:sldMasterId id="2147484377" r:id="rId14"/>
    <p:sldMasterId id="2147484379" r:id="rId15"/>
  </p:sldMasterIdLst>
  <p:notesMasterIdLst>
    <p:notesMasterId r:id="rId22"/>
  </p:notesMasterIdLst>
  <p:handoutMasterIdLst>
    <p:handoutMasterId r:id="rId23"/>
  </p:handoutMasterIdLst>
  <p:sldIdLst>
    <p:sldId id="564" r:id="rId16"/>
    <p:sldId id="671" r:id="rId17"/>
    <p:sldId id="669" r:id="rId18"/>
    <p:sldId id="670" r:id="rId19"/>
    <p:sldId id="634" r:id="rId20"/>
    <p:sldId id="672" r:id="rId21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66FF33"/>
    <a:srgbClr val="61898A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434" autoAdjust="0"/>
  </p:normalViewPr>
  <p:slideViewPr>
    <p:cSldViewPr>
      <p:cViewPr varScale="1">
        <p:scale>
          <a:sx n="109" d="100"/>
          <a:sy n="109" d="100"/>
        </p:scale>
        <p:origin x="172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3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2731A-7C31-4ECE-8872-45C25730EE7B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F54B7-E3A9-4485-83A1-7AE342F5F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11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03EB7BA-CCFA-4EC1-B8CD-70BFA9CF9E3F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4D76509-5BCF-4A05-A286-FA6A34BB9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40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7.jpe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7.jpe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9.jpe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6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7.jpe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7.jpe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  <a:prstGeom prst="rect">
            <a:avLst/>
          </a:prstGeom>
        </p:spPr>
        <p:txBody>
          <a:bodyPr/>
          <a:lstStyle/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7300874" y="6423381"/>
            <a:ext cx="457200" cy="441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44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no Legend [FOUO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18"/>
          <p:cNvSpPr>
            <a:spLocks noGrp="1"/>
          </p:cNvSpPr>
          <p:nvPr>
            <p:ph type="dt" sz="half" idx="2"/>
          </p:nvPr>
        </p:nvSpPr>
        <p:spPr>
          <a:xfrm rot="16200000">
            <a:off x="-169277" y="6093182"/>
            <a:ext cx="46166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rgbClr val="B2B2B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259849" y="6652096"/>
            <a:ext cx="1766509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700">
                <a:solidFill>
                  <a:srgbClr val="B2B2B2"/>
                </a:solidFill>
              </a:defRPr>
            </a:lvl1pPr>
          </a:lstStyle>
          <a:p>
            <a:r>
              <a:rPr lang="en-US" smtClean="0"/>
              <a:t>20200817_IFRCO_U_StandardBriefingTemplate.potx</a:t>
            </a:r>
            <a:endParaRPr lang="en-US" dirty="0"/>
          </a:p>
        </p:txBody>
      </p:sp>
      <p:sp>
        <p:nvSpPr>
          <p:cNvPr id="13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8256966" y="6644402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872F6A0-E08F-4E3B-9945-703F84ACCB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6899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classified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7391400" y="6548056"/>
            <a:ext cx="1676400" cy="2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86D8C6-261C-4077-B176-A2D68CA08FDE}" type="slidenum">
              <a:rPr lang="en-US" sz="1100" b="1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80768" y="193574"/>
            <a:ext cx="7152967" cy="486697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>
                <a:solidFill>
                  <a:prstClr val="black"/>
                </a:solidFill>
                <a:latin typeface="Arial"/>
              </a:rPr>
              <a:t>Any Warfighter - </a:t>
            </a:r>
            <a:r>
              <a:rPr lang="en-US" sz="1400" b="1" i="1" dirty="0" smtClean="0">
                <a:solidFill>
                  <a:prstClr val="black"/>
                </a:solidFill>
                <a:latin typeface="Arial"/>
              </a:rPr>
              <a:t>Anywhere </a:t>
            </a:r>
            <a:r>
              <a:rPr lang="en-US" sz="1400" b="1" i="1" dirty="0">
                <a:solidFill>
                  <a:prstClr val="black"/>
                </a:solidFill>
                <a:latin typeface="Arial"/>
              </a:rPr>
              <a:t>- All The Time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1026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 userDrawn="1"/>
        </p:nvSpPr>
        <p:spPr>
          <a:xfrm>
            <a:off x="4083071" y="-28307"/>
            <a:ext cx="1090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526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O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7391400" y="6548056"/>
            <a:ext cx="1676400" cy="2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86D8C6-261C-4077-B176-A2D68CA08FDE}" type="slidenum">
              <a:rPr lang="en-US" sz="1100" b="1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80768" y="193574"/>
            <a:ext cx="7152967" cy="486697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>
                <a:solidFill>
                  <a:prstClr val="black"/>
                </a:solidFill>
                <a:latin typeface="Arial"/>
              </a:rPr>
              <a:t>Any Warfighter - </a:t>
            </a:r>
            <a:r>
              <a:rPr lang="en-US" sz="1400" b="1" i="1" dirty="0" smtClean="0">
                <a:solidFill>
                  <a:prstClr val="black"/>
                </a:solidFill>
                <a:latin typeface="Arial"/>
              </a:rPr>
              <a:t>Anywhere </a:t>
            </a:r>
            <a:r>
              <a:rPr lang="en-US" sz="1400" b="1" i="1" dirty="0">
                <a:solidFill>
                  <a:prstClr val="black"/>
                </a:solidFill>
                <a:latin typeface="Arial"/>
              </a:rPr>
              <a:t>- All The Time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1026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14622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08D2-01F2-4FE2-B9D0-DE08D6808491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2C24-7B4E-4C5C-95F1-ECC4C4E9AF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64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D1B6-8399-4531-A66F-73B59ADFDB1E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9171-AF70-44EB-AAEB-D5ED170647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94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</a:rPr>
              <a:t>Any Warfighter - Anywhere - All The Time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16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8763000" y="6555945"/>
            <a:ext cx="457200" cy="441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36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0F143-0FFB-4EC3-BC14-206856AE1B06}" type="datetime1">
              <a:rPr lang="en-US" smtClean="0">
                <a:solidFill>
                  <a:prstClr val="black"/>
                </a:solidFill>
              </a:rPr>
              <a:pPr/>
              <a:t>11/22/2021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  <a:prstGeom prst="rect">
            <a:avLst/>
          </a:prstGeom>
        </p:spPr>
        <p:txBody>
          <a:bodyPr/>
          <a:lstStyle/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7300874" y="6423381"/>
            <a:ext cx="457200" cy="441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95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5292" y="6678329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>
                <a:latin typeface="Arial" pitchFamily="34" charset="0"/>
              </a:rPr>
              <a:t>Any Warfighter - Anywhere</a:t>
            </a:r>
            <a:r>
              <a:rPr lang="en-US" sz="1400" b="1" i="1" baseline="0" dirty="0">
                <a:latin typeface="Arial" pitchFamily="34" charset="0"/>
              </a:rPr>
              <a:t> - All The Time</a:t>
            </a:r>
            <a:endParaRPr lang="en-US" sz="1400" b="1" i="1" dirty="0">
              <a:latin typeface="Arial" pitchFamily="34" charset="0"/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30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31" name="Slide Number Placeholder 4"/>
          <p:cNvSpPr txBox="1">
            <a:spLocks/>
          </p:cNvSpPr>
          <p:nvPr userDrawn="1"/>
        </p:nvSpPr>
        <p:spPr>
          <a:xfrm>
            <a:off x="5252508" y="6522145"/>
            <a:ext cx="538692" cy="441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3-</a:t>
            </a:r>
            <a:fld id="{AEF02447-5601-4918-A7BA-67A9D0F390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341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  <a:prstGeom prst="rect">
            <a:avLst/>
          </a:prstGeom>
        </p:spPr>
        <p:txBody>
          <a:bodyPr/>
          <a:lstStyle/>
          <a:p>
            <a:fld id="{AEF02447-5601-4918-A7BA-67A9D0F390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5334000" y="6477000"/>
            <a:ext cx="533400" cy="441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3-</a:t>
            </a:r>
            <a:fld id="{AEF02447-5601-4918-A7BA-67A9D0F390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800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C773-FBEA-49F6-8351-F14C7899C5D2}" type="datetime1">
              <a:rPr lang="en-US" smtClean="0"/>
              <a:t>11/22/2021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>
                <a:latin typeface="Arial" pitchFamily="34" charset="0"/>
              </a:rPr>
              <a:t>Any Warfighter - Anywhere</a:t>
            </a:r>
            <a:r>
              <a:rPr lang="en-US" sz="1400" b="1" i="1" baseline="0" dirty="0">
                <a:latin typeface="Arial" pitchFamily="34" charset="0"/>
              </a:rPr>
              <a:t> - All The Time</a:t>
            </a:r>
            <a:endParaRPr lang="en-US" sz="1400" b="1" i="1" dirty="0">
              <a:latin typeface="Arial" pitchFamily="34" charset="0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25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2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096000" y="6455736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EF02447-5601-4918-A7BA-67A9D0F39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41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138B2EB-93E7-4315-B21C-7CDE399A2E96}" type="datetime1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/>
          <a:lstStyle/>
          <a:p>
            <a:fld id="{AEF02447-5601-4918-A7BA-67A9D0F390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5867400" y="6454309"/>
            <a:ext cx="457200" cy="441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02447-5601-4918-A7BA-67A9D0F390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702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  <a:prstGeom prst="rect">
            <a:avLst/>
          </a:prstGeom>
        </p:spPr>
        <p:txBody>
          <a:bodyPr/>
          <a:lstStyle/>
          <a:p>
            <a:fld id="{AEF02447-5601-4918-A7BA-67A9D0F390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5334000" y="6477000"/>
            <a:ext cx="533400" cy="441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3-</a:t>
            </a:r>
            <a:fld id="{AEF02447-5601-4918-A7BA-67A9D0F390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987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0EAB-33D9-4AAB-9635-6A196EBC37FA}" type="datetime1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8" name="Rectangle 27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>
                <a:latin typeface="Arial" pitchFamily="34" charset="0"/>
              </a:rPr>
              <a:t>Any Warfighter - Anywhere</a:t>
            </a:r>
            <a:r>
              <a:rPr lang="en-US" sz="1400" b="1" i="1" baseline="0" dirty="0">
                <a:latin typeface="Arial" pitchFamily="34" charset="0"/>
              </a:rPr>
              <a:t> - All The Time</a:t>
            </a:r>
            <a:endParaRPr lang="en-US" sz="1400" b="1" i="1" dirty="0">
              <a:latin typeface="Arial" pitchFamily="34" charset="0"/>
            </a:endParaRP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33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940023" y="6469036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EF02447-5601-4918-A7BA-67A9D0F39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8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D650-A933-4574-AFB8-D90697229F11}" type="datetime1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943600" y="6550081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EF02447-5601-4918-A7BA-67A9D0F39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076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E762D31A-C713-4E85-A12D-1CF575F9C6DD}" type="datetime1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02447-5601-4918-A7BA-67A9D0F390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>
                <a:latin typeface="Arial" pitchFamily="34" charset="0"/>
              </a:rPr>
              <a:t>Any Warfighter - Anywhere</a:t>
            </a:r>
            <a:r>
              <a:rPr lang="en-US" sz="1400" b="1" i="1" baseline="0" dirty="0">
                <a:latin typeface="Arial" pitchFamily="34" charset="0"/>
              </a:rPr>
              <a:t> - All The Time</a:t>
            </a:r>
            <a:endParaRPr lang="en-US" sz="1400" b="1" i="1" dirty="0">
              <a:latin typeface="Arial" pitchFamily="34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16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5981700" y="6484937"/>
            <a:ext cx="457200" cy="441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02447-5601-4918-A7BA-67A9D0F390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29576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F02447-5601-4918-A7BA-67A9D0F390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8A62-EA0B-4A53-AFFC-57D64B728937}" type="datetime1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>
                <a:latin typeface="Arial" pitchFamily="34" charset="0"/>
              </a:rPr>
              <a:t>Any Warfighter - Anywhere</a:t>
            </a:r>
            <a:r>
              <a:rPr lang="en-US" sz="1400" b="1" i="1" baseline="0" dirty="0">
                <a:latin typeface="Arial" pitchFamily="34" charset="0"/>
              </a:rPr>
              <a:t> - All The Time</a:t>
            </a:r>
            <a:endParaRPr lang="en-US" sz="1400" b="1" i="1" dirty="0">
              <a:latin typeface="Arial" pitchFamily="34" charset="0"/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27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28" name="Slide Number Placeholder 4"/>
          <p:cNvSpPr txBox="1">
            <a:spLocks/>
          </p:cNvSpPr>
          <p:nvPr userDrawn="1"/>
        </p:nvSpPr>
        <p:spPr>
          <a:xfrm>
            <a:off x="5808133" y="6481792"/>
            <a:ext cx="457200" cy="441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02447-5601-4918-A7BA-67A9D0F390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99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9577" y="6511930"/>
            <a:ext cx="457200" cy="441325"/>
          </a:xfrm>
          <a:prstGeom prst="rect">
            <a:avLst/>
          </a:prstGeom>
        </p:spPr>
        <p:txBody>
          <a:bodyPr/>
          <a:lstStyle/>
          <a:p>
            <a:fld id="{AEF02447-5601-4918-A7BA-67A9D0F390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68EC2D-C3BB-4140-94F3-964C3C0CEE12}" type="datetime1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>
                <a:latin typeface="Arial" pitchFamily="34" charset="0"/>
              </a:rPr>
              <a:t>Any Warfighter - Anywhere</a:t>
            </a:r>
            <a:r>
              <a:rPr lang="en-US" sz="1400" b="1" i="1" baseline="0" dirty="0">
                <a:latin typeface="Arial" pitchFamily="34" charset="0"/>
              </a:rPr>
              <a:t> - All The Time</a:t>
            </a:r>
            <a:endParaRPr lang="en-US" sz="1400" b="1" i="1" dirty="0">
              <a:latin typeface="Arial" pitchFamily="34" charset="0"/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28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29" name="Slide Number Placeholder 4"/>
          <p:cNvSpPr txBox="1">
            <a:spLocks/>
          </p:cNvSpPr>
          <p:nvPr userDrawn="1"/>
        </p:nvSpPr>
        <p:spPr>
          <a:xfrm>
            <a:off x="7483602" y="304532"/>
            <a:ext cx="457200" cy="441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02447-5601-4918-A7BA-67A9D0F39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9158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A443-B27A-486E-A16A-4A3A57887415}" type="datetime1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15000" y="6477000"/>
            <a:ext cx="457200" cy="441325"/>
          </a:xfrm>
          <a:prstGeom prst="rect">
            <a:avLst/>
          </a:prstGeom>
        </p:spPr>
        <p:txBody>
          <a:bodyPr/>
          <a:lstStyle/>
          <a:p>
            <a:fld id="{AEF02447-5601-4918-A7BA-67A9D0F39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23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  <a:prstGeom prst="rect">
            <a:avLst/>
          </a:prstGeom>
        </p:spPr>
        <p:txBody>
          <a:bodyPr/>
          <a:lstStyle/>
          <a:p>
            <a:fld id="{AEF02447-5601-4918-A7BA-67A9D0F390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CE5D-3123-4A9E-9335-4E1EB8D0D37A}" type="datetime1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5791200" y="6484937"/>
            <a:ext cx="457200" cy="441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02447-5601-4918-A7BA-67A9D0F390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8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0C1D-3DDD-4C3A-96DB-0A76C82840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C6F4-F5B3-4B49-BD32-5A0BF3199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94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6961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</a:rPr>
              <a:t>Any Warfighter - Anywhere - All The Time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30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31" name="Slide Number Placeholder 4"/>
          <p:cNvSpPr txBox="1">
            <a:spLocks/>
          </p:cNvSpPr>
          <p:nvPr userDrawn="1"/>
        </p:nvSpPr>
        <p:spPr>
          <a:xfrm>
            <a:off x="8068425" y="6535383"/>
            <a:ext cx="457200" cy="441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573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  <a:prstGeom prst="rect">
            <a:avLst/>
          </a:prstGeom>
        </p:spPr>
        <p:txBody>
          <a:bodyPr/>
          <a:lstStyle/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7467600" y="6436475"/>
            <a:ext cx="457200" cy="441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64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</a:rPr>
              <a:t>Any Warfighter - Anywhere - All The Time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25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2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777" y="6462725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33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/>
          <a:lstStyle/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7391400" y="6464376"/>
            <a:ext cx="457200" cy="441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15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Rectangle 27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</a:rPr>
              <a:t>Any Warfighter - Anywhere - All The Time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33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77600" y="6455370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66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467600" y="6477000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98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02447-5601-4918-A7BA-67A9D0F390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</a:rPr>
              <a:t>Any Warfighter - Anywhere - All The Time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16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7591425" y="6484937"/>
            <a:ext cx="457200" cy="441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72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F02447-5601-4918-A7BA-67A9D0F3906A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</a:rPr>
              <a:t>Any Warfighter - Anywhere - All The Time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27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28" name="Slide Number Placeholder 4"/>
          <p:cNvSpPr txBox="1">
            <a:spLocks/>
          </p:cNvSpPr>
          <p:nvPr userDrawn="1"/>
        </p:nvSpPr>
        <p:spPr>
          <a:xfrm>
            <a:off x="7616537" y="6488547"/>
            <a:ext cx="457200" cy="441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41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CLASS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7375" y="6545295"/>
            <a:ext cx="449365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prstClr val="black"/>
                </a:solidFill>
                <a:cs typeface="Arial" pitchFamily="34" charset="0"/>
              </a:rPr>
              <a:t>Any Warfighter - Anywhere - All The Time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4772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5294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244209" y="5169969"/>
            <a:ext cx="2585052" cy="1156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  <p:pic>
        <p:nvPicPr>
          <p:cNvPr id="14" name="Picture 13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403571" y="5000878"/>
            <a:ext cx="881320" cy="1073469"/>
          </a:xfrm>
          <a:prstGeom prst="rect">
            <a:avLst/>
          </a:prstGeom>
        </p:spPr>
      </p:pic>
      <p:pic>
        <p:nvPicPr>
          <p:cNvPr id="2050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1817" y="4961137"/>
            <a:ext cx="1446051" cy="1132238"/>
          </a:xfrm>
          <a:prstGeom prst="rect">
            <a:avLst/>
          </a:prstGeom>
          <a:noFill/>
        </p:spPr>
      </p:pic>
      <p:pic>
        <p:nvPicPr>
          <p:cNvPr id="11" name="Picture 2" descr="K:\Communications\Graphics\Photoshop Files\140414 Brefing CoverSMALL10x3.jpg"/>
          <p:cNvPicPr>
            <a:picLocks noChangeAspect="1" noChangeArrowheads="1"/>
          </p:cNvPicPr>
          <p:nvPr userDrawn="1"/>
        </p:nvPicPr>
        <p:blipFill>
          <a:blip r:embed="rId4" cstate="print"/>
          <a:srcRect t="9349"/>
          <a:stretch>
            <a:fillRect/>
          </a:stretch>
        </p:blipFill>
        <p:spPr bwMode="auto">
          <a:xfrm>
            <a:off x="-1" y="1805651"/>
            <a:ext cx="9144001" cy="2763013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539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83602" y="6511930"/>
            <a:ext cx="457200" cy="441325"/>
          </a:xfrm>
          <a:prstGeom prst="rect">
            <a:avLst/>
          </a:prstGeom>
        </p:spPr>
        <p:txBody>
          <a:bodyPr/>
          <a:lstStyle/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</a:rPr>
              <a:t>Any Warfighter - Anywhere - All The Time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28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29" name="Slide Number Placeholder 4"/>
          <p:cNvSpPr txBox="1">
            <a:spLocks/>
          </p:cNvSpPr>
          <p:nvPr userDrawn="1"/>
        </p:nvSpPr>
        <p:spPr>
          <a:xfrm>
            <a:off x="7483602" y="304532"/>
            <a:ext cx="457200" cy="441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92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43800" y="6477000"/>
            <a:ext cx="457200" cy="441325"/>
          </a:xfrm>
          <a:prstGeom prst="rect">
            <a:avLst/>
          </a:prstGeom>
        </p:spPr>
        <p:txBody>
          <a:bodyPr/>
          <a:lstStyle/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  <a:prstGeom prst="rect">
            <a:avLst/>
          </a:prstGeom>
        </p:spPr>
        <p:txBody>
          <a:bodyPr/>
          <a:lstStyle/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7449312" y="6460303"/>
            <a:ext cx="457200" cy="441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87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classified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7391400" y="6548056"/>
            <a:ext cx="1676400" cy="2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86D8C6-261C-4077-B176-A2D68CA08FDE}" type="slidenum">
              <a:rPr lang="en-US" sz="1100" b="1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80768" y="193574"/>
            <a:ext cx="7152967" cy="486697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1026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4999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[UNCLASSIFIE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2563813"/>
            <a:ext cx="8905875" cy="1362075"/>
          </a:xfrm>
        </p:spPr>
        <p:txBody>
          <a:bodyPr anchor="ctr"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50" y="4104140"/>
            <a:ext cx="8905875" cy="150018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8901491" y="6511541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872F6A0-E08F-4E3B-9945-703F84ACCB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44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[UNCLASSIFIE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50" y="979488"/>
            <a:ext cx="4313238" cy="5426075"/>
          </a:xfrm>
        </p:spPr>
        <p:txBody>
          <a:bodyPr/>
          <a:lstStyle>
            <a:lvl1pPr>
              <a:defRPr sz="2400">
                <a:latin typeface="Arial Narrow" pitchFamily="34" charset="0"/>
              </a:defRPr>
            </a:lvl1pPr>
            <a:lvl2pPr>
              <a:defRPr sz="2000">
                <a:latin typeface="Arial Narrow" pitchFamily="34" charset="0"/>
              </a:defRPr>
            </a:lvl2pPr>
            <a:lvl3pPr>
              <a:defRPr sz="1800">
                <a:latin typeface="Arial Narrow" pitchFamily="34" charset="0"/>
              </a:defRPr>
            </a:lvl3pPr>
            <a:lvl4pPr>
              <a:defRPr sz="1600">
                <a:latin typeface="Arial Narrow" pitchFamily="34" charset="0"/>
              </a:defRPr>
            </a:lvl4pPr>
            <a:lvl5pPr>
              <a:defRPr sz="16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938" y="979488"/>
            <a:ext cx="4310062" cy="5426075"/>
          </a:xfrm>
        </p:spPr>
        <p:txBody>
          <a:bodyPr/>
          <a:lstStyle>
            <a:lvl1pPr>
              <a:defRPr sz="2400">
                <a:latin typeface="Arial Narrow" pitchFamily="34" charset="0"/>
              </a:defRPr>
            </a:lvl1pPr>
            <a:lvl2pPr>
              <a:defRPr sz="2000">
                <a:latin typeface="Arial Narrow" pitchFamily="34" charset="0"/>
              </a:defRPr>
            </a:lvl2pPr>
            <a:lvl3pPr>
              <a:defRPr sz="1800">
                <a:latin typeface="Arial Narrow" pitchFamily="34" charset="0"/>
              </a:defRPr>
            </a:lvl3pPr>
            <a:lvl4pPr>
              <a:defRPr sz="1600">
                <a:latin typeface="Arial Narrow" pitchFamily="34" charset="0"/>
              </a:defRPr>
            </a:lvl4pPr>
            <a:lvl5pPr>
              <a:defRPr sz="16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8563533" y="6533453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872F6A0-E08F-4E3B-9945-703F84ACCB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976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[UNCLASSIFIE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50" y="985838"/>
            <a:ext cx="4313238" cy="788987"/>
          </a:xfrm>
        </p:spPr>
        <p:txBody>
          <a:bodyPr anchor="ctr"/>
          <a:lstStyle>
            <a:lvl1pPr marL="0" indent="0">
              <a:buNone/>
              <a:defRPr sz="20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650" y="1768476"/>
            <a:ext cx="4313238" cy="4637087"/>
          </a:xfrm>
        </p:spPr>
        <p:txBody>
          <a:bodyPr/>
          <a:lstStyle>
            <a:lvl1pPr>
              <a:defRPr sz="2000">
                <a:latin typeface="Arial Narrow" pitchFamily="34" charset="0"/>
              </a:defRPr>
            </a:lvl1pPr>
            <a:lvl2pPr>
              <a:defRPr sz="1800">
                <a:latin typeface="Arial Narrow" pitchFamily="34" charset="0"/>
              </a:defRPr>
            </a:lvl2pPr>
            <a:lvl3pPr>
              <a:defRPr sz="1600">
                <a:latin typeface="Arial Narrow" pitchFamily="34" charset="0"/>
              </a:defRPr>
            </a:lvl3pPr>
            <a:lvl4pPr>
              <a:defRPr sz="1400">
                <a:latin typeface="Arial Narrow" pitchFamily="34" charset="0"/>
              </a:defRPr>
            </a:lvl4pPr>
            <a:lvl5pPr>
              <a:defRPr sz="14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6938" y="979488"/>
            <a:ext cx="4310062" cy="788987"/>
          </a:xfrm>
        </p:spPr>
        <p:txBody>
          <a:bodyPr anchor="ctr"/>
          <a:lstStyle>
            <a:lvl1pPr marL="0" indent="0">
              <a:buNone/>
              <a:defRPr sz="20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6938" y="1768476"/>
            <a:ext cx="4310062" cy="4637087"/>
          </a:xfrm>
        </p:spPr>
        <p:txBody>
          <a:bodyPr/>
          <a:lstStyle>
            <a:lvl1pPr>
              <a:defRPr sz="2000">
                <a:latin typeface="Arial Narrow" pitchFamily="34" charset="0"/>
              </a:defRPr>
            </a:lvl1pPr>
            <a:lvl2pPr>
              <a:defRPr sz="1800">
                <a:latin typeface="Arial Narrow" pitchFamily="34" charset="0"/>
              </a:defRPr>
            </a:lvl2pPr>
            <a:lvl3pPr>
              <a:defRPr sz="1600">
                <a:latin typeface="Arial Narrow" pitchFamily="34" charset="0"/>
              </a:defRPr>
            </a:lvl3pPr>
            <a:lvl4pPr>
              <a:defRPr sz="1400">
                <a:latin typeface="Arial Narrow" pitchFamily="34" charset="0"/>
              </a:defRPr>
            </a:lvl4pPr>
            <a:lvl5pPr>
              <a:defRPr sz="14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Slide Number Placeholder 18"/>
          <p:cNvSpPr>
            <a:spLocks noGrp="1"/>
          </p:cNvSpPr>
          <p:nvPr>
            <p:ph type="sldNum" sz="quarter" idx="14"/>
          </p:nvPr>
        </p:nvSpPr>
        <p:spPr>
          <a:xfrm>
            <a:off x="8612085" y="6514930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872F6A0-E08F-4E3B-9945-703F84ACCB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5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egend Bottom [UNCLASSIFIE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8539256" y="6531114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872F6A0-E08F-4E3B-9945-703F84ACCB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2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40B0-A7E8-418E-BCB0-D4825D3DCD8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97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[FOUO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120650" y="979489"/>
            <a:ext cx="8896350" cy="54260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8"/>
          <p:cNvSpPr>
            <a:spLocks noGrp="1"/>
          </p:cNvSpPr>
          <p:nvPr>
            <p:ph type="dt" sz="half" idx="2"/>
          </p:nvPr>
        </p:nvSpPr>
        <p:spPr>
          <a:xfrm rot="16200000">
            <a:off x="-169277" y="6093182"/>
            <a:ext cx="46166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rgbClr val="B2B2B2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670818" y="6644402"/>
            <a:ext cx="6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rgbClr val="B2B2B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3059491" y="6644401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872F6A0-E08F-4E3B-9945-703F84ACCB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O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7375" y="6545295"/>
            <a:ext cx="449365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prstClr val="black"/>
                </a:solidFill>
                <a:cs typeface="Arial" pitchFamily="34" charset="0"/>
              </a:rPr>
              <a:t>Any Warfighter - Anywhere - All The Time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4772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5294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244209" y="5169969"/>
            <a:ext cx="2585052" cy="1156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  <p:pic>
        <p:nvPicPr>
          <p:cNvPr id="14" name="Picture 13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403571" y="5000878"/>
            <a:ext cx="881320" cy="1073469"/>
          </a:xfrm>
          <a:prstGeom prst="rect">
            <a:avLst/>
          </a:prstGeom>
        </p:spPr>
      </p:pic>
      <p:pic>
        <p:nvPicPr>
          <p:cNvPr id="2050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1817" y="4961137"/>
            <a:ext cx="1446051" cy="1132238"/>
          </a:xfrm>
          <a:prstGeom prst="rect">
            <a:avLst/>
          </a:prstGeom>
          <a:noFill/>
        </p:spPr>
      </p:pic>
      <p:pic>
        <p:nvPicPr>
          <p:cNvPr id="11" name="Picture 2" descr="K:\Communications\Graphics\Photoshop Files\140414 Brefing CoverSMALL10x3.jpg"/>
          <p:cNvPicPr>
            <a:picLocks noChangeAspect="1" noChangeArrowheads="1"/>
          </p:cNvPicPr>
          <p:nvPr userDrawn="1"/>
        </p:nvPicPr>
        <p:blipFill>
          <a:blip r:embed="rId4" cstate="print"/>
          <a:srcRect t="9349"/>
          <a:stretch>
            <a:fillRect/>
          </a:stretch>
        </p:blipFill>
        <p:spPr bwMode="auto">
          <a:xfrm>
            <a:off x="-1" y="1805651"/>
            <a:ext cx="9144001" cy="2763013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959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[FOUO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2563813"/>
            <a:ext cx="8905875" cy="1362075"/>
          </a:xfrm>
        </p:spPr>
        <p:txBody>
          <a:bodyPr anchor="ctr"/>
          <a:lstStyle>
            <a:lvl1pPr algn="ct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50" y="4189732"/>
            <a:ext cx="8905875" cy="150018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Date Placeholder 18"/>
          <p:cNvSpPr>
            <a:spLocks noGrp="1"/>
          </p:cNvSpPr>
          <p:nvPr>
            <p:ph type="dt" sz="half" idx="2"/>
          </p:nvPr>
        </p:nvSpPr>
        <p:spPr>
          <a:xfrm rot="16200000">
            <a:off x="-169277" y="6093182"/>
            <a:ext cx="46166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rgbClr val="B2B2B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670818" y="6644402"/>
            <a:ext cx="6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rgbClr val="B2B2B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3084891" y="6606315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872F6A0-E08F-4E3B-9945-703F84ACCB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190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[FOUO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50" y="979488"/>
            <a:ext cx="4313238" cy="5426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938" y="979488"/>
            <a:ext cx="4310062" cy="5426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18"/>
          <p:cNvSpPr>
            <a:spLocks noGrp="1"/>
          </p:cNvSpPr>
          <p:nvPr>
            <p:ph type="dt" sz="half" idx="10"/>
          </p:nvPr>
        </p:nvSpPr>
        <p:spPr>
          <a:xfrm rot="16200000">
            <a:off x="-169277" y="6093182"/>
            <a:ext cx="46166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rgbClr val="B2B2B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670818" y="6644402"/>
            <a:ext cx="6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rgbClr val="B2B2B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3076424" y="6605122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872F6A0-E08F-4E3B-9945-703F84ACCB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783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[FOUO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50" y="979488"/>
            <a:ext cx="4311650" cy="782077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650" y="1761566"/>
            <a:ext cx="4311650" cy="46439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6938" y="979488"/>
            <a:ext cx="4310062" cy="782077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6938" y="1761566"/>
            <a:ext cx="4310062" cy="46439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18"/>
          <p:cNvSpPr>
            <a:spLocks noGrp="1"/>
          </p:cNvSpPr>
          <p:nvPr>
            <p:ph type="dt" sz="half" idx="12"/>
          </p:nvPr>
        </p:nvSpPr>
        <p:spPr>
          <a:xfrm rot="16200000">
            <a:off x="-169277" y="6093182"/>
            <a:ext cx="46166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rgbClr val="B2B2B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Footer Placeholder 17"/>
          <p:cNvSpPr>
            <a:spLocks noGrp="1"/>
          </p:cNvSpPr>
          <p:nvPr>
            <p:ph type="ftr" sz="quarter" idx="13"/>
          </p:nvPr>
        </p:nvSpPr>
        <p:spPr>
          <a:xfrm>
            <a:off x="8670818" y="6644402"/>
            <a:ext cx="6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rgbClr val="B2B2B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18"/>
          <p:cNvSpPr>
            <a:spLocks noGrp="1"/>
          </p:cNvSpPr>
          <p:nvPr>
            <p:ph type="sldNum" sz="quarter" idx="14"/>
          </p:nvPr>
        </p:nvSpPr>
        <p:spPr>
          <a:xfrm>
            <a:off x="3084891" y="659784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872F6A0-E08F-4E3B-9945-703F84ACCB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283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Legend [FOUO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18"/>
          <p:cNvSpPr>
            <a:spLocks noGrp="1"/>
          </p:cNvSpPr>
          <p:nvPr>
            <p:ph type="dt" sz="half" idx="2"/>
          </p:nvPr>
        </p:nvSpPr>
        <p:spPr>
          <a:xfrm rot="16200000">
            <a:off x="-169277" y="6093182"/>
            <a:ext cx="46166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rgbClr val="B2B2B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670818" y="6644402"/>
            <a:ext cx="6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rgbClr val="B2B2B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3034091" y="6659404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872F6A0-E08F-4E3B-9945-703F84ACCB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33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no Legend [UNCLASSIFIE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18"/>
          <p:cNvSpPr>
            <a:spLocks noGrp="1"/>
          </p:cNvSpPr>
          <p:nvPr>
            <p:ph type="dt" sz="half" idx="2"/>
          </p:nvPr>
        </p:nvSpPr>
        <p:spPr>
          <a:xfrm rot="16200000">
            <a:off x="-169277" y="6093182"/>
            <a:ext cx="46166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rgbClr val="B2B2B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670818" y="6644402"/>
            <a:ext cx="6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rgbClr val="B2B2B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8901491" y="6644402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872F6A0-E08F-4E3B-9945-703F84ACCB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443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918B-5305-4728-9986-C28F7EE61E1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68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[UNCLASSIFIE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2563813"/>
            <a:ext cx="8905875" cy="1362075"/>
          </a:xfrm>
        </p:spPr>
        <p:txBody>
          <a:bodyPr anchor="ctr"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50" y="4104140"/>
            <a:ext cx="8905875" cy="150018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8901491" y="6511541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872F6A0-E08F-4E3B-9945-703F84ACCB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04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[UNCLASSIFIE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50" y="979488"/>
            <a:ext cx="4313238" cy="5426075"/>
          </a:xfrm>
        </p:spPr>
        <p:txBody>
          <a:bodyPr/>
          <a:lstStyle>
            <a:lvl1pPr>
              <a:defRPr sz="2400">
                <a:latin typeface="Arial Narrow" pitchFamily="34" charset="0"/>
              </a:defRPr>
            </a:lvl1pPr>
            <a:lvl2pPr>
              <a:defRPr sz="2000">
                <a:latin typeface="Arial Narrow" pitchFamily="34" charset="0"/>
              </a:defRPr>
            </a:lvl2pPr>
            <a:lvl3pPr>
              <a:defRPr sz="1800">
                <a:latin typeface="Arial Narrow" pitchFamily="34" charset="0"/>
              </a:defRPr>
            </a:lvl3pPr>
            <a:lvl4pPr>
              <a:defRPr sz="1600">
                <a:latin typeface="Arial Narrow" pitchFamily="34" charset="0"/>
              </a:defRPr>
            </a:lvl4pPr>
            <a:lvl5pPr>
              <a:defRPr sz="16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938" y="979488"/>
            <a:ext cx="4310062" cy="5426075"/>
          </a:xfrm>
        </p:spPr>
        <p:txBody>
          <a:bodyPr/>
          <a:lstStyle>
            <a:lvl1pPr>
              <a:defRPr sz="2400">
                <a:latin typeface="Arial Narrow" pitchFamily="34" charset="0"/>
              </a:defRPr>
            </a:lvl1pPr>
            <a:lvl2pPr>
              <a:defRPr sz="2000">
                <a:latin typeface="Arial Narrow" pitchFamily="34" charset="0"/>
              </a:defRPr>
            </a:lvl2pPr>
            <a:lvl3pPr>
              <a:defRPr sz="1800">
                <a:latin typeface="Arial Narrow" pitchFamily="34" charset="0"/>
              </a:defRPr>
            </a:lvl3pPr>
            <a:lvl4pPr>
              <a:defRPr sz="1600">
                <a:latin typeface="Arial Narrow" pitchFamily="34" charset="0"/>
              </a:defRPr>
            </a:lvl4pPr>
            <a:lvl5pPr>
              <a:defRPr sz="16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8256035" y="6644402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872F6A0-E08F-4E3B-9945-703F84ACCB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186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[UNCLASSIFIE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50" y="985838"/>
            <a:ext cx="4313238" cy="788987"/>
          </a:xfrm>
        </p:spPr>
        <p:txBody>
          <a:bodyPr anchor="ctr"/>
          <a:lstStyle>
            <a:lvl1pPr marL="0" indent="0">
              <a:buNone/>
              <a:defRPr sz="20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650" y="1768476"/>
            <a:ext cx="4313238" cy="4637087"/>
          </a:xfrm>
        </p:spPr>
        <p:txBody>
          <a:bodyPr/>
          <a:lstStyle>
            <a:lvl1pPr>
              <a:defRPr sz="2000">
                <a:latin typeface="Arial Narrow" pitchFamily="34" charset="0"/>
              </a:defRPr>
            </a:lvl1pPr>
            <a:lvl2pPr>
              <a:defRPr sz="1800">
                <a:latin typeface="Arial Narrow" pitchFamily="34" charset="0"/>
              </a:defRPr>
            </a:lvl2pPr>
            <a:lvl3pPr>
              <a:defRPr sz="1600">
                <a:latin typeface="Arial Narrow" pitchFamily="34" charset="0"/>
              </a:defRPr>
            </a:lvl3pPr>
            <a:lvl4pPr>
              <a:defRPr sz="1400">
                <a:latin typeface="Arial Narrow" pitchFamily="34" charset="0"/>
              </a:defRPr>
            </a:lvl4pPr>
            <a:lvl5pPr>
              <a:defRPr sz="14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6938" y="979488"/>
            <a:ext cx="4310062" cy="788987"/>
          </a:xfrm>
        </p:spPr>
        <p:txBody>
          <a:bodyPr anchor="ctr"/>
          <a:lstStyle>
            <a:lvl1pPr marL="0" indent="0">
              <a:buNone/>
              <a:defRPr sz="20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6938" y="1768476"/>
            <a:ext cx="4310062" cy="4637087"/>
          </a:xfrm>
        </p:spPr>
        <p:txBody>
          <a:bodyPr/>
          <a:lstStyle>
            <a:lvl1pPr>
              <a:defRPr sz="2000">
                <a:latin typeface="Arial Narrow" pitchFamily="34" charset="0"/>
              </a:defRPr>
            </a:lvl1pPr>
            <a:lvl2pPr>
              <a:defRPr sz="1800">
                <a:latin typeface="Arial Narrow" pitchFamily="34" charset="0"/>
              </a:defRPr>
            </a:lvl2pPr>
            <a:lvl3pPr>
              <a:defRPr sz="1600">
                <a:latin typeface="Arial Narrow" pitchFamily="34" charset="0"/>
              </a:defRPr>
            </a:lvl3pPr>
            <a:lvl4pPr>
              <a:defRPr sz="1400">
                <a:latin typeface="Arial Narrow" pitchFamily="34" charset="0"/>
              </a:defRPr>
            </a:lvl4pPr>
            <a:lvl5pPr>
              <a:defRPr sz="14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Slide Number Placeholder 18"/>
          <p:cNvSpPr>
            <a:spLocks noGrp="1"/>
          </p:cNvSpPr>
          <p:nvPr>
            <p:ph type="sldNum" sz="quarter" idx="14"/>
          </p:nvPr>
        </p:nvSpPr>
        <p:spPr>
          <a:xfrm>
            <a:off x="8256035" y="6644402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872F6A0-E08F-4E3B-9945-703F84ACCB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706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egend Bottom [UNCLASSIFIE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8256035" y="6644402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872F6A0-E08F-4E3B-9945-703F84ACCB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8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classified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7391400" y="6548056"/>
            <a:ext cx="1676400" cy="2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86D8C6-261C-4077-B176-A2D68CA08FDE}" type="slidenum">
              <a:rPr lang="en-US" sz="1100" b="1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80768" y="193574"/>
            <a:ext cx="7152967" cy="486697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165134"/>
            <a:ext cx="8229600" cy="4525963"/>
          </a:xfrm>
          <a:prstGeom prst="rect">
            <a:avLst/>
          </a:prstGeom>
        </p:spPr>
        <p:txBody>
          <a:bodyPr/>
          <a:lstStyle>
            <a:lvl1pPr marL="287338" indent="-287338">
              <a:buFont typeface="Arial" pitchFamily="34" charset="0"/>
              <a:buChar char="•"/>
              <a:tabLst/>
              <a:defRPr lang="en-US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7063" indent="-169863">
              <a:buFont typeface="Arial" pitchFamily="34" charset="0"/>
              <a:buChar char="−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buFont typeface="Arial" pitchFamily="34" charset="0"/>
              <a:buChar char="−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>
                <a:solidFill>
                  <a:prstClr val="black"/>
                </a:solidFill>
                <a:latin typeface="Arial"/>
              </a:rPr>
              <a:t>Any Warfighter - </a:t>
            </a:r>
            <a:r>
              <a:rPr lang="en-US" sz="1400" b="1" i="1" dirty="0" smtClean="0">
                <a:solidFill>
                  <a:prstClr val="black"/>
                </a:solidFill>
                <a:latin typeface="Arial"/>
              </a:rPr>
              <a:t>Anywhere </a:t>
            </a:r>
            <a:r>
              <a:rPr lang="en-US" sz="1400" b="1" i="1" dirty="0">
                <a:solidFill>
                  <a:prstClr val="black"/>
                </a:solidFill>
                <a:latin typeface="Arial"/>
              </a:rPr>
              <a:t>- All The Time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1026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8597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4918B-5305-4728-9986-C28F7EE61E1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439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classified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>
              <a:solidFill>
                <a:prstClr val="white"/>
              </a:solidFill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7391400" y="6548056"/>
            <a:ext cx="1676400" cy="2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86D8C6-261C-4077-B176-A2D68CA08FDE}" type="slidenum">
              <a:rPr lang="en-US" sz="1100" b="1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80768" y="193574"/>
            <a:ext cx="7152967" cy="486697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1026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 userDrawn="1"/>
        </p:nvSpPr>
        <p:spPr>
          <a:xfrm>
            <a:off x="4083071" y="-28307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charset="0"/>
              </a:rPr>
              <a:t>Unclassified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4083071" y="6535383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002775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O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>
              <a:solidFill>
                <a:prstClr val="white"/>
              </a:solidFill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7391400" y="6548056"/>
            <a:ext cx="1676400" cy="2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86D8C6-261C-4077-B176-A2D68CA08FDE}" type="slidenum">
              <a:rPr lang="en-US" sz="1100" b="1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80768" y="193574"/>
            <a:ext cx="7152967" cy="486697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1026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 userDrawn="1"/>
        </p:nvSpPr>
        <p:spPr>
          <a:xfrm>
            <a:off x="3827373" y="-30571"/>
            <a:ext cx="1489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charset="0"/>
              </a:rPr>
              <a:t>For Official Use Only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827373" y="6537533"/>
            <a:ext cx="1489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charset="0"/>
              </a:rPr>
              <a:t>For 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2271513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5292" y="6678329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</a:rPr>
              <a:t>Any Warfighter - Anywhere - All The Time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30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31" name="Slide Number Placeholder 4"/>
          <p:cNvSpPr txBox="1">
            <a:spLocks/>
          </p:cNvSpPr>
          <p:nvPr userDrawn="1"/>
        </p:nvSpPr>
        <p:spPr>
          <a:xfrm>
            <a:off x="5252508" y="6522145"/>
            <a:ext cx="457200" cy="441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627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  <a:prstGeom prst="rect">
            <a:avLst/>
          </a:prstGeom>
        </p:spPr>
        <p:txBody>
          <a:bodyPr/>
          <a:lstStyle/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5410200" y="6477000"/>
            <a:ext cx="457200" cy="441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1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</a:rPr>
              <a:t>Any Warfighter - Anywhere - All The Time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25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2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096000" y="6455736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23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/>
          <a:lstStyle/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5867400" y="6454309"/>
            <a:ext cx="457200" cy="441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45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Rectangle 27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</a:rPr>
              <a:t>Any Warfighter - Anywhere - All The Time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33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940023" y="6469036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434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943600" y="6550081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3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02447-5601-4918-A7BA-67A9D0F390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</a:rPr>
              <a:t>Any Warfighter - Anywhere - All The Time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16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5981700" y="6484937"/>
            <a:ext cx="457200" cy="441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7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O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7391400" y="6548056"/>
            <a:ext cx="1676400" cy="2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86D8C6-261C-4077-B176-A2D68CA08FDE}" type="slidenum">
              <a:rPr lang="en-US" sz="1100" b="1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80768" y="193574"/>
            <a:ext cx="7152967" cy="486697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165134"/>
            <a:ext cx="8229600" cy="4525963"/>
          </a:xfrm>
          <a:prstGeom prst="rect">
            <a:avLst/>
          </a:prstGeom>
        </p:spPr>
        <p:txBody>
          <a:bodyPr/>
          <a:lstStyle>
            <a:lvl1pPr marL="287338" indent="-287338">
              <a:buFont typeface="Arial" pitchFamily="34" charset="0"/>
              <a:buChar char="•"/>
              <a:tabLst/>
              <a:defRPr lang="en-US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7063" indent="-169863">
              <a:buFont typeface="Arial" pitchFamily="34" charset="0"/>
              <a:buChar char="−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buFont typeface="Arial" pitchFamily="34" charset="0"/>
              <a:buChar char="−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>
                <a:solidFill>
                  <a:prstClr val="black"/>
                </a:solidFill>
                <a:latin typeface="Arial"/>
              </a:rPr>
              <a:t>Any Warfighter - </a:t>
            </a:r>
            <a:r>
              <a:rPr lang="en-US" sz="1400" b="1" i="1" dirty="0" smtClean="0">
                <a:solidFill>
                  <a:prstClr val="black"/>
                </a:solidFill>
                <a:latin typeface="Arial"/>
              </a:rPr>
              <a:t>Anywhere </a:t>
            </a:r>
            <a:r>
              <a:rPr lang="en-US" sz="1400" b="1" i="1" dirty="0">
                <a:solidFill>
                  <a:prstClr val="black"/>
                </a:solidFill>
                <a:latin typeface="Arial"/>
              </a:rPr>
              <a:t>- All The Time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1026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9941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F02447-5601-4918-A7BA-67A9D0F3906A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</a:rPr>
              <a:t>Any Warfighter - Anywhere - All The Time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27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28" name="Slide Number Placeholder 4"/>
          <p:cNvSpPr txBox="1">
            <a:spLocks/>
          </p:cNvSpPr>
          <p:nvPr userDrawn="1"/>
        </p:nvSpPr>
        <p:spPr>
          <a:xfrm>
            <a:off x="5808133" y="6481792"/>
            <a:ext cx="457200" cy="441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88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9577" y="6511930"/>
            <a:ext cx="457200" cy="441325"/>
          </a:xfrm>
          <a:prstGeom prst="rect">
            <a:avLst/>
          </a:prstGeom>
        </p:spPr>
        <p:txBody>
          <a:bodyPr/>
          <a:lstStyle/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</a:rPr>
              <a:t>Any Warfighter - Anywhere - All The Time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28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29" name="Slide Number Placeholder 4"/>
          <p:cNvSpPr txBox="1">
            <a:spLocks/>
          </p:cNvSpPr>
          <p:nvPr userDrawn="1"/>
        </p:nvSpPr>
        <p:spPr>
          <a:xfrm>
            <a:off x="7483602" y="304532"/>
            <a:ext cx="457200" cy="441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3894667" y="0"/>
            <a:ext cx="5517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FOUO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3896088" y="6527768"/>
            <a:ext cx="5517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FOUO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888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15000" y="6477000"/>
            <a:ext cx="457200" cy="441325"/>
          </a:xfrm>
          <a:prstGeom prst="rect">
            <a:avLst/>
          </a:prstGeom>
        </p:spPr>
        <p:txBody>
          <a:bodyPr/>
          <a:lstStyle/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894667" y="0"/>
            <a:ext cx="5517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FOUO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96088" y="6527768"/>
            <a:ext cx="5517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FOUO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266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  <a:prstGeom prst="rect">
            <a:avLst/>
          </a:prstGeom>
        </p:spPr>
        <p:txBody>
          <a:bodyPr/>
          <a:lstStyle/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5791200" y="6484937"/>
            <a:ext cx="457200" cy="441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70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DF715-9640-4429-AA50-663FA32B730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308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classified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>
              <a:solidFill>
                <a:prstClr val="white"/>
              </a:solidFill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7349623" y="6452194"/>
            <a:ext cx="1676400" cy="2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86D8C6-261C-4077-B176-A2D68CA08FDE}" type="slidenum">
              <a:rPr lang="en-US" sz="1100" b="1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80768" y="193574"/>
            <a:ext cx="7152967" cy="486697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1026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 userDrawn="1"/>
        </p:nvSpPr>
        <p:spPr>
          <a:xfrm>
            <a:off x="4083071" y="6535383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6088675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CLASS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7375" y="6545295"/>
            <a:ext cx="449365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prstClr val="black"/>
                </a:solidFill>
                <a:cs typeface="Arial" pitchFamily="34" charset="0"/>
              </a:rPr>
              <a:t>Any Warfighter - Anywhere - All The Time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4772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5294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244209" y="5169969"/>
            <a:ext cx="2585052" cy="1156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  <p:pic>
        <p:nvPicPr>
          <p:cNvPr id="14" name="Picture 13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403571" y="5000878"/>
            <a:ext cx="881320" cy="1073469"/>
          </a:xfrm>
          <a:prstGeom prst="rect">
            <a:avLst/>
          </a:prstGeom>
        </p:spPr>
      </p:pic>
      <p:pic>
        <p:nvPicPr>
          <p:cNvPr id="2050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1817" y="4961137"/>
            <a:ext cx="1446051" cy="1132238"/>
          </a:xfrm>
          <a:prstGeom prst="rect">
            <a:avLst/>
          </a:prstGeom>
          <a:noFill/>
        </p:spPr>
      </p:pic>
      <p:pic>
        <p:nvPicPr>
          <p:cNvPr id="11" name="Picture 2" descr="K:\Communications\Graphics\Photoshop Files\140414 Brefing CoverSMALL10x3.jpg"/>
          <p:cNvPicPr>
            <a:picLocks noChangeAspect="1" noChangeArrowheads="1"/>
          </p:cNvPicPr>
          <p:nvPr userDrawn="1"/>
        </p:nvPicPr>
        <p:blipFill>
          <a:blip r:embed="rId4" cstate="print"/>
          <a:srcRect t="9349"/>
          <a:stretch>
            <a:fillRect/>
          </a:stretch>
        </p:blipFill>
        <p:spPr bwMode="auto">
          <a:xfrm>
            <a:off x="-1" y="1805651"/>
            <a:ext cx="9144001" cy="2763013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 userDrawn="1"/>
        </p:nvSpPr>
        <p:spPr>
          <a:xfrm>
            <a:off x="3910962" y="-2195"/>
            <a:ext cx="1321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</a:rPr>
              <a:t>UNCLASSIFIED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910962" y="6591920"/>
            <a:ext cx="1321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04149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O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7375" y="6545295"/>
            <a:ext cx="449365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prstClr val="black"/>
                </a:solidFill>
                <a:cs typeface="Arial" pitchFamily="34" charset="0"/>
              </a:rPr>
              <a:t>Any Warfighter - Anywhere - All The Time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4772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5294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244209" y="5169969"/>
            <a:ext cx="2585052" cy="1156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  <p:pic>
        <p:nvPicPr>
          <p:cNvPr id="14" name="Picture 13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403571" y="5000878"/>
            <a:ext cx="881320" cy="1073469"/>
          </a:xfrm>
          <a:prstGeom prst="rect">
            <a:avLst/>
          </a:prstGeom>
        </p:spPr>
      </p:pic>
      <p:pic>
        <p:nvPicPr>
          <p:cNvPr id="2050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1817" y="4961137"/>
            <a:ext cx="1446051" cy="1132238"/>
          </a:xfrm>
          <a:prstGeom prst="rect">
            <a:avLst/>
          </a:prstGeom>
          <a:noFill/>
        </p:spPr>
      </p:pic>
      <p:pic>
        <p:nvPicPr>
          <p:cNvPr id="11" name="Picture 2" descr="K:\Communications\Graphics\Photoshop Files\140414 Brefing CoverSMALL10x3.jpg"/>
          <p:cNvPicPr>
            <a:picLocks noChangeAspect="1" noChangeArrowheads="1"/>
          </p:cNvPicPr>
          <p:nvPr userDrawn="1"/>
        </p:nvPicPr>
        <p:blipFill>
          <a:blip r:embed="rId4" cstate="print"/>
          <a:srcRect t="9349"/>
          <a:stretch>
            <a:fillRect/>
          </a:stretch>
        </p:blipFill>
        <p:spPr bwMode="auto">
          <a:xfrm>
            <a:off x="-1" y="1805651"/>
            <a:ext cx="9144001" cy="2763013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7707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classified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7391400" y="6548056"/>
            <a:ext cx="1676400" cy="2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86D8C6-261C-4077-B176-A2D68CA08FDE}" type="slidenum">
              <a:rPr lang="en-US" sz="1100" b="1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80768" y="193574"/>
            <a:ext cx="7152967" cy="486697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165134"/>
            <a:ext cx="8229600" cy="4525963"/>
          </a:xfrm>
          <a:prstGeom prst="rect">
            <a:avLst/>
          </a:prstGeom>
        </p:spPr>
        <p:txBody>
          <a:bodyPr/>
          <a:lstStyle>
            <a:lvl1pPr marL="287338" indent="-287338">
              <a:buFont typeface="Arial" pitchFamily="34" charset="0"/>
              <a:buChar char="•"/>
              <a:tabLst/>
              <a:defRPr lang="en-US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7063" indent="-169863">
              <a:buFont typeface="Arial" pitchFamily="34" charset="0"/>
              <a:buChar char="−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buFont typeface="Arial" pitchFamily="34" charset="0"/>
              <a:buChar char="−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>
                <a:solidFill>
                  <a:prstClr val="black"/>
                </a:solidFill>
                <a:latin typeface="Arial"/>
              </a:rPr>
              <a:t>Any Warfighter - </a:t>
            </a:r>
            <a:r>
              <a:rPr lang="en-US" sz="1400" b="1" i="1" dirty="0" smtClean="0">
                <a:solidFill>
                  <a:prstClr val="black"/>
                </a:solidFill>
                <a:latin typeface="Arial"/>
              </a:rPr>
              <a:t>Anywhere </a:t>
            </a:r>
            <a:r>
              <a:rPr lang="en-US" sz="1400" b="1" i="1" dirty="0">
                <a:solidFill>
                  <a:prstClr val="black"/>
                </a:solidFill>
                <a:latin typeface="Arial"/>
              </a:rPr>
              <a:t>- All The Time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1026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25287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O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7391400" y="6548056"/>
            <a:ext cx="1676400" cy="2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86D8C6-261C-4077-B176-A2D68CA08FDE}" type="slidenum">
              <a:rPr lang="en-US" sz="1100" b="1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80768" y="193574"/>
            <a:ext cx="7152967" cy="486697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165134"/>
            <a:ext cx="8229600" cy="4525963"/>
          </a:xfrm>
          <a:prstGeom prst="rect">
            <a:avLst/>
          </a:prstGeom>
        </p:spPr>
        <p:txBody>
          <a:bodyPr/>
          <a:lstStyle>
            <a:lvl1pPr marL="287338" indent="-287338">
              <a:buFont typeface="Arial" pitchFamily="34" charset="0"/>
              <a:buChar char="•"/>
              <a:tabLst/>
              <a:defRPr lang="en-US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7063" indent="-169863">
              <a:buFont typeface="Arial" pitchFamily="34" charset="0"/>
              <a:buChar char="−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buFont typeface="Arial" pitchFamily="34" charset="0"/>
              <a:buChar char="−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>
                <a:solidFill>
                  <a:prstClr val="black"/>
                </a:solidFill>
                <a:latin typeface="Arial"/>
              </a:rPr>
              <a:t>Any Warfighter - </a:t>
            </a:r>
            <a:r>
              <a:rPr lang="en-US" sz="1400" b="1" i="1" dirty="0" smtClean="0">
                <a:solidFill>
                  <a:prstClr val="black"/>
                </a:solidFill>
                <a:latin typeface="Arial"/>
              </a:rPr>
              <a:t>Anywhere </a:t>
            </a:r>
            <a:r>
              <a:rPr lang="en-US" sz="1400" b="1" i="1" dirty="0">
                <a:solidFill>
                  <a:prstClr val="black"/>
                </a:solidFill>
                <a:latin typeface="Arial"/>
              </a:rPr>
              <a:t>- All The Time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1026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2255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classified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7391400" y="6548056"/>
            <a:ext cx="1676400" cy="2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86D8C6-261C-4077-B176-A2D68CA08FDE}" type="slidenum">
              <a:rPr lang="en-US" sz="1100" b="1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80768" y="193574"/>
            <a:ext cx="7152967" cy="486697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>
                <a:solidFill>
                  <a:prstClr val="black"/>
                </a:solidFill>
                <a:latin typeface="Arial"/>
              </a:rPr>
              <a:t>Any Warfighter - </a:t>
            </a:r>
            <a:r>
              <a:rPr lang="en-US" sz="1400" b="1" i="1" dirty="0" smtClean="0">
                <a:solidFill>
                  <a:prstClr val="black"/>
                </a:solidFill>
                <a:latin typeface="Arial"/>
              </a:rPr>
              <a:t>Anywhere </a:t>
            </a:r>
            <a:r>
              <a:rPr lang="en-US" sz="1400" b="1" i="1" dirty="0">
                <a:solidFill>
                  <a:prstClr val="black"/>
                </a:solidFill>
                <a:latin typeface="Arial"/>
              </a:rPr>
              <a:t>- All The Time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1026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 userDrawn="1"/>
        </p:nvSpPr>
        <p:spPr>
          <a:xfrm>
            <a:off x="4083071" y="-28307"/>
            <a:ext cx="1090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3948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classified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7391400" y="6548056"/>
            <a:ext cx="1676400" cy="2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86D8C6-261C-4077-B176-A2D68CA08FDE}" type="slidenum">
              <a:rPr lang="en-US" sz="1100" b="1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80768" y="193574"/>
            <a:ext cx="7152967" cy="486697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>
                <a:solidFill>
                  <a:prstClr val="black"/>
                </a:solidFill>
                <a:latin typeface="Arial"/>
              </a:rPr>
              <a:t>Any Warfighter - </a:t>
            </a:r>
            <a:r>
              <a:rPr lang="en-US" sz="1400" b="1" i="1" dirty="0" smtClean="0">
                <a:solidFill>
                  <a:prstClr val="black"/>
                </a:solidFill>
                <a:latin typeface="Arial"/>
              </a:rPr>
              <a:t>Anywhere </a:t>
            </a:r>
            <a:r>
              <a:rPr lang="en-US" sz="1400" b="1" i="1" dirty="0">
                <a:solidFill>
                  <a:prstClr val="black"/>
                </a:solidFill>
                <a:latin typeface="Arial"/>
              </a:rPr>
              <a:t>- All The Time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1026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20084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O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7391400" y="6548056"/>
            <a:ext cx="1676400" cy="2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86D8C6-261C-4077-B176-A2D68CA08FDE}" type="slidenum">
              <a:rPr lang="en-US" sz="1100" b="1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80768" y="193574"/>
            <a:ext cx="7152967" cy="486697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>
                <a:solidFill>
                  <a:prstClr val="black"/>
                </a:solidFill>
                <a:latin typeface="Arial"/>
              </a:rPr>
              <a:t>Any Warfighter - </a:t>
            </a:r>
            <a:r>
              <a:rPr lang="en-US" sz="1400" b="1" i="1" dirty="0" smtClean="0">
                <a:solidFill>
                  <a:prstClr val="black"/>
                </a:solidFill>
                <a:latin typeface="Arial"/>
              </a:rPr>
              <a:t>Anywhere </a:t>
            </a:r>
            <a:r>
              <a:rPr lang="en-US" sz="1400" b="1" i="1" dirty="0">
                <a:solidFill>
                  <a:prstClr val="black"/>
                </a:solidFill>
                <a:latin typeface="Arial"/>
              </a:rPr>
              <a:t>- All The Time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1026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1905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4240-D0DF-404C-B016-41FC71CE97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286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4240-D0DF-404C-B016-41FC71CE97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824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5292" y="6678329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</a:rPr>
              <a:t>Any Warfighter - Anywhere - All The Time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30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31" name="Slide Number Placeholder 4"/>
          <p:cNvSpPr txBox="1">
            <a:spLocks/>
          </p:cNvSpPr>
          <p:nvPr userDrawn="1"/>
        </p:nvSpPr>
        <p:spPr>
          <a:xfrm>
            <a:off x="5252508" y="6522145"/>
            <a:ext cx="457200" cy="441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886200" y="6543492"/>
            <a:ext cx="12458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prstClr val="black"/>
                </a:solidFill>
              </a:rPr>
              <a:t>UNCLASSIFIED</a:t>
            </a:r>
            <a:endParaRPr lang="en-US" sz="1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438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  <a:prstGeom prst="rect">
            <a:avLst/>
          </a:prstGeom>
        </p:spPr>
        <p:txBody>
          <a:bodyPr/>
          <a:lstStyle/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5410200" y="6477000"/>
            <a:ext cx="457200" cy="441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63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</a:rPr>
              <a:t>Any Warfighter - Anywhere - All The Time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25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2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096000" y="6455736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886200" y="6543492"/>
            <a:ext cx="12458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prstClr val="black"/>
                </a:solidFill>
              </a:rPr>
              <a:t>UNCLASSIFIED</a:t>
            </a:r>
            <a:endParaRPr lang="en-US" sz="1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56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/>
          <a:lstStyle/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5867400" y="6454309"/>
            <a:ext cx="457200" cy="441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40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Rectangle 27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</a:rPr>
              <a:t>Any Warfighter - Anywhere - All The Time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33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940023" y="6469036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>
            <a:off x="3886200" y="6543492"/>
            <a:ext cx="12458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prstClr val="black"/>
                </a:solidFill>
              </a:rPr>
              <a:t>UNCLASSIFIED</a:t>
            </a:r>
            <a:endParaRPr lang="en-US" sz="1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23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943600" y="6550081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3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O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7391400" y="6548056"/>
            <a:ext cx="1676400" cy="2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86D8C6-261C-4077-B176-A2D68CA08FDE}" type="slidenum">
              <a:rPr lang="en-US" sz="1100" b="1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80768" y="193574"/>
            <a:ext cx="7152967" cy="486697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>
                <a:solidFill>
                  <a:prstClr val="black"/>
                </a:solidFill>
                <a:latin typeface="Arial"/>
              </a:rPr>
              <a:t>Any Warfighter - </a:t>
            </a:r>
            <a:r>
              <a:rPr lang="en-US" sz="1400" b="1" i="1" dirty="0" smtClean="0">
                <a:solidFill>
                  <a:prstClr val="black"/>
                </a:solidFill>
                <a:latin typeface="Arial"/>
              </a:rPr>
              <a:t>Anywhere </a:t>
            </a:r>
            <a:r>
              <a:rPr lang="en-US" sz="1400" b="1" i="1" dirty="0">
                <a:solidFill>
                  <a:prstClr val="black"/>
                </a:solidFill>
                <a:latin typeface="Arial"/>
              </a:rPr>
              <a:t>- All The Time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1026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42237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02447-5601-4918-A7BA-67A9D0F390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</a:rPr>
              <a:t>Any Warfighter - Anywhere - All The Time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16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5981700" y="6484937"/>
            <a:ext cx="457200" cy="441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3886200" y="6543492"/>
            <a:ext cx="12458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prstClr val="black"/>
                </a:solidFill>
              </a:rPr>
              <a:t>UNCLASSIFIED</a:t>
            </a:r>
            <a:endParaRPr lang="en-US" sz="1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07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F02447-5601-4918-A7BA-67A9D0F3906A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</a:rPr>
              <a:t>Any Warfighter - Anywhere - All The Time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27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28" name="Slide Number Placeholder 4"/>
          <p:cNvSpPr txBox="1">
            <a:spLocks/>
          </p:cNvSpPr>
          <p:nvPr userDrawn="1"/>
        </p:nvSpPr>
        <p:spPr>
          <a:xfrm>
            <a:off x="5808133" y="6481792"/>
            <a:ext cx="457200" cy="441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55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9577" y="6511930"/>
            <a:ext cx="457200" cy="441325"/>
          </a:xfrm>
          <a:prstGeom prst="rect">
            <a:avLst/>
          </a:prstGeom>
        </p:spPr>
        <p:txBody>
          <a:bodyPr/>
          <a:lstStyle/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</a:rPr>
              <a:t>Any Warfighter - Anywhere - All The Time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28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29" name="Slide Number Placeholder 4"/>
          <p:cNvSpPr txBox="1">
            <a:spLocks/>
          </p:cNvSpPr>
          <p:nvPr userDrawn="1"/>
        </p:nvSpPr>
        <p:spPr>
          <a:xfrm>
            <a:off x="7483602" y="304532"/>
            <a:ext cx="457200" cy="441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3886200" y="6543492"/>
            <a:ext cx="12458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prstClr val="black"/>
                </a:solidFill>
              </a:rPr>
              <a:t>UNCLASSIFIED</a:t>
            </a:r>
            <a:endParaRPr lang="en-US" sz="1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06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15000" y="6477000"/>
            <a:ext cx="457200" cy="441325"/>
          </a:xfrm>
          <a:prstGeom prst="rect">
            <a:avLst/>
          </a:prstGeom>
        </p:spPr>
        <p:txBody>
          <a:bodyPr/>
          <a:lstStyle/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36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  <a:prstGeom prst="rect">
            <a:avLst/>
          </a:prstGeom>
        </p:spPr>
        <p:txBody>
          <a:bodyPr/>
          <a:lstStyle/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5791200" y="6484937"/>
            <a:ext cx="457200" cy="441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52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classified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7391400" y="6548056"/>
            <a:ext cx="1676400" cy="2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86D8C6-261C-4077-B176-A2D68CA08FDE}" type="slidenum">
              <a:rPr lang="en-US" sz="1100" b="1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80768" y="193574"/>
            <a:ext cx="7152967" cy="486697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1026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 userDrawn="1"/>
        </p:nvSpPr>
        <p:spPr>
          <a:xfrm>
            <a:off x="4083071" y="-28307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Unclassified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083071" y="6535383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Unclassified</a:t>
            </a:r>
            <a:endParaRPr lang="en-US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20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08757" y="368135"/>
            <a:ext cx="7577943" cy="914401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560125" y="4975761"/>
            <a:ext cx="4352306" cy="13399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7375" y="6522145"/>
            <a:ext cx="449365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prstClr val="black"/>
                </a:solidFill>
                <a:cs typeface="Arial" pitchFamily="34" charset="0"/>
              </a:rPr>
              <a:t>Any </a:t>
            </a:r>
            <a:r>
              <a:rPr lang="en-US" sz="1400" b="1" i="1" dirty="0" err="1" smtClean="0">
                <a:solidFill>
                  <a:prstClr val="black"/>
                </a:solidFill>
                <a:cs typeface="Arial" pitchFamily="34" charset="0"/>
              </a:rPr>
              <a:t>Warfighter</a:t>
            </a:r>
            <a:r>
              <a:rPr lang="en-US" sz="1400" b="1" i="1" dirty="0" smtClean="0">
                <a:solidFill>
                  <a:prstClr val="black"/>
                </a:solidFill>
                <a:cs typeface="Arial" pitchFamily="34" charset="0"/>
              </a:rPr>
              <a:t> - Any Where - All The Time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244209" y="4975761"/>
            <a:ext cx="2585052" cy="1156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  <p:pic>
        <p:nvPicPr>
          <p:cNvPr id="14" name="Picture 13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903742" y="4606740"/>
            <a:ext cx="1156998" cy="1409251"/>
          </a:xfrm>
          <a:prstGeom prst="rect">
            <a:avLst/>
          </a:prstGeom>
        </p:spPr>
      </p:pic>
      <p:pic>
        <p:nvPicPr>
          <p:cNvPr id="2050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759044"/>
            <a:ext cx="1476375" cy="1155981"/>
          </a:xfrm>
          <a:prstGeom prst="rect">
            <a:avLst/>
          </a:prstGeom>
          <a:noFill/>
        </p:spPr>
      </p:pic>
      <p:pic>
        <p:nvPicPr>
          <p:cNvPr id="1028" name="Picture 4" descr="C:\Users\mccrarysl\Desktop\briefing collageSMALL.jpg"/>
          <p:cNvPicPr>
            <a:picLocks noChangeAspect="1" noChangeArrowheads="1"/>
          </p:cNvPicPr>
          <p:nvPr userDrawn="1"/>
        </p:nvPicPr>
        <p:blipFill>
          <a:blip r:embed="rId4" cstate="print"/>
          <a:srcRect t="18750"/>
          <a:stretch>
            <a:fillRect/>
          </a:stretch>
        </p:blipFill>
        <p:spPr bwMode="auto">
          <a:xfrm>
            <a:off x="0" y="1771650"/>
            <a:ext cx="9144000" cy="2476500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 userDrawn="1"/>
        </p:nvCxnSpPr>
        <p:spPr>
          <a:xfrm flipV="1">
            <a:off x="0" y="1781175"/>
            <a:ext cx="9144000" cy="95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0" y="4238625"/>
            <a:ext cx="9144000" cy="95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1937" y="6153150"/>
            <a:ext cx="742063" cy="581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0005805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5771981" y="6548056"/>
            <a:ext cx="1676400" cy="2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86D8C6-261C-4077-B176-A2D68CA08FDE}" type="slidenum">
              <a:rPr lang="en-US" sz="1100" b="1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980768" y="193574"/>
            <a:ext cx="7152967" cy="486697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165134"/>
            <a:ext cx="8229600" cy="4525963"/>
          </a:xfrm>
          <a:prstGeom prst="rect">
            <a:avLst/>
          </a:prstGeom>
        </p:spPr>
        <p:txBody>
          <a:bodyPr/>
          <a:lstStyle>
            <a:lvl1pPr marL="287338" indent="-287338">
              <a:buFont typeface="Arial" pitchFamily="34" charset="0"/>
              <a:buChar char="•"/>
              <a:tabLst/>
              <a:defRPr lang="en-US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7063" indent="-169863">
              <a:buFont typeface="Arial" pitchFamily="34" charset="0"/>
              <a:buChar char="−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buFont typeface="Arial" pitchFamily="34" charset="0"/>
              <a:buChar char="−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prstClr val="black"/>
                </a:solidFill>
                <a:cs typeface="Arial" pitchFamily="34" charset="0"/>
              </a:rPr>
              <a:t>Any </a:t>
            </a:r>
            <a:r>
              <a:rPr lang="en-US" sz="1400" b="1" i="1" dirty="0" err="1" smtClean="0">
                <a:solidFill>
                  <a:prstClr val="black"/>
                </a:solidFill>
                <a:cs typeface="Arial" pitchFamily="34" charset="0"/>
              </a:rPr>
              <a:t>Warfighter</a:t>
            </a:r>
            <a:r>
              <a:rPr lang="en-US" sz="1400" b="1" i="1" dirty="0" smtClean="0">
                <a:solidFill>
                  <a:prstClr val="black"/>
                </a:solidFill>
                <a:cs typeface="Arial" pitchFamily="34" charset="0"/>
              </a:rPr>
              <a:t> - Any Where - All The Time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1026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pic>
        <p:nvPicPr>
          <p:cNvPr id="14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01937" y="6153150"/>
            <a:ext cx="742063" cy="581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1095308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969B4E-0A66-4250-8FA2-A91E4461404C}" type="slidenum">
              <a:rPr lang="en-US" sz="160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1302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[UNCLASSIFIE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2563813"/>
            <a:ext cx="8905875" cy="1362075"/>
          </a:xfrm>
        </p:spPr>
        <p:txBody>
          <a:bodyPr anchor="ctr"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50" y="4104140"/>
            <a:ext cx="8905875" cy="150018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8901491" y="6511541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872F6A0-E08F-4E3B-9945-703F84ACCB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51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F2C24-7B4E-4C5C-95F1-ECC4C4E9AF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52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[UNCLASSIFIE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50" y="979488"/>
            <a:ext cx="4313238" cy="5426075"/>
          </a:xfrm>
        </p:spPr>
        <p:txBody>
          <a:bodyPr/>
          <a:lstStyle>
            <a:lvl1pPr>
              <a:defRPr sz="2400">
                <a:latin typeface="Arial Narrow" pitchFamily="34" charset="0"/>
              </a:defRPr>
            </a:lvl1pPr>
            <a:lvl2pPr>
              <a:defRPr sz="2000">
                <a:latin typeface="Arial Narrow" pitchFamily="34" charset="0"/>
              </a:defRPr>
            </a:lvl2pPr>
            <a:lvl3pPr>
              <a:defRPr sz="1800">
                <a:latin typeface="Arial Narrow" pitchFamily="34" charset="0"/>
              </a:defRPr>
            </a:lvl3pPr>
            <a:lvl4pPr>
              <a:defRPr sz="1600">
                <a:latin typeface="Arial Narrow" pitchFamily="34" charset="0"/>
              </a:defRPr>
            </a:lvl4pPr>
            <a:lvl5pPr>
              <a:defRPr sz="16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938" y="979488"/>
            <a:ext cx="4310062" cy="5426075"/>
          </a:xfrm>
        </p:spPr>
        <p:txBody>
          <a:bodyPr/>
          <a:lstStyle>
            <a:lvl1pPr>
              <a:defRPr sz="2400">
                <a:latin typeface="Arial Narrow" pitchFamily="34" charset="0"/>
              </a:defRPr>
            </a:lvl1pPr>
            <a:lvl2pPr>
              <a:defRPr sz="2000">
                <a:latin typeface="Arial Narrow" pitchFamily="34" charset="0"/>
              </a:defRPr>
            </a:lvl2pPr>
            <a:lvl3pPr>
              <a:defRPr sz="1800">
                <a:latin typeface="Arial Narrow" pitchFamily="34" charset="0"/>
              </a:defRPr>
            </a:lvl3pPr>
            <a:lvl4pPr>
              <a:defRPr sz="1600">
                <a:latin typeface="Arial Narrow" pitchFamily="34" charset="0"/>
              </a:defRPr>
            </a:lvl4pPr>
            <a:lvl5pPr>
              <a:defRPr sz="16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8256035" y="6644402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872F6A0-E08F-4E3B-9945-703F84ACCB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330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[UNCLASSIFIE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50" y="985838"/>
            <a:ext cx="4313238" cy="788987"/>
          </a:xfrm>
        </p:spPr>
        <p:txBody>
          <a:bodyPr anchor="ctr"/>
          <a:lstStyle>
            <a:lvl1pPr marL="0" indent="0">
              <a:buNone/>
              <a:defRPr sz="20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650" y="1768476"/>
            <a:ext cx="4313238" cy="4637087"/>
          </a:xfrm>
        </p:spPr>
        <p:txBody>
          <a:bodyPr/>
          <a:lstStyle>
            <a:lvl1pPr>
              <a:defRPr sz="2000">
                <a:latin typeface="Arial Narrow" pitchFamily="34" charset="0"/>
              </a:defRPr>
            </a:lvl1pPr>
            <a:lvl2pPr>
              <a:defRPr sz="1800">
                <a:latin typeface="Arial Narrow" pitchFamily="34" charset="0"/>
              </a:defRPr>
            </a:lvl2pPr>
            <a:lvl3pPr>
              <a:defRPr sz="1600">
                <a:latin typeface="Arial Narrow" pitchFamily="34" charset="0"/>
              </a:defRPr>
            </a:lvl3pPr>
            <a:lvl4pPr>
              <a:defRPr sz="1400">
                <a:latin typeface="Arial Narrow" pitchFamily="34" charset="0"/>
              </a:defRPr>
            </a:lvl4pPr>
            <a:lvl5pPr>
              <a:defRPr sz="14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6938" y="979488"/>
            <a:ext cx="4310062" cy="788987"/>
          </a:xfrm>
        </p:spPr>
        <p:txBody>
          <a:bodyPr anchor="ctr"/>
          <a:lstStyle>
            <a:lvl1pPr marL="0" indent="0">
              <a:buNone/>
              <a:defRPr sz="20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6938" y="1768476"/>
            <a:ext cx="4310062" cy="4637087"/>
          </a:xfrm>
        </p:spPr>
        <p:txBody>
          <a:bodyPr/>
          <a:lstStyle>
            <a:lvl1pPr>
              <a:defRPr sz="2000">
                <a:latin typeface="Arial Narrow" pitchFamily="34" charset="0"/>
              </a:defRPr>
            </a:lvl1pPr>
            <a:lvl2pPr>
              <a:defRPr sz="1800">
                <a:latin typeface="Arial Narrow" pitchFamily="34" charset="0"/>
              </a:defRPr>
            </a:lvl2pPr>
            <a:lvl3pPr>
              <a:defRPr sz="1600">
                <a:latin typeface="Arial Narrow" pitchFamily="34" charset="0"/>
              </a:defRPr>
            </a:lvl3pPr>
            <a:lvl4pPr>
              <a:defRPr sz="1400">
                <a:latin typeface="Arial Narrow" pitchFamily="34" charset="0"/>
              </a:defRPr>
            </a:lvl4pPr>
            <a:lvl5pPr>
              <a:defRPr sz="14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Slide Number Placeholder 18"/>
          <p:cNvSpPr>
            <a:spLocks noGrp="1"/>
          </p:cNvSpPr>
          <p:nvPr>
            <p:ph type="sldNum" sz="quarter" idx="14"/>
          </p:nvPr>
        </p:nvSpPr>
        <p:spPr>
          <a:xfrm>
            <a:off x="8256035" y="6644402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872F6A0-E08F-4E3B-9945-703F84ACCB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9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egend Bottom [UNCLASSIFIE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8256035" y="6644402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872F6A0-E08F-4E3B-9945-703F84ACCB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72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classified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>
              <a:solidFill>
                <a:prstClr val="white"/>
              </a:solidFill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7391400" y="6548056"/>
            <a:ext cx="1676400" cy="2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86D8C6-261C-4077-B176-A2D68CA08FDE}" type="slidenum">
              <a:rPr lang="en-US" sz="1100" b="1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80768" y="193574"/>
            <a:ext cx="7152967" cy="486697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1026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 userDrawn="1"/>
        </p:nvSpPr>
        <p:spPr>
          <a:xfrm>
            <a:off x="4083071" y="-28307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charset="0"/>
              </a:rPr>
              <a:t>Unclassified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4083071" y="6535383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32695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no Legend [FOUO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18"/>
          <p:cNvSpPr>
            <a:spLocks noGrp="1"/>
          </p:cNvSpPr>
          <p:nvPr>
            <p:ph type="dt" sz="half" idx="2"/>
          </p:nvPr>
        </p:nvSpPr>
        <p:spPr>
          <a:xfrm rot="16200000">
            <a:off x="-169277" y="6093182"/>
            <a:ext cx="46166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rgbClr val="B2B2B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670818" y="6644402"/>
            <a:ext cx="6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rgbClr val="B2B2B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3034091" y="6659404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872F6A0-E08F-4E3B-9945-703F84ACCB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083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B3B1-EDE1-41D2-AC90-3242B56C08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936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943600" y="6550081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39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[FOUO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120650" y="979489"/>
            <a:ext cx="8896350" cy="54260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8"/>
          <p:cNvSpPr>
            <a:spLocks noGrp="1"/>
          </p:cNvSpPr>
          <p:nvPr>
            <p:ph type="dt" sz="half" idx="2"/>
          </p:nvPr>
        </p:nvSpPr>
        <p:spPr>
          <a:xfrm rot="16200000">
            <a:off x="-169277" y="6093182"/>
            <a:ext cx="46166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rgbClr val="B2B2B2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670818" y="6644402"/>
            <a:ext cx="6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rgbClr val="B2B2B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3059491" y="6644401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872F6A0-E08F-4E3B-9945-703F84ACCB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438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8900989" y="6535383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72F6A0-E08F-4E3B-9945-703F84ACCB80}" type="slidenum">
              <a:rPr lang="en-US" b="1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596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[UNCLASSIFIE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2563813"/>
            <a:ext cx="8905875" cy="1362075"/>
          </a:xfrm>
        </p:spPr>
        <p:txBody>
          <a:bodyPr anchor="ctr"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50" y="4104140"/>
            <a:ext cx="8905875" cy="150018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8901491" y="6511541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872F6A0-E08F-4E3B-9945-703F84ACCB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8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09171-AF70-44EB-AAEB-D5ED170647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06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[UNCLASSIFIE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50" y="979488"/>
            <a:ext cx="4313238" cy="5426075"/>
          </a:xfrm>
        </p:spPr>
        <p:txBody>
          <a:bodyPr/>
          <a:lstStyle>
            <a:lvl1pPr>
              <a:defRPr sz="2400">
                <a:latin typeface="Arial Narrow" pitchFamily="34" charset="0"/>
              </a:defRPr>
            </a:lvl1pPr>
            <a:lvl2pPr>
              <a:defRPr sz="2000">
                <a:latin typeface="Arial Narrow" pitchFamily="34" charset="0"/>
              </a:defRPr>
            </a:lvl2pPr>
            <a:lvl3pPr>
              <a:defRPr sz="1800">
                <a:latin typeface="Arial Narrow" pitchFamily="34" charset="0"/>
              </a:defRPr>
            </a:lvl3pPr>
            <a:lvl4pPr>
              <a:defRPr sz="1600">
                <a:latin typeface="Arial Narrow" pitchFamily="34" charset="0"/>
              </a:defRPr>
            </a:lvl4pPr>
            <a:lvl5pPr>
              <a:defRPr sz="16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938" y="979488"/>
            <a:ext cx="4310062" cy="5426075"/>
          </a:xfrm>
        </p:spPr>
        <p:txBody>
          <a:bodyPr/>
          <a:lstStyle>
            <a:lvl1pPr>
              <a:defRPr sz="2400">
                <a:latin typeface="Arial Narrow" pitchFamily="34" charset="0"/>
              </a:defRPr>
            </a:lvl1pPr>
            <a:lvl2pPr>
              <a:defRPr sz="2000">
                <a:latin typeface="Arial Narrow" pitchFamily="34" charset="0"/>
              </a:defRPr>
            </a:lvl2pPr>
            <a:lvl3pPr>
              <a:defRPr sz="1800">
                <a:latin typeface="Arial Narrow" pitchFamily="34" charset="0"/>
              </a:defRPr>
            </a:lvl3pPr>
            <a:lvl4pPr>
              <a:defRPr sz="1600">
                <a:latin typeface="Arial Narrow" pitchFamily="34" charset="0"/>
              </a:defRPr>
            </a:lvl4pPr>
            <a:lvl5pPr>
              <a:defRPr sz="16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8256035" y="6644402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872F6A0-E08F-4E3B-9945-703F84ACCB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557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[UNCLASSIFIE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50" y="985838"/>
            <a:ext cx="4313238" cy="788987"/>
          </a:xfrm>
        </p:spPr>
        <p:txBody>
          <a:bodyPr anchor="ctr"/>
          <a:lstStyle>
            <a:lvl1pPr marL="0" indent="0">
              <a:buNone/>
              <a:defRPr sz="20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650" y="1768476"/>
            <a:ext cx="4313238" cy="4637087"/>
          </a:xfrm>
        </p:spPr>
        <p:txBody>
          <a:bodyPr/>
          <a:lstStyle>
            <a:lvl1pPr>
              <a:defRPr sz="2000">
                <a:latin typeface="Arial Narrow" pitchFamily="34" charset="0"/>
              </a:defRPr>
            </a:lvl1pPr>
            <a:lvl2pPr>
              <a:defRPr sz="1800">
                <a:latin typeface="Arial Narrow" pitchFamily="34" charset="0"/>
              </a:defRPr>
            </a:lvl2pPr>
            <a:lvl3pPr>
              <a:defRPr sz="1600">
                <a:latin typeface="Arial Narrow" pitchFamily="34" charset="0"/>
              </a:defRPr>
            </a:lvl3pPr>
            <a:lvl4pPr>
              <a:defRPr sz="1400">
                <a:latin typeface="Arial Narrow" pitchFamily="34" charset="0"/>
              </a:defRPr>
            </a:lvl4pPr>
            <a:lvl5pPr>
              <a:defRPr sz="14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6938" y="979488"/>
            <a:ext cx="4310062" cy="788987"/>
          </a:xfrm>
        </p:spPr>
        <p:txBody>
          <a:bodyPr anchor="ctr"/>
          <a:lstStyle>
            <a:lvl1pPr marL="0" indent="0">
              <a:buNone/>
              <a:defRPr sz="20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6938" y="1768476"/>
            <a:ext cx="4310062" cy="4637087"/>
          </a:xfrm>
        </p:spPr>
        <p:txBody>
          <a:bodyPr/>
          <a:lstStyle>
            <a:lvl1pPr>
              <a:defRPr sz="2000">
                <a:latin typeface="Arial Narrow" pitchFamily="34" charset="0"/>
              </a:defRPr>
            </a:lvl1pPr>
            <a:lvl2pPr>
              <a:defRPr sz="1800">
                <a:latin typeface="Arial Narrow" pitchFamily="34" charset="0"/>
              </a:defRPr>
            </a:lvl2pPr>
            <a:lvl3pPr>
              <a:defRPr sz="1600">
                <a:latin typeface="Arial Narrow" pitchFamily="34" charset="0"/>
              </a:defRPr>
            </a:lvl3pPr>
            <a:lvl4pPr>
              <a:defRPr sz="1400">
                <a:latin typeface="Arial Narrow" pitchFamily="34" charset="0"/>
              </a:defRPr>
            </a:lvl4pPr>
            <a:lvl5pPr>
              <a:defRPr sz="1400">
                <a:latin typeface="Arial Narrow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Slide Number Placeholder 18"/>
          <p:cNvSpPr>
            <a:spLocks noGrp="1"/>
          </p:cNvSpPr>
          <p:nvPr>
            <p:ph type="sldNum" sz="quarter" idx="14"/>
          </p:nvPr>
        </p:nvSpPr>
        <p:spPr>
          <a:xfrm>
            <a:off x="8256035" y="6644402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872F6A0-E08F-4E3B-9945-703F84ACCB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1667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egend Bottom [UNCLASSIFIE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8256035" y="6644402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4872F6A0-E08F-4E3B-9945-703F84ACCB8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306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E40B0-A7E8-418E-BCB0-D4825D3DCD8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055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classified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>
              <a:solidFill>
                <a:prstClr val="white"/>
              </a:solidFill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7391400" y="6548056"/>
            <a:ext cx="1676400" cy="2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86D8C6-261C-4077-B176-A2D68CA08FDE}" type="slidenum">
              <a:rPr lang="en-US" sz="1100" b="1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80768" y="193574"/>
            <a:ext cx="7152967" cy="486697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1026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 userDrawn="1"/>
        </p:nvSpPr>
        <p:spPr>
          <a:xfrm>
            <a:off x="4083071" y="-28307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charset="0"/>
              </a:rPr>
              <a:t>Unclassified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4083071" y="6535383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4170780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O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>
              <a:solidFill>
                <a:prstClr val="white"/>
              </a:solidFill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7391400" y="6548056"/>
            <a:ext cx="1676400" cy="2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86D8C6-261C-4077-B176-A2D68CA08FDE}" type="slidenum">
              <a:rPr lang="en-US" sz="1100" b="1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80768" y="193574"/>
            <a:ext cx="7152967" cy="486697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1026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 userDrawn="1"/>
        </p:nvSpPr>
        <p:spPr>
          <a:xfrm>
            <a:off x="3827373" y="-30571"/>
            <a:ext cx="1489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charset="0"/>
              </a:rPr>
              <a:t>For Official Use Only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827373" y="6537533"/>
            <a:ext cx="1489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charset="0"/>
              </a:rPr>
              <a:t>For 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24096185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CLASS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7375" y="6545295"/>
            <a:ext cx="449365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prstClr val="black"/>
                </a:solidFill>
                <a:cs typeface="Arial" pitchFamily="34" charset="0"/>
              </a:rPr>
              <a:t>Any Warfighter - Anywhere - All The Time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4772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5294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244209" y="5169969"/>
            <a:ext cx="2585052" cy="1156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  <p:pic>
        <p:nvPicPr>
          <p:cNvPr id="14" name="Picture 13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403571" y="5000878"/>
            <a:ext cx="881320" cy="1073469"/>
          </a:xfrm>
          <a:prstGeom prst="rect">
            <a:avLst/>
          </a:prstGeom>
        </p:spPr>
      </p:pic>
      <p:pic>
        <p:nvPicPr>
          <p:cNvPr id="2050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1817" y="4961137"/>
            <a:ext cx="1446051" cy="1132238"/>
          </a:xfrm>
          <a:prstGeom prst="rect">
            <a:avLst/>
          </a:prstGeom>
          <a:noFill/>
        </p:spPr>
      </p:pic>
      <p:pic>
        <p:nvPicPr>
          <p:cNvPr id="11" name="Picture 2" descr="K:\Communications\Graphics\Photoshop Files\140414 Brefing CoverSMALL10x3.jpg"/>
          <p:cNvPicPr>
            <a:picLocks noChangeAspect="1" noChangeArrowheads="1"/>
          </p:cNvPicPr>
          <p:nvPr userDrawn="1"/>
        </p:nvPicPr>
        <p:blipFill>
          <a:blip r:embed="rId4" cstate="print"/>
          <a:srcRect t="9349"/>
          <a:stretch>
            <a:fillRect/>
          </a:stretch>
        </p:blipFill>
        <p:spPr bwMode="auto">
          <a:xfrm>
            <a:off x="-1" y="1805651"/>
            <a:ext cx="9144001" cy="2763013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563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O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7375" y="6545295"/>
            <a:ext cx="449365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prstClr val="black"/>
                </a:solidFill>
                <a:cs typeface="Arial" pitchFamily="34" charset="0"/>
              </a:rPr>
              <a:t>Any Warfighter - Anywhere - All The Time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4772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5294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244209" y="5169969"/>
            <a:ext cx="2585052" cy="1156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  <p:pic>
        <p:nvPicPr>
          <p:cNvPr id="14" name="Picture 13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403571" y="5000878"/>
            <a:ext cx="881320" cy="1073469"/>
          </a:xfrm>
          <a:prstGeom prst="rect">
            <a:avLst/>
          </a:prstGeom>
        </p:spPr>
      </p:pic>
      <p:pic>
        <p:nvPicPr>
          <p:cNvPr id="2050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1817" y="4961137"/>
            <a:ext cx="1446051" cy="1132238"/>
          </a:xfrm>
          <a:prstGeom prst="rect">
            <a:avLst/>
          </a:prstGeom>
          <a:noFill/>
        </p:spPr>
      </p:pic>
      <p:pic>
        <p:nvPicPr>
          <p:cNvPr id="11" name="Picture 2" descr="K:\Communications\Graphics\Photoshop Files\140414 Brefing CoverSMALL10x3.jpg"/>
          <p:cNvPicPr>
            <a:picLocks noChangeAspect="1" noChangeArrowheads="1"/>
          </p:cNvPicPr>
          <p:nvPr userDrawn="1"/>
        </p:nvPicPr>
        <p:blipFill>
          <a:blip r:embed="rId4" cstate="print"/>
          <a:srcRect t="9349"/>
          <a:stretch>
            <a:fillRect/>
          </a:stretch>
        </p:blipFill>
        <p:spPr bwMode="auto">
          <a:xfrm>
            <a:off x="-1" y="1805651"/>
            <a:ext cx="9144001" cy="2763013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55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classified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7391400" y="6548056"/>
            <a:ext cx="1676400" cy="2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86D8C6-261C-4077-B176-A2D68CA08FDE}" type="slidenum">
              <a:rPr lang="en-US" sz="1100" b="1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80768" y="193574"/>
            <a:ext cx="7152967" cy="486697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165134"/>
            <a:ext cx="8229600" cy="4525963"/>
          </a:xfrm>
          <a:prstGeom prst="rect">
            <a:avLst/>
          </a:prstGeom>
        </p:spPr>
        <p:txBody>
          <a:bodyPr/>
          <a:lstStyle>
            <a:lvl1pPr marL="287338" indent="-287338">
              <a:buFont typeface="Arial" pitchFamily="34" charset="0"/>
              <a:buChar char="•"/>
              <a:tabLst/>
              <a:defRPr lang="en-US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7063" indent="-169863">
              <a:buFont typeface="Arial" pitchFamily="34" charset="0"/>
              <a:buChar char="−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buFont typeface="Arial" pitchFamily="34" charset="0"/>
              <a:buChar char="−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>
                <a:solidFill>
                  <a:prstClr val="black"/>
                </a:solidFill>
                <a:latin typeface="Arial"/>
              </a:rPr>
              <a:t>Any Warfighter - </a:t>
            </a:r>
            <a:r>
              <a:rPr lang="en-US" sz="1400" b="1" i="1" dirty="0" smtClean="0">
                <a:solidFill>
                  <a:prstClr val="black"/>
                </a:solidFill>
                <a:latin typeface="Arial"/>
              </a:rPr>
              <a:t>Anywhere </a:t>
            </a:r>
            <a:r>
              <a:rPr lang="en-US" sz="1400" b="1" i="1" dirty="0">
                <a:solidFill>
                  <a:prstClr val="black"/>
                </a:solidFill>
                <a:latin typeface="Arial"/>
              </a:rPr>
              <a:t>- All The Time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1026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46675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O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7391400" y="6548056"/>
            <a:ext cx="1676400" cy="2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86D8C6-261C-4077-B176-A2D68CA08FDE}" type="slidenum">
              <a:rPr lang="en-US" sz="1100" b="1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980768" y="193574"/>
            <a:ext cx="7152967" cy="486697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165134"/>
            <a:ext cx="8229600" cy="4525963"/>
          </a:xfrm>
          <a:prstGeom prst="rect">
            <a:avLst/>
          </a:prstGeom>
        </p:spPr>
        <p:txBody>
          <a:bodyPr/>
          <a:lstStyle>
            <a:lvl1pPr marL="287338" indent="-287338">
              <a:buFont typeface="Arial" pitchFamily="34" charset="0"/>
              <a:buChar char="•"/>
              <a:tabLst/>
              <a:defRPr lang="en-US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7063" indent="-169863">
              <a:buFont typeface="Arial" pitchFamily="34" charset="0"/>
              <a:buChar char="−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buFont typeface="Arial" pitchFamily="34" charset="0"/>
              <a:buChar char="−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>
                <a:solidFill>
                  <a:prstClr val="black"/>
                </a:solidFill>
                <a:latin typeface="Arial"/>
              </a:rPr>
              <a:t>Any Warfighter - </a:t>
            </a:r>
            <a:r>
              <a:rPr lang="en-US" sz="1400" b="1" i="1" dirty="0" smtClean="0">
                <a:solidFill>
                  <a:prstClr val="black"/>
                </a:solidFill>
                <a:latin typeface="Arial"/>
              </a:rPr>
              <a:t>Anywhere </a:t>
            </a:r>
            <a:r>
              <a:rPr lang="en-US" sz="1400" b="1" i="1" dirty="0">
                <a:solidFill>
                  <a:prstClr val="black"/>
                </a:solidFill>
                <a:latin typeface="Arial"/>
              </a:rPr>
              <a:t>- All The Time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SARMY_2D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1026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804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92.xml"/><Relationship Id="rId9" Type="http://schemas.openxmlformats.org/officeDocument/2006/relationships/image" Target="../media/image8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4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-2362200" y="6061166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63561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</a:rPr>
              <a:t>Any Warfighter - Anywhere - All The Time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USARMY_2D.pn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27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2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76565" y="6569075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3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28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52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5961719" y="6496020"/>
            <a:ext cx="3182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Arial" charset="0"/>
              </a:rPr>
              <a:t>PEO MS Chief Engineering Office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Arial" charset="0"/>
              </a:rPr>
              <a:t>-- Complexity is the Simplest Thing we do All Day</a:t>
            </a:r>
          </a:p>
        </p:txBody>
      </p:sp>
      <p:sp>
        <p:nvSpPr>
          <p:cNvPr id="3080" name="Title Placeholder 7"/>
          <p:cNvSpPr>
            <a:spLocks noGrp="1"/>
          </p:cNvSpPr>
          <p:nvPr>
            <p:ph type="title"/>
          </p:nvPr>
        </p:nvSpPr>
        <p:spPr bwMode="auto">
          <a:xfrm>
            <a:off x="863194" y="187325"/>
            <a:ext cx="7417612" cy="60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81" name="Text Placeholder 9"/>
          <p:cNvSpPr>
            <a:spLocks noGrp="1"/>
          </p:cNvSpPr>
          <p:nvPr>
            <p:ph type="body" idx="1"/>
          </p:nvPr>
        </p:nvSpPr>
        <p:spPr bwMode="auto">
          <a:xfrm>
            <a:off x="120650" y="979490"/>
            <a:ext cx="8905875" cy="542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b="1" dirty="0">
              <a:solidFill>
                <a:prstClr val="white"/>
              </a:solidFill>
            </a:endParaRPr>
          </a:p>
        </p:txBody>
      </p:sp>
      <p:pic>
        <p:nvPicPr>
          <p:cNvPr id="23" name="Picture 22" descr="USARMY_2D.pn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8900989" y="6535383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72F6A0-E08F-4E3B-9945-703F84ACCB80}" type="slidenum">
              <a:rPr lang="en-US" b="1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3" name="Picture 2" descr="C:\Users\mccrarysl\Desktop\PEOMSlogomed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-7375" y="6522145"/>
            <a:ext cx="449365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prstClr val="black"/>
                </a:solidFill>
                <a:latin typeface="Impact" pitchFamily="34" charset="0"/>
                <a:cs typeface="Arial" pitchFamily="34" charset="0"/>
              </a:rPr>
              <a:t>Any Warfighter - Anywhere - All The Time</a:t>
            </a:r>
          </a:p>
        </p:txBody>
      </p:sp>
    </p:spTree>
    <p:extLst>
      <p:ext uri="{BB962C8B-B14F-4D97-AF65-F5344CB8AC3E}">
        <p14:creationId xmlns:p14="http://schemas.microsoft.com/office/powerpoint/2010/main" val="289310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8" r:id="rId6"/>
    <p:sldLayoutId id="2147484279" r:id="rId7"/>
    <p:sldLayoutId id="2147484280" r:id="rId8"/>
    <p:sldLayoutId id="2147484281" r:id="rId9"/>
    <p:sldLayoutId id="214748428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  <a:ea typeface="+mj-ea"/>
          <a:cs typeface="Arial" pitchFamily="34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  <a:cs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  <a:cs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  <a:cs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174625" indent="-174625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1pPr>
      <a:lvl2pPr marL="396875" indent="-217488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573088" indent="-174625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739775" indent="-163513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914400" indent="-174625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5961719" y="6496020"/>
            <a:ext cx="3182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Arial" charset="0"/>
              </a:rPr>
              <a:t>PEO </a:t>
            </a:r>
            <a:r>
              <a:rPr lang="en-US" sz="1000" b="1" dirty="0" smtClean="0">
                <a:solidFill>
                  <a:prstClr val="black"/>
                </a:solidFill>
                <a:latin typeface="Arial" charset="0"/>
              </a:rPr>
              <a:t>MS Digital Enterprise Team</a:t>
            </a:r>
            <a:endParaRPr lang="en-US" sz="1000" b="1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Arial" charset="0"/>
              </a:rPr>
              <a:t>-- Complexity is the Simplest Thing we do All Day</a:t>
            </a:r>
          </a:p>
        </p:txBody>
      </p:sp>
      <p:sp>
        <p:nvSpPr>
          <p:cNvPr id="3080" name="Title Placeholder 7"/>
          <p:cNvSpPr>
            <a:spLocks noGrp="1"/>
          </p:cNvSpPr>
          <p:nvPr>
            <p:ph type="title"/>
          </p:nvPr>
        </p:nvSpPr>
        <p:spPr bwMode="auto">
          <a:xfrm>
            <a:off x="863194" y="187325"/>
            <a:ext cx="7417612" cy="60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81" name="Text Placeholder 9"/>
          <p:cNvSpPr>
            <a:spLocks noGrp="1"/>
          </p:cNvSpPr>
          <p:nvPr>
            <p:ph type="body" idx="1"/>
          </p:nvPr>
        </p:nvSpPr>
        <p:spPr bwMode="auto">
          <a:xfrm>
            <a:off x="120650" y="979490"/>
            <a:ext cx="8905875" cy="542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b="1" dirty="0">
              <a:solidFill>
                <a:prstClr val="white"/>
              </a:solidFill>
            </a:endParaRPr>
          </a:p>
        </p:txBody>
      </p:sp>
      <p:pic>
        <p:nvPicPr>
          <p:cNvPr id="23" name="Picture 22" descr="USARMY_2D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8900989" y="6535383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72F6A0-E08F-4E3B-9945-703F84ACCB80}" type="slidenum">
              <a:rPr lang="en-US" b="1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3" name="Picture 2" descr="C:\Users\mccrarysl\Desktop\PEOMSlogome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-7375" y="6522145"/>
            <a:ext cx="449365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prstClr val="black"/>
                </a:solidFill>
                <a:latin typeface="Impact" pitchFamily="34" charset="0"/>
                <a:cs typeface="Arial" pitchFamily="34" charset="0"/>
              </a:rPr>
              <a:t>Any Warfighter - Anywhere - All The Time</a:t>
            </a:r>
          </a:p>
        </p:txBody>
      </p:sp>
    </p:spTree>
    <p:extLst>
      <p:ext uri="{BB962C8B-B14F-4D97-AF65-F5344CB8AC3E}">
        <p14:creationId xmlns:p14="http://schemas.microsoft.com/office/powerpoint/2010/main" val="333699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15" r:id="rId2"/>
    <p:sldLayoutId id="2147484316" r:id="rId3"/>
    <p:sldLayoutId id="2147484317" r:id="rId4"/>
    <p:sldLayoutId id="2147484318" r:id="rId5"/>
    <p:sldLayoutId id="2147484320" r:id="rId6"/>
    <p:sldLayoutId id="2147484321" r:id="rId7"/>
  </p:sldLayoutIdLst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  <a:ea typeface="+mj-ea"/>
          <a:cs typeface="Arial" pitchFamily="34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  <a:cs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  <a:cs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  <a:cs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174625" indent="-174625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1pPr>
      <a:lvl2pPr marL="396875" indent="-217488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573088" indent="-174625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739775" indent="-163513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914400" indent="-174625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68425"/>
            <a:ext cx="82296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FOR OFFICIAL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AC322B-C52F-4A5F-882E-416F8C1F8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5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-2362200" y="6061166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F6950561-5EBF-4104-9F71-ECA226A5DA3D}" type="datetime1">
              <a:rPr lang="en-US" smtClean="0">
                <a:solidFill>
                  <a:prstClr val="black"/>
                </a:solidFill>
              </a:rPr>
              <a:pPr/>
              <a:t>11/22/2021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63561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</a:rPr>
              <a:t>Any Warfighter - Anywhere - All The Time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USARMY_2D.pn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27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2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76565" y="6569075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4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1" latinLnBrk="0" hangingPunct="1">
        <a:spcBef>
          <a:spcPct val="0"/>
        </a:spcBef>
        <a:buNone/>
        <a:defRPr kumimoji="0" sz="28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F6950561-5EBF-4104-9F71-ECA226A5DA3D}" type="datetime1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63561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>
                <a:latin typeface="Arial" pitchFamily="34" charset="0"/>
              </a:rPr>
              <a:t>Any Warfighter - Anywhere</a:t>
            </a:r>
            <a:r>
              <a:rPr lang="en-US" sz="1400" b="1" i="1" baseline="0" dirty="0">
                <a:latin typeface="Arial" pitchFamily="34" charset="0"/>
              </a:rPr>
              <a:t> - All The Time</a:t>
            </a:r>
            <a:endParaRPr lang="en-US" sz="1400" b="1" i="1" dirty="0">
              <a:latin typeface="Arial" pitchFamily="34" charset="0"/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USARMY_2D.pn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27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2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177621" y="6477216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EF02447-5601-4918-A7BA-67A9D0F39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1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  <p:sldLayoutId id="2147484391" r:id="rId12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28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68425"/>
            <a:ext cx="82296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AC322B-C52F-4A5F-882E-416F8C1F8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8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4337" r:id="rId9"/>
    <p:sldLayoutId id="21474844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63561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</a:rPr>
              <a:t>Any Warfighter - Anywhere - All The Time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USARMY_2D.pn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27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2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17146" y="6445939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9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28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5961719" y="6496020"/>
            <a:ext cx="3182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Arial" charset="0"/>
              </a:rPr>
              <a:t>PEO M&amp;S Chief Engineering Office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Arial" charset="0"/>
              </a:rPr>
              <a:t>-- Complexity is the Simplest Thing we do All Day</a:t>
            </a:r>
          </a:p>
        </p:txBody>
      </p:sp>
      <p:sp>
        <p:nvSpPr>
          <p:cNvPr id="3080" name="Title Placeholder 7"/>
          <p:cNvSpPr>
            <a:spLocks noGrp="1"/>
          </p:cNvSpPr>
          <p:nvPr>
            <p:ph type="title"/>
          </p:nvPr>
        </p:nvSpPr>
        <p:spPr bwMode="auto">
          <a:xfrm>
            <a:off x="863194" y="187325"/>
            <a:ext cx="7417612" cy="60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81" name="Text Placeholder 9"/>
          <p:cNvSpPr>
            <a:spLocks noGrp="1"/>
          </p:cNvSpPr>
          <p:nvPr>
            <p:ph type="body" idx="1"/>
          </p:nvPr>
        </p:nvSpPr>
        <p:spPr bwMode="auto">
          <a:xfrm>
            <a:off x="120650" y="979490"/>
            <a:ext cx="8905875" cy="542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b="1" dirty="0">
              <a:solidFill>
                <a:prstClr val="white"/>
              </a:solidFill>
            </a:endParaRPr>
          </a:p>
        </p:txBody>
      </p:sp>
      <p:pic>
        <p:nvPicPr>
          <p:cNvPr id="23" name="Picture 22" descr="USARMY_2D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8900989" y="6535383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72F6A0-E08F-4E3B-9945-703F84ACCB80}" type="slidenum">
              <a:rPr lang="en-US" b="1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3" name="Picture 2" descr="C:\Users\mccrarysl\Desktop\PEOMSlogome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-7375" y="6522145"/>
            <a:ext cx="449365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prstClr val="black"/>
                </a:solidFill>
                <a:latin typeface="Impact" pitchFamily="34" charset="0"/>
                <a:cs typeface="Arial" pitchFamily="34" charset="0"/>
              </a:rPr>
              <a:t>Any Warfighter - Anywhere - All The Time</a:t>
            </a:r>
          </a:p>
        </p:txBody>
      </p:sp>
    </p:spTree>
    <p:extLst>
      <p:ext uri="{BB962C8B-B14F-4D97-AF65-F5344CB8AC3E}">
        <p14:creationId xmlns:p14="http://schemas.microsoft.com/office/powerpoint/2010/main" val="159538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  <a:ea typeface="+mj-ea"/>
          <a:cs typeface="Arial" pitchFamily="34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  <a:cs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  <a:cs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  <a:cs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174625" indent="-174625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1pPr>
      <a:lvl2pPr marL="396875" indent="-217488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573088" indent="-174625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739775" indent="-163513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914400" indent="-174625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b="1">
              <a:solidFill>
                <a:prstClr val="white"/>
              </a:solidFill>
            </a:endParaRPr>
          </a:p>
        </p:txBody>
      </p:sp>
      <p:pic>
        <p:nvPicPr>
          <p:cNvPr id="26" name="Picture 25" descr="USARMY_2D.png"/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sp>
        <p:nvSpPr>
          <p:cNvPr id="1072" name="Rectangle 48"/>
          <p:cNvSpPr>
            <a:spLocks noChangeArrowheads="1"/>
          </p:cNvSpPr>
          <p:nvPr/>
        </p:nvSpPr>
        <p:spPr bwMode="auto">
          <a:xfrm>
            <a:off x="3673475" y="116114"/>
            <a:ext cx="1787525" cy="8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prstClr val="black"/>
                </a:solidFill>
                <a:latin typeface="Arial" charset="0"/>
              </a:rPr>
              <a:t>FOR OFFICIAL USE ONLY</a:t>
            </a:r>
          </a:p>
        </p:txBody>
      </p:sp>
      <p:sp>
        <p:nvSpPr>
          <p:cNvPr id="1032" name="Title Placeholder 7"/>
          <p:cNvSpPr>
            <a:spLocks noGrp="1"/>
          </p:cNvSpPr>
          <p:nvPr>
            <p:ph type="title"/>
          </p:nvPr>
        </p:nvSpPr>
        <p:spPr bwMode="auto">
          <a:xfrm>
            <a:off x="833718" y="187325"/>
            <a:ext cx="7449670" cy="592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3" name="Text Placeholder 9"/>
          <p:cNvSpPr>
            <a:spLocks noGrp="1"/>
          </p:cNvSpPr>
          <p:nvPr>
            <p:ph type="body" idx="1"/>
          </p:nvPr>
        </p:nvSpPr>
        <p:spPr bwMode="auto">
          <a:xfrm>
            <a:off x="120650" y="979490"/>
            <a:ext cx="8899525" cy="542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6" name="Rectangle 48"/>
          <p:cNvSpPr>
            <a:spLocks noChangeArrowheads="1"/>
          </p:cNvSpPr>
          <p:nvPr userDrawn="1"/>
        </p:nvSpPr>
        <p:spPr bwMode="auto">
          <a:xfrm>
            <a:off x="4044950" y="6659109"/>
            <a:ext cx="1046163" cy="6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charset="0"/>
              </a:rPr>
              <a:t>FOR OFFICIAL USE ONLY</a:t>
            </a:r>
            <a:endParaRPr lang="en-US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Date Placeholder 18"/>
          <p:cNvSpPr>
            <a:spLocks noGrp="1"/>
          </p:cNvSpPr>
          <p:nvPr>
            <p:ph type="dt" sz="half" idx="2"/>
          </p:nvPr>
        </p:nvSpPr>
        <p:spPr>
          <a:xfrm rot="16200000">
            <a:off x="-169277" y="6093182"/>
            <a:ext cx="461665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800">
                <a:solidFill>
                  <a:srgbClr val="B2B2B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Arial" charset="0"/>
            </a:endParaRP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 userDrawn="1"/>
        </p:nvSpPr>
        <p:spPr>
          <a:xfrm>
            <a:off x="-7375" y="6522145"/>
            <a:ext cx="449365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prstClr val="black"/>
                </a:solidFill>
                <a:latin typeface="Impact" pitchFamily="34" charset="0"/>
                <a:cs typeface="Arial" pitchFamily="34" charset="0"/>
              </a:rPr>
              <a:t>Any Warfighter - Anywhere - All The Time</a:t>
            </a:r>
          </a:p>
        </p:txBody>
      </p:sp>
      <p:sp>
        <p:nvSpPr>
          <p:cNvPr id="37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7593665" y="6644402"/>
            <a:ext cx="1077218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 b="0">
                <a:solidFill>
                  <a:srgbClr val="B2B2B2"/>
                </a:solidFill>
                <a:latin typeface="Arial Narrow" panose="020B0606020202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8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3144158" y="6619723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72F6A0-E08F-4E3B-9945-703F84ACCB80}" type="slidenum">
              <a:rPr lang="en-US" b="1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51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  <a:ea typeface="+mj-ea"/>
          <a:cs typeface="Arial" pitchFamily="34" charset="0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  <a:cs typeface="Arial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  <a:cs typeface="Arial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  <a:cs typeface="Arial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1pPr>
      <a:lvl2pPr marL="396875" indent="-217488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Arial Narrow" pitchFamily="34" charset="0"/>
          <a:cs typeface="Arial" pitchFamily="34" charset="0"/>
        </a:defRPr>
      </a:lvl2pPr>
      <a:lvl3pPr marL="573088" indent="-174625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Arial Narrow" pitchFamily="34" charset="0"/>
          <a:cs typeface="Arial" pitchFamily="34" charset="0"/>
        </a:defRPr>
      </a:lvl3pPr>
      <a:lvl4pPr marL="739775" indent="-163513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Arial Narrow" pitchFamily="34" charset="0"/>
          <a:cs typeface="Arial" pitchFamily="34" charset="0"/>
        </a:defRPr>
      </a:lvl4pPr>
      <a:lvl5pPr marL="914400" indent="-174625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Arial Narrow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5961719" y="6496020"/>
            <a:ext cx="3182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Arial" charset="0"/>
              </a:rPr>
              <a:t>PEO MS Chief Engineering Office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black"/>
                </a:solidFill>
                <a:latin typeface="Arial" charset="0"/>
              </a:rPr>
              <a:t>-- Complexity is the Simplest Thing we do All Day</a:t>
            </a:r>
          </a:p>
        </p:txBody>
      </p:sp>
      <p:sp>
        <p:nvSpPr>
          <p:cNvPr id="3080" name="Title Placeholder 7"/>
          <p:cNvSpPr>
            <a:spLocks noGrp="1"/>
          </p:cNvSpPr>
          <p:nvPr>
            <p:ph type="title"/>
          </p:nvPr>
        </p:nvSpPr>
        <p:spPr bwMode="auto">
          <a:xfrm>
            <a:off x="863194" y="187325"/>
            <a:ext cx="7417612" cy="60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81" name="Text Placeholder 9"/>
          <p:cNvSpPr>
            <a:spLocks noGrp="1"/>
          </p:cNvSpPr>
          <p:nvPr>
            <p:ph type="body" idx="1"/>
          </p:nvPr>
        </p:nvSpPr>
        <p:spPr bwMode="auto">
          <a:xfrm>
            <a:off x="120650" y="979490"/>
            <a:ext cx="8905875" cy="542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00" b="1" dirty="0">
              <a:solidFill>
                <a:prstClr val="white"/>
              </a:solidFill>
            </a:endParaRPr>
          </a:p>
        </p:txBody>
      </p:sp>
      <p:pic>
        <p:nvPicPr>
          <p:cNvPr id="23" name="Picture 22" descr="USARMY_2D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8900989" y="6535383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72F6A0-E08F-4E3B-9945-703F84ACCB80}" type="slidenum">
              <a:rPr lang="en-US" b="1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3" name="Picture 2" descr="C:\Users\mccrarysl\Desktop\PEOMSlogome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-7375" y="6522145"/>
            <a:ext cx="449365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prstClr val="black"/>
                </a:solidFill>
                <a:latin typeface="Impact" pitchFamily="34" charset="0"/>
                <a:cs typeface="Arial" pitchFamily="34" charset="0"/>
              </a:rPr>
              <a:t>Any Warfighter - Anywhere - All The Time</a:t>
            </a:r>
          </a:p>
        </p:txBody>
      </p:sp>
    </p:spTree>
    <p:extLst>
      <p:ext uri="{BB962C8B-B14F-4D97-AF65-F5344CB8AC3E}">
        <p14:creationId xmlns:p14="http://schemas.microsoft.com/office/powerpoint/2010/main" val="426339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5" r:id="rId5"/>
    <p:sldLayoutId id="2147484046" r:id="rId6"/>
    <p:sldLayoutId id="2147484047" r:id="rId7"/>
  </p:sldLayoutIdLst>
  <p:hf hdr="0" ft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 Narrow" pitchFamily="34" charset="0"/>
          <a:ea typeface="+mj-ea"/>
          <a:cs typeface="Arial" pitchFamily="34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  <a:cs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  <a:cs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  <a:cs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 Narrow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174625" indent="-174625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1pPr>
      <a:lvl2pPr marL="396875" indent="-217488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573088" indent="-174625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739775" indent="-163513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914400" indent="-174625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-2362200" y="6061166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63561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</a:rPr>
              <a:t>Any Warfighter - Anywhere - All The Time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USARMY_2D.png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27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2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177621" y="6477216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7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  <p:sldLayoutId id="2147484143" r:id="rId12"/>
    <p:sldLayoutId id="214748414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28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68425"/>
            <a:ext cx="82296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AC322B-C52F-4A5F-882E-416F8C1F8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9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3" r:id="rId7"/>
    <p:sldLayoutId id="214748415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63561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999653" y="792161"/>
            <a:ext cx="7075284" cy="72381"/>
          </a:xfrm>
          <a:prstGeom prst="rect">
            <a:avLst/>
          </a:prstGeom>
          <a:solidFill>
            <a:srgbClr val="E5C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6899" y="6522145"/>
            <a:ext cx="3874524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Arial" pitchFamily="34" charset="0"/>
              </a:rPr>
              <a:t>Any Warfighter - Anywhere - All The Time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0" y="6430911"/>
            <a:ext cx="9144000" cy="0"/>
          </a:xfrm>
          <a:prstGeom prst="line">
            <a:avLst/>
          </a:prstGeom>
          <a:ln w="285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0" y="6483147"/>
            <a:ext cx="9144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USARMY_2D.pn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192304" y="136525"/>
            <a:ext cx="675131" cy="822325"/>
          </a:xfrm>
          <a:prstGeom prst="rect">
            <a:avLst/>
          </a:prstGeom>
        </p:spPr>
      </p:pic>
      <p:pic>
        <p:nvPicPr>
          <p:cNvPr id="27" name="Picture 2" descr="C:\Users\mccrarysl\Desktop\PEOMSlogomed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72450" y="217489"/>
            <a:ext cx="853573" cy="668336"/>
          </a:xfrm>
          <a:prstGeom prst="rect">
            <a:avLst/>
          </a:prstGeom>
          <a:noFill/>
        </p:spPr>
      </p:pic>
      <p:sp>
        <p:nvSpPr>
          <p:cNvPr id="2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177621" y="6477216"/>
            <a:ext cx="457200" cy="4413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EF02447-5601-4918-A7BA-67A9D0F3906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0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28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tmp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SARMY_2D.png">
            <a:extLst>
              <a:ext uri="{FF2B5EF4-FFF2-40B4-BE49-F238E27FC236}">
                <a16:creationId xmlns:a16="http://schemas.microsoft.com/office/drawing/2014/main" id="{07FA47B1-03CC-4407-8407-735E006C8D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16" t="14431" r="23842" b="19843"/>
          <a:stretch>
            <a:fillRect/>
          </a:stretch>
        </p:blipFill>
        <p:spPr>
          <a:xfrm>
            <a:off x="646852" y="698566"/>
            <a:ext cx="881320" cy="1073469"/>
          </a:xfrm>
          <a:prstGeom prst="rect">
            <a:avLst/>
          </a:prstGeom>
        </p:spPr>
      </p:pic>
      <p:pic>
        <p:nvPicPr>
          <p:cNvPr id="7" name="Picture 2" descr="C:\Users\mccrarysl\Desktop\PEOMSlogomed.png">
            <a:extLst>
              <a:ext uri="{FF2B5EF4-FFF2-40B4-BE49-F238E27FC236}">
                <a16:creationId xmlns:a16="http://schemas.microsoft.com/office/drawing/2014/main" id="{BF490655-9AD4-4873-B4AB-61393AC61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9486" y="690177"/>
            <a:ext cx="1446051" cy="1132238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36460A-B260-47A7-B25A-F1209C1DBF0C}"/>
              </a:ext>
            </a:extLst>
          </p:cNvPr>
          <p:cNvSpPr txBox="1"/>
          <p:nvPr/>
        </p:nvSpPr>
        <p:spPr>
          <a:xfrm>
            <a:off x="3276600" y="4997732"/>
            <a:ext cx="510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latin typeface="Stencil" panose="040409050D0802020404" pitchFamily="82" charset="0"/>
              </a:rPr>
              <a:t>Thinking Strategically, MBSE using UAF: A Tale of 2 SAR Models</a:t>
            </a:r>
            <a:endParaRPr lang="en-US" sz="2800" dirty="0" smtClean="0">
              <a:solidFill>
                <a:prstClr val="black"/>
              </a:solidFill>
              <a:latin typeface="Stencil" panose="040409050D0802020404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EF43C6F4-F5B3-4B49-BD32-5A0BF3199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78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775575" y="6492875"/>
            <a:ext cx="106362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36D650-A933-4574-AFB8-D90697229F1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015" y="148365"/>
            <a:ext cx="7152967" cy="486697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need a Strategic Approach to MBSE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2" y="1343301"/>
            <a:ext cx="1345720" cy="1345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902" y="1343301"/>
            <a:ext cx="1959844" cy="17204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5986" y="805242"/>
            <a:ext cx="3379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Grady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Booch’s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Taxonomy of Approaches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4927" y="3026259"/>
            <a:ext cx="2231714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t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Basic Requirements 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t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Basic </a:t>
            </a: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Materials</a:t>
            </a:r>
          </a:p>
          <a:p>
            <a:pPr marL="285750" marR="0" lvl="0" indent="-285750" algn="l" defTabSz="914400" rtl="0" eaLnBrk="0" fontAlgn="t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Basic tools</a:t>
            </a:r>
          </a:p>
          <a:p>
            <a:pPr marL="285750" marR="0" lvl="0" indent="-285750" algn="l" defTabSz="914400" rtl="0" eaLnBrk="0" fontAlgn="t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Basic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building </a:t>
            </a: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skills.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    -</a:t>
            </a: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Basic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hand-to-eye 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       co-ordination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687327" y="2781431"/>
            <a:ext cx="2918344" cy="247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06310" rIns="0" bIns="14283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Advanced Requirements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Quality </a:t>
            </a: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Materials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Advanced tools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Advanced Skills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Builders, architects and</a:t>
            </a:r>
          </a:p>
          <a:p>
            <a:pPr marL="457200" marR="0" lvl="1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 electricians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-Communication/ coordination</a:t>
            </a:r>
          </a:p>
          <a:p>
            <a:pPr marL="457200" marR="0" lvl="1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-Monitoring the plans </a:t>
            </a:r>
          </a:p>
          <a:p>
            <a:pPr marL="285750" marR="0" lvl="0" indent="-28575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Complex processes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763351" y="2833660"/>
            <a:ext cx="3252946" cy="346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06310" rIns="0" bIns="14283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Massively Increased scale and complexity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-Legal/Permits/Codes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-Diverse Stakeholders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Volatile requirements</a:t>
            </a:r>
          </a:p>
          <a:p>
            <a:pPr marL="285750" marR="0" lvl="0" indent="-28575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Integrated processes</a:t>
            </a:r>
          </a:p>
          <a:p>
            <a:pPr marL="457200" marR="0" lvl="1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IMS/Configuration </a:t>
            </a:r>
            <a:r>
              <a:rPr kumimoji="0" lang="en-US" alt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Mgmt</a:t>
            </a:r>
            <a:endParaRPr kumimoji="0" lang="en-US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Advanced materials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Integrated tools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Enterprise Skills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Planners, Architects, Zoning Commission…etc.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Communication/coordination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9423" y="1028344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Dog House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236773" y="1060886"/>
            <a:ext cx="1819452" cy="1635038"/>
            <a:chOff x="3236773" y="1060886"/>
            <a:chExt cx="1819452" cy="163503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6773" y="1413531"/>
              <a:ext cx="1819452" cy="1282393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3554032" y="1060886"/>
              <a:ext cx="1226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Times New Roman" panose="02020603050405020304" pitchFamily="18" charset="0"/>
                </a:rPr>
                <a:t>My House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805765" y="1028344"/>
            <a:ext cx="121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City Block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56225" y="6036503"/>
            <a:ext cx="4202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Booch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G.,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Rumbaugh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J., Jacobson I.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Unified Modeling Language User Guide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2nd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Addison-Wesley:Boston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MA; 2005 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10789" y="5114161"/>
            <a:ext cx="5300973" cy="936598"/>
          </a:xfrm>
          <a:prstGeom prst="rect">
            <a:avLst/>
          </a:prstGeom>
          <a:gradFill rotWithShape="1">
            <a:gsLst>
              <a:gs pos="50000">
                <a:srgbClr val="002060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 contourW="12700">
            <a:bevelB w="165100" prst="coolSlant"/>
            <a:extrusionClr>
              <a:srgbClr val="339933"/>
            </a:extrusionClr>
            <a:contourClr>
              <a:srgbClr val="336600"/>
            </a:contourClr>
          </a:sp3d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“Systems, units and forces must be able to provide and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accept data, information, materiel and services to and from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other systems, units and forces…” </a:t>
            </a: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DoDD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5000.01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47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2"/>
          <p:cNvPicPr>
            <a:picLocks noChangeAspect="1" noChangeArrowheads="1"/>
          </p:cNvPicPr>
          <p:nvPr/>
        </p:nvPicPr>
        <p:blipFill>
          <a:blip r:embed="rId2" cstate="print"/>
          <a:srcRect l="33585" t="27989" r="32129" b="11397"/>
          <a:stretch>
            <a:fillRect/>
          </a:stretch>
        </p:blipFill>
        <p:spPr bwMode="auto">
          <a:xfrm>
            <a:off x="1547813" y="1354138"/>
            <a:ext cx="2474912" cy="2735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82" name="Oval 17"/>
          <p:cNvSpPr>
            <a:spLocks noChangeArrowheads="1"/>
          </p:cNvSpPr>
          <p:nvPr/>
        </p:nvSpPr>
        <p:spPr bwMode="auto">
          <a:xfrm>
            <a:off x="2989263" y="1524000"/>
            <a:ext cx="828675" cy="227013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3083" name="Picture 2"/>
          <p:cNvPicPr>
            <a:picLocks noChangeAspect="1" noChangeArrowheads="1"/>
          </p:cNvPicPr>
          <p:nvPr/>
        </p:nvPicPr>
        <p:blipFill>
          <a:blip r:embed="rId3" cstate="print"/>
          <a:srcRect l="61623" t="7571" r="10829" b="14633"/>
          <a:stretch>
            <a:fillRect/>
          </a:stretch>
        </p:blipFill>
        <p:spPr bwMode="auto">
          <a:xfrm>
            <a:off x="134938" y="2032000"/>
            <a:ext cx="2328862" cy="2979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84" name="Oval 17"/>
          <p:cNvSpPr>
            <a:spLocks noChangeArrowheads="1"/>
          </p:cNvSpPr>
          <p:nvPr/>
        </p:nvSpPr>
        <p:spPr bwMode="auto">
          <a:xfrm>
            <a:off x="406400" y="4673600"/>
            <a:ext cx="830263" cy="227013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2615" y="3346319"/>
            <a:ext cx="2192338" cy="52387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DoDAF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2.0 Compliance Mandate 5/20/2009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28773" y="2515545"/>
            <a:ext cx="1744663" cy="738664"/>
          </a:xfrm>
          <a:prstGeom prst="rect">
            <a:avLst/>
          </a:prstGeom>
          <a:solidFill>
            <a:schemeClr val="accent3">
              <a:lumMod val="85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DISR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UPDM2.1 Mandate 3/14/2012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Retired Oct 2020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673364" y="-90987"/>
            <a:ext cx="772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UAF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Meets JCIDS Requirements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379119" y="1059135"/>
            <a:ext cx="4503736" cy="2367626"/>
            <a:chOff x="617499" y="1050176"/>
            <a:chExt cx="9135750" cy="5229955"/>
          </a:xfrm>
        </p:grpSpPr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499" y="1050176"/>
              <a:ext cx="9135750" cy="522995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73415" y="2436257"/>
              <a:ext cx="819057" cy="123422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73414" y="4889257"/>
              <a:ext cx="819057" cy="127757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73824" y="4097207"/>
              <a:ext cx="618235" cy="36532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30737" y="3711854"/>
              <a:ext cx="504407" cy="258355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5600524" y="3172273"/>
            <a:ext cx="333770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</a:rPr>
              <a:t>UAF Grid Maps to DODAF Viewpoints</a:t>
            </a:r>
          </a:p>
          <a:p>
            <a:r>
              <a:rPr lang="en-US" sz="1400" dirty="0" smtClean="0">
                <a:latin typeface="Arial" pitchFamily="34" charset="0"/>
              </a:rPr>
              <a:t>-Includes Security and Personnel Views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0320" y="4089400"/>
            <a:ext cx="2079868" cy="226772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252784" y="4750128"/>
            <a:ext cx="1878421" cy="52322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UAF – Current Architecture Standard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0428" y="3691152"/>
            <a:ext cx="2161621" cy="24189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409789" y="4365823"/>
            <a:ext cx="2079218" cy="307777"/>
          </a:xfrm>
          <a:prstGeom prst="rect">
            <a:avLst/>
          </a:prstGeom>
          <a:solidFill>
            <a:srgbClr val="0099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JCIDS Manual 30 Oct 2021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80" name="TextBox 20"/>
          <p:cNvSpPr txBox="1">
            <a:spLocks noChangeArrowheads="1"/>
          </p:cNvSpPr>
          <p:nvPr/>
        </p:nvSpPr>
        <p:spPr bwMode="auto">
          <a:xfrm>
            <a:off x="4523845" y="5373896"/>
            <a:ext cx="4550203" cy="1015663"/>
          </a:xfrm>
          <a:prstGeom prst="rect">
            <a:avLst/>
          </a:prstGeom>
          <a:solidFill>
            <a:srgbClr val="33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JCIDS still requires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interoperability analysis evidence be provided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in DoDAF Described Artifacts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90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66800"/>
            <a:ext cx="8206411" cy="5121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2800" y="2438400"/>
            <a:ext cx="82586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</a:rPr>
              <a:t>2.1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3411376"/>
            <a:ext cx="1762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pitchFamily="34" charset="0"/>
              </a:rPr>
              <a:t>NATO Architecture Framework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2872264"/>
            <a:ext cx="23839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/>
              <a:t>MODAF</a:t>
            </a:r>
            <a:r>
              <a:rPr lang="en-US" sz="900" dirty="0"/>
              <a:t> Ontological Data Exchange Model</a:t>
            </a:r>
          </a:p>
        </p:txBody>
      </p:sp>
      <p:sp>
        <p:nvSpPr>
          <p:cNvPr id="8" name="Rectangle 7"/>
          <p:cNvSpPr/>
          <p:nvPr/>
        </p:nvSpPr>
        <p:spPr>
          <a:xfrm>
            <a:off x="2383986" y="533176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b="1" dirty="0">
                <a:solidFill>
                  <a:srgbClr val="111111"/>
                </a:solidFill>
              </a:rPr>
              <a:t>Canadian Department of </a:t>
            </a:r>
            <a:r>
              <a:rPr lang="en-US" sz="900" b="1" dirty="0" err="1">
                <a:solidFill>
                  <a:srgbClr val="111111"/>
                </a:solidFill>
              </a:rPr>
              <a:t>Defense,DND</a:t>
            </a:r>
            <a:r>
              <a:rPr lang="en-US" sz="900" b="1" dirty="0">
                <a:solidFill>
                  <a:srgbClr val="111111"/>
                </a:solidFill>
              </a:rPr>
              <a:t>/CF, Architecture Framework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2379318"/>
            <a:ext cx="1069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pitchFamily="34" charset="0"/>
              </a:rPr>
              <a:t>MODEM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43993" y="4843018"/>
            <a:ext cx="9797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pitchFamily="34" charset="0"/>
              </a:rPr>
              <a:t>DNDAF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0" y="1950792"/>
            <a:ext cx="3124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111111"/>
                </a:solidFill>
              </a:rPr>
              <a:t>Ministry of </a:t>
            </a:r>
            <a:r>
              <a:rPr lang="en-US" sz="900" b="1" dirty="0" err="1">
                <a:solidFill>
                  <a:srgbClr val="111111"/>
                </a:solidFill>
              </a:rPr>
              <a:t>Defence</a:t>
            </a:r>
            <a:r>
              <a:rPr lang="en-US" sz="900" b="1" dirty="0">
                <a:solidFill>
                  <a:srgbClr val="111111"/>
                </a:solidFill>
              </a:rPr>
              <a:t> Architecture Framework </a:t>
            </a:r>
            <a:endParaRPr lang="en-US" sz="900" dirty="0"/>
          </a:p>
        </p:txBody>
      </p:sp>
      <p:sp>
        <p:nvSpPr>
          <p:cNvPr id="14" name="Rectangle 13"/>
          <p:cNvSpPr/>
          <p:nvPr/>
        </p:nvSpPr>
        <p:spPr>
          <a:xfrm>
            <a:off x="6858000" y="5715000"/>
            <a:ext cx="304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64705" y="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UAF Supports Joint/Multinational Integration 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Digital Engineering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3" t="10032" r="37891" b="15834"/>
          <a:stretch/>
        </p:blipFill>
        <p:spPr>
          <a:xfrm>
            <a:off x="6943653" y="3987405"/>
            <a:ext cx="1134208" cy="1224945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6517102" y="3112197"/>
            <a:ext cx="728824" cy="97237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955986" y="2066208"/>
            <a:ext cx="289940" cy="201836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9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752476" y="4541049"/>
            <a:ext cx="3352800" cy="19017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1957" y="27208"/>
            <a:ext cx="2270588" cy="1952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77574" y="2253307"/>
            <a:ext cx="2859314" cy="2602339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30676" y="2269088"/>
            <a:ext cx="2845035" cy="265864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9193" y="203909"/>
            <a:ext cx="739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Authoritative System Representations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2" y="5151832"/>
            <a:ext cx="1219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Developed by Contractor;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Delivered to Government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26396" y="3199671"/>
            <a:ext cx="1059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Developed by Government;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Owned by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Government</a:t>
            </a:r>
          </a:p>
        </p:txBody>
      </p:sp>
      <p:sp>
        <p:nvSpPr>
          <p:cNvPr id="3" name="Right Arrow 2"/>
          <p:cNvSpPr/>
          <p:nvPr/>
        </p:nvSpPr>
        <p:spPr>
          <a:xfrm>
            <a:off x="5766964" y="5311490"/>
            <a:ext cx="948365" cy="218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80121" y="1352762"/>
            <a:ext cx="627859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80121" y="5026277"/>
            <a:ext cx="1758464" cy="1276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739246" y="5027553"/>
            <a:ext cx="175662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Arrow 6"/>
          <p:cNvSpPr/>
          <p:nvPr/>
        </p:nvSpPr>
        <p:spPr>
          <a:xfrm>
            <a:off x="7477006" y="3439816"/>
            <a:ext cx="545697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102708" y="60617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907231" y="3635090"/>
            <a:ext cx="2852050" cy="2616853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170646" y="1352762"/>
            <a:ext cx="9475" cy="367351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480699" y="1352762"/>
            <a:ext cx="15167" cy="367351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64499" y="2706353"/>
            <a:ext cx="2624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Conceptual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Architecture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(and associated behaviors)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0376" y="2764271"/>
            <a:ext cx="29028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B4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System (Logical)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B4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Architecture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CB4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(and associated behaviors)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CCB4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02422" y="4978132"/>
            <a:ext cx="30273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Physical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Architecture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(and associated behaviors)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25432" y="6492240"/>
            <a:ext cx="1090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Unclassified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61719" y="6496020"/>
            <a:ext cx="3182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PEO 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MS Digital Enterprise Team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-- Complexity is the Simplest Thing we do All Day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133600" y="1508705"/>
            <a:ext cx="4648200" cy="1197648"/>
          </a:xfrm>
          <a:prstGeom prst="roundRect">
            <a:avLst/>
          </a:prstGeom>
          <a:noFill/>
          <a:ln w="381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9841" y="1641608"/>
            <a:ext cx="2805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Strategic Architecture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66FF33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84211" y="2145184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Goals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66FF33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2101" y="1521660"/>
            <a:ext cx="857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UAF Strategic Views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85709" y="3805415"/>
            <a:ext cx="1068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UAF Operational Views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59192" y="3824208"/>
            <a:ext cx="142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UAF Resource/Service  Views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25432" y="5575983"/>
            <a:ext cx="1541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SysML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or UAF Resource/Service Views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9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217051"/>
            <a:ext cx="435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 and Rescue Mission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4794" y="1920901"/>
            <a:ext cx="662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Solution: OMG / Public Domain SAR Concept -Sharable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071" y="2640345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Problem: Example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SAR models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from vendors describe only how the diagrams should look in DoDAF  -Not how to use UAF in an SE / DE application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4794" y="38100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Solution:  The community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could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create and share models and 	methodology approaches to meeting both the JCIDS and SE 	needs of the acquisition community using the SAR construct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7725" y="1092777"/>
            <a:ext cx="596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Great work is being done to further the DE vision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Problem:  System Specific – generally not shareable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4374" y="5410200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…so on to the 2 SAR models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67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- Ar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800" dirty="0" smtClean="0">
            <a:latin typeface="Arial" pitchFamily="34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2_UNCLASSIFI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UNCLASSIFI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UNCLASSIFI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OR OFFICIAL USE ONL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EO_MS_Briefing_Template.POTX" id="{A304EC35-13E2-476E-9B23-6C67AFFCEFD6}" vid="{375D43E9-63FB-4A8F-B350-BF71B1B22D29}"/>
    </a:ext>
  </a:extLst>
</a:theme>
</file>

<file path=ppt/theme/theme6.xml><?xml version="1.0" encoding="utf-8"?>
<a:theme xmlns:a="http://schemas.openxmlformats.org/drawingml/2006/main" name="1_UNCLASSIFI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6562</TotalTime>
  <Words>416</Words>
  <Application>Microsoft Office PowerPoint</Application>
  <PresentationFormat>On-screen Show (4:3)</PresentationFormat>
  <Paragraphs>84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6</vt:i4>
      </vt:variant>
    </vt:vector>
  </HeadingPairs>
  <TitlesOfParts>
    <vt:vector size="31" baseType="lpstr">
      <vt:lpstr>Arial</vt:lpstr>
      <vt:lpstr>Arial Black</vt:lpstr>
      <vt:lpstr>Arial Narrow</vt:lpstr>
      <vt:lpstr>Calibri</vt:lpstr>
      <vt:lpstr>Georgia</vt:lpstr>
      <vt:lpstr>Impact</vt:lpstr>
      <vt:lpstr>Stencil</vt:lpstr>
      <vt:lpstr>Times New Roman</vt:lpstr>
      <vt:lpstr>Wingdings</vt:lpstr>
      <vt:lpstr>Wingdings 2</vt:lpstr>
      <vt:lpstr>10_Civic</vt:lpstr>
      <vt:lpstr>2_Office Theme</vt:lpstr>
      <vt:lpstr>7_Civic</vt:lpstr>
      <vt:lpstr>UNCLASSIFIED</vt:lpstr>
      <vt:lpstr>FOR OFFICIAL USE ONLY</vt:lpstr>
      <vt:lpstr>1_UNCLASSIFIED</vt:lpstr>
      <vt:lpstr>2_Civic</vt:lpstr>
      <vt:lpstr>3_Office Theme</vt:lpstr>
      <vt:lpstr>8_Civic</vt:lpstr>
      <vt:lpstr>4_Office Theme</vt:lpstr>
      <vt:lpstr>2_UNCLASSIFIED</vt:lpstr>
      <vt:lpstr>3_UNCLASSIFIED</vt:lpstr>
      <vt:lpstr>5_Office Theme</vt:lpstr>
      <vt:lpstr>12_Civic</vt:lpstr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Porter, Monte L Contractor/CSC</dc:creator>
  <cp:lastModifiedBy>Porter, Monte L CTR</cp:lastModifiedBy>
  <cp:revision>345</cp:revision>
  <cp:lastPrinted>2019-08-26T15:32:18Z</cp:lastPrinted>
  <dcterms:created xsi:type="dcterms:W3CDTF">2010-04-19T08:03:47Z</dcterms:created>
  <dcterms:modified xsi:type="dcterms:W3CDTF">2021-11-22T16:45:14Z</dcterms:modified>
</cp:coreProperties>
</file>