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18" r:id="rId2"/>
    <p:sldId id="257" r:id="rId3"/>
    <p:sldId id="371" r:id="rId4"/>
    <p:sldId id="259" r:id="rId5"/>
    <p:sldId id="258" r:id="rId6"/>
    <p:sldId id="365" r:id="rId7"/>
    <p:sldId id="367" r:id="rId8"/>
    <p:sldId id="358" r:id="rId9"/>
    <p:sldId id="360" r:id="rId10"/>
    <p:sldId id="361" r:id="rId11"/>
    <p:sldId id="362" r:id="rId12"/>
    <p:sldId id="368" r:id="rId13"/>
    <p:sldId id="369" r:id="rId14"/>
    <p:sldId id="370" r:id="rId15"/>
    <p:sldId id="260" r:id="rId16"/>
    <p:sldId id="261"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mbardo, Nicholas J" initials="LNJ" lastIdx="1" clrIdx="0">
    <p:extLst>
      <p:ext uri="{19B8F6BF-5375-455C-9EA6-DF929625EA0E}">
        <p15:presenceInfo xmlns:p15="http://schemas.microsoft.com/office/powerpoint/2012/main" userId="S-1-5-21-19610888-2120439649-608991905-68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2AD"/>
    <a:srgbClr val="525252"/>
    <a:srgbClr val="E2A616"/>
    <a:srgbClr val="CF9814"/>
    <a:srgbClr val="022543"/>
    <a:srgbClr val="07477F"/>
    <a:srgbClr val="251D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25" autoAdjust="0"/>
    <p:restoredTop sz="94694" autoAdjust="0"/>
  </p:normalViewPr>
  <p:slideViewPr>
    <p:cSldViewPr snapToGrid="0" snapToObjects="1">
      <p:cViewPr varScale="1">
        <p:scale>
          <a:sx n="97" d="100"/>
          <a:sy n="97" d="100"/>
        </p:scale>
        <p:origin x="90" y="13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46" d="100"/>
          <a:sy n="46" d="100"/>
        </p:scale>
        <p:origin x="2320"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6-18T11:02:55.947" idx="1">
    <p:pos x="2297" y="3189"/>
    <p:text>I think the real issue is risk</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BFC5B56-155A-8A4F-A200-15510EAC000D}" type="datetime1">
              <a:rPr lang="en-US" smtClean="0"/>
              <a:t>7/8/2019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Los Alamos National Laboratory</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A3DA938-9C0B-3841-966A-9297D5C04961}" type="slidenum">
              <a:rPr lang="en-US" smtClean="0"/>
              <a:t>‹#›</a:t>
            </a:fld>
            <a:endParaRPr lang="en-US"/>
          </a:p>
        </p:txBody>
      </p:sp>
    </p:spTree>
    <p:extLst>
      <p:ext uri="{BB962C8B-B14F-4D97-AF65-F5344CB8AC3E}">
        <p14:creationId xmlns:p14="http://schemas.microsoft.com/office/powerpoint/2010/main" val="203510931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20232FE-02A3-6D41-B422-B15757ACBFED}" type="datetime1">
              <a:rPr lang="en-US" smtClean="0"/>
              <a:t>7/8/2019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Los Alamos National Laboratory</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B4268CE-33B7-7549-BEF6-7F438D74ABCA}" type="slidenum">
              <a:rPr lang="en-US" smtClean="0"/>
              <a:t>‹#›</a:t>
            </a:fld>
            <a:endParaRPr lang="en-US"/>
          </a:p>
        </p:txBody>
      </p:sp>
    </p:spTree>
    <p:extLst>
      <p:ext uri="{BB962C8B-B14F-4D97-AF65-F5344CB8AC3E}">
        <p14:creationId xmlns:p14="http://schemas.microsoft.com/office/powerpoint/2010/main" val="2332839167"/>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20232FE-02A3-6D41-B422-B15757ACBFED}" type="datetime1">
              <a:rPr lang="en-US" smtClean="0"/>
              <a:t>7/8/2019</a:t>
            </a:fld>
            <a:endParaRPr lang="en-US"/>
          </a:p>
        </p:txBody>
      </p:sp>
      <p:sp>
        <p:nvSpPr>
          <p:cNvPr id="5" name="Footer Placeholder 4"/>
          <p:cNvSpPr>
            <a:spLocks noGrp="1"/>
          </p:cNvSpPr>
          <p:nvPr>
            <p:ph type="ftr" sz="quarter" idx="11"/>
          </p:nvPr>
        </p:nvSpPr>
        <p:spPr/>
        <p:txBody>
          <a:bodyPr/>
          <a:lstStyle/>
          <a:p>
            <a:r>
              <a:rPr lang="en-US"/>
              <a:t>Los Alamos National Laboratory</a:t>
            </a:r>
          </a:p>
        </p:txBody>
      </p:sp>
      <p:sp>
        <p:nvSpPr>
          <p:cNvPr id="6" name="Slide Number Placeholder 5"/>
          <p:cNvSpPr>
            <a:spLocks noGrp="1"/>
          </p:cNvSpPr>
          <p:nvPr>
            <p:ph type="sldNum" sz="quarter" idx="12"/>
          </p:nvPr>
        </p:nvSpPr>
        <p:spPr/>
        <p:txBody>
          <a:bodyPr/>
          <a:lstStyle/>
          <a:p>
            <a:fld id="{9B4268CE-33B7-7549-BEF6-7F438D74ABCA}" type="slidenum">
              <a:rPr lang="en-US" smtClean="0"/>
              <a:t>5</a:t>
            </a:fld>
            <a:endParaRPr lang="en-US"/>
          </a:p>
        </p:txBody>
      </p:sp>
    </p:spTree>
    <p:extLst>
      <p:ext uri="{BB962C8B-B14F-4D97-AF65-F5344CB8AC3E}">
        <p14:creationId xmlns:p14="http://schemas.microsoft.com/office/powerpoint/2010/main" val="95445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Gina doesn’t do this, go through them.  Otherwise, just flash them up.</a:t>
            </a:r>
          </a:p>
        </p:txBody>
      </p:sp>
      <p:sp>
        <p:nvSpPr>
          <p:cNvPr id="4" name="Date Placeholder 3"/>
          <p:cNvSpPr>
            <a:spLocks noGrp="1"/>
          </p:cNvSpPr>
          <p:nvPr>
            <p:ph type="dt" idx="10"/>
          </p:nvPr>
        </p:nvSpPr>
        <p:spPr/>
        <p:txBody>
          <a:bodyPr/>
          <a:lstStyle/>
          <a:p>
            <a:fld id="{420232FE-02A3-6D41-B422-B15757ACBFED}" type="datetime1">
              <a:rPr lang="en-US" smtClean="0"/>
              <a:t>7/8/2019</a:t>
            </a:fld>
            <a:endParaRPr lang="en-US"/>
          </a:p>
        </p:txBody>
      </p:sp>
      <p:sp>
        <p:nvSpPr>
          <p:cNvPr id="5" name="Footer Placeholder 4"/>
          <p:cNvSpPr>
            <a:spLocks noGrp="1"/>
          </p:cNvSpPr>
          <p:nvPr>
            <p:ph type="ftr" sz="quarter" idx="11"/>
          </p:nvPr>
        </p:nvSpPr>
        <p:spPr/>
        <p:txBody>
          <a:bodyPr/>
          <a:lstStyle/>
          <a:p>
            <a:r>
              <a:rPr lang="en-US"/>
              <a:t>Los Alamos National Laboratory</a:t>
            </a:r>
          </a:p>
        </p:txBody>
      </p:sp>
      <p:sp>
        <p:nvSpPr>
          <p:cNvPr id="6" name="Slide Number Placeholder 5"/>
          <p:cNvSpPr>
            <a:spLocks noGrp="1"/>
          </p:cNvSpPr>
          <p:nvPr>
            <p:ph type="sldNum" sz="quarter" idx="12"/>
          </p:nvPr>
        </p:nvSpPr>
        <p:spPr/>
        <p:txBody>
          <a:bodyPr/>
          <a:lstStyle/>
          <a:p>
            <a:fld id="{9B4268CE-33B7-7549-BEF6-7F438D74ABCA}" type="slidenum">
              <a:rPr lang="en-US" smtClean="0"/>
              <a:t>8</a:t>
            </a:fld>
            <a:endParaRPr lang="en-US"/>
          </a:p>
        </p:txBody>
      </p:sp>
    </p:spTree>
    <p:extLst>
      <p:ext uri="{BB962C8B-B14F-4D97-AF65-F5344CB8AC3E}">
        <p14:creationId xmlns:p14="http://schemas.microsoft.com/office/powerpoint/2010/main" val="1125711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walk through the questions posed at the beginning. Risk events/conditions reflect technical risks, including the technical readiness of the technology under development, scope definition, and work activity hazards; resource risk, including the availability of personnel and equipment, and the need for cross-organizational integration; cost and funding risks, such as total project cost, number of funding sources, earned value management performance, and funding source expectations; schedule risks, including schedule constraints and earned value management performance; and transition risks, especially those related to public interest in the project.</a:t>
            </a:r>
          </a:p>
          <a:p>
            <a:r>
              <a:rPr lang="en-US" dirty="0"/>
              <a:t>Rigor determination includes required reviews, approval and documentation.</a:t>
            </a:r>
          </a:p>
          <a:p>
            <a:r>
              <a:rPr lang="en-US" dirty="0"/>
              <a:t>Every project must do risk level determination at project initiation, have a statement of need, identify applicable standards, have CM on technical baseline.</a:t>
            </a:r>
          </a:p>
          <a:p>
            <a:r>
              <a:rPr lang="en-US" dirty="0"/>
              <a:t>Standards may change as the project progresses, </a:t>
            </a:r>
            <a:r>
              <a:rPr lang="en-US" dirty="0" err="1"/>
              <a:t>eg</a:t>
            </a:r>
            <a:r>
              <a:rPr lang="en-US" dirty="0"/>
              <a:t>., from ANSI Quality standard for R&amp;D to weapons quality standard.</a:t>
            </a:r>
          </a:p>
          <a:p>
            <a:r>
              <a:rPr lang="en-US" dirty="0"/>
              <a:t>Didn’t tailor per se, but used successive iteration.</a:t>
            </a:r>
          </a:p>
          <a:p>
            <a:endParaRPr lang="en-US" dirty="0"/>
          </a:p>
        </p:txBody>
      </p:sp>
      <p:sp>
        <p:nvSpPr>
          <p:cNvPr id="4" name="Date Placeholder 3"/>
          <p:cNvSpPr>
            <a:spLocks noGrp="1"/>
          </p:cNvSpPr>
          <p:nvPr>
            <p:ph type="dt" idx="10"/>
          </p:nvPr>
        </p:nvSpPr>
        <p:spPr/>
        <p:txBody>
          <a:bodyPr/>
          <a:lstStyle/>
          <a:p>
            <a:fld id="{420232FE-02A3-6D41-B422-B15757ACBFED}" type="datetime1">
              <a:rPr lang="en-US" smtClean="0"/>
              <a:t>7/8/2019</a:t>
            </a:fld>
            <a:endParaRPr lang="en-US"/>
          </a:p>
        </p:txBody>
      </p:sp>
      <p:sp>
        <p:nvSpPr>
          <p:cNvPr id="5" name="Footer Placeholder 4"/>
          <p:cNvSpPr>
            <a:spLocks noGrp="1"/>
          </p:cNvSpPr>
          <p:nvPr>
            <p:ph type="ftr" sz="quarter" idx="11"/>
          </p:nvPr>
        </p:nvSpPr>
        <p:spPr/>
        <p:txBody>
          <a:bodyPr/>
          <a:lstStyle/>
          <a:p>
            <a:r>
              <a:rPr lang="en-US"/>
              <a:t>Los Alamos National Laboratory</a:t>
            </a:r>
          </a:p>
        </p:txBody>
      </p:sp>
      <p:sp>
        <p:nvSpPr>
          <p:cNvPr id="6" name="Slide Number Placeholder 5"/>
          <p:cNvSpPr>
            <a:spLocks noGrp="1"/>
          </p:cNvSpPr>
          <p:nvPr>
            <p:ph type="sldNum" sz="quarter" idx="12"/>
          </p:nvPr>
        </p:nvSpPr>
        <p:spPr/>
        <p:txBody>
          <a:bodyPr/>
          <a:lstStyle/>
          <a:p>
            <a:fld id="{9B4268CE-33B7-7549-BEF6-7F438D74ABCA}" type="slidenum">
              <a:rPr lang="en-US" smtClean="0"/>
              <a:t>9</a:t>
            </a:fld>
            <a:endParaRPr lang="en-US"/>
          </a:p>
        </p:txBody>
      </p:sp>
    </p:spTree>
    <p:extLst>
      <p:ext uri="{BB962C8B-B14F-4D97-AF65-F5344CB8AC3E}">
        <p14:creationId xmlns:p14="http://schemas.microsoft.com/office/powerpoint/2010/main" val="2044344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permitting, explain </a:t>
            </a:r>
            <a:r>
              <a:rPr lang="en-US" dirty="0" err="1"/>
              <a:t>AngelFire</a:t>
            </a:r>
            <a:r>
              <a:rPr lang="en-US" dirty="0"/>
              <a:t>.</a:t>
            </a:r>
          </a:p>
        </p:txBody>
      </p:sp>
      <p:sp>
        <p:nvSpPr>
          <p:cNvPr id="4" name="Date Placeholder 3"/>
          <p:cNvSpPr>
            <a:spLocks noGrp="1"/>
          </p:cNvSpPr>
          <p:nvPr>
            <p:ph type="dt" idx="10"/>
          </p:nvPr>
        </p:nvSpPr>
        <p:spPr/>
        <p:txBody>
          <a:bodyPr/>
          <a:lstStyle/>
          <a:p>
            <a:fld id="{420232FE-02A3-6D41-B422-B15757ACBFED}" type="datetime1">
              <a:rPr lang="en-US" smtClean="0"/>
              <a:t>7/8/2019</a:t>
            </a:fld>
            <a:endParaRPr lang="en-US"/>
          </a:p>
        </p:txBody>
      </p:sp>
      <p:sp>
        <p:nvSpPr>
          <p:cNvPr id="5" name="Footer Placeholder 4"/>
          <p:cNvSpPr>
            <a:spLocks noGrp="1"/>
          </p:cNvSpPr>
          <p:nvPr>
            <p:ph type="ftr" sz="quarter" idx="11"/>
          </p:nvPr>
        </p:nvSpPr>
        <p:spPr/>
        <p:txBody>
          <a:bodyPr/>
          <a:lstStyle/>
          <a:p>
            <a:r>
              <a:rPr lang="en-US"/>
              <a:t>Los Alamos National Laboratory</a:t>
            </a:r>
          </a:p>
        </p:txBody>
      </p:sp>
      <p:sp>
        <p:nvSpPr>
          <p:cNvPr id="6" name="Slide Number Placeholder 5"/>
          <p:cNvSpPr>
            <a:spLocks noGrp="1"/>
          </p:cNvSpPr>
          <p:nvPr>
            <p:ph type="sldNum" sz="quarter" idx="12"/>
          </p:nvPr>
        </p:nvSpPr>
        <p:spPr/>
        <p:txBody>
          <a:bodyPr/>
          <a:lstStyle/>
          <a:p>
            <a:fld id="{9B4268CE-33B7-7549-BEF6-7F438D74ABCA}" type="slidenum">
              <a:rPr lang="en-US" smtClean="0"/>
              <a:t>10</a:t>
            </a:fld>
            <a:endParaRPr lang="en-US"/>
          </a:p>
        </p:txBody>
      </p:sp>
    </p:spTree>
    <p:extLst>
      <p:ext uri="{BB962C8B-B14F-4D97-AF65-F5344CB8AC3E}">
        <p14:creationId xmlns:p14="http://schemas.microsoft.com/office/powerpoint/2010/main" val="2678051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420232FE-02A3-6D41-B422-B15757ACBFED}" type="datetime1">
              <a:rPr lang="en-US" smtClean="0"/>
              <a:t>7/8/2019</a:t>
            </a:fld>
            <a:endParaRPr lang="en-US"/>
          </a:p>
        </p:txBody>
      </p:sp>
      <p:sp>
        <p:nvSpPr>
          <p:cNvPr id="5" name="Footer Placeholder 4"/>
          <p:cNvSpPr>
            <a:spLocks noGrp="1"/>
          </p:cNvSpPr>
          <p:nvPr>
            <p:ph type="ftr" sz="quarter" idx="11"/>
          </p:nvPr>
        </p:nvSpPr>
        <p:spPr/>
        <p:txBody>
          <a:bodyPr/>
          <a:lstStyle/>
          <a:p>
            <a:r>
              <a:rPr lang="en-US"/>
              <a:t>Los Alamos National Laboratory</a:t>
            </a:r>
          </a:p>
        </p:txBody>
      </p:sp>
      <p:sp>
        <p:nvSpPr>
          <p:cNvPr id="6" name="Slide Number Placeholder 5"/>
          <p:cNvSpPr>
            <a:spLocks noGrp="1"/>
          </p:cNvSpPr>
          <p:nvPr>
            <p:ph type="sldNum" sz="quarter" idx="12"/>
          </p:nvPr>
        </p:nvSpPr>
        <p:spPr/>
        <p:txBody>
          <a:bodyPr/>
          <a:lstStyle/>
          <a:p>
            <a:fld id="{9B4268CE-33B7-7549-BEF6-7F438D74ABCA}" type="slidenum">
              <a:rPr lang="en-US" smtClean="0"/>
              <a:t>11</a:t>
            </a:fld>
            <a:endParaRPr lang="en-US"/>
          </a:p>
        </p:txBody>
      </p:sp>
    </p:spTree>
    <p:extLst>
      <p:ext uri="{BB962C8B-B14F-4D97-AF65-F5344CB8AC3E}">
        <p14:creationId xmlns:p14="http://schemas.microsoft.com/office/powerpoint/2010/main" val="1180513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alk-in slide">
    <p:spTree>
      <p:nvGrpSpPr>
        <p:cNvPr id="1" name=""/>
        <p:cNvGrpSpPr/>
        <p:nvPr/>
      </p:nvGrpSpPr>
      <p:grpSpPr>
        <a:xfrm>
          <a:off x="0" y="0"/>
          <a:ext cx="0" cy="0"/>
          <a:chOff x="0" y="0"/>
          <a:chExt cx="0" cy="0"/>
        </a:xfrm>
      </p:grpSpPr>
      <p:sp>
        <p:nvSpPr>
          <p:cNvPr id="3" name="TextBox 2"/>
          <p:cNvSpPr txBox="1"/>
          <p:nvPr userDrawn="1"/>
        </p:nvSpPr>
        <p:spPr>
          <a:xfrm>
            <a:off x="-1371600" y="3"/>
            <a:ext cx="1371600" cy="1454240"/>
          </a:xfrm>
          <a:prstGeom prst="rect">
            <a:avLst/>
          </a:prstGeom>
          <a:noFill/>
        </p:spPr>
        <p:txBody>
          <a:bodyPr wrap="square" lIns="68575" tIns="34288" rIns="68575" bIns="34288" rtlCol="0">
            <a:spAutoFit/>
          </a:bodyPr>
          <a:lstStyle/>
          <a:p>
            <a:r>
              <a:rPr lang="en-US" sz="900" b="1" dirty="0">
                <a:solidFill>
                  <a:srgbClr val="000000"/>
                </a:solidFill>
              </a:rPr>
              <a:t>NOTE</a:t>
            </a:r>
            <a:r>
              <a:rPr lang="en-US" sz="900" b="0" dirty="0">
                <a:solidFill>
                  <a:srgbClr val="000000"/>
                </a:solidFill>
              </a:rPr>
              <a:t>: THIS IS YOUR WALK-IN SLIDE OPTION #1. </a:t>
            </a:r>
            <a:r>
              <a:rPr lang="en-US" sz="900" kern="1200" dirty="0">
                <a:solidFill>
                  <a:schemeClr val="tx1"/>
                </a:solidFill>
                <a:effectLst/>
                <a:latin typeface="+mn-lt"/>
                <a:ea typeface="+mn-ea"/>
                <a:cs typeface="+mn-cs"/>
              </a:rPr>
              <a:t>Instead of the Title</a:t>
            </a:r>
            <a:r>
              <a:rPr lang="en-US" sz="900" kern="1200" baseline="0" dirty="0">
                <a:solidFill>
                  <a:schemeClr val="tx1"/>
                </a:solidFill>
                <a:effectLst/>
                <a:latin typeface="+mn-lt"/>
                <a:ea typeface="+mn-ea"/>
                <a:cs typeface="+mn-cs"/>
              </a:rPr>
              <a:t> </a:t>
            </a:r>
            <a:r>
              <a:rPr lang="en-US" sz="900" kern="1200" dirty="0">
                <a:solidFill>
                  <a:schemeClr val="tx1"/>
                </a:solidFill>
                <a:effectLst/>
                <a:latin typeface="+mn-lt"/>
                <a:ea typeface="+mn-ea"/>
                <a:cs typeface="+mn-cs"/>
              </a:rPr>
              <a:t>Slide, display this slide on the venue screen while your audience is arriving. </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This is </a:t>
            </a:r>
            <a:r>
              <a:rPr lang="en-US" sz="900" b="1" u="none" kern="1200" dirty="0">
                <a:solidFill>
                  <a:schemeClr val="tx1"/>
                </a:solidFill>
                <a:effectLst/>
                <a:latin typeface="+mn-lt"/>
                <a:ea typeface="+mn-ea"/>
                <a:cs typeface="+mn-cs"/>
              </a:rPr>
              <a:t>not</a:t>
            </a:r>
            <a:r>
              <a:rPr lang="en-US" sz="900" kern="1200" dirty="0">
                <a:solidFill>
                  <a:schemeClr val="tx1"/>
                </a:solidFill>
                <a:effectLst/>
                <a:latin typeface="+mn-lt"/>
                <a:ea typeface="+mn-ea"/>
                <a:cs typeface="+mn-cs"/>
              </a:rPr>
              <a:t> a title slide. </a:t>
            </a:r>
            <a:br>
              <a:rPr lang="en-US" sz="900" kern="1200" dirty="0">
                <a:solidFill>
                  <a:schemeClr val="tx1"/>
                </a:solidFill>
                <a:effectLst/>
                <a:latin typeface="+mn-lt"/>
                <a:ea typeface="+mn-ea"/>
                <a:cs typeface="+mn-cs"/>
              </a:rPr>
            </a:br>
            <a:endParaRPr lang="en-US" sz="900" dirty="0">
              <a:solidFill>
                <a:srgbClr val="000000"/>
              </a:solidFill>
            </a:endParaRPr>
          </a:p>
        </p:txBody>
      </p:sp>
      <p:sp>
        <p:nvSpPr>
          <p:cNvPr id="10" name="Rectangle 9"/>
          <p:cNvSpPr/>
          <p:nvPr userDrawn="1"/>
        </p:nvSpPr>
        <p:spPr>
          <a:xfrm>
            <a:off x="0" y="6309670"/>
            <a:ext cx="9144000" cy="559576"/>
          </a:xfrm>
          <a:prstGeom prst="rect">
            <a:avLst/>
          </a:prstGeom>
          <a:solidFill>
            <a:sysClr val="window" lastClr="FFFFFF"/>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D0C2E"/>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40C17C3D-D406-D54E-BA1F-D9F3FE9C8B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9132" y="969493"/>
            <a:ext cx="7315200" cy="3657600"/>
          </a:xfrm>
          <a:prstGeom prst="rect">
            <a:avLst/>
          </a:prstGeom>
        </p:spPr>
      </p:pic>
      <p:grpSp>
        <p:nvGrpSpPr>
          <p:cNvPr id="12" name="Group 11">
            <a:extLst>
              <a:ext uri="{FF2B5EF4-FFF2-40B4-BE49-F238E27FC236}">
                <a16:creationId xmlns:a16="http://schemas.microsoft.com/office/drawing/2014/main" id="{E554E632-56FF-C645-9F51-6A8EADA9748A}"/>
              </a:ext>
            </a:extLst>
          </p:cNvPr>
          <p:cNvGrpSpPr/>
          <p:nvPr userDrawn="1"/>
        </p:nvGrpSpPr>
        <p:grpSpPr>
          <a:xfrm>
            <a:off x="3104029" y="6363233"/>
            <a:ext cx="6096000" cy="506013"/>
            <a:chOff x="6096000" y="5966277"/>
            <a:chExt cx="6096000" cy="506013"/>
          </a:xfrm>
        </p:grpSpPr>
        <p:sp>
          <p:nvSpPr>
            <p:cNvPr id="13" name="Rectangle 12">
              <a:extLst>
                <a:ext uri="{FF2B5EF4-FFF2-40B4-BE49-F238E27FC236}">
                  <a16:creationId xmlns:a16="http://schemas.microsoft.com/office/drawing/2014/main" id="{DFCA06EC-E8B6-1C45-BB8E-DB52317440E6}"/>
                </a:ext>
              </a:extLst>
            </p:cNvPr>
            <p:cNvSpPr>
              <a:spLocks noChangeArrowheads="1"/>
            </p:cNvSpPr>
            <p:nvPr userDrawn="1"/>
          </p:nvSpPr>
          <p:spPr bwMode="auto">
            <a:xfrm>
              <a:off x="6096000" y="6287624"/>
              <a:ext cx="60960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600" b="0" i="0" u="none" strike="noStrike" kern="0" cap="none" spc="0" normalizeH="0" baseline="0" noProof="0" dirty="0">
                  <a:ln>
                    <a:noFill/>
                  </a:ln>
                  <a:solidFill>
                    <a:srgbClr val="666666"/>
                  </a:solidFill>
                  <a:effectLst/>
                  <a:uLnTx/>
                  <a:uFillTx/>
                  <a:latin typeface="Arial" pitchFamily="34" charset="0"/>
                  <a:ea typeface="ＭＳ Ｐゴシック" pitchFamily="34" charset="-128"/>
                </a:rPr>
                <a:t>Operated by Los Alamos National Security, LLC for the U.S. Department of Energy's NNSA</a:t>
              </a:r>
            </a:p>
          </p:txBody>
        </p:sp>
        <p:pic>
          <p:nvPicPr>
            <p:cNvPr id="14" name="Picture 13" descr="NNSA_80%.ai">
              <a:extLst>
                <a:ext uri="{FF2B5EF4-FFF2-40B4-BE49-F238E27FC236}">
                  <a16:creationId xmlns:a16="http://schemas.microsoft.com/office/drawing/2014/main" id="{2F9E146D-2E3C-4F48-8C19-582FBC6988C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9116" t="44234" r="25200" b="40485"/>
            <a:stretch/>
          </p:blipFill>
          <p:spPr>
            <a:xfrm>
              <a:off x="10783406" y="5966277"/>
              <a:ext cx="1281735" cy="385862"/>
            </a:xfrm>
            <a:prstGeom prst="rect">
              <a:avLst/>
            </a:prstGeom>
          </p:spPr>
        </p:pic>
      </p:grpSp>
    </p:spTree>
    <p:extLst>
      <p:ext uri="{BB962C8B-B14F-4D97-AF65-F5344CB8AC3E}">
        <p14:creationId xmlns:p14="http://schemas.microsoft.com/office/powerpoint/2010/main" val="169991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NL 2">
    <p:spTree>
      <p:nvGrpSpPr>
        <p:cNvPr id="1" name=""/>
        <p:cNvGrpSpPr/>
        <p:nvPr/>
      </p:nvGrpSpPr>
      <p:grpSpPr>
        <a:xfrm>
          <a:off x="0" y="0"/>
          <a:ext cx="0" cy="0"/>
          <a:chOff x="0" y="0"/>
          <a:chExt cx="0" cy="0"/>
        </a:xfrm>
      </p:grpSpPr>
      <p:sp>
        <p:nvSpPr>
          <p:cNvPr id="7" name="Rectangle 6"/>
          <p:cNvSpPr/>
          <p:nvPr userDrawn="1"/>
        </p:nvSpPr>
        <p:spPr>
          <a:xfrm>
            <a:off x="0" y="6491818"/>
            <a:ext cx="9144000" cy="36618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8" name="Rectangle 7"/>
          <p:cNvSpPr/>
          <p:nvPr userDrawn="1"/>
        </p:nvSpPr>
        <p:spPr>
          <a:xfrm flipV="1">
            <a:off x="0" y="4"/>
            <a:ext cx="9144000" cy="98509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2" name="Title 1"/>
          <p:cNvSpPr>
            <a:spLocks noGrp="1"/>
          </p:cNvSpPr>
          <p:nvPr>
            <p:ph type="title" hasCustomPrompt="1"/>
          </p:nvPr>
        </p:nvSpPr>
        <p:spPr>
          <a:xfrm>
            <a:off x="457200" y="-11364"/>
            <a:ext cx="8229600" cy="996457"/>
          </a:xfrm>
          <a:prstGeom prst="rect">
            <a:avLst/>
          </a:prstGeom>
        </p:spPr>
        <p:txBody>
          <a:bodyPr vert="horz" anchor="ctr"/>
          <a:lstStyle>
            <a:lvl1pPr>
              <a:defRPr>
                <a:solidFill>
                  <a:schemeClr val="tx1"/>
                </a:solidFill>
              </a:defRPr>
            </a:lvl1pPr>
          </a:lstStyle>
          <a:p>
            <a:r>
              <a:rPr lang="en-US" dirty="0"/>
              <a:t>Click to edit title</a:t>
            </a:r>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a:t>Los Alamos National Laboratory</a:t>
            </a:r>
            <a:endParaRPr lang="en-US" dirty="0"/>
          </a:p>
        </p:txBody>
      </p:sp>
      <p:sp>
        <p:nvSpPr>
          <p:cNvPr id="4" name="Date Placeholder 3"/>
          <p:cNvSpPr>
            <a:spLocks noGrp="1"/>
          </p:cNvSpPr>
          <p:nvPr>
            <p:ph type="dt" sz="half" idx="11"/>
          </p:nvPr>
        </p:nvSpPr>
        <p:spPr/>
        <p:txBody>
          <a:bodyPr/>
          <a:lstStyle>
            <a:lvl1pPr>
              <a:defRPr>
                <a:solidFill>
                  <a:schemeClr val="tx1"/>
                </a:solidFill>
              </a:defRPr>
            </a:lvl1pPr>
          </a:lstStyle>
          <a:p>
            <a:fld id="{E497D45A-E2C2-5444-8727-94AA467EBF1A}" type="datetime1">
              <a:rPr lang="en-US" smtClean="0"/>
              <a:pPr/>
              <a:t>7/8/2019</a:t>
            </a:fld>
            <a:r>
              <a:rPr lang="en-US"/>
              <a:t>   |   </a:t>
            </a:r>
            <a:fld id="{5D01E7E5-6465-7A46-A26D-BAABC2D34D38}" type="slidenum">
              <a:rPr lang="en-US" smtClean="0"/>
              <a:pPr/>
              <a:t>‹#›</a:t>
            </a:fld>
            <a:endParaRPr lang="en-US" dirty="0"/>
          </a:p>
        </p:txBody>
      </p:sp>
      <p:sp>
        <p:nvSpPr>
          <p:cNvPr id="5" name="Content Placeholder 2"/>
          <p:cNvSpPr>
            <a:spLocks noGrp="1"/>
          </p:cNvSpPr>
          <p:nvPr>
            <p:ph idx="1" hasCustomPrompt="1"/>
          </p:nvPr>
        </p:nvSpPr>
        <p:spPr>
          <a:xfrm>
            <a:off x="457200" y="1131636"/>
            <a:ext cx="8229600" cy="5194128"/>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082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ANL 2">
    <p:spTree>
      <p:nvGrpSpPr>
        <p:cNvPr id="1" name=""/>
        <p:cNvGrpSpPr/>
        <p:nvPr/>
      </p:nvGrpSpPr>
      <p:grpSpPr>
        <a:xfrm>
          <a:off x="0" y="0"/>
          <a:ext cx="0" cy="0"/>
          <a:chOff x="0" y="0"/>
          <a:chExt cx="0" cy="0"/>
        </a:xfrm>
      </p:grpSpPr>
      <p:sp>
        <p:nvSpPr>
          <p:cNvPr id="9" name="Rectangle 8"/>
          <p:cNvSpPr/>
          <p:nvPr userDrawn="1"/>
        </p:nvSpPr>
        <p:spPr>
          <a:xfrm flipV="1">
            <a:off x="0" y="-11364"/>
            <a:ext cx="9144000" cy="39518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7" name="Rectangle 6"/>
          <p:cNvSpPr/>
          <p:nvPr userDrawn="1"/>
        </p:nvSpPr>
        <p:spPr>
          <a:xfrm>
            <a:off x="0" y="6491818"/>
            <a:ext cx="9144000" cy="36618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a:t>Los Alamos National Laboratory</a:t>
            </a:r>
            <a:endParaRPr lang="en-US" dirty="0"/>
          </a:p>
        </p:txBody>
      </p:sp>
      <p:sp>
        <p:nvSpPr>
          <p:cNvPr id="4" name="Date Placeholder 3"/>
          <p:cNvSpPr>
            <a:spLocks noGrp="1"/>
          </p:cNvSpPr>
          <p:nvPr>
            <p:ph type="dt" sz="half" idx="11"/>
          </p:nvPr>
        </p:nvSpPr>
        <p:spPr/>
        <p:txBody>
          <a:bodyPr/>
          <a:lstStyle>
            <a:lvl1pPr>
              <a:defRPr>
                <a:solidFill>
                  <a:schemeClr val="tx1"/>
                </a:solidFill>
              </a:defRPr>
            </a:lvl1pPr>
          </a:lstStyle>
          <a:p>
            <a:fld id="{E497D45A-E2C2-5444-8727-94AA467EBF1A}" type="datetime1">
              <a:rPr lang="en-US" smtClean="0"/>
              <a:pPr/>
              <a:t>7/8/2019</a:t>
            </a:fld>
            <a:r>
              <a:rPr lang="en-US"/>
              <a:t>   |   </a:t>
            </a:r>
            <a:fld id="{5D01E7E5-6465-7A46-A26D-BAABC2D34D38}" type="slidenum">
              <a:rPr lang="en-US" smtClean="0"/>
              <a:pPr/>
              <a:t>‹#›</a:t>
            </a:fld>
            <a:endParaRPr lang="en-US" dirty="0"/>
          </a:p>
        </p:txBody>
      </p:sp>
      <p:sp>
        <p:nvSpPr>
          <p:cNvPr id="5" name="Content Placeholder 2"/>
          <p:cNvSpPr>
            <a:spLocks noGrp="1"/>
          </p:cNvSpPr>
          <p:nvPr>
            <p:ph idx="1" hasCustomPrompt="1"/>
          </p:nvPr>
        </p:nvSpPr>
        <p:spPr>
          <a:xfrm>
            <a:off x="457200" y="1131636"/>
            <a:ext cx="8229600" cy="5194128"/>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hasCustomPrompt="1"/>
          </p:nvPr>
        </p:nvSpPr>
        <p:spPr>
          <a:xfrm>
            <a:off x="457200" y="383822"/>
            <a:ext cx="8229600" cy="601272"/>
          </a:xfrm>
          <a:prstGeom prst="rect">
            <a:avLst/>
          </a:prstGeom>
        </p:spPr>
        <p:txBody>
          <a:bodyPr anchor="ctr"/>
          <a:lstStyle>
            <a:lvl1pPr>
              <a:defRPr>
                <a:solidFill>
                  <a:schemeClr val="bg1"/>
                </a:solidFill>
              </a:defRPr>
            </a:lvl1pPr>
          </a:lstStyle>
          <a:p>
            <a:r>
              <a:rPr lang="en-US" dirty="0"/>
              <a:t>Click to edit title</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tatement slide">
    <p:spTree>
      <p:nvGrpSpPr>
        <p:cNvPr id="1" name=""/>
        <p:cNvGrpSpPr/>
        <p:nvPr/>
      </p:nvGrpSpPr>
      <p:grpSpPr>
        <a:xfrm>
          <a:off x="0" y="0"/>
          <a:ext cx="0" cy="0"/>
          <a:chOff x="0" y="0"/>
          <a:chExt cx="0" cy="0"/>
        </a:xfrm>
      </p:grpSpPr>
      <p:sp>
        <p:nvSpPr>
          <p:cNvPr id="7" name="Picture Placeholder 14"/>
          <p:cNvSpPr>
            <a:spLocks noGrp="1"/>
          </p:cNvSpPr>
          <p:nvPr>
            <p:ph type="pic" sz="quarter" idx="15" hasCustomPrompt="1"/>
          </p:nvPr>
        </p:nvSpPr>
        <p:spPr>
          <a:xfrm>
            <a:off x="0" y="275171"/>
            <a:ext cx="9144000" cy="6308195"/>
          </a:xfrm>
          <a:prstGeom prst="rect">
            <a:avLst/>
          </a:prstGeom>
        </p:spPr>
        <p:txBody>
          <a:bodyPr vert="horz" lIns="91433" tIns="45717" rIns="91433" bIns="45717" anchor="ctr"/>
          <a:lstStyle>
            <a:lvl1pPr marL="0" marR="0" indent="0" algn="ctr" defTabSz="342865" rtl="0" eaLnBrk="1" fontAlgn="auto" latinLnBrk="0" hangingPunct="1">
              <a:lnSpc>
                <a:spcPct val="100000"/>
              </a:lnSpc>
              <a:spcBef>
                <a:spcPct val="20000"/>
              </a:spcBef>
              <a:spcAft>
                <a:spcPts val="0"/>
              </a:spcAft>
              <a:buClrTx/>
              <a:buSzTx/>
              <a:buFont typeface="Arial"/>
              <a:buNone/>
              <a:tabLst/>
              <a:defRPr lang="en-US" sz="1125" smtClean="0">
                <a:solidFill>
                  <a:srgbClr val="FFFFFF"/>
                </a:solidFill>
              </a:defRPr>
            </a:lvl1pPr>
          </a:lstStyle>
          <a:p>
            <a:r>
              <a:rPr lang="en-US" dirty="0"/>
              <a:t>Click icon to insert photo</a:t>
            </a:r>
          </a:p>
          <a:p>
            <a:endParaRPr lang="en-US" dirty="0"/>
          </a:p>
          <a:p>
            <a:endParaRPr lang="en-US" dirty="0"/>
          </a:p>
          <a:p>
            <a:endParaRPr lang="en-US" dirty="0"/>
          </a:p>
        </p:txBody>
      </p:sp>
      <p:sp>
        <p:nvSpPr>
          <p:cNvPr id="6" name="Title 1"/>
          <p:cNvSpPr>
            <a:spLocks noGrp="1"/>
          </p:cNvSpPr>
          <p:nvPr>
            <p:ph type="title" hasCustomPrompt="1"/>
          </p:nvPr>
        </p:nvSpPr>
        <p:spPr>
          <a:xfrm>
            <a:off x="0" y="3656395"/>
            <a:ext cx="9144000" cy="369326"/>
          </a:xfrm>
          <a:prstGeom prst="rect">
            <a:avLst/>
          </a:prstGeom>
          <a:solidFill>
            <a:srgbClr val="0B62AD">
              <a:alpha val="70000"/>
            </a:srgbClr>
          </a:solidFill>
          <a:ln>
            <a:noFill/>
          </a:ln>
        </p:spPr>
        <p:txBody>
          <a:bodyPr vert="horz" wrap="square" lIns="91433" tIns="45717" rIns="91433" bIns="45717">
            <a:spAutoFit/>
          </a:bodyPr>
          <a:lstStyle>
            <a:lvl1pPr algn="ctr">
              <a:defRPr sz="1800" b="1">
                <a:solidFill>
                  <a:schemeClr val="bg1"/>
                </a:solidFill>
              </a:defRPr>
            </a:lvl1pPr>
          </a:lstStyle>
          <a:p>
            <a:r>
              <a:rPr lang="en-US" dirty="0"/>
              <a:t>Click to add statement</a:t>
            </a:r>
          </a:p>
        </p:txBody>
      </p:sp>
      <p:sp>
        <p:nvSpPr>
          <p:cNvPr id="29" name="Rectangle 28"/>
          <p:cNvSpPr/>
          <p:nvPr userDrawn="1"/>
        </p:nvSpPr>
        <p:spPr>
          <a:xfrm>
            <a:off x="-117070" y="1337852"/>
            <a:ext cx="101168" cy="403105"/>
          </a:xfrm>
          <a:prstGeom prst="rect">
            <a:avLst/>
          </a:prstGeom>
          <a:solidFill>
            <a:srgbClr val="2682C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30" name="Rectangle 29"/>
          <p:cNvSpPr/>
          <p:nvPr userDrawn="1"/>
        </p:nvSpPr>
        <p:spPr>
          <a:xfrm>
            <a:off x="-117070" y="1740953"/>
            <a:ext cx="101168" cy="403105"/>
          </a:xfrm>
          <a:prstGeom prst="rect">
            <a:avLst/>
          </a:prstGeom>
          <a:solidFill>
            <a:srgbClr val="EA772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31" name="Rectangle 30"/>
          <p:cNvSpPr/>
          <p:nvPr userDrawn="1"/>
        </p:nvSpPr>
        <p:spPr>
          <a:xfrm>
            <a:off x="-117070" y="2144060"/>
            <a:ext cx="101168" cy="403105"/>
          </a:xfrm>
          <a:prstGeom prst="rect">
            <a:avLst/>
          </a:prstGeom>
          <a:solidFill>
            <a:srgbClr val="F4482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32" name="Rectangle 31"/>
          <p:cNvSpPr/>
          <p:nvPr userDrawn="1"/>
        </p:nvSpPr>
        <p:spPr>
          <a:xfrm>
            <a:off x="-117070" y="2547165"/>
            <a:ext cx="101168" cy="403105"/>
          </a:xfrm>
          <a:prstGeom prst="rect">
            <a:avLst/>
          </a:prstGeom>
          <a:solidFill>
            <a:srgbClr val="22935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33" name="Rectangle 32"/>
          <p:cNvSpPr/>
          <p:nvPr userDrawn="1"/>
        </p:nvSpPr>
        <p:spPr>
          <a:xfrm>
            <a:off x="-117070" y="8"/>
            <a:ext cx="101168" cy="403105"/>
          </a:xfrm>
          <a:prstGeom prst="rect">
            <a:avLst/>
          </a:prstGeom>
          <a:solidFill>
            <a:srgbClr val="0D0E2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34" name="Rectangle 33"/>
          <p:cNvSpPr/>
          <p:nvPr userDrawn="1"/>
        </p:nvSpPr>
        <p:spPr>
          <a:xfrm>
            <a:off x="-117070" y="403112"/>
            <a:ext cx="101168" cy="403105"/>
          </a:xfrm>
          <a:prstGeom prst="rect">
            <a:avLst/>
          </a:prstGeom>
          <a:solidFill>
            <a:srgbClr val="F8B61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35" name="Rectangle 34"/>
          <p:cNvSpPr/>
          <p:nvPr userDrawn="1"/>
        </p:nvSpPr>
        <p:spPr>
          <a:xfrm>
            <a:off x="-117070" y="872779"/>
            <a:ext cx="101168" cy="403105"/>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11" name="Date Placeholder 8">
            <a:extLst>
              <a:ext uri="{FF2B5EF4-FFF2-40B4-BE49-F238E27FC236}">
                <a16:creationId xmlns:a16="http://schemas.microsoft.com/office/drawing/2014/main" id="{61EB28C0-366C-CB4B-8AF4-393DAF1B7CCF}"/>
              </a:ext>
            </a:extLst>
          </p:cNvPr>
          <p:cNvSpPr>
            <a:spLocks noGrp="1"/>
          </p:cNvSpPr>
          <p:nvPr>
            <p:ph type="dt" sz="half" idx="10"/>
          </p:nvPr>
        </p:nvSpPr>
        <p:spPr>
          <a:xfrm>
            <a:off x="7004050" y="6491818"/>
            <a:ext cx="2133600" cy="366182"/>
          </a:xfrm>
        </p:spPr>
        <p:txBody>
          <a:bodyPr/>
          <a:lstStyle/>
          <a:p>
            <a:fld id="{D3CA6442-326F-BF43-9512-C754596C1A34}" type="datetime1">
              <a:rPr lang="en-US" smtClean="0"/>
              <a:t>7/8/2019</a:t>
            </a:fld>
            <a:r>
              <a:rPr lang="en-US"/>
              <a:t>   |   </a:t>
            </a:r>
            <a:fld id="{5D01E7E5-6465-7A46-A26D-BAABC2D34D38}" type="slidenum">
              <a:rPr lang="en-US" smtClean="0"/>
              <a:t>‹#›</a:t>
            </a:fld>
            <a:endParaRPr lang="en-US" dirty="0"/>
          </a:p>
        </p:txBody>
      </p:sp>
      <p:sp>
        <p:nvSpPr>
          <p:cNvPr id="12" name="Footer Placeholder 9">
            <a:extLst>
              <a:ext uri="{FF2B5EF4-FFF2-40B4-BE49-F238E27FC236}">
                <a16:creationId xmlns:a16="http://schemas.microsoft.com/office/drawing/2014/main" id="{E0FBBE0D-B9E7-4D48-B6C9-82DC0886300A}"/>
              </a:ext>
            </a:extLst>
          </p:cNvPr>
          <p:cNvSpPr>
            <a:spLocks noGrp="1"/>
          </p:cNvSpPr>
          <p:nvPr>
            <p:ph type="ftr" sz="quarter" idx="11"/>
          </p:nvPr>
        </p:nvSpPr>
        <p:spPr>
          <a:xfrm>
            <a:off x="-1" y="6491818"/>
            <a:ext cx="3310467" cy="366182"/>
          </a:xfrm>
        </p:spPr>
        <p:txBody>
          <a:bodyPr/>
          <a:lstStyle/>
          <a:p>
            <a:r>
              <a:rPr lang="en-US"/>
              <a:t>Los Alamos National Laboratory</a:t>
            </a:r>
            <a:endParaRPr lang="en-US" dirty="0"/>
          </a:p>
        </p:txBody>
      </p:sp>
    </p:spTree>
    <p:extLst>
      <p:ext uri="{BB962C8B-B14F-4D97-AF65-F5344CB8AC3E}">
        <p14:creationId xmlns:p14="http://schemas.microsoft.com/office/powerpoint/2010/main" val="353658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2800"/>
            </a:lvl1pPr>
          </a:lstStyle>
          <a:p>
            <a:r>
              <a:rPr lang="en-US" dirty="0"/>
              <a:t>Click to add slide title </a:t>
            </a:r>
          </a:p>
        </p:txBody>
      </p:sp>
      <p:sp>
        <p:nvSpPr>
          <p:cNvPr id="3" name="Content Placeholder 2"/>
          <p:cNvSpPr>
            <a:spLocks noGrp="1"/>
          </p:cNvSpPr>
          <p:nvPr>
            <p:ph idx="1" hasCustomPrompt="1"/>
          </p:nvPr>
        </p:nvSpPr>
        <p:spPr/>
        <p:txBody>
          <a:bodyPr>
            <a:noAutofit/>
          </a:bodyPr>
          <a:lstStyle>
            <a:lvl1pPr marL="346075" marR="0" indent="-346075" algn="l" defTabSz="914400" rtl="0" eaLnBrk="1" fontAlgn="auto" latinLnBrk="0" hangingPunct="1">
              <a:lnSpc>
                <a:spcPct val="100000"/>
              </a:lnSpc>
              <a:spcBef>
                <a:spcPts val="900"/>
              </a:spcBef>
              <a:spcAft>
                <a:spcPts val="0"/>
              </a:spcAft>
              <a:buClr>
                <a:srgbClr val="F4B834"/>
              </a:buClr>
              <a:buSzTx/>
              <a:buFont typeface="Wingdings" pitchFamily="2" charset="2"/>
              <a:buChar char="§"/>
              <a:tabLst/>
              <a:defRPr baseline="0">
                <a:solidFill>
                  <a:schemeClr val="tx1"/>
                </a:solidFill>
              </a:defRPr>
            </a:lvl1pPr>
            <a:lvl2pPr marL="690563" marR="0" indent="-346075" algn="l" defTabSz="914400" rtl="0" eaLnBrk="1" fontAlgn="auto" latinLnBrk="0" hangingPunct="1">
              <a:lnSpc>
                <a:spcPct val="100000"/>
              </a:lnSpc>
              <a:spcBef>
                <a:spcPct val="20000"/>
              </a:spcBef>
              <a:spcAft>
                <a:spcPts val="0"/>
              </a:spcAft>
              <a:buClr>
                <a:srgbClr val="F4B834"/>
              </a:buClr>
              <a:buSzPct val="120000"/>
              <a:buFont typeface="Arial" panose="020B0604020202020204" pitchFamily="34" charset="0"/>
              <a:buChar char="–"/>
              <a:tabLst/>
              <a:defRPr kumimoji="0" lang="en-US" sz="2800" b="0" i="0" u="none" strike="noStrike" kern="1200" cap="none" spc="0" normalizeH="0" baseline="0" noProof="0" smtClean="0">
                <a:ln>
                  <a:noFill/>
                </a:ln>
                <a:solidFill>
                  <a:schemeClr val="tx1"/>
                </a:solidFill>
                <a:effectLst/>
                <a:uLnTx/>
                <a:uFillTx/>
                <a:cs typeface="Arial" pitchFamily="34" charset="0"/>
              </a:defRPr>
            </a:lvl2pPr>
            <a:lvl3pPr marL="1031875" marR="0" indent="-350838" algn="l" defTabSz="914400" rtl="0" eaLnBrk="1" fontAlgn="auto" latinLnBrk="0" hangingPunct="1">
              <a:lnSpc>
                <a:spcPct val="100000"/>
              </a:lnSpc>
              <a:spcBef>
                <a:spcPts val="576"/>
              </a:spcBef>
              <a:spcAft>
                <a:spcPts val="0"/>
              </a:spcAft>
              <a:buClr>
                <a:srgbClr val="F4B834"/>
              </a:buClr>
              <a:buSzPct val="130000"/>
              <a:buFont typeface="Arial" pitchFamily="34" charset="0"/>
              <a:buChar char="•"/>
              <a:tabLst/>
              <a:defRPr>
                <a:solidFill>
                  <a:schemeClr val="tx1"/>
                </a:solidFill>
              </a:defRPr>
            </a:lvl3pPr>
            <a:lvl4pPr marL="1374775" marR="0" indent="-342900" algn="l" defTabSz="914400" rtl="0" eaLnBrk="1" fontAlgn="auto" latinLnBrk="0" hangingPunct="1">
              <a:lnSpc>
                <a:spcPct val="100000"/>
              </a:lnSpc>
              <a:spcBef>
                <a:spcPct val="20000"/>
              </a:spcBef>
              <a:spcAft>
                <a:spcPts val="0"/>
              </a:spcAft>
              <a:buClr>
                <a:srgbClr val="F4B834"/>
              </a:buClr>
              <a:buSzPct val="130000"/>
              <a:buFont typeface="Arial" panose="020B0604020202020204" pitchFamily="34" charset="0"/>
              <a:buChar char="-"/>
              <a:tabLst/>
              <a:defRPr>
                <a:solidFill>
                  <a:schemeClr val="tx1"/>
                </a:solidFill>
              </a:defRPr>
            </a:lvl4pPr>
            <a:lvl5pPr marL="1830388" marR="0" indent="-225425" algn="l" defTabSz="914400" rtl="0" eaLnBrk="1" fontAlgn="auto" latinLnBrk="0" hangingPunct="1">
              <a:lnSpc>
                <a:spcPct val="100000"/>
              </a:lnSpc>
              <a:spcBef>
                <a:spcPct val="20000"/>
              </a:spcBef>
              <a:spcAft>
                <a:spcPts val="0"/>
              </a:spcAft>
              <a:buClr>
                <a:srgbClr val="F4B834"/>
              </a:buClr>
              <a:buSzTx/>
              <a:buFont typeface="Arial" pitchFamily="34" charset="0"/>
              <a:buChar char="–"/>
              <a:tabLst/>
              <a:defRPr>
                <a:solidFill>
                  <a:schemeClr val="tx1"/>
                </a:solidFill>
              </a:defRPr>
            </a:lvl5pPr>
          </a:lstStyle>
          <a:p>
            <a:pPr marL="346075" marR="0" lvl="0" indent="-346075" algn="l" defTabSz="914400" rtl="0" eaLnBrk="1" fontAlgn="auto" latinLnBrk="0" hangingPunct="1">
              <a:lnSpc>
                <a:spcPct val="100000"/>
              </a:lnSpc>
              <a:spcBef>
                <a:spcPts val="900"/>
              </a:spcBef>
              <a:spcAft>
                <a:spcPts val="0"/>
              </a:spcAft>
              <a:buClr>
                <a:srgbClr val="F4B834"/>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mn-lt"/>
                <a:cs typeface="Arial" pitchFamily="34" charset="0"/>
              </a:rPr>
              <a:t>Click to add text </a:t>
            </a:r>
          </a:p>
          <a:p>
            <a:pPr marL="690563" marR="0" lvl="1" indent="-346075" algn="l" defTabSz="914400" rtl="0" eaLnBrk="1" fontAlgn="auto" latinLnBrk="0" hangingPunct="1">
              <a:lnSpc>
                <a:spcPct val="100000"/>
              </a:lnSpc>
              <a:spcBef>
                <a:spcPct val="20000"/>
              </a:spcBef>
              <a:spcAft>
                <a:spcPts val="0"/>
              </a:spcAft>
              <a:buClr>
                <a:srgbClr val="F4B834"/>
              </a:buClr>
              <a:buSzPct val="12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itchFamily="34" charset="0"/>
                <a:cs typeface="Arial" pitchFamily="34" charset="0"/>
              </a:rPr>
              <a:t>Second level text</a:t>
            </a:r>
          </a:p>
          <a:p>
            <a:pPr marL="1031875" marR="0" lvl="2" indent="-350838" algn="l" defTabSz="914400" rtl="0" eaLnBrk="1" fontAlgn="auto" latinLnBrk="0" hangingPunct="1">
              <a:lnSpc>
                <a:spcPct val="100000"/>
              </a:lnSpc>
              <a:spcBef>
                <a:spcPts val="576"/>
              </a:spcBef>
              <a:spcAft>
                <a:spcPts val="0"/>
              </a:spcAft>
              <a:buClr>
                <a:srgbClr val="F4B834"/>
              </a:buClr>
              <a:buSzPct val="130000"/>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rPr>
              <a:t>Third level text</a:t>
            </a:r>
          </a:p>
          <a:p>
            <a:pPr marL="1374775" marR="0" lvl="3" indent="-342900" algn="l" defTabSz="914400" rtl="0" eaLnBrk="1" fontAlgn="auto" latinLnBrk="0" hangingPunct="1">
              <a:lnSpc>
                <a:spcPct val="100000"/>
              </a:lnSpc>
              <a:spcBef>
                <a:spcPct val="20000"/>
              </a:spcBef>
              <a:spcAft>
                <a:spcPts val="0"/>
              </a:spcAft>
              <a:buClr>
                <a:srgbClr val="F4B834"/>
              </a:buClr>
              <a:buSzPct val="13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rPr>
              <a:t>Fourth level text</a:t>
            </a:r>
          </a:p>
        </p:txBody>
      </p:sp>
    </p:spTree>
    <p:extLst>
      <p:ext uri="{BB962C8B-B14F-4D97-AF65-F5344CB8AC3E}">
        <p14:creationId xmlns:p14="http://schemas.microsoft.com/office/powerpoint/2010/main" val="370281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alk-in slide - Photo Option">
    <p:spTree>
      <p:nvGrpSpPr>
        <p:cNvPr id="1" name=""/>
        <p:cNvGrpSpPr/>
        <p:nvPr/>
      </p:nvGrpSpPr>
      <p:grpSpPr>
        <a:xfrm>
          <a:off x="0" y="0"/>
          <a:ext cx="0" cy="0"/>
          <a:chOff x="0" y="0"/>
          <a:chExt cx="0" cy="0"/>
        </a:xfrm>
      </p:grpSpPr>
      <p:sp>
        <p:nvSpPr>
          <p:cNvPr id="10" name="Rectangle 9"/>
          <p:cNvSpPr/>
          <p:nvPr userDrawn="1"/>
        </p:nvSpPr>
        <p:spPr>
          <a:xfrm>
            <a:off x="0" y="6309670"/>
            <a:ext cx="9144000" cy="559576"/>
          </a:xfrm>
          <a:prstGeom prst="rect">
            <a:avLst/>
          </a:prstGeom>
          <a:solidFill>
            <a:sysClr val="window" lastClr="FFFFFF"/>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D0C2E"/>
              </a:solidFill>
              <a:effectLst/>
              <a:uLnTx/>
              <a:uFillTx/>
              <a:latin typeface="Arial"/>
              <a:ea typeface="+mn-ea"/>
              <a:cs typeface="+mn-cs"/>
            </a:endParaRPr>
          </a:p>
        </p:txBody>
      </p:sp>
      <p:sp>
        <p:nvSpPr>
          <p:cNvPr id="4" name="Picture Placeholder 3"/>
          <p:cNvSpPr>
            <a:spLocks noGrp="1"/>
          </p:cNvSpPr>
          <p:nvPr>
            <p:ph type="pic" sz="quarter" idx="10" hasCustomPrompt="1"/>
          </p:nvPr>
        </p:nvSpPr>
        <p:spPr>
          <a:xfrm>
            <a:off x="0" y="-10160"/>
            <a:ext cx="5334000" cy="6319520"/>
          </a:xfrm>
          <a:prstGeom prst="rect">
            <a:avLst/>
          </a:prstGeom>
        </p:spPr>
        <p:txBody>
          <a:bodyPr vert="horz" anchor="ctr"/>
          <a:lstStyle>
            <a:lvl1pPr marL="0" indent="0" algn="ctr">
              <a:buNone/>
              <a:defRPr sz="1350" baseline="0">
                <a:solidFill>
                  <a:srgbClr val="FFFFFF"/>
                </a:solidFill>
              </a:defRPr>
            </a:lvl1pPr>
          </a:lstStyle>
          <a:p>
            <a:r>
              <a:rPr lang="en-US" dirty="0"/>
              <a:t>Click icon to insert photo</a:t>
            </a:r>
          </a:p>
          <a:p>
            <a:endParaRPr lang="en-US" dirty="0"/>
          </a:p>
          <a:p>
            <a:endParaRPr lang="en-US" dirty="0"/>
          </a:p>
        </p:txBody>
      </p:sp>
      <p:sp>
        <p:nvSpPr>
          <p:cNvPr id="7" name="TextBox 6"/>
          <p:cNvSpPr txBox="1"/>
          <p:nvPr userDrawn="1"/>
        </p:nvSpPr>
        <p:spPr>
          <a:xfrm>
            <a:off x="5884335" y="3291843"/>
            <a:ext cx="2971798" cy="738664"/>
          </a:xfrm>
          <a:prstGeom prst="rect">
            <a:avLst/>
          </a:prstGeom>
          <a:noFill/>
        </p:spPr>
        <p:txBody>
          <a:bodyPr wrap="square" rtlCol="0">
            <a:spAutoFit/>
          </a:bodyPr>
          <a:lstStyle/>
          <a:p>
            <a:pPr marL="0" marR="0" indent="0" algn="ctr" defTabSz="342865" rtl="0" eaLnBrk="1" fontAlgn="auto" latinLnBrk="0" hangingPunct="1">
              <a:lnSpc>
                <a:spcPct val="100000"/>
              </a:lnSpc>
              <a:spcBef>
                <a:spcPts val="0"/>
              </a:spcBef>
              <a:spcAft>
                <a:spcPts val="0"/>
              </a:spcAft>
              <a:buClrTx/>
              <a:buSzTx/>
              <a:buFontTx/>
              <a:buNone/>
              <a:tabLst/>
              <a:defRPr/>
            </a:pPr>
            <a:r>
              <a:rPr lang="en-US" sz="1050" b="0" i="0" dirty="0">
                <a:solidFill>
                  <a:schemeClr val="bg1">
                    <a:alpha val="75000"/>
                  </a:schemeClr>
                </a:solidFill>
                <a:latin typeface="Arial"/>
                <a:cs typeface="Arial"/>
              </a:rPr>
              <a:t>Delivering science and technology</a:t>
            </a:r>
            <a:br>
              <a:rPr lang="en-US" sz="1050" b="0" i="0" baseline="0" dirty="0">
                <a:solidFill>
                  <a:schemeClr val="bg1">
                    <a:alpha val="75000"/>
                  </a:schemeClr>
                </a:solidFill>
                <a:latin typeface="Arial"/>
                <a:cs typeface="Arial"/>
              </a:rPr>
            </a:br>
            <a:r>
              <a:rPr lang="en-US" sz="1050" b="0" i="0" baseline="0" dirty="0">
                <a:solidFill>
                  <a:schemeClr val="bg1">
                    <a:alpha val="75000"/>
                  </a:schemeClr>
                </a:solidFill>
                <a:latin typeface="Arial"/>
                <a:cs typeface="Arial"/>
              </a:rPr>
              <a:t>to protect our nation</a:t>
            </a:r>
            <a:br>
              <a:rPr lang="en-US" sz="1050" b="0" i="0" baseline="0" dirty="0">
                <a:solidFill>
                  <a:schemeClr val="bg1">
                    <a:alpha val="75000"/>
                  </a:schemeClr>
                </a:solidFill>
                <a:latin typeface="Arial"/>
                <a:cs typeface="Arial"/>
              </a:rPr>
            </a:br>
            <a:r>
              <a:rPr lang="en-US" sz="1050" b="0" i="0" baseline="0" dirty="0">
                <a:solidFill>
                  <a:schemeClr val="bg1">
                    <a:alpha val="75000"/>
                  </a:schemeClr>
                </a:solidFill>
                <a:latin typeface="Arial"/>
                <a:cs typeface="Arial"/>
              </a:rPr>
              <a:t>and promote world stability</a:t>
            </a:r>
          </a:p>
          <a:p>
            <a:pPr algn="ctr"/>
            <a:endParaRPr lang="en-US" sz="1050" dirty="0">
              <a:solidFill>
                <a:srgbClr val="FFFFFF">
                  <a:alpha val="75000"/>
                </a:srgbClr>
              </a:solidFill>
              <a:latin typeface="Arial"/>
              <a:cs typeface="Arial"/>
            </a:endParaRPr>
          </a:p>
        </p:txBody>
      </p:sp>
      <p:sp>
        <p:nvSpPr>
          <p:cNvPr id="14" name="TextBox 13"/>
          <p:cNvSpPr txBox="1"/>
          <p:nvPr userDrawn="1"/>
        </p:nvSpPr>
        <p:spPr>
          <a:xfrm>
            <a:off x="-1439331" y="7"/>
            <a:ext cx="1439333" cy="1731239"/>
          </a:xfrm>
          <a:prstGeom prst="rect">
            <a:avLst/>
          </a:prstGeom>
          <a:noFill/>
        </p:spPr>
        <p:txBody>
          <a:bodyPr wrap="square" lIns="68575" tIns="34288" rIns="68575" bIns="34288" rtlCol="0">
            <a:spAutoFit/>
          </a:bodyPr>
          <a:lstStyle/>
          <a:p>
            <a:r>
              <a:rPr lang="en-US" sz="900" b="1" dirty="0">
                <a:solidFill>
                  <a:srgbClr val="000000"/>
                </a:solidFill>
              </a:rPr>
              <a:t>NOTE</a:t>
            </a:r>
            <a:r>
              <a:rPr lang="en-US" sz="900" b="0" dirty="0">
                <a:solidFill>
                  <a:srgbClr val="000000"/>
                </a:solidFill>
              </a:rPr>
              <a:t>: THIS IS YOUR WALK</a:t>
            </a:r>
            <a:r>
              <a:rPr lang="en-US" sz="900" b="0" baseline="0" dirty="0">
                <a:solidFill>
                  <a:srgbClr val="000000"/>
                </a:solidFill>
              </a:rPr>
              <a:t>-IN </a:t>
            </a:r>
            <a:r>
              <a:rPr lang="en-US" sz="900" b="0" dirty="0">
                <a:solidFill>
                  <a:srgbClr val="000000"/>
                </a:solidFill>
              </a:rPr>
              <a:t>SLIDE OPTION #2.</a:t>
            </a:r>
            <a:r>
              <a:rPr lang="en-US" sz="900" b="0" baseline="0" dirty="0">
                <a:solidFill>
                  <a:srgbClr val="000000"/>
                </a:solidFill>
              </a:rPr>
              <a:t> </a:t>
            </a:r>
            <a:r>
              <a:rPr lang="en-US" sz="900" kern="1200" dirty="0">
                <a:solidFill>
                  <a:schemeClr val="tx1"/>
                </a:solidFill>
                <a:effectLst/>
                <a:latin typeface="+mn-lt"/>
                <a:ea typeface="+mn-ea"/>
                <a:cs typeface="+mn-cs"/>
              </a:rPr>
              <a:t>Instead of the Title</a:t>
            </a:r>
            <a:r>
              <a:rPr lang="en-US" sz="900" kern="1200" baseline="0" dirty="0">
                <a:solidFill>
                  <a:schemeClr val="tx1"/>
                </a:solidFill>
                <a:effectLst/>
                <a:latin typeface="+mn-lt"/>
                <a:ea typeface="+mn-ea"/>
                <a:cs typeface="+mn-cs"/>
              </a:rPr>
              <a:t> </a:t>
            </a:r>
            <a:r>
              <a:rPr lang="en-US" sz="900" kern="1200" dirty="0">
                <a:solidFill>
                  <a:schemeClr val="tx1"/>
                </a:solidFill>
                <a:effectLst/>
                <a:latin typeface="+mn-lt"/>
                <a:ea typeface="+mn-ea"/>
                <a:cs typeface="+mn-cs"/>
              </a:rPr>
              <a:t>Slide, display this slide on the venue screen while your audience is arriving. </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This is </a:t>
            </a:r>
            <a:r>
              <a:rPr lang="en-US" sz="900" b="1" u="none" kern="1200" dirty="0">
                <a:solidFill>
                  <a:schemeClr val="tx1"/>
                </a:solidFill>
                <a:effectLst/>
                <a:latin typeface="+mn-lt"/>
                <a:ea typeface="+mn-ea"/>
                <a:cs typeface="+mn-cs"/>
              </a:rPr>
              <a:t>not</a:t>
            </a:r>
            <a:r>
              <a:rPr lang="en-US" sz="900" kern="1200" dirty="0">
                <a:solidFill>
                  <a:schemeClr val="tx1"/>
                </a:solidFill>
                <a:effectLst/>
                <a:latin typeface="+mn-lt"/>
                <a:ea typeface="+mn-ea"/>
                <a:cs typeface="+mn-cs"/>
              </a:rPr>
              <a:t> a title slide. </a:t>
            </a:r>
            <a:br>
              <a:rPr lang="en-US" sz="900" kern="1200" dirty="0">
                <a:solidFill>
                  <a:schemeClr val="tx1"/>
                </a:solidFill>
                <a:effectLst/>
                <a:latin typeface="+mn-lt"/>
                <a:ea typeface="+mn-ea"/>
                <a:cs typeface="+mn-cs"/>
              </a:rPr>
            </a:br>
            <a:br>
              <a:rPr lang="en-US" sz="900" dirty="0">
                <a:effectLst/>
              </a:rPr>
            </a:br>
            <a:r>
              <a:rPr lang="en-US" sz="900" kern="1200" dirty="0">
                <a:solidFill>
                  <a:schemeClr val="tx1"/>
                </a:solidFill>
                <a:effectLst/>
                <a:latin typeface="+mn-lt"/>
                <a:ea typeface="+mn-ea"/>
                <a:cs typeface="+mn-cs"/>
              </a:rPr>
              <a:t>Use only a high-resolution photograph.</a:t>
            </a:r>
            <a:endParaRPr lang="en-US" sz="900" dirty="0">
              <a:solidFill>
                <a:srgbClr val="000000"/>
              </a:solidFill>
            </a:endParaRPr>
          </a:p>
        </p:txBody>
      </p:sp>
      <p:grpSp>
        <p:nvGrpSpPr>
          <p:cNvPr id="9" name="Group 8">
            <a:extLst>
              <a:ext uri="{FF2B5EF4-FFF2-40B4-BE49-F238E27FC236}">
                <a16:creationId xmlns:a16="http://schemas.microsoft.com/office/drawing/2014/main" id="{D4DD19CA-EB22-8C40-AEFE-BD868E62BFB3}"/>
              </a:ext>
            </a:extLst>
          </p:cNvPr>
          <p:cNvGrpSpPr/>
          <p:nvPr userDrawn="1"/>
        </p:nvGrpSpPr>
        <p:grpSpPr>
          <a:xfrm>
            <a:off x="3104029" y="6363233"/>
            <a:ext cx="6096000" cy="506013"/>
            <a:chOff x="6096000" y="5966277"/>
            <a:chExt cx="6096000" cy="506013"/>
          </a:xfrm>
        </p:grpSpPr>
        <p:sp>
          <p:nvSpPr>
            <p:cNvPr id="13" name="Rectangle 12">
              <a:extLst>
                <a:ext uri="{FF2B5EF4-FFF2-40B4-BE49-F238E27FC236}">
                  <a16:creationId xmlns:a16="http://schemas.microsoft.com/office/drawing/2014/main" id="{AC0D9AE5-08B0-8740-96B5-2AB563424CFE}"/>
                </a:ext>
              </a:extLst>
            </p:cNvPr>
            <p:cNvSpPr>
              <a:spLocks noChangeArrowheads="1"/>
            </p:cNvSpPr>
            <p:nvPr userDrawn="1"/>
          </p:nvSpPr>
          <p:spPr bwMode="auto">
            <a:xfrm>
              <a:off x="6096000" y="6287624"/>
              <a:ext cx="60960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600" b="0" i="0" u="none" strike="noStrike" kern="0" cap="none" spc="0" normalizeH="0" baseline="0" noProof="0" dirty="0">
                  <a:ln>
                    <a:noFill/>
                  </a:ln>
                  <a:solidFill>
                    <a:srgbClr val="666666"/>
                  </a:solidFill>
                  <a:effectLst/>
                  <a:uLnTx/>
                  <a:uFillTx/>
                  <a:latin typeface="Arial" pitchFamily="34" charset="0"/>
                  <a:ea typeface="ＭＳ Ｐゴシック" pitchFamily="34" charset="-128"/>
                </a:rPr>
                <a:t>Operated by Los Alamos National Security, LLC for the U.S. Department of Energy's NNSA</a:t>
              </a:r>
            </a:p>
          </p:txBody>
        </p:sp>
        <p:pic>
          <p:nvPicPr>
            <p:cNvPr id="15" name="Picture 14" descr="NNSA_80%.ai">
              <a:extLst>
                <a:ext uri="{FF2B5EF4-FFF2-40B4-BE49-F238E27FC236}">
                  <a16:creationId xmlns:a16="http://schemas.microsoft.com/office/drawing/2014/main" id="{1BD08F60-0538-6343-AC22-AD6C2C0404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9116" t="44234" r="25200" b="40485"/>
            <a:stretch/>
          </p:blipFill>
          <p:spPr>
            <a:xfrm>
              <a:off x="10783406" y="5966277"/>
              <a:ext cx="1281735" cy="385862"/>
            </a:xfrm>
            <a:prstGeom prst="rect">
              <a:avLst/>
            </a:prstGeom>
          </p:spPr>
        </p:pic>
      </p:grpSp>
      <p:pic>
        <p:nvPicPr>
          <p:cNvPr id="16" name="Picture 15">
            <a:extLst>
              <a:ext uri="{FF2B5EF4-FFF2-40B4-BE49-F238E27FC236}">
                <a16:creationId xmlns:a16="http://schemas.microsoft.com/office/drawing/2014/main" id="{10BD6F12-F3EA-434B-9FEA-76866EC3F3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8859" y="1267100"/>
            <a:ext cx="3257771" cy="1628886"/>
          </a:xfrm>
          <a:prstGeom prst="rect">
            <a:avLst/>
          </a:prstGeom>
        </p:spPr>
      </p:pic>
    </p:spTree>
    <p:extLst>
      <p:ext uri="{BB962C8B-B14F-4D97-AF65-F5344CB8AC3E}">
        <p14:creationId xmlns:p14="http://schemas.microsoft.com/office/powerpoint/2010/main" val="339451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1632432"/>
            <a:ext cx="9144000" cy="489749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9" name="Title 1"/>
          <p:cNvSpPr>
            <a:spLocks noGrp="1"/>
          </p:cNvSpPr>
          <p:nvPr>
            <p:ph type="ctrTitle" hasCustomPrompt="1"/>
          </p:nvPr>
        </p:nvSpPr>
        <p:spPr>
          <a:xfrm>
            <a:off x="914400" y="7"/>
            <a:ext cx="7772400" cy="1633361"/>
          </a:xfrm>
          <a:prstGeom prst="rect">
            <a:avLst/>
          </a:prstGeom>
        </p:spPr>
        <p:txBody>
          <a:bodyPr lIns="91433" tIns="45717" rIns="91433" bIns="45717" anchor="b"/>
          <a:lstStyle>
            <a:lvl1pPr algn="r">
              <a:defRPr sz="2700" b="0" i="0">
                <a:solidFill>
                  <a:srgbClr val="FFFFFF"/>
                </a:solidFill>
                <a:latin typeface="+mj-lt"/>
              </a:defRPr>
            </a:lvl1pPr>
          </a:lstStyle>
          <a:p>
            <a:pPr algn="r"/>
            <a:r>
              <a:rPr lang="en-US" b="1" dirty="0">
                <a:solidFill>
                  <a:schemeClr val="bg1"/>
                </a:solidFill>
              </a:rPr>
              <a:t>Click to add title</a:t>
            </a:r>
          </a:p>
        </p:txBody>
      </p:sp>
      <p:sp>
        <p:nvSpPr>
          <p:cNvPr id="10" name="Text Placeholder 2"/>
          <p:cNvSpPr>
            <a:spLocks noGrp="1"/>
          </p:cNvSpPr>
          <p:nvPr>
            <p:ph type="body" sz="quarter" idx="11" hasCustomPrompt="1"/>
          </p:nvPr>
        </p:nvSpPr>
        <p:spPr>
          <a:xfrm>
            <a:off x="5143500" y="3798488"/>
            <a:ext cx="3543300" cy="728290"/>
          </a:xfrm>
          <a:prstGeom prst="rect">
            <a:avLst/>
          </a:prstGeom>
        </p:spPr>
        <p:txBody>
          <a:bodyPr vert="horz" lIns="91433" tIns="45717" rIns="91433" bIns="45717" anchor="b"/>
          <a:lstStyle>
            <a:lvl1pPr marL="0" indent="0" algn="r">
              <a:buNone/>
              <a:defRPr sz="1350" b="1">
                <a:solidFill>
                  <a:schemeClr val="tx1"/>
                </a:solidFill>
              </a:defRPr>
            </a:lvl1pPr>
            <a:lvl2pPr marL="342865" indent="0">
              <a:buNone/>
              <a:defRPr sz="1800" b="1">
                <a:solidFill>
                  <a:schemeClr val="tx1"/>
                </a:solidFill>
              </a:defRPr>
            </a:lvl2pPr>
            <a:lvl3pPr marL="685728" indent="0">
              <a:buNone/>
              <a:defRPr sz="1800" b="1">
                <a:solidFill>
                  <a:schemeClr val="tx1"/>
                </a:solidFill>
              </a:defRPr>
            </a:lvl3pPr>
            <a:lvl4pPr marL="1028592" indent="0">
              <a:buNone/>
              <a:defRPr sz="1800" b="1">
                <a:solidFill>
                  <a:schemeClr val="tx1"/>
                </a:solidFill>
              </a:defRPr>
            </a:lvl4pPr>
            <a:lvl5pPr marL="1371457" indent="0">
              <a:buNone/>
              <a:defRPr sz="1800" b="1">
                <a:solidFill>
                  <a:schemeClr val="tx1"/>
                </a:solidFill>
              </a:defRPr>
            </a:lvl5pPr>
          </a:lstStyle>
          <a:p>
            <a:pPr lvl="0"/>
            <a:r>
              <a:rPr lang="en-US" dirty="0"/>
              <a:t>Click to add presenter/s</a:t>
            </a:r>
          </a:p>
        </p:txBody>
      </p:sp>
      <p:sp>
        <p:nvSpPr>
          <p:cNvPr id="11" name="Text Placeholder 4"/>
          <p:cNvSpPr>
            <a:spLocks noGrp="1"/>
          </p:cNvSpPr>
          <p:nvPr>
            <p:ph type="body" sz="quarter" idx="12" hasCustomPrompt="1"/>
          </p:nvPr>
        </p:nvSpPr>
        <p:spPr>
          <a:xfrm>
            <a:off x="5143500" y="4527560"/>
            <a:ext cx="3543300" cy="752592"/>
          </a:xfrm>
          <a:prstGeom prst="rect">
            <a:avLst/>
          </a:prstGeom>
        </p:spPr>
        <p:txBody>
          <a:bodyPr vert="horz" lIns="91433" tIns="45717" rIns="91433" bIns="45717"/>
          <a:lstStyle>
            <a:lvl1pPr marL="0" indent="0" algn="r">
              <a:buNone/>
              <a:defRPr sz="1050" b="0">
                <a:solidFill>
                  <a:schemeClr val="tx1"/>
                </a:solidFill>
              </a:defRPr>
            </a:lvl1pPr>
          </a:lstStyle>
          <a:p>
            <a:pPr lvl="0"/>
            <a:r>
              <a:rPr lang="en-US" dirty="0"/>
              <a:t>Click to add date</a:t>
            </a:r>
          </a:p>
        </p:txBody>
      </p:sp>
      <p:sp>
        <p:nvSpPr>
          <p:cNvPr id="12" name="Text Placeholder 6"/>
          <p:cNvSpPr>
            <a:spLocks noGrp="1"/>
          </p:cNvSpPr>
          <p:nvPr>
            <p:ph type="body" sz="quarter" idx="13" hasCustomPrompt="1"/>
          </p:nvPr>
        </p:nvSpPr>
        <p:spPr>
          <a:xfrm>
            <a:off x="914400" y="1632434"/>
            <a:ext cx="7772400" cy="1088908"/>
          </a:xfrm>
          <a:prstGeom prst="rect">
            <a:avLst/>
          </a:prstGeom>
        </p:spPr>
        <p:txBody>
          <a:bodyPr vert="horz" lIns="91433" tIns="45717" rIns="91433" bIns="45717"/>
          <a:lstStyle>
            <a:lvl1pPr marL="0" indent="0" algn="r">
              <a:buNone/>
              <a:defRPr sz="1800">
                <a:solidFill>
                  <a:schemeClr val="tx1"/>
                </a:solidFill>
              </a:defRPr>
            </a:lvl1pPr>
            <a:lvl2pPr marL="342865" indent="0" algn="r">
              <a:buNone/>
              <a:defRPr sz="2700"/>
            </a:lvl2pPr>
            <a:lvl3pPr marL="685728" indent="0" algn="r">
              <a:buNone/>
              <a:defRPr sz="2700"/>
            </a:lvl3pPr>
            <a:lvl4pPr marL="1028592" indent="0" algn="r">
              <a:buNone/>
              <a:defRPr sz="2700"/>
            </a:lvl4pPr>
            <a:lvl5pPr marL="1371457" indent="0" algn="r">
              <a:buNone/>
              <a:defRPr sz="2700"/>
            </a:lvl5pPr>
          </a:lstStyle>
          <a:p>
            <a:pPr lvl="0"/>
            <a:r>
              <a:rPr lang="en-US" dirty="0"/>
              <a:t>Click to add subtitle/venue</a:t>
            </a:r>
          </a:p>
        </p:txBody>
      </p:sp>
      <p:sp>
        <p:nvSpPr>
          <p:cNvPr id="13" name="Text Placeholder 3"/>
          <p:cNvSpPr>
            <a:spLocks noGrp="1"/>
          </p:cNvSpPr>
          <p:nvPr>
            <p:ph type="body" sz="quarter" idx="14" hasCustomPrompt="1"/>
          </p:nvPr>
        </p:nvSpPr>
        <p:spPr>
          <a:xfrm>
            <a:off x="7196669" y="6529929"/>
            <a:ext cx="1947333" cy="316091"/>
          </a:xfrm>
          <a:prstGeom prst="rect">
            <a:avLst/>
          </a:prstGeom>
        </p:spPr>
        <p:txBody>
          <a:bodyPr vert="horz"/>
          <a:lstStyle>
            <a:lvl1pPr marL="0" indent="0" algn="r">
              <a:buNone/>
              <a:defRPr sz="800" baseline="0">
                <a:solidFill>
                  <a:srgbClr val="FFFFFF"/>
                </a:solidFill>
              </a:defRPr>
            </a:lvl1pPr>
          </a:lstStyle>
          <a:p>
            <a:pPr lvl="0"/>
            <a:r>
              <a:rPr lang="en-US" dirty="0"/>
              <a:t>Click to add LA-UR# </a:t>
            </a:r>
          </a:p>
        </p:txBody>
      </p:sp>
      <p:pic>
        <p:nvPicPr>
          <p:cNvPr id="18" name="Picture 17" descr="NNSA_80%.ai">
            <a:extLst>
              <a:ext uri="{FF2B5EF4-FFF2-40B4-BE49-F238E27FC236}">
                <a16:creationId xmlns:a16="http://schemas.microsoft.com/office/drawing/2014/main" id="{1F196AF5-C894-8B4D-91BD-C53EF7C906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9116" t="44234" r="25200" b="40485"/>
          <a:stretch/>
        </p:blipFill>
        <p:spPr>
          <a:xfrm>
            <a:off x="7791435" y="6086394"/>
            <a:ext cx="1281735" cy="385862"/>
          </a:xfrm>
          <a:prstGeom prst="rect">
            <a:avLst/>
          </a:prstGeom>
        </p:spPr>
      </p:pic>
    </p:spTree>
    <p:extLst>
      <p:ext uri="{BB962C8B-B14F-4D97-AF65-F5344CB8AC3E}">
        <p14:creationId xmlns:p14="http://schemas.microsoft.com/office/powerpoint/2010/main" val="133991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p:cNvSpPr/>
          <p:nvPr userDrawn="1"/>
        </p:nvSpPr>
        <p:spPr>
          <a:xfrm>
            <a:off x="0" y="985093"/>
            <a:ext cx="9144000" cy="550778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2" name="Title 1"/>
          <p:cNvSpPr>
            <a:spLocks noGrp="1"/>
          </p:cNvSpPr>
          <p:nvPr>
            <p:ph type="title" hasCustomPrompt="1"/>
          </p:nvPr>
        </p:nvSpPr>
        <p:spPr>
          <a:xfrm>
            <a:off x="457200" y="4"/>
            <a:ext cx="8229600" cy="985093"/>
          </a:xfrm>
          <a:prstGeom prst="rect">
            <a:avLst/>
          </a:prstGeom>
        </p:spPr>
        <p:txBody>
          <a:bodyPr anchor="ctr"/>
          <a:lstStyle/>
          <a:p>
            <a:r>
              <a:rPr lang="en-US" dirty="0"/>
              <a:t>Click to edit agenda title</a:t>
            </a:r>
          </a:p>
        </p:txBody>
      </p:sp>
      <p:sp>
        <p:nvSpPr>
          <p:cNvPr id="9" name="Date Placeholder 8"/>
          <p:cNvSpPr>
            <a:spLocks noGrp="1"/>
          </p:cNvSpPr>
          <p:nvPr>
            <p:ph type="dt" sz="half" idx="10"/>
          </p:nvPr>
        </p:nvSpPr>
        <p:spPr/>
        <p:txBody>
          <a:bodyPr/>
          <a:lstStyle/>
          <a:p>
            <a:fld id="{FDFC695E-3847-284B-804A-F0C0441E204C}" type="datetime1">
              <a:rPr lang="en-US" smtClean="0"/>
              <a:t>7/8/2019</a:t>
            </a:fld>
            <a:r>
              <a:rPr lang="en-US"/>
              <a:t>   |   </a:t>
            </a:r>
            <a:fld id="{5D01E7E5-6465-7A46-A26D-BAABC2D34D38}" type="slidenum">
              <a:rPr lang="en-US" smtClean="0"/>
              <a:t>‹#›</a:t>
            </a:fld>
            <a:endParaRPr lang="en-US" dirty="0"/>
          </a:p>
        </p:txBody>
      </p:sp>
      <p:sp>
        <p:nvSpPr>
          <p:cNvPr id="10" name="Footer Placeholder 9"/>
          <p:cNvSpPr>
            <a:spLocks noGrp="1"/>
          </p:cNvSpPr>
          <p:nvPr>
            <p:ph type="ftr" sz="quarter" idx="11"/>
          </p:nvPr>
        </p:nvSpPr>
        <p:spPr/>
        <p:txBody>
          <a:bodyPr/>
          <a:lstStyle/>
          <a:p>
            <a:endParaRPr lang="en-US" dirty="0"/>
          </a:p>
        </p:txBody>
      </p:sp>
      <p:cxnSp>
        <p:nvCxnSpPr>
          <p:cNvPr id="11" name="Straight Connector 10"/>
          <p:cNvCxnSpPr/>
          <p:nvPr userDrawn="1"/>
        </p:nvCxnSpPr>
        <p:spPr>
          <a:xfrm>
            <a:off x="4631268" y="1131636"/>
            <a:ext cx="0" cy="5194128"/>
          </a:xfrm>
          <a:prstGeom prst="line">
            <a:avLst/>
          </a:prstGeom>
        </p:spPr>
        <p:style>
          <a:lnRef idx="1">
            <a:schemeClr val="dk1"/>
          </a:lnRef>
          <a:fillRef idx="0">
            <a:schemeClr val="dk1"/>
          </a:fillRef>
          <a:effectRef idx="0">
            <a:schemeClr val="dk1"/>
          </a:effectRef>
          <a:fontRef idx="minor">
            <a:schemeClr val="tx1"/>
          </a:fontRef>
        </p:style>
      </p:cxnSp>
      <p:sp>
        <p:nvSpPr>
          <p:cNvPr id="13" name="Text Placeholder 12"/>
          <p:cNvSpPr>
            <a:spLocks noGrp="1"/>
          </p:cNvSpPr>
          <p:nvPr>
            <p:ph type="body" sz="quarter" idx="12" hasCustomPrompt="1"/>
          </p:nvPr>
        </p:nvSpPr>
        <p:spPr>
          <a:xfrm>
            <a:off x="2895602" y="1131637"/>
            <a:ext cx="1617663" cy="381074"/>
          </a:xfrm>
          <a:prstGeom prst="rect">
            <a:avLst/>
          </a:prstGeom>
        </p:spPr>
        <p:txBody>
          <a:bodyPr vert="horz"/>
          <a:lstStyle>
            <a:lvl1pPr marL="0" indent="0" algn="r" defTabSz="-556008">
              <a:buFont typeface="Arial"/>
              <a:buNone/>
              <a:tabLst/>
              <a:defRPr sz="825"/>
            </a:lvl1pPr>
            <a:lvl2pPr marL="173827" indent="0" defTabSz="-556008">
              <a:buNone/>
              <a:tabLst/>
              <a:defRPr sz="788"/>
            </a:lvl2pPr>
            <a:lvl3pPr marL="341701" indent="0" defTabSz="-556008">
              <a:buNone/>
              <a:tabLst/>
              <a:defRPr sz="750"/>
            </a:lvl3pPr>
            <a:lvl4pPr marL="510765" indent="0" defTabSz="-556008">
              <a:buNone/>
              <a:tabLst/>
              <a:defRPr sz="675"/>
            </a:lvl4pPr>
            <a:lvl5pPr marL="684593" indent="0" defTabSz="-556008">
              <a:buNone/>
              <a:tabLst/>
              <a:defRPr sz="675"/>
            </a:lvl5pPr>
          </a:lstStyle>
          <a:p>
            <a:pPr lvl="0"/>
            <a:r>
              <a:rPr lang="en-US" dirty="0"/>
              <a:t>Click to edit date</a:t>
            </a:r>
          </a:p>
        </p:txBody>
      </p:sp>
      <p:sp>
        <p:nvSpPr>
          <p:cNvPr id="14" name="Text Placeholder 12"/>
          <p:cNvSpPr>
            <a:spLocks noGrp="1"/>
          </p:cNvSpPr>
          <p:nvPr>
            <p:ph type="body" sz="quarter" idx="13" hasCustomPrompt="1"/>
          </p:nvPr>
        </p:nvSpPr>
        <p:spPr>
          <a:xfrm>
            <a:off x="2895602" y="1512712"/>
            <a:ext cx="1617663" cy="381074"/>
          </a:xfrm>
          <a:prstGeom prst="rect">
            <a:avLst/>
          </a:prstGeom>
        </p:spPr>
        <p:txBody>
          <a:bodyPr vert="horz"/>
          <a:lstStyle>
            <a:lvl1pPr marL="0" indent="0" algn="r" defTabSz="-556008">
              <a:buFont typeface="Arial"/>
              <a:buNone/>
              <a:tabLst/>
              <a:defRPr sz="825" b="0"/>
            </a:lvl1pPr>
            <a:lvl2pPr marL="173827" indent="0" defTabSz="-556008">
              <a:buNone/>
              <a:tabLst/>
              <a:defRPr sz="788"/>
            </a:lvl2pPr>
            <a:lvl3pPr marL="341701" indent="0" defTabSz="-556008">
              <a:buNone/>
              <a:tabLst/>
              <a:defRPr sz="750"/>
            </a:lvl3pPr>
            <a:lvl4pPr marL="510765" indent="0" defTabSz="-556008">
              <a:buNone/>
              <a:tabLst/>
              <a:defRPr sz="675"/>
            </a:lvl4pPr>
            <a:lvl5pPr marL="684593" indent="0" defTabSz="-556008">
              <a:buNone/>
              <a:tabLst/>
              <a:defRPr sz="675"/>
            </a:lvl5pPr>
          </a:lstStyle>
          <a:p>
            <a:pPr lvl="0"/>
            <a:r>
              <a:rPr lang="en-US" dirty="0"/>
              <a:t>Click to edit time</a:t>
            </a:r>
          </a:p>
        </p:txBody>
      </p:sp>
      <p:sp>
        <p:nvSpPr>
          <p:cNvPr id="15" name="Text Placeholder 12"/>
          <p:cNvSpPr>
            <a:spLocks noGrp="1"/>
          </p:cNvSpPr>
          <p:nvPr>
            <p:ph type="body" sz="quarter" idx="14" hasCustomPrompt="1"/>
          </p:nvPr>
        </p:nvSpPr>
        <p:spPr>
          <a:xfrm>
            <a:off x="2895602" y="2223912"/>
            <a:ext cx="1617663" cy="381074"/>
          </a:xfrm>
          <a:prstGeom prst="rect">
            <a:avLst/>
          </a:prstGeom>
        </p:spPr>
        <p:txBody>
          <a:bodyPr vert="horz"/>
          <a:lstStyle>
            <a:lvl1pPr marL="0" indent="0" algn="r" defTabSz="-556008">
              <a:buFont typeface="Arial"/>
              <a:buNone/>
              <a:tabLst/>
              <a:defRPr sz="825" b="0"/>
            </a:lvl1pPr>
            <a:lvl2pPr marL="173827" indent="0" defTabSz="-556008">
              <a:buNone/>
              <a:tabLst/>
              <a:defRPr sz="788"/>
            </a:lvl2pPr>
            <a:lvl3pPr marL="341701" indent="0" defTabSz="-556008">
              <a:buNone/>
              <a:tabLst/>
              <a:defRPr sz="750"/>
            </a:lvl3pPr>
            <a:lvl4pPr marL="510765" indent="0" defTabSz="-556008">
              <a:buNone/>
              <a:tabLst/>
              <a:defRPr sz="675"/>
            </a:lvl4pPr>
            <a:lvl5pPr marL="684593" indent="0" defTabSz="-556008">
              <a:buNone/>
              <a:tabLst/>
              <a:defRPr sz="675"/>
            </a:lvl5pPr>
          </a:lstStyle>
          <a:p>
            <a:pPr lvl="0"/>
            <a:r>
              <a:rPr lang="en-US" dirty="0"/>
              <a:t>Click to edit location</a:t>
            </a:r>
          </a:p>
        </p:txBody>
      </p:sp>
      <p:sp>
        <p:nvSpPr>
          <p:cNvPr id="12" name="Content Placeholder 2"/>
          <p:cNvSpPr>
            <a:spLocks noGrp="1"/>
          </p:cNvSpPr>
          <p:nvPr>
            <p:ph idx="1" hasCustomPrompt="1"/>
          </p:nvPr>
        </p:nvSpPr>
        <p:spPr>
          <a:xfrm>
            <a:off x="4800600" y="1131636"/>
            <a:ext cx="3886200" cy="5194128"/>
          </a:xfrm>
          <a:prstGeom prst="rect">
            <a:avLst/>
          </a:prstGeom>
        </p:spPr>
        <p:txBody>
          <a:bodyPr/>
          <a:lstStyle/>
          <a:p>
            <a:pPr lvl="0"/>
            <a:r>
              <a:rPr lang="en-US" dirty="0"/>
              <a:t>Click to edit agenda item</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a:extLst>
              <a:ext uri="{FF2B5EF4-FFF2-40B4-BE49-F238E27FC236}">
                <a16:creationId xmlns:a16="http://schemas.microsoft.com/office/drawing/2014/main" id="{73B94075-7400-334F-AE50-024D502904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0" y="4436249"/>
            <a:ext cx="3244775" cy="1462928"/>
          </a:xfrm>
          <a:prstGeom prst="rect">
            <a:avLst/>
          </a:prstGeom>
        </p:spPr>
      </p:pic>
    </p:spTree>
    <p:extLst>
      <p:ext uri="{BB962C8B-B14F-4D97-AF65-F5344CB8AC3E}">
        <p14:creationId xmlns:p14="http://schemas.microsoft.com/office/powerpoint/2010/main" val="132025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NL 1">
    <p:spTree>
      <p:nvGrpSpPr>
        <p:cNvPr id="1" name=""/>
        <p:cNvGrpSpPr/>
        <p:nvPr/>
      </p:nvGrpSpPr>
      <p:grpSpPr>
        <a:xfrm>
          <a:off x="0" y="0"/>
          <a:ext cx="0" cy="0"/>
          <a:chOff x="0" y="0"/>
          <a:chExt cx="0" cy="0"/>
        </a:xfrm>
      </p:grpSpPr>
      <p:sp>
        <p:nvSpPr>
          <p:cNvPr id="7" name="Rectangle 6"/>
          <p:cNvSpPr/>
          <p:nvPr userDrawn="1"/>
        </p:nvSpPr>
        <p:spPr>
          <a:xfrm>
            <a:off x="0" y="985093"/>
            <a:ext cx="9144000" cy="550778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2" name="Title 1"/>
          <p:cNvSpPr>
            <a:spLocks noGrp="1"/>
          </p:cNvSpPr>
          <p:nvPr>
            <p:ph type="title" hasCustomPrompt="1"/>
          </p:nvPr>
        </p:nvSpPr>
        <p:spPr>
          <a:xfrm>
            <a:off x="457200" y="4"/>
            <a:ext cx="8229600" cy="985093"/>
          </a:xfrm>
          <a:prstGeom prst="rect">
            <a:avLst/>
          </a:prstGeom>
        </p:spPr>
        <p:txBody>
          <a:bodyPr anchor="ctr"/>
          <a:lstStyle>
            <a:lvl1pPr>
              <a:defRPr sz="2400"/>
            </a:lvl1pPr>
          </a:lstStyle>
          <a:p>
            <a:r>
              <a:rPr lang="en-US" dirty="0"/>
              <a:t>Click to edit title</a:t>
            </a:r>
          </a:p>
        </p:txBody>
      </p:sp>
      <p:sp>
        <p:nvSpPr>
          <p:cNvPr id="9" name="Date Placeholder 8"/>
          <p:cNvSpPr>
            <a:spLocks noGrp="1"/>
          </p:cNvSpPr>
          <p:nvPr>
            <p:ph type="dt" sz="half" idx="10"/>
          </p:nvPr>
        </p:nvSpPr>
        <p:spPr/>
        <p:txBody>
          <a:bodyPr/>
          <a:lstStyle/>
          <a:p>
            <a:fld id="{3BB050BD-D5D4-004B-87E1-382D8D28594F}" type="datetime1">
              <a:rPr lang="en-US" smtClean="0"/>
              <a:t>7/8/2019</a:t>
            </a:fld>
            <a:r>
              <a:rPr lang="en-US"/>
              <a:t>   |   </a:t>
            </a:r>
            <a:fld id="{5D01E7E5-6465-7A46-A26D-BAABC2D34D38}" type="slidenum">
              <a:rPr lang="en-US" smtClean="0"/>
              <a:t>‹#›</a:t>
            </a:fld>
            <a:endParaRPr lang="en-US" dirty="0"/>
          </a:p>
        </p:txBody>
      </p:sp>
      <p:sp>
        <p:nvSpPr>
          <p:cNvPr id="8" name="Content Placeholder 2"/>
          <p:cNvSpPr>
            <a:spLocks noGrp="1"/>
          </p:cNvSpPr>
          <p:nvPr>
            <p:ph idx="1" hasCustomPrompt="1"/>
          </p:nvPr>
        </p:nvSpPr>
        <p:spPr>
          <a:xfrm>
            <a:off x="457200" y="1131636"/>
            <a:ext cx="8229600" cy="5194128"/>
          </a:xfrm>
          <a:prstGeom prst="rect">
            <a:avLst/>
          </a:prstGeom>
        </p:spPr>
        <p:txBody>
          <a:bodyPr/>
          <a:lstStyle>
            <a:lvl1pPr>
              <a:defRPr sz="2000"/>
            </a:lvl1pPr>
            <a:lvl2pPr>
              <a:defRPr sz="1800"/>
            </a:lvl2pPr>
            <a:lvl3pPr>
              <a:defRPr sz="1600"/>
            </a:lvl3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828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NL 3">
    <p:spTree>
      <p:nvGrpSpPr>
        <p:cNvPr id="1" name=""/>
        <p:cNvGrpSpPr/>
        <p:nvPr/>
      </p:nvGrpSpPr>
      <p:grpSpPr>
        <a:xfrm>
          <a:off x="0" y="0"/>
          <a:ext cx="0" cy="0"/>
          <a:chOff x="0" y="0"/>
          <a:chExt cx="0" cy="0"/>
        </a:xfrm>
      </p:grpSpPr>
      <p:sp>
        <p:nvSpPr>
          <p:cNvPr id="7" name="Rectangle 6"/>
          <p:cNvSpPr/>
          <p:nvPr userDrawn="1"/>
        </p:nvSpPr>
        <p:spPr>
          <a:xfrm>
            <a:off x="0" y="383824"/>
            <a:ext cx="9144000" cy="610905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9" name="Date Placeholder 8"/>
          <p:cNvSpPr>
            <a:spLocks noGrp="1"/>
          </p:cNvSpPr>
          <p:nvPr>
            <p:ph type="dt" sz="half" idx="10"/>
          </p:nvPr>
        </p:nvSpPr>
        <p:spPr/>
        <p:txBody>
          <a:bodyPr/>
          <a:lstStyle/>
          <a:p>
            <a:fld id="{3BCD5A60-AEBD-CD41-AE13-C139EF5F076B}" type="datetime1">
              <a:rPr lang="en-US" smtClean="0"/>
              <a:t>7/8/2019</a:t>
            </a:fld>
            <a:r>
              <a:rPr lang="en-US"/>
              <a:t>   |   </a:t>
            </a:r>
            <a:fld id="{5D01E7E5-6465-7A46-A26D-BAABC2D34D38}" type="slidenum">
              <a:rPr lang="en-US" smtClean="0"/>
              <a:t>‹#›</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8" name="Title 1"/>
          <p:cNvSpPr>
            <a:spLocks noGrp="1"/>
          </p:cNvSpPr>
          <p:nvPr>
            <p:ph type="title" hasCustomPrompt="1"/>
          </p:nvPr>
        </p:nvSpPr>
        <p:spPr>
          <a:xfrm>
            <a:off x="457200" y="383822"/>
            <a:ext cx="8229600" cy="601272"/>
          </a:xfrm>
          <a:prstGeom prst="rect">
            <a:avLst/>
          </a:prstGeom>
        </p:spPr>
        <p:txBody>
          <a:bodyPr anchor="ctr"/>
          <a:lstStyle>
            <a:lvl1pPr>
              <a:defRPr>
                <a:solidFill>
                  <a:schemeClr val="tx1"/>
                </a:solidFill>
              </a:defRPr>
            </a:lvl1pPr>
          </a:lstStyle>
          <a:p>
            <a:r>
              <a:rPr lang="en-US" dirty="0"/>
              <a:t>Click to edit title</a:t>
            </a:r>
          </a:p>
        </p:txBody>
      </p:sp>
      <p:sp>
        <p:nvSpPr>
          <p:cNvPr id="11" name="Content Placeholder 2"/>
          <p:cNvSpPr>
            <a:spLocks noGrp="1"/>
          </p:cNvSpPr>
          <p:nvPr>
            <p:ph idx="1" hasCustomPrompt="1"/>
          </p:nvPr>
        </p:nvSpPr>
        <p:spPr>
          <a:xfrm>
            <a:off x="457200" y="1131636"/>
            <a:ext cx="8229600" cy="5194128"/>
          </a:xfrm>
          <a:prstGeom prst="rect">
            <a:avLst/>
          </a:prstGeom>
        </p:spPr>
        <p:txBody>
          <a:body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1998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8" name="Rectangle 7"/>
          <p:cNvSpPr/>
          <p:nvPr userDrawn="1"/>
        </p:nvSpPr>
        <p:spPr>
          <a:xfrm flipV="1">
            <a:off x="0" y="-1818"/>
            <a:ext cx="9144000" cy="16930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14" name="Rectangle 13"/>
          <p:cNvSpPr/>
          <p:nvPr userDrawn="1"/>
        </p:nvSpPr>
        <p:spPr>
          <a:xfrm flipV="1">
            <a:off x="0" y="6529924"/>
            <a:ext cx="9144000" cy="32807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10" name="Text Placeholder 2"/>
          <p:cNvSpPr>
            <a:spLocks noGrp="1"/>
          </p:cNvSpPr>
          <p:nvPr>
            <p:ph type="body" sz="quarter" idx="11" hasCustomPrompt="1"/>
          </p:nvPr>
        </p:nvSpPr>
        <p:spPr>
          <a:xfrm>
            <a:off x="5143500" y="3798488"/>
            <a:ext cx="3543300" cy="728290"/>
          </a:xfrm>
          <a:prstGeom prst="rect">
            <a:avLst/>
          </a:prstGeom>
        </p:spPr>
        <p:txBody>
          <a:bodyPr vert="horz" lIns="91433" tIns="45717" rIns="91433" bIns="45717" anchor="b"/>
          <a:lstStyle>
            <a:lvl1pPr marL="0" indent="0" algn="r">
              <a:buNone/>
              <a:defRPr sz="1350" b="1">
                <a:solidFill>
                  <a:schemeClr val="bg1"/>
                </a:solidFill>
              </a:defRPr>
            </a:lvl1pPr>
            <a:lvl2pPr marL="342865" indent="0">
              <a:buNone/>
              <a:defRPr sz="1800" b="1">
                <a:solidFill>
                  <a:schemeClr val="tx1"/>
                </a:solidFill>
              </a:defRPr>
            </a:lvl2pPr>
            <a:lvl3pPr marL="685728" indent="0">
              <a:buNone/>
              <a:defRPr sz="1800" b="1">
                <a:solidFill>
                  <a:schemeClr val="tx1"/>
                </a:solidFill>
              </a:defRPr>
            </a:lvl3pPr>
            <a:lvl4pPr marL="1028592" indent="0">
              <a:buNone/>
              <a:defRPr sz="1800" b="1">
                <a:solidFill>
                  <a:schemeClr val="tx1"/>
                </a:solidFill>
              </a:defRPr>
            </a:lvl4pPr>
            <a:lvl5pPr marL="1371457" indent="0">
              <a:buNone/>
              <a:defRPr sz="1800" b="1">
                <a:solidFill>
                  <a:schemeClr val="tx1"/>
                </a:solidFill>
              </a:defRPr>
            </a:lvl5pPr>
          </a:lstStyle>
          <a:p>
            <a:pPr lvl="0"/>
            <a:r>
              <a:rPr lang="en-US" dirty="0"/>
              <a:t>Click to add presenter/s</a:t>
            </a:r>
          </a:p>
        </p:txBody>
      </p:sp>
      <p:sp>
        <p:nvSpPr>
          <p:cNvPr id="11" name="Text Placeholder 4"/>
          <p:cNvSpPr>
            <a:spLocks noGrp="1"/>
          </p:cNvSpPr>
          <p:nvPr>
            <p:ph type="body" sz="quarter" idx="12" hasCustomPrompt="1"/>
          </p:nvPr>
        </p:nvSpPr>
        <p:spPr>
          <a:xfrm>
            <a:off x="5143500" y="4527560"/>
            <a:ext cx="3543300" cy="752592"/>
          </a:xfrm>
          <a:prstGeom prst="rect">
            <a:avLst/>
          </a:prstGeom>
        </p:spPr>
        <p:txBody>
          <a:bodyPr vert="horz" lIns="91433" tIns="45717" rIns="91433" bIns="45717"/>
          <a:lstStyle>
            <a:lvl1pPr marL="0" indent="0" algn="r">
              <a:buNone/>
              <a:defRPr sz="1050" b="0">
                <a:solidFill>
                  <a:schemeClr val="bg1"/>
                </a:solidFill>
              </a:defRPr>
            </a:lvl1pPr>
          </a:lstStyle>
          <a:p>
            <a:pPr lvl="0"/>
            <a:r>
              <a:rPr lang="en-US" dirty="0"/>
              <a:t>Click to add date</a:t>
            </a:r>
          </a:p>
        </p:txBody>
      </p:sp>
      <p:sp>
        <p:nvSpPr>
          <p:cNvPr id="12" name="Text Placeholder 6"/>
          <p:cNvSpPr>
            <a:spLocks noGrp="1"/>
          </p:cNvSpPr>
          <p:nvPr>
            <p:ph type="body" sz="quarter" idx="13" hasCustomPrompt="1"/>
          </p:nvPr>
        </p:nvSpPr>
        <p:spPr>
          <a:xfrm>
            <a:off x="914400" y="1632434"/>
            <a:ext cx="7772400" cy="1088908"/>
          </a:xfrm>
          <a:prstGeom prst="rect">
            <a:avLst/>
          </a:prstGeom>
        </p:spPr>
        <p:txBody>
          <a:bodyPr vert="horz" lIns="91433" tIns="45717" rIns="91433" bIns="45717"/>
          <a:lstStyle>
            <a:lvl1pPr marL="0" indent="0" algn="r">
              <a:buNone/>
              <a:defRPr sz="1800">
                <a:solidFill>
                  <a:schemeClr val="bg1"/>
                </a:solidFill>
              </a:defRPr>
            </a:lvl1pPr>
            <a:lvl2pPr marL="342865" indent="0" algn="r">
              <a:buNone/>
              <a:defRPr sz="2700"/>
            </a:lvl2pPr>
            <a:lvl3pPr marL="685728" indent="0" algn="r">
              <a:buNone/>
              <a:defRPr sz="2700"/>
            </a:lvl3pPr>
            <a:lvl4pPr marL="1028592" indent="0" algn="r">
              <a:buNone/>
              <a:defRPr sz="2700"/>
            </a:lvl4pPr>
            <a:lvl5pPr marL="1371457" indent="0" algn="r">
              <a:buNone/>
              <a:defRPr sz="2700"/>
            </a:lvl5pPr>
          </a:lstStyle>
          <a:p>
            <a:pPr lvl="0"/>
            <a:r>
              <a:rPr lang="en-US" dirty="0"/>
              <a:t>Click to add subtitle/venue</a:t>
            </a:r>
          </a:p>
        </p:txBody>
      </p:sp>
      <p:sp>
        <p:nvSpPr>
          <p:cNvPr id="13" name="Text Placeholder 3"/>
          <p:cNvSpPr>
            <a:spLocks noGrp="1"/>
          </p:cNvSpPr>
          <p:nvPr>
            <p:ph type="body" sz="quarter" idx="14" hasCustomPrompt="1"/>
          </p:nvPr>
        </p:nvSpPr>
        <p:spPr>
          <a:xfrm>
            <a:off x="7196669" y="6529929"/>
            <a:ext cx="1947333" cy="316091"/>
          </a:xfrm>
          <a:prstGeom prst="rect">
            <a:avLst/>
          </a:prstGeom>
        </p:spPr>
        <p:txBody>
          <a:bodyPr vert="horz"/>
          <a:lstStyle>
            <a:lvl1pPr marL="0" indent="0" algn="r">
              <a:buNone/>
              <a:defRPr sz="600" baseline="0">
                <a:solidFill>
                  <a:schemeClr val="tx1"/>
                </a:solidFill>
              </a:defRPr>
            </a:lvl1pPr>
          </a:lstStyle>
          <a:p>
            <a:pPr lvl="0"/>
            <a:r>
              <a:rPr lang="en-US" dirty="0"/>
              <a:t>Click to add LA-UR# </a:t>
            </a:r>
          </a:p>
        </p:txBody>
      </p:sp>
      <p:sp>
        <p:nvSpPr>
          <p:cNvPr id="3" name="Text Placeholder 2"/>
          <p:cNvSpPr>
            <a:spLocks noGrp="1"/>
          </p:cNvSpPr>
          <p:nvPr>
            <p:ph type="body" sz="quarter" idx="15" hasCustomPrompt="1"/>
          </p:nvPr>
        </p:nvSpPr>
        <p:spPr>
          <a:xfrm>
            <a:off x="914400" y="0"/>
            <a:ext cx="7772400" cy="1627188"/>
          </a:xfrm>
          <a:prstGeom prst="rect">
            <a:avLst/>
          </a:prstGeom>
        </p:spPr>
        <p:txBody>
          <a:bodyPr vert="horz" lIns="91433" tIns="45717" rIns="91433" bIns="45717" anchor="b"/>
          <a:lstStyle>
            <a:lvl1pPr>
              <a:defRPr lang="en-US" sz="2700" baseline="0" smtClean="0"/>
            </a:lvl1pPr>
            <a:lvl2pPr>
              <a:defRPr lang="en-US" sz="2700" smtClean="0"/>
            </a:lvl2pPr>
            <a:lvl3pPr>
              <a:defRPr lang="en-US" sz="2700" smtClean="0"/>
            </a:lvl3pPr>
            <a:lvl4pPr>
              <a:defRPr lang="en-US" sz="2700" smtClean="0"/>
            </a:lvl4pPr>
            <a:lvl5pPr>
              <a:defRPr lang="en-US" sz="2700"/>
            </a:lvl5pPr>
          </a:lstStyle>
          <a:p>
            <a:pPr marL="0" lvl="0" indent="0" algn="r">
              <a:buNone/>
            </a:pPr>
            <a:r>
              <a:rPr lang="en-US" dirty="0"/>
              <a:t>Click to add title</a:t>
            </a:r>
          </a:p>
        </p:txBody>
      </p:sp>
      <p:pic>
        <p:nvPicPr>
          <p:cNvPr id="17" name="Picture 16">
            <a:extLst>
              <a:ext uri="{FF2B5EF4-FFF2-40B4-BE49-F238E27FC236}">
                <a16:creationId xmlns:a16="http://schemas.microsoft.com/office/drawing/2014/main" id="{ED681A3C-BC94-8849-ABDA-2C32C39A03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893" y="4270311"/>
            <a:ext cx="3561731" cy="1780866"/>
          </a:xfrm>
          <a:prstGeom prst="rect">
            <a:avLst/>
          </a:prstGeom>
        </p:spPr>
      </p:pic>
      <p:grpSp>
        <p:nvGrpSpPr>
          <p:cNvPr id="21" name="Group 20">
            <a:extLst>
              <a:ext uri="{FF2B5EF4-FFF2-40B4-BE49-F238E27FC236}">
                <a16:creationId xmlns:a16="http://schemas.microsoft.com/office/drawing/2014/main" id="{E3A4E048-772A-B448-A0D1-3E6029213B45}"/>
              </a:ext>
            </a:extLst>
          </p:cNvPr>
          <p:cNvGrpSpPr/>
          <p:nvPr userDrawn="1"/>
        </p:nvGrpSpPr>
        <p:grpSpPr>
          <a:xfrm>
            <a:off x="3110753" y="6011931"/>
            <a:ext cx="6096000" cy="506013"/>
            <a:chOff x="6096000" y="5966277"/>
            <a:chExt cx="6096000" cy="506013"/>
          </a:xfrm>
        </p:grpSpPr>
        <p:sp>
          <p:nvSpPr>
            <p:cNvPr id="22" name="Rectangle 21">
              <a:extLst>
                <a:ext uri="{FF2B5EF4-FFF2-40B4-BE49-F238E27FC236}">
                  <a16:creationId xmlns:a16="http://schemas.microsoft.com/office/drawing/2014/main" id="{FAFFBA79-CD62-0742-9815-99CE73A6E67E}"/>
                </a:ext>
              </a:extLst>
            </p:cNvPr>
            <p:cNvSpPr>
              <a:spLocks noChangeArrowheads="1"/>
            </p:cNvSpPr>
            <p:nvPr userDrawn="1"/>
          </p:nvSpPr>
          <p:spPr bwMode="auto">
            <a:xfrm>
              <a:off x="6096000" y="6287624"/>
              <a:ext cx="60960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600" b="0" i="0" u="none" strike="noStrike" kern="0" cap="none" spc="0" normalizeH="0" baseline="0" noProof="0" dirty="0">
                  <a:ln>
                    <a:noFill/>
                  </a:ln>
                  <a:solidFill>
                    <a:schemeClr val="bg1"/>
                  </a:solidFill>
                  <a:effectLst/>
                  <a:uLnTx/>
                  <a:uFillTx/>
                  <a:latin typeface="Arial" pitchFamily="34" charset="0"/>
                  <a:ea typeface="ＭＳ Ｐゴシック" pitchFamily="34" charset="-128"/>
                </a:rPr>
                <a:t>Operated by Los Alamos National Security, LLC for the U.S. Department of Energy's NNSA</a:t>
              </a:r>
            </a:p>
          </p:txBody>
        </p:sp>
        <p:pic>
          <p:nvPicPr>
            <p:cNvPr id="23" name="Picture 22" descr="NNSA_80%.ai">
              <a:extLst>
                <a:ext uri="{FF2B5EF4-FFF2-40B4-BE49-F238E27FC236}">
                  <a16:creationId xmlns:a16="http://schemas.microsoft.com/office/drawing/2014/main" id="{CB11F8E0-F2DB-6647-96F6-685EB5910CAB}"/>
                </a:ext>
              </a:extLst>
            </p:cNvPr>
            <p:cNvPicPr>
              <a:picLocks noChangeAspect="1"/>
            </p:cNvPicPr>
            <p:nvPr userDrawn="1"/>
          </p:nvPicPr>
          <p:blipFill rotWithShape="1">
            <a:blip r:embed="rId3" cstate="screen">
              <a:biLevel thresh="25000"/>
              <a:extLst>
                <a:ext uri="{28A0092B-C50C-407E-A947-70E740481C1C}">
                  <a14:useLocalDpi xmlns:a14="http://schemas.microsoft.com/office/drawing/2010/main"/>
                </a:ext>
              </a:extLst>
            </a:blip>
            <a:srcRect l="29116" t="44234" r="25200" b="40485"/>
            <a:stretch/>
          </p:blipFill>
          <p:spPr>
            <a:xfrm>
              <a:off x="10783406" y="5966277"/>
              <a:ext cx="1281735" cy="385862"/>
            </a:xfrm>
            <a:prstGeom prst="rect">
              <a:avLst/>
            </a:prstGeom>
          </p:spPr>
        </p:pic>
      </p:gr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7" name="Rectangle 6"/>
          <p:cNvSpPr/>
          <p:nvPr userDrawn="1"/>
        </p:nvSpPr>
        <p:spPr>
          <a:xfrm flipV="1">
            <a:off x="0" y="-55179"/>
            <a:ext cx="9144000" cy="104027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20" name="Rectangle 19"/>
          <p:cNvSpPr/>
          <p:nvPr userDrawn="1"/>
        </p:nvSpPr>
        <p:spPr>
          <a:xfrm flipV="1">
            <a:off x="0" y="6529924"/>
            <a:ext cx="9144000" cy="32807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2" name="Title 1"/>
          <p:cNvSpPr>
            <a:spLocks noGrp="1"/>
          </p:cNvSpPr>
          <p:nvPr>
            <p:ph type="title"/>
          </p:nvPr>
        </p:nvSpPr>
        <p:spPr>
          <a:xfrm>
            <a:off x="457200" y="4"/>
            <a:ext cx="8229600" cy="985093"/>
          </a:xfrm>
          <a:prstGeom prst="rect">
            <a:avLst/>
          </a:prstGeom>
        </p:spPr>
        <p:txBody>
          <a:bodyPr anchor="ctr"/>
          <a:lstStyle>
            <a:lvl1pPr>
              <a:defRPr>
                <a:solidFill>
                  <a:schemeClr val="tx1"/>
                </a:solidFill>
              </a:defRPr>
            </a:lvl1pPr>
          </a:lstStyle>
          <a:p>
            <a:r>
              <a:rPr lang="en-US"/>
              <a:t>Click to edit Master title style</a:t>
            </a:r>
            <a:endParaRPr lang="en-US" dirty="0"/>
          </a:p>
        </p:txBody>
      </p:sp>
      <p:sp>
        <p:nvSpPr>
          <p:cNvPr id="9" name="Date Placeholder 8"/>
          <p:cNvSpPr>
            <a:spLocks noGrp="1"/>
          </p:cNvSpPr>
          <p:nvPr>
            <p:ph type="dt" sz="half" idx="10"/>
          </p:nvPr>
        </p:nvSpPr>
        <p:spPr/>
        <p:txBody>
          <a:bodyPr/>
          <a:lstStyle>
            <a:lvl1pPr>
              <a:defRPr>
                <a:solidFill>
                  <a:schemeClr val="tx1"/>
                </a:solidFill>
              </a:defRPr>
            </a:lvl1pPr>
          </a:lstStyle>
          <a:p>
            <a:fld id="{FDFC695E-3847-284B-804A-F0C0441E204C}" type="datetime1">
              <a:rPr lang="en-US" smtClean="0"/>
              <a:pPr/>
              <a:t>7/8/2019</a:t>
            </a:fld>
            <a:r>
              <a:rPr lang="en-US"/>
              <a:t>   |   </a:t>
            </a:r>
            <a:fld id="{5D01E7E5-6465-7A46-A26D-BAABC2D34D38}" type="slidenum">
              <a:rPr lang="en-US" smtClean="0"/>
              <a:pPr/>
              <a:t>‹#›</a:t>
            </a:fld>
            <a:endParaRPr lang="en-US" dirty="0"/>
          </a:p>
        </p:txBody>
      </p:sp>
      <p:sp>
        <p:nvSpPr>
          <p:cNvPr id="10" name="Footer Placeholder 9"/>
          <p:cNvSpPr>
            <a:spLocks noGrp="1"/>
          </p:cNvSpPr>
          <p:nvPr>
            <p:ph type="ftr" sz="quarter" idx="11"/>
          </p:nvPr>
        </p:nvSpPr>
        <p:spPr/>
        <p:txBody>
          <a:bodyPr/>
          <a:lstStyle>
            <a:lvl1pPr>
              <a:defRPr>
                <a:solidFill>
                  <a:schemeClr val="tx1"/>
                </a:solidFill>
              </a:defRPr>
            </a:lvl1pPr>
          </a:lstStyle>
          <a:p>
            <a:r>
              <a:rPr lang="en-US"/>
              <a:t>Los Alamos National Laboratory</a:t>
            </a:r>
            <a:endParaRPr lang="en-US" dirty="0"/>
          </a:p>
        </p:txBody>
      </p:sp>
      <p:cxnSp>
        <p:nvCxnSpPr>
          <p:cNvPr id="11" name="Straight Connector 10"/>
          <p:cNvCxnSpPr/>
          <p:nvPr userDrawn="1"/>
        </p:nvCxnSpPr>
        <p:spPr>
          <a:xfrm>
            <a:off x="4631268" y="1131636"/>
            <a:ext cx="0" cy="5194128"/>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3" name="Text Placeholder 12"/>
          <p:cNvSpPr>
            <a:spLocks noGrp="1"/>
          </p:cNvSpPr>
          <p:nvPr>
            <p:ph type="body" sz="quarter" idx="12" hasCustomPrompt="1"/>
          </p:nvPr>
        </p:nvSpPr>
        <p:spPr>
          <a:xfrm>
            <a:off x="2895602" y="1131637"/>
            <a:ext cx="1617663" cy="381074"/>
          </a:xfrm>
          <a:prstGeom prst="rect">
            <a:avLst/>
          </a:prstGeom>
        </p:spPr>
        <p:txBody>
          <a:bodyPr vert="horz"/>
          <a:lstStyle>
            <a:lvl1pPr marL="0" indent="0" algn="r" defTabSz="-556008">
              <a:buFont typeface="Arial"/>
              <a:buNone/>
              <a:tabLst/>
              <a:defRPr sz="825">
                <a:solidFill>
                  <a:schemeClr val="bg1"/>
                </a:solidFill>
              </a:defRPr>
            </a:lvl1pPr>
            <a:lvl2pPr marL="173827" indent="0" defTabSz="-556008">
              <a:buNone/>
              <a:tabLst/>
              <a:defRPr sz="788"/>
            </a:lvl2pPr>
            <a:lvl3pPr marL="341701" indent="0" defTabSz="-556008">
              <a:buNone/>
              <a:tabLst/>
              <a:defRPr sz="750"/>
            </a:lvl3pPr>
            <a:lvl4pPr marL="510765" indent="0" defTabSz="-556008">
              <a:buNone/>
              <a:tabLst/>
              <a:defRPr sz="675"/>
            </a:lvl4pPr>
            <a:lvl5pPr marL="684593" indent="0" defTabSz="-556008">
              <a:buNone/>
              <a:tabLst/>
              <a:defRPr sz="675"/>
            </a:lvl5pPr>
          </a:lstStyle>
          <a:p>
            <a:pPr lvl="0"/>
            <a:r>
              <a:rPr lang="en-US" dirty="0"/>
              <a:t>Click to edit date</a:t>
            </a:r>
          </a:p>
        </p:txBody>
      </p:sp>
      <p:sp>
        <p:nvSpPr>
          <p:cNvPr id="14" name="Text Placeholder 12"/>
          <p:cNvSpPr>
            <a:spLocks noGrp="1"/>
          </p:cNvSpPr>
          <p:nvPr>
            <p:ph type="body" sz="quarter" idx="13" hasCustomPrompt="1"/>
          </p:nvPr>
        </p:nvSpPr>
        <p:spPr>
          <a:xfrm>
            <a:off x="2895602" y="1512712"/>
            <a:ext cx="1617663" cy="381074"/>
          </a:xfrm>
          <a:prstGeom prst="rect">
            <a:avLst/>
          </a:prstGeom>
        </p:spPr>
        <p:txBody>
          <a:bodyPr vert="horz"/>
          <a:lstStyle>
            <a:lvl1pPr marL="0" indent="0" algn="r" defTabSz="-556008">
              <a:buFont typeface="Arial"/>
              <a:buNone/>
              <a:tabLst/>
              <a:defRPr sz="825" b="0">
                <a:solidFill>
                  <a:schemeClr val="bg1"/>
                </a:solidFill>
              </a:defRPr>
            </a:lvl1pPr>
            <a:lvl2pPr marL="173827" indent="0" defTabSz="-556008">
              <a:buNone/>
              <a:tabLst/>
              <a:defRPr sz="788"/>
            </a:lvl2pPr>
            <a:lvl3pPr marL="341701" indent="0" defTabSz="-556008">
              <a:buNone/>
              <a:tabLst/>
              <a:defRPr sz="750"/>
            </a:lvl3pPr>
            <a:lvl4pPr marL="510765" indent="0" defTabSz="-556008">
              <a:buNone/>
              <a:tabLst/>
              <a:defRPr sz="675"/>
            </a:lvl4pPr>
            <a:lvl5pPr marL="684593" indent="0" defTabSz="-556008">
              <a:buNone/>
              <a:tabLst/>
              <a:defRPr sz="675"/>
            </a:lvl5pPr>
          </a:lstStyle>
          <a:p>
            <a:pPr lvl="0"/>
            <a:r>
              <a:rPr lang="en-US" dirty="0"/>
              <a:t>Click to edit time</a:t>
            </a:r>
          </a:p>
        </p:txBody>
      </p:sp>
      <p:sp>
        <p:nvSpPr>
          <p:cNvPr id="15" name="Text Placeholder 12"/>
          <p:cNvSpPr>
            <a:spLocks noGrp="1"/>
          </p:cNvSpPr>
          <p:nvPr>
            <p:ph type="body" sz="quarter" idx="14" hasCustomPrompt="1"/>
          </p:nvPr>
        </p:nvSpPr>
        <p:spPr>
          <a:xfrm>
            <a:off x="2895602" y="2223912"/>
            <a:ext cx="1617663" cy="381074"/>
          </a:xfrm>
          <a:prstGeom prst="rect">
            <a:avLst/>
          </a:prstGeom>
        </p:spPr>
        <p:txBody>
          <a:bodyPr vert="horz"/>
          <a:lstStyle>
            <a:lvl1pPr marL="0" indent="0" algn="r" defTabSz="-556008">
              <a:buFont typeface="Arial"/>
              <a:buNone/>
              <a:tabLst/>
              <a:defRPr sz="825" b="0">
                <a:solidFill>
                  <a:schemeClr val="bg1"/>
                </a:solidFill>
              </a:defRPr>
            </a:lvl1pPr>
            <a:lvl2pPr marL="173827" indent="0" defTabSz="-556008">
              <a:buNone/>
              <a:tabLst/>
              <a:defRPr sz="788"/>
            </a:lvl2pPr>
            <a:lvl3pPr marL="341701" indent="0" defTabSz="-556008">
              <a:buNone/>
              <a:tabLst/>
              <a:defRPr sz="750"/>
            </a:lvl3pPr>
            <a:lvl4pPr marL="510765" indent="0" defTabSz="-556008">
              <a:buNone/>
              <a:tabLst/>
              <a:defRPr sz="675"/>
            </a:lvl4pPr>
            <a:lvl5pPr marL="684593" indent="0" defTabSz="-556008">
              <a:buNone/>
              <a:tabLst/>
              <a:defRPr sz="675"/>
            </a:lvl5pPr>
          </a:lstStyle>
          <a:p>
            <a:pPr lvl="0"/>
            <a:r>
              <a:rPr lang="en-US" dirty="0"/>
              <a:t>Click to edit location</a:t>
            </a:r>
          </a:p>
        </p:txBody>
      </p:sp>
      <p:sp>
        <p:nvSpPr>
          <p:cNvPr id="12" name="Content Placeholder 2"/>
          <p:cNvSpPr>
            <a:spLocks noGrp="1"/>
          </p:cNvSpPr>
          <p:nvPr>
            <p:ph idx="1" hasCustomPrompt="1"/>
          </p:nvPr>
        </p:nvSpPr>
        <p:spPr>
          <a:xfrm>
            <a:off x="4800600" y="1131636"/>
            <a:ext cx="3886200" cy="519412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agenda item</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a:extLst>
              <a:ext uri="{FF2B5EF4-FFF2-40B4-BE49-F238E27FC236}">
                <a16:creationId xmlns:a16="http://schemas.microsoft.com/office/drawing/2014/main" id="{F5CE0874-4A31-8A49-9B13-2A0AD8263F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893" y="4270311"/>
            <a:ext cx="3561731" cy="1780866"/>
          </a:xfrm>
          <a:prstGeom prst="rect">
            <a:avLst/>
          </a:prstGeom>
        </p:spPr>
      </p:pic>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64186"/>
            <a:ext cx="8229600" cy="985093"/>
          </a:xfrm>
          <a:prstGeom prst="rect">
            <a:avLst/>
          </a:prstGeom>
        </p:spPr>
        <p:txBody>
          <a:bodyPr anchor="ctr"/>
          <a:lstStyle>
            <a:lvl1pPr algn="ctr">
              <a:defRPr/>
            </a:lvl1pPr>
          </a:lstStyle>
          <a:p>
            <a:r>
              <a:rPr lang="en-US" dirty="0"/>
              <a:t>Click to edit section title</a:t>
            </a:r>
          </a:p>
        </p:txBody>
      </p:sp>
      <p:sp>
        <p:nvSpPr>
          <p:cNvPr id="9" name="Date Placeholder 8"/>
          <p:cNvSpPr>
            <a:spLocks noGrp="1"/>
          </p:cNvSpPr>
          <p:nvPr>
            <p:ph type="dt" sz="half" idx="10"/>
          </p:nvPr>
        </p:nvSpPr>
        <p:spPr/>
        <p:txBody>
          <a:bodyPr/>
          <a:lstStyle/>
          <a:p>
            <a:fld id="{D3CA6442-326F-BF43-9512-C754596C1A34}" type="datetime1">
              <a:rPr lang="en-US" smtClean="0"/>
              <a:t>7/8/2019</a:t>
            </a:fld>
            <a:r>
              <a:rPr lang="en-US"/>
              <a:t>   |   </a:t>
            </a:r>
            <a:fld id="{5D01E7E5-6465-7A46-A26D-BAABC2D34D38}" type="slidenum">
              <a:rPr lang="en-US" smtClean="0"/>
              <a:t>‹#›</a:t>
            </a:fld>
            <a:endParaRPr lang="en-US" dirty="0"/>
          </a:p>
        </p:txBody>
      </p:sp>
      <p:sp>
        <p:nvSpPr>
          <p:cNvPr id="10" name="Footer Placeholder 9"/>
          <p:cNvSpPr>
            <a:spLocks noGrp="1"/>
          </p:cNvSpPr>
          <p:nvPr>
            <p:ph type="ftr" sz="quarter" idx="11"/>
          </p:nvPr>
        </p:nvSpPr>
        <p:spPr/>
        <p:txBody>
          <a:bodyPr/>
          <a:lstStyle/>
          <a:p>
            <a:r>
              <a:rPr lang="en-US"/>
              <a:t>Los Alamos National Laboratory</a:t>
            </a:r>
            <a:endParaRPr lang="en-US" dirty="0"/>
          </a:p>
        </p:txBody>
      </p:sp>
    </p:spTree>
    <p:extLst>
      <p:ext uri="{BB962C8B-B14F-4D97-AF65-F5344CB8AC3E}">
        <p14:creationId xmlns:p14="http://schemas.microsoft.com/office/powerpoint/2010/main" val="2764628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B62AD"/>
            </a:gs>
            <a:gs pos="100000">
              <a:srgbClr val="02254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Footer Placeholder 12"/>
          <p:cNvSpPr>
            <a:spLocks noGrp="1"/>
          </p:cNvSpPr>
          <p:nvPr>
            <p:ph type="ftr" sz="quarter" idx="3"/>
          </p:nvPr>
        </p:nvSpPr>
        <p:spPr>
          <a:xfrm>
            <a:off x="-1" y="6491818"/>
            <a:ext cx="3310467" cy="366182"/>
          </a:xfrm>
          <a:prstGeom prst="rect">
            <a:avLst/>
          </a:prstGeom>
        </p:spPr>
        <p:txBody>
          <a:bodyPr vert="horz" lIns="91440" tIns="45720" rIns="91440" bIns="45720" rtlCol="0" anchor="ctr"/>
          <a:lstStyle>
            <a:lvl1pPr algn="l">
              <a:defRPr sz="800" b="1">
                <a:solidFill>
                  <a:srgbClr val="FFFFFF"/>
                </a:solidFill>
              </a:defRPr>
            </a:lvl1pPr>
          </a:lstStyle>
          <a:p>
            <a:r>
              <a:rPr lang="en-US"/>
              <a:t>Los Alamos National Laboratory</a:t>
            </a:r>
            <a:endParaRPr lang="en-US" dirty="0"/>
          </a:p>
        </p:txBody>
      </p:sp>
      <p:sp>
        <p:nvSpPr>
          <p:cNvPr id="14" name="Date Placeholder 13"/>
          <p:cNvSpPr>
            <a:spLocks noGrp="1"/>
          </p:cNvSpPr>
          <p:nvPr>
            <p:ph type="dt" sz="half" idx="2"/>
          </p:nvPr>
        </p:nvSpPr>
        <p:spPr>
          <a:xfrm>
            <a:off x="7004050" y="6491818"/>
            <a:ext cx="2133600" cy="366182"/>
          </a:xfrm>
          <a:prstGeom prst="rect">
            <a:avLst/>
          </a:prstGeom>
        </p:spPr>
        <p:txBody>
          <a:bodyPr vert="horz" lIns="91440" tIns="45720" rIns="91440" bIns="45720" rtlCol="0" anchor="ctr"/>
          <a:lstStyle>
            <a:lvl1pPr algn="r">
              <a:defRPr sz="800">
                <a:solidFill>
                  <a:srgbClr val="FFFFFF"/>
                </a:solidFill>
              </a:defRPr>
            </a:lvl1pPr>
          </a:lstStyle>
          <a:p>
            <a:fld id="{BB098140-90E5-4392-9510-CF3F577C3551}" type="datetime1">
              <a:rPr lang="en-US" smtClean="0"/>
              <a:pPr/>
              <a:t>7/8/2019</a:t>
            </a:fld>
            <a:r>
              <a:rPr lang="en-US"/>
              <a:t>   |   </a:t>
            </a:r>
            <a:fld id="{5D01E7E5-6465-7A46-A26D-BAABC2D34D38}" type="slidenum">
              <a:rPr lang="en-US" b="1" smtClean="0"/>
              <a:pPr/>
              <a:t>‹#›</a:t>
            </a:fld>
            <a:endParaRPr lang="en-US" b="1" dirty="0"/>
          </a:p>
        </p:txBody>
      </p:sp>
      <p:sp>
        <p:nvSpPr>
          <p:cNvPr id="16" name="Rectangle 15"/>
          <p:cNvSpPr/>
          <p:nvPr userDrawn="1"/>
        </p:nvSpPr>
        <p:spPr>
          <a:xfrm>
            <a:off x="-117070" y="1486499"/>
            <a:ext cx="101168" cy="447895"/>
          </a:xfrm>
          <a:prstGeom prst="rect">
            <a:avLst/>
          </a:prstGeom>
          <a:solidFill>
            <a:srgbClr val="2682C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17" name="Rectangle 16"/>
          <p:cNvSpPr/>
          <p:nvPr userDrawn="1"/>
        </p:nvSpPr>
        <p:spPr>
          <a:xfrm>
            <a:off x="-117070" y="1934393"/>
            <a:ext cx="101168" cy="447895"/>
          </a:xfrm>
          <a:prstGeom prst="rect">
            <a:avLst/>
          </a:prstGeom>
          <a:solidFill>
            <a:srgbClr val="EA772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18" name="Rectangle 17"/>
          <p:cNvSpPr/>
          <p:nvPr userDrawn="1"/>
        </p:nvSpPr>
        <p:spPr>
          <a:xfrm>
            <a:off x="-117070" y="2382287"/>
            <a:ext cx="101168" cy="447895"/>
          </a:xfrm>
          <a:prstGeom prst="rect">
            <a:avLst/>
          </a:prstGeom>
          <a:solidFill>
            <a:srgbClr val="F4482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19" name="Rectangle 18"/>
          <p:cNvSpPr/>
          <p:nvPr userDrawn="1"/>
        </p:nvSpPr>
        <p:spPr>
          <a:xfrm>
            <a:off x="-117070" y="2830181"/>
            <a:ext cx="101168" cy="447895"/>
          </a:xfrm>
          <a:prstGeom prst="rect">
            <a:avLst/>
          </a:prstGeom>
          <a:solidFill>
            <a:srgbClr val="22935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20" name="Rectangle 19"/>
          <p:cNvSpPr/>
          <p:nvPr userDrawn="1"/>
        </p:nvSpPr>
        <p:spPr>
          <a:xfrm>
            <a:off x="-117070" y="0"/>
            <a:ext cx="101168" cy="447895"/>
          </a:xfrm>
          <a:prstGeom prst="rect">
            <a:avLst/>
          </a:prstGeom>
          <a:solidFill>
            <a:srgbClr val="0D0E2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21" name="Rectangle 20"/>
          <p:cNvSpPr/>
          <p:nvPr userDrawn="1"/>
        </p:nvSpPr>
        <p:spPr>
          <a:xfrm>
            <a:off x="-117070" y="447900"/>
            <a:ext cx="101168" cy="447895"/>
          </a:xfrm>
          <a:prstGeom prst="rect">
            <a:avLst/>
          </a:prstGeom>
          <a:solidFill>
            <a:srgbClr val="F8B61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22" name="Rectangle 21"/>
          <p:cNvSpPr/>
          <p:nvPr userDrawn="1"/>
        </p:nvSpPr>
        <p:spPr>
          <a:xfrm>
            <a:off x="-117070" y="969750"/>
            <a:ext cx="101168" cy="447895"/>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23" name="TextBox 22"/>
          <p:cNvSpPr txBox="1"/>
          <p:nvPr userDrawn="1"/>
        </p:nvSpPr>
        <p:spPr>
          <a:xfrm>
            <a:off x="-635000" y="-2"/>
            <a:ext cx="517930" cy="553998"/>
          </a:xfrm>
          <a:prstGeom prst="rect">
            <a:avLst/>
          </a:prstGeom>
          <a:noFill/>
        </p:spPr>
        <p:txBody>
          <a:bodyPr wrap="square" rtlCol="0">
            <a:spAutoFit/>
          </a:bodyPr>
          <a:lstStyle/>
          <a:p>
            <a:pPr algn="r"/>
            <a:r>
              <a:rPr lang="en-US" sz="600" b="1" dirty="0">
                <a:solidFill>
                  <a:srgbClr val="0D0C2E"/>
                </a:solidFill>
              </a:rPr>
              <a:t>NOTE:</a:t>
            </a:r>
          </a:p>
          <a:p>
            <a:pPr algn="r"/>
            <a:r>
              <a:rPr lang="en-US" sz="600" dirty="0">
                <a:solidFill>
                  <a:srgbClr val="0D0C2E"/>
                </a:solidFill>
              </a:rPr>
              <a:t>This is</a:t>
            </a:r>
            <a:r>
              <a:rPr lang="en-US" sz="600" baseline="0" dirty="0">
                <a:solidFill>
                  <a:srgbClr val="0D0C2E"/>
                </a:solidFill>
              </a:rPr>
              <a:t> the lab color palette.</a:t>
            </a:r>
            <a:endParaRPr lang="en-US" sz="600" baseline="0" dirty="0">
              <a:solidFill>
                <a:srgbClr val="0D0C2E"/>
              </a:solidFill>
              <a:latin typeface="Wingdings"/>
              <a:ea typeface="Wingdings"/>
              <a:cs typeface="Wingdings"/>
              <a:sym typeface="Wingdings"/>
            </a:endParaRPr>
          </a:p>
        </p:txBody>
      </p:sp>
    </p:spTree>
    <p:extLst>
      <p:ext uri="{BB962C8B-B14F-4D97-AF65-F5344CB8AC3E}">
        <p14:creationId xmlns:p14="http://schemas.microsoft.com/office/powerpoint/2010/main" val="13427975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49" r:id="rId3"/>
    <p:sldLayoutId id="2147483673" r:id="rId4"/>
    <p:sldLayoutId id="2147483650" r:id="rId5"/>
    <p:sldLayoutId id="2147483674" r:id="rId6"/>
    <p:sldLayoutId id="2147483679" r:id="rId7"/>
    <p:sldLayoutId id="2147483680" r:id="rId8"/>
    <p:sldLayoutId id="2147483671" r:id="rId9"/>
    <p:sldLayoutId id="2147483660" r:id="rId10"/>
    <p:sldLayoutId id="2147483678" r:id="rId11"/>
    <p:sldLayoutId id="2147483677" r:id="rId12"/>
    <p:sldLayoutId id="2147483681" r:id="rId13"/>
  </p:sldLayoutIdLst>
  <p:hf sldNum="0" hdr="0"/>
  <p:txStyles>
    <p:titleStyle>
      <a:lvl1pPr algn="l" defTabSz="342892" rtl="0" eaLnBrk="1" latinLnBrk="0" hangingPunct="1">
        <a:spcBef>
          <a:spcPct val="0"/>
        </a:spcBef>
        <a:buNone/>
        <a:defRPr sz="1800" b="1" kern="1200">
          <a:solidFill>
            <a:srgbClr val="FFFFFF"/>
          </a:solidFill>
          <a:latin typeface="+mj-lt"/>
          <a:ea typeface="+mj-ea"/>
          <a:cs typeface="+mj-cs"/>
        </a:defRPr>
      </a:lvl1pPr>
    </p:titleStyle>
    <p:bodyStyle>
      <a:lvl1pPr marL="128585" indent="-128585" algn="l" defTabSz="342892" rtl="0" eaLnBrk="1" latinLnBrk="0" hangingPunct="1">
        <a:spcBef>
          <a:spcPct val="20000"/>
        </a:spcBef>
        <a:buFont typeface="Arial"/>
        <a:buChar char="•"/>
        <a:defRPr sz="1350" b="1" kern="1200">
          <a:solidFill>
            <a:schemeClr val="tx1"/>
          </a:solidFill>
          <a:latin typeface="+mn-lt"/>
          <a:ea typeface="+mn-ea"/>
          <a:cs typeface="+mn-cs"/>
        </a:defRPr>
      </a:lvl1pPr>
      <a:lvl2pPr marL="302411" indent="-128585" algn="l" defTabSz="342892" rtl="0" eaLnBrk="1" latinLnBrk="0" hangingPunct="1">
        <a:spcBef>
          <a:spcPct val="20000"/>
        </a:spcBef>
        <a:buFont typeface="Arial"/>
        <a:buChar char="–"/>
        <a:defRPr sz="1200" kern="1200">
          <a:solidFill>
            <a:schemeClr val="tx1"/>
          </a:solidFill>
          <a:latin typeface="+mn-lt"/>
          <a:ea typeface="+mn-ea"/>
          <a:cs typeface="+mn-cs"/>
        </a:defRPr>
      </a:lvl2pPr>
      <a:lvl3pPr marL="471476" indent="-129776" algn="l" defTabSz="342892" rtl="0" eaLnBrk="1" latinLnBrk="0" hangingPunct="1">
        <a:spcBef>
          <a:spcPct val="20000"/>
        </a:spcBef>
        <a:buFont typeface="Arial"/>
        <a:buChar char="•"/>
        <a:defRPr sz="1050" kern="1200">
          <a:solidFill>
            <a:schemeClr val="tx1"/>
          </a:solidFill>
          <a:latin typeface="+mn-lt"/>
          <a:ea typeface="+mn-ea"/>
          <a:cs typeface="+mn-cs"/>
        </a:defRPr>
      </a:lvl3pPr>
      <a:lvl4pPr marL="640540" indent="-129776" algn="l" defTabSz="342892" rtl="0" eaLnBrk="1" latinLnBrk="0" hangingPunct="1">
        <a:spcBef>
          <a:spcPct val="20000"/>
        </a:spcBef>
        <a:buFont typeface="Arial"/>
        <a:buChar char="–"/>
        <a:defRPr sz="900" kern="1200">
          <a:solidFill>
            <a:schemeClr val="tx1"/>
          </a:solidFill>
          <a:latin typeface="+mn-lt"/>
          <a:ea typeface="+mn-ea"/>
          <a:cs typeface="+mn-cs"/>
        </a:defRPr>
      </a:lvl4pPr>
      <a:lvl5pPr marL="815558" indent="-130966" algn="l" defTabSz="342892" rtl="0" eaLnBrk="1" latinLnBrk="0" hangingPunct="1">
        <a:spcBef>
          <a:spcPct val="20000"/>
        </a:spcBef>
        <a:buFont typeface="Arial"/>
        <a:buChar char="»"/>
        <a:defRPr sz="9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ahn@lanl.gov"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incose.org/enchantment" TargetMode="External"/><Relationship Id="rId2" Type="http://schemas.openxmlformats.org/officeDocument/2006/relationships/hyperlink" Target="http://www.surveymonkey.com/r/2019_07_MeetingEval"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6F3F28-AC42-40C4-8A8F-2DBD99873715}"/>
              </a:ext>
            </a:extLst>
          </p:cNvPr>
          <p:cNvSpPr>
            <a:spLocks noGrp="1"/>
          </p:cNvSpPr>
          <p:nvPr>
            <p:ph type="title"/>
          </p:nvPr>
        </p:nvSpPr>
        <p:spPr/>
        <p:txBody>
          <a:bodyPr/>
          <a:lstStyle/>
          <a:p>
            <a:r>
              <a:rPr lang="en-US" dirty="0"/>
              <a:t>A Few Words First</a:t>
            </a:r>
          </a:p>
        </p:txBody>
      </p:sp>
      <p:sp>
        <p:nvSpPr>
          <p:cNvPr id="5" name="Content Placeholder 4">
            <a:extLst>
              <a:ext uri="{FF2B5EF4-FFF2-40B4-BE49-F238E27FC236}">
                <a16:creationId xmlns:a16="http://schemas.microsoft.com/office/drawing/2014/main" id="{89F9FC11-753D-43EA-AEDC-71C2E3133573}"/>
              </a:ext>
            </a:extLst>
          </p:cNvPr>
          <p:cNvSpPr>
            <a:spLocks noGrp="1"/>
          </p:cNvSpPr>
          <p:nvPr>
            <p:ph idx="1"/>
          </p:nvPr>
        </p:nvSpPr>
        <p:spPr/>
        <p:txBody>
          <a:bodyPr>
            <a:normAutofit/>
          </a:bodyPr>
          <a:lstStyle/>
          <a:p>
            <a:pPr marL="0" indent="0">
              <a:buNone/>
            </a:pPr>
            <a:r>
              <a:rPr lang="en-US" dirty="0"/>
              <a:t>Audio Connection –Please mute phone (*6 toggle) –or your GM left-side name</a:t>
            </a:r>
          </a:p>
          <a:p>
            <a:pPr marL="0" indent="0">
              <a:buNone/>
            </a:pPr>
            <a:r>
              <a:rPr lang="en-US" dirty="0"/>
              <a:t>Phone connections may be muted during presentation. Put questions in chat box.</a:t>
            </a:r>
          </a:p>
          <a:p>
            <a:pPr marL="0" indent="0">
              <a:buNone/>
            </a:pPr>
            <a:r>
              <a:rPr lang="en-US" dirty="0"/>
              <a:t>Upcoming Meetings:</a:t>
            </a:r>
          </a:p>
          <a:p>
            <a:r>
              <a:rPr lang="en-US" dirty="0"/>
              <a:t>August 9:  Summer Social, Bow &amp; Arrow Brewing Co.</a:t>
            </a:r>
          </a:p>
          <a:p>
            <a:r>
              <a:rPr lang="en-US" dirty="0"/>
              <a:t>September 11:  Systems Engineering Challenge, Nexus Brewery</a:t>
            </a:r>
          </a:p>
          <a:p>
            <a:endParaRPr lang="en-US" dirty="0"/>
          </a:p>
          <a:p>
            <a:pPr marL="0" indent="0">
              <a:buNone/>
            </a:pPr>
            <a:r>
              <a:rPr lang="en-US" dirty="0"/>
              <a:t>CSEP Courses by </a:t>
            </a:r>
            <a:r>
              <a:rPr lang="en-US" i="1" dirty="0"/>
              <a:t>Certification Training International:</a:t>
            </a:r>
          </a:p>
          <a:p>
            <a:pPr marL="342900" lvl="1" indent="0">
              <a:buNone/>
            </a:pPr>
            <a:r>
              <a:rPr lang="en-US" dirty="0"/>
              <a:t>Course details(with more locations and dates)</a:t>
            </a:r>
          </a:p>
          <a:p>
            <a:pPr marL="342900" lvl="1" indent="0">
              <a:buNone/>
            </a:pPr>
            <a:r>
              <a:rPr lang="en-US" dirty="0"/>
              <a:t>Upcoming Course Schedule (somewhat nearby):</a:t>
            </a:r>
          </a:p>
          <a:p>
            <a:pPr marL="342900" lvl="1" indent="0">
              <a:buNone/>
            </a:pPr>
            <a:r>
              <a:rPr lang="de-DE" dirty="0"/>
              <a:t>2019 Aug 12 – 16 | Austin, TX</a:t>
            </a:r>
          </a:p>
          <a:p>
            <a:pPr marL="342900" lvl="1" indent="0">
              <a:buNone/>
            </a:pPr>
            <a:r>
              <a:rPr lang="de-DE" dirty="0"/>
              <a:t>2020 Jun 15 – 19 | San Diego, CA</a:t>
            </a:r>
          </a:p>
          <a:p>
            <a:pPr marL="342900" lvl="1" indent="0">
              <a:buNone/>
            </a:pPr>
            <a:r>
              <a:rPr lang="nb-NO" dirty="0"/>
              <a:t>Chapter SEP mentors: Ann Hodges alhodge@sandia.gov, Heidi Hahn </a:t>
            </a:r>
            <a:r>
              <a:rPr lang="nb-NO" dirty="0">
                <a:hlinkClick r:id="rId2"/>
              </a:rPr>
              <a:t>hahn@lanl.gov</a:t>
            </a:r>
            <a:endParaRPr lang="nb-NO" dirty="0"/>
          </a:p>
          <a:p>
            <a:pPr marL="342900" lvl="1" indent="0">
              <a:buNone/>
            </a:pPr>
            <a:endParaRPr lang="nb-NO" dirty="0"/>
          </a:p>
          <a:p>
            <a:pPr marL="0" indent="0" algn="ctr">
              <a:buNone/>
            </a:pPr>
            <a:r>
              <a:rPr lang="en-US" dirty="0">
                <a:highlight>
                  <a:srgbClr val="FFFF00"/>
                </a:highlight>
              </a:rPr>
              <a:t>First slide, not retained in recording but retained in pdf presentation.</a:t>
            </a:r>
          </a:p>
          <a:p>
            <a:pPr marL="0" indent="0" algn="ctr">
              <a:buNone/>
            </a:pPr>
            <a:r>
              <a:rPr lang="en-US" b="1" dirty="0">
                <a:highlight>
                  <a:srgbClr val="FFFF00"/>
                </a:highlight>
              </a:rPr>
              <a:t>And now - introductions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79090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Answers</a:t>
            </a:r>
          </a:p>
        </p:txBody>
      </p:sp>
      <p:sp>
        <p:nvSpPr>
          <p:cNvPr id="3" name="Date Placeholder 2"/>
          <p:cNvSpPr>
            <a:spLocks noGrp="1"/>
          </p:cNvSpPr>
          <p:nvPr>
            <p:ph type="dt" sz="half" idx="10"/>
          </p:nvPr>
        </p:nvSpPr>
        <p:spPr/>
        <p:txBody>
          <a:bodyPr/>
          <a:lstStyle/>
          <a:p>
            <a:fld id="{3BB050BD-D5D4-004B-87E1-382D8D28594F}" type="datetime1">
              <a:rPr lang="en-US" smtClean="0"/>
              <a:t>7/8/2019</a:t>
            </a:fld>
            <a:r>
              <a:rPr lang="en-US"/>
              <a:t>   |   </a:t>
            </a:r>
            <a:fld id="{5D01E7E5-6465-7A46-A26D-BAABC2D34D38}" type="slidenum">
              <a:rPr lang="en-US" smtClean="0"/>
              <a:t>10</a:t>
            </a:fld>
            <a:endParaRPr lang="en-US" dirty="0"/>
          </a:p>
        </p:txBody>
      </p:sp>
      <p:sp>
        <p:nvSpPr>
          <p:cNvPr id="4" name="Content Placeholder 3"/>
          <p:cNvSpPr>
            <a:spLocks noGrp="1"/>
          </p:cNvSpPr>
          <p:nvPr>
            <p:ph idx="1"/>
          </p:nvPr>
        </p:nvSpPr>
        <p:spPr/>
        <p:txBody>
          <a:bodyPr/>
          <a:lstStyle/>
          <a:p>
            <a:r>
              <a:rPr lang="en-US" sz="2000" dirty="0"/>
              <a:t>Challenges → (1) Lack of stakeholder support and (2) SE viewed as an add-on that increases cost and schedule – lack of a compelling value proposition</a:t>
            </a:r>
          </a:p>
          <a:p>
            <a:r>
              <a:rPr lang="en-US" sz="2000" dirty="0"/>
              <a:t>Value proposition → </a:t>
            </a:r>
            <a:r>
              <a:rPr lang="en-US" dirty="0"/>
              <a:t>Use a</a:t>
            </a:r>
            <a:r>
              <a:rPr lang="en-US" sz="2000" dirty="0"/>
              <a:t> compelling example of what can go wrong when SE is not applied</a:t>
            </a:r>
          </a:p>
        </p:txBody>
      </p:sp>
    </p:spTree>
    <p:extLst>
      <p:ext uri="{BB962C8B-B14F-4D97-AF65-F5344CB8AC3E}">
        <p14:creationId xmlns:p14="http://schemas.microsoft.com/office/powerpoint/2010/main" val="3663005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WG Approach</a:t>
            </a:r>
          </a:p>
        </p:txBody>
      </p:sp>
      <p:sp>
        <p:nvSpPr>
          <p:cNvPr id="3" name="Date Placeholder 2"/>
          <p:cNvSpPr>
            <a:spLocks noGrp="1"/>
          </p:cNvSpPr>
          <p:nvPr>
            <p:ph type="dt" sz="half" idx="10"/>
          </p:nvPr>
        </p:nvSpPr>
        <p:spPr/>
        <p:txBody>
          <a:bodyPr/>
          <a:lstStyle/>
          <a:p>
            <a:fld id="{3BB050BD-D5D4-004B-87E1-382D8D28594F}" type="datetime1">
              <a:rPr lang="en-US" smtClean="0"/>
              <a:t>7/8/2019</a:t>
            </a:fld>
            <a:r>
              <a:rPr lang="en-US"/>
              <a:t>   |   </a:t>
            </a:r>
            <a:fld id="{5D01E7E5-6465-7A46-A26D-BAABC2D34D38}" type="slidenum">
              <a:rPr lang="en-US" smtClean="0"/>
              <a:t>11</a:t>
            </a:fld>
            <a:endParaRPr lang="en-US" dirty="0"/>
          </a:p>
        </p:txBody>
      </p:sp>
      <p:sp>
        <p:nvSpPr>
          <p:cNvPr id="4" name="Content Placeholder 3"/>
          <p:cNvSpPr>
            <a:spLocks noGrp="1"/>
          </p:cNvSpPr>
          <p:nvPr>
            <p:ph idx="1"/>
          </p:nvPr>
        </p:nvSpPr>
        <p:spPr/>
        <p:txBody>
          <a:bodyPr/>
          <a:lstStyle/>
          <a:p>
            <a:pPr lvl="0"/>
            <a:r>
              <a:rPr lang="en-US" dirty="0"/>
              <a:t>Monthly electronic meetings </a:t>
            </a:r>
          </a:p>
          <a:p>
            <a:pPr lvl="1"/>
            <a:r>
              <a:rPr lang="en-US" dirty="0"/>
              <a:t>Purpose is to share pertinent information, review and advance technical projects, and make decisions</a:t>
            </a:r>
          </a:p>
          <a:p>
            <a:pPr lvl="0"/>
            <a:r>
              <a:rPr lang="en-US" dirty="0"/>
              <a:t>Between-meeting work on technical projects delegated to members and/or groups who incorporate feedback from the group and flesh out details for discussion</a:t>
            </a:r>
          </a:p>
          <a:p>
            <a:pPr lvl="0"/>
            <a:r>
              <a:rPr lang="en-US" dirty="0"/>
              <a:t>Encourage to participation in activities relevant to ESR&amp;D with organizations external to INCOSE </a:t>
            </a:r>
          </a:p>
          <a:p>
            <a:pPr lvl="0"/>
            <a:r>
              <a:rPr lang="en-US" dirty="0"/>
              <a:t>Decisions regarding this charter made by the ESR&amp;D WG chairs</a:t>
            </a:r>
          </a:p>
          <a:p>
            <a:pPr lvl="0"/>
            <a:r>
              <a:rPr lang="en-US" dirty="0"/>
              <a:t>Decisions regarding products, services, and other activities made by consensus among the participants</a:t>
            </a:r>
          </a:p>
          <a:p>
            <a:pPr lvl="0"/>
            <a:r>
              <a:rPr lang="en-US" dirty="0"/>
              <a:t>INCOSE will help the WG reach members external to the membership by providing a web portal </a:t>
            </a:r>
            <a:endParaRPr lang="en-US" sz="2000" dirty="0"/>
          </a:p>
        </p:txBody>
      </p:sp>
    </p:spTree>
    <p:extLst>
      <p:ext uri="{BB962C8B-B14F-4D97-AF65-F5344CB8AC3E}">
        <p14:creationId xmlns:p14="http://schemas.microsoft.com/office/powerpoint/2010/main" val="1069759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WG Success Metrics</a:t>
            </a:r>
          </a:p>
        </p:txBody>
      </p:sp>
      <p:sp>
        <p:nvSpPr>
          <p:cNvPr id="3" name="Date Placeholder 2"/>
          <p:cNvSpPr>
            <a:spLocks noGrp="1"/>
          </p:cNvSpPr>
          <p:nvPr>
            <p:ph type="dt" sz="half" idx="10"/>
          </p:nvPr>
        </p:nvSpPr>
        <p:spPr/>
        <p:txBody>
          <a:bodyPr/>
          <a:lstStyle/>
          <a:p>
            <a:fld id="{3BB050BD-D5D4-004B-87E1-382D8D28594F}" type="datetime1">
              <a:rPr lang="en-US" smtClean="0"/>
              <a:t>7/8/2019</a:t>
            </a:fld>
            <a:r>
              <a:rPr lang="en-US"/>
              <a:t>   |   </a:t>
            </a:r>
            <a:fld id="{5D01E7E5-6465-7A46-A26D-BAABC2D34D38}" type="slidenum">
              <a:rPr lang="en-US" smtClean="0"/>
              <a:t>12</a:t>
            </a:fld>
            <a:endParaRPr lang="en-US" dirty="0"/>
          </a:p>
        </p:txBody>
      </p:sp>
      <p:sp>
        <p:nvSpPr>
          <p:cNvPr id="4" name="Content Placeholder 3"/>
          <p:cNvSpPr>
            <a:spLocks noGrp="1"/>
          </p:cNvSpPr>
          <p:nvPr>
            <p:ph idx="1"/>
          </p:nvPr>
        </p:nvSpPr>
        <p:spPr/>
        <p:txBody>
          <a:bodyPr/>
          <a:lstStyle/>
          <a:p>
            <a:pPr lvl="0"/>
            <a:r>
              <a:rPr lang="en-US" dirty="0"/>
              <a:t>Papers &amp; presentations submitted to (and published by) INCOSE Symposia, conferences, and other organizations  </a:t>
            </a:r>
          </a:p>
          <a:p>
            <a:pPr lvl="0"/>
            <a:r>
              <a:rPr lang="en-US" dirty="0"/>
              <a:t>Contributions of the group and individual members to efforts by other organizations</a:t>
            </a:r>
          </a:p>
          <a:p>
            <a:pPr lvl="0"/>
            <a:r>
              <a:rPr lang="en-US" dirty="0"/>
              <a:t>Number of members and guests at each ESR&amp;D WG meeting</a:t>
            </a:r>
          </a:p>
          <a:p>
            <a:pPr lvl="0"/>
            <a:r>
              <a:rPr lang="en-US" dirty="0"/>
              <a:t>Engagement of the WG and its members with external organizations related to ESR&amp;D</a:t>
            </a:r>
          </a:p>
          <a:p>
            <a:endParaRPr lang="en-US" dirty="0"/>
          </a:p>
        </p:txBody>
      </p:sp>
    </p:spTree>
    <p:extLst>
      <p:ext uri="{BB962C8B-B14F-4D97-AF65-F5344CB8AC3E}">
        <p14:creationId xmlns:p14="http://schemas.microsoft.com/office/powerpoint/2010/main" val="2637528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Involved!</a:t>
            </a:r>
          </a:p>
        </p:txBody>
      </p:sp>
      <p:sp>
        <p:nvSpPr>
          <p:cNvPr id="3" name="Date Placeholder 2"/>
          <p:cNvSpPr>
            <a:spLocks noGrp="1"/>
          </p:cNvSpPr>
          <p:nvPr>
            <p:ph type="dt" sz="half" idx="10"/>
          </p:nvPr>
        </p:nvSpPr>
        <p:spPr/>
        <p:txBody>
          <a:bodyPr/>
          <a:lstStyle/>
          <a:p>
            <a:fld id="{3BB050BD-D5D4-004B-87E1-382D8D28594F}" type="datetime1">
              <a:rPr lang="en-US" smtClean="0"/>
              <a:t>7/8/2019</a:t>
            </a:fld>
            <a:r>
              <a:rPr lang="en-US"/>
              <a:t>   |   </a:t>
            </a:r>
            <a:fld id="{5D01E7E5-6465-7A46-A26D-BAABC2D34D38}" type="slidenum">
              <a:rPr lang="en-US" smtClean="0"/>
              <a:t>13</a:t>
            </a:fld>
            <a:endParaRPr lang="en-US" dirty="0"/>
          </a:p>
        </p:txBody>
      </p:sp>
      <p:sp>
        <p:nvSpPr>
          <p:cNvPr id="4" name="Content Placeholder 3"/>
          <p:cNvSpPr>
            <a:spLocks noGrp="1"/>
          </p:cNvSpPr>
          <p:nvPr>
            <p:ph idx="1"/>
          </p:nvPr>
        </p:nvSpPr>
        <p:spPr/>
        <p:txBody>
          <a:bodyPr/>
          <a:lstStyle/>
          <a:p>
            <a:r>
              <a:rPr lang="en-US" dirty="0"/>
              <a:t>New WG members always welcome</a:t>
            </a:r>
          </a:p>
          <a:p>
            <a:r>
              <a:rPr lang="en-US" dirty="0"/>
              <a:t>Skills needed:</a:t>
            </a:r>
          </a:p>
          <a:p>
            <a:pPr lvl="1"/>
            <a:r>
              <a:rPr lang="en-US" dirty="0"/>
              <a:t>Organizational and technical leadership</a:t>
            </a:r>
          </a:p>
          <a:p>
            <a:pPr lvl="1"/>
            <a:r>
              <a:rPr lang="en-US" dirty="0"/>
              <a:t>An advanced understanding of systems engineering</a:t>
            </a:r>
          </a:p>
          <a:p>
            <a:pPr lvl="1"/>
            <a:r>
              <a:rPr lang="en-US" dirty="0"/>
              <a:t>Specialized engineering knowledge of early stage R&amp;D and associated systems and information</a:t>
            </a:r>
          </a:p>
          <a:p>
            <a:pPr lvl="1"/>
            <a:r>
              <a:rPr lang="en-US" dirty="0"/>
              <a:t>Model-based methods and life-cycle management expertise</a:t>
            </a:r>
          </a:p>
          <a:p>
            <a:pPr lvl="1"/>
            <a:r>
              <a:rPr lang="en-US" dirty="0"/>
              <a:t>An understanding of complex systems and systems of systems</a:t>
            </a:r>
          </a:p>
          <a:p>
            <a:pPr lvl="1"/>
            <a:r>
              <a:rPr lang="en-US" dirty="0"/>
              <a:t>An understanding of system resilience and life cycle operational availability</a:t>
            </a:r>
          </a:p>
          <a:p>
            <a:pPr lvl="1"/>
            <a:r>
              <a:rPr lang="en-US" dirty="0"/>
              <a:t>A strong willingness to learn and advance the knowledge of technical/engineering perspectives of ESR&amp;D including organizational relationships and other perspectives as needed</a:t>
            </a:r>
          </a:p>
          <a:p>
            <a:r>
              <a:rPr lang="en-US" dirty="0"/>
              <a:t>This list is not comprehensive and is not a requirement for membership</a:t>
            </a:r>
          </a:p>
          <a:p>
            <a:pPr marL="0" indent="0">
              <a:buNone/>
            </a:pPr>
            <a:endParaRPr lang="en-US" dirty="0"/>
          </a:p>
        </p:txBody>
      </p:sp>
    </p:spTree>
    <p:extLst>
      <p:ext uri="{BB962C8B-B14F-4D97-AF65-F5344CB8AC3E}">
        <p14:creationId xmlns:p14="http://schemas.microsoft.com/office/powerpoint/2010/main" val="4055961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Opportunities for Engagement</a:t>
            </a:r>
          </a:p>
        </p:txBody>
      </p:sp>
      <p:sp>
        <p:nvSpPr>
          <p:cNvPr id="3" name="Date Placeholder 2"/>
          <p:cNvSpPr>
            <a:spLocks noGrp="1"/>
          </p:cNvSpPr>
          <p:nvPr>
            <p:ph type="dt" sz="half" idx="10"/>
          </p:nvPr>
        </p:nvSpPr>
        <p:spPr/>
        <p:txBody>
          <a:bodyPr/>
          <a:lstStyle/>
          <a:p>
            <a:fld id="{3BB050BD-D5D4-004B-87E1-382D8D28594F}" type="datetime1">
              <a:rPr lang="en-US" smtClean="0"/>
              <a:t>7/8/2019</a:t>
            </a:fld>
            <a:r>
              <a:rPr lang="en-US"/>
              <a:t>   |   </a:t>
            </a:r>
            <a:fld id="{5D01E7E5-6465-7A46-A26D-BAABC2D34D38}" type="slidenum">
              <a:rPr lang="en-US" smtClean="0"/>
              <a:t>14</a:t>
            </a:fld>
            <a:endParaRPr lang="en-US" dirty="0"/>
          </a:p>
        </p:txBody>
      </p:sp>
      <p:sp>
        <p:nvSpPr>
          <p:cNvPr id="4" name="Content Placeholder 3"/>
          <p:cNvSpPr>
            <a:spLocks noGrp="1"/>
          </p:cNvSpPr>
          <p:nvPr>
            <p:ph idx="1"/>
          </p:nvPr>
        </p:nvSpPr>
        <p:spPr/>
        <p:txBody>
          <a:bodyPr/>
          <a:lstStyle/>
          <a:p>
            <a:r>
              <a:rPr lang="en-US" dirty="0"/>
              <a:t>Panel discussion titled “Implementing Systems Engineering in Early Stage R&amp;D Projects” at IS19, Wednesday, July 24, 10:00 – 12:10</a:t>
            </a:r>
          </a:p>
          <a:p>
            <a:r>
              <a:rPr lang="en-US" dirty="0"/>
              <a:t>WG working session at IS19</a:t>
            </a:r>
            <a:r>
              <a:rPr lang="en-US"/>
              <a:t>, Wednesday, July 24, 1:30 – 3:00</a:t>
            </a:r>
            <a:endParaRPr lang="en-US" dirty="0"/>
          </a:p>
          <a:p>
            <a:pPr lvl="1"/>
            <a:r>
              <a:rPr lang="en-US" dirty="0"/>
              <a:t>Hope to solidify charter documents for submission to INCOSE Technical Operations</a:t>
            </a:r>
          </a:p>
          <a:p>
            <a:endParaRPr lang="en-US" dirty="0"/>
          </a:p>
        </p:txBody>
      </p:sp>
    </p:spTree>
    <p:extLst>
      <p:ext uri="{BB962C8B-B14F-4D97-AF65-F5344CB8AC3E}">
        <p14:creationId xmlns:p14="http://schemas.microsoft.com/office/powerpoint/2010/main" val="2799224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F45ED-EC3E-44B8-8BD4-71FC00A17812}"/>
              </a:ext>
            </a:extLst>
          </p:cNvPr>
          <p:cNvSpPr>
            <a:spLocks noGrp="1"/>
          </p:cNvSpPr>
          <p:nvPr>
            <p:ph type="title"/>
          </p:nvPr>
        </p:nvSpPr>
        <p:spPr/>
        <p:txBody>
          <a:bodyPr/>
          <a:lstStyle/>
          <a:p>
            <a:r>
              <a:rPr lang="en-US" dirty="0"/>
              <a:t>Today’s Presentation</a:t>
            </a:r>
          </a:p>
        </p:txBody>
      </p:sp>
      <p:sp>
        <p:nvSpPr>
          <p:cNvPr id="3" name="Content Placeholder 2">
            <a:extLst>
              <a:ext uri="{FF2B5EF4-FFF2-40B4-BE49-F238E27FC236}">
                <a16:creationId xmlns:a16="http://schemas.microsoft.com/office/drawing/2014/main" id="{59D22671-ECB6-4BB3-BA9B-8F94077CCFE9}"/>
              </a:ext>
            </a:extLst>
          </p:cNvPr>
          <p:cNvSpPr>
            <a:spLocks noGrp="1"/>
          </p:cNvSpPr>
          <p:nvPr>
            <p:ph idx="1"/>
          </p:nvPr>
        </p:nvSpPr>
        <p:spPr/>
        <p:txBody>
          <a:bodyPr/>
          <a:lstStyle/>
          <a:p>
            <a:pPr marL="0" indent="0">
              <a:buNone/>
            </a:pPr>
            <a:r>
              <a:rPr lang="en-US" dirty="0"/>
              <a:t>Things to think about</a:t>
            </a:r>
          </a:p>
          <a:p>
            <a:r>
              <a:rPr lang="en-US" dirty="0"/>
              <a:t>How can this be applied in your work environment?</a:t>
            </a:r>
          </a:p>
          <a:p>
            <a:r>
              <a:rPr lang="en-US" dirty="0"/>
              <a:t>What did you hear that will influence your thinking?</a:t>
            </a:r>
          </a:p>
          <a:p>
            <a:r>
              <a:rPr lang="en-US" dirty="0"/>
              <a:t>What is your take away from this presentation?</a:t>
            </a:r>
          </a:p>
        </p:txBody>
      </p:sp>
      <p:pic>
        <p:nvPicPr>
          <p:cNvPr id="4" name="Picture 3">
            <a:extLst>
              <a:ext uri="{FF2B5EF4-FFF2-40B4-BE49-F238E27FC236}">
                <a16:creationId xmlns:a16="http://schemas.microsoft.com/office/drawing/2014/main" id="{0CB58522-B725-4B69-838F-D477FC24CD3E}"/>
              </a:ext>
            </a:extLst>
          </p:cNvPr>
          <p:cNvPicPr>
            <a:picLocks noChangeAspect="1"/>
          </p:cNvPicPr>
          <p:nvPr/>
        </p:nvPicPr>
        <p:blipFill>
          <a:blip r:embed="rId2"/>
          <a:stretch>
            <a:fillRect/>
          </a:stretch>
        </p:blipFill>
        <p:spPr>
          <a:xfrm>
            <a:off x="7808062" y="1131094"/>
            <a:ext cx="1335938" cy="887775"/>
          </a:xfrm>
          <a:prstGeom prst="rect">
            <a:avLst/>
          </a:prstGeom>
        </p:spPr>
      </p:pic>
    </p:spTree>
    <p:extLst>
      <p:ext uri="{BB962C8B-B14F-4D97-AF65-F5344CB8AC3E}">
        <p14:creationId xmlns:p14="http://schemas.microsoft.com/office/powerpoint/2010/main" val="90815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82C31-CB0E-40DA-BE5F-9ADB3CAFDC66}"/>
              </a:ext>
            </a:extLst>
          </p:cNvPr>
          <p:cNvSpPr>
            <a:spLocks noGrp="1"/>
          </p:cNvSpPr>
          <p:nvPr>
            <p:ph type="title"/>
          </p:nvPr>
        </p:nvSpPr>
        <p:spPr/>
        <p:txBody>
          <a:bodyPr/>
          <a:lstStyle/>
          <a:p>
            <a:r>
              <a:rPr lang="en-US" dirty="0"/>
              <a:t>Please</a:t>
            </a:r>
          </a:p>
        </p:txBody>
      </p:sp>
      <p:sp>
        <p:nvSpPr>
          <p:cNvPr id="3" name="Content Placeholder 2">
            <a:extLst>
              <a:ext uri="{FF2B5EF4-FFF2-40B4-BE49-F238E27FC236}">
                <a16:creationId xmlns:a16="http://schemas.microsoft.com/office/drawing/2014/main" id="{39F7D8BB-97A8-4394-BCA3-52BDB70C06B9}"/>
              </a:ext>
            </a:extLst>
          </p:cNvPr>
          <p:cNvSpPr>
            <a:spLocks noGrp="1"/>
          </p:cNvSpPr>
          <p:nvPr>
            <p:ph idx="1"/>
          </p:nvPr>
        </p:nvSpPr>
        <p:spPr/>
        <p:txBody>
          <a:bodyPr>
            <a:normAutofit/>
          </a:bodyPr>
          <a:lstStyle/>
          <a:p>
            <a:pPr marL="0" indent="0">
              <a:buNone/>
            </a:pPr>
            <a:r>
              <a:rPr lang="en-US" dirty="0"/>
              <a:t>The link for the online survey for this meeting is</a:t>
            </a:r>
          </a:p>
          <a:p>
            <a:r>
              <a:rPr lang="en-US" dirty="0">
                <a:hlinkClick r:id="rId2"/>
              </a:rPr>
              <a:t>www.surveymonkey.com/r/2019_07_MeetingEval</a:t>
            </a:r>
            <a:r>
              <a:rPr lang="en-US" dirty="0"/>
              <a:t>  </a:t>
            </a:r>
          </a:p>
          <a:p>
            <a:r>
              <a:rPr lang="en-US" dirty="0"/>
              <a:t>www.surveymonkey.com/r/2019_07_MeetingEval</a:t>
            </a:r>
          </a:p>
          <a:p>
            <a:pPr marL="0" indent="0">
              <a:buNone/>
            </a:pPr>
            <a:endParaRPr lang="en-US" dirty="0"/>
          </a:p>
          <a:p>
            <a:pPr marL="0" indent="0">
              <a:buNone/>
            </a:pPr>
            <a:r>
              <a:rPr lang="en-US" b="1" dirty="0">
                <a:solidFill>
                  <a:srgbClr val="FF0000"/>
                </a:solidFill>
              </a:rPr>
              <a:t>Look in GlobalMeet chat box for cut &amp; paste link</a:t>
            </a:r>
          </a:p>
          <a:p>
            <a:pPr marL="0" indent="0">
              <a:buNone/>
            </a:pPr>
            <a:endParaRPr lang="en-US" dirty="0"/>
          </a:p>
          <a:p>
            <a:pPr marL="0" indent="0">
              <a:buNone/>
            </a:pPr>
            <a:r>
              <a:rPr lang="en-US" dirty="0"/>
              <a:t>Slide presentation can be downloaded now/anytime from:</a:t>
            </a:r>
          </a:p>
          <a:p>
            <a:pPr marL="0" indent="0">
              <a:buNone/>
            </a:pPr>
            <a:endParaRPr lang="en-US" dirty="0"/>
          </a:p>
          <a:p>
            <a:r>
              <a:rPr lang="en-US" dirty="0"/>
              <a:t>The library page at: </a:t>
            </a:r>
            <a:r>
              <a:rPr lang="en-US" dirty="0">
                <a:hlinkClick r:id="rId3"/>
              </a:rPr>
              <a:t>www.incose.org/enchantment</a:t>
            </a:r>
            <a:endParaRPr lang="en-US" dirty="0"/>
          </a:p>
          <a:p>
            <a:r>
              <a:rPr lang="en-US" dirty="0"/>
              <a:t>Recording will be there in the library soon</a:t>
            </a:r>
          </a:p>
        </p:txBody>
      </p:sp>
    </p:spTree>
    <p:extLst>
      <p:ext uri="{BB962C8B-B14F-4D97-AF65-F5344CB8AC3E}">
        <p14:creationId xmlns:p14="http://schemas.microsoft.com/office/powerpoint/2010/main" val="373619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AA31D-58E7-4B99-B85C-1550A9874F52}"/>
              </a:ext>
            </a:extLst>
          </p:cNvPr>
          <p:cNvSpPr>
            <a:spLocks noGrp="1"/>
          </p:cNvSpPr>
          <p:nvPr>
            <p:ph type="title"/>
          </p:nvPr>
        </p:nvSpPr>
        <p:spPr/>
        <p:txBody>
          <a:bodyPr/>
          <a:lstStyle/>
          <a:p>
            <a:r>
              <a:rPr lang="en-US" dirty="0"/>
              <a:t>Enchantment Chapter Monthly Meeting</a:t>
            </a:r>
          </a:p>
        </p:txBody>
      </p:sp>
      <p:sp>
        <p:nvSpPr>
          <p:cNvPr id="3" name="Content Placeholder 2">
            <a:extLst>
              <a:ext uri="{FF2B5EF4-FFF2-40B4-BE49-F238E27FC236}">
                <a16:creationId xmlns:a16="http://schemas.microsoft.com/office/drawing/2014/main" id="{344CF733-7A1D-43FA-965A-9AF35FA9FC6A}"/>
              </a:ext>
            </a:extLst>
          </p:cNvPr>
          <p:cNvSpPr>
            <a:spLocks noGrp="1"/>
          </p:cNvSpPr>
          <p:nvPr>
            <p:ph idx="1"/>
          </p:nvPr>
        </p:nvSpPr>
        <p:spPr/>
        <p:txBody>
          <a:bodyPr>
            <a:normAutofit/>
          </a:bodyPr>
          <a:lstStyle/>
          <a:p>
            <a:pPr marL="0" indent="0">
              <a:buNone/>
            </a:pPr>
            <a:r>
              <a:rPr lang="en-US" dirty="0"/>
              <a:t>10 July 2019 – 16:45–18:00 MT</a:t>
            </a:r>
          </a:p>
          <a:p>
            <a:pPr marL="0" indent="0">
              <a:buNone/>
            </a:pPr>
            <a:r>
              <a:rPr lang="en-US" dirty="0"/>
              <a:t>Systems Engineering for Early Stage R&amp;D Working Group Update</a:t>
            </a:r>
          </a:p>
          <a:p>
            <a:pPr marL="0" indent="0">
              <a:buNone/>
            </a:pPr>
            <a:r>
              <a:rPr lang="en-US" dirty="0"/>
              <a:t>Dr. Heidi Hahn, Los Alamos National Laboratory</a:t>
            </a:r>
          </a:p>
          <a:p>
            <a:pPr marL="0" indent="0">
              <a:buNone/>
            </a:pPr>
            <a:r>
              <a:rPr lang="en-US" dirty="0"/>
              <a:t>Ann Hodges, Sandia National Laboratories</a:t>
            </a:r>
          </a:p>
          <a:p>
            <a:pPr marL="0" indent="0">
              <a:buNone/>
            </a:pPr>
            <a:r>
              <a:rPr lang="en-US" b="1" dirty="0"/>
              <a:t>Abstract</a:t>
            </a:r>
            <a:r>
              <a:rPr lang="en-US" dirty="0"/>
              <a:t>:  An INCOSE Early Stage Research and Development Working Group (ESR&amp;D WG) is in the process of being formed, and several Enchantment Chapter board members are in the thick of it!  Heidi Hahn and Ann Hodges teamed with Nick Lombardo of Pacific Northwest National Laboratory and Mitchell Kerman of Idaho National Laboratory to host an information session at the 2019 International Workshop. Response was overwhelmingly positive, with over 40 people expressing interest. And, although we had thought that most of the interest would come from national laboratories and other Federally Funded Research and Development Centers, a wide spectrum of organizations, including academia and industry, were represented.  This presentation will discuss the Working Group, and present some initial thoughts concerning challenges, SE practices, tailoring, and timing for R&amp;D activities. </a:t>
            </a:r>
            <a:endParaRPr lang="en-US" dirty="0">
              <a:effectLst/>
            </a:endParaRPr>
          </a:p>
          <a:p>
            <a:pPr marL="0" indent="0">
              <a:buNone/>
            </a:pPr>
            <a:endParaRPr lang="en-US" dirty="0">
              <a:effectLst/>
            </a:endParaRPr>
          </a:p>
          <a:p>
            <a:pPr marL="0" indent="0" algn="ctr">
              <a:buNone/>
            </a:pPr>
            <a:r>
              <a:rPr lang="en-US" dirty="0"/>
              <a:t>Download slides today-only from </a:t>
            </a:r>
            <a:r>
              <a:rPr lang="en-US" dirty="0" err="1"/>
              <a:t>INCOSE_GMSeven</a:t>
            </a:r>
            <a:r>
              <a:rPr lang="en-US" dirty="0"/>
              <a:t> file library or any time from the Library at www.incose.org/enchantment</a:t>
            </a:r>
          </a:p>
          <a:p>
            <a:pPr marL="0" indent="0" algn="ctr">
              <a:buNone/>
            </a:pPr>
            <a:r>
              <a:rPr lang="en-US" b="1" dirty="0">
                <a:solidFill>
                  <a:srgbClr val="FF0000"/>
                </a:solidFill>
              </a:rPr>
              <a:t>NOTE: This meeting will be recorded </a:t>
            </a:r>
            <a:endParaRPr lang="en-US" dirty="0">
              <a:solidFill>
                <a:srgbClr val="FF0000"/>
              </a:solidFill>
            </a:endParaRPr>
          </a:p>
        </p:txBody>
      </p:sp>
      <p:pic>
        <p:nvPicPr>
          <p:cNvPr id="4" name="Picture 3">
            <a:extLst>
              <a:ext uri="{FF2B5EF4-FFF2-40B4-BE49-F238E27FC236}">
                <a16:creationId xmlns:a16="http://schemas.microsoft.com/office/drawing/2014/main" id="{0FA1D322-46C4-4A8D-9300-1E790F8EC145}"/>
              </a:ext>
            </a:extLst>
          </p:cNvPr>
          <p:cNvPicPr>
            <a:picLocks noChangeAspect="1"/>
          </p:cNvPicPr>
          <p:nvPr/>
        </p:nvPicPr>
        <p:blipFill>
          <a:blip r:embed="rId2"/>
          <a:stretch>
            <a:fillRect/>
          </a:stretch>
        </p:blipFill>
        <p:spPr>
          <a:xfrm>
            <a:off x="7808062" y="1131094"/>
            <a:ext cx="1335938" cy="887775"/>
          </a:xfrm>
          <a:prstGeom prst="rect">
            <a:avLst/>
          </a:prstGeom>
        </p:spPr>
      </p:pic>
    </p:spTree>
    <p:extLst>
      <p:ext uri="{BB962C8B-B14F-4D97-AF65-F5344CB8AC3E}">
        <p14:creationId xmlns:p14="http://schemas.microsoft.com/office/powerpoint/2010/main" val="1478895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F45ED-EC3E-44B8-8BD4-71FC00A17812}"/>
              </a:ext>
            </a:extLst>
          </p:cNvPr>
          <p:cNvSpPr>
            <a:spLocks noGrp="1"/>
          </p:cNvSpPr>
          <p:nvPr>
            <p:ph type="title"/>
          </p:nvPr>
        </p:nvSpPr>
        <p:spPr/>
        <p:txBody>
          <a:bodyPr/>
          <a:lstStyle/>
          <a:p>
            <a:r>
              <a:rPr lang="en-US" dirty="0"/>
              <a:t>Today’s Presentation</a:t>
            </a:r>
          </a:p>
        </p:txBody>
      </p:sp>
      <p:sp>
        <p:nvSpPr>
          <p:cNvPr id="3" name="Content Placeholder 2">
            <a:extLst>
              <a:ext uri="{FF2B5EF4-FFF2-40B4-BE49-F238E27FC236}">
                <a16:creationId xmlns:a16="http://schemas.microsoft.com/office/drawing/2014/main" id="{59D22671-ECB6-4BB3-BA9B-8F94077CCFE9}"/>
              </a:ext>
            </a:extLst>
          </p:cNvPr>
          <p:cNvSpPr>
            <a:spLocks noGrp="1"/>
          </p:cNvSpPr>
          <p:nvPr>
            <p:ph idx="1"/>
          </p:nvPr>
        </p:nvSpPr>
        <p:spPr/>
        <p:txBody>
          <a:bodyPr/>
          <a:lstStyle/>
          <a:p>
            <a:pPr marL="0" indent="0">
              <a:buNone/>
            </a:pPr>
            <a:r>
              <a:rPr lang="en-US" dirty="0"/>
              <a:t>Things to think about</a:t>
            </a:r>
          </a:p>
          <a:p>
            <a:r>
              <a:rPr lang="en-US" dirty="0"/>
              <a:t>How can this be applied in your work environment?</a:t>
            </a:r>
          </a:p>
          <a:p>
            <a:r>
              <a:rPr lang="en-US" dirty="0"/>
              <a:t>What did you hear that will influence your thinking?</a:t>
            </a:r>
          </a:p>
          <a:p>
            <a:r>
              <a:rPr lang="en-US" dirty="0"/>
              <a:t>What is your take away from this presentation?</a:t>
            </a:r>
          </a:p>
        </p:txBody>
      </p:sp>
    </p:spTree>
    <p:extLst>
      <p:ext uri="{BB962C8B-B14F-4D97-AF65-F5344CB8AC3E}">
        <p14:creationId xmlns:p14="http://schemas.microsoft.com/office/powerpoint/2010/main" val="4064058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4F19-3219-42DD-A49B-B9F2B60A2126}"/>
              </a:ext>
            </a:extLst>
          </p:cNvPr>
          <p:cNvSpPr>
            <a:spLocks noGrp="1"/>
          </p:cNvSpPr>
          <p:nvPr>
            <p:ph type="title"/>
          </p:nvPr>
        </p:nvSpPr>
        <p:spPr/>
        <p:txBody>
          <a:bodyPr>
            <a:normAutofit/>
          </a:bodyPr>
          <a:lstStyle/>
          <a:p>
            <a:r>
              <a:rPr lang="en-US" dirty="0"/>
              <a:t>Speaker Bio</a:t>
            </a:r>
          </a:p>
        </p:txBody>
      </p:sp>
      <p:sp>
        <p:nvSpPr>
          <p:cNvPr id="3" name="Content Placeholder 2">
            <a:extLst>
              <a:ext uri="{FF2B5EF4-FFF2-40B4-BE49-F238E27FC236}">
                <a16:creationId xmlns:a16="http://schemas.microsoft.com/office/drawing/2014/main" id="{873415AA-7A0A-49BE-8F56-139D54A929DD}"/>
              </a:ext>
            </a:extLst>
          </p:cNvPr>
          <p:cNvSpPr>
            <a:spLocks noGrp="1"/>
          </p:cNvSpPr>
          <p:nvPr>
            <p:ph idx="1"/>
          </p:nvPr>
        </p:nvSpPr>
        <p:spPr/>
        <p:txBody>
          <a:bodyPr>
            <a:noAutofit/>
          </a:bodyPr>
          <a:lstStyle/>
          <a:p>
            <a:pPr marL="0" indent="0">
              <a:buNone/>
            </a:pPr>
            <a:r>
              <a:rPr lang="en-US" sz="1400" dirty="0"/>
              <a:t>Dr. Heidi Ann Hahn is Senior Executive Advisor to the Associate Laboratory Director for Weapons Engineering at Los Alamos National Laboratory (LANL). She is responsible for development of processes and tools to promote engineering capability; professional development of R&amp;D engineers and technicians; and engineering capability assessment.  She is the author of LANL’s Systems Engineering Methodology (now called Mission Assurance for R&amp;D) and the developer of and instructor for the R&amp;D Engineering Primer; she was also a Visiting Research Professor at the Naval Postgraduate School serving as mentor for the Mission Assurance Support Tool (MAST) development project.  She holds a Ph. D. in Industrial Engineering and Operations Research (Human Factors Option) from Virginia Tech and is an Expert Systems Engineering Professional (ESEP) as well as a certified Project Management Professional (PMP).</a:t>
            </a:r>
          </a:p>
          <a:p>
            <a:pPr marL="0" indent="0">
              <a:buNone/>
            </a:pPr>
            <a:endParaRPr lang="en-US" sz="1400" dirty="0"/>
          </a:p>
          <a:p>
            <a:pPr marL="0" indent="0">
              <a:buNone/>
            </a:pPr>
            <a:r>
              <a:rPr lang="en-US" sz="1400" dirty="0"/>
              <a:t>Ann Hodges is the lead for the systems engineering part of the corporate-level Mission Assurance Framework at Sandia National Laboratories, and is currently a deputy program manager and systems engineer for a complex exploratory-phase project.  She is a primary author of the Mission Assurance Framework, which is a risk-informed graded approach to the application of project management, systems engineering and quality management.  She has worked over 40 years at Sandia National Laboratories and is a Distinguished Member of Technical Staff.   Ann holds an M.S. in Computer Science and a B.B.A., both from UNM. Her certifications include Certified Systems Engineering Professional (CSEP), CMII, and SAFe SPC4.  She is Past President and Secretary of the INCOSE Enchantment Chapter.</a:t>
            </a:r>
          </a:p>
          <a:p>
            <a:pPr marL="0" indent="0">
              <a:buNone/>
            </a:pPr>
            <a:r>
              <a:rPr lang="en-US" sz="1800" dirty="0"/>
              <a:t> </a:t>
            </a:r>
          </a:p>
        </p:txBody>
      </p:sp>
    </p:spTree>
    <p:extLst>
      <p:ext uri="{BB962C8B-B14F-4D97-AF65-F5344CB8AC3E}">
        <p14:creationId xmlns:p14="http://schemas.microsoft.com/office/powerpoint/2010/main" val="3610953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289931"/>
            <a:ext cx="7772400" cy="1750741"/>
          </a:xfrm>
        </p:spPr>
        <p:txBody>
          <a:bodyPr/>
          <a:lstStyle/>
          <a:p>
            <a:r>
              <a:rPr lang="en-US" sz="2800" b="1" dirty="0"/>
              <a:t>Systems Engineering (SE) for Early Stage Research &amp; Development (ESR&amp;D) Working Group Update</a:t>
            </a:r>
          </a:p>
        </p:txBody>
      </p:sp>
      <p:sp>
        <p:nvSpPr>
          <p:cNvPr id="7" name="Text Placeholder 6"/>
          <p:cNvSpPr>
            <a:spLocks noGrp="1"/>
          </p:cNvSpPr>
          <p:nvPr>
            <p:ph type="body" sz="quarter" idx="11"/>
          </p:nvPr>
        </p:nvSpPr>
        <p:spPr>
          <a:xfrm>
            <a:off x="3141856" y="4232076"/>
            <a:ext cx="5544944" cy="502084"/>
          </a:xfrm>
        </p:spPr>
        <p:txBody>
          <a:bodyPr/>
          <a:lstStyle/>
          <a:p>
            <a:r>
              <a:rPr lang="en-US" sz="2000" dirty="0"/>
              <a:t>Heidi Ann Hahn, Ph. D., ESEP, PMP</a:t>
            </a:r>
          </a:p>
          <a:p>
            <a:r>
              <a:rPr lang="en-US" sz="2000" dirty="0"/>
              <a:t>Los Alamos National Laboratory</a:t>
            </a:r>
          </a:p>
          <a:p>
            <a:endParaRPr lang="en-US" sz="2000" dirty="0"/>
          </a:p>
        </p:txBody>
      </p:sp>
      <p:sp>
        <p:nvSpPr>
          <p:cNvPr id="10" name="Text Placeholder 9"/>
          <p:cNvSpPr>
            <a:spLocks noGrp="1"/>
          </p:cNvSpPr>
          <p:nvPr>
            <p:ph type="body" sz="quarter" idx="14"/>
          </p:nvPr>
        </p:nvSpPr>
        <p:spPr/>
        <p:txBody>
          <a:bodyPr/>
          <a:lstStyle/>
          <a:p>
            <a:r>
              <a:rPr lang="en-US" dirty="0"/>
              <a:t>LA-UR-19-26390</a:t>
            </a:r>
          </a:p>
        </p:txBody>
      </p:sp>
      <p:pic>
        <p:nvPicPr>
          <p:cNvPr id="12" name="Picture 13" descr="NNSAlogo_Black.jpg"/>
          <p:cNvPicPr>
            <a:picLocks noChangeAspect="1"/>
          </p:cNvPicPr>
          <p:nvPr/>
        </p:nvPicPr>
        <p:blipFill>
          <a:blip r:embed="rId3"/>
          <a:srcRect/>
          <a:stretch>
            <a:fillRect/>
          </a:stretch>
        </p:blipFill>
        <p:spPr bwMode="auto">
          <a:xfrm>
            <a:off x="212725" y="6119813"/>
            <a:ext cx="1023938" cy="247650"/>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8065" y="3563493"/>
            <a:ext cx="2283660" cy="1217952"/>
          </a:xfrm>
          <a:prstGeom prst="rect">
            <a:avLst/>
          </a:prstGeom>
        </p:spPr>
      </p:pic>
      <p:sp>
        <p:nvSpPr>
          <p:cNvPr id="3" name="Rectangle 2"/>
          <p:cNvSpPr/>
          <p:nvPr/>
        </p:nvSpPr>
        <p:spPr>
          <a:xfrm>
            <a:off x="1358065" y="5874306"/>
            <a:ext cx="6367038" cy="707886"/>
          </a:xfrm>
          <a:prstGeom prst="rect">
            <a:avLst/>
          </a:prstGeom>
        </p:spPr>
        <p:txBody>
          <a:bodyPr wrap="square">
            <a:spAutoFit/>
          </a:bodyPr>
          <a:lstStyle/>
          <a:p>
            <a:r>
              <a:rPr lang="en-US" sz="800" dirty="0">
                <a:solidFill>
                  <a:schemeClr val="accent1"/>
                </a:solidFill>
              </a:rPr>
              <a:t>Sandia National Laboratories is </a:t>
            </a:r>
            <a:r>
              <a:rPr lang="en-US" sz="800">
                <a:solidFill>
                  <a:schemeClr val="accent1"/>
                </a:solidFill>
              </a:rPr>
              <a:t>a multi-mission </a:t>
            </a:r>
            <a:r>
              <a:rPr lang="en-US" sz="800" dirty="0">
                <a:solidFill>
                  <a:schemeClr val="accent1"/>
                </a:solidFill>
              </a:rPr>
              <a:t>laboratory managed and operated by National Technology &amp; Engineering Solutions of Sandia, LLC, a wholly owned subsidiary of Honeywell International Inc., for the U.S. Department of Energy’s National Nuclear Security Administration under contract DE-NA0003525.</a:t>
            </a:r>
          </a:p>
          <a:p>
            <a:r>
              <a:rPr lang="en-US" sz="800" dirty="0">
                <a:solidFill>
                  <a:schemeClr val="accent1"/>
                </a:solidFill>
              </a:rPr>
              <a:t>Los Alamos National Laboratory is managed by Triad National Security, LLC for the U.S. Department of Energy’s National Nuclear Security Administration.</a:t>
            </a:r>
          </a:p>
        </p:txBody>
      </p:sp>
      <p:pic>
        <p:nvPicPr>
          <p:cNvPr id="8" name="Picture 7">
            <a:extLst>
              <a:ext uri="{FF2B5EF4-FFF2-40B4-BE49-F238E27FC236}">
                <a16:creationId xmlns:a16="http://schemas.microsoft.com/office/drawing/2014/main" id="{92129848-2B41-4938-915C-0BC289F6969F}"/>
              </a:ext>
            </a:extLst>
          </p:cNvPr>
          <p:cNvPicPr>
            <a:picLocks noChangeAspect="1"/>
          </p:cNvPicPr>
          <p:nvPr/>
        </p:nvPicPr>
        <p:blipFill>
          <a:blip r:embed="rId5"/>
          <a:stretch>
            <a:fillRect/>
          </a:stretch>
        </p:blipFill>
        <p:spPr>
          <a:xfrm>
            <a:off x="1727200" y="2327133"/>
            <a:ext cx="1914525" cy="752475"/>
          </a:xfrm>
          <a:prstGeom prst="rect">
            <a:avLst/>
          </a:prstGeom>
        </p:spPr>
      </p:pic>
      <p:sp>
        <p:nvSpPr>
          <p:cNvPr id="4" name="Rectangle 3"/>
          <p:cNvSpPr/>
          <p:nvPr/>
        </p:nvSpPr>
        <p:spPr>
          <a:xfrm>
            <a:off x="4225159" y="2230505"/>
            <a:ext cx="4572000" cy="707886"/>
          </a:xfrm>
          <a:prstGeom prst="rect">
            <a:avLst/>
          </a:prstGeom>
        </p:spPr>
        <p:txBody>
          <a:bodyPr>
            <a:spAutoFit/>
          </a:bodyPr>
          <a:lstStyle/>
          <a:p>
            <a:r>
              <a:rPr lang="en-US" sz="2000" b="1" dirty="0"/>
              <a:t>Ann L. Hodges, CSEP, </a:t>
            </a:r>
            <a:r>
              <a:rPr lang="en-US" sz="2000" b="1" dirty="0" err="1"/>
              <a:t>SAFe</a:t>
            </a:r>
            <a:r>
              <a:rPr lang="en-US" sz="2000" b="1" dirty="0"/>
              <a:t> SPC4</a:t>
            </a:r>
          </a:p>
          <a:p>
            <a:r>
              <a:rPr lang="en-US" sz="2000" b="1" dirty="0"/>
              <a:t>         Sandia National Laboratories  </a:t>
            </a:r>
          </a:p>
        </p:txBody>
      </p:sp>
    </p:spTree>
    <p:extLst>
      <p:ext uri="{BB962C8B-B14F-4D97-AF65-F5344CB8AC3E}">
        <p14:creationId xmlns:p14="http://schemas.microsoft.com/office/powerpoint/2010/main" val="826197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and Rationale for Forming the ESR&amp;D WG</a:t>
            </a:r>
          </a:p>
        </p:txBody>
      </p:sp>
      <p:sp>
        <p:nvSpPr>
          <p:cNvPr id="3" name="Date Placeholder 2"/>
          <p:cNvSpPr>
            <a:spLocks noGrp="1"/>
          </p:cNvSpPr>
          <p:nvPr>
            <p:ph type="dt" sz="half" idx="10"/>
          </p:nvPr>
        </p:nvSpPr>
        <p:spPr/>
        <p:txBody>
          <a:bodyPr/>
          <a:lstStyle/>
          <a:p>
            <a:fld id="{3BB050BD-D5D4-004B-87E1-382D8D28594F}" type="datetime1">
              <a:rPr lang="en-US" smtClean="0"/>
              <a:t>7/8/2019</a:t>
            </a:fld>
            <a:r>
              <a:rPr lang="en-US"/>
              <a:t>   |   </a:t>
            </a:r>
            <a:fld id="{5D01E7E5-6465-7A46-A26D-BAABC2D34D38}" type="slidenum">
              <a:rPr lang="en-US" smtClean="0"/>
              <a:t>6</a:t>
            </a:fld>
            <a:endParaRPr lang="en-US" dirty="0"/>
          </a:p>
        </p:txBody>
      </p:sp>
      <p:sp>
        <p:nvSpPr>
          <p:cNvPr id="4" name="Content Placeholder 3"/>
          <p:cNvSpPr>
            <a:spLocks noGrp="1"/>
          </p:cNvSpPr>
          <p:nvPr>
            <p:ph idx="1"/>
          </p:nvPr>
        </p:nvSpPr>
        <p:spPr/>
        <p:txBody>
          <a:bodyPr/>
          <a:lstStyle/>
          <a:p>
            <a:r>
              <a:rPr lang="en-US" dirty="0"/>
              <a:t>Early phases are crucial to the design process</a:t>
            </a:r>
          </a:p>
          <a:p>
            <a:r>
              <a:rPr lang="en-US" dirty="0"/>
              <a:t>ESR&amp;D requires a risk-based, disciplined and graded approach to effectively manage scope, cost, and complexity</a:t>
            </a:r>
          </a:p>
          <a:p>
            <a:pPr lvl="1"/>
            <a:r>
              <a:rPr lang="en-US" dirty="0"/>
              <a:t>Little guidance on how to apply SE to ESR&amp;D</a:t>
            </a:r>
          </a:p>
          <a:p>
            <a:r>
              <a:rPr lang="en-US" dirty="0"/>
              <a:t>The value of SE as applied to ESR&amp;D is not well understood</a:t>
            </a:r>
          </a:p>
          <a:p>
            <a:pPr lvl="1"/>
            <a:r>
              <a:rPr lang="en-US" dirty="0"/>
              <a:t>Subset of the larger issue of the value proposition for SE -- perceptions that systems engineering is heavily process oriented, adds unnecessary costs, and should be applied only to mature technologies</a:t>
            </a:r>
          </a:p>
          <a:p>
            <a:r>
              <a:rPr lang="en-US" dirty="0"/>
              <a:t>The issue of how systems engineering is applied in ESR&amp;D is of high importance to national and international laboratories, federally funded research and development centers (FFRDCs), university affiliated research centers, and public and private science and technology (S&amp;T) and R&amp;D organizations</a:t>
            </a:r>
          </a:p>
          <a:p>
            <a:pPr lvl="1"/>
            <a:r>
              <a:rPr lang="en-US" dirty="0"/>
              <a:t>Effort began at IW18, spearheaded by four national Labs</a:t>
            </a:r>
          </a:p>
          <a:p>
            <a:pPr lvl="1"/>
            <a:r>
              <a:rPr lang="en-US" dirty="0"/>
              <a:t>Info session at IW19 drew over 40 people from a broad spectrum of organizations</a:t>
            </a:r>
          </a:p>
          <a:p>
            <a:pPr marL="173826" lvl="1" indent="0">
              <a:buNone/>
            </a:pPr>
            <a:endParaRPr lang="en-US" dirty="0"/>
          </a:p>
        </p:txBody>
      </p:sp>
    </p:spTree>
    <p:extLst>
      <p:ext uri="{BB962C8B-B14F-4D97-AF65-F5344CB8AC3E}">
        <p14:creationId xmlns:p14="http://schemas.microsoft.com/office/powerpoint/2010/main" val="222905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a:t>
            </a:r>
          </a:p>
        </p:txBody>
      </p:sp>
      <p:sp>
        <p:nvSpPr>
          <p:cNvPr id="3" name="Date Placeholder 2"/>
          <p:cNvSpPr>
            <a:spLocks noGrp="1"/>
          </p:cNvSpPr>
          <p:nvPr>
            <p:ph type="dt" sz="half" idx="10"/>
          </p:nvPr>
        </p:nvSpPr>
        <p:spPr/>
        <p:txBody>
          <a:bodyPr/>
          <a:lstStyle/>
          <a:p>
            <a:fld id="{3BB050BD-D5D4-004B-87E1-382D8D28594F}" type="datetime1">
              <a:rPr lang="en-US" smtClean="0"/>
              <a:t>7/8/2019</a:t>
            </a:fld>
            <a:r>
              <a:rPr lang="en-US"/>
              <a:t>   |   </a:t>
            </a:r>
            <a:fld id="{5D01E7E5-6465-7A46-A26D-BAABC2D34D38}" type="slidenum">
              <a:rPr lang="en-US" smtClean="0"/>
              <a:t>7</a:t>
            </a:fld>
            <a:endParaRPr lang="en-US" dirty="0"/>
          </a:p>
        </p:txBody>
      </p:sp>
      <p:sp>
        <p:nvSpPr>
          <p:cNvPr id="4" name="Content Placeholder 3"/>
          <p:cNvSpPr>
            <a:spLocks noGrp="1"/>
          </p:cNvSpPr>
          <p:nvPr>
            <p:ph idx="1"/>
          </p:nvPr>
        </p:nvSpPr>
        <p:spPr/>
        <p:txBody>
          <a:bodyPr/>
          <a:lstStyle/>
          <a:p>
            <a:r>
              <a:rPr lang="en-US" dirty="0"/>
              <a:t>Provide a forum for soliciting, enhancing, and communicating systems engineering principles and activities that are most relevant and create the greatest value for ESR&amp;D projects</a:t>
            </a:r>
          </a:p>
          <a:p>
            <a:r>
              <a:rPr lang="en-US" dirty="0"/>
              <a:t>Engage other INCOSE working groups and external organizations that have similar interests</a:t>
            </a:r>
          </a:p>
          <a:p>
            <a:r>
              <a:rPr lang="en-US" dirty="0"/>
              <a:t>Provide knowledge, guidelines, and frameworks for the application of systems engineering in ESR&amp;D</a:t>
            </a:r>
          </a:p>
        </p:txBody>
      </p:sp>
    </p:spTree>
    <p:extLst>
      <p:ext uri="{BB962C8B-B14F-4D97-AF65-F5344CB8AC3E}">
        <p14:creationId xmlns:p14="http://schemas.microsoft.com/office/powerpoint/2010/main" val="296200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Be Answered By the WG</a:t>
            </a:r>
          </a:p>
        </p:txBody>
      </p:sp>
      <p:sp>
        <p:nvSpPr>
          <p:cNvPr id="3" name="Date Placeholder 2"/>
          <p:cNvSpPr>
            <a:spLocks noGrp="1"/>
          </p:cNvSpPr>
          <p:nvPr>
            <p:ph type="dt" sz="half" idx="10"/>
          </p:nvPr>
        </p:nvSpPr>
        <p:spPr/>
        <p:txBody>
          <a:bodyPr/>
          <a:lstStyle/>
          <a:p>
            <a:fld id="{3BB050BD-D5D4-004B-87E1-382D8D28594F}" type="datetime1">
              <a:rPr lang="en-US" smtClean="0"/>
              <a:t>7/8/2019</a:t>
            </a:fld>
            <a:r>
              <a:rPr lang="en-US"/>
              <a:t>   |   </a:t>
            </a:r>
            <a:fld id="{5D01E7E5-6465-7A46-A26D-BAABC2D34D38}" type="slidenum">
              <a:rPr lang="en-US" smtClean="0"/>
              <a:t>8</a:t>
            </a:fld>
            <a:endParaRPr lang="en-US" dirty="0"/>
          </a:p>
        </p:txBody>
      </p:sp>
      <p:sp>
        <p:nvSpPr>
          <p:cNvPr id="4" name="Content Placeholder 3"/>
          <p:cNvSpPr>
            <a:spLocks noGrp="1"/>
          </p:cNvSpPr>
          <p:nvPr>
            <p:ph idx="1"/>
          </p:nvPr>
        </p:nvSpPr>
        <p:spPr/>
        <p:txBody>
          <a:bodyPr/>
          <a:lstStyle/>
          <a:p>
            <a:r>
              <a:rPr lang="en-US" sz="2000" dirty="0"/>
              <a:t>When should systems engineering (SE) be applied to early stage R&amp;D?</a:t>
            </a:r>
          </a:p>
          <a:p>
            <a:pPr lvl="0"/>
            <a:r>
              <a:rPr lang="en-US" sz="2000" dirty="0"/>
              <a:t>Are there triggers that could identify when SE should be applied, e.g., dollar threshold, minimum technology readiness level, stakeholder complexity, etc.?</a:t>
            </a:r>
          </a:p>
          <a:p>
            <a:r>
              <a:rPr lang="en-US" sz="2000" dirty="0"/>
              <a:t>What SE concepts have the biggest "bang for the buck" in these types of projects?</a:t>
            </a:r>
          </a:p>
          <a:p>
            <a:r>
              <a:rPr lang="en-US" sz="2000" dirty="0"/>
              <a:t>What SE practices, when applied early in an R&amp;D project, support future growth if there is a desire to “productionize” the R&amp;D’s focus area?</a:t>
            </a:r>
          </a:p>
          <a:p>
            <a:pPr lvl="0"/>
            <a:r>
              <a:rPr lang="en-US" sz="2000" dirty="0"/>
              <a:t>How does one go about tailoring SE for these early stage projects that, quite frankly, may not exist for more than a year?</a:t>
            </a:r>
          </a:p>
          <a:p>
            <a:pPr lvl="0"/>
            <a:r>
              <a:rPr lang="en-US" sz="2000" dirty="0"/>
              <a:t>What are the challenges in applying SE to early stage R&amp;D?</a:t>
            </a:r>
          </a:p>
          <a:p>
            <a:pPr lvl="0"/>
            <a:r>
              <a:rPr lang="en-US" sz="2000" dirty="0"/>
              <a:t>Is there a compelling value proposition for “selling” the idea of applying SE to early stage R&amp;D projects?</a:t>
            </a:r>
          </a:p>
          <a:p>
            <a:endParaRPr lang="en-US" sz="2000" dirty="0"/>
          </a:p>
          <a:p>
            <a:endParaRPr lang="en-US" sz="2000" dirty="0"/>
          </a:p>
        </p:txBody>
      </p:sp>
    </p:spTree>
    <p:extLst>
      <p:ext uri="{BB962C8B-B14F-4D97-AF65-F5344CB8AC3E}">
        <p14:creationId xmlns:p14="http://schemas.microsoft.com/office/powerpoint/2010/main" val="795386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Sneak Peek at Initial Answers to Questions</a:t>
            </a:r>
          </a:p>
        </p:txBody>
      </p:sp>
      <p:sp>
        <p:nvSpPr>
          <p:cNvPr id="3" name="Date Placeholder 2"/>
          <p:cNvSpPr>
            <a:spLocks noGrp="1"/>
          </p:cNvSpPr>
          <p:nvPr>
            <p:ph type="dt" sz="half" idx="10"/>
          </p:nvPr>
        </p:nvSpPr>
        <p:spPr/>
        <p:txBody>
          <a:bodyPr/>
          <a:lstStyle/>
          <a:p>
            <a:fld id="{3BB050BD-D5D4-004B-87E1-382D8D28594F}" type="datetime1">
              <a:rPr lang="en-US" smtClean="0"/>
              <a:t>7/8/2019</a:t>
            </a:fld>
            <a:r>
              <a:rPr lang="en-US"/>
              <a:t>   |   </a:t>
            </a:r>
            <a:fld id="{5D01E7E5-6465-7A46-A26D-BAABC2D34D38}" type="slidenum">
              <a:rPr lang="en-US" smtClean="0"/>
              <a:t>9</a:t>
            </a:fld>
            <a:endParaRPr lang="en-US" dirty="0"/>
          </a:p>
        </p:txBody>
      </p:sp>
      <p:sp>
        <p:nvSpPr>
          <p:cNvPr id="4" name="Content Placeholder 3"/>
          <p:cNvSpPr>
            <a:spLocks noGrp="1"/>
          </p:cNvSpPr>
          <p:nvPr>
            <p:ph idx="1"/>
          </p:nvPr>
        </p:nvSpPr>
        <p:spPr/>
        <p:txBody>
          <a:bodyPr/>
          <a:lstStyle/>
          <a:p>
            <a:r>
              <a:rPr lang="en-US" sz="2000" dirty="0"/>
              <a:t>When to apply SE → As early in the concept phase as possible, preferably from project initiation</a:t>
            </a:r>
          </a:p>
          <a:p>
            <a:r>
              <a:rPr lang="en-US" sz="2000" dirty="0"/>
              <a:t>Triggers for when/how much SE → (1) Risk-based determination considers project and product risks to guide degree of SE rigor and (2) no </a:t>
            </a:r>
            <a:r>
              <a:rPr lang="en-US" sz="2000" i="1" dirty="0"/>
              <a:t>de </a:t>
            </a:r>
            <a:r>
              <a:rPr lang="en-US" sz="2000" i="1" dirty="0" err="1"/>
              <a:t>minimus</a:t>
            </a:r>
            <a:r>
              <a:rPr lang="en-US" sz="2000" i="1" dirty="0"/>
              <a:t> </a:t>
            </a:r>
            <a:r>
              <a:rPr lang="en-US" sz="2000" dirty="0"/>
              <a:t>standard </a:t>
            </a:r>
          </a:p>
          <a:p>
            <a:r>
              <a:rPr lang="en-US" sz="2000" dirty="0"/>
              <a:t>Concepts with most “bang for the buck” → Analysis activities:  business and mission, stakeholder, lifecycle</a:t>
            </a:r>
          </a:p>
          <a:p>
            <a:r>
              <a:rPr lang="en-US" sz="2000" dirty="0"/>
              <a:t>SE practices that support future growth → Good analysis in the concept phase ensures that the project team thoroughly understands the problem space before progressing to solution development</a:t>
            </a:r>
          </a:p>
          <a:p>
            <a:r>
              <a:rPr lang="en-US" sz="2000" dirty="0"/>
              <a:t>Tailoring → Successive iteration using the waterfall method</a:t>
            </a:r>
          </a:p>
        </p:txBody>
      </p:sp>
    </p:spTree>
    <p:extLst>
      <p:ext uri="{BB962C8B-B14F-4D97-AF65-F5344CB8AC3E}">
        <p14:creationId xmlns:p14="http://schemas.microsoft.com/office/powerpoint/2010/main" val="2211433077"/>
      </p:ext>
    </p:extLst>
  </p:cSld>
  <p:clrMapOvr>
    <a:masterClrMapping/>
  </p:clrMapOvr>
</p:sld>
</file>

<file path=ppt/theme/theme1.xml><?xml version="1.0" encoding="utf-8"?>
<a:theme xmlns:a="http://schemas.openxmlformats.org/drawingml/2006/main" name="Office Theme">
  <a:themeElements>
    <a:clrScheme name="LANL75">
      <a:dk1>
        <a:srgbClr val="5E5E5E"/>
      </a:dk1>
      <a:lt1>
        <a:srgbClr val="FFFFFF"/>
      </a:lt1>
      <a:dk2>
        <a:srgbClr val="919191"/>
      </a:dk2>
      <a:lt2>
        <a:srgbClr val="EFEEED"/>
      </a:lt2>
      <a:accent1>
        <a:srgbClr val="130D1F"/>
      </a:accent1>
      <a:accent2>
        <a:srgbClr val="F8B617"/>
      </a:accent2>
      <a:accent3>
        <a:srgbClr val="2682CF"/>
      </a:accent3>
      <a:accent4>
        <a:srgbClr val="EA7820"/>
      </a:accent4>
      <a:accent5>
        <a:srgbClr val="F4482D"/>
      </a:accent5>
      <a:accent6>
        <a:srgbClr val="229357"/>
      </a:accent6>
      <a:hlink>
        <a:srgbClr val="385AC7"/>
      </a:hlink>
      <a:folHlink>
        <a:srgbClr val="4E13D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nl75-standard" id="{84E477DD-B912-2047-B7A2-5D52B07E3281}" vid="{59648681-6E63-454F-B74D-CCF2F1C3EE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2335</TotalTime>
  <Words>1535</Words>
  <Application>Microsoft Office PowerPoint</Application>
  <PresentationFormat>On-screen Show (4:3)</PresentationFormat>
  <Paragraphs>148</Paragraphs>
  <Slides>16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A Few Words First</vt:lpstr>
      <vt:lpstr>Enchantment Chapter Monthly Meeting</vt:lpstr>
      <vt:lpstr>Today’s Presentation</vt:lpstr>
      <vt:lpstr>Speaker Bio</vt:lpstr>
      <vt:lpstr>Systems Engineering (SE) for Early Stage Research &amp; Development (ESR&amp;D) Working Group Update</vt:lpstr>
      <vt:lpstr>Background and Rationale for Forming the ESR&amp;D WG</vt:lpstr>
      <vt:lpstr>Goals</vt:lpstr>
      <vt:lpstr>Questions to Be Answered By the WG</vt:lpstr>
      <vt:lpstr>Sneak Peek at Initial Answers to Questions</vt:lpstr>
      <vt:lpstr>More Answers</vt:lpstr>
      <vt:lpstr>WG Approach</vt:lpstr>
      <vt:lpstr>WG Success Metrics</vt:lpstr>
      <vt:lpstr>Get Involved!</vt:lpstr>
      <vt:lpstr>Upcoming Opportunities for Engagement</vt:lpstr>
      <vt:lpstr>Today’s Presentation</vt:lpstr>
      <vt:lpstr>Please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Hodges, Ann L</cp:lastModifiedBy>
  <cp:revision>117</cp:revision>
  <cp:lastPrinted>2019-06-24T20:30:07Z</cp:lastPrinted>
  <dcterms:created xsi:type="dcterms:W3CDTF">2018-02-05T17:17:53Z</dcterms:created>
  <dcterms:modified xsi:type="dcterms:W3CDTF">2019-07-08T23:27:40Z</dcterms:modified>
</cp:coreProperties>
</file>