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2" y="342"/>
      </p:cViewPr>
      <p:guideLst>
        <p:guide orient="horz" pos="216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C3AC9A1-566C-4891-B310-C83B3EF1F684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4BB3A29E-715A-49AB-8D93-94B281E00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8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A29E-715A-49AB-8D93-94B281E002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4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7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6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4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5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3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1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4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57041-CA51-46A8-80A5-2EA9438168F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alhodge@sandia.gov" TargetMode="External"/><Relationship Id="rId7" Type="http://schemas.openxmlformats.org/officeDocument/2006/relationships/hyperlink" Target="https://www.linkedin.com/company/incoseenchant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witter.com/EnchantIncose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www.eventbrite.com/e/systems-engineering-challenge-event-2019-tickets-63395130542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" y="8694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cs typeface="Arial" panose="020B0604020202020204" pitchFamily="34" charset="0"/>
              </a:rPr>
              <a:t>The INCOSE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Britannic Bold" panose="020B0903060703020204" pitchFamily="34" charset="0"/>
                <a:cs typeface="Arial" panose="020B0604020202020204" pitchFamily="34" charset="0"/>
              </a:rPr>
              <a:t>Enchantment Chapter </a:t>
            </a:r>
            <a:r>
              <a:rPr lang="en-US" sz="2000" b="1" dirty="0">
                <a:cs typeface="Arial" panose="020B0604020202020204" pitchFamily="34" charset="0"/>
              </a:rPr>
              <a:t>presents: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499" y="1981200"/>
            <a:ext cx="8865600" cy="25699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/>
              <a:t>Where:</a:t>
            </a:r>
            <a:r>
              <a:rPr lang="en-US" sz="1600" dirty="0"/>
              <a:t>	Nexus Brewery, 4730 Pan American </a:t>
            </a:r>
            <a:r>
              <a:rPr lang="en-US" sz="1600" dirty="0" err="1"/>
              <a:t>Fwy</a:t>
            </a:r>
            <a:r>
              <a:rPr lang="en-US" sz="1600" dirty="0"/>
              <a:t> NE, Albuquerque, NM 87109</a:t>
            </a:r>
          </a:p>
          <a:p>
            <a:pPr>
              <a:spcAft>
                <a:spcPts val="600"/>
              </a:spcAft>
            </a:pPr>
            <a:r>
              <a:rPr lang="en-US" sz="1600" b="1" dirty="0"/>
              <a:t>When:</a:t>
            </a:r>
            <a:r>
              <a:rPr lang="en-US" sz="1600" dirty="0"/>
              <a:t>	Wednesday, September 11, 2019, 5:30pm – 7:15pm                                                                   	Check in @ 5:30pm, networking 5:30pm – 6:15pm, discussion 6:15pm – 7:15pm, and optional 	dinner (on your own) 7:15pm – 9:00pm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Submit your challenge idea to </a:t>
            </a:r>
            <a:r>
              <a:rPr lang="en-US" sz="1600" dirty="0">
                <a:hlinkClick r:id="rId3"/>
              </a:rPr>
              <a:t>Ann Hodges </a:t>
            </a:r>
            <a:r>
              <a:rPr lang="en-US" sz="1600" dirty="0"/>
              <a:t>by COB September 6.  In your submission, include the verbiage you want shared for the challenge and how you want to be identified (anonymous is fine).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6"/>
                </a:solidFill>
              </a:rPr>
              <a:t>Admission: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Free, </a:t>
            </a:r>
            <a:r>
              <a:rPr lang="en-US" i="1" u="sng" dirty="0">
                <a:solidFill>
                  <a:schemeClr val="accent4">
                    <a:lumMod val="75000"/>
                  </a:schemeClr>
                </a:solidFill>
                <a:hlinkClick r:id="rId4"/>
              </a:rPr>
              <a:t>register via </a:t>
            </a:r>
            <a:r>
              <a:rPr lang="en-US" i="1" u="sng" dirty="0" err="1">
                <a:solidFill>
                  <a:schemeClr val="accent4">
                    <a:lumMod val="75000"/>
                  </a:schemeClr>
                </a:solidFill>
                <a:hlinkClick r:id="rId4"/>
              </a:rPr>
              <a:t>EventBrite</a:t>
            </a:r>
            <a:r>
              <a:rPr lang="en-US" i="1" u="sng" dirty="0">
                <a:solidFill>
                  <a:schemeClr val="accent4">
                    <a:lumMod val="75000"/>
                  </a:schemeClr>
                </a:solidFill>
                <a:hlinkClick r:id="rId4"/>
              </a:rPr>
              <a:t> </a:t>
            </a:r>
            <a:r>
              <a:rPr lang="en-US" dirty="0">
                <a:solidFill>
                  <a:schemeClr val="accent6"/>
                </a:solidFill>
              </a:rPr>
              <a:t>by September 10, 2019 at 5 pm. Event includes free appetizers and 1 drink of your choice (fine </a:t>
            </a:r>
            <a:r>
              <a:rPr lang="en-US" dirty="0" err="1">
                <a:solidFill>
                  <a:schemeClr val="accent6"/>
                </a:solidFill>
              </a:rPr>
              <a:t>microbrewed</a:t>
            </a:r>
            <a:r>
              <a:rPr lang="en-US" dirty="0">
                <a:solidFill>
                  <a:schemeClr val="accent6"/>
                </a:solidFill>
              </a:rPr>
              <a:t> beer or other) from Nexus.</a:t>
            </a:r>
          </a:p>
          <a:p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6533878" y="4624550"/>
            <a:ext cx="2305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  <a:cs typeface="Andalus" panose="02020603050405020304" pitchFamily="18" charset="-78"/>
              </a:rPr>
              <a:t>Nexus Brewery location: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5336" y="1066800"/>
            <a:ext cx="91593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i="1" dirty="0"/>
              <a:t>Network with your fellow SE professionals to explore SE challenges submitted by Chapter members – collaboratively discuss the nature of the challenge, brainstorm suggestions to overcome issues &amp; amplify positive aspects. </a:t>
            </a:r>
          </a:p>
          <a:p>
            <a:pPr algn="ctr">
              <a:spcBef>
                <a:spcPts val="1200"/>
              </a:spcBef>
            </a:pP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378" y="4288220"/>
            <a:ext cx="6768453" cy="369332"/>
          </a:xfrm>
          <a:prstGeom prst="rect">
            <a:avLst/>
          </a:prstGeom>
          <a:ln w="38100" cmpd="thickThin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cs typeface="Andalus" panose="02020603050405020304" pitchFamily="18" charset="-78"/>
              </a:rPr>
              <a:t>**Event limited to 35 guests! Must be 21 to consume alcohol**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80CAB4-E07A-428B-96CA-456D1AE72CC9}"/>
              </a:ext>
            </a:extLst>
          </p:cNvPr>
          <p:cNvSpPr txBox="1"/>
          <p:nvPr/>
        </p:nvSpPr>
        <p:spPr>
          <a:xfrm>
            <a:off x="85264" y="609600"/>
            <a:ext cx="7115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2019 2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nd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Annual Systems Engineering Challenge Event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5CEE9BB-8150-4E19-8A1E-4E6C7A59E0F3}"/>
              </a:ext>
            </a:extLst>
          </p:cNvPr>
          <p:cNvGrpSpPr/>
          <p:nvPr/>
        </p:nvGrpSpPr>
        <p:grpSpPr>
          <a:xfrm>
            <a:off x="291783" y="4720674"/>
            <a:ext cx="3061017" cy="1811738"/>
            <a:chOff x="4864501" y="2563981"/>
            <a:chExt cx="3215630" cy="188392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3C01407-F267-40F1-93B6-BD1F40326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4501" y="2810202"/>
              <a:ext cx="2462997" cy="12375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69444E3-930F-40D0-ACDF-BD945390A62A}"/>
                </a:ext>
              </a:extLst>
            </p:cNvPr>
            <p:cNvSpPr txBox="1"/>
            <p:nvPr/>
          </p:nvSpPr>
          <p:spPr>
            <a:xfrm>
              <a:off x="4864501" y="4047797"/>
              <a:ext cx="32156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u="sng" dirty="0">
                  <a:hlinkClick r:id="rId6"/>
                </a:rPr>
                <a:t>https://twitter.com/EnchantIncose</a:t>
              </a:r>
              <a:r>
                <a:rPr lang="en-US" sz="1000" dirty="0"/>
                <a:t>   </a:t>
              </a:r>
            </a:p>
            <a:p>
              <a:r>
                <a:rPr lang="en-US" sz="1000" u="sng" dirty="0">
                  <a:hlinkClick r:id="rId7"/>
                </a:rPr>
                <a:t>https://www.linkedin.com/company/incoseenchantment</a:t>
              </a:r>
              <a:endParaRPr lang="en-US" sz="10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D2AEC0-C363-4EDF-A953-49FA64C0EF08}"/>
                </a:ext>
              </a:extLst>
            </p:cNvPr>
            <p:cNvSpPr txBox="1"/>
            <p:nvPr/>
          </p:nvSpPr>
          <p:spPr>
            <a:xfrm>
              <a:off x="4864501" y="2563981"/>
              <a:ext cx="28135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Follow the Enchantment Chapter on Social Media</a:t>
              </a:r>
              <a:endParaRPr lang="en-US" sz="1000" dirty="0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3C5BFD4-A157-4177-806C-AAA7E24B71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22174" y="57642"/>
            <a:ext cx="1416630" cy="10086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9E7FA1-0F90-4576-ADE7-F0BE1E02B4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3148" y="4908025"/>
            <a:ext cx="2872332" cy="19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7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81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Andalus</vt:lpstr>
      <vt:lpstr>Arial</vt:lpstr>
      <vt:lpstr>Arial Black</vt:lpstr>
      <vt:lpstr>Britannic Bold</vt:lpstr>
      <vt:lpstr>Calibri</vt:lpstr>
      <vt:lpstr>Office Theme</vt:lpstr>
      <vt:lpstr>PowerPoint Presentation</vt:lpstr>
    </vt:vector>
  </TitlesOfParts>
  <Company>Sandia National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Mary L</dc:creator>
  <cp:lastModifiedBy>Hodges, Ann L</cp:lastModifiedBy>
  <cp:revision>89</cp:revision>
  <cp:lastPrinted>2017-05-14T17:45:27Z</cp:lastPrinted>
  <dcterms:created xsi:type="dcterms:W3CDTF">2015-05-26T16:13:59Z</dcterms:created>
  <dcterms:modified xsi:type="dcterms:W3CDTF">2019-06-20T14:59:29Z</dcterms:modified>
</cp:coreProperties>
</file>