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96" r:id="rId4"/>
    <p:sldMasterId id="2147484024" r:id="rId5"/>
    <p:sldMasterId id="2147484042" r:id="rId6"/>
    <p:sldMasterId id="2147484105" r:id="rId7"/>
    <p:sldMasterId id="2147484128" r:id="rId8"/>
    <p:sldMasterId id="2147484136" r:id="rId9"/>
  </p:sldMasterIdLst>
  <p:notesMasterIdLst>
    <p:notesMasterId r:id="rId32"/>
  </p:notesMasterIdLst>
  <p:handoutMasterIdLst>
    <p:handoutMasterId r:id="rId33"/>
  </p:handoutMasterIdLst>
  <p:sldIdLst>
    <p:sldId id="2464" r:id="rId10"/>
    <p:sldId id="2470" r:id="rId11"/>
    <p:sldId id="4240" r:id="rId12"/>
    <p:sldId id="4243" r:id="rId13"/>
    <p:sldId id="4244" r:id="rId14"/>
    <p:sldId id="4245" r:id="rId15"/>
    <p:sldId id="4246" r:id="rId16"/>
    <p:sldId id="4247" r:id="rId17"/>
    <p:sldId id="4248" r:id="rId18"/>
    <p:sldId id="4251" r:id="rId19"/>
    <p:sldId id="4249" r:id="rId20"/>
    <p:sldId id="4250" r:id="rId21"/>
    <p:sldId id="4253" r:id="rId22"/>
    <p:sldId id="4254" r:id="rId23"/>
    <p:sldId id="4255" r:id="rId24"/>
    <p:sldId id="4256" r:id="rId25"/>
    <p:sldId id="4257" r:id="rId26"/>
    <p:sldId id="4258" r:id="rId27"/>
    <p:sldId id="4260" r:id="rId28"/>
    <p:sldId id="4259" r:id="rId29"/>
    <p:sldId id="3917" r:id="rId30"/>
    <p:sldId id="4261" r:id="rId31"/>
  </p:sldIdLst>
  <p:sldSz cx="12192000" cy="6858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Garamond" panose="02020404030301010803" pitchFamily="18" charset="0"/>
      <p:regular r:id="rId40"/>
      <p:bold r:id="rId41"/>
      <p:italic r:id="rId42"/>
    </p:embeddedFont>
    <p:embeddedFont>
      <p:font typeface="Gill Sans MT" panose="020B0502020104020203" pitchFamily="34" charset="0"/>
      <p:regular r:id="rId43"/>
      <p:bold r:id="rId44"/>
      <p:italic r:id="rId45"/>
      <p:boldItalic r:id="rId46"/>
    </p:embeddedFont>
    <p:embeddedFont>
      <p:font typeface="Open Sans" panose="020B0606030504020204" pitchFamily="34" charset="0"/>
      <p:regular r:id="rId47"/>
      <p:bold r:id="rId48"/>
      <p:italic r:id="rId49"/>
      <p:boldItalic r:id="rId50"/>
    </p:embeddedFont>
    <p:embeddedFont>
      <p:font typeface="Open Sans Light" panose="020B0306030504020204" pitchFamily="34" charset="0"/>
      <p:regular r:id="rId51"/>
      <p:italic r:id="rId52"/>
    </p:embeddedFont>
    <p:embeddedFont>
      <p:font typeface="Open Sans SemiBold" panose="020B0706030804020204" pitchFamily="34" charset="0"/>
      <p:regular r:id="rId53"/>
      <p:bold r:id="rId54"/>
      <p:italic r:id="rId55"/>
      <p:boldItalic r:id="rId56"/>
    </p:embeddedFont>
    <p:embeddedFont>
      <p:font typeface="Trebuchet MS" panose="020B0603020202020204" pitchFamily="34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we, Jennifer" initials="AJ" lastIdx="5" clrIdx="0">
    <p:extLst>
      <p:ext uri="{19B8F6BF-5375-455C-9EA6-DF929625EA0E}">
        <p15:presenceInfo xmlns:p15="http://schemas.microsoft.com/office/powerpoint/2012/main" userId="S::jawe@srn.sandia.gov::1d3b2fc1-2c62-497c-a039-1c42b8475db4" providerId="AD"/>
      </p:ext>
    </p:extLst>
  </p:cmAuthor>
  <p:cmAuthor id="2" name="Lacy, Whitney" initials="LW" lastIdx="10" clrIdx="1">
    <p:extLst>
      <p:ext uri="{19B8F6BF-5375-455C-9EA6-DF929625EA0E}">
        <p15:presenceInfo xmlns:p15="http://schemas.microsoft.com/office/powerpoint/2012/main" userId="S::wlacy@sandia.gov::e51c3a3b-9c5a-4109-8446-21abbd2c6252" providerId="AD"/>
      </p:ext>
    </p:extLst>
  </p:cmAuthor>
  <p:cmAuthor id="3" name="Awe, Jennifer" initials="AJ [2]" lastIdx="15" clrIdx="2">
    <p:extLst>
      <p:ext uri="{19B8F6BF-5375-455C-9EA6-DF929625EA0E}">
        <p15:presenceInfo xmlns:p15="http://schemas.microsoft.com/office/powerpoint/2012/main" userId="S::jawe@sandia.gov::1d3b2fc1-2c62-497c-a039-1c42b8475db4" providerId="AD"/>
      </p:ext>
    </p:extLst>
  </p:cmAuthor>
  <p:cmAuthor id="4" name="Abt, Mary" initials="AM" lastIdx="22" clrIdx="3">
    <p:extLst>
      <p:ext uri="{19B8F6BF-5375-455C-9EA6-DF929625EA0E}">
        <p15:presenceInfo xmlns:p15="http://schemas.microsoft.com/office/powerpoint/2012/main" userId="S::mhabt@sandia.gov::f3f462f4-e2dc-413d-901d-ad623012a57f" providerId="AD"/>
      </p:ext>
    </p:extLst>
  </p:cmAuthor>
  <p:cmAuthor id="5" name="Alvarado, Vanessa S" initials="AVS" lastIdx="1" clrIdx="4">
    <p:extLst>
      <p:ext uri="{19B8F6BF-5375-455C-9EA6-DF929625EA0E}">
        <p15:presenceInfo xmlns:p15="http://schemas.microsoft.com/office/powerpoint/2012/main" userId="S::vsalvar@sandia.gov::f2433243-45dd-43a8-8c1e-f648be1cbe7d" providerId="AD"/>
      </p:ext>
    </p:extLst>
  </p:cmAuthor>
  <p:cmAuthor id="6" name="Hodges, Ann L" initials="HAL" lastIdx="13" clrIdx="5">
    <p:extLst>
      <p:ext uri="{19B8F6BF-5375-455C-9EA6-DF929625EA0E}">
        <p15:presenceInfo xmlns:p15="http://schemas.microsoft.com/office/powerpoint/2012/main" userId="S::alhodge@sandia.gov::14afe6f4-257a-450a-a4f5-67e58a9f4be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E7F5"/>
    <a:srgbClr val="AEE6F5"/>
    <a:srgbClr val="A9E4F4"/>
    <a:srgbClr val="AEE8F6"/>
    <a:srgbClr val="E54E38"/>
    <a:srgbClr val="FFC000"/>
    <a:srgbClr val="C3C6FB"/>
    <a:srgbClr val="D4F3AD"/>
    <a:srgbClr val="696A87"/>
    <a:srgbClr val="AEC66D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30" autoAdjust="0"/>
    <p:restoredTop sz="92224" autoAdjust="0"/>
  </p:normalViewPr>
  <p:slideViewPr>
    <p:cSldViewPr snapToGrid="0">
      <p:cViewPr varScale="1">
        <p:scale>
          <a:sx n="58" d="100"/>
          <a:sy n="58" d="100"/>
        </p:scale>
        <p:origin x="122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988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6.fntdata"/><Relationship Id="rId21" Type="http://schemas.openxmlformats.org/officeDocument/2006/relationships/slide" Target="slides/slide12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61" Type="http://schemas.openxmlformats.org/officeDocument/2006/relationships/commentAuthors" Target="commentAuthor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font" Target="fonts/font1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8DFBF39-3CE2-4A75-BADC-AC2BD133ACEA}" type="doc">
      <dgm:prSet loTypeId="urn:microsoft.com/office/officeart/2005/8/layout/bList2" loCatId="list" qsTypeId="urn:microsoft.com/office/officeart/2005/8/quickstyle/simple1" qsCatId="simple" csTypeId="urn:microsoft.com/office/officeart/2005/8/colors/accent5_1" csCatId="accent5" phldr="1"/>
      <dgm:spPr/>
    </dgm:pt>
    <dgm:pt modelId="{2F316F4E-7D11-4107-8598-89BE8D3D8A2C}">
      <dgm:prSet phldrT="[Text]"/>
      <dgm:spPr/>
      <dgm:t>
        <a:bodyPr/>
        <a:lstStyle/>
        <a:p>
          <a:r>
            <a:rPr lang="en-US" b="1" dirty="0">
              <a:solidFill>
                <a:schemeClr val="accent4"/>
              </a:solidFill>
              <a:latin typeface="Open Sans Light" panose="020B0306030504020204"/>
            </a:rPr>
            <a:t>Courage</a:t>
          </a:r>
        </a:p>
      </dgm:t>
    </dgm:pt>
    <dgm:pt modelId="{D20265E0-8B2B-44DF-B2E5-204D32E411E4}" type="parTrans" cxnId="{BDFFFAEC-8A85-42EA-9D78-AED1E3289A7C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9431C7B3-88C6-4E6A-B61C-28C40FF0ABE2}" type="sibTrans" cxnId="{BDFFFAEC-8A85-42EA-9D78-AED1E3289A7C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4AB3CB50-7D1E-48BB-AAF8-78EFCCA2894C}">
      <dgm:prSet phldrT="[Text]"/>
      <dgm:spPr/>
      <dgm:t>
        <a:bodyPr/>
        <a:lstStyle/>
        <a:p>
          <a:r>
            <a:rPr lang="en-US" b="1" dirty="0">
              <a:solidFill>
                <a:schemeClr val="accent3"/>
              </a:solidFill>
              <a:latin typeface="Open Sans Light" panose="020B0306030504020204"/>
            </a:rPr>
            <a:t>Commitment</a:t>
          </a:r>
          <a:r>
            <a:rPr lang="en-US" b="1" dirty="0">
              <a:latin typeface="Open Sans Light" panose="020B0306030504020204"/>
            </a:rPr>
            <a:t> </a:t>
          </a:r>
        </a:p>
      </dgm:t>
    </dgm:pt>
    <dgm:pt modelId="{011B84A6-013A-495F-B995-855FC8CD6552}" type="parTrans" cxnId="{7671D1C3-C711-4F0B-8D77-E7EF91C7FBB6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9F9A7CD6-5B9A-4E7C-8C4E-C566B55D336B}" type="sibTrans" cxnId="{7671D1C3-C711-4F0B-8D77-E7EF91C7FBB6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09FB75D8-313A-429F-A666-2A84CDEFDFD2}">
      <dgm:prSet phldrT="[Text]"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Lead with </a:t>
          </a:r>
          <a:r>
            <a:rPr lang="en-US" b="1" dirty="0">
              <a:solidFill>
                <a:schemeClr val="accent4"/>
              </a:solidFill>
              <a:latin typeface="Open Sans Light" panose="020B0306030504020204"/>
            </a:rPr>
            <a:t>authenticity</a:t>
          </a:r>
          <a:r>
            <a:rPr lang="en-US" b="1" dirty="0">
              <a:latin typeface="Open Sans Light" panose="020B0306030504020204"/>
            </a:rPr>
            <a:t> </a:t>
          </a:r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and vulnerability </a:t>
          </a:r>
        </a:p>
      </dgm:t>
    </dgm:pt>
    <dgm:pt modelId="{58FC7EC4-1A7C-4850-B8D5-10BA00B26133}" type="parTrans" cxnId="{F2963EC2-4CFA-4C4C-A365-8258FC31D1CF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26BC4FD5-F8A2-464E-9B30-52AF1BA949DA}" type="sibTrans" cxnId="{F2963EC2-4CFA-4C4C-A365-8258FC31D1CF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5C8B0234-4972-4752-8AE5-8172A31600CE}">
      <dgm:prSet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Build</a:t>
          </a:r>
          <a:r>
            <a:rPr lang="en-US" b="1" dirty="0">
              <a:latin typeface="Open Sans Light" panose="020B0306030504020204"/>
            </a:rPr>
            <a:t> </a:t>
          </a:r>
          <a:r>
            <a:rPr lang="en-US" b="1" dirty="0">
              <a:solidFill>
                <a:schemeClr val="accent4"/>
              </a:solidFill>
              <a:latin typeface="Open Sans Light" panose="020B0306030504020204"/>
            </a:rPr>
            <a:t>trust</a:t>
          </a:r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-based teams</a:t>
          </a:r>
        </a:p>
      </dgm:t>
    </dgm:pt>
    <dgm:pt modelId="{30E062BC-BBEE-4E03-B67A-94A56BCC5359}" type="parTrans" cxnId="{702DDF20-BC0A-4E6A-95F2-71D7E895FEBD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02CAD68D-4E3A-4972-BAD3-AF4D312AEA5D}" type="sibTrans" cxnId="{702DDF20-BC0A-4E6A-95F2-71D7E895FEBD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B3832E7C-8A21-46E5-ADD6-496603621698}">
      <dgm:prSet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Provide </a:t>
          </a:r>
          <a:r>
            <a:rPr lang="en-US" b="1" dirty="0">
              <a:solidFill>
                <a:schemeClr val="accent4"/>
              </a:solidFill>
              <a:latin typeface="Open Sans Light" panose="020B0306030504020204"/>
            </a:rPr>
            <a:t>real talk </a:t>
          </a:r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on project health</a:t>
          </a:r>
        </a:p>
      </dgm:t>
    </dgm:pt>
    <dgm:pt modelId="{9889EA1F-B469-40FC-BF6D-8BAC4D6902DD}" type="parTrans" cxnId="{DAFF20DA-CA81-42BD-9C19-C5EEC41D94CD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3F2F21ED-217A-45F4-997B-B33DDF7E4FF4}" type="sibTrans" cxnId="{DAFF20DA-CA81-42BD-9C19-C5EEC41D94CD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F97C2171-114E-4F2B-B5B2-2AA6A583DB4A}">
      <dgm:prSet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Show </a:t>
          </a:r>
          <a:r>
            <a:rPr lang="en-US" b="1" dirty="0">
              <a:solidFill>
                <a:schemeClr val="accent4"/>
              </a:solidFill>
              <a:latin typeface="Open Sans Light" panose="020B0306030504020204"/>
            </a:rPr>
            <a:t>unfinished work </a:t>
          </a:r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to test solutions</a:t>
          </a:r>
        </a:p>
      </dgm:t>
    </dgm:pt>
    <dgm:pt modelId="{B55659C5-9E9C-4E01-9855-721B55517979}" type="parTrans" cxnId="{0136FB54-459F-4038-8AAB-6DB26D4D177C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D2F2013D-F631-4225-8E2D-1206DFEBC69E}" type="sibTrans" cxnId="{0136FB54-459F-4038-8AAB-6DB26D4D177C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9C2510C2-BAAE-481A-86DE-831567686ED7}">
      <dgm:prSet phldrT="[Text]"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Amplify</a:t>
          </a:r>
          <a:r>
            <a:rPr lang="en-US" b="1" dirty="0">
              <a:latin typeface="Open Sans Light" panose="020B0306030504020204"/>
            </a:rPr>
            <a:t> </a:t>
          </a:r>
          <a:r>
            <a:rPr lang="en-US" b="1" dirty="0">
              <a:solidFill>
                <a:schemeClr val="accent3"/>
              </a:solidFill>
              <a:latin typeface="Open Sans Light" panose="020B0306030504020204"/>
            </a:rPr>
            <a:t>Mission</a:t>
          </a:r>
          <a:r>
            <a:rPr lang="en-US" b="1" dirty="0">
              <a:latin typeface="Open Sans Light" panose="020B0306030504020204"/>
            </a:rPr>
            <a:t> </a:t>
          </a:r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success through project and product management</a:t>
          </a:r>
        </a:p>
      </dgm:t>
    </dgm:pt>
    <dgm:pt modelId="{E75A8084-79A8-4F12-ABD3-7325556C8A30}" type="parTrans" cxnId="{C8C2A947-E5D5-43F1-AC79-C656118891B5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90C788C6-783D-494A-989E-689B8EC8A61D}" type="sibTrans" cxnId="{C8C2A947-E5D5-43F1-AC79-C656118891B5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3BE2236C-8E4B-425C-9AAC-18EB1A179D17}">
      <dgm:prSet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Develop </a:t>
          </a:r>
          <a:r>
            <a:rPr lang="en-US" b="1" dirty="0">
              <a:solidFill>
                <a:schemeClr val="accent3"/>
              </a:solidFill>
              <a:latin typeface="Open Sans Light" panose="020B0306030504020204"/>
            </a:rPr>
            <a:t>leading-edge</a:t>
          </a:r>
          <a:r>
            <a:rPr lang="en-US" b="1" dirty="0">
              <a:latin typeface="Open Sans Light" panose="020B0306030504020204"/>
            </a:rPr>
            <a:t> </a:t>
          </a:r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Project Management, project controls, and systems engineering expertise</a:t>
          </a:r>
        </a:p>
      </dgm:t>
    </dgm:pt>
    <dgm:pt modelId="{E5FBC497-4804-478D-8C99-51FA2F58E538}" type="parTrans" cxnId="{E44953CA-D1D8-494E-9DAF-5B0E1A14C6CB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3386D135-6E63-4C8E-8407-C588067BE171}" type="sibTrans" cxnId="{E44953CA-D1D8-494E-9DAF-5B0E1A14C6CB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A2D313E3-5380-499F-AF7C-C72044BA7460}">
      <dgm:prSet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Deliver project and client </a:t>
          </a:r>
          <a:r>
            <a:rPr lang="en-US" b="1" dirty="0">
              <a:solidFill>
                <a:schemeClr val="accent3"/>
              </a:solidFill>
              <a:latin typeface="Open Sans Light" panose="020B0306030504020204"/>
            </a:rPr>
            <a:t>value</a:t>
          </a:r>
        </a:p>
      </dgm:t>
    </dgm:pt>
    <dgm:pt modelId="{AD678199-D264-4388-9AB3-BDAAC5E83F9C}" type="parTrans" cxnId="{91C8D788-6159-4622-A4D8-E58D9DA97579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737A5A92-B66C-40AF-8B58-12177BA374E7}" type="sibTrans" cxnId="{91C8D788-6159-4622-A4D8-E58D9DA97579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671B46A7-2A66-490A-8B41-07E98CE2F334}">
      <dgm:prSet/>
      <dgm:spPr/>
      <dgm:t>
        <a:bodyPr/>
        <a:lstStyle/>
        <a:p>
          <a:r>
            <a:rPr lang="en-US" b="1" dirty="0">
              <a:solidFill>
                <a:schemeClr val="accent3"/>
              </a:solidFill>
              <a:latin typeface="Open Sans Light" panose="020B0306030504020204"/>
            </a:rPr>
            <a:t>Iterate</a:t>
          </a:r>
          <a:r>
            <a:rPr lang="en-US" b="1" dirty="0">
              <a:latin typeface="Open Sans Light" panose="020B0306030504020204"/>
            </a:rPr>
            <a:t> </a:t>
          </a:r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quickly to improve</a:t>
          </a:r>
        </a:p>
      </dgm:t>
    </dgm:pt>
    <dgm:pt modelId="{2E300E5A-3E77-4457-94B0-546EE6DAA979}" type="parTrans" cxnId="{17780F1A-ADFD-4E2A-8498-E4F5B257FAAA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EAE85382-43A8-4E82-818F-B3CFF13104D5}" type="sibTrans" cxnId="{17780F1A-ADFD-4E2A-8498-E4F5B257FAAA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FB0F4949-D834-4C7C-9BC1-84D8A5261EFF}" type="pres">
      <dgm:prSet presAssocID="{A8DFBF39-3CE2-4A75-BADC-AC2BD133ACEA}" presName="diagram" presStyleCnt="0">
        <dgm:presLayoutVars>
          <dgm:dir/>
          <dgm:animLvl val="lvl"/>
          <dgm:resizeHandles val="exact"/>
        </dgm:presLayoutVars>
      </dgm:prSet>
      <dgm:spPr/>
    </dgm:pt>
    <dgm:pt modelId="{2E86EC50-9B6B-40CC-A69F-CA4C0B7611C6}" type="pres">
      <dgm:prSet presAssocID="{2F316F4E-7D11-4107-8598-89BE8D3D8A2C}" presName="compNode" presStyleCnt="0"/>
      <dgm:spPr/>
    </dgm:pt>
    <dgm:pt modelId="{BF28815F-076F-449B-AC47-25CBF315EC2B}" type="pres">
      <dgm:prSet presAssocID="{2F316F4E-7D11-4107-8598-89BE8D3D8A2C}" presName="childRect" presStyleLbl="bgAcc1" presStyleIdx="0" presStyleCnt="2">
        <dgm:presLayoutVars>
          <dgm:bulletEnabled val="1"/>
        </dgm:presLayoutVars>
      </dgm:prSet>
      <dgm:spPr/>
    </dgm:pt>
    <dgm:pt modelId="{02A62A3A-F29B-4196-A382-9E136FCC01D6}" type="pres">
      <dgm:prSet presAssocID="{2F316F4E-7D11-4107-8598-89BE8D3D8A2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E3ADFF7-64B5-40DB-B0DD-071CD8D5E854}" type="pres">
      <dgm:prSet presAssocID="{2F316F4E-7D11-4107-8598-89BE8D3D8A2C}" presName="parentRect" presStyleLbl="alignNode1" presStyleIdx="0" presStyleCnt="2"/>
      <dgm:spPr/>
    </dgm:pt>
    <dgm:pt modelId="{257F18C3-52A0-42CA-A843-84A5199F45DC}" type="pres">
      <dgm:prSet presAssocID="{2F316F4E-7D11-4107-8598-89BE8D3D8A2C}" presName="adorn" presStyleLbl="fgAccFollow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ooting star"/>
        </a:ext>
      </dgm:extLst>
    </dgm:pt>
    <dgm:pt modelId="{828B4D4B-70E7-4B2D-9C3C-F506BE4220CB}" type="pres">
      <dgm:prSet presAssocID="{9431C7B3-88C6-4E6A-B61C-28C40FF0ABE2}" presName="sibTrans" presStyleLbl="sibTrans2D1" presStyleIdx="0" presStyleCnt="0"/>
      <dgm:spPr/>
    </dgm:pt>
    <dgm:pt modelId="{18149A44-CA0F-4F22-B19C-DB61DC32C3B9}" type="pres">
      <dgm:prSet presAssocID="{4AB3CB50-7D1E-48BB-AAF8-78EFCCA2894C}" presName="compNode" presStyleCnt="0"/>
      <dgm:spPr/>
    </dgm:pt>
    <dgm:pt modelId="{FB6FD50D-0D9B-4161-8EBD-622141AFB278}" type="pres">
      <dgm:prSet presAssocID="{4AB3CB50-7D1E-48BB-AAF8-78EFCCA2894C}" presName="childRect" presStyleLbl="bgAcc1" presStyleIdx="1" presStyleCnt="2">
        <dgm:presLayoutVars>
          <dgm:bulletEnabled val="1"/>
        </dgm:presLayoutVars>
      </dgm:prSet>
      <dgm:spPr/>
    </dgm:pt>
    <dgm:pt modelId="{B9534F1B-B946-4029-9DD3-077155EDC50A}" type="pres">
      <dgm:prSet presAssocID="{4AB3CB50-7D1E-48BB-AAF8-78EFCCA2894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80D505D-7D60-43D5-802B-C137B1EDCA46}" type="pres">
      <dgm:prSet presAssocID="{4AB3CB50-7D1E-48BB-AAF8-78EFCCA2894C}" presName="parentRect" presStyleLbl="alignNode1" presStyleIdx="1" presStyleCnt="2"/>
      <dgm:spPr/>
    </dgm:pt>
    <dgm:pt modelId="{94554EAF-F11F-4546-8485-6BE932AF0B03}" type="pres">
      <dgm:prSet presAssocID="{4AB3CB50-7D1E-48BB-AAF8-78EFCCA2894C}" presName="adorn" presStyleLbl="fgAccFollow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</dgm:ptLst>
  <dgm:cxnLst>
    <dgm:cxn modelId="{A49F5618-3D8C-402F-B4F9-330502239BAF}" type="presOf" srcId="{4AB3CB50-7D1E-48BB-AAF8-78EFCCA2894C}" destId="{B9534F1B-B946-4029-9DD3-077155EDC50A}" srcOrd="0" destOrd="0" presId="urn:microsoft.com/office/officeart/2005/8/layout/bList2"/>
    <dgm:cxn modelId="{17780F1A-ADFD-4E2A-8498-E4F5B257FAAA}" srcId="{4AB3CB50-7D1E-48BB-AAF8-78EFCCA2894C}" destId="{671B46A7-2A66-490A-8B41-07E98CE2F334}" srcOrd="3" destOrd="0" parTransId="{2E300E5A-3E77-4457-94B0-546EE6DAA979}" sibTransId="{EAE85382-43A8-4E82-818F-B3CFF13104D5}"/>
    <dgm:cxn modelId="{702DDF20-BC0A-4E6A-95F2-71D7E895FEBD}" srcId="{2F316F4E-7D11-4107-8598-89BE8D3D8A2C}" destId="{5C8B0234-4972-4752-8AE5-8172A31600CE}" srcOrd="1" destOrd="0" parTransId="{30E062BC-BBEE-4E03-B67A-94A56BCC5359}" sibTransId="{02CAD68D-4E3A-4972-BAD3-AF4D312AEA5D}"/>
    <dgm:cxn modelId="{CD484F38-EE45-4D38-AB7A-D005C5CDD8F6}" type="presOf" srcId="{9C2510C2-BAAE-481A-86DE-831567686ED7}" destId="{FB6FD50D-0D9B-4161-8EBD-622141AFB278}" srcOrd="0" destOrd="0" presId="urn:microsoft.com/office/officeart/2005/8/layout/bList2"/>
    <dgm:cxn modelId="{C8C2A947-E5D5-43F1-AC79-C656118891B5}" srcId="{4AB3CB50-7D1E-48BB-AAF8-78EFCCA2894C}" destId="{9C2510C2-BAAE-481A-86DE-831567686ED7}" srcOrd="0" destOrd="0" parTransId="{E75A8084-79A8-4F12-ABD3-7325556C8A30}" sibTransId="{90C788C6-783D-494A-989E-689B8EC8A61D}"/>
    <dgm:cxn modelId="{6A71B848-2323-4DAD-B4A1-058D7707ADCF}" type="presOf" srcId="{F97C2171-114E-4F2B-B5B2-2AA6A583DB4A}" destId="{BF28815F-076F-449B-AC47-25CBF315EC2B}" srcOrd="0" destOrd="3" presId="urn:microsoft.com/office/officeart/2005/8/layout/bList2"/>
    <dgm:cxn modelId="{88E57453-10EC-4223-A7D6-DD432EEA3EF0}" type="presOf" srcId="{A2D313E3-5380-499F-AF7C-C72044BA7460}" destId="{FB6FD50D-0D9B-4161-8EBD-622141AFB278}" srcOrd="0" destOrd="2" presId="urn:microsoft.com/office/officeart/2005/8/layout/bList2"/>
    <dgm:cxn modelId="{0136FB54-459F-4038-8AAB-6DB26D4D177C}" srcId="{2F316F4E-7D11-4107-8598-89BE8D3D8A2C}" destId="{F97C2171-114E-4F2B-B5B2-2AA6A583DB4A}" srcOrd="3" destOrd="0" parTransId="{B55659C5-9E9C-4E01-9855-721B55517979}" sibTransId="{D2F2013D-F631-4225-8E2D-1206DFEBC69E}"/>
    <dgm:cxn modelId="{5E9C1579-4A08-4415-9CC8-E2C134986FB5}" type="presOf" srcId="{B3832E7C-8A21-46E5-ADD6-496603621698}" destId="{BF28815F-076F-449B-AC47-25CBF315EC2B}" srcOrd="0" destOrd="2" presId="urn:microsoft.com/office/officeart/2005/8/layout/bList2"/>
    <dgm:cxn modelId="{D94A2D5A-744A-4B08-AB5C-E061F00782CA}" type="presOf" srcId="{09FB75D8-313A-429F-A666-2A84CDEFDFD2}" destId="{BF28815F-076F-449B-AC47-25CBF315EC2B}" srcOrd="0" destOrd="0" presId="urn:microsoft.com/office/officeart/2005/8/layout/bList2"/>
    <dgm:cxn modelId="{0B15E387-FF44-4701-BC16-C38525340B24}" type="presOf" srcId="{A8DFBF39-3CE2-4A75-BADC-AC2BD133ACEA}" destId="{FB0F4949-D834-4C7C-9BC1-84D8A5261EFF}" srcOrd="0" destOrd="0" presId="urn:microsoft.com/office/officeart/2005/8/layout/bList2"/>
    <dgm:cxn modelId="{91C8D788-6159-4622-A4D8-E58D9DA97579}" srcId="{4AB3CB50-7D1E-48BB-AAF8-78EFCCA2894C}" destId="{A2D313E3-5380-499F-AF7C-C72044BA7460}" srcOrd="2" destOrd="0" parTransId="{AD678199-D264-4388-9AB3-BDAAC5E83F9C}" sibTransId="{737A5A92-B66C-40AF-8B58-12177BA374E7}"/>
    <dgm:cxn modelId="{BEEA529E-36A4-4720-B1A7-C6254495F580}" type="presOf" srcId="{5C8B0234-4972-4752-8AE5-8172A31600CE}" destId="{BF28815F-076F-449B-AC47-25CBF315EC2B}" srcOrd="0" destOrd="1" presId="urn:microsoft.com/office/officeart/2005/8/layout/bList2"/>
    <dgm:cxn modelId="{72C16DA8-C20E-4E0A-B8B1-529C0D8EB406}" type="presOf" srcId="{9431C7B3-88C6-4E6A-B61C-28C40FF0ABE2}" destId="{828B4D4B-70E7-4B2D-9C3C-F506BE4220CB}" srcOrd="0" destOrd="0" presId="urn:microsoft.com/office/officeart/2005/8/layout/bList2"/>
    <dgm:cxn modelId="{F2963EC2-4CFA-4C4C-A365-8258FC31D1CF}" srcId="{2F316F4E-7D11-4107-8598-89BE8D3D8A2C}" destId="{09FB75D8-313A-429F-A666-2A84CDEFDFD2}" srcOrd="0" destOrd="0" parTransId="{58FC7EC4-1A7C-4850-B8D5-10BA00B26133}" sibTransId="{26BC4FD5-F8A2-464E-9B30-52AF1BA949DA}"/>
    <dgm:cxn modelId="{7671D1C3-C711-4F0B-8D77-E7EF91C7FBB6}" srcId="{A8DFBF39-3CE2-4A75-BADC-AC2BD133ACEA}" destId="{4AB3CB50-7D1E-48BB-AAF8-78EFCCA2894C}" srcOrd="1" destOrd="0" parTransId="{011B84A6-013A-495F-B995-855FC8CD6552}" sibTransId="{9F9A7CD6-5B9A-4E7C-8C4E-C566B55D336B}"/>
    <dgm:cxn modelId="{DBCE2DC4-A9E5-4D6A-A5A5-7D225EB9624D}" type="presOf" srcId="{2F316F4E-7D11-4107-8598-89BE8D3D8A2C}" destId="{02A62A3A-F29B-4196-A382-9E136FCC01D6}" srcOrd="0" destOrd="0" presId="urn:microsoft.com/office/officeart/2005/8/layout/bList2"/>
    <dgm:cxn modelId="{A2F8CBC9-54B5-4829-BF2A-C5069AD3C1A2}" type="presOf" srcId="{3BE2236C-8E4B-425C-9AAC-18EB1A179D17}" destId="{FB6FD50D-0D9B-4161-8EBD-622141AFB278}" srcOrd="0" destOrd="1" presId="urn:microsoft.com/office/officeart/2005/8/layout/bList2"/>
    <dgm:cxn modelId="{E44953CA-D1D8-494E-9DAF-5B0E1A14C6CB}" srcId="{4AB3CB50-7D1E-48BB-AAF8-78EFCCA2894C}" destId="{3BE2236C-8E4B-425C-9AAC-18EB1A179D17}" srcOrd="1" destOrd="0" parTransId="{E5FBC497-4804-478D-8C99-51FA2F58E538}" sibTransId="{3386D135-6E63-4C8E-8407-C588067BE171}"/>
    <dgm:cxn modelId="{F3B4EBD7-75C6-4904-9F98-93466F4209CA}" type="presOf" srcId="{671B46A7-2A66-490A-8B41-07E98CE2F334}" destId="{FB6FD50D-0D9B-4161-8EBD-622141AFB278}" srcOrd="0" destOrd="3" presId="urn:microsoft.com/office/officeart/2005/8/layout/bList2"/>
    <dgm:cxn modelId="{DAFF20DA-CA81-42BD-9C19-C5EEC41D94CD}" srcId="{2F316F4E-7D11-4107-8598-89BE8D3D8A2C}" destId="{B3832E7C-8A21-46E5-ADD6-496603621698}" srcOrd="2" destOrd="0" parTransId="{9889EA1F-B469-40FC-BF6D-8BAC4D6902DD}" sibTransId="{3F2F21ED-217A-45F4-997B-B33DDF7E4FF4}"/>
    <dgm:cxn modelId="{BDFFFAEC-8A85-42EA-9D78-AED1E3289A7C}" srcId="{A8DFBF39-3CE2-4A75-BADC-AC2BD133ACEA}" destId="{2F316F4E-7D11-4107-8598-89BE8D3D8A2C}" srcOrd="0" destOrd="0" parTransId="{D20265E0-8B2B-44DF-B2E5-204D32E411E4}" sibTransId="{9431C7B3-88C6-4E6A-B61C-28C40FF0ABE2}"/>
    <dgm:cxn modelId="{B42909F4-2C03-4545-B281-D2B1A57E5CF9}" type="presOf" srcId="{4AB3CB50-7D1E-48BB-AAF8-78EFCCA2894C}" destId="{C80D505D-7D60-43D5-802B-C137B1EDCA46}" srcOrd="1" destOrd="0" presId="urn:microsoft.com/office/officeart/2005/8/layout/bList2"/>
    <dgm:cxn modelId="{0EA921FF-57F0-4CB0-A5D9-B15CFEC248D5}" type="presOf" srcId="{2F316F4E-7D11-4107-8598-89BE8D3D8A2C}" destId="{7E3ADFF7-64B5-40DB-B0DD-071CD8D5E854}" srcOrd="1" destOrd="0" presId="urn:microsoft.com/office/officeart/2005/8/layout/bList2"/>
    <dgm:cxn modelId="{9B6E9541-0735-4A21-BEF9-E01EB2B9F5FD}" type="presParOf" srcId="{FB0F4949-D834-4C7C-9BC1-84D8A5261EFF}" destId="{2E86EC50-9B6B-40CC-A69F-CA4C0B7611C6}" srcOrd="0" destOrd="0" presId="urn:microsoft.com/office/officeart/2005/8/layout/bList2"/>
    <dgm:cxn modelId="{5660FC0D-B52D-4441-A75B-1EEE51927A0D}" type="presParOf" srcId="{2E86EC50-9B6B-40CC-A69F-CA4C0B7611C6}" destId="{BF28815F-076F-449B-AC47-25CBF315EC2B}" srcOrd="0" destOrd="0" presId="urn:microsoft.com/office/officeart/2005/8/layout/bList2"/>
    <dgm:cxn modelId="{71443C77-052B-4052-BB10-8580245E8D76}" type="presParOf" srcId="{2E86EC50-9B6B-40CC-A69F-CA4C0B7611C6}" destId="{02A62A3A-F29B-4196-A382-9E136FCC01D6}" srcOrd="1" destOrd="0" presId="urn:microsoft.com/office/officeart/2005/8/layout/bList2"/>
    <dgm:cxn modelId="{2C1BC2AA-F5F2-4023-A91C-53D6B57DCE35}" type="presParOf" srcId="{2E86EC50-9B6B-40CC-A69F-CA4C0B7611C6}" destId="{7E3ADFF7-64B5-40DB-B0DD-071CD8D5E854}" srcOrd="2" destOrd="0" presId="urn:microsoft.com/office/officeart/2005/8/layout/bList2"/>
    <dgm:cxn modelId="{15E6818B-A39E-4642-A3F3-4DDF859D2D1E}" type="presParOf" srcId="{2E86EC50-9B6B-40CC-A69F-CA4C0B7611C6}" destId="{257F18C3-52A0-42CA-A843-84A5199F45DC}" srcOrd="3" destOrd="0" presId="urn:microsoft.com/office/officeart/2005/8/layout/bList2"/>
    <dgm:cxn modelId="{C84544DE-4CE9-4FB6-B327-D6C99DBF0772}" type="presParOf" srcId="{FB0F4949-D834-4C7C-9BC1-84D8A5261EFF}" destId="{828B4D4B-70E7-4B2D-9C3C-F506BE4220CB}" srcOrd="1" destOrd="0" presId="urn:microsoft.com/office/officeart/2005/8/layout/bList2"/>
    <dgm:cxn modelId="{74982E99-1920-4E85-BC3F-FBA7E7DD3B05}" type="presParOf" srcId="{FB0F4949-D834-4C7C-9BC1-84D8A5261EFF}" destId="{18149A44-CA0F-4F22-B19C-DB61DC32C3B9}" srcOrd="2" destOrd="0" presId="urn:microsoft.com/office/officeart/2005/8/layout/bList2"/>
    <dgm:cxn modelId="{9A46CF75-2E9D-46EF-8F8C-88E33F328626}" type="presParOf" srcId="{18149A44-CA0F-4F22-B19C-DB61DC32C3B9}" destId="{FB6FD50D-0D9B-4161-8EBD-622141AFB278}" srcOrd="0" destOrd="0" presId="urn:microsoft.com/office/officeart/2005/8/layout/bList2"/>
    <dgm:cxn modelId="{77FD478D-C9EB-4AF1-9B17-0E27E7949706}" type="presParOf" srcId="{18149A44-CA0F-4F22-B19C-DB61DC32C3B9}" destId="{B9534F1B-B946-4029-9DD3-077155EDC50A}" srcOrd="1" destOrd="0" presId="urn:microsoft.com/office/officeart/2005/8/layout/bList2"/>
    <dgm:cxn modelId="{C474478B-E40C-4DAC-A841-5218FF8176EF}" type="presParOf" srcId="{18149A44-CA0F-4F22-B19C-DB61DC32C3B9}" destId="{C80D505D-7D60-43D5-802B-C137B1EDCA46}" srcOrd="2" destOrd="0" presId="urn:microsoft.com/office/officeart/2005/8/layout/bList2"/>
    <dgm:cxn modelId="{BCB6B4A3-69F5-4C07-BAA2-5E1802C0CF98}" type="presParOf" srcId="{18149A44-CA0F-4F22-B19C-DB61DC32C3B9}" destId="{94554EAF-F11F-4546-8485-6BE932AF0B03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DFBF39-3CE2-4A75-BADC-AC2BD133ACEA}" type="doc">
      <dgm:prSet loTypeId="urn:microsoft.com/office/officeart/2005/8/layout/bList2" loCatId="list" qsTypeId="urn:microsoft.com/office/officeart/2005/8/quickstyle/simple1" qsCatId="simple" csTypeId="urn:microsoft.com/office/officeart/2005/8/colors/accent5_1" csCatId="accent5" phldr="1"/>
      <dgm:spPr/>
    </dgm:pt>
    <dgm:pt modelId="{2F316F4E-7D11-4107-8598-89BE8D3D8A2C}">
      <dgm:prSet phldrT="[Text]"/>
      <dgm:spPr/>
      <dgm:t>
        <a:bodyPr/>
        <a:lstStyle/>
        <a:p>
          <a:r>
            <a:rPr lang="en-US" b="1" dirty="0">
              <a:solidFill>
                <a:schemeClr val="accent4"/>
              </a:solidFill>
              <a:latin typeface="Open Sans Light" panose="020B0306030504020204"/>
            </a:rPr>
            <a:t>Courage</a:t>
          </a:r>
        </a:p>
      </dgm:t>
    </dgm:pt>
    <dgm:pt modelId="{D20265E0-8B2B-44DF-B2E5-204D32E411E4}" type="parTrans" cxnId="{BDFFFAEC-8A85-42EA-9D78-AED1E3289A7C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9431C7B3-88C6-4E6A-B61C-28C40FF0ABE2}" type="sibTrans" cxnId="{BDFFFAEC-8A85-42EA-9D78-AED1E3289A7C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4AB3CB50-7D1E-48BB-AAF8-78EFCCA2894C}">
      <dgm:prSet phldrT="[Text]"/>
      <dgm:spPr/>
      <dgm:t>
        <a:bodyPr/>
        <a:lstStyle/>
        <a:p>
          <a:r>
            <a:rPr lang="en-US" b="1" dirty="0">
              <a:solidFill>
                <a:schemeClr val="accent3"/>
              </a:solidFill>
              <a:latin typeface="Open Sans Light" panose="020B0306030504020204"/>
            </a:rPr>
            <a:t>Commitment</a:t>
          </a:r>
          <a:r>
            <a:rPr lang="en-US" b="1" dirty="0">
              <a:latin typeface="Open Sans Light" panose="020B0306030504020204"/>
            </a:rPr>
            <a:t> </a:t>
          </a:r>
        </a:p>
      </dgm:t>
    </dgm:pt>
    <dgm:pt modelId="{011B84A6-013A-495F-B995-855FC8CD6552}" type="parTrans" cxnId="{7671D1C3-C711-4F0B-8D77-E7EF91C7FBB6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9F9A7CD6-5B9A-4E7C-8C4E-C566B55D336B}" type="sibTrans" cxnId="{7671D1C3-C711-4F0B-8D77-E7EF91C7FBB6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09FB75D8-313A-429F-A666-2A84CDEFDFD2}">
      <dgm:prSet phldrT="[Text]"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Lead with </a:t>
          </a:r>
          <a:r>
            <a:rPr lang="en-US" b="1" dirty="0">
              <a:solidFill>
                <a:schemeClr val="accent4"/>
              </a:solidFill>
              <a:latin typeface="Open Sans Light" panose="020B0306030504020204"/>
            </a:rPr>
            <a:t>authenticity</a:t>
          </a:r>
          <a:r>
            <a:rPr lang="en-US" b="1" dirty="0">
              <a:latin typeface="Open Sans Light" panose="020B0306030504020204"/>
            </a:rPr>
            <a:t> </a:t>
          </a:r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and vulnerability </a:t>
          </a:r>
        </a:p>
      </dgm:t>
    </dgm:pt>
    <dgm:pt modelId="{58FC7EC4-1A7C-4850-B8D5-10BA00B26133}" type="parTrans" cxnId="{F2963EC2-4CFA-4C4C-A365-8258FC31D1CF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26BC4FD5-F8A2-464E-9B30-52AF1BA949DA}" type="sibTrans" cxnId="{F2963EC2-4CFA-4C4C-A365-8258FC31D1CF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5C8B0234-4972-4752-8AE5-8172A31600CE}">
      <dgm:prSet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Build</a:t>
          </a:r>
          <a:r>
            <a:rPr lang="en-US" b="1" dirty="0">
              <a:latin typeface="Open Sans Light" panose="020B0306030504020204"/>
            </a:rPr>
            <a:t> </a:t>
          </a:r>
          <a:r>
            <a:rPr lang="en-US" b="1" dirty="0">
              <a:solidFill>
                <a:schemeClr val="accent4"/>
              </a:solidFill>
              <a:latin typeface="Open Sans Light" panose="020B0306030504020204"/>
            </a:rPr>
            <a:t>trust</a:t>
          </a:r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-based teams</a:t>
          </a:r>
        </a:p>
      </dgm:t>
    </dgm:pt>
    <dgm:pt modelId="{30E062BC-BBEE-4E03-B67A-94A56BCC5359}" type="parTrans" cxnId="{702DDF20-BC0A-4E6A-95F2-71D7E895FEBD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02CAD68D-4E3A-4972-BAD3-AF4D312AEA5D}" type="sibTrans" cxnId="{702DDF20-BC0A-4E6A-95F2-71D7E895FEBD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B3832E7C-8A21-46E5-ADD6-496603621698}">
      <dgm:prSet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Provide </a:t>
          </a:r>
          <a:r>
            <a:rPr lang="en-US" b="1" dirty="0">
              <a:solidFill>
                <a:schemeClr val="accent4"/>
              </a:solidFill>
              <a:latin typeface="Open Sans Light" panose="020B0306030504020204"/>
            </a:rPr>
            <a:t>real talk </a:t>
          </a:r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on project health</a:t>
          </a:r>
        </a:p>
      </dgm:t>
    </dgm:pt>
    <dgm:pt modelId="{9889EA1F-B469-40FC-BF6D-8BAC4D6902DD}" type="parTrans" cxnId="{DAFF20DA-CA81-42BD-9C19-C5EEC41D94CD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3F2F21ED-217A-45F4-997B-B33DDF7E4FF4}" type="sibTrans" cxnId="{DAFF20DA-CA81-42BD-9C19-C5EEC41D94CD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F97C2171-114E-4F2B-B5B2-2AA6A583DB4A}">
      <dgm:prSet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Show </a:t>
          </a:r>
          <a:r>
            <a:rPr lang="en-US" b="1" dirty="0">
              <a:solidFill>
                <a:schemeClr val="accent4"/>
              </a:solidFill>
              <a:latin typeface="Open Sans Light" panose="020B0306030504020204"/>
            </a:rPr>
            <a:t>unfinished work </a:t>
          </a:r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to test solutions</a:t>
          </a:r>
        </a:p>
      </dgm:t>
    </dgm:pt>
    <dgm:pt modelId="{B55659C5-9E9C-4E01-9855-721B55517979}" type="parTrans" cxnId="{0136FB54-459F-4038-8AAB-6DB26D4D177C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D2F2013D-F631-4225-8E2D-1206DFEBC69E}" type="sibTrans" cxnId="{0136FB54-459F-4038-8AAB-6DB26D4D177C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9C2510C2-BAAE-481A-86DE-831567686ED7}">
      <dgm:prSet phldrT="[Text]"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Amplify</a:t>
          </a:r>
          <a:r>
            <a:rPr lang="en-US" b="1" dirty="0">
              <a:latin typeface="Open Sans Light" panose="020B0306030504020204"/>
            </a:rPr>
            <a:t> </a:t>
          </a:r>
          <a:r>
            <a:rPr lang="en-US" b="1" dirty="0">
              <a:solidFill>
                <a:schemeClr val="accent3"/>
              </a:solidFill>
              <a:latin typeface="Open Sans Light" panose="020B0306030504020204"/>
            </a:rPr>
            <a:t>Mission</a:t>
          </a:r>
          <a:r>
            <a:rPr lang="en-US" b="1" dirty="0">
              <a:latin typeface="Open Sans Light" panose="020B0306030504020204"/>
            </a:rPr>
            <a:t> </a:t>
          </a:r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success through project and product management</a:t>
          </a:r>
        </a:p>
      </dgm:t>
    </dgm:pt>
    <dgm:pt modelId="{E75A8084-79A8-4F12-ABD3-7325556C8A30}" type="parTrans" cxnId="{C8C2A947-E5D5-43F1-AC79-C656118891B5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90C788C6-783D-494A-989E-689B8EC8A61D}" type="sibTrans" cxnId="{C8C2A947-E5D5-43F1-AC79-C656118891B5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3BE2236C-8E4B-425C-9AAC-18EB1A179D17}">
      <dgm:prSet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Develop </a:t>
          </a:r>
          <a:r>
            <a:rPr lang="en-US" b="1" dirty="0">
              <a:solidFill>
                <a:schemeClr val="accent3"/>
              </a:solidFill>
              <a:latin typeface="Open Sans Light" panose="020B0306030504020204"/>
            </a:rPr>
            <a:t>leading-edge</a:t>
          </a:r>
          <a:r>
            <a:rPr lang="en-US" b="1" dirty="0">
              <a:latin typeface="Open Sans Light" panose="020B0306030504020204"/>
            </a:rPr>
            <a:t> </a:t>
          </a:r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Project Management, project controls, and systems engineering expertise</a:t>
          </a:r>
        </a:p>
      </dgm:t>
    </dgm:pt>
    <dgm:pt modelId="{E5FBC497-4804-478D-8C99-51FA2F58E538}" type="parTrans" cxnId="{E44953CA-D1D8-494E-9DAF-5B0E1A14C6CB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3386D135-6E63-4C8E-8407-C588067BE171}" type="sibTrans" cxnId="{E44953CA-D1D8-494E-9DAF-5B0E1A14C6CB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A2D313E3-5380-499F-AF7C-C72044BA7460}">
      <dgm:prSet/>
      <dgm:spPr/>
      <dgm:t>
        <a:bodyPr/>
        <a:lstStyle/>
        <a:p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Deliver project and client </a:t>
          </a:r>
          <a:r>
            <a:rPr lang="en-US" b="1" dirty="0">
              <a:solidFill>
                <a:schemeClr val="accent3"/>
              </a:solidFill>
              <a:latin typeface="Open Sans Light" panose="020B0306030504020204"/>
            </a:rPr>
            <a:t>value</a:t>
          </a:r>
        </a:p>
      </dgm:t>
    </dgm:pt>
    <dgm:pt modelId="{AD678199-D264-4388-9AB3-BDAAC5E83F9C}" type="parTrans" cxnId="{91C8D788-6159-4622-A4D8-E58D9DA97579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737A5A92-B66C-40AF-8B58-12177BA374E7}" type="sibTrans" cxnId="{91C8D788-6159-4622-A4D8-E58D9DA97579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671B46A7-2A66-490A-8B41-07E98CE2F334}">
      <dgm:prSet/>
      <dgm:spPr/>
      <dgm:t>
        <a:bodyPr/>
        <a:lstStyle/>
        <a:p>
          <a:r>
            <a:rPr lang="en-US" b="1" dirty="0">
              <a:solidFill>
                <a:schemeClr val="accent3"/>
              </a:solidFill>
              <a:latin typeface="Open Sans Light" panose="020B0306030504020204"/>
            </a:rPr>
            <a:t>Iterate</a:t>
          </a:r>
          <a:r>
            <a:rPr lang="en-US" b="1" dirty="0">
              <a:latin typeface="Open Sans Light" panose="020B0306030504020204"/>
            </a:rPr>
            <a:t> </a:t>
          </a:r>
          <a:r>
            <a:rPr lang="en-US" b="1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quickly to improve</a:t>
          </a:r>
        </a:p>
      </dgm:t>
    </dgm:pt>
    <dgm:pt modelId="{2E300E5A-3E77-4457-94B0-546EE6DAA979}" type="parTrans" cxnId="{17780F1A-ADFD-4E2A-8498-E4F5B257FAAA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EAE85382-43A8-4E82-818F-B3CFF13104D5}" type="sibTrans" cxnId="{17780F1A-ADFD-4E2A-8498-E4F5B257FAAA}">
      <dgm:prSet/>
      <dgm:spPr/>
      <dgm:t>
        <a:bodyPr/>
        <a:lstStyle/>
        <a:p>
          <a:endParaRPr lang="en-US">
            <a:latin typeface="Open Sans Light" panose="020B0306030504020204"/>
          </a:endParaRPr>
        </a:p>
      </dgm:t>
    </dgm:pt>
    <dgm:pt modelId="{FB0F4949-D834-4C7C-9BC1-84D8A5261EFF}" type="pres">
      <dgm:prSet presAssocID="{A8DFBF39-3CE2-4A75-BADC-AC2BD133ACEA}" presName="diagram" presStyleCnt="0">
        <dgm:presLayoutVars>
          <dgm:dir/>
          <dgm:animLvl val="lvl"/>
          <dgm:resizeHandles val="exact"/>
        </dgm:presLayoutVars>
      </dgm:prSet>
      <dgm:spPr/>
    </dgm:pt>
    <dgm:pt modelId="{2E86EC50-9B6B-40CC-A69F-CA4C0B7611C6}" type="pres">
      <dgm:prSet presAssocID="{2F316F4E-7D11-4107-8598-89BE8D3D8A2C}" presName="compNode" presStyleCnt="0"/>
      <dgm:spPr/>
    </dgm:pt>
    <dgm:pt modelId="{BF28815F-076F-449B-AC47-25CBF315EC2B}" type="pres">
      <dgm:prSet presAssocID="{2F316F4E-7D11-4107-8598-89BE8D3D8A2C}" presName="childRect" presStyleLbl="bgAcc1" presStyleIdx="0" presStyleCnt="2">
        <dgm:presLayoutVars>
          <dgm:bulletEnabled val="1"/>
        </dgm:presLayoutVars>
      </dgm:prSet>
      <dgm:spPr/>
    </dgm:pt>
    <dgm:pt modelId="{02A62A3A-F29B-4196-A382-9E136FCC01D6}" type="pres">
      <dgm:prSet presAssocID="{2F316F4E-7D11-4107-8598-89BE8D3D8A2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E3ADFF7-64B5-40DB-B0DD-071CD8D5E854}" type="pres">
      <dgm:prSet presAssocID="{2F316F4E-7D11-4107-8598-89BE8D3D8A2C}" presName="parentRect" presStyleLbl="alignNode1" presStyleIdx="0" presStyleCnt="2"/>
      <dgm:spPr/>
    </dgm:pt>
    <dgm:pt modelId="{257F18C3-52A0-42CA-A843-84A5199F45DC}" type="pres">
      <dgm:prSet presAssocID="{2F316F4E-7D11-4107-8598-89BE8D3D8A2C}" presName="adorn" presStyleLbl="fgAccFollow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hooting star"/>
        </a:ext>
      </dgm:extLst>
    </dgm:pt>
    <dgm:pt modelId="{828B4D4B-70E7-4B2D-9C3C-F506BE4220CB}" type="pres">
      <dgm:prSet presAssocID="{9431C7B3-88C6-4E6A-B61C-28C40FF0ABE2}" presName="sibTrans" presStyleLbl="sibTrans2D1" presStyleIdx="0" presStyleCnt="0"/>
      <dgm:spPr/>
    </dgm:pt>
    <dgm:pt modelId="{18149A44-CA0F-4F22-B19C-DB61DC32C3B9}" type="pres">
      <dgm:prSet presAssocID="{4AB3CB50-7D1E-48BB-AAF8-78EFCCA2894C}" presName="compNode" presStyleCnt="0"/>
      <dgm:spPr/>
    </dgm:pt>
    <dgm:pt modelId="{FB6FD50D-0D9B-4161-8EBD-622141AFB278}" type="pres">
      <dgm:prSet presAssocID="{4AB3CB50-7D1E-48BB-AAF8-78EFCCA2894C}" presName="childRect" presStyleLbl="bgAcc1" presStyleIdx="1" presStyleCnt="2">
        <dgm:presLayoutVars>
          <dgm:bulletEnabled val="1"/>
        </dgm:presLayoutVars>
      </dgm:prSet>
      <dgm:spPr/>
    </dgm:pt>
    <dgm:pt modelId="{B9534F1B-B946-4029-9DD3-077155EDC50A}" type="pres">
      <dgm:prSet presAssocID="{4AB3CB50-7D1E-48BB-AAF8-78EFCCA2894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C80D505D-7D60-43D5-802B-C137B1EDCA46}" type="pres">
      <dgm:prSet presAssocID="{4AB3CB50-7D1E-48BB-AAF8-78EFCCA2894C}" presName="parentRect" presStyleLbl="alignNode1" presStyleIdx="1" presStyleCnt="2"/>
      <dgm:spPr/>
    </dgm:pt>
    <dgm:pt modelId="{94554EAF-F11F-4546-8485-6BE932AF0B03}" type="pres">
      <dgm:prSet presAssocID="{4AB3CB50-7D1E-48BB-AAF8-78EFCCA2894C}" presName="adorn" presStyleLbl="fgAccFollow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</dgm:ptLst>
  <dgm:cxnLst>
    <dgm:cxn modelId="{A49F5618-3D8C-402F-B4F9-330502239BAF}" type="presOf" srcId="{4AB3CB50-7D1E-48BB-AAF8-78EFCCA2894C}" destId="{B9534F1B-B946-4029-9DD3-077155EDC50A}" srcOrd="0" destOrd="0" presId="urn:microsoft.com/office/officeart/2005/8/layout/bList2"/>
    <dgm:cxn modelId="{17780F1A-ADFD-4E2A-8498-E4F5B257FAAA}" srcId="{4AB3CB50-7D1E-48BB-AAF8-78EFCCA2894C}" destId="{671B46A7-2A66-490A-8B41-07E98CE2F334}" srcOrd="3" destOrd="0" parTransId="{2E300E5A-3E77-4457-94B0-546EE6DAA979}" sibTransId="{EAE85382-43A8-4E82-818F-B3CFF13104D5}"/>
    <dgm:cxn modelId="{702DDF20-BC0A-4E6A-95F2-71D7E895FEBD}" srcId="{2F316F4E-7D11-4107-8598-89BE8D3D8A2C}" destId="{5C8B0234-4972-4752-8AE5-8172A31600CE}" srcOrd="1" destOrd="0" parTransId="{30E062BC-BBEE-4E03-B67A-94A56BCC5359}" sibTransId="{02CAD68D-4E3A-4972-BAD3-AF4D312AEA5D}"/>
    <dgm:cxn modelId="{CD484F38-EE45-4D38-AB7A-D005C5CDD8F6}" type="presOf" srcId="{9C2510C2-BAAE-481A-86DE-831567686ED7}" destId="{FB6FD50D-0D9B-4161-8EBD-622141AFB278}" srcOrd="0" destOrd="0" presId="urn:microsoft.com/office/officeart/2005/8/layout/bList2"/>
    <dgm:cxn modelId="{C8C2A947-E5D5-43F1-AC79-C656118891B5}" srcId="{4AB3CB50-7D1E-48BB-AAF8-78EFCCA2894C}" destId="{9C2510C2-BAAE-481A-86DE-831567686ED7}" srcOrd="0" destOrd="0" parTransId="{E75A8084-79A8-4F12-ABD3-7325556C8A30}" sibTransId="{90C788C6-783D-494A-989E-689B8EC8A61D}"/>
    <dgm:cxn modelId="{6A71B848-2323-4DAD-B4A1-058D7707ADCF}" type="presOf" srcId="{F97C2171-114E-4F2B-B5B2-2AA6A583DB4A}" destId="{BF28815F-076F-449B-AC47-25CBF315EC2B}" srcOrd="0" destOrd="3" presId="urn:microsoft.com/office/officeart/2005/8/layout/bList2"/>
    <dgm:cxn modelId="{88E57453-10EC-4223-A7D6-DD432EEA3EF0}" type="presOf" srcId="{A2D313E3-5380-499F-AF7C-C72044BA7460}" destId="{FB6FD50D-0D9B-4161-8EBD-622141AFB278}" srcOrd="0" destOrd="2" presId="urn:microsoft.com/office/officeart/2005/8/layout/bList2"/>
    <dgm:cxn modelId="{0136FB54-459F-4038-8AAB-6DB26D4D177C}" srcId="{2F316F4E-7D11-4107-8598-89BE8D3D8A2C}" destId="{F97C2171-114E-4F2B-B5B2-2AA6A583DB4A}" srcOrd="3" destOrd="0" parTransId="{B55659C5-9E9C-4E01-9855-721B55517979}" sibTransId="{D2F2013D-F631-4225-8E2D-1206DFEBC69E}"/>
    <dgm:cxn modelId="{5E9C1579-4A08-4415-9CC8-E2C134986FB5}" type="presOf" srcId="{B3832E7C-8A21-46E5-ADD6-496603621698}" destId="{BF28815F-076F-449B-AC47-25CBF315EC2B}" srcOrd="0" destOrd="2" presId="urn:microsoft.com/office/officeart/2005/8/layout/bList2"/>
    <dgm:cxn modelId="{D94A2D5A-744A-4B08-AB5C-E061F00782CA}" type="presOf" srcId="{09FB75D8-313A-429F-A666-2A84CDEFDFD2}" destId="{BF28815F-076F-449B-AC47-25CBF315EC2B}" srcOrd="0" destOrd="0" presId="urn:microsoft.com/office/officeart/2005/8/layout/bList2"/>
    <dgm:cxn modelId="{0B15E387-FF44-4701-BC16-C38525340B24}" type="presOf" srcId="{A8DFBF39-3CE2-4A75-BADC-AC2BD133ACEA}" destId="{FB0F4949-D834-4C7C-9BC1-84D8A5261EFF}" srcOrd="0" destOrd="0" presId="urn:microsoft.com/office/officeart/2005/8/layout/bList2"/>
    <dgm:cxn modelId="{91C8D788-6159-4622-A4D8-E58D9DA97579}" srcId="{4AB3CB50-7D1E-48BB-AAF8-78EFCCA2894C}" destId="{A2D313E3-5380-499F-AF7C-C72044BA7460}" srcOrd="2" destOrd="0" parTransId="{AD678199-D264-4388-9AB3-BDAAC5E83F9C}" sibTransId="{737A5A92-B66C-40AF-8B58-12177BA374E7}"/>
    <dgm:cxn modelId="{BEEA529E-36A4-4720-B1A7-C6254495F580}" type="presOf" srcId="{5C8B0234-4972-4752-8AE5-8172A31600CE}" destId="{BF28815F-076F-449B-AC47-25CBF315EC2B}" srcOrd="0" destOrd="1" presId="urn:microsoft.com/office/officeart/2005/8/layout/bList2"/>
    <dgm:cxn modelId="{72C16DA8-C20E-4E0A-B8B1-529C0D8EB406}" type="presOf" srcId="{9431C7B3-88C6-4E6A-B61C-28C40FF0ABE2}" destId="{828B4D4B-70E7-4B2D-9C3C-F506BE4220CB}" srcOrd="0" destOrd="0" presId="urn:microsoft.com/office/officeart/2005/8/layout/bList2"/>
    <dgm:cxn modelId="{F2963EC2-4CFA-4C4C-A365-8258FC31D1CF}" srcId="{2F316F4E-7D11-4107-8598-89BE8D3D8A2C}" destId="{09FB75D8-313A-429F-A666-2A84CDEFDFD2}" srcOrd="0" destOrd="0" parTransId="{58FC7EC4-1A7C-4850-B8D5-10BA00B26133}" sibTransId="{26BC4FD5-F8A2-464E-9B30-52AF1BA949DA}"/>
    <dgm:cxn modelId="{7671D1C3-C711-4F0B-8D77-E7EF91C7FBB6}" srcId="{A8DFBF39-3CE2-4A75-BADC-AC2BD133ACEA}" destId="{4AB3CB50-7D1E-48BB-AAF8-78EFCCA2894C}" srcOrd="1" destOrd="0" parTransId="{011B84A6-013A-495F-B995-855FC8CD6552}" sibTransId="{9F9A7CD6-5B9A-4E7C-8C4E-C566B55D336B}"/>
    <dgm:cxn modelId="{DBCE2DC4-A9E5-4D6A-A5A5-7D225EB9624D}" type="presOf" srcId="{2F316F4E-7D11-4107-8598-89BE8D3D8A2C}" destId="{02A62A3A-F29B-4196-A382-9E136FCC01D6}" srcOrd="0" destOrd="0" presId="urn:microsoft.com/office/officeart/2005/8/layout/bList2"/>
    <dgm:cxn modelId="{A2F8CBC9-54B5-4829-BF2A-C5069AD3C1A2}" type="presOf" srcId="{3BE2236C-8E4B-425C-9AAC-18EB1A179D17}" destId="{FB6FD50D-0D9B-4161-8EBD-622141AFB278}" srcOrd="0" destOrd="1" presId="urn:microsoft.com/office/officeart/2005/8/layout/bList2"/>
    <dgm:cxn modelId="{E44953CA-D1D8-494E-9DAF-5B0E1A14C6CB}" srcId="{4AB3CB50-7D1E-48BB-AAF8-78EFCCA2894C}" destId="{3BE2236C-8E4B-425C-9AAC-18EB1A179D17}" srcOrd="1" destOrd="0" parTransId="{E5FBC497-4804-478D-8C99-51FA2F58E538}" sibTransId="{3386D135-6E63-4C8E-8407-C588067BE171}"/>
    <dgm:cxn modelId="{F3B4EBD7-75C6-4904-9F98-93466F4209CA}" type="presOf" srcId="{671B46A7-2A66-490A-8B41-07E98CE2F334}" destId="{FB6FD50D-0D9B-4161-8EBD-622141AFB278}" srcOrd="0" destOrd="3" presId="urn:microsoft.com/office/officeart/2005/8/layout/bList2"/>
    <dgm:cxn modelId="{DAFF20DA-CA81-42BD-9C19-C5EEC41D94CD}" srcId="{2F316F4E-7D11-4107-8598-89BE8D3D8A2C}" destId="{B3832E7C-8A21-46E5-ADD6-496603621698}" srcOrd="2" destOrd="0" parTransId="{9889EA1F-B469-40FC-BF6D-8BAC4D6902DD}" sibTransId="{3F2F21ED-217A-45F4-997B-B33DDF7E4FF4}"/>
    <dgm:cxn modelId="{BDFFFAEC-8A85-42EA-9D78-AED1E3289A7C}" srcId="{A8DFBF39-3CE2-4A75-BADC-AC2BD133ACEA}" destId="{2F316F4E-7D11-4107-8598-89BE8D3D8A2C}" srcOrd="0" destOrd="0" parTransId="{D20265E0-8B2B-44DF-B2E5-204D32E411E4}" sibTransId="{9431C7B3-88C6-4E6A-B61C-28C40FF0ABE2}"/>
    <dgm:cxn modelId="{B42909F4-2C03-4545-B281-D2B1A57E5CF9}" type="presOf" srcId="{4AB3CB50-7D1E-48BB-AAF8-78EFCCA2894C}" destId="{C80D505D-7D60-43D5-802B-C137B1EDCA46}" srcOrd="1" destOrd="0" presId="urn:microsoft.com/office/officeart/2005/8/layout/bList2"/>
    <dgm:cxn modelId="{0EA921FF-57F0-4CB0-A5D9-B15CFEC248D5}" type="presOf" srcId="{2F316F4E-7D11-4107-8598-89BE8D3D8A2C}" destId="{7E3ADFF7-64B5-40DB-B0DD-071CD8D5E854}" srcOrd="1" destOrd="0" presId="urn:microsoft.com/office/officeart/2005/8/layout/bList2"/>
    <dgm:cxn modelId="{9B6E9541-0735-4A21-BEF9-E01EB2B9F5FD}" type="presParOf" srcId="{FB0F4949-D834-4C7C-9BC1-84D8A5261EFF}" destId="{2E86EC50-9B6B-40CC-A69F-CA4C0B7611C6}" srcOrd="0" destOrd="0" presId="urn:microsoft.com/office/officeart/2005/8/layout/bList2"/>
    <dgm:cxn modelId="{5660FC0D-B52D-4441-A75B-1EEE51927A0D}" type="presParOf" srcId="{2E86EC50-9B6B-40CC-A69F-CA4C0B7611C6}" destId="{BF28815F-076F-449B-AC47-25CBF315EC2B}" srcOrd="0" destOrd="0" presId="urn:microsoft.com/office/officeart/2005/8/layout/bList2"/>
    <dgm:cxn modelId="{71443C77-052B-4052-BB10-8580245E8D76}" type="presParOf" srcId="{2E86EC50-9B6B-40CC-A69F-CA4C0B7611C6}" destId="{02A62A3A-F29B-4196-A382-9E136FCC01D6}" srcOrd="1" destOrd="0" presId="urn:microsoft.com/office/officeart/2005/8/layout/bList2"/>
    <dgm:cxn modelId="{2C1BC2AA-F5F2-4023-A91C-53D6B57DCE35}" type="presParOf" srcId="{2E86EC50-9B6B-40CC-A69F-CA4C0B7611C6}" destId="{7E3ADFF7-64B5-40DB-B0DD-071CD8D5E854}" srcOrd="2" destOrd="0" presId="urn:microsoft.com/office/officeart/2005/8/layout/bList2"/>
    <dgm:cxn modelId="{15E6818B-A39E-4642-A3F3-4DDF859D2D1E}" type="presParOf" srcId="{2E86EC50-9B6B-40CC-A69F-CA4C0B7611C6}" destId="{257F18C3-52A0-42CA-A843-84A5199F45DC}" srcOrd="3" destOrd="0" presId="urn:microsoft.com/office/officeart/2005/8/layout/bList2"/>
    <dgm:cxn modelId="{C84544DE-4CE9-4FB6-B327-D6C99DBF0772}" type="presParOf" srcId="{FB0F4949-D834-4C7C-9BC1-84D8A5261EFF}" destId="{828B4D4B-70E7-4B2D-9C3C-F506BE4220CB}" srcOrd="1" destOrd="0" presId="urn:microsoft.com/office/officeart/2005/8/layout/bList2"/>
    <dgm:cxn modelId="{74982E99-1920-4E85-BC3F-FBA7E7DD3B05}" type="presParOf" srcId="{FB0F4949-D834-4C7C-9BC1-84D8A5261EFF}" destId="{18149A44-CA0F-4F22-B19C-DB61DC32C3B9}" srcOrd="2" destOrd="0" presId="urn:microsoft.com/office/officeart/2005/8/layout/bList2"/>
    <dgm:cxn modelId="{9A46CF75-2E9D-46EF-8F8C-88E33F328626}" type="presParOf" srcId="{18149A44-CA0F-4F22-B19C-DB61DC32C3B9}" destId="{FB6FD50D-0D9B-4161-8EBD-622141AFB278}" srcOrd="0" destOrd="0" presId="urn:microsoft.com/office/officeart/2005/8/layout/bList2"/>
    <dgm:cxn modelId="{77FD478D-C9EB-4AF1-9B17-0E27E7949706}" type="presParOf" srcId="{18149A44-CA0F-4F22-B19C-DB61DC32C3B9}" destId="{B9534F1B-B946-4029-9DD3-077155EDC50A}" srcOrd="1" destOrd="0" presId="urn:microsoft.com/office/officeart/2005/8/layout/bList2"/>
    <dgm:cxn modelId="{C474478B-E40C-4DAC-A841-5218FF8176EF}" type="presParOf" srcId="{18149A44-CA0F-4F22-B19C-DB61DC32C3B9}" destId="{C80D505D-7D60-43D5-802B-C137B1EDCA46}" srcOrd="2" destOrd="0" presId="urn:microsoft.com/office/officeart/2005/8/layout/bList2"/>
    <dgm:cxn modelId="{BCB6B4A3-69F5-4C07-BAA2-5E1802C0CF98}" type="presParOf" srcId="{18149A44-CA0F-4F22-B19C-DB61DC32C3B9}" destId="{94554EAF-F11F-4546-8485-6BE932AF0B03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8815F-076F-449B-AC47-25CBF315EC2B}">
      <dsp:nvSpPr>
        <dsp:cNvPr id="0" name=""/>
        <dsp:cNvSpPr/>
      </dsp:nvSpPr>
      <dsp:spPr>
        <a:xfrm>
          <a:off x="4173" y="262181"/>
          <a:ext cx="4512499" cy="3368485"/>
        </a:xfrm>
        <a:prstGeom prst="round2SameRect">
          <a:avLst>
            <a:gd name="adj1" fmla="val 8000"/>
            <a:gd name="adj2" fmla="val 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80010" rIns="26670" bIns="266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Lead with </a:t>
          </a:r>
          <a:r>
            <a:rPr lang="en-US" sz="2100" b="1" kern="1200" dirty="0">
              <a:solidFill>
                <a:schemeClr val="accent4"/>
              </a:solidFill>
              <a:latin typeface="Open Sans Light" panose="020B0306030504020204"/>
            </a:rPr>
            <a:t>authenticity</a:t>
          </a:r>
          <a:r>
            <a:rPr lang="en-US" sz="2100" b="1" kern="1200" dirty="0">
              <a:latin typeface="Open Sans Light" panose="020B0306030504020204"/>
            </a:rPr>
            <a:t> </a:t>
          </a: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and vulnerability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Build</a:t>
          </a:r>
          <a:r>
            <a:rPr lang="en-US" sz="2100" b="1" kern="1200" dirty="0">
              <a:latin typeface="Open Sans Light" panose="020B0306030504020204"/>
            </a:rPr>
            <a:t> </a:t>
          </a:r>
          <a:r>
            <a:rPr lang="en-US" sz="2100" b="1" kern="1200" dirty="0">
              <a:solidFill>
                <a:schemeClr val="accent4"/>
              </a:solidFill>
              <a:latin typeface="Open Sans Light" panose="020B0306030504020204"/>
            </a:rPr>
            <a:t>trust</a:t>
          </a: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-based teams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Provide </a:t>
          </a:r>
          <a:r>
            <a:rPr lang="en-US" sz="2100" b="1" kern="1200" dirty="0">
              <a:solidFill>
                <a:schemeClr val="accent4"/>
              </a:solidFill>
              <a:latin typeface="Open Sans Light" panose="020B0306030504020204"/>
            </a:rPr>
            <a:t>real talk </a:t>
          </a: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on project health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Show </a:t>
          </a:r>
          <a:r>
            <a:rPr lang="en-US" sz="2100" b="1" kern="1200" dirty="0">
              <a:solidFill>
                <a:schemeClr val="accent4"/>
              </a:solidFill>
              <a:latin typeface="Open Sans Light" panose="020B0306030504020204"/>
            </a:rPr>
            <a:t>unfinished work </a:t>
          </a: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to test solutions</a:t>
          </a:r>
        </a:p>
      </dsp:txBody>
      <dsp:txXfrm>
        <a:off x="83101" y="341109"/>
        <a:ext cx="4354643" cy="3289557"/>
      </dsp:txXfrm>
    </dsp:sp>
    <dsp:sp modelId="{7E3ADFF7-64B5-40DB-B0DD-071CD8D5E854}">
      <dsp:nvSpPr>
        <dsp:cNvPr id="0" name=""/>
        <dsp:cNvSpPr/>
      </dsp:nvSpPr>
      <dsp:spPr>
        <a:xfrm>
          <a:off x="4173" y="3630667"/>
          <a:ext cx="4512499" cy="14484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0" rIns="49530" bIns="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>
              <a:solidFill>
                <a:schemeClr val="accent4"/>
              </a:solidFill>
              <a:latin typeface="Open Sans Light" panose="020B0306030504020204"/>
            </a:rPr>
            <a:t>Courage</a:t>
          </a:r>
        </a:p>
      </dsp:txBody>
      <dsp:txXfrm>
        <a:off x="4173" y="3630667"/>
        <a:ext cx="3177816" cy="1448448"/>
      </dsp:txXfrm>
    </dsp:sp>
    <dsp:sp modelId="{257F18C3-52A0-42CA-A843-84A5199F45DC}">
      <dsp:nvSpPr>
        <dsp:cNvPr id="0" name=""/>
        <dsp:cNvSpPr/>
      </dsp:nvSpPr>
      <dsp:spPr>
        <a:xfrm>
          <a:off x="3309641" y="3860740"/>
          <a:ext cx="1579374" cy="157937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6FD50D-0D9B-4161-8EBD-622141AFB278}">
      <dsp:nvSpPr>
        <dsp:cNvPr id="0" name=""/>
        <dsp:cNvSpPr/>
      </dsp:nvSpPr>
      <dsp:spPr>
        <a:xfrm>
          <a:off x="5280296" y="262181"/>
          <a:ext cx="4512499" cy="3368485"/>
        </a:xfrm>
        <a:prstGeom prst="round2SameRect">
          <a:avLst>
            <a:gd name="adj1" fmla="val 8000"/>
            <a:gd name="adj2" fmla="val 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80010" rIns="26670" bIns="266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Amplify</a:t>
          </a:r>
          <a:r>
            <a:rPr lang="en-US" sz="2100" b="1" kern="1200" dirty="0">
              <a:latin typeface="Open Sans Light" panose="020B0306030504020204"/>
            </a:rPr>
            <a:t> </a:t>
          </a:r>
          <a:r>
            <a:rPr lang="en-US" sz="2100" b="1" kern="1200" dirty="0">
              <a:solidFill>
                <a:schemeClr val="accent3"/>
              </a:solidFill>
              <a:latin typeface="Open Sans Light" panose="020B0306030504020204"/>
            </a:rPr>
            <a:t>Mission</a:t>
          </a:r>
          <a:r>
            <a:rPr lang="en-US" sz="2100" b="1" kern="1200" dirty="0">
              <a:latin typeface="Open Sans Light" panose="020B0306030504020204"/>
            </a:rPr>
            <a:t> </a:t>
          </a: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success through project and product management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Develop </a:t>
          </a:r>
          <a:r>
            <a:rPr lang="en-US" sz="2100" b="1" kern="1200" dirty="0">
              <a:solidFill>
                <a:schemeClr val="accent3"/>
              </a:solidFill>
              <a:latin typeface="Open Sans Light" panose="020B0306030504020204"/>
            </a:rPr>
            <a:t>leading-edge</a:t>
          </a:r>
          <a:r>
            <a:rPr lang="en-US" sz="2100" b="1" kern="1200" dirty="0">
              <a:latin typeface="Open Sans Light" panose="020B0306030504020204"/>
            </a:rPr>
            <a:t> </a:t>
          </a: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Project Management, project controls, and systems engineering expertise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Deliver project and client </a:t>
          </a:r>
          <a:r>
            <a:rPr lang="en-US" sz="2100" b="1" kern="1200" dirty="0">
              <a:solidFill>
                <a:schemeClr val="accent3"/>
              </a:solidFill>
              <a:latin typeface="Open Sans Light" panose="020B0306030504020204"/>
            </a:rPr>
            <a:t>value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solidFill>
                <a:schemeClr val="accent3"/>
              </a:solidFill>
              <a:latin typeface="Open Sans Light" panose="020B0306030504020204"/>
            </a:rPr>
            <a:t>Iterate</a:t>
          </a:r>
          <a:r>
            <a:rPr lang="en-US" sz="2100" b="1" kern="1200" dirty="0">
              <a:latin typeface="Open Sans Light" panose="020B0306030504020204"/>
            </a:rPr>
            <a:t> </a:t>
          </a: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quickly to improve</a:t>
          </a:r>
        </a:p>
      </dsp:txBody>
      <dsp:txXfrm>
        <a:off x="5359224" y="341109"/>
        <a:ext cx="4354643" cy="3289557"/>
      </dsp:txXfrm>
    </dsp:sp>
    <dsp:sp modelId="{C80D505D-7D60-43D5-802B-C137B1EDCA46}">
      <dsp:nvSpPr>
        <dsp:cNvPr id="0" name=""/>
        <dsp:cNvSpPr/>
      </dsp:nvSpPr>
      <dsp:spPr>
        <a:xfrm>
          <a:off x="5280296" y="3630667"/>
          <a:ext cx="4512499" cy="14484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0" rIns="49530" bIns="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>
              <a:solidFill>
                <a:schemeClr val="accent3"/>
              </a:solidFill>
              <a:latin typeface="Open Sans Light" panose="020B0306030504020204"/>
            </a:rPr>
            <a:t>Commitment</a:t>
          </a:r>
          <a:r>
            <a:rPr lang="en-US" sz="3900" b="1" kern="1200" dirty="0">
              <a:latin typeface="Open Sans Light" panose="020B0306030504020204"/>
            </a:rPr>
            <a:t> </a:t>
          </a:r>
        </a:p>
      </dsp:txBody>
      <dsp:txXfrm>
        <a:off x="5280296" y="3630667"/>
        <a:ext cx="3177816" cy="1448448"/>
      </dsp:txXfrm>
    </dsp:sp>
    <dsp:sp modelId="{94554EAF-F11F-4546-8485-6BE932AF0B03}">
      <dsp:nvSpPr>
        <dsp:cNvPr id="0" name=""/>
        <dsp:cNvSpPr/>
      </dsp:nvSpPr>
      <dsp:spPr>
        <a:xfrm>
          <a:off x="8585764" y="3860740"/>
          <a:ext cx="1579374" cy="157937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28815F-076F-449B-AC47-25CBF315EC2B}">
      <dsp:nvSpPr>
        <dsp:cNvPr id="0" name=""/>
        <dsp:cNvSpPr/>
      </dsp:nvSpPr>
      <dsp:spPr>
        <a:xfrm>
          <a:off x="4173" y="262181"/>
          <a:ext cx="4512499" cy="3368485"/>
        </a:xfrm>
        <a:prstGeom prst="round2SameRect">
          <a:avLst>
            <a:gd name="adj1" fmla="val 8000"/>
            <a:gd name="adj2" fmla="val 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80010" rIns="26670" bIns="266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Lead with </a:t>
          </a:r>
          <a:r>
            <a:rPr lang="en-US" sz="2100" b="1" kern="1200" dirty="0">
              <a:solidFill>
                <a:schemeClr val="accent4"/>
              </a:solidFill>
              <a:latin typeface="Open Sans Light" panose="020B0306030504020204"/>
            </a:rPr>
            <a:t>authenticity</a:t>
          </a:r>
          <a:r>
            <a:rPr lang="en-US" sz="2100" b="1" kern="1200" dirty="0">
              <a:latin typeface="Open Sans Light" panose="020B0306030504020204"/>
            </a:rPr>
            <a:t> </a:t>
          </a: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and vulnerability 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Build</a:t>
          </a:r>
          <a:r>
            <a:rPr lang="en-US" sz="2100" b="1" kern="1200" dirty="0">
              <a:latin typeface="Open Sans Light" panose="020B0306030504020204"/>
            </a:rPr>
            <a:t> </a:t>
          </a:r>
          <a:r>
            <a:rPr lang="en-US" sz="2100" b="1" kern="1200" dirty="0">
              <a:solidFill>
                <a:schemeClr val="accent4"/>
              </a:solidFill>
              <a:latin typeface="Open Sans Light" panose="020B0306030504020204"/>
            </a:rPr>
            <a:t>trust</a:t>
          </a: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-based teams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Provide </a:t>
          </a:r>
          <a:r>
            <a:rPr lang="en-US" sz="2100" b="1" kern="1200" dirty="0">
              <a:solidFill>
                <a:schemeClr val="accent4"/>
              </a:solidFill>
              <a:latin typeface="Open Sans Light" panose="020B0306030504020204"/>
            </a:rPr>
            <a:t>real talk </a:t>
          </a: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on project health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Show </a:t>
          </a:r>
          <a:r>
            <a:rPr lang="en-US" sz="2100" b="1" kern="1200" dirty="0">
              <a:solidFill>
                <a:schemeClr val="accent4"/>
              </a:solidFill>
              <a:latin typeface="Open Sans Light" panose="020B0306030504020204"/>
            </a:rPr>
            <a:t>unfinished work </a:t>
          </a: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to test solutions</a:t>
          </a:r>
        </a:p>
      </dsp:txBody>
      <dsp:txXfrm>
        <a:off x="83101" y="341109"/>
        <a:ext cx="4354643" cy="3289557"/>
      </dsp:txXfrm>
    </dsp:sp>
    <dsp:sp modelId="{7E3ADFF7-64B5-40DB-B0DD-071CD8D5E854}">
      <dsp:nvSpPr>
        <dsp:cNvPr id="0" name=""/>
        <dsp:cNvSpPr/>
      </dsp:nvSpPr>
      <dsp:spPr>
        <a:xfrm>
          <a:off x="4173" y="3630667"/>
          <a:ext cx="4512499" cy="14484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0" rIns="49530" bIns="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>
              <a:solidFill>
                <a:schemeClr val="accent4"/>
              </a:solidFill>
              <a:latin typeface="Open Sans Light" panose="020B0306030504020204"/>
            </a:rPr>
            <a:t>Courage</a:t>
          </a:r>
        </a:p>
      </dsp:txBody>
      <dsp:txXfrm>
        <a:off x="4173" y="3630667"/>
        <a:ext cx="3177816" cy="1448448"/>
      </dsp:txXfrm>
    </dsp:sp>
    <dsp:sp modelId="{257F18C3-52A0-42CA-A843-84A5199F45DC}">
      <dsp:nvSpPr>
        <dsp:cNvPr id="0" name=""/>
        <dsp:cNvSpPr/>
      </dsp:nvSpPr>
      <dsp:spPr>
        <a:xfrm>
          <a:off x="3309641" y="3860740"/>
          <a:ext cx="1579374" cy="1579374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6FD50D-0D9B-4161-8EBD-622141AFB278}">
      <dsp:nvSpPr>
        <dsp:cNvPr id="0" name=""/>
        <dsp:cNvSpPr/>
      </dsp:nvSpPr>
      <dsp:spPr>
        <a:xfrm>
          <a:off x="5280296" y="262181"/>
          <a:ext cx="4512499" cy="3368485"/>
        </a:xfrm>
        <a:prstGeom prst="round2SameRect">
          <a:avLst>
            <a:gd name="adj1" fmla="val 8000"/>
            <a:gd name="adj2" fmla="val 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670" tIns="80010" rIns="26670" bIns="2667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Amplify</a:t>
          </a:r>
          <a:r>
            <a:rPr lang="en-US" sz="2100" b="1" kern="1200" dirty="0">
              <a:latin typeface="Open Sans Light" panose="020B0306030504020204"/>
            </a:rPr>
            <a:t> </a:t>
          </a:r>
          <a:r>
            <a:rPr lang="en-US" sz="2100" b="1" kern="1200" dirty="0">
              <a:solidFill>
                <a:schemeClr val="accent3"/>
              </a:solidFill>
              <a:latin typeface="Open Sans Light" panose="020B0306030504020204"/>
            </a:rPr>
            <a:t>Mission</a:t>
          </a:r>
          <a:r>
            <a:rPr lang="en-US" sz="2100" b="1" kern="1200" dirty="0">
              <a:latin typeface="Open Sans Light" panose="020B0306030504020204"/>
            </a:rPr>
            <a:t> </a:t>
          </a: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success through project and product management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Develop </a:t>
          </a:r>
          <a:r>
            <a:rPr lang="en-US" sz="2100" b="1" kern="1200" dirty="0">
              <a:solidFill>
                <a:schemeClr val="accent3"/>
              </a:solidFill>
              <a:latin typeface="Open Sans Light" panose="020B0306030504020204"/>
            </a:rPr>
            <a:t>leading-edge</a:t>
          </a:r>
          <a:r>
            <a:rPr lang="en-US" sz="2100" b="1" kern="1200" dirty="0">
              <a:latin typeface="Open Sans Light" panose="020B0306030504020204"/>
            </a:rPr>
            <a:t> </a:t>
          </a: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Project Management, project controls, and systems engineering expertise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Deliver project and client </a:t>
          </a:r>
          <a:r>
            <a:rPr lang="en-US" sz="2100" b="1" kern="1200" dirty="0">
              <a:solidFill>
                <a:schemeClr val="accent3"/>
              </a:solidFill>
              <a:latin typeface="Open Sans Light" panose="020B0306030504020204"/>
            </a:rPr>
            <a:t>value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b="1" kern="1200" dirty="0">
              <a:solidFill>
                <a:schemeClr val="accent3"/>
              </a:solidFill>
              <a:latin typeface="Open Sans Light" panose="020B0306030504020204"/>
            </a:rPr>
            <a:t>Iterate</a:t>
          </a:r>
          <a:r>
            <a:rPr lang="en-US" sz="2100" b="1" kern="1200" dirty="0">
              <a:latin typeface="Open Sans Light" panose="020B0306030504020204"/>
            </a:rPr>
            <a:t> </a:t>
          </a:r>
          <a:r>
            <a:rPr lang="en-US" sz="2100" b="1" kern="1200" dirty="0">
              <a:solidFill>
                <a:schemeClr val="tx1">
                  <a:lumMod val="65000"/>
                  <a:lumOff val="35000"/>
                </a:schemeClr>
              </a:solidFill>
              <a:latin typeface="Open Sans Light" panose="020B0306030504020204"/>
            </a:rPr>
            <a:t>quickly to improve</a:t>
          </a:r>
        </a:p>
      </dsp:txBody>
      <dsp:txXfrm>
        <a:off x="5359224" y="341109"/>
        <a:ext cx="4354643" cy="3289557"/>
      </dsp:txXfrm>
    </dsp:sp>
    <dsp:sp modelId="{C80D505D-7D60-43D5-802B-C137B1EDCA46}">
      <dsp:nvSpPr>
        <dsp:cNvPr id="0" name=""/>
        <dsp:cNvSpPr/>
      </dsp:nvSpPr>
      <dsp:spPr>
        <a:xfrm>
          <a:off x="5280296" y="3630667"/>
          <a:ext cx="4512499" cy="14484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0" rIns="49530" bIns="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b="1" kern="1200" dirty="0">
              <a:solidFill>
                <a:schemeClr val="accent3"/>
              </a:solidFill>
              <a:latin typeface="Open Sans Light" panose="020B0306030504020204"/>
            </a:rPr>
            <a:t>Commitment</a:t>
          </a:r>
          <a:r>
            <a:rPr lang="en-US" sz="3900" b="1" kern="1200" dirty="0">
              <a:latin typeface="Open Sans Light" panose="020B0306030504020204"/>
            </a:rPr>
            <a:t> </a:t>
          </a:r>
        </a:p>
      </dsp:txBody>
      <dsp:txXfrm>
        <a:off x="5280296" y="3630667"/>
        <a:ext cx="3177816" cy="1448448"/>
      </dsp:txXfrm>
    </dsp:sp>
    <dsp:sp modelId="{94554EAF-F11F-4546-8485-6BE932AF0B03}">
      <dsp:nvSpPr>
        <dsp:cNvPr id="0" name=""/>
        <dsp:cNvSpPr/>
      </dsp:nvSpPr>
      <dsp:spPr>
        <a:xfrm>
          <a:off x="8585764" y="3860740"/>
          <a:ext cx="1579374" cy="1579374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7E28244-6234-418F-9528-A9B3853265B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82464-9C82-41FB-A8E1-F30CB0C64E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74647-437A-48D8-91DE-43D09F6A350C}" type="datetimeFigureOut">
              <a:rPr lang="en-US" smtClean="0"/>
              <a:t>7/29/2022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D0D0D0-1497-49B0-B8AF-8078DD70872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E302C0-B78C-4D5C-96D0-C35491CE3B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CE87B-A3B8-4140-8619-1C8D7057E2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20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140341-B710-421B-87FD-ECB250D384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Open Sans Light" panose="020B0306030504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295AD-598B-4B43-BF2C-D4A18984682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Open Sans Light" panose="020B0306030504020204" pitchFamily="34" charset="0"/>
              </a:defRPr>
            </a:lvl1pPr>
          </a:lstStyle>
          <a:p>
            <a:pPr>
              <a:defRPr/>
            </a:pPr>
            <a:fld id="{32081623-CB93-4871-A6A5-1A4BE1AC6891}" type="datetimeFigureOut">
              <a:rPr lang="en-US" smtClean="0"/>
              <a:pPr>
                <a:defRPr/>
              </a:pPr>
              <a:t>7/29/2022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3FB2D02-82A3-4830-9B34-09A2DE0DD50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8678780-00D1-4FD5-A1A4-FBDF1AB33E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DFA3B-41B6-484E-8B7B-21C197064E6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Open Sans Light" panose="020B0306030504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24401-B875-476E-AF6C-6820947697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Open Sans Light" panose="020B0306030504020204" pitchFamily="34" charset="0"/>
              </a:defRPr>
            </a:lvl1pPr>
          </a:lstStyle>
          <a:p>
            <a:pPr>
              <a:defRPr/>
            </a:pPr>
            <a:fld id="{56F8D466-4BF6-4927-B2A8-8EA6E6F92A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b="0" i="0" kern="1200">
        <a:solidFill>
          <a:schemeClr val="tx1"/>
        </a:solidFill>
        <a:latin typeface="Open Sans Light" panose="020B0306030504020204" pitchFamily="34" charset="0"/>
        <a:ea typeface="+mn-ea"/>
        <a:cs typeface="+mn-cs"/>
      </a:defRPr>
    </a:lvl1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8D466-4BF6-4927-B2A8-8EA6E6F92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0964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8D466-4BF6-4927-B2A8-8EA6E6F92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821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8D466-4BF6-4927-B2A8-8EA6E6F92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6257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8D466-4BF6-4927-B2A8-8EA6E6F92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673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8D466-4BF6-4927-B2A8-8EA6E6F92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2095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8D466-4BF6-4927-B2A8-8EA6E6F92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8429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8D466-4BF6-4927-B2A8-8EA6E6F92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856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8D466-4BF6-4927-B2A8-8EA6E6F92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2511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8D466-4BF6-4927-B2A8-8EA6E6F92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0226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8D466-4BF6-4927-B2A8-8EA6E6F92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9682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8D466-4BF6-4927-B2A8-8EA6E6F92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680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8D466-4BF6-4927-B2A8-8EA6E6F92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854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8D466-4BF6-4927-B2A8-8EA6E6F92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9408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8D466-4BF6-4927-B2A8-8EA6E6F92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813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8D466-4BF6-4927-B2A8-8EA6E6F92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313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8D466-4BF6-4927-B2A8-8EA6E6F92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967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8D466-4BF6-4927-B2A8-8EA6E6F92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7084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F8D466-4BF6-4927-B2A8-8EA6E6F92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 Light" panose="020B0306030504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 Light" panose="020B0306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3476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Master" Target="../slideMasters/slideMaster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Master" Target="../slideMasters/slideMaster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5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1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1.png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586BDE2-577A-8B42-9F2C-FFBEED99C5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96" y="-1"/>
            <a:ext cx="12157971" cy="4001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853" y="2844047"/>
            <a:ext cx="6632713" cy="2387600"/>
          </a:xfrm>
          <a:prstGeom prst="rect">
            <a:avLst/>
          </a:prstGeom>
        </p:spPr>
        <p:txBody>
          <a:bodyPr anchor="b"/>
          <a:lstStyle>
            <a:lvl1pPr algn="l">
              <a:defRPr sz="36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6853" y="5309899"/>
            <a:ext cx="6520070" cy="47300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1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FFB689A-2553-5547-B705-86075F24AC87}"/>
              </a:ext>
            </a:extLst>
          </p:cNvPr>
          <p:cNvSpPr/>
          <p:nvPr userDrawn="1"/>
        </p:nvSpPr>
        <p:spPr>
          <a:xfrm>
            <a:off x="8145285" y="3188616"/>
            <a:ext cx="3189466" cy="31894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D61641-5336-6049-9EFE-D992E498E8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922" y="4203308"/>
            <a:ext cx="922959" cy="922959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1B457E5-272B-E648-9D31-B953F811C1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8000" y="5849290"/>
            <a:ext cx="6508923" cy="345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D135D-91B8-5045-BC90-4FF03355AE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242" y="3309406"/>
            <a:ext cx="2893143" cy="2893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ED0575-965A-654B-8E8E-9251E483BCD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53" y="5264841"/>
            <a:ext cx="7019423" cy="258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FA6443D-B349-834D-865A-E2C2333FDECB}"/>
              </a:ext>
            </a:extLst>
          </p:cNvPr>
          <p:cNvSpPr/>
          <p:nvPr userDrawn="1"/>
        </p:nvSpPr>
        <p:spPr>
          <a:xfrm>
            <a:off x="10758" y="6367354"/>
            <a:ext cx="685800" cy="368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1953980-5340-BB4B-9B4E-858246838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820" y="6426405"/>
            <a:ext cx="259675" cy="251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6BC1F6-B5E5-7F4D-8D21-ED755746ACD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3332" y="1663527"/>
            <a:ext cx="6096000" cy="6184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B65369-96AC-3F46-A902-6086B9F17D16}"/>
              </a:ext>
            </a:extLst>
          </p:cNvPr>
          <p:cNvPicPr>
            <a:picLocks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  <p:sp>
        <p:nvSpPr>
          <p:cNvPr id="15" name="Parallelogram 14">
            <a:extLst>
              <a:ext uri="{FF2B5EF4-FFF2-40B4-BE49-F238E27FC236}">
                <a16:creationId xmlns:a16="http://schemas.microsoft.com/office/drawing/2014/main" id="{742EA4EA-5CFF-FD4E-93D8-3532D5466F12}"/>
              </a:ext>
            </a:extLst>
          </p:cNvPr>
          <p:cNvSpPr/>
          <p:nvPr userDrawn="1"/>
        </p:nvSpPr>
        <p:spPr>
          <a:xfrm flipV="1">
            <a:off x="7006371" y="6370239"/>
            <a:ext cx="5464884" cy="464535"/>
          </a:xfrm>
          <a:prstGeom prst="parallelogram">
            <a:avLst>
              <a:gd name="adj" fmla="val 5741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CCCA24-F54B-BC4E-9516-4F989BF5B6C3}"/>
              </a:ext>
            </a:extLst>
          </p:cNvPr>
          <p:cNvSpPr/>
          <p:nvPr userDrawn="1"/>
        </p:nvSpPr>
        <p:spPr>
          <a:xfrm>
            <a:off x="11450283" y="327155"/>
            <a:ext cx="685800" cy="368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999AD9-966D-514A-BFBB-E84F3B25A6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427" y="6367354"/>
            <a:ext cx="4864707" cy="4703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E8537B2-2580-3945-9E2F-6EBA98B9B1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4120" y="376681"/>
            <a:ext cx="259675" cy="25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960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ose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479F2-8051-4128-9046-18DE072B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62C7C4-14AC-4196-BE8F-E7057D224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D26BC-230D-453F-8562-DB6ADA679DCF}"/>
              </a:ext>
            </a:extLst>
          </p:cNvPr>
          <p:cNvSpPr txBox="1"/>
          <p:nvPr userDrawn="1"/>
        </p:nvSpPr>
        <p:spPr>
          <a:xfrm>
            <a:off x="1002890" y="739305"/>
            <a:ext cx="10526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We empower Sandia with an </a:t>
            </a: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integrated, intuitive, and standards-based </a:t>
            </a:r>
            <a:r>
              <a:rPr lang="en-US" sz="20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capability for exceptional project execution and product delivery.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A4C5DF-C90A-43F0-9BF6-908190F8886C}"/>
              </a:ext>
            </a:extLst>
          </p:cNvPr>
          <p:cNvSpPr txBox="1"/>
          <p:nvPr userDrawn="1"/>
        </p:nvSpPr>
        <p:spPr>
          <a:xfrm>
            <a:off x="6784258" y="3615241"/>
            <a:ext cx="3583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At Sandia,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</a:t>
            </a:r>
            <a:r>
              <a:rPr lang="en-US" sz="24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we deliver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is as extraordinary as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</a:t>
            </a:r>
            <a:r>
              <a:rPr lang="en-US" sz="24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we deliver.</a:t>
            </a:r>
          </a:p>
        </p:txBody>
      </p:sp>
    </p:spTree>
    <p:extLst>
      <p:ext uri="{BB962C8B-B14F-4D97-AF65-F5344CB8AC3E}">
        <p14:creationId xmlns:p14="http://schemas.microsoft.com/office/powerpoint/2010/main" val="1958594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10400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406026E-AB88-4F1E-9E67-356EAB38C57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15543210"/>
              </p:ext>
            </p:extLst>
          </p:nvPr>
        </p:nvGraphicFramePr>
        <p:xfrm>
          <a:off x="1011343" y="1027906"/>
          <a:ext cx="10169313" cy="5702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B11D66C-635B-4EF2-A5B1-DC261E988296}"/>
              </a:ext>
            </a:extLst>
          </p:cNvPr>
          <p:cNvSpPr txBox="1">
            <a:spLocks/>
          </p:cNvSpPr>
          <p:nvPr userDrawn="1"/>
        </p:nvSpPr>
        <p:spPr>
          <a:xfrm>
            <a:off x="665056" y="347879"/>
            <a:ext cx="10515600" cy="6748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Our 10400 Values</a:t>
            </a:r>
          </a:p>
        </p:txBody>
      </p:sp>
    </p:spTree>
    <p:extLst>
      <p:ext uri="{BB962C8B-B14F-4D97-AF65-F5344CB8AC3E}">
        <p14:creationId xmlns:p14="http://schemas.microsoft.com/office/powerpoint/2010/main" val="4101070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ing our valu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Curved Right 6">
            <a:extLst>
              <a:ext uri="{FF2B5EF4-FFF2-40B4-BE49-F238E27FC236}">
                <a16:creationId xmlns:a16="http://schemas.microsoft.com/office/drawing/2014/main" id="{5E8DFBEB-9E63-4038-8E97-A2A2651F8054}"/>
              </a:ext>
            </a:extLst>
          </p:cNvPr>
          <p:cNvSpPr/>
          <p:nvPr userDrawn="1"/>
        </p:nvSpPr>
        <p:spPr>
          <a:xfrm>
            <a:off x="134429" y="3201084"/>
            <a:ext cx="609600" cy="1259155"/>
          </a:xfrm>
          <a:prstGeom prst="curved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16DBD706-6745-4966-9F8A-B394D0E6D74F}"/>
              </a:ext>
            </a:extLst>
          </p:cNvPr>
          <p:cNvSpPr/>
          <p:nvPr userDrawn="1"/>
        </p:nvSpPr>
        <p:spPr>
          <a:xfrm>
            <a:off x="122641" y="3201084"/>
            <a:ext cx="609600" cy="2254835"/>
          </a:xfrm>
          <a:prstGeom prst="curved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CFE485FC-1C66-4593-8BFD-7CC651CCBAF0}"/>
              </a:ext>
            </a:extLst>
          </p:cNvPr>
          <p:cNvSpPr/>
          <p:nvPr userDrawn="1"/>
        </p:nvSpPr>
        <p:spPr>
          <a:xfrm>
            <a:off x="115819" y="2147131"/>
            <a:ext cx="616422" cy="1386376"/>
          </a:xfrm>
          <a:prstGeom prst="curvedRightArrow">
            <a:avLst>
              <a:gd name="adj1" fmla="val 33147"/>
              <a:gd name="adj2" fmla="val 54041"/>
              <a:gd name="adj3" fmla="val 25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7AD581E-0514-4B12-BC97-55B254A4C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19" y="322706"/>
            <a:ext cx="435326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4BB2BCB-9535-4FD2-BCCB-88AA7D5454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79B62647-5E78-4B43-81A3-1A68336DD5E8}"/>
              </a:ext>
            </a:extLst>
          </p:cNvPr>
          <p:cNvSpPr/>
          <p:nvPr userDrawn="1"/>
        </p:nvSpPr>
        <p:spPr>
          <a:xfrm>
            <a:off x="7491864" y="2148537"/>
            <a:ext cx="1296536" cy="1720610"/>
          </a:xfrm>
          <a:prstGeom prst="rightBrac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672E57C5-967D-457A-BBFB-3C76C37030A8}"/>
              </a:ext>
            </a:extLst>
          </p:cNvPr>
          <p:cNvSpPr/>
          <p:nvPr userDrawn="1"/>
        </p:nvSpPr>
        <p:spPr>
          <a:xfrm>
            <a:off x="7491864" y="4112515"/>
            <a:ext cx="1296536" cy="1720610"/>
          </a:xfrm>
          <a:prstGeom prst="rightBrac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7F2037F-9C7A-4DCC-A24A-98802C9A2C18}"/>
              </a:ext>
            </a:extLst>
          </p:cNvPr>
          <p:cNvSpPr txBox="1">
            <a:spLocks/>
          </p:cNvSpPr>
          <p:nvPr userDrawn="1"/>
        </p:nvSpPr>
        <p:spPr>
          <a:xfrm>
            <a:off x="8969434" y="4398476"/>
            <a:ext cx="2951018" cy="14346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Design Thinking: workshops and tools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Client feedback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7BEE9-9B40-4861-AF7A-025D01423A02}"/>
              </a:ext>
            </a:extLst>
          </p:cNvPr>
          <p:cNvSpPr txBox="1"/>
          <p:nvPr userDrawn="1"/>
        </p:nvSpPr>
        <p:spPr>
          <a:xfrm>
            <a:off x="744029" y="2060993"/>
            <a:ext cx="6724259" cy="357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Lead with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AD1AB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authenticity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AD1AB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 vulnerability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Build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5376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AD1AB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trust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-based teams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Provide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AD1AB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real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AD1AB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AD1AB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talk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AD1AB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on project health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Show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AD1AB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unfinished work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 test solutions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A0136A7-4A77-48E8-A93E-ABEEF89FC2D0}"/>
              </a:ext>
            </a:extLst>
          </p:cNvPr>
          <p:cNvSpPr txBox="1">
            <a:spLocks/>
          </p:cNvSpPr>
          <p:nvPr userDrawn="1"/>
        </p:nvSpPr>
        <p:spPr>
          <a:xfrm>
            <a:off x="664580" y="170021"/>
            <a:ext cx="10515600" cy="6748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Living Our Values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A14F7A-890A-48CD-9DBB-A06BED4DF36C}"/>
              </a:ext>
            </a:extLst>
          </p:cNvPr>
          <p:cNvSpPr txBox="1"/>
          <p:nvPr userDrawn="1"/>
        </p:nvSpPr>
        <p:spPr>
          <a:xfrm>
            <a:off x="664580" y="1190908"/>
            <a:ext cx="6137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kern="1200" dirty="0">
                <a:solidFill>
                  <a:schemeClr val="accent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Courage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0D4746-5A89-4C9F-8228-B79B28C053E6}"/>
              </a:ext>
            </a:extLst>
          </p:cNvPr>
          <p:cNvSpPr txBox="1"/>
          <p:nvPr userDrawn="1"/>
        </p:nvSpPr>
        <p:spPr>
          <a:xfrm>
            <a:off x="8969433" y="2060993"/>
            <a:ext cx="29510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Leadership stories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Competency-based development plans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Tri-level meetings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Thrive workshops</a:t>
            </a:r>
          </a:p>
        </p:txBody>
      </p:sp>
    </p:spTree>
    <p:extLst>
      <p:ext uri="{BB962C8B-B14F-4D97-AF65-F5344CB8AC3E}">
        <p14:creationId xmlns:p14="http://schemas.microsoft.com/office/powerpoint/2010/main" val="3044054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ing our valu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Curved Up 14">
            <a:extLst>
              <a:ext uri="{FF2B5EF4-FFF2-40B4-BE49-F238E27FC236}">
                <a16:creationId xmlns:a16="http://schemas.microsoft.com/office/drawing/2014/main" id="{040373FD-52A8-49B7-8385-0A4FC7DC500A}"/>
              </a:ext>
            </a:extLst>
          </p:cNvPr>
          <p:cNvSpPr/>
          <p:nvPr userDrawn="1"/>
        </p:nvSpPr>
        <p:spPr>
          <a:xfrm rot="16200000">
            <a:off x="9663702" y="2833661"/>
            <a:ext cx="2741531" cy="726980"/>
          </a:xfrm>
          <a:prstGeom prst="curved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Curved Up 15">
            <a:extLst>
              <a:ext uri="{FF2B5EF4-FFF2-40B4-BE49-F238E27FC236}">
                <a16:creationId xmlns:a16="http://schemas.microsoft.com/office/drawing/2014/main" id="{22025E48-1016-45EA-A17C-7A2FCC4A32A8}"/>
              </a:ext>
            </a:extLst>
          </p:cNvPr>
          <p:cNvSpPr/>
          <p:nvPr userDrawn="1"/>
        </p:nvSpPr>
        <p:spPr>
          <a:xfrm rot="16200000">
            <a:off x="10140131" y="3463915"/>
            <a:ext cx="1634848" cy="573156"/>
          </a:xfrm>
          <a:prstGeom prst="curved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5942C5D5-8DB0-4D5C-BE1C-144869606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19" y="322706"/>
            <a:ext cx="435326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4BB2BCB-9535-4FD2-BCCB-88AA7D5454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Arrow: Curved Up 19">
            <a:extLst>
              <a:ext uri="{FF2B5EF4-FFF2-40B4-BE49-F238E27FC236}">
                <a16:creationId xmlns:a16="http://schemas.microsoft.com/office/drawing/2014/main" id="{E72A89CF-430D-4C6B-8C16-91E451E65FDB}"/>
              </a:ext>
            </a:extLst>
          </p:cNvPr>
          <p:cNvSpPr/>
          <p:nvPr userDrawn="1"/>
        </p:nvSpPr>
        <p:spPr>
          <a:xfrm rot="16200000">
            <a:off x="9453193" y="4283456"/>
            <a:ext cx="3092069" cy="726981"/>
          </a:xfrm>
          <a:prstGeom prst="curved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row: Curved Up 20">
            <a:extLst>
              <a:ext uri="{FF2B5EF4-FFF2-40B4-BE49-F238E27FC236}">
                <a16:creationId xmlns:a16="http://schemas.microsoft.com/office/drawing/2014/main" id="{00E2AC02-E29C-40DB-9BC1-665874D1ADB1}"/>
              </a:ext>
            </a:extLst>
          </p:cNvPr>
          <p:cNvSpPr/>
          <p:nvPr userDrawn="1"/>
        </p:nvSpPr>
        <p:spPr>
          <a:xfrm rot="16200000">
            <a:off x="10074718" y="4923077"/>
            <a:ext cx="1812828" cy="726981"/>
          </a:xfrm>
          <a:prstGeom prst="curved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159469C-FD30-4CD4-9D8E-F1B331487688}"/>
              </a:ext>
            </a:extLst>
          </p:cNvPr>
          <p:cNvSpPr txBox="1">
            <a:spLocks/>
          </p:cNvSpPr>
          <p:nvPr userDrawn="1"/>
        </p:nvSpPr>
        <p:spPr>
          <a:xfrm>
            <a:off x="637093" y="201321"/>
            <a:ext cx="10515600" cy="6748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Living Our Values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466AB4FB-7E58-4A41-A899-1D52F9DAECD8}"/>
              </a:ext>
            </a:extLst>
          </p:cNvPr>
          <p:cNvSpPr/>
          <p:nvPr userDrawn="1"/>
        </p:nvSpPr>
        <p:spPr>
          <a:xfrm rot="10800000">
            <a:off x="3078722" y="1697275"/>
            <a:ext cx="1296536" cy="1556419"/>
          </a:xfrm>
          <a:prstGeom prst="rightBrac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B950B906-AAF6-4A69-9CFD-C63E8B47BE9D}"/>
              </a:ext>
            </a:extLst>
          </p:cNvPr>
          <p:cNvSpPr/>
          <p:nvPr userDrawn="1"/>
        </p:nvSpPr>
        <p:spPr>
          <a:xfrm rot="10800000">
            <a:off x="3078722" y="2974294"/>
            <a:ext cx="1296536" cy="2985931"/>
          </a:xfrm>
          <a:prstGeom prst="rightBrac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C1AFE9BB-84A7-4AC6-8477-D995D266277A}"/>
              </a:ext>
            </a:extLst>
          </p:cNvPr>
          <p:cNvSpPr txBox="1">
            <a:spLocks/>
          </p:cNvSpPr>
          <p:nvPr userDrawn="1"/>
        </p:nvSpPr>
        <p:spPr>
          <a:xfrm>
            <a:off x="115819" y="1826386"/>
            <a:ext cx="3281680" cy="17849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FY22 Strategic Plan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Center Capabilities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Talent Management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System, Services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00259F65-33F8-4EEE-BB31-888C43D8883B}"/>
              </a:ext>
            </a:extLst>
          </p:cNvPr>
          <p:cNvSpPr txBox="1">
            <a:spLocks/>
          </p:cNvSpPr>
          <p:nvPr userDrawn="1"/>
        </p:nvSpPr>
        <p:spPr>
          <a:xfrm>
            <a:off x="115819" y="3611351"/>
            <a:ext cx="3281680" cy="178496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Design thinking: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Workshops and tools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Client feedback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Lean thinking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0C1B32-C5E8-4E7E-9D91-D5E64ADFB2D2}"/>
              </a:ext>
            </a:extLst>
          </p:cNvPr>
          <p:cNvSpPr txBox="1"/>
          <p:nvPr userDrawn="1"/>
        </p:nvSpPr>
        <p:spPr>
          <a:xfrm>
            <a:off x="4375258" y="1504604"/>
            <a:ext cx="6242383" cy="4904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Amplify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9A432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Mission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success through project and product management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Deliver project and client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9A432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value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9A432">
                  <a:lumMod val="75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Develop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9A432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leading-edge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expertise in Project Management, project controls, and systems engineering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9A432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Iterate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quickly to improve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3E1CF1-0DFD-465C-8ED3-E4CA116BF42B}"/>
              </a:ext>
            </a:extLst>
          </p:cNvPr>
          <p:cNvSpPr txBox="1"/>
          <p:nvPr userDrawn="1"/>
        </p:nvSpPr>
        <p:spPr>
          <a:xfrm>
            <a:off x="4480559" y="829969"/>
            <a:ext cx="6137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kern="1200" dirty="0">
                <a:solidFill>
                  <a:schemeClr val="accent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Commitment</a:t>
            </a:r>
          </a:p>
        </p:txBody>
      </p:sp>
    </p:spTree>
    <p:extLst>
      <p:ext uri="{BB962C8B-B14F-4D97-AF65-F5344CB8AC3E}">
        <p14:creationId xmlns:p14="http://schemas.microsoft.com/office/powerpoint/2010/main" val="3493597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048F4A-FB3A-4973-A3A9-4022B6E41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2527" y="-2220"/>
            <a:ext cx="7973152" cy="6860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FC6FF-5222-4ADB-8E60-04FDD1F36F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586" y="3355814"/>
            <a:ext cx="6955897" cy="1822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4D1DB6-267B-40AD-B905-46C67698FA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956" y="191240"/>
            <a:ext cx="6984523" cy="1822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F33BC9-F7A1-4FAD-8021-51FCDEF633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628" y="1776424"/>
            <a:ext cx="6602855" cy="1822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CD2EAC-4B87-44D2-8737-0CF6B762DC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119" y="4940998"/>
            <a:ext cx="8263111" cy="1822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DFBE6F-AAE5-4281-AF34-578DA52E647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0292" y="3494160"/>
            <a:ext cx="3167843" cy="3368219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A492DDE-E54B-4939-BF67-363DBE93E8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07" y="309861"/>
            <a:ext cx="435326" cy="365125"/>
          </a:xfrm>
          <a:prstGeom prst="rect">
            <a:avLst/>
          </a:prstGeom>
        </p:spPr>
        <p:txBody>
          <a:bodyPr anchor="b"/>
          <a:lstStyle>
            <a:lvl1pPr algn="r">
              <a:defRPr sz="1200" b="0" i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defRPr/>
            </a:pPr>
            <a:fld id="{24BB2BCB-9535-4FD2-BCCB-88AA7D5454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F2BA5D-379E-41C8-8C01-17FEB54C40AD}"/>
              </a:ext>
            </a:extLst>
          </p:cNvPr>
          <p:cNvSpPr/>
          <p:nvPr userDrawn="1"/>
        </p:nvSpPr>
        <p:spPr>
          <a:xfrm>
            <a:off x="545450" y="-2220"/>
            <a:ext cx="68211" cy="6764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40EA64-2CCF-43A1-BCA9-17920BA450E6}"/>
              </a:ext>
            </a:extLst>
          </p:cNvPr>
          <p:cNvSpPr/>
          <p:nvPr userDrawn="1"/>
        </p:nvSpPr>
        <p:spPr>
          <a:xfrm>
            <a:off x="11450283" y="327155"/>
            <a:ext cx="6858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D4AFCB-5DDA-462B-A19B-BE9ECC4B2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4120" y="376681"/>
            <a:ext cx="259675" cy="25161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DAF4F76-DB78-4F6F-A42E-8975EB4ED4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9588" y="552450"/>
            <a:ext cx="3724275" cy="468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i="1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A99078F2-EE9B-4FEA-8DAD-6CA395027C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91955" y="2216446"/>
            <a:ext cx="3724275" cy="468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i="1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81F2AA6A-99EB-4EAB-8C74-1A64B6A1F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055" y="3737235"/>
            <a:ext cx="4980379" cy="468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i="1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2175FF91-47CD-46DF-AFC1-88CA04DAF5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1597" y="5347605"/>
            <a:ext cx="4980379" cy="468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i="1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6739BCCD-E555-439D-80E1-B929AF2449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0559" y="4607940"/>
            <a:ext cx="1787993" cy="15846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i="1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15C5C430-C91F-4B87-A5A3-27AF7716F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73772" cy="1325563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683390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67012-F337-4431-BED4-0CB8DCDD1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2890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AE8568B-822B-D34D-854F-20C87EFA5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19" y="322706"/>
            <a:ext cx="435326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defRPr/>
            </a:pPr>
            <a:fld id="{24BB2BCB-9535-4FD2-BCCB-88AA7D5454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026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175013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54EE87A-8385-4FDA-94D8-BC6D27B46E0C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Picture 29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541900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36794" y="5491732"/>
            <a:ext cx="564475" cy="1635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460236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843849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multimission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7565572" y="1360988"/>
            <a:ext cx="2623459" cy="1421017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789245" y="2922259"/>
            <a:ext cx="2037083" cy="905163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2865811" y="2922259"/>
            <a:ext cx="1345972" cy="905163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4251265" y="2922259"/>
            <a:ext cx="3314307" cy="905163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19211" y="4843096"/>
            <a:ext cx="4645025" cy="258147"/>
          </a:xfrm>
        </p:spPr>
        <p:txBody>
          <a:bodyPr anchor="ctr" anchorCtr="0">
            <a:noAutofit/>
          </a:bodyPr>
          <a:lstStyle>
            <a:lvl1pPr>
              <a:defRPr sz="1200" b="0" i="1" spc="200" baseline="0">
                <a:solidFill>
                  <a:schemeClr val="accent6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670" y="338972"/>
            <a:ext cx="1801443" cy="69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2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12192000" cy="87470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"/>
            <a:ext cx="4038961" cy="874708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3112603"/>
            <a:ext cx="12192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599583"/>
            <a:ext cx="724296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F42F94-FF0F-45D1-A17A-2C30A4B8FB0F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28207" y="6599583"/>
            <a:ext cx="2512064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8"/>
            <a:ext cx="203131" cy="16902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960" y="4893378"/>
            <a:ext cx="8153043" cy="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696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8C32-88B8-4ACE-BB81-352AB2596B56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64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7721"/>
            <a:ext cx="10515600" cy="6764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5765"/>
            <a:ext cx="10515600" cy="51011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buSzPct val="120000"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buSzPct val="120000"/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buSzPct val="120000"/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buSzPct val="120000"/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buSzPct val="12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45ED06-A431-184A-8B79-E6601B788C9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8A8526-4C51-CB44-B1DF-9C6954BF07C8}"/>
              </a:ext>
            </a:extLst>
          </p:cNvPr>
          <p:cNvSpPr/>
          <p:nvPr userDrawn="1"/>
        </p:nvSpPr>
        <p:spPr>
          <a:xfrm>
            <a:off x="551145" y="0"/>
            <a:ext cx="62630" cy="6764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pen Sans Light" panose="020B03060305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71C7479-90F9-BC45-92AB-E891A3162782}"/>
              </a:ext>
            </a:extLst>
          </p:cNvPr>
          <p:cNvSpPr/>
          <p:nvPr userDrawn="1"/>
        </p:nvSpPr>
        <p:spPr>
          <a:xfrm>
            <a:off x="5966797" y="-7092"/>
            <a:ext cx="25840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0" i="0" spc="300" dirty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12F930-E69D-3E41-A88E-7D5FAC6B2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19" y="322706"/>
            <a:ext cx="435326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defRPr/>
            </a:pPr>
            <a:fld id="{24BB2BCB-9535-4FD2-BCCB-88AA7D5454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85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5C5A-6A75-446A-A864-6004E6F2B375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725" y="1125414"/>
            <a:ext cx="4934487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1125414"/>
            <a:ext cx="4891718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127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55075-5383-4933-A663-2909891B3428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582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F29C0-B1E1-4B18-9EC9-F376066103CB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21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rot="5400000">
            <a:off x="238399" y="310897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5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2" y="6485918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4FAB823-3478-6749-B00E-507DD1F6FC3B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8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5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0648" y="1441699"/>
            <a:ext cx="10058400" cy="3306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506201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6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900" y="3391898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9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_and_Double_Content_U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and Double Content - Click to add title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6158660" y="1409700"/>
            <a:ext cx="5029200" cy="4648200"/>
          </a:xfrm>
        </p:spPr>
        <p:txBody>
          <a:bodyPr lIns="45720"/>
          <a:lstStyle>
            <a:lvl1pPr>
              <a:defRPr b="0" i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defRPr>
            </a:lvl1pPr>
            <a:lvl2pPr>
              <a:defRPr b="0" i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defRPr>
            </a:lvl2pPr>
            <a:lvl3pPr>
              <a:defRPr b="0" i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defRPr>
            </a:lvl3pPr>
            <a:lvl4pPr>
              <a:defRPr b="0" i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defRPr>
            </a:lvl4pPr>
            <a:lvl5pPr>
              <a:defRPr b="0" i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AFE68596-C998-4449-AA72-201F663B108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20724" y="1409700"/>
            <a:ext cx="5029200" cy="4648200"/>
          </a:xfrm>
        </p:spPr>
        <p:txBody>
          <a:bodyPr/>
          <a:lstStyle>
            <a:lvl1pPr>
              <a:lnSpc>
                <a:spcPct val="100000"/>
              </a:lnSpc>
              <a:defRPr b="0" i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defRPr>
            </a:lvl1pPr>
            <a:lvl2pPr>
              <a:lnSpc>
                <a:spcPct val="100000"/>
              </a:lnSpc>
              <a:defRPr b="0" i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defRPr>
            </a:lvl2pPr>
            <a:lvl3pPr>
              <a:lnSpc>
                <a:spcPct val="100000"/>
              </a:lnSpc>
              <a:defRPr b="0" i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defRPr>
            </a:lvl3pPr>
            <a:lvl4pPr>
              <a:lnSpc>
                <a:spcPct val="100000"/>
              </a:lnSpc>
              <a:defRPr b="0" i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defRPr>
            </a:lvl4pPr>
            <a:lvl5pPr>
              <a:lnSpc>
                <a:spcPct val="100000"/>
              </a:lnSpc>
              <a:defRPr b="0" i="0">
                <a:latin typeface="Gill Sans MT" panose="020B0502020104020203" pitchFamily="34" charset="0"/>
                <a:ea typeface="Gill Sans MT" panose="020B0502020104020203" pitchFamily="34" charset="0"/>
                <a:cs typeface="Gill Sans MT" panose="020B0502020104020203" pitchFamily="34" charset="0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88CC8865-9B06-F04A-B596-67CF2250F5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 vert="horz" lIns="45720" tIns="45720" rIns="45720" bIns="45720" rtlCol="0" anchor="ctr"/>
          <a:lstStyle>
            <a:lvl1pPr algn="ctr">
              <a:defRPr sz="1400" b="0" i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fld id="{F6B149FD-26F7-3645-B4E7-BA8B8CC5EEA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Date Placeholder 8">
            <a:extLst>
              <a:ext uri="{FF2B5EF4-FFF2-40B4-BE49-F238E27FC236}">
                <a16:creationId xmlns:a16="http://schemas.microsoft.com/office/drawing/2014/main" id="{8984D5BE-3984-D642-8048-62E970BD9D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572013"/>
            <a:ext cx="1088571" cy="277823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00" b="0" i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fld id="{DC07D2C2-EEDA-094F-A4D5-546DE82D3808}" type="datetimeFigureOut">
              <a:rPr lang="en-US" smtClean="0"/>
              <a:pPr/>
              <a:t>7/29/2022</a:t>
            </a:fld>
            <a:endParaRPr lang="en-US" dirty="0"/>
          </a:p>
        </p:txBody>
      </p:sp>
      <p:sp>
        <p:nvSpPr>
          <p:cNvPr id="15" name="Footer Placeholder 9">
            <a:extLst>
              <a:ext uri="{FF2B5EF4-FFF2-40B4-BE49-F238E27FC236}">
                <a16:creationId xmlns:a16="http://schemas.microsoft.com/office/drawing/2014/main" id="{D37F498F-8C04-8E41-B8E2-2CF797996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00287" y="6572013"/>
            <a:ext cx="9391426" cy="285987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1000" b="0" i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0"/>
              </a:defRPr>
            </a:lvl1pPr>
          </a:lstStyle>
          <a:p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91425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2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699"/>
              </a:lnSpc>
              <a:defRPr sz="3599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175015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799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041" indent="0" algn="ctr">
              <a:buNone/>
              <a:defRPr sz="2399"/>
            </a:lvl2pPr>
            <a:lvl3pPr marL="914080" indent="0" algn="ctr">
              <a:buNone/>
              <a:defRPr sz="2399"/>
            </a:lvl3pPr>
            <a:lvl4pPr marL="1371121" indent="0" algn="ctr">
              <a:buNone/>
              <a:defRPr sz="1999"/>
            </a:lvl4pPr>
            <a:lvl5pPr marL="1828160" indent="0" algn="ctr">
              <a:buNone/>
              <a:defRPr sz="1999"/>
            </a:lvl5pPr>
            <a:lvl6pPr marL="2285200" indent="0" algn="ctr">
              <a:buNone/>
              <a:defRPr sz="1999"/>
            </a:lvl6pPr>
            <a:lvl7pPr marL="2742239" indent="0" algn="ctr">
              <a:buNone/>
              <a:defRPr sz="1999"/>
            </a:lvl7pPr>
            <a:lvl8pPr marL="3199280" indent="0" algn="ctr">
              <a:buNone/>
              <a:defRPr sz="1999"/>
            </a:lvl8pPr>
            <a:lvl9pPr marL="3656321" indent="0" algn="ctr">
              <a:buNone/>
              <a:defRPr sz="1999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91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54EE87A-8385-4FDA-94D8-BC6D27B46E0C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" y="1228439"/>
            <a:ext cx="203131" cy="16902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Picture 29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541900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36794" y="5491732"/>
            <a:ext cx="564475" cy="1635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460238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3" y="5843849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multimission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7565572" y="1360990"/>
            <a:ext cx="2623459" cy="1421017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789246" y="2922261"/>
            <a:ext cx="2037083" cy="905163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2865812" y="2922261"/>
            <a:ext cx="1345972" cy="905163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4251265" y="2922261"/>
            <a:ext cx="3314307" cy="905163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19212" y="4843098"/>
            <a:ext cx="4645025" cy="258147"/>
          </a:xfrm>
        </p:spPr>
        <p:txBody>
          <a:bodyPr anchor="ctr" anchorCtr="0">
            <a:noAutofit/>
          </a:bodyPr>
          <a:lstStyle>
            <a:lvl1pPr>
              <a:defRPr sz="1200" b="0" i="1" spc="200" baseline="0">
                <a:solidFill>
                  <a:schemeClr val="accent6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671" y="338972"/>
            <a:ext cx="1801443" cy="69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16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6"/>
            <a:ext cx="12192000" cy="87470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"/>
            <a:ext cx="4038961" cy="874708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" y="3112603"/>
            <a:ext cx="12192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799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5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699"/>
              </a:lnSpc>
              <a:defRPr sz="3599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799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041" indent="0" algn="ctr">
              <a:buNone/>
              <a:defRPr sz="2399"/>
            </a:lvl2pPr>
            <a:lvl3pPr marL="914080" indent="0" algn="ctr">
              <a:buNone/>
              <a:defRPr sz="2399"/>
            </a:lvl3pPr>
            <a:lvl4pPr marL="1371121" indent="0" algn="ctr">
              <a:buNone/>
              <a:defRPr sz="1999"/>
            </a:lvl4pPr>
            <a:lvl5pPr marL="1828160" indent="0" algn="ctr">
              <a:buNone/>
              <a:defRPr sz="1999"/>
            </a:lvl5pPr>
            <a:lvl6pPr marL="2285200" indent="0" algn="ctr">
              <a:buNone/>
              <a:defRPr sz="1999"/>
            </a:lvl6pPr>
            <a:lvl7pPr marL="2742239" indent="0" algn="ctr">
              <a:buNone/>
              <a:defRPr sz="1999"/>
            </a:lvl7pPr>
            <a:lvl8pPr marL="3199280" indent="0" algn="ctr">
              <a:buNone/>
              <a:defRPr sz="1999"/>
            </a:lvl8pPr>
            <a:lvl9pPr marL="3656321" indent="0" algn="ctr">
              <a:buNone/>
              <a:defRPr sz="1999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599583"/>
            <a:ext cx="724296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F42F94-FF0F-45D1-A17A-2C30A4B8FB0F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28207" y="6599583"/>
            <a:ext cx="2512064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90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2" y="3112608"/>
            <a:ext cx="203131" cy="16902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799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961" y="4893380"/>
            <a:ext cx="8153043" cy="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38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8C32-88B8-4ACE-BB81-352AB2596B56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3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5C5A-6A75-446A-A864-6004E6F2B375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726" y="1125414"/>
            <a:ext cx="4934487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1125414"/>
            <a:ext cx="4891718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253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55075-5383-4933-A663-2909891B3428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02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07413-DE9D-4C2C-B8D3-4C0DA32AE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06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766FBF-57EE-48C2-AD23-44A40509F1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886" y="4297823"/>
            <a:ext cx="5075828" cy="51498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CE8547A-0188-402D-9623-FBF382820959}"/>
              </a:ext>
            </a:extLst>
          </p:cNvPr>
          <p:cNvSpPr/>
          <p:nvPr userDrawn="1"/>
        </p:nvSpPr>
        <p:spPr>
          <a:xfrm>
            <a:off x="9556952" y="4734229"/>
            <a:ext cx="2566220" cy="25662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AD5E7-C333-41A1-8CCB-294A4E3637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859" y="4881716"/>
            <a:ext cx="2271252" cy="227125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AF8AA8-C752-490A-AC60-696940B38F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076326"/>
            <a:ext cx="10515600" cy="4705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952081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F29C0-B1E1-4B18-9EC9-F376066103CB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69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5586BDE2-577A-8B42-9F2C-FFBEED99C5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96" y="-1"/>
            <a:ext cx="12157971" cy="4001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853" y="2844047"/>
            <a:ext cx="6632713" cy="2387600"/>
          </a:xfrm>
          <a:prstGeom prst="rect">
            <a:avLst/>
          </a:prstGeom>
        </p:spPr>
        <p:txBody>
          <a:bodyPr anchor="b"/>
          <a:lstStyle>
            <a:lvl1pPr algn="l">
              <a:defRPr sz="3600" b="0" i="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6853" y="5309899"/>
            <a:ext cx="6520070" cy="47300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1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FFB689A-2553-5547-B705-86075F24AC87}"/>
              </a:ext>
            </a:extLst>
          </p:cNvPr>
          <p:cNvSpPr/>
          <p:nvPr userDrawn="1"/>
        </p:nvSpPr>
        <p:spPr>
          <a:xfrm>
            <a:off x="8145285" y="3188616"/>
            <a:ext cx="3189466" cy="318946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4D61641-5336-6049-9EFE-D992E498E8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922" y="4203308"/>
            <a:ext cx="922959" cy="922959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1B457E5-272B-E648-9D31-B953F811C14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8000" y="5849290"/>
            <a:ext cx="6508923" cy="3454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D135D-91B8-5045-BC90-4FF03355AE7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242" y="3309406"/>
            <a:ext cx="2893143" cy="2893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ED0575-965A-654B-8E8E-9251E483BCD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853" y="5264841"/>
            <a:ext cx="7019423" cy="258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FA6443D-B349-834D-865A-E2C2333FDECB}"/>
              </a:ext>
            </a:extLst>
          </p:cNvPr>
          <p:cNvSpPr/>
          <p:nvPr userDrawn="1"/>
        </p:nvSpPr>
        <p:spPr>
          <a:xfrm>
            <a:off x="10758" y="6367354"/>
            <a:ext cx="685800" cy="368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1953980-5340-BB4B-9B4E-8582468389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820" y="6426405"/>
            <a:ext cx="259675" cy="251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6BC1F6-B5E5-7F4D-8D21-ED755746ACD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3332" y="1663527"/>
            <a:ext cx="6096000" cy="61849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B65369-96AC-3F46-A902-6086B9F17D16}"/>
              </a:ext>
            </a:extLst>
          </p:cNvPr>
          <p:cNvPicPr>
            <a:picLocks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  <p:sp>
        <p:nvSpPr>
          <p:cNvPr id="15" name="Parallelogram 14">
            <a:extLst>
              <a:ext uri="{FF2B5EF4-FFF2-40B4-BE49-F238E27FC236}">
                <a16:creationId xmlns:a16="http://schemas.microsoft.com/office/drawing/2014/main" id="{742EA4EA-5CFF-FD4E-93D8-3532D5466F12}"/>
              </a:ext>
            </a:extLst>
          </p:cNvPr>
          <p:cNvSpPr/>
          <p:nvPr userDrawn="1"/>
        </p:nvSpPr>
        <p:spPr>
          <a:xfrm flipV="1">
            <a:off x="7006371" y="6370239"/>
            <a:ext cx="5464884" cy="464535"/>
          </a:xfrm>
          <a:prstGeom prst="parallelogram">
            <a:avLst>
              <a:gd name="adj" fmla="val 57419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2CCCA24-F54B-BC4E-9516-4F989BF5B6C3}"/>
              </a:ext>
            </a:extLst>
          </p:cNvPr>
          <p:cNvSpPr/>
          <p:nvPr userDrawn="1"/>
        </p:nvSpPr>
        <p:spPr>
          <a:xfrm>
            <a:off x="11450283" y="327155"/>
            <a:ext cx="685800" cy="368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D999AD9-966D-514A-BFBB-E84F3B25A6F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3427" y="6367354"/>
            <a:ext cx="4864707" cy="4703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E8537B2-2580-3945-9E2F-6EBA98B9B1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4120" y="376681"/>
            <a:ext cx="259675" cy="25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118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7721"/>
            <a:ext cx="10515600" cy="6764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5765"/>
            <a:ext cx="10515600" cy="5101198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buSzPct val="120000"/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buSzPct val="120000"/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buSzPct val="120000"/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buSzPct val="120000"/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buSzPct val="120000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45ED06-A431-184A-8B79-E6601B788C9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A8A8526-4C51-CB44-B1DF-9C6954BF07C8}"/>
              </a:ext>
            </a:extLst>
          </p:cNvPr>
          <p:cNvSpPr/>
          <p:nvPr userDrawn="1"/>
        </p:nvSpPr>
        <p:spPr>
          <a:xfrm>
            <a:off x="551145" y="0"/>
            <a:ext cx="62630" cy="6764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pen Sans Light" panose="020B0306030504020204" pitchFamily="34" charset="0"/>
            </a:endParaRP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12F930-E69D-3E41-A88E-7D5FAC6B2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19" y="322706"/>
            <a:ext cx="435326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defRPr/>
            </a:pPr>
            <a:fld id="{24BB2BCB-9535-4FD2-BCCB-88AA7D5454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746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07413-DE9D-4C2C-B8D3-4C0DA32AE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064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766FBF-57EE-48C2-AD23-44A40509F1F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5886" y="4297823"/>
            <a:ext cx="5075828" cy="514985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CE8547A-0188-402D-9623-FBF382820959}"/>
              </a:ext>
            </a:extLst>
          </p:cNvPr>
          <p:cNvSpPr/>
          <p:nvPr userDrawn="1"/>
        </p:nvSpPr>
        <p:spPr>
          <a:xfrm>
            <a:off x="9556952" y="4734229"/>
            <a:ext cx="2566220" cy="256622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BAD5E7-C333-41A1-8CCB-294A4E3637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6859" y="4881716"/>
            <a:ext cx="2271252" cy="227125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AF8AA8-C752-490A-AC60-696940B38F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076326"/>
            <a:ext cx="10515600" cy="47053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232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438B14D6-9D8B-44E5-A3B4-74849CB3216F}"/>
              </a:ext>
            </a:extLst>
          </p:cNvPr>
          <p:cNvSpPr txBox="1">
            <a:spLocks/>
          </p:cNvSpPr>
          <p:nvPr userDrawn="1"/>
        </p:nvSpPr>
        <p:spPr>
          <a:xfrm>
            <a:off x="1001303" y="530635"/>
            <a:ext cx="2330245" cy="131014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F811A7-E5D8-4E74-B997-27CB26A1A0B6}"/>
              </a:ext>
            </a:extLst>
          </p:cNvPr>
          <p:cNvSpPr/>
          <p:nvPr userDrawn="1"/>
        </p:nvSpPr>
        <p:spPr>
          <a:xfrm>
            <a:off x="3397914" y="530635"/>
            <a:ext cx="147484" cy="187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30AAED-9556-4CEC-B406-369ADC835C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1296" y="2127001"/>
            <a:ext cx="4044212" cy="406732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07AB05-D2A2-422C-AE2A-64F5135F0411}"/>
              </a:ext>
            </a:extLst>
          </p:cNvPr>
          <p:cNvSpPr txBox="1">
            <a:spLocks/>
          </p:cNvSpPr>
          <p:nvPr userDrawn="1"/>
        </p:nvSpPr>
        <p:spPr>
          <a:xfrm>
            <a:off x="74207" y="309861"/>
            <a:ext cx="435326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457200" rtl="0" eaLnBrk="1" latinLnBrk="0" hangingPunct="1">
              <a:defRPr sz="1200" b="0" i="0" kern="120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4BB2BCB-9535-4FD2-BCCB-88AA7D5454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6EBC164-E02E-42A1-9EC0-EB53EE1DA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801293" cy="1599476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0C43A8-8D55-4E66-AAD0-0DC8702516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2575" y="365125"/>
            <a:ext cx="7613650" cy="5918200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28000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764575-56A4-3E4A-A947-E4DB77381B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E4BDF8-8025-1E44-B3A0-16C09C00E2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19" y="1807570"/>
            <a:ext cx="5588598" cy="558859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699939-7F35-2741-A3A8-CAB7B9779C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365" y="3719219"/>
            <a:ext cx="3905250" cy="17653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54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19425506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78623B-4E1D-0546-9EC2-132920CDD8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8B4A96-FFA4-0741-984D-35B7C3AA28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620" y="806821"/>
            <a:ext cx="5481275" cy="551329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9DCDAE-89D9-D746-B934-727B537154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5272" y="2686197"/>
            <a:ext cx="3905250" cy="17653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5400" spc="3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8640B5-DB22-BC43-A610-CAD64D0419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3317" y="-176433"/>
            <a:ext cx="7107219" cy="721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406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38F0F7-C614-6240-913B-B68D39368F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1C8FFC-5485-0B44-B6FC-97E103239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9300" y="646113"/>
            <a:ext cx="4722813" cy="5754687"/>
          </a:xfrm>
          <a:prstGeom prst="rect">
            <a:avLst/>
          </a:prstGeom>
        </p:spPr>
        <p:txBody>
          <a:bodyPr/>
          <a:lstStyle>
            <a:lvl1pPr>
              <a:buClr>
                <a:schemeClr val="accent4">
                  <a:lumMod val="40000"/>
                  <a:lumOff val="60000"/>
                </a:schemeClr>
              </a:buClr>
              <a:buSzPct val="120000"/>
              <a:defRPr>
                <a:solidFill>
                  <a:schemeClr val="bg1"/>
                </a:solidFill>
              </a:defRPr>
            </a:lvl1pPr>
            <a:lvl2pPr>
              <a:buClr>
                <a:schemeClr val="accent4">
                  <a:lumMod val="40000"/>
                  <a:lumOff val="60000"/>
                </a:schemeClr>
              </a:buClr>
              <a:buSzPct val="120000"/>
              <a:defRPr>
                <a:solidFill>
                  <a:schemeClr val="bg1"/>
                </a:solidFill>
              </a:defRPr>
            </a:lvl2pPr>
            <a:lvl3pPr>
              <a:buClr>
                <a:schemeClr val="accent4">
                  <a:lumMod val="40000"/>
                  <a:lumOff val="60000"/>
                </a:schemeClr>
              </a:buClr>
              <a:buSzPct val="120000"/>
              <a:defRPr>
                <a:solidFill>
                  <a:schemeClr val="bg1"/>
                </a:solidFill>
              </a:defRPr>
            </a:lvl3pPr>
            <a:lvl4pPr>
              <a:buClr>
                <a:schemeClr val="accent4">
                  <a:lumMod val="40000"/>
                  <a:lumOff val="60000"/>
                </a:schemeClr>
              </a:buClr>
              <a:buSzPct val="120000"/>
              <a:defRPr>
                <a:solidFill>
                  <a:schemeClr val="bg1"/>
                </a:solidFill>
              </a:defRPr>
            </a:lvl4pPr>
            <a:lvl5pPr>
              <a:buClr>
                <a:schemeClr val="accent4">
                  <a:lumMod val="40000"/>
                  <a:lumOff val="60000"/>
                </a:schemeClr>
              </a:buClr>
              <a:buSzPct val="12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667238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BB0F82-97BB-CA4A-A987-817A597DB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761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C005D1-7B49-B84A-81EA-1B8174A352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2D0A75-2557-40CC-99E5-EAB386387CA4}"/>
              </a:ext>
            </a:extLst>
          </p:cNvPr>
          <p:cNvSpPr txBox="1"/>
          <p:nvPr userDrawn="1"/>
        </p:nvSpPr>
        <p:spPr>
          <a:xfrm>
            <a:off x="2503055" y="3412836"/>
            <a:ext cx="2918691" cy="1015663"/>
          </a:xfrm>
          <a:prstGeom prst="rect">
            <a:avLst/>
          </a:prstGeom>
          <a:solidFill>
            <a:srgbClr val="473E6F"/>
          </a:solidFill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Back Up </a:t>
            </a:r>
          </a:p>
        </p:txBody>
      </p:sp>
    </p:spTree>
    <p:extLst>
      <p:ext uri="{BB962C8B-B14F-4D97-AF65-F5344CB8AC3E}">
        <p14:creationId xmlns:p14="http://schemas.microsoft.com/office/powerpoint/2010/main" val="3269300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438B14D6-9D8B-44E5-A3B4-74849CB3216F}"/>
              </a:ext>
            </a:extLst>
          </p:cNvPr>
          <p:cNvSpPr txBox="1">
            <a:spLocks/>
          </p:cNvSpPr>
          <p:nvPr userDrawn="1"/>
        </p:nvSpPr>
        <p:spPr>
          <a:xfrm>
            <a:off x="1001303" y="530635"/>
            <a:ext cx="2330245" cy="131014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algn="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F811A7-E5D8-4E74-B997-27CB26A1A0B6}"/>
              </a:ext>
            </a:extLst>
          </p:cNvPr>
          <p:cNvSpPr/>
          <p:nvPr userDrawn="1"/>
        </p:nvSpPr>
        <p:spPr>
          <a:xfrm>
            <a:off x="3397914" y="530635"/>
            <a:ext cx="147484" cy="187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30AAED-9556-4CEC-B406-369ADC835C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1296" y="2127001"/>
            <a:ext cx="4044212" cy="4067322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207AB05-D2A2-422C-AE2A-64F5135F0411}"/>
              </a:ext>
            </a:extLst>
          </p:cNvPr>
          <p:cNvSpPr txBox="1">
            <a:spLocks/>
          </p:cNvSpPr>
          <p:nvPr userDrawn="1"/>
        </p:nvSpPr>
        <p:spPr>
          <a:xfrm>
            <a:off x="74207" y="309861"/>
            <a:ext cx="435326" cy="365125"/>
          </a:xfrm>
          <a:prstGeom prst="rect">
            <a:avLst/>
          </a:prstGeom>
        </p:spPr>
        <p:txBody>
          <a:bodyPr anchor="b"/>
          <a:lstStyle>
            <a:defPPr>
              <a:defRPr lang="en-US"/>
            </a:defPPr>
            <a:lvl1pPr marL="0" algn="r" defTabSz="457200" rtl="0" eaLnBrk="1" latinLnBrk="0" hangingPunct="1">
              <a:defRPr sz="1200" b="0" i="0" kern="120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24BB2BCB-9535-4FD2-BCCB-88AA7D5454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B6EBC164-E02E-42A1-9EC0-EB53EE1DA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2801293" cy="1599476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A0C43A8-8D55-4E66-AAD0-0DC8702516F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92575" y="365125"/>
            <a:ext cx="7613650" cy="5918200"/>
          </a:xfrm>
          <a:prstGeom prst="rect">
            <a:avLst/>
          </a:prstGeom>
        </p:spPr>
        <p:txBody>
          <a:bodyPr/>
          <a:lstStyle>
            <a:lvl1pPr>
              <a:buClr>
                <a:schemeClr val="accent3"/>
              </a:buClr>
              <a:defRPr/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21759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ose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479F2-8051-4128-9046-18DE072BC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62C7C4-14AC-4196-BE8F-E7057D2247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D26BC-230D-453F-8562-DB6ADA679DCF}"/>
              </a:ext>
            </a:extLst>
          </p:cNvPr>
          <p:cNvSpPr txBox="1"/>
          <p:nvPr userDrawn="1"/>
        </p:nvSpPr>
        <p:spPr>
          <a:xfrm>
            <a:off x="-148902" y="673963"/>
            <a:ext cx="9081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We empower Sandia with </a:t>
            </a:r>
            <a:r>
              <a:rPr lang="en-US" sz="2000" b="1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project</a:t>
            </a:r>
            <a:r>
              <a:rPr lang="en-US" sz="20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and </a:t>
            </a:r>
            <a:r>
              <a:rPr lang="en-US" sz="2000" b="1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product</a:t>
            </a:r>
            <a:r>
              <a:rPr lang="en-US" sz="20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management</a:t>
            </a:r>
            <a:r>
              <a:rPr lang="en-US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0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capabilities for exceptional execution and product delivery.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A4C5DF-C90A-43F0-9BF6-908190F8886C}"/>
              </a:ext>
            </a:extLst>
          </p:cNvPr>
          <p:cNvSpPr txBox="1"/>
          <p:nvPr userDrawn="1"/>
        </p:nvSpPr>
        <p:spPr>
          <a:xfrm>
            <a:off x="6784258" y="3615241"/>
            <a:ext cx="35838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At Sandia,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</a:t>
            </a:r>
            <a:r>
              <a:rPr lang="en-US" sz="24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we deliver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is as extraordinary as</a:t>
            </a:r>
          </a:p>
          <a:p>
            <a:pPr algn="ctr"/>
            <a:r>
              <a:rPr lang="en-US" sz="24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</a:t>
            </a:r>
            <a:r>
              <a:rPr lang="en-US" sz="2400" i="1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we deliver.</a:t>
            </a:r>
          </a:p>
        </p:txBody>
      </p:sp>
    </p:spTree>
    <p:extLst>
      <p:ext uri="{BB962C8B-B14F-4D97-AF65-F5344CB8AC3E}">
        <p14:creationId xmlns:p14="http://schemas.microsoft.com/office/powerpoint/2010/main" val="16450271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rpose/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E193EA9-40A6-45B5-9075-CAD8E415575F}"/>
              </a:ext>
            </a:extLst>
          </p:cNvPr>
          <p:cNvSpPr txBox="1"/>
          <p:nvPr userDrawn="1"/>
        </p:nvSpPr>
        <p:spPr>
          <a:xfrm>
            <a:off x="-4019" y="2970559"/>
            <a:ext cx="12231940" cy="369332"/>
          </a:xfrm>
          <a:prstGeom prst="rect">
            <a:avLst/>
          </a:prstGeom>
          <a:solidFill>
            <a:srgbClr val="009999">
              <a:alpha val="64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2422FA-ED24-4A84-AD9D-63D480B13F13}"/>
              </a:ext>
            </a:extLst>
          </p:cNvPr>
          <p:cNvSpPr/>
          <p:nvPr userDrawn="1"/>
        </p:nvSpPr>
        <p:spPr>
          <a:xfrm>
            <a:off x="4921956" y="6493160"/>
            <a:ext cx="2314222" cy="364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D2E4431-4B2A-4879-AEA5-BF89E083DDA3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74207" y="1954260"/>
          <a:ext cx="11972019" cy="9228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82430">
                  <a:extLst>
                    <a:ext uri="{9D8B030D-6E8A-4147-A177-3AD203B41FA5}">
                      <a16:colId xmlns:a16="http://schemas.microsoft.com/office/drawing/2014/main" val="207290753"/>
                    </a:ext>
                  </a:extLst>
                </a:gridCol>
                <a:gridCol w="5989589">
                  <a:extLst>
                    <a:ext uri="{9D8B030D-6E8A-4147-A177-3AD203B41FA5}">
                      <a16:colId xmlns:a16="http://schemas.microsoft.com/office/drawing/2014/main" val="323006972"/>
                    </a:ext>
                  </a:extLst>
                </a:gridCol>
              </a:tblGrid>
              <a:tr h="922887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>
                          <a:solidFill>
                            <a:schemeClr val="accent3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COURAGE</a:t>
                      </a:r>
                    </a:p>
                    <a:p>
                      <a:pPr algn="ctr"/>
                      <a:r>
                        <a:rPr lang="en-US" sz="1600" b="0" i="1" kern="120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Authentic leadership, trust-based teams, real talk project health, showing unfinished work</a:t>
                      </a:r>
                      <a:endParaRPr lang="en-US" sz="1600" b="0" i="1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>
                          <a:solidFill>
                            <a:schemeClr val="accent3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COMMITMENT</a:t>
                      </a:r>
                    </a:p>
                    <a:p>
                      <a:pPr algn="ctr"/>
                      <a:r>
                        <a:rPr lang="en-US" sz="1600" b="0" i="1" kern="12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Amplifying Mission success, leading edge project and product management, adding client value, iterating quickly to improve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7611340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EA63031-C3CC-4775-B8DD-D613D11F0CAC}"/>
              </a:ext>
            </a:extLst>
          </p:cNvPr>
          <p:cNvSpPr txBox="1"/>
          <p:nvPr userDrawn="1"/>
        </p:nvSpPr>
        <p:spPr>
          <a:xfrm flipH="1">
            <a:off x="6078582" y="1908648"/>
            <a:ext cx="45719" cy="1068168"/>
          </a:xfrm>
          <a:prstGeom prst="rect">
            <a:avLst/>
          </a:prstGeom>
          <a:solidFill>
            <a:schemeClr val="accent3">
              <a:alpha val="6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1336AB10-0CE6-48CB-AED1-D9527CB428D9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59999" y="3323817"/>
          <a:ext cx="12169327" cy="13833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1081">
                  <a:extLst>
                    <a:ext uri="{9D8B030D-6E8A-4147-A177-3AD203B41FA5}">
                      <a16:colId xmlns:a16="http://schemas.microsoft.com/office/drawing/2014/main" val="959124907"/>
                    </a:ext>
                  </a:extLst>
                </a:gridCol>
                <a:gridCol w="3021081">
                  <a:extLst>
                    <a:ext uri="{9D8B030D-6E8A-4147-A177-3AD203B41FA5}">
                      <a16:colId xmlns:a16="http://schemas.microsoft.com/office/drawing/2014/main" val="1871977109"/>
                    </a:ext>
                  </a:extLst>
                </a:gridCol>
                <a:gridCol w="3021081">
                  <a:extLst>
                    <a:ext uri="{9D8B030D-6E8A-4147-A177-3AD203B41FA5}">
                      <a16:colId xmlns:a16="http://schemas.microsoft.com/office/drawing/2014/main" val="3166650175"/>
                    </a:ext>
                  </a:extLst>
                </a:gridCol>
                <a:gridCol w="3106084">
                  <a:extLst>
                    <a:ext uri="{9D8B030D-6E8A-4147-A177-3AD203B41FA5}">
                      <a16:colId xmlns:a16="http://schemas.microsoft.com/office/drawing/2014/main" val="1039574276"/>
                    </a:ext>
                  </a:extLst>
                </a:gridCol>
              </a:tblGrid>
              <a:tr h="13833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System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kern="120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Guide products and projects through their lifecycles </a:t>
                      </a:r>
                      <a:endParaRPr lang="en-US" sz="1600" b="0" i="1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Talent and Competency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  <a:r>
                        <a:rPr lang="en-US" sz="1600" b="0" i="1" kern="120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Advance </a:t>
                      </a:r>
                      <a:r>
                        <a:rPr lang="en-US" sz="1600" b="0" i="1" kern="120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</a:rPr>
                        <a:t>project and product management talent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kern="120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</a:rPr>
                        <a:t>and competencies</a:t>
                      </a:r>
                      <a:endParaRPr lang="en-US" sz="1600" b="0" i="1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kern="120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Services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1" kern="120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+mn-ea"/>
                          <a:cs typeface="+mn-cs"/>
                        </a:rPr>
                        <a:t>Deliver outstanding value through skilled application of system and competency</a:t>
                      </a:r>
                      <a:endParaRPr lang="en-US" sz="1600" b="0" i="1" kern="1200" dirty="0">
                        <a:solidFill>
                          <a:schemeClr val="tx1"/>
                        </a:solidFill>
                        <a:latin typeface="Open Sans Light" panose="020B0306030504020204" pitchFamily="34" charset="0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Leadership and Operations</a:t>
                      </a:r>
                    </a:p>
                    <a:p>
                      <a:pPr algn="ctr"/>
                      <a:r>
                        <a:rPr lang="en-US" sz="1600" b="0" i="1" kern="1200" dirty="0">
                          <a:solidFill>
                            <a:schemeClr val="tx1"/>
                          </a:solidFill>
                          <a:latin typeface="Open Sans Light" panose="020B0306030504020204" pitchFamily="34" charset="0"/>
                          <a:ea typeface="+mn-ea"/>
                          <a:cs typeface="+mn-cs"/>
                        </a:rPr>
                        <a:t>A place of purpose and belonging with clarity on why, who, what, where, how</a:t>
                      </a:r>
                      <a:r>
                        <a:rPr lang="en-US" sz="1800" b="1" i="0" kern="120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8506803"/>
                  </a:ext>
                </a:extLst>
              </a:tr>
            </a:tbl>
          </a:graphicData>
        </a:graphic>
      </p:graphicFrame>
      <p:sp>
        <p:nvSpPr>
          <p:cNvPr id="9" name="Parallelogram 8">
            <a:extLst>
              <a:ext uri="{FF2B5EF4-FFF2-40B4-BE49-F238E27FC236}">
                <a16:creationId xmlns:a16="http://schemas.microsoft.com/office/drawing/2014/main" id="{D7C61B8D-3949-452F-BDC1-65F9CAEE9EA9}"/>
              </a:ext>
            </a:extLst>
          </p:cNvPr>
          <p:cNvSpPr/>
          <p:nvPr userDrawn="1"/>
        </p:nvSpPr>
        <p:spPr>
          <a:xfrm flipV="1">
            <a:off x="9061449" y="5108958"/>
            <a:ext cx="4391653" cy="1680107"/>
          </a:xfrm>
          <a:prstGeom prst="parallelogram">
            <a:avLst>
              <a:gd name="adj" fmla="val 57419"/>
            </a:avLst>
          </a:prstGeom>
          <a:noFill/>
          <a:ln w="381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63E6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C5219A-9E0C-4115-8380-966147C43210}"/>
              </a:ext>
            </a:extLst>
          </p:cNvPr>
          <p:cNvSpPr/>
          <p:nvPr userDrawn="1"/>
        </p:nvSpPr>
        <p:spPr>
          <a:xfrm>
            <a:off x="9536936" y="5292831"/>
            <a:ext cx="26712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3E6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At Sandia,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63E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3E6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we deliver is as extraordinary as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63E6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WHAT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63E6F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we deliver</a:t>
            </a:r>
          </a:p>
        </p:txBody>
      </p:sp>
      <p:graphicFrame>
        <p:nvGraphicFramePr>
          <p:cNvPr id="11" name="Table 4">
            <a:extLst>
              <a:ext uri="{FF2B5EF4-FFF2-40B4-BE49-F238E27FC236}">
                <a16:creationId xmlns:a16="http://schemas.microsoft.com/office/drawing/2014/main" id="{D408FD72-F7D3-47D2-B32D-CA8E9BE9AA1A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-26597" y="6079984"/>
          <a:ext cx="9244052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013">
                  <a:extLst>
                    <a:ext uri="{9D8B030D-6E8A-4147-A177-3AD203B41FA5}">
                      <a16:colId xmlns:a16="http://schemas.microsoft.com/office/drawing/2014/main" val="1711545966"/>
                    </a:ext>
                  </a:extLst>
                </a:gridCol>
                <a:gridCol w="2311013">
                  <a:extLst>
                    <a:ext uri="{9D8B030D-6E8A-4147-A177-3AD203B41FA5}">
                      <a16:colId xmlns:a16="http://schemas.microsoft.com/office/drawing/2014/main" val="3929992"/>
                    </a:ext>
                  </a:extLst>
                </a:gridCol>
                <a:gridCol w="2311013">
                  <a:extLst>
                    <a:ext uri="{9D8B030D-6E8A-4147-A177-3AD203B41FA5}">
                      <a16:colId xmlns:a16="http://schemas.microsoft.com/office/drawing/2014/main" val="2836720996"/>
                    </a:ext>
                  </a:extLst>
                </a:gridCol>
                <a:gridCol w="2311013">
                  <a:extLst>
                    <a:ext uri="{9D8B030D-6E8A-4147-A177-3AD203B41FA5}">
                      <a16:colId xmlns:a16="http://schemas.microsoft.com/office/drawing/2014/main" val="2276509212"/>
                    </a:ext>
                  </a:extLst>
                </a:gridCol>
              </a:tblGrid>
              <a:tr h="564486"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accent5"/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Develop Deployed Service Delivery Model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accent5"/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Deploy Portfolio Management Tool (PMT)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accent5"/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Deploy Project and Product Delivery Roadmap (PPDR)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accent5"/>
                          </a:solidFill>
                          <a:latin typeface="Open Sans SemiBold" panose="020B0606030504020204" pitchFamily="34" charset="0"/>
                          <a:ea typeface="Open Sans SemiBold" panose="020B0606030504020204" pitchFamily="34" charset="0"/>
                          <a:cs typeface="Open Sans SemiBold" panose="020B0606030504020204" pitchFamily="34" charset="0"/>
                        </a:rPr>
                        <a:t>Ensure Earned Value Management Certification Readiness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4176528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3D4905D6-AAA4-4286-8D4D-3A3B6531C84E}"/>
              </a:ext>
            </a:extLst>
          </p:cNvPr>
          <p:cNvGrpSpPr/>
          <p:nvPr userDrawn="1"/>
        </p:nvGrpSpPr>
        <p:grpSpPr>
          <a:xfrm>
            <a:off x="548835" y="4980259"/>
            <a:ext cx="1125399" cy="1043152"/>
            <a:chOff x="686309" y="6640248"/>
            <a:chExt cx="1125399" cy="104315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30B81-A43E-46A4-A7FB-7E11189BC465}"/>
                </a:ext>
              </a:extLst>
            </p:cNvPr>
            <p:cNvSpPr/>
            <p:nvPr/>
          </p:nvSpPr>
          <p:spPr>
            <a:xfrm>
              <a:off x="686309" y="6640248"/>
              <a:ext cx="1125399" cy="1042421"/>
            </a:xfrm>
            <a:prstGeom prst="ellipse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Graphic 14" descr="Handshake">
              <a:extLst>
                <a:ext uri="{FF2B5EF4-FFF2-40B4-BE49-F238E27FC236}">
                  <a16:creationId xmlns:a16="http://schemas.microsoft.com/office/drawing/2014/main" id="{1024499D-E106-46A4-9ECB-1108B455C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2095" y="6769000"/>
              <a:ext cx="914400" cy="9144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660AD91-EE1A-45C0-A7AA-1E459C3746B2}"/>
              </a:ext>
            </a:extLst>
          </p:cNvPr>
          <p:cNvGrpSpPr/>
          <p:nvPr userDrawn="1"/>
        </p:nvGrpSpPr>
        <p:grpSpPr>
          <a:xfrm>
            <a:off x="2783567" y="4996296"/>
            <a:ext cx="1125399" cy="1043152"/>
            <a:chOff x="686309" y="6640248"/>
            <a:chExt cx="1125399" cy="104315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308F224-A449-45FF-9470-5488491577B9}"/>
                </a:ext>
              </a:extLst>
            </p:cNvPr>
            <p:cNvSpPr/>
            <p:nvPr/>
          </p:nvSpPr>
          <p:spPr>
            <a:xfrm>
              <a:off x="686309" y="6640248"/>
              <a:ext cx="1125399" cy="1042421"/>
            </a:xfrm>
            <a:prstGeom prst="ellipse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Graphic 17" descr="Gauge">
              <a:extLst>
                <a:ext uri="{FF2B5EF4-FFF2-40B4-BE49-F238E27FC236}">
                  <a16:creationId xmlns:a16="http://schemas.microsoft.com/office/drawing/2014/main" id="{A1F89D88-ADB2-48C1-B205-63032A7AA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812095" y="6769000"/>
              <a:ext cx="914400" cy="914400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1FF6054-173F-48CB-9E86-0E4DCA1C6C65}"/>
              </a:ext>
            </a:extLst>
          </p:cNvPr>
          <p:cNvGrpSpPr/>
          <p:nvPr userDrawn="1"/>
        </p:nvGrpSpPr>
        <p:grpSpPr>
          <a:xfrm>
            <a:off x="5253603" y="4990336"/>
            <a:ext cx="1125399" cy="1043152"/>
            <a:chOff x="686309" y="6640248"/>
            <a:chExt cx="1125399" cy="1043152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DDD040B-01CD-494C-94DE-6B443A6BD7BE}"/>
                </a:ext>
              </a:extLst>
            </p:cNvPr>
            <p:cNvSpPr/>
            <p:nvPr/>
          </p:nvSpPr>
          <p:spPr>
            <a:xfrm>
              <a:off x="686309" y="6640248"/>
              <a:ext cx="1125399" cy="1042421"/>
            </a:xfrm>
            <a:prstGeom prst="ellipse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Graphic 20" descr="Presentation with pie chart">
              <a:extLst>
                <a:ext uri="{FF2B5EF4-FFF2-40B4-BE49-F238E27FC236}">
                  <a16:creationId xmlns:a16="http://schemas.microsoft.com/office/drawing/2014/main" id="{5C24F03C-F554-409B-ADE6-5E851DB28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812095" y="6769000"/>
              <a:ext cx="914400" cy="9144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85B1929-E54A-4068-AF1F-D89CF1EC904E}"/>
              </a:ext>
            </a:extLst>
          </p:cNvPr>
          <p:cNvGrpSpPr/>
          <p:nvPr userDrawn="1"/>
        </p:nvGrpSpPr>
        <p:grpSpPr>
          <a:xfrm>
            <a:off x="7490251" y="5023591"/>
            <a:ext cx="1125399" cy="1042421"/>
            <a:chOff x="686309" y="6640248"/>
            <a:chExt cx="1125399" cy="1042421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D5435EE8-CC22-423F-B226-EEED57EF8411}"/>
                </a:ext>
              </a:extLst>
            </p:cNvPr>
            <p:cNvSpPr/>
            <p:nvPr/>
          </p:nvSpPr>
          <p:spPr>
            <a:xfrm>
              <a:off x="686309" y="6640248"/>
              <a:ext cx="1125399" cy="1042421"/>
            </a:xfrm>
            <a:prstGeom prst="ellipse">
              <a:avLst/>
            </a:prstGeom>
            <a:solidFill>
              <a:schemeClr val="accent5"/>
            </a:solidFill>
            <a:ln w="57150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4" name="Graphic 23" descr="Bullseye">
              <a:extLst>
                <a:ext uri="{FF2B5EF4-FFF2-40B4-BE49-F238E27FC236}">
                  <a16:creationId xmlns:a16="http://schemas.microsoft.com/office/drawing/2014/main" id="{F7374110-6966-443B-859F-0DEDCA9D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795003" y="6709178"/>
              <a:ext cx="914400" cy="914400"/>
            </a:xfrm>
            <a:prstGeom prst="rect">
              <a:avLst/>
            </a:prstGeom>
          </p:spPr>
        </p:pic>
      </p:grpSp>
      <p:pic>
        <p:nvPicPr>
          <p:cNvPr id="25" name="Picture 24" descr="A picture containing logo&#10;&#10;Description automatically generated">
            <a:extLst>
              <a:ext uri="{FF2B5EF4-FFF2-40B4-BE49-F238E27FC236}">
                <a16:creationId xmlns:a16="http://schemas.microsoft.com/office/drawing/2014/main" id="{0D8CF6D1-52B2-4BFF-BEDB-A8FE794F1C8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623818" y="28130"/>
            <a:ext cx="3580139" cy="145486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62886AF-F987-4F9E-9958-316D574A45A0}"/>
              </a:ext>
            </a:extLst>
          </p:cNvPr>
          <p:cNvSpPr txBox="1"/>
          <p:nvPr userDrawn="1"/>
        </p:nvSpPr>
        <p:spPr>
          <a:xfrm>
            <a:off x="-4019" y="3062326"/>
            <a:ext cx="12231940" cy="406265"/>
          </a:xfrm>
          <a:prstGeom prst="rect">
            <a:avLst/>
          </a:prstGeom>
          <a:solidFill>
            <a:srgbClr val="009999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CAPABILITIES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A70B16E-726F-49E0-807A-CCED21D84E3B}"/>
              </a:ext>
            </a:extLst>
          </p:cNvPr>
          <p:cNvSpPr txBox="1"/>
          <p:nvPr userDrawn="1"/>
        </p:nvSpPr>
        <p:spPr>
          <a:xfrm>
            <a:off x="-4019" y="4539286"/>
            <a:ext cx="12231940" cy="369332"/>
          </a:xfrm>
          <a:prstGeom prst="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57FA8F-525A-49AC-8121-0E57A683B992}"/>
              </a:ext>
            </a:extLst>
          </p:cNvPr>
          <p:cNvSpPr txBox="1"/>
          <p:nvPr userDrawn="1"/>
        </p:nvSpPr>
        <p:spPr>
          <a:xfrm>
            <a:off x="-4019" y="4624796"/>
            <a:ext cx="12231940" cy="369332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FY21-22 STRATEGIC PRIORITIES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C098FF1-C26F-4848-A808-E176139F3DB7}"/>
              </a:ext>
            </a:extLst>
          </p:cNvPr>
          <p:cNvSpPr txBox="1"/>
          <p:nvPr userDrawn="1"/>
        </p:nvSpPr>
        <p:spPr>
          <a:xfrm>
            <a:off x="-4019" y="1440224"/>
            <a:ext cx="12231940" cy="369332"/>
          </a:xfrm>
          <a:prstGeom prst="rect">
            <a:avLst/>
          </a:prstGeom>
          <a:solidFill>
            <a:schemeClr val="accent3">
              <a:lumMod val="40000"/>
              <a:lumOff val="60000"/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FB00E6A-D19F-4CA2-82CF-862FEF913089}"/>
              </a:ext>
            </a:extLst>
          </p:cNvPr>
          <p:cNvSpPr txBox="1"/>
          <p:nvPr userDrawn="1"/>
        </p:nvSpPr>
        <p:spPr>
          <a:xfrm>
            <a:off x="-4019" y="1499856"/>
            <a:ext cx="12231940" cy="406265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VALUES</a:t>
            </a:r>
            <a:r>
              <a:rPr kumimoji="0" lang="en-US" sz="18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EC60CD-015D-4C8C-B2AF-7AC859AF2E76}"/>
              </a:ext>
            </a:extLst>
          </p:cNvPr>
          <p:cNvSpPr txBox="1"/>
          <p:nvPr userDrawn="1"/>
        </p:nvSpPr>
        <p:spPr>
          <a:xfrm>
            <a:off x="4272897" y="222191"/>
            <a:ext cx="7169922" cy="1220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 sz="2100" b="1" i="0" kern="1200" spc="300" dirty="0">
                <a:solidFill>
                  <a:schemeClr val="accent4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PURPOSE: </a:t>
            </a:r>
            <a:r>
              <a:rPr lang="en-US" sz="2100" b="0" i="1" kern="1200" dirty="0">
                <a:solidFill>
                  <a:schemeClr val="accent4">
                    <a:lumMod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We empower Sandia with project and product management capabilities for exceptional execution and delivery</a:t>
            </a:r>
          </a:p>
        </p:txBody>
      </p:sp>
    </p:spTree>
    <p:extLst>
      <p:ext uri="{BB962C8B-B14F-4D97-AF65-F5344CB8AC3E}">
        <p14:creationId xmlns:p14="http://schemas.microsoft.com/office/powerpoint/2010/main" val="4858441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10400 Valu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6406026E-AB88-4F1E-9E67-356EAB38C57E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180579026"/>
              </p:ext>
            </p:extLst>
          </p:nvPr>
        </p:nvGraphicFramePr>
        <p:xfrm>
          <a:off x="1011343" y="1027906"/>
          <a:ext cx="10169313" cy="57022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B11D66C-635B-4EF2-A5B1-DC261E988296}"/>
              </a:ext>
            </a:extLst>
          </p:cNvPr>
          <p:cNvSpPr txBox="1">
            <a:spLocks/>
          </p:cNvSpPr>
          <p:nvPr userDrawn="1"/>
        </p:nvSpPr>
        <p:spPr>
          <a:xfrm>
            <a:off x="665056" y="347879"/>
            <a:ext cx="10515600" cy="6748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Our 10400 Values</a:t>
            </a:r>
          </a:p>
        </p:txBody>
      </p:sp>
    </p:spTree>
    <p:extLst>
      <p:ext uri="{BB962C8B-B14F-4D97-AF65-F5344CB8AC3E}">
        <p14:creationId xmlns:p14="http://schemas.microsoft.com/office/powerpoint/2010/main" val="37833977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ing our valu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w: Curved Right 6">
            <a:extLst>
              <a:ext uri="{FF2B5EF4-FFF2-40B4-BE49-F238E27FC236}">
                <a16:creationId xmlns:a16="http://schemas.microsoft.com/office/drawing/2014/main" id="{5E8DFBEB-9E63-4038-8E97-A2A2651F8054}"/>
              </a:ext>
            </a:extLst>
          </p:cNvPr>
          <p:cNvSpPr/>
          <p:nvPr userDrawn="1"/>
        </p:nvSpPr>
        <p:spPr>
          <a:xfrm>
            <a:off x="134429" y="3201084"/>
            <a:ext cx="609600" cy="1259155"/>
          </a:xfrm>
          <a:prstGeom prst="curved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row: Curved Right 7">
            <a:extLst>
              <a:ext uri="{FF2B5EF4-FFF2-40B4-BE49-F238E27FC236}">
                <a16:creationId xmlns:a16="http://schemas.microsoft.com/office/drawing/2014/main" id="{16DBD706-6745-4966-9F8A-B394D0E6D74F}"/>
              </a:ext>
            </a:extLst>
          </p:cNvPr>
          <p:cNvSpPr/>
          <p:nvPr userDrawn="1"/>
        </p:nvSpPr>
        <p:spPr>
          <a:xfrm>
            <a:off x="122641" y="3201084"/>
            <a:ext cx="609600" cy="2254835"/>
          </a:xfrm>
          <a:prstGeom prst="curvedRight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rrow: Curved Right 8">
            <a:extLst>
              <a:ext uri="{FF2B5EF4-FFF2-40B4-BE49-F238E27FC236}">
                <a16:creationId xmlns:a16="http://schemas.microsoft.com/office/drawing/2014/main" id="{CFE485FC-1C66-4593-8BFD-7CC651CCBAF0}"/>
              </a:ext>
            </a:extLst>
          </p:cNvPr>
          <p:cNvSpPr/>
          <p:nvPr userDrawn="1"/>
        </p:nvSpPr>
        <p:spPr>
          <a:xfrm>
            <a:off x="115819" y="2147131"/>
            <a:ext cx="616422" cy="1386376"/>
          </a:xfrm>
          <a:prstGeom prst="curvedRightArrow">
            <a:avLst>
              <a:gd name="adj1" fmla="val 33147"/>
              <a:gd name="adj2" fmla="val 54041"/>
              <a:gd name="adj3" fmla="val 25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B7AD581E-0514-4B12-BC97-55B254A4C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19" y="322706"/>
            <a:ext cx="435326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4BB2BCB-9535-4FD2-BCCB-88AA7D5454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79B62647-5E78-4B43-81A3-1A68336DD5E8}"/>
              </a:ext>
            </a:extLst>
          </p:cNvPr>
          <p:cNvSpPr/>
          <p:nvPr userDrawn="1"/>
        </p:nvSpPr>
        <p:spPr>
          <a:xfrm>
            <a:off x="7491864" y="2148537"/>
            <a:ext cx="1296536" cy="1720610"/>
          </a:xfrm>
          <a:prstGeom prst="rightBrac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672E57C5-967D-457A-BBFB-3C76C37030A8}"/>
              </a:ext>
            </a:extLst>
          </p:cNvPr>
          <p:cNvSpPr/>
          <p:nvPr userDrawn="1"/>
        </p:nvSpPr>
        <p:spPr>
          <a:xfrm>
            <a:off x="7491864" y="4112515"/>
            <a:ext cx="1296536" cy="1720610"/>
          </a:xfrm>
          <a:prstGeom prst="rightBrac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77F2037F-9C7A-4DCC-A24A-98802C9A2C18}"/>
              </a:ext>
            </a:extLst>
          </p:cNvPr>
          <p:cNvSpPr txBox="1">
            <a:spLocks/>
          </p:cNvSpPr>
          <p:nvPr userDrawn="1"/>
        </p:nvSpPr>
        <p:spPr>
          <a:xfrm>
            <a:off x="8969434" y="4398476"/>
            <a:ext cx="2951018" cy="14346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Design Thinking: workshops and tools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Client feedback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F7BEE9-9B40-4861-AF7A-025D01423A02}"/>
              </a:ext>
            </a:extLst>
          </p:cNvPr>
          <p:cNvSpPr txBox="1"/>
          <p:nvPr userDrawn="1"/>
        </p:nvSpPr>
        <p:spPr>
          <a:xfrm>
            <a:off x="744029" y="2060993"/>
            <a:ext cx="6724259" cy="3576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Lead with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AD1AB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authenticity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AD1AB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and vulnerability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Build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5376"/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AD1AB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trust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-based teams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Provide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AD1AB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real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AD1AB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AD1AB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talk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AD1AB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on project health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Show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AD1AB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unfinished work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to test solutions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A0136A7-4A77-48E8-A93E-ABEEF89FC2D0}"/>
              </a:ext>
            </a:extLst>
          </p:cNvPr>
          <p:cNvSpPr txBox="1">
            <a:spLocks/>
          </p:cNvSpPr>
          <p:nvPr userDrawn="1"/>
        </p:nvSpPr>
        <p:spPr>
          <a:xfrm>
            <a:off x="664580" y="170021"/>
            <a:ext cx="10515600" cy="6748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Living Our Values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A14F7A-890A-48CD-9DBB-A06BED4DF36C}"/>
              </a:ext>
            </a:extLst>
          </p:cNvPr>
          <p:cNvSpPr txBox="1"/>
          <p:nvPr userDrawn="1"/>
        </p:nvSpPr>
        <p:spPr>
          <a:xfrm>
            <a:off x="664580" y="1190908"/>
            <a:ext cx="6137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kern="1200" dirty="0">
                <a:solidFill>
                  <a:schemeClr val="accent4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Courage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0D4746-5A89-4C9F-8228-B79B28C053E6}"/>
              </a:ext>
            </a:extLst>
          </p:cNvPr>
          <p:cNvSpPr txBox="1"/>
          <p:nvPr userDrawn="1"/>
        </p:nvSpPr>
        <p:spPr>
          <a:xfrm>
            <a:off x="8969433" y="2060993"/>
            <a:ext cx="29510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Leadership stories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Competency-based development plans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Tri-level meetings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Thrive workshops</a:t>
            </a:r>
          </a:p>
        </p:txBody>
      </p:sp>
    </p:spTree>
    <p:extLst>
      <p:ext uri="{BB962C8B-B14F-4D97-AF65-F5344CB8AC3E}">
        <p14:creationId xmlns:p14="http://schemas.microsoft.com/office/powerpoint/2010/main" val="26725359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ving our valu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Curved Up 14">
            <a:extLst>
              <a:ext uri="{FF2B5EF4-FFF2-40B4-BE49-F238E27FC236}">
                <a16:creationId xmlns:a16="http://schemas.microsoft.com/office/drawing/2014/main" id="{040373FD-52A8-49B7-8385-0A4FC7DC500A}"/>
              </a:ext>
            </a:extLst>
          </p:cNvPr>
          <p:cNvSpPr/>
          <p:nvPr userDrawn="1"/>
        </p:nvSpPr>
        <p:spPr>
          <a:xfrm rot="16200000">
            <a:off x="9663702" y="2833661"/>
            <a:ext cx="2741531" cy="726980"/>
          </a:xfrm>
          <a:prstGeom prst="curved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row: Curved Up 15">
            <a:extLst>
              <a:ext uri="{FF2B5EF4-FFF2-40B4-BE49-F238E27FC236}">
                <a16:creationId xmlns:a16="http://schemas.microsoft.com/office/drawing/2014/main" id="{22025E48-1016-45EA-A17C-7A2FCC4A32A8}"/>
              </a:ext>
            </a:extLst>
          </p:cNvPr>
          <p:cNvSpPr/>
          <p:nvPr userDrawn="1"/>
        </p:nvSpPr>
        <p:spPr>
          <a:xfrm rot="16200000">
            <a:off x="10140131" y="3463915"/>
            <a:ext cx="1634848" cy="573156"/>
          </a:xfrm>
          <a:prstGeom prst="curved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Slide Number Placeholder 2">
            <a:extLst>
              <a:ext uri="{FF2B5EF4-FFF2-40B4-BE49-F238E27FC236}">
                <a16:creationId xmlns:a16="http://schemas.microsoft.com/office/drawing/2014/main" id="{5942C5D5-8DB0-4D5C-BE1C-1448696063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19" y="322706"/>
            <a:ext cx="435326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4BB2BCB-9535-4FD2-BCCB-88AA7D5454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Arrow: Curved Up 19">
            <a:extLst>
              <a:ext uri="{FF2B5EF4-FFF2-40B4-BE49-F238E27FC236}">
                <a16:creationId xmlns:a16="http://schemas.microsoft.com/office/drawing/2014/main" id="{E72A89CF-430D-4C6B-8C16-91E451E65FDB}"/>
              </a:ext>
            </a:extLst>
          </p:cNvPr>
          <p:cNvSpPr/>
          <p:nvPr userDrawn="1"/>
        </p:nvSpPr>
        <p:spPr>
          <a:xfrm rot="16200000">
            <a:off x="9453193" y="4283456"/>
            <a:ext cx="3092069" cy="726981"/>
          </a:xfrm>
          <a:prstGeom prst="curved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Arrow: Curved Up 20">
            <a:extLst>
              <a:ext uri="{FF2B5EF4-FFF2-40B4-BE49-F238E27FC236}">
                <a16:creationId xmlns:a16="http://schemas.microsoft.com/office/drawing/2014/main" id="{00E2AC02-E29C-40DB-9BC1-665874D1ADB1}"/>
              </a:ext>
            </a:extLst>
          </p:cNvPr>
          <p:cNvSpPr/>
          <p:nvPr userDrawn="1"/>
        </p:nvSpPr>
        <p:spPr>
          <a:xfrm rot="16200000">
            <a:off x="10074718" y="4923077"/>
            <a:ext cx="1812828" cy="726981"/>
          </a:xfrm>
          <a:prstGeom prst="curvedUp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D159469C-FD30-4CD4-9D8E-F1B331487688}"/>
              </a:ext>
            </a:extLst>
          </p:cNvPr>
          <p:cNvSpPr txBox="1">
            <a:spLocks/>
          </p:cNvSpPr>
          <p:nvPr userDrawn="1"/>
        </p:nvSpPr>
        <p:spPr>
          <a:xfrm>
            <a:off x="637093" y="201321"/>
            <a:ext cx="10515600" cy="67482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r>
              <a:rPr lang="en-US" dirty="0"/>
              <a:t>Living Our Values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466AB4FB-7E58-4A41-A899-1D52F9DAECD8}"/>
              </a:ext>
            </a:extLst>
          </p:cNvPr>
          <p:cNvSpPr/>
          <p:nvPr userDrawn="1"/>
        </p:nvSpPr>
        <p:spPr>
          <a:xfrm rot="10800000">
            <a:off x="3078722" y="1697275"/>
            <a:ext cx="1296536" cy="1556419"/>
          </a:xfrm>
          <a:prstGeom prst="rightBrac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Brace 23">
            <a:extLst>
              <a:ext uri="{FF2B5EF4-FFF2-40B4-BE49-F238E27FC236}">
                <a16:creationId xmlns:a16="http://schemas.microsoft.com/office/drawing/2014/main" id="{B950B906-AAF6-4A69-9CFD-C63E8B47BE9D}"/>
              </a:ext>
            </a:extLst>
          </p:cNvPr>
          <p:cNvSpPr/>
          <p:nvPr userDrawn="1"/>
        </p:nvSpPr>
        <p:spPr>
          <a:xfrm rot="10800000">
            <a:off x="3078722" y="2974294"/>
            <a:ext cx="1296536" cy="2985931"/>
          </a:xfrm>
          <a:prstGeom prst="rightBrac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C1AFE9BB-84A7-4AC6-8477-D995D266277A}"/>
              </a:ext>
            </a:extLst>
          </p:cNvPr>
          <p:cNvSpPr txBox="1">
            <a:spLocks/>
          </p:cNvSpPr>
          <p:nvPr userDrawn="1"/>
        </p:nvSpPr>
        <p:spPr>
          <a:xfrm>
            <a:off x="115819" y="1826386"/>
            <a:ext cx="3281680" cy="178496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FY22 Strategic Plan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Center Capabilities 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Talent Management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System, Services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26" name="Content Placeholder 5">
            <a:extLst>
              <a:ext uri="{FF2B5EF4-FFF2-40B4-BE49-F238E27FC236}">
                <a16:creationId xmlns:a16="http://schemas.microsoft.com/office/drawing/2014/main" id="{00259F65-33F8-4EEE-BB31-888C43D8883B}"/>
              </a:ext>
            </a:extLst>
          </p:cNvPr>
          <p:cNvSpPr txBox="1">
            <a:spLocks/>
          </p:cNvSpPr>
          <p:nvPr userDrawn="1"/>
        </p:nvSpPr>
        <p:spPr>
          <a:xfrm>
            <a:off x="115819" y="3611351"/>
            <a:ext cx="3281680" cy="178496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Design thinking: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Workshops and tools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Client feedback</a:t>
            </a: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Lean thinking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0C1B32-C5E8-4E7E-9D91-D5E64ADFB2D2}"/>
              </a:ext>
            </a:extLst>
          </p:cNvPr>
          <p:cNvSpPr txBox="1"/>
          <p:nvPr userDrawn="1"/>
        </p:nvSpPr>
        <p:spPr>
          <a:xfrm>
            <a:off x="4375258" y="1504604"/>
            <a:ext cx="6242383" cy="4904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Amplify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9A432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Mission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success through project and product management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Deliver project and client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9A432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value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9A432">
                  <a:lumMod val="75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Develop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9A432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leading-edge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expertise in Project Management, project controls, and systems engineering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9A432">
                    <a:lumMod val="7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Iterate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quickly to improve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3E1CF1-0DFD-465C-8ED3-E4CA116BF42B}"/>
              </a:ext>
            </a:extLst>
          </p:cNvPr>
          <p:cNvSpPr txBox="1"/>
          <p:nvPr userDrawn="1"/>
        </p:nvSpPr>
        <p:spPr>
          <a:xfrm>
            <a:off x="4480559" y="829969"/>
            <a:ext cx="61370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0" kern="1200" dirty="0">
                <a:solidFill>
                  <a:schemeClr val="accent3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Commitment</a:t>
            </a:r>
          </a:p>
        </p:txBody>
      </p:sp>
    </p:spTree>
    <p:extLst>
      <p:ext uri="{BB962C8B-B14F-4D97-AF65-F5344CB8AC3E}">
        <p14:creationId xmlns:p14="http://schemas.microsoft.com/office/powerpoint/2010/main" val="36746007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048F4A-FB3A-4973-A3A9-4022B6E419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2527" y="-2220"/>
            <a:ext cx="7973152" cy="68602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0FC6FF-5222-4ADB-8E60-04FDD1F36F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586" y="3355814"/>
            <a:ext cx="6955897" cy="1822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54D1DB6-267B-40AD-B905-46C67698FA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956" y="191240"/>
            <a:ext cx="6984523" cy="1822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F33BC9-F7A1-4FAD-8021-51FCDEF633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628" y="1776424"/>
            <a:ext cx="6602855" cy="18224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CD2EAC-4B87-44D2-8737-0CF6B762DC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3119" y="4940998"/>
            <a:ext cx="8263111" cy="1822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DFBE6F-AAE5-4281-AF34-578DA52E647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0292" y="3494160"/>
            <a:ext cx="3167843" cy="3368219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2A492DDE-E54B-4939-BF67-363DBE93E8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07" y="309861"/>
            <a:ext cx="435326" cy="365125"/>
          </a:xfrm>
          <a:prstGeom prst="rect">
            <a:avLst/>
          </a:prstGeom>
        </p:spPr>
        <p:txBody>
          <a:bodyPr anchor="b"/>
          <a:lstStyle>
            <a:lvl1pPr algn="r">
              <a:defRPr sz="1200" b="0" i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defRPr/>
            </a:pPr>
            <a:fld id="{24BB2BCB-9535-4FD2-BCCB-88AA7D5454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0F2BA5D-379E-41C8-8C01-17FEB54C40AD}"/>
              </a:ext>
            </a:extLst>
          </p:cNvPr>
          <p:cNvSpPr/>
          <p:nvPr userDrawn="1"/>
        </p:nvSpPr>
        <p:spPr>
          <a:xfrm>
            <a:off x="545450" y="-2220"/>
            <a:ext cx="68211" cy="67640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40EA64-2CCF-43A1-BCA9-17920BA450E6}"/>
              </a:ext>
            </a:extLst>
          </p:cNvPr>
          <p:cNvSpPr/>
          <p:nvPr userDrawn="1"/>
        </p:nvSpPr>
        <p:spPr>
          <a:xfrm>
            <a:off x="11450283" y="327155"/>
            <a:ext cx="685800" cy="368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8D4AFCB-5DDA-462B-A19B-BE9ECC4B25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4120" y="376681"/>
            <a:ext cx="259675" cy="251610"/>
          </a:xfrm>
          <a:prstGeom prst="rect">
            <a:avLst/>
          </a:prstGeom>
        </p:spPr>
      </p:pic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DAF4F76-DB78-4F6F-A42E-8975EB4ED4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9588" y="552450"/>
            <a:ext cx="3724275" cy="468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i="1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A99078F2-EE9B-4FEA-8DAD-6CA395027C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91955" y="2216446"/>
            <a:ext cx="3724275" cy="468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i="1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81F2AA6A-99EB-4EAB-8C74-1A64B6A1F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7055" y="3737235"/>
            <a:ext cx="4980379" cy="468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i="1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2175FF91-47CD-46DF-AFC1-88CA04DAF5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1597" y="5347605"/>
            <a:ext cx="4980379" cy="468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i="1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6" name="Text Placeholder 19">
            <a:extLst>
              <a:ext uri="{FF2B5EF4-FFF2-40B4-BE49-F238E27FC236}">
                <a16:creationId xmlns:a16="http://schemas.microsoft.com/office/drawing/2014/main" id="{6739BCCD-E555-439D-80E1-B929AF2449F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860559" y="4607940"/>
            <a:ext cx="1787993" cy="15846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2000" i="1" kern="1200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 lvl="0"/>
            <a:r>
              <a:rPr lang="en-US" dirty="0"/>
              <a:t>Add text here</a:t>
            </a:r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15C5C430-C91F-4B87-A5A3-27AF7716F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473772" cy="1325563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59382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67012-F337-4431-BED4-0CB8DCDD1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09869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AE8568B-822B-D34D-854F-20C87EFA51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19" y="322706"/>
            <a:ext cx="435326" cy="365125"/>
          </a:xfrm>
          <a:prstGeom prst="rect">
            <a:avLst/>
          </a:prstGeom>
        </p:spPr>
        <p:txBody>
          <a:bodyPr anchor="ctr"/>
          <a:lstStyle>
            <a:lvl1pPr algn="r">
              <a:defRPr sz="1200" b="0" i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pPr>
              <a:defRPr/>
            </a:pPr>
            <a:fld id="{24BB2BCB-9535-4FD2-BCCB-88AA7D54545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3896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3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48591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00107" y="6434934"/>
            <a:ext cx="188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1" cap="all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3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0648" y="1441697"/>
            <a:ext cx="10058400" cy="3306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5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942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764575-56A4-3E4A-A947-E4DB77381B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E4BDF8-8025-1E44-B3A0-16C09C00E2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119" y="1807570"/>
            <a:ext cx="5588598" cy="5588598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4699939-7F35-2741-A3A8-CAB7B9779CE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8365" y="3719219"/>
            <a:ext cx="3905250" cy="17653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5400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77575484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569" y="137160"/>
            <a:ext cx="9797831" cy="7078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4569" y="845046"/>
            <a:ext cx="9797831" cy="523220"/>
          </a:xfrm>
        </p:spPr>
        <p:txBody>
          <a:bodyPr wrap="square">
            <a:spAutoFit/>
          </a:bodyPr>
          <a:lstStyle>
            <a:lvl1pPr marL="0" indent="0" algn="r">
              <a:buNone/>
              <a:defRPr sz="28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8169" y="6237312"/>
            <a:ext cx="439241" cy="390437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rgbClr val="2F3A46"/>
                </a:solidFill>
              </a:defRPr>
            </a:lvl1pPr>
          </a:lstStyle>
          <a:p>
            <a:fld id="{F68327C5-B821-4FE9-A59A-A60D9EB59A9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00" b="19391"/>
          <a:stretch/>
        </p:blipFill>
        <p:spPr>
          <a:xfrm>
            <a:off x="11096512" y="5774480"/>
            <a:ext cx="1095488" cy="108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786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rot="5400000">
            <a:off x="339067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21316" y="223729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4" y="6485920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D275FE-4322-F945-984E-F69B89073389}" type="datetime1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7/29/2022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20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chemeClr val="tx1"/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75" b="0" i="0" u="none" strike="noStrike" kern="1200" cap="all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7"/>
            <a:ext cx="5850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0000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/>
          <p:cNvPicPr>
            <a:picLocks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902" y="3391898"/>
            <a:ext cx="6857999" cy="7421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1282440" y="321774"/>
            <a:ext cx="909561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3" name="Picture 22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1390643" y="380825"/>
            <a:ext cx="349504" cy="2499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04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3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3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698"/>
              </a:lnSpc>
              <a:defRPr sz="3598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175017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798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6904" indent="0" algn="ctr">
              <a:buNone/>
              <a:defRPr sz="2398"/>
            </a:lvl2pPr>
            <a:lvl3pPr marL="913806" indent="0" algn="ctr">
              <a:buNone/>
              <a:defRPr sz="2398"/>
            </a:lvl3pPr>
            <a:lvl4pPr marL="1370710" indent="0" algn="ctr">
              <a:buNone/>
              <a:defRPr sz="1998"/>
            </a:lvl4pPr>
            <a:lvl5pPr marL="1827612" indent="0" algn="ctr">
              <a:buNone/>
              <a:defRPr sz="1998"/>
            </a:lvl5pPr>
            <a:lvl6pPr marL="2284514" indent="0" algn="ctr">
              <a:buNone/>
              <a:defRPr sz="1998"/>
            </a:lvl6pPr>
            <a:lvl7pPr marL="2741416" indent="0" algn="ctr">
              <a:buNone/>
              <a:defRPr sz="1998"/>
            </a:lvl7pPr>
            <a:lvl8pPr marL="3198320" indent="0" algn="ctr">
              <a:buNone/>
              <a:defRPr sz="1998"/>
            </a:lvl8pPr>
            <a:lvl9pPr marL="3655224" indent="0" algn="ctr">
              <a:buNone/>
              <a:defRPr sz="1998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93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54EE87A-8385-4FDA-94D8-BC6D27B46E0C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" y="1228439"/>
            <a:ext cx="203131" cy="16902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Picture 29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541900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36794" y="5491732"/>
            <a:ext cx="564475" cy="1635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460240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4" y="5843849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multimission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7565572" y="1360992"/>
            <a:ext cx="2623459" cy="1421017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789247" y="2922263"/>
            <a:ext cx="2037083" cy="905163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2865813" y="2922263"/>
            <a:ext cx="1345972" cy="905163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4251265" y="2922263"/>
            <a:ext cx="3314307" cy="905163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8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19213" y="4843100"/>
            <a:ext cx="4645025" cy="258147"/>
          </a:xfrm>
        </p:spPr>
        <p:txBody>
          <a:bodyPr anchor="ctr" anchorCtr="0">
            <a:noAutofit/>
          </a:bodyPr>
          <a:lstStyle>
            <a:lvl1pPr>
              <a:defRPr sz="1200" b="0" i="1" spc="200" baseline="0">
                <a:solidFill>
                  <a:schemeClr val="accent6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672" y="338972"/>
            <a:ext cx="1801443" cy="69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6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8"/>
            <a:ext cx="12192000" cy="87470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8"/>
            <a:ext cx="4038961" cy="874708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" y="3112603"/>
            <a:ext cx="12192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798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6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698"/>
              </a:lnSpc>
              <a:defRPr sz="3598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50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798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6904" indent="0" algn="ctr">
              <a:buNone/>
              <a:defRPr sz="2398"/>
            </a:lvl2pPr>
            <a:lvl3pPr marL="913806" indent="0" algn="ctr">
              <a:buNone/>
              <a:defRPr sz="2398"/>
            </a:lvl3pPr>
            <a:lvl4pPr marL="1370710" indent="0" algn="ctr">
              <a:buNone/>
              <a:defRPr sz="1998"/>
            </a:lvl4pPr>
            <a:lvl5pPr marL="1827612" indent="0" algn="ctr">
              <a:buNone/>
              <a:defRPr sz="1998"/>
            </a:lvl5pPr>
            <a:lvl6pPr marL="2284514" indent="0" algn="ctr">
              <a:buNone/>
              <a:defRPr sz="1998"/>
            </a:lvl6pPr>
            <a:lvl7pPr marL="2741416" indent="0" algn="ctr">
              <a:buNone/>
              <a:defRPr sz="1998"/>
            </a:lvl7pPr>
            <a:lvl8pPr marL="3198320" indent="0" algn="ctr">
              <a:buNone/>
              <a:defRPr sz="1998"/>
            </a:lvl8pPr>
            <a:lvl9pPr marL="3655224" indent="0" algn="ctr">
              <a:buNone/>
              <a:defRPr sz="1998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599583"/>
            <a:ext cx="724296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F42F94-FF0F-45D1-A17A-2C30A4B8FB0F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92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3" y="3112608"/>
            <a:ext cx="203131" cy="16902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798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962" y="4893382"/>
            <a:ext cx="8153043" cy="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3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8C32-88B8-4ACE-BB81-352AB2596B56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69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5C5A-6A75-446A-A864-6004E6F2B375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727" y="1125414"/>
            <a:ext cx="4934487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1125414"/>
            <a:ext cx="4891718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90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55075-5383-4933-A663-2909891B3428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86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F29C0-B1E1-4B18-9EC9-F376066103CB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28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21318" y="223732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7" y="6485926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220A6FB-7C4D-4932-9300-63B6D27D3F6C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13"/>
            <a:ext cx="5850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1282440" y="323850"/>
            <a:ext cx="909561" cy="361950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3410" y="376551"/>
            <a:ext cx="346233" cy="25161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 rot="5400000">
            <a:off x="349443" y="300964"/>
            <a:ext cx="685802" cy="83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905" y="3391898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5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60">
          <p15:clr>
            <a:srgbClr val="FBAE40"/>
          </p15:clr>
        </p15:guide>
        <p15:guide id="3" orient="horz" pos="122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chemeClr val="accent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175013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E54EE87A-8385-4FDA-94D8-BC6D27B46E0C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0" name="Picture 29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541900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336794" y="5491732"/>
            <a:ext cx="564475" cy="1635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460236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843849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multimission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7565572" y="1360988"/>
            <a:ext cx="2623459" cy="1421017"/>
          </a:xfrm>
          <a:prstGeom prst="rect">
            <a:avLst/>
          </a:prstGeom>
          <a:blipFill dpi="0"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789245" y="2922259"/>
            <a:ext cx="2037083" cy="905163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2865811" y="2922259"/>
            <a:ext cx="1345972" cy="905163"/>
          </a:xfrm>
          <a:prstGeom prst="rect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3" name="Rectangle 32"/>
          <p:cNvSpPr/>
          <p:nvPr userDrawn="1"/>
        </p:nvSpPr>
        <p:spPr>
          <a:xfrm>
            <a:off x="4251265" y="2922259"/>
            <a:ext cx="3314307" cy="905163"/>
          </a:xfrm>
          <a:prstGeom prst="rect">
            <a:avLst/>
          </a:pr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19211" y="4843096"/>
            <a:ext cx="4645025" cy="258147"/>
          </a:xfrm>
        </p:spPr>
        <p:txBody>
          <a:bodyPr anchor="ctr" anchorCtr="0">
            <a:noAutofit/>
          </a:bodyPr>
          <a:lstStyle>
            <a:lvl1pPr>
              <a:defRPr sz="1200" b="0" i="1" spc="200" baseline="0">
                <a:solidFill>
                  <a:schemeClr val="accent6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670" y="338972"/>
            <a:ext cx="1801443" cy="69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1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278623B-4E1D-0546-9EC2-132920CDD8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D8B4A96-FFA4-0741-984D-35B7C3AA289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4620" y="806821"/>
            <a:ext cx="5481275" cy="5513292"/>
          </a:xfrm>
          <a:prstGeom prst="rect">
            <a:avLst/>
          </a:prstGeo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D9DCDAE-89D9-D746-B934-727B5371541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5272" y="2686197"/>
            <a:ext cx="3905250" cy="17653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5400" spc="3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8640B5-DB22-BC43-A610-CAD64D0419A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43317" y="-176433"/>
            <a:ext cx="7107219" cy="721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912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12192000" cy="87470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"/>
            <a:ext cx="4038961" cy="874708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3112603"/>
            <a:ext cx="12192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599583"/>
            <a:ext cx="724296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7F42F94-FF0F-45D1-A17A-2C30A4B8FB0F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28207" y="6599583"/>
            <a:ext cx="2512064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OFFICIAL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8"/>
            <a:ext cx="203131" cy="16902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960" y="4893378"/>
            <a:ext cx="8153043" cy="6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9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FF8C32-88B8-4ACE-BB81-352AB2596B56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OFFICIAL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4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25C5A-6A75-446A-A864-6004E6F2B375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OFFICIAL USE ONLY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725" y="1125414"/>
            <a:ext cx="4934487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1125414"/>
            <a:ext cx="4891718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9565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A55075-5383-4933-A663-2909891B3428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OFFICIAL USE ONLY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6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F29C0-B1E1-4B18-9EC9-F376066103CB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OFFICIAL USE ONLY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31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Only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21316" y="223731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5" y="6485922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6220A6FB-7C4D-4932-9300-63B6D27D3F6C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9"/>
            <a:ext cx="5850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11282440" y="323850"/>
            <a:ext cx="909561" cy="361950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3408" y="376551"/>
            <a:ext cx="346233" cy="25161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 rot="5400000">
            <a:off x="349443" y="300964"/>
            <a:ext cx="685802" cy="838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903" y="3391898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4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160">
          <p15:clr>
            <a:srgbClr val="FBAE40"/>
          </p15:clr>
        </p15:guide>
        <p15:guide id="3" orient="horz" pos="122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and Conten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 rot="5400000">
            <a:off x="238399" y="310897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20648" y="240505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Date Placeholder 3"/>
          <p:cNvSpPr>
            <a:spLocks noGrp="1"/>
          </p:cNvSpPr>
          <p:nvPr>
            <p:ph type="dt" sz="half" idx="2"/>
          </p:nvPr>
        </p:nvSpPr>
        <p:spPr>
          <a:xfrm>
            <a:off x="64952" y="6485918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4FAB823-3478-6749-B00E-507DD1F6FC3B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485918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OFFICIAL USE ONLY</a:t>
            </a:r>
          </a:p>
        </p:txBody>
      </p:sp>
      <p:sp>
        <p:nvSpPr>
          <p:cNvPr id="2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45605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20648" y="1441699"/>
            <a:ext cx="10058400" cy="33061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506201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26" y="380825"/>
            <a:ext cx="259675" cy="251610"/>
          </a:xfrm>
          <a:prstGeom prst="rect">
            <a:avLst/>
          </a:prstGeom>
        </p:spPr>
      </p:pic>
      <p:pic>
        <p:nvPicPr>
          <p:cNvPr id="13" name="Picture 12"/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900" y="3391898"/>
            <a:ext cx="6857999" cy="7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38F0F7-C614-6240-913B-B68D39368F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F1C8FFC-5485-0B44-B6FC-97E1032392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99300" y="646113"/>
            <a:ext cx="4722813" cy="5754687"/>
          </a:xfrm>
          <a:prstGeom prst="rect">
            <a:avLst/>
          </a:prstGeom>
        </p:spPr>
        <p:txBody>
          <a:bodyPr/>
          <a:lstStyle>
            <a:lvl1pPr>
              <a:buClr>
                <a:schemeClr val="accent4">
                  <a:lumMod val="40000"/>
                  <a:lumOff val="60000"/>
                </a:schemeClr>
              </a:buClr>
              <a:buSzPct val="120000"/>
              <a:defRPr>
                <a:solidFill>
                  <a:schemeClr val="bg1"/>
                </a:solidFill>
              </a:defRPr>
            </a:lvl1pPr>
            <a:lvl2pPr>
              <a:buClr>
                <a:schemeClr val="accent4">
                  <a:lumMod val="40000"/>
                  <a:lumOff val="60000"/>
                </a:schemeClr>
              </a:buClr>
              <a:buSzPct val="120000"/>
              <a:defRPr>
                <a:solidFill>
                  <a:schemeClr val="bg1"/>
                </a:solidFill>
              </a:defRPr>
            </a:lvl2pPr>
            <a:lvl3pPr>
              <a:buClr>
                <a:schemeClr val="accent4">
                  <a:lumMod val="40000"/>
                  <a:lumOff val="60000"/>
                </a:schemeClr>
              </a:buClr>
              <a:buSzPct val="120000"/>
              <a:defRPr>
                <a:solidFill>
                  <a:schemeClr val="bg1"/>
                </a:solidFill>
              </a:defRPr>
            </a:lvl3pPr>
            <a:lvl4pPr>
              <a:buClr>
                <a:schemeClr val="accent4">
                  <a:lumMod val="40000"/>
                  <a:lumOff val="60000"/>
                </a:schemeClr>
              </a:buClr>
              <a:buSzPct val="120000"/>
              <a:defRPr>
                <a:solidFill>
                  <a:schemeClr val="bg1"/>
                </a:solidFill>
              </a:defRPr>
            </a:lvl4pPr>
            <a:lvl5pPr>
              <a:buClr>
                <a:schemeClr val="accent4">
                  <a:lumMod val="40000"/>
                  <a:lumOff val="60000"/>
                </a:schemeClr>
              </a:buClr>
              <a:buSzPct val="120000"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2308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EBB0F82-97BB-CA4A-A987-817A597DB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7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C005D1-7B49-B84A-81EA-1B8174A352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01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2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51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10" Type="http://schemas.openxmlformats.org/officeDocument/2006/relationships/image" Target="../media/image29.png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image" Target="../media/image29.png"/><Relationship Id="rId5" Type="http://schemas.openxmlformats.org/officeDocument/2006/relationships/slideLayout" Target="../slideLayouts/slideLayout6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62.xml"/><Relationship Id="rId9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9E20FC-FD66-F641-8022-B5DDA4DB90EB}"/>
              </a:ext>
            </a:extLst>
          </p:cNvPr>
          <p:cNvPicPr>
            <a:picLocks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223C74-134B-0243-9525-728EAC8750D9}"/>
              </a:ext>
            </a:extLst>
          </p:cNvPr>
          <p:cNvSpPr/>
          <p:nvPr userDrawn="1"/>
        </p:nvSpPr>
        <p:spPr>
          <a:xfrm>
            <a:off x="551145" y="0"/>
            <a:ext cx="62630" cy="6764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pen Sans Light" panose="020B03060305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CCD699E-95B5-6A46-8F15-0F14B0A24D41}"/>
              </a:ext>
            </a:extLst>
          </p:cNvPr>
          <p:cNvSpPr/>
          <p:nvPr userDrawn="1"/>
        </p:nvSpPr>
        <p:spPr>
          <a:xfrm>
            <a:off x="5966798" y="6596390"/>
            <a:ext cx="25840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0" i="0" spc="300" dirty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20AA77-91F0-5948-A1EA-6F808F01128B}"/>
              </a:ext>
            </a:extLst>
          </p:cNvPr>
          <p:cNvSpPr/>
          <p:nvPr userDrawn="1"/>
        </p:nvSpPr>
        <p:spPr>
          <a:xfrm>
            <a:off x="5966797" y="-7092"/>
            <a:ext cx="258404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050" b="0" i="0" spc="300" dirty="0">
                <a:solidFill>
                  <a:schemeClr val="bg2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C75C4C-10A1-5F4B-8A68-EB8415329594}"/>
              </a:ext>
            </a:extLst>
          </p:cNvPr>
          <p:cNvSpPr/>
          <p:nvPr userDrawn="1"/>
        </p:nvSpPr>
        <p:spPr>
          <a:xfrm>
            <a:off x="11450283" y="327155"/>
            <a:ext cx="685800" cy="368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4D6E18-AA40-2D46-8053-303380C5BD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4120" y="376681"/>
            <a:ext cx="259675" cy="25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89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3998" r:id="rId2"/>
    <p:sldLayoutId id="2147484016" r:id="rId3"/>
    <p:sldLayoutId id="2147484015" r:id="rId4"/>
    <p:sldLayoutId id="2147484013" r:id="rId5"/>
    <p:sldLayoutId id="2147484009" r:id="rId6"/>
    <p:sldLayoutId id="2147484010" r:id="rId7"/>
    <p:sldLayoutId id="2147484011" r:id="rId8"/>
    <p:sldLayoutId id="2147484012" r:id="rId9"/>
    <p:sldLayoutId id="2147484019" r:id="rId10"/>
    <p:sldLayoutId id="2147484020" r:id="rId11"/>
    <p:sldLayoutId id="2147484021" r:id="rId12"/>
    <p:sldLayoutId id="2147484022" r:id="rId13"/>
    <p:sldLayoutId id="2147484014" r:id="rId14"/>
    <p:sldLayoutId id="2147484017" r:id="rId15"/>
    <p:sldLayoutId id="2147483982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3C0AE9A6-C8C6-4480-A309-87889B6E86C6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599583"/>
            <a:ext cx="4822804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89482" y="380825"/>
            <a:ext cx="259618" cy="251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6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5" r:id="rId1"/>
    <p:sldLayoutId id="2147484026" r:id="rId2"/>
    <p:sldLayoutId id="2147484027" r:id="rId3"/>
    <p:sldLayoutId id="2147484028" r:id="rId4"/>
    <p:sldLayoutId id="2147484029" r:id="rId5"/>
    <p:sldLayoutId id="2147484030" r:id="rId6"/>
    <p:sldLayoutId id="2147484031" r:id="rId7"/>
    <p:sldLayoutId id="2147484032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2">
              <a:lumMod val="25000"/>
            </a:schemeClr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38399" y="310897"/>
            <a:ext cx="685800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4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5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2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3C0AE9A6-C8C6-4480-A309-87889B6E86C6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599583"/>
            <a:ext cx="4822804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37654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1" y="321774"/>
            <a:ext cx="685800" cy="368300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/>
          </p:cNvPicPr>
          <p:nvPr userDrawn="1"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900" y="3391898"/>
            <a:ext cx="6857999" cy="742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89482" y="380825"/>
            <a:ext cx="259618" cy="251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895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080" rtl="0" eaLnBrk="1" latinLnBrk="0" hangingPunct="1">
        <a:lnSpc>
          <a:spcPct val="85000"/>
        </a:lnSpc>
        <a:spcBef>
          <a:spcPct val="0"/>
        </a:spcBef>
        <a:buNone/>
        <a:defRPr sz="2799" b="0" i="0" kern="1200" spc="100" baseline="0">
          <a:solidFill>
            <a:schemeClr val="bg2">
              <a:lumMod val="25000"/>
            </a:schemeClr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09" indent="-91409" algn="l" defTabSz="91408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1999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1pPr>
      <a:lvl2pPr marL="383914" indent="-182815" algn="l" defTabSz="91408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799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2pPr>
      <a:lvl3pPr marL="566730" indent="-182815" algn="l" defTabSz="91408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3pPr>
      <a:lvl4pPr marL="749546" indent="-182815" algn="l" defTabSz="91408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4pPr>
      <a:lvl5pPr marL="932362" indent="-182815" algn="l" defTabSz="91408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5pPr>
      <a:lvl6pPr marL="1099616" indent="-228520" algn="l" defTabSz="91408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546" indent="-228520" algn="l" defTabSz="91408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475" indent="-228520" algn="l" defTabSz="91408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406" indent="-228520" algn="l" defTabSz="91408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41" algn="l" defTabSz="91408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080" algn="l" defTabSz="91408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21" algn="l" defTabSz="91408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0" algn="l" defTabSz="91408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00" algn="l" defTabSz="91408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9" algn="l" defTabSz="91408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280" algn="l" defTabSz="91408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321" algn="l" defTabSz="914080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89E20FC-FD66-F641-8022-B5DDA4DB90EB}"/>
              </a:ext>
            </a:extLst>
          </p:cNvPr>
          <p:cNvPicPr>
            <a:picLocks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223C74-134B-0243-9525-728EAC8750D9}"/>
              </a:ext>
            </a:extLst>
          </p:cNvPr>
          <p:cNvSpPr/>
          <p:nvPr userDrawn="1"/>
        </p:nvSpPr>
        <p:spPr>
          <a:xfrm>
            <a:off x="551145" y="0"/>
            <a:ext cx="62630" cy="6764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Open Sans Light" panose="020B0306030504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C75C4C-10A1-5F4B-8A68-EB8415329594}"/>
              </a:ext>
            </a:extLst>
          </p:cNvPr>
          <p:cNvSpPr/>
          <p:nvPr userDrawn="1"/>
        </p:nvSpPr>
        <p:spPr>
          <a:xfrm>
            <a:off x="11450283" y="327155"/>
            <a:ext cx="685800" cy="368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4D6E18-AA40-2D46-8053-303380C5BD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14120" y="376681"/>
            <a:ext cx="259675" cy="25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9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  <p:sldLayoutId id="2147484117" r:id="rId12"/>
    <p:sldLayoutId id="2147484118" r:id="rId13"/>
    <p:sldLayoutId id="2147484119" r:id="rId14"/>
    <p:sldLayoutId id="2147484120" r:id="rId15"/>
    <p:sldLayoutId id="2147484121" r:id="rId16"/>
    <p:sldLayoutId id="2147484122" r:id="rId17"/>
    <p:sldLayoutId id="2147484123" r:id="rId18"/>
    <p:sldLayoutId id="2147484124" r:id="rId19"/>
    <p:sldLayoutId id="2147484125" r:id="rId20"/>
    <p:sldLayoutId id="2147484126" r:id="rId2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Open Sans Light" panose="020B0306030504020204" pitchFamily="34" charset="0"/>
          <a:ea typeface="Open Sans Light" panose="020B0306030504020204" pitchFamily="34" charset="0"/>
          <a:cs typeface="Open Sans Light" panose="020B03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38399" y="310898"/>
            <a:ext cx="685800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6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7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3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3C0AE9A6-C8C6-4480-A309-87889B6E86C6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37656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2" y="321774"/>
            <a:ext cx="685800" cy="368300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/>
          </p:cNvPicPr>
          <p:nvPr userDrawn="1"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901" y="3391898"/>
            <a:ext cx="6857999" cy="742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89482" y="380825"/>
            <a:ext cx="259618" cy="251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9044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3806" rtl="0" eaLnBrk="1" latinLnBrk="0" hangingPunct="1">
        <a:lnSpc>
          <a:spcPct val="85000"/>
        </a:lnSpc>
        <a:spcBef>
          <a:spcPct val="0"/>
        </a:spcBef>
        <a:buNone/>
        <a:defRPr sz="2798" b="0" i="0" kern="1200" spc="100" baseline="0">
          <a:solidFill>
            <a:schemeClr val="bg2">
              <a:lumMod val="25000"/>
            </a:schemeClr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382" indent="-91382" algn="l" defTabSz="913806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1998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1pPr>
      <a:lvl2pPr marL="383799" indent="-182760" algn="l" defTabSz="91380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798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2pPr>
      <a:lvl3pPr marL="566560" indent="-182760" algn="l" defTabSz="91380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3pPr>
      <a:lvl4pPr marL="749321" indent="-182760" algn="l" defTabSz="91380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4pPr>
      <a:lvl5pPr marL="932082" indent="-182760" algn="l" defTabSz="91380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5pPr>
      <a:lvl6pPr marL="1099286" indent="-228451" algn="l" defTabSz="91380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156" indent="-228451" algn="l" defTabSz="91380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025" indent="-228451" algn="l" defTabSz="91380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8896" indent="-228451" algn="l" defTabSz="913806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80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904" algn="l" defTabSz="91380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806" algn="l" defTabSz="91380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710" algn="l" defTabSz="91380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612" algn="l" defTabSz="91380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4514" algn="l" defTabSz="91380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1416" algn="l" defTabSz="91380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8320" algn="l" defTabSz="91380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5224" algn="l" defTabSz="913806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3C0AE9A6-C8C6-4480-A309-87889B6E86C6}" type="datetime1">
              <a:rPr lang="en-US" smtClean="0"/>
              <a:t>7/29/2022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599583"/>
            <a:ext cx="4822804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OFFICIAL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chemeClr val="accent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/>
          </p:cNvPicPr>
          <p:nvPr userDrawn="1"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89482" y="380825"/>
            <a:ext cx="259618" cy="251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702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7" r:id="rId1"/>
    <p:sldLayoutId id="2147484138" r:id="rId2"/>
    <p:sldLayoutId id="2147484139" r:id="rId3"/>
    <p:sldLayoutId id="2147484140" r:id="rId4"/>
    <p:sldLayoutId id="2147484141" r:id="rId5"/>
    <p:sldLayoutId id="2147484142" r:id="rId6"/>
    <p:sldLayoutId id="2147484143" r:id="rId7"/>
    <p:sldLayoutId id="2147484144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2">
              <a:lumMod val="25000"/>
            </a:schemeClr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6" Type="http://schemas.openxmlformats.org/officeDocument/2006/relationships/hyperlink" Target="https://unsplash.com/s/photos/balanced?utm_source=unsplash&amp;utm_medium=referral&amp;utm_content=creditCopyText" TargetMode="External"/><Relationship Id="rId5" Type="http://schemas.openxmlformats.org/officeDocument/2006/relationships/hyperlink" Target="https://unsplash.com/@diesektion?utm_source=unsplash&amp;utm_medium=referral&amp;utm_content=creditCopyText" TargetMode="External"/><Relationship Id="rId4" Type="http://schemas.openxmlformats.org/officeDocument/2006/relationships/image" Target="../media/image6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Relationship Id="rId6" Type="http://schemas.openxmlformats.org/officeDocument/2006/relationships/hyperlink" Target="https://unsplash.com/s/photos/balanced?utm_source=unsplash&amp;utm_medium=referral&amp;utm_content=creditCopyText" TargetMode="External"/><Relationship Id="rId5" Type="http://schemas.openxmlformats.org/officeDocument/2006/relationships/hyperlink" Target="https://unsplash.com/@diesektion?utm_source=unsplash&amp;utm_medium=referral&amp;utm_content=creditCopyText" TargetMode="Externa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6" Type="http://schemas.openxmlformats.org/officeDocument/2006/relationships/hyperlink" Target="https://unsplash.com/s/photos/balanced?utm_source=unsplash&amp;utm_medium=referral&amp;utm_content=creditCopyText" TargetMode="External"/><Relationship Id="rId5" Type="http://schemas.openxmlformats.org/officeDocument/2006/relationships/hyperlink" Target="https://unsplash.com/@diesektion?utm_source=unsplash&amp;utm_medium=referral&amp;utm_content=creditCopyText" TargetMode="External"/><Relationship Id="rId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6" Type="http://schemas.openxmlformats.org/officeDocument/2006/relationships/hyperlink" Target="https://unsplash.com/s/photos/balanced?utm_source=unsplash&amp;utm_medium=referral&amp;utm_content=creditCopyText" TargetMode="External"/><Relationship Id="rId5" Type="http://schemas.openxmlformats.org/officeDocument/2006/relationships/hyperlink" Target="https://unsplash.com/@diesektion?utm_source=unsplash&amp;utm_medium=referral&amp;utm_content=creditCopyText" TargetMode="External"/><Relationship Id="rId4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hyperlink" Target="https://unsplash.com/s/photos/balanced?utm_source=unsplash&amp;utm_medium=referral&amp;utm_content=creditCopyText" TargetMode="External"/><Relationship Id="rId5" Type="http://schemas.openxmlformats.org/officeDocument/2006/relationships/hyperlink" Target="https://unsplash.com/@diesektion?utm_source=unsplash&amp;utm_medium=referral&amp;utm_content=creditCopyText" TargetMode="Externa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aledagileframework.com/enterprise-solution-delivery" TargetMode="External"/><Relationship Id="rId2" Type="http://schemas.openxmlformats.org/officeDocument/2006/relationships/hyperlink" Target="https://www.scaledagileframework.com/apply-cadence-synchronize-with-cross-domain-planning/" TargetMode="External"/><Relationship Id="rId1" Type="http://schemas.openxmlformats.org/officeDocument/2006/relationships/slideLayout" Target="../slideLayouts/slideLayout64.xml"/><Relationship Id="rId6" Type="http://schemas.openxmlformats.org/officeDocument/2006/relationships/hyperlink" Target="https://www.agileconnection.com/article/3-elusive-qualities-great-product-owner" TargetMode="External"/><Relationship Id="rId5" Type="http://schemas.openxmlformats.org/officeDocument/2006/relationships/hyperlink" Target="https://www.sebokwiki.org/wiki/System_Life_Cycle_Process_Models:_Vee" TargetMode="External"/><Relationship Id="rId4" Type="http://schemas.openxmlformats.org/officeDocument/2006/relationships/hyperlink" Target="https://digital.ai/catalyst-blog/15th-state-of-agile-report-agile-leads-the-way-through-the-pandemic-and-digita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BAA8205-1D15-2143-BABD-D621C0561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479" y="4500972"/>
            <a:ext cx="8035258" cy="573020"/>
          </a:xfrm>
        </p:spPr>
        <p:txBody>
          <a:bodyPr/>
          <a:lstStyle/>
          <a:p>
            <a:r>
              <a:rPr lang="en-US" sz="2800" b="1" i="1" dirty="0"/>
              <a:t>From Fragile to Agile</a:t>
            </a:r>
            <a:br>
              <a:rPr lang="en-US" sz="2800" b="1" i="1" dirty="0"/>
            </a:br>
            <a:r>
              <a:rPr lang="en-US" sz="2200" b="1" dirty="0"/>
              <a:t>INCOSE Enchantment Chapter Presentation</a:t>
            </a:r>
            <a:br>
              <a:rPr lang="en-US" sz="2200" b="1" dirty="0"/>
            </a:br>
            <a:r>
              <a:rPr lang="en-US" sz="2200" b="1" dirty="0"/>
              <a:t>August 10, 2022</a:t>
            </a:r>
          </a:p>
        </p:txBody>
      </p:sp>
      <p:sp>
        <p:nvSpPr>
          <p:cNvPr id="3" name="Title 6">
            <a:extLst>
              <a:ext uri="{FF2B5EF4-FFF2-40B4-BE49-F238E27FC236}">
                <a16:creationId xmlns:a16="http://schemas.microsoft.com/office/drawing/2014/main" id="{7399CDB0-0C21-4089-84A9-CF4F3E225938}"/>
              </a:ext>
            </a:extLst>
          </p:cNvPr>
          <p:cNvSpPr txBox="1">
            <a:spLocks/>
          </p:cNvSpPr>
          <p:nvPr/>
        </p:nvSpPr>
        <p:spPr>
          <a:xfrm>
            <a:off x="980740" y="4987365"/>
            <a:ext cx="6988978" cy="95644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sz="1600" dirty="0">
              <a:solidFill>
                <a:schemeClr val="accent6"/>
              </a:solidFill>
            </a:endParaRPr>
          </a:p>
          <a:p>
            <a:endParaRPr lang="en-US" sz="1600" dirty="0">
              <a:solidFill>
                <a:schemeClr val="accent6"/>
              </a:solidFill>
            </a:endParaRPr>
          </a:p>
          <a:p>
            <a:r>
              <a:rPr lang="en-US" sz="1600" dirty="0">
                <a:solidFill>
                  <a:schemeClr val="accent6"/>
                </a:solidFill>
              </a:rPr>
              <a:t>Ann Hodges, Distinguished Member of Technical Staff, CSEP</a:t>
            </a:r>
          </a:p>
          <a:p>
            <a:r>
              <a:rPr lang="en-US" sz="1600" dirty="0">
                <a:solidFill>
                  <a:schemeClr val="accent6"/>
                </a:solidFill>
              </a:rPr>
              <a:t>Sandia National Laboratories</a:t>
            </a:r>
          </a:p>
        </p:txBody>
      </p:sp>
      <p:sp>
        <p:nvSpPr>
          <p:cNvPr id="5" name="Title 6">
            <a:extLst>
              <a:ext uri="{FF2B5EF4-FFF2-40B4-BE49-F238E27FC236}">
                <a16:creationId xmlns:a16="http://schemas.microsoft.com/office/drawing/2014/main" id="{C1DAEFAA-082E-43A3-9C22-DC1B9D9F1908}"/>
              </a:ext>
            </a:extLst>
          </p:cNvPr>
          <p:cNvSpPr txBox="1">
            <a:spLocks/>
          </p:cNvSpPr>
          <p:nvPr/>
        </p:nvSpPr>
        <p:spPr>
          <a:xfrm>
            <a:off x="9947918" y="5860117"/>
            <a:ext cx="2244082" cy="449656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chemeClr val="tx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 sz="1600" dirty="0">
              <a:solidFill>
                <a:schemeClr val="accent6"/>
              </a:solidFill>
            </a:endParaRPr>
          </a:p>
          <a:p>
            <a:r>
              <a:rPr lang="en-US" sz="1600" dirty="0">
                <a:solidFill>
                  <a:schemeClr val="accent6"/>
                </a:solidFill>
              </a:rPr>
              <a:t>SAND2022-10330 PE</a:t>
            </a:r>
          </a:p>
        </p:txBody>
      </p:sp>
    </p:spTree>
    <p:extLst>
      <p:ext uri="{BB962C8B-B14F-4D97-AF65-F5344CB8AC3E}">
        <p14:creationId xmlns:p14="http://schemas.microsoft.com/office/powerpoint/2010/main" val="1075702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1293-0FE3-4663-8E11-31C48AA3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41"/>
            <a:ext cx="10515600" cy="638660"/>
          </a:xfrm>
        </p:spPr>
        <p:txBody>
          <a:bodyPr/>
          <a:lstStyle/>
          <a:p>
            <a:r>
              <a:rPr lang="en-US" sz="3200" dirty="0"/>
              <a:t>Challenges: 1) Reliance on the PO to adequately represent the “voice of the customer”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155FC70-52C1-4CF6-9C90-867996BE67F9}"/>
              </a:ext>
            </a:extLst>
          </p:cNvPr>
          <p:cNvSpPr txBox="1">
            <a:spLocks/>
          </p:cNvSpPr>
          <p:nvPr/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149FD-26F7-3645-B4E7-BA8B8CC5EEA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68089E2-7088-4428-90BC-8F80C97DE14A}"/>
              </a:ext>
            </a:extLst>
          </p:cNvPr>
          <p:cNvGrpSpPr/>
          <p:nvPr/>
        </p:nvGrpSpPr>
        <p:grpSpPr>
          <a:xfrm>
            <a:off x="4788097" y="1506640"/>
            <a:ext cx="6758420" cy="5222719"/>
            <a:chOff x="2748107" y="1069376"/>
            <a:chExt cx="6758420" cy="5222719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B970ED8E-7365-47C6-B3FB-C04D1D60F04B}"/>
                </a:ext>
              </a:extLst>
            </p:cNvPr>
            <p:cNvGrpSpPr/>
            <p:nvPr/>
          </p:nvGrpSpPr>
          <p:grpSpPr>
            <a:xfrm>
              <a:off x="2748107" y="1069376"/>
              <a:ext cx="6758420" cy="5222719"/>
              <a:chOff x="2748107" y="1178560"/>
              <a:chExt cx="6758420" cy="5222719"/>
            </a:xfrm>
          </p:grpSpPr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A8FE7B17-F809-4D53-93E8-D67DBDACF900}"/>
                  </a:ext>
                </a:extLst>
              </p:cNvPr>
              <p:cNvSpPr/>
              <p:nvPr/>
            </p:nvSpPr>
            <p:spPr>
              <a:xfrm>
                <a:off x="2748107" y="2235003"/>
                <a:ext cx="6758420" cy="2389807"/>
              </a:xfrm>
              <a:custGeom>
                <a:avLst/>
                <a:gdLst>
                  <a:gd name="connsiteX0" fmla="*/ 0 w 6844145"/>
                  <a:gd name="connsiteY0" fmla="*/ 0 h 1708727"/>
                  <a:gd name="connsiteX1" fmla="*/ 1884218 w 6844145"/>
                  <a:gd name="connsiteY1" fmla="*/ 0 h 1708727"/>
                  <a:gd name="connsiteX2" fmla="*/ 3592945 w 6844145"/>
                  <a:gd name="connsiteY2" fmla="*/ 1708727 h 1708727"/>
                  <a:gd name="connsiteX3" fmla="*/ 5283200 w 6844145"/>
                  <a:gd name="connsiteY3" fmla="*/ 18472 h 1708727"/>
                  <a:gd name="connsiteX4" fmla="*/ 6844145 w 6844145"/>
                  <a:gd name="connsiteY4" fmla="*/ 18472 h 1708727"/>
                  <a:gd name="connsiteX0" fmla="*/ 0 w 6844145"/>
                  <a:gd name="connsiteY0" fmla="*/ 0 h 1708727"/>
                  <a:gd name="connsiteX1" fmla="*/ 1884218 w 6844145"/>
                  <a:gd name="connsiteY1" fmla="*/ 0 h 1708727"/>
                  <a:gd name="connsiteX2" fmla="*/ 3062143 w 6844145"/>
                  <a:gd name="connsiteY2" fmla="*/ 1178213 h 1708727"/>
                  <a:gd name="connsiteX3" fmla="*/ 3592945 w 6844145"/>
                  <a:gd name="connsiteY3" fmla="*/ 1708727 h 1708727"/>
                  <a:gd name="connsiteX4" fmla="*/ 5283200 w 6844145"/>
                  <a:gd name="connsiteY4" fmla="*/ 18472 h 1708727"/>
                  <a:gd name="connsiteX5" fmla="*/ 6844145 w 6844145"/>
                  <a:gd name="connsiteY5" fmla="*/ 18472 h 1708727"/>
                  <a:gd name="connsiteX0" fmla="*/ 0 w 6844145"/>
                  <a:gd name="connsiteY0" fmla="*/ 0 h 1184852"/>
                  <a:gd name="connsiteX1" fmla="*/ 1884218 w 6844145"/>
                  <a:gd name="connsiteY1" fmla="*/ 0 h 1184852"/>
                  <a:gd name="connsiteX2" fmla="*/ 3062143 w 6844145"/>
                  <a:gd name="connsiteY2" fmla="*/ 1178213 h 1184852"/>
                  <a:gd name="connsiteX3" fmla="*/ 4116820 w 6844145"/>
                  <a:gd name="connsiteY3" fmla="*/ 1184852 h 1184852"/>
                  <a:gd name="connsiteX4" fmla="*/ 5283200 w 6844145"/>
                  <a:gd name="connsiteY4" fmla="*/ 18472 h 1184852"/>
                  <a:gd name="connsiteX5" fmla="*/ 6844145 w 6844145"/>
                  <a:gd name="connsiteY5" fmla="*/ 18472 h 1184852"/>
                  <a:gd name="connsiteX0" fmla="*/ 0 w 6844145"/>
                  <a:gd name="connsiteY0" fmla="*/ 0 h 1197263"/>
                  <a:gd name="connsiteX1" fmla="*/ 1884218 w 6844145"/>
                  <a:gd name="connsiteY1" fmla="*/ 0 h 1197263"/>
                  <a:gd name="connsiteX2" fmla="*/ 3309793 w 6844145"/>
                  <a:gd name="connsiteY2" fmla="*/ 1197263 h 1197263"/>
                  <a:gd name="connsiteX3" fmla="*/ 4116820 w 6844145"/>
                  <a:gd name="connsiteY3" fmla="*/ 1184852 h 1197263"/>
                  <a:gd name="connsiteX4" fmla="*/ 5283200 w 6844145"/>
                  <a:gd name="connsiteY4" fmla="*/ 18472 h 1197263"/>
                  <a:gd name="connsiteX5" fmla="*/ 6844145 w 6844145"/>
                  <a:gd name="connsiteY5" fmla="*/ 18472 h 1197263"/>
                  <a:gd name="connsiteX0" fmla="*/ 0 w 6844145"/>
                  <a:gd name="connsiteY0" fmla="*/ 0 h 1197263"/>
                  <a:gd name="connsiteX1" fmla="*/ 1884218 w 6844145"/>
                  <a:gd name="connsiteY1" fmla="*/ 0 h 1197263"/>
                  <a:gd name="connsiteX2" fmla="*/ 3309793 w 6844145"/>
                  <a:gd name="connsiteY2" fmla="*/ 1197263 h 1197263"/>
                  <a:gd name="connsiteX3" fmla="*/ 3802495 w 6844145"/>
                  <a:gd name="connsiteY3" fmla="*/ 1194377 h 1197263"/>
                  <a:gd name="connsiteX4" fmla="*/ 5283200 w 6844145"/>
                  <a:gd name="connsiteY4" fmla="*/ 18472 h 1197263"/>
                  <a:gd name="connsiteX5" fmla="*/ 6844145 w 6844145"/>
                  <a:gd name="connsiteY5" fmla="*/ 18472 h 1197263"/>
                  <a:gd name="connsiteX0" fmla="*/ 0 w 6444095"/>
                  <a:gd name="connsiteY0" fmla="*/ 9525 h 1197263"/>
                  <a:gd name="connsiteX1" fmla="*/ 1484168 w 6444095"/>
                  <a:gd name="connsiteY1" fmla="*/ 0 h 1197263"/>
                  <a:gd name="connsiteX2" fmla="*/ 2909743 w 6444095"/>
                  <a:gd name="connsiteY2" fmla="*/ 1197263 h 1197263"/>
                  <a:gd name="connsiteX3" fmla="*/ 3402445 w 6444095"/>
                  <a:gd name="connsiteY3" fmla="*/ 1194377 h 1197263"/>
                  <a:gd name="connsiteX4" fmla="*/ 4883150 w 6444095"/>
                  <a:gd name="connsiteY4" fmla="*/ 18472 h 1197263"/>
                  <a:gd name="connsiteX5" fmla="*/ 6444095 w 6444095"/>
                  <a:gd name="connsiteY5" fmla="*/ 18472 h 1197263"/>
                  <a:gd name="connsiteX0" fmla="*/ 0 w 6634595"/>
                  <a:gd name="connsiteY0" fmla="*/ 14301 h 1197263"/>
                  <a:gd name="connsiteX1" fmla="*/ 1674668 w 6634595"/>
                  <a:gd name="connsiteY1" fmla="*/ 0 h 1197263"/>
                  <a:gd name="connsiteX2" fmla="*/ 3100243 w 6634595"/>
                  <a:gd name="connsiteY2" fmla="*/ 1197263 h 1197263"/>
                  <a:gd name="connsiteX3" fmla="*/ 3592945 w 6634595"/>
                  <a:gd name="connsiteY3" fmla="*/ 1194377 h 1197263"/>
                  <a:gd name="connsiteX4" fmla="*/ 5073650 w 6634595"/>
                  <a:gd name="connsiteY4" fmla="*/ 18472 h 1197263"/>
                  <a:gd name="connsiteX5" fmla="*/ 6634595 w 6634595"/>
                  <a:gd name="connsiteY5" fmla="*/ 18472 h 1197263"/>
                  <a:gd name="connsiteX0" fmla="*/ 0 w 6701270"/>
                  <a:gd name="connsiteY0" fmla="*/ 0 h 1254598"/>
                  <a:gd name="connsiteX1" fmla="*/ 1741343 w 6701270"/>
                  <a:gd name="connsiteY1" fmla="*/ 57335 h 1254598"/>
                  <a:gd name="connsiteX2" fmla="*/ 3166918 w 6701270"/>
                  <a:gd name="connsiteY2" fmla="*/ 1254598 h 1254598"/>
                  <a:gd name="connsiteX3" fmla="*/ 3659620 w 6701270"/>
                  <a:gd name="connsiteY3" fmla="*/ 1251712 h 1254598"/>
                  <a:gd name="connsiteX4" fmla="*/ 5140325 w 6701270"/>
                  <a:gd name="connsiteY4" fmla="*/ 75807 h 1254598"/>
                  <a:gd name="connsiteX5" fmla="*/ 6701270 w 6701270"/>
                  <a:gd name="connsiteY5" fmla="*/ 75807 h 1254598"/>
                  <a:gd name="connsiteX0" fmla="*/ 0 w 6767945"/>
                  <a:gd name="connsiteY0" fmla="*/ 0 h 1206841"/>
                  <a:gd name="connsiteX1" fmla="*/ 1808018 w 6767945"/>
                  <a:gd name="connsiteY1" fmla="*/ 9578 h 1206841"/>
                  <a:gd name="connsiteX2" fmla="*/ 3233593 w 6767945"/>
                  <a:gd name="connsiteY2" fmla="*/ 1206841 h 1206841"/>
                  <a:gd name="connsiteX3" fmla="*/ 3726295 w 6767945"/>
                  <a:gd name="connsiteY3" fmla="*/ 1203955 h 1206841"/>
                  <a:gd name="connsiteX4" fmla="*/ 5207000 w 6767945"/>
                  <a:gd name="connsiteY4" fmla="*/ 28050 h 1206841"/>
                  <a:gd name="connsiteX5" fmla="*/ 6767945 w 6767945"/>
                  <a:gd name="connsiteY5" fmla="*/ 28050 h 1206841"/>
                  <a:gd name="connsiteX0" fmla="*/ 0 w 6758420"/>
                  <a:gd name="connsiteY0" fmla="*/ 19076 h 1197263"/>
                  <a:gd name="connsiteX1" fmla="*/ 1798493 w 6758420"/>
                  <a:gd name="connsiteY1" fmla="*/ 0 h 1197263"/>
                  <a:gd name="connsiteX2" fmla="*/ 3224068 w 6758420"/>
                  <a:gd name="connsiteY2" fmla="*/ 1197263 h 1197263"/>
                  <a:gd name="connsiteX3" fmla="*/ 3716770 w 6758420"/>
                  <a:gd name="connsiteY3" fmla="*/ 1194377 h 1197263"/>
                  <a:gd name="connsiteX4" fmla="*/ 5197475 w 6758420"/>
                  <a:gd name="connsiteY4" fmla="*/ 18472 h 1197263"/>
                  <a:gd name="connsiteX5" fmla="*/ 6758420 w 6758420"/>
                  <a:gd name="connsiteY5" fmla="*/ 18472 h 1197263"/>
                  <a:gd name="connsiteX0" fmla="*/ 0 w 6758420"/>
                  <a:gd name="connsiteY0" fmla="*/ 0 h 1197290"/>
                  <a:gd name="connsiteX1" fmla="*/ 1798493 w 6758420"/>
                  <a:gd name="connsiteY1" fmla="*/ 27 h 1197290"/>
                  <a:gd name="connsiteX2" fmla="*/ 3224068 w 6758420"/>
                  <a:gd name="connsiteY2" fmla="*/ 1197290 h 1197290"/>
                  <a:gd name="connsiteX3" fmla="*/ 3716770 w 6758420"/>
                  <a:gd name="connsiteY3" fmla="*/ 1194404 h 1197290"/>
                  <a:gd name="connsiteX4" fmla="*/ 5197475 w 6758420"/>
                  <a:gd name="connsiteY4" fmla="*/ 18499 h 1197290"/>
                  <a:gd name="connsiteX5" fmla="*/ 6758420 w 6758420"/>
                  <a:gd name="connsiteY5" fmla="*/ 18499 h 1197290"/>
                  <a:gd name="connsiteX0" fmla="*/ 0 w 6758420"/>
                  <a:gd name="connsiteY0" fmla="*/ 0 h 1197290"/>
                  <a:gd name="connsiteX1" fmla="*/ 1798493 w 6758420"/>
                  <a:gd name="connsiteY1" fmla="*/ 27 h 1197290"/>
                  <a:gd name="connsiteX2" fmla="*/ 3224068 w 6758420"/>
                  <a:gd name="connsiteY2" fmla="*/ 1197290 h 1197290"/>
                  <a:gd name="connsiteX3" fmla="*/ 3739630 w 6758420"/>
                  <a:gd name="connsiteY3" fmla="*/ 1182942 h 1197290"/>
                  <a:gd name="connsiteX4" fmla="*/ 5197475 w 6758420"/>
                  <a:gd name="connsiteY4" fmla="*/ 18499 h 1197290"/>
                  <a:gd name="connsiteX5" fmla="*/ 6758420 w 6758420"/>
                  <a:gd name="connsiteY5" fmla="*/ 18499 h 1197290"/>
                  <a:gd name="connsiteX0" fmla="*/ 0 w 6758420"/>
                  <a:gd name="connsiteY0" fmla="*/ 0 h 1198225"/>
                  <a:gd name="connsiteX1" fmla="*/ 1798493 w 6758420"/>
                  <a:gd name="connsiteY1" fmla="*/ 27 h 1198225"/>
                  <a:gd name="connsiteX2" fmla="*/ 3224068 w 6758420"/>
                  <a:gd name="connsiteY2" fmla="*/ 1197290 h 1198225"/>
                  <a:gd name="connsiteX3" fmla="*/ 3727438 w 6758420"/>
                  <a:gd name="connsiteY3" fmla="*/ 1198225 h 1198225"/>
                  <a:gd name="connsiteX4" fmla="*/ 5197475 w 6758420"/>
                  <a:gd name="connsiteY4" fmla="*/ 18499 h 1198225"/>
                  <a:gd name="connsiteX5" fmla="*/ 6758420 w 6758420"/>
                  <a:gd name="connsiteY5" fmla="*/ 18499 h 119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58420" h="1198225">
                    <a:moveTo>
                      <a:pt x="0" y="0"/>
                    </a:moveTo>
                    <a:lnTo>
                      <a:pt x="1798493" y="27"/>
                    </a:lnTo>
                    <a:lnTo>
                      <a:pt x="3224068" y="1197290"/>
                    </a:lnTo>
                    <a:lnTo>
                      <a:pt x="3727438" y="1198225"/>
                    </a:lnTo>
                    <a:lnTo>
                      <a:pt x="5197475" y="18499"/>
                    </a:lnTo>
                    <a:lnTo>
                      <a:pt x="6758420" y="18499"/>
                    </a:lnTo>
                  </a:path>
                </a:pathLst>
              </a:custGeom>
              <a:noFill/>
              <a:ln w="15240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74D001B-320D-437C-B15F-8BDA4213F253}"/>
                  </a:ext>
                </a:extLst>
              </p:cNvPr>
              <p:cNvGrpSpPr/>
              <p:nvPr/>
            </p:nvGrpSpPr>
            <p:grpSpPr>
              <a:xfrm>
                <a:off x="3943605" y="3254692"/>
                <a:ext cx="1269711" cy="2114170"/>
                <a:chOff x="3742658" y="3357001"/>
                <a:chExt cx="1269711" cy="2114170"/>
              </a:xfrm>
            </p:grpSpPr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1E7A325B-983E-4B62-A669-373859C560A3}"/>
                    </a:ext>
                  </a:extLst>
                </p:cNvPr>
                <p:cNvSpPr txBox="1"/>
                <p:nvPr/>
              </p:nvSpPr>
              <p:spPr>
                <a:xfrm rot="3533957">
                  <a:off x="3314524" y="4307065"/>
                  <a:ext cx="176150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Decomposition</a:t>
                  </a:r>
                </a:p>
              </p:txBody>
            </p: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9B6F5BBC-09D7-4D5B-A739-7B1603E972B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2658" y="3357001"/>
                  <a:ext cx="1269711" cy="211417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4472C4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257B738-A75C-47BF-9BDB-EFE3AD9E3BF9}"/>
                  </a:ext>
                </a:extLst>
              </p:cNvPr>
              <p:cNvGrpSpPr/>
              <p:nvPr/>
            </p:nvGrpSpPr>
            <p:grpSpPr>
              <a:xfrm rot="14586455">
                <a:off x="7160975" y="3289309"/>
                <a:ext cx="1269711" cy="2114170"/>
                <a:chOff x="3742658" y="3357001"/>
                <a:chExt cx="1269711" cy="2114170"/>
              </a:xfrm>
            </p:grpSpPr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79F83252-6BF2-4905-A694-182E757D1C18}"/>
                    </a:ext>
                  </a:extLst>
                </p:cNvPr>
                <p:cNvSpPr txBox="1"/>
                <p:nvPr/>
              </p:nvSpPr>
              <p:spPr>
                <a:xfrm rot="3533957">
                  <a:off x="3509753" y="4318756"/>
                  <a:ext cx="1334083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Integration</a:t>
                  </a:r>
                </a:p>
              </p:txBody>
            </p:sp>
            <p:cxnSp>
              <p:nvCxnSpPr>
                <p:cNvPr id="49" name="Straight Arrow Connector 48">
                  <a:extLst>
                    <a:ext uri="{FF2B5EF4-FFF2-40B4-BE49-F238E27FC236}">
                      <a16:creationId xmlns:a16="http://schemas.microsoft.com/office/drawing/2014/main" id="{5F0BFD1B-99AB-431A-9E6E-1BEF412C4F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42658" y="3357001"/>
                  <a:ext cx="1269711" cy="211417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4472C4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D98D1C6-1886-4E61-A658-86A803156EAB}"/>
                  </a:ext>
                </a:extLst>
              </p:cNvPr>
              <p:cNvSpPr txBox="1"/>
              <p:nvPr/>
            </p:nvSpPr>
            <p:spPr>
              <a:xfrm>
                <a:off x="3754087" y="1942380"/>
                <a:ext cx="1153649" cy="491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ctr">
                  <a:lnSpc>
                    <a:spcPct val="80000"/>
                  </a:lnSpc>
                  <a:defRPr b="1">
                    <a:solidFill>
                      <a:schemeClr val="bg1"/>
                    </a:solidFill>
                  </a:defRPr>
                </a:lvl1pPr>
              </a:lstStyle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Concept of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Operations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ABAFEA-E74D-4809-BFC4-9E2948202323}"/>
                  </a:ext>
                </a:extLst>
              </p:cNvPr>
              <p:cNvSpPr txBox="1"/>
              <p:nvPr/>
            </p:nvSpPr>
            <p:spPr>
              <a:xfrm>
                <a:off x="4196452" y="2623139"/>
                <a:ext cx="1608454" cy="491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Requirements </a:t>
                </a:r>
              </a:p>
              <a:p>
                <a:pPr marL="0" marR="0" lvl="0" indent="0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and Architecture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E22B95-5272-484A-879B-9A73650BC2A2}"/>
                  </a:ext>
                </a:extLst>
              </p:cNvPr>
              <p:cNvSpPr txBox="1"/>
              <p:nvPr/>
            </p:nvSpPr>
            <p:spPr>
              <a:xfrm>
                <a:off x="4945239" y="3529876"/>
                <a:ext cx="897810" cy="491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Detailed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Design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E6CA8D11-E2E0-4939-BD01-B71F78EEE95C}"/>
                  </a:ext>
                </a:extLst>
              </p:cNvPr>
              <p:cNvSpPr txBox="1"/>
              <p:nvPr/>
            </p:nvSpPr>
            <p:spPr>
              <a:xfrm>
                <a:off x="5434637" y="4545366"/>
                <a:ext cx="1555811" cy="2941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Implementation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CC5D2C9-A3AD-4275-B68F-9EFE8E42B917}"/>
                  </a:ext>
                </a:extLst>
              </p:cNvPr>
              <p:cNvSpPr txBox="1"/>
              <p:nvPr/>
            </p:nvSpPr>
            <p:spPr>
              <a:xfrm>
                <a:off x="6408814" y="3555943"/>
                <a:ext cx="1163267" cy="491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Test and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Verification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CE6EA97A-0701-4F6D-8806-0B06937B793D}"/>
                  </a:ext>
                </a:extLst>
              </p:cNvPr>
              <p:cNvSpPr txBox="1"/>
              <p:nvPr/>
            </p:nvSpPr>
            <p:spPr>
              <a:xfrm>
                <a:off x="7317115" y="2086536"/>
                <a:ext cx="1305550" cy="491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Operation &amp;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Maintenance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4B81633-74FE-40A0-BF68-73EB3072D619}"/>
                  </a:ext>
                </a:extLst>
              </p:cNvPr>
              <p:cNvSpPr txBox="1"/>
              <p:nvPr/>
            </p:nvSpPr>
            <p:spPr>
              <a:xfrm>
                <a:off x="6747164" y="2720213"/>
                <a:ext cx="1864421" cy="4911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System Verification 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</a:rPr>
                  <a:t>&amp; Validation</a:t>
                </a: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5025C301-8A42-4836-A5D2-704978DEDC07}"/>
                  </a:ext>
                </a:extLst>
              </p:cNvPr>
              <p:cNvSpPr/>
              <p:nvPr/>
            </p:nvSpPr>
            <p:spPr>
              <a:xfrm>
                <a:off x="3095685" y="1178560"/>
                <a:ext cx="364434" cy="2219960"/>
              </a:xfrm>
              <a:custGeom>
                <a:avLst/>
                <a:gdLst>
                  <a:gd name="connsiteX0" fmla="*/ 305607 w 388192"/>
                  <a:gd name="connsiteY0" fmla="*/ 0 h 2235200"/>
                  <a:gd name="connsiteX1" fmla="*/ 807 w 388192"/>
                  <a:gd name="connsiteY1" fmla="*/ 812800 h 2235200"/>
                  <a:gd name="connsiteX2" fmla="*/ 386887 w 388192"/>
                  <a:gd name="connsiteY2" fmla="*/ 1320800 h 2235200"/>
                  <a:gd name="connsiteX3" fmla="*/ 102407 w 388192"/>
                  <a:gd name="connsiteY3" fmla="*/ 2235200 h 2235200"/>
                  <a:gd name="connsiteX0" fmla="*/ 298025 w 380437"/>
                  <a:gd name="connsiteY0" fmla="*/ 0 h 2235200"/>
                  <a:gd name="connsiteX1" fmla="*/ 845 w 380437"/>
                  <a:gd name="connsiteY1" fmla="*/ 629920 h 2235200"/>
                  <a:gd name="connsiteX2" fmla="*/ 379305 w 380437"/>
                  <a:gd name="connsiteY2" fmla="*/ 1320800 h 2235200"/>
                  <a:gd name="connsiteX3" fmla="*/ 94825 w 380437"/>
                  <a:gd name="connsiteY3" fmla="*/ 2235200 h 2235200"/>
                  <a:gd name="connsiteX0" fmla="*/ 297730 w 380142"/>
                  <a:gd name="connsiteY0" fmla="*/ 0 h 2235200"/>
                  <a:gd name="connsiteX1" fmla="*/ 550 w 380142"/>
                  <a:gd name="connsiteY1" fmla="*/ 629920 h 2235200"/>
                  <a:gd name="connsiteX2" fmla="*/ 379010 w 380142"/>
                  <a:gd name="connsiteY2" fmla="*/ 1320800 h 2235200"/>
                  <a:gd name="connsiteX3" fmla="*/ 94530 w 380142"/>
                  <a:gd name="connsiteY3" fmla="*/ 2235200 h 2235200"/>
                  <a:gd name="connsiteX0" fmla="*/ 297754 w 365041"/>
                  <a:gd name="connsiteY0" fmla="*/ 0 h 2235200"/>
                  <a:gd name="connsiteX1" fmla="*/ 574 w 365041"/>
                  <a:gd name="connsiteY1" fmla="*/ 629920 h 2235200"/>
                  <a:gd name="connsiteX2" fmla="*/ 363794 w 365041"/>
                  <a:gd name="connsiteY2" fmla="*/ 1572260 h 2235200"/>
                  <a:gd name="connsiteX3" fmla="*/ 94554 w 365041"/>
                  <a:gd name="connsiteY3" fmla="*/ 2235200 h 2235200"/>
                  <a:gd name="connsiteX0" fmla="*/ 297754 w 364230"/>
                  <a:gd name="connsiteY0" fmla="*/ 0 h 2235200"/>
                  <a:gd name="connsiteX1" fmla="*/ 574 w 364230"/>
                  <a:gd name="connsiteY1" fmla="*/ 629920 h 2235200"/>
                  <a:gd name="connsiteX2" fmla="*/ 363794 w 364230"/>
                  <a:gd name="connsiteY2" fmla="*/ 1572260 h 2235200"/>
                  <a:gd name="connsiteX3" fmla="*/ 94554 w 364230"/>
                  <a:gd name="connsiteY3" fmla="*/ 2235200 h 2235200"/>
                  <a:gd name="connsiteX0" fmla="*/ 297754 w 364230"/>
                  <a:gd name="connsiteY0" fmla="*/ 0 h 2235200"/>
                  <a:gd name="connsiteX1" fmla="*/ 574 w 364230"/>
                  <a:gd name="connsiteY1" fmla="*/ 629920 h 2235200"/>
                  <a:gd name="connsiteX2" fmla="*/ 363794 w 364230"/>
                  <a:gd name="connsiteY2" fmla="*/ 1572260 h 2235200"/>
                  <a:gd name="connsiteX3" fmla="*/ 94554 w 364230"/>
                  <a:gd name="connsiteY3" fmla="*/ 2235200 h 2235200"/>
                  <a:gd name="connsiteX0" fmla="*/ 297754 w 364434"/>
                  <a:gd name="connsiteY0" fmla="*/ 0 h 2219960"/>
                  <a:gd name="connsiteX1" fmla="*/ 574 w 364434"/>
                  <a:gd name="connsiteY1" fmla="*/ 629920 h 2219960"/>
                  <a:gd name="connsiteX2" fmla="*/ 363794 w 364434"/>
                  <a:gd name="connsiteY2" fmla="*/ 1572260 h 2219960"/>
                  <a:gd name="connsiteX3" fmla="*/ 48834 w 364434"/>
                  <a:gd name="connsiteY3" fmla="*/ 2219960 h 2219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434" h="2219960">
                    <a:moveTo>
                      <a:pt x="297754" y="0"/>
                    </a:moveTo>
                    <a:cubicBezTo>
                      <a:pt x="138580" y="296333"/>
                      <a:pt x="-10433" y="367877"/>
                      <a:pt x="574" y="629920"/>
                    </a:cubicBezTo>
                    <a:cubicBezTo>
                      <a:pt x="11581" y="891963"/>
                      <a:pt x="355751" y="1307253"/>
                      <a:pt x="363794" y="1572260"/>
                    </a:cubicBezTo>
                    <a:cubicBezTo>
                      <a:pt x="371837" y="1837267"/>
                      <a:pt x="306220" y="1972733"/>
                      <a:pt x="48834" y="2219960"/>
                    </a:cubicBezTo>
                  </a:path>
                </a:pathLst>
              </a:custGeom>
              <a:noFill/>
              <a:ln w="1905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05B9FEAC-93D5-41A3-9A89-8E751ACFDB37}"/>
                  </a:ext>
                </a:extLst>
              </p:cNvPr>
              <p:cNvSpPr/>
              <p:nvPr/>
            </p:nvSpPr>
            <p:spPr>
              <a:xfrm>
                <a:off x="8760222" y="1187427"/>
                <a:ext cx="364434" cy="2219960"/>
              </a:xfrm>
              <a:custGeom>
                <a:avLst/>
                <a:gdLst>
                  <a:gd name="connsiteX0" fmla="*/ 305607 w 388192"/>
                  <a:gd name="connsiteY0" fmla="*/ 0 h 2235200"/>
                  <a:gd name="connsiteX1" fmla="*/ 807 w 388192"/>
                  <a:gd name="connsiteY1" fmla="*/ 812800 h 2235200"/>
                  <a:gd name="connsiteX2" fmla="*/ 386887 w 388192"/>
                  <a:gd name="connsiteY2" fmla="*/ 1320800 h 2235200"/>
                  <a:gd name="connsiteX3" fmla="*/ 102407 w 388192"/>
                  <a:gd name="connsiteY3" fmla="*/ 2235200 h 2235200"/>
                  <a:gd name="connsiteX0" fmla="*/ 298025 w 380437"/>
                  <a:gd name="connsiteY0" fmla="*/ 0 h 2235200"/>
                  <a:gd name="connsiteX1" fmla="*/ 845 w 380437"/>
                  <a:gd name="connsiteY1" fmla="*/ 629920 h 2235200"/>
                  <a:gd name="connsiteX2" fmla="*/ 379305 w 380437"/>
                  <a:gd name="connsiteY2" fmla="*/ 1320800 h 2235200"/>
                  <a:gd name="connsiteX3" fmla="*/ 94825 w 380437"/>
                  <a:gd name="connsiteY3" fmla="*/ 2235200 h 2235200"/>
                  <a:gd name="connsiteX0" fmla="*/ 297730 w 380142"/>
                  <a:gd name="connsiteY0" fmla="*/ 0 h 2235200"/>
                  <a:gd name="connsiteX1" fmla="*/ 550 w 380142"/>
                  <a:gd name="connsiteY1" fmla="*/ 629920 h 2235200"/>
                  <a:gd name="connsiteX2" fmla="*/ 379010 w 380142"/>
                  <a:gd name="connsiteY2" fmla="*/ 1320800 h 2235200"/>
                  <a:gd name="connsiteX3" fmla="*/ 94530 w 380142"/>
                  <a:gd name="connsiteY3" fmla="*/ 2235200 h 2235200"/>
                  <a:gd name="connsiteX0" fmla="*/ 297754 w 365041"/>
                  <a:gd name="connsiteY0" fmla="*/ 0 h 2235200"/>
                  <a:gd name="connsiteX1" fmla="*/ 574 w 365041"/>
                  <a:gd name="connsiteY1" fmla="*/ 629920 h 2235200"/>
                  <a:gd name="connsiteX2" fmla="*/ 363794 w 365041"/>
                  <a:gd name="connsiteY2" fmla="*/ 1572260 h 2235200"/>
                  <a:gd name="connsiteX3" fmla="*/ 94554 w 365041"/>
                  <a:gd name="connsiteY3" fmla="*/ 2235200 h 2235200"/>
                  <a:gd name="connsiteX0" fmla="*/ 297754 w 364230"/>
                  <a:gd name="connsiteY0" fmla="*/ 0 h 2235200"/>
                  <a:gd name="connsiteX1" fmla="*/ 574 w 364230"/>
                  <a:gd name="connsiteY1" fmla="*/ 629920 h 2235200"/>
                  <a:gd name="connsiteX2" fmla="*/ 363794 w 364230"/>
                  <a:gd name="connsiteY2" fmla="*/ 1572260 h 2235200"/>
                  <a:gd name="connsiteX3" fmla="*/ 94554 w 364230"/>
                  <a:gd name="connsiteY3" fmla="*/ 2235200 h 2235200"/>
                  <a:gd name="connsiteX0" fmla="*/ 297754 w 364230"/>
                  <a:gd name="connsiteY0" fmla="*/ 0 h 2235200"/>
                  <a:gd name="connsiteX1" fmla="*/ 574 w 364230"/>
                  <a:gd name="connsiteY1" fmla="*/ 629920 h 2235200"/>
                  <a:gd name="connsiteX2" fmla="*/ 363794 w 364230"/>
                  <a:gd name="connsiteY2" fmla="*/ 1572260 h 2235200"/>
                  <a:gd name="connsiteX3" fmla="*/ 94554 w 364230"/>
                  <a:gd name="connsiteY3" fmla="*/ 2235200 h 2235200"/>
                  <a:gd name="connsiteX0" fmla="*/ 297754 w 364434"/>
                  <a:gd name="connsiteY0" fmla="*/ 0 h 2219960"/>
                  <a:gd name="connsiteX1" fmla="*/ 574 w 364434"/>
                  <a:gd name="connsiteY1" fmla="*/ 629920 h 2219960"/>
                  <a:gd name="connsiteX2" fmla="*/ 363794 w 364434"/>
                  <a:gd name="connsiteY2" fmla="*/ 1572260 h 2219960"/>
                  <a:gd name="connsiteX3" fmla="*/ 48834 w 364434"/>
                  <a:gd name="connsiteY3" fmla="*/ 2219960 h 2219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4434" h="2219960">
                    <a:moveTo>
                      <a:pt x="297754" y="0"/>
                    </a:moveTo>
                    <a:cubicBezTo>
                      <a:pt x="138580" y="296333"/>
                      <a:pt x="-10433" y="367877"/>
                      <a:pt x="574" y="629920"/>
                    </a:cubicBezTo>
                    <a:cubicBezTo>
                      <a:pt x="11581" y="891963"/>
                      <a:pt x="355751" y="1307253"/>
                      <a:pt x="363794" y="1572260"/>
                    </a:cubicBezTo>
                    <a:cubicBezTo>
                      <a:pt x="371837" y="1837267"/>
                      <a:pt x="306220" y="1972733"/>
                      <a:pt x="48834" y="2219960"/>
                    </a:cubicBezTo>
                  </a:path>
                </a:pathLst>
              </a:custGeom>
              <a:noFill/>
              <a:ln w="1905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7FD97472-6FCA-47DA-A4EF-746D6059F3D0}"/>
                  </a:ext>
                </a:extLst>
              </p:cNvPr>
              <p:cNvGrpSpPr/>
              <p:nvPr/>
            </p:nvGrpSpPr>
            <p:grpSpPr>
              <a:xfrm>
                <a:off x="3709474" y="5893937"/>
                <a:ext cx="5006135" cy="507342"/>
                <a:chOff x="2102601" y="3357001"/>
                <a:chExt cx="5006135" cy="507342"/>
              </a:xfrm>
            </p:grpSpPr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8AFBA3C8-0744-4CE1-BA4A-4D2989DB88FE}"/>
                    </a:ext>
                  </a:extLst>
                </p:cNvPr>
                <p:cNvSpPr txBox="1"/>
                <p:nvPr/>
              </p:nvSpPr>
              <p:spPr>
                <a:xfrm>
                  <a:off x="3742658" y="3464233"/>
                  <a:ext cx="1885516" cy="400110"/>
                </a:xfrm>
                <a:prstGeom prst="rect">
                  <a:avLst/>
                </a:prstGeom>
                <a:noFill/>
                <a:ln>
                  <a:noFill/>
                  <a:prstDash val="sysDot"/>
                </a:ln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</a:rPr>
                    <a:t>System Timeline</a:t>
                  </a:r>
                </a:p>
              </p:txBody>
            </p:sp>
            <p:cxnSp>
              <p:nvCxnSpPr>
                <p:cNvPr id="47" name="Straight Arrow Connector 46">
                  <a:extLst>
                    <a:ext uri="{FF2B5EF4-FFF2-40B4-BE49-F238E27FC236}">
                      <a16:creationId xmlns:a16="http://schemas.microsoft.com/office/drawing/2014/main" id="{BB22F4B2-B81C-44D2-8C74-C34771C4C8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102601" y="3357001"/>
                  <a:ext cx="5006135" cy="0"/>
                </a:xfrm>
                <a:prstGeom prst="straightConnector1">
                  <a:avLst/>
                </a:prstGeom>
                <a:noFill/>
                <a:ln w="38100" cap="flat" cmpd="sng" algn="ctr">
                  <a:solidFill>
                    <a:srgbClr val="4472C4"/>
                  </a:solidFill>
                  <a:prstDash val="sysDot"/>
                  <a:miter lim="800000"/>
                  <a:tailEnd type="triangle"/>
                </a:ln>
                <a:effectLst/>
              </p:spPr>
            </p:cxnSp>
          </p:grpSp>
          <p:sp>
            <p:nvSpPr>
              <p:cNvPr id="45" name="Arrow: Left-Right 44">
                <a:extLst>
                  <a:ext uri="{FF2B5EF4-FFF2-40B4-BE49-F238E27FC236}">
                    <a16:creationId xmlns:a16="http://schemas.microsoft.com/office/drawing/2014/main" id="{787070B9-926A-4E19-97C2-3C0C567990A3}"/>
                  </a:ext>
                </a:extLst>
              </p:cNvPr>
              <p:cNvSpPr/>
              <p:nvPr/>
            </p:nvSpPr>
            <p:spPr>
              <a:xfrm>
                <a:off x="5804906" y="2257627"/>
                <a:ext cx="897810" cy="736413"/>
              </a:xfrm>
              <a:prstGeom prst="leftRightArrow">
                <a:avLst>
                  <a:gd name="adj1" fmla="val 50000"/>
                  <a:gd name="adj2" fmla="val 30746"/>
                </a:avLst>
              </a:prstGeom>
              <a:solidFill>
                <a:srgbClr val="2F528F"/>
              </a:solidFill>
              <a:ln w="12700" cap="flat" cmpd="sng" algn="ctr">
                <a:solidFill>
                  <a:srgbClr val="4472C4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E41EE7-6206-4EDB-B10F-F7B800DDE755}"/>
                </a:ext>
              </a:extLst>
            </p:cNvPr>
            <p:cNvSpPr txBox="1"/>
            <p:nvPr/>
          </p:nvSpPr>
          <p:spPr>
            <a:xfrm>
              <a:off x="6248831" y="1490614"/>
              <a:ext cx="94282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plan according to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CB88A16-5586-46B4-874C-D8B23CFE007F}"/>
                </a:ext>
              </a:extLst>
            </p:cNvPr>
            <p:cNvSpPr txBox="1"/>
            <p:nvPr/>
          </p:nvSpPr>
          <p:spPr>
            <a:xfrm>
              <a:off x="5213316" y="1171132"/>
              <a:ext cx="111139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update to address gaps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identified during planning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63610DF-C325-4904-884E-EDD85077D243}"/>
              </a:ext>
            </a:extLst>
          </p:cNvPr>
          <p:cNvSpPr txBox="1"/>
          <p:nvPr/>
        </p:nvSpPr>
        <p:spPr>
          <a:xfrm>
            <a:off x="300844" y="1673364"/>
            <a:ext cx="410792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PO’s mental model of systems engineering may be the traditional serial approach – the “Vee” model*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AA690DF-7365-4576-B05C-A8E654B9133C}"/>
              </a:ext>
            </a:extLst>
          </p:cNvPr>
          <p:cNvSpPr txBox="1"/>
          <p:nvPr/>
        </p:nvSpPr>
        <p:spPr>
          <a:xfrm>
            <a:off x="217146" y="6222017"/>
            <a:ext cx="3604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*Adapted from (INCOSE </a:t>
            </a:r>
            <a:r>
              <a:rPr lang="en-US" dirty="0" err="1"/>
              <a:t>SEBoK</a:t>
            </a:r>
            <a:r>
              <a:rPr lang="en-US" dirty="0"/>
              <a:t>, n.d.)</a:t>
            </a:r>
          </a:p>
        </p:txBody>
      </p:sp>
    </p:spTree>
    <p:extLst>
      <p:ext uri="{BB962C8B-B14F-4D97-AF65-F5344CB8AC3E}">
        <p14:creationId xmlns:p14="http://schemas.microsoft.com/office/powerpoint/2010/main" val="3764222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3D rendering of shapes in different colors and are stacked">
            <a:extLst>
              <a:ext uri="{FF2B5EF4-FFF2-40B4-BE49-F238E27FC236}">
                <a16:creationId xmlns:a16="http://schemas.microsoft.com/office/drawing/2014/main" id="{D905E3E6-C80B-4FD0-9DF8-71A1AE580C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44" y="-47767"/>
            <a:ext cx="12118352" cy="6953534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A18FCFD-DD74-4E1D-8DEF-AA3DAE4F3E9A}"/>
              </a:ext>
            </a:extLst>
          </p:cNvPr>
          <p:cNvSpPr txBox="1">
            <a:spLocks/>
          </p:cNvSpPr>
          <p:nvPr/>
        </p:nvSpPr>
        <p:spPr>
          <a:xfrm>
            <a:off x="838200" y="681605"/>
            <a:ext cx="11316976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0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155FC70-52C1-4CF6-9C90-867996BE67F9}"/>
              </a:ext>
            </a:extLst>
          </p:cNvPr>
          <p:cNvSpPr txBox="1">
            <a:spLocks/>
          </p:cNvSpPr>
          <p:nvPr/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149FD-26F7-3645-B4E7-BA8B8CC5EEA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6DE2C4-B39B-4430-9552-02D5486A04BF}"/>
              </a:ext>
            </a:extLst>
          </p:cNvPr>
          <p:cNvSpPr/>
          <p:nvPr/>
        </p:nvSpPr>
        <p:spPr>
          <a:xfrm>
            <a:off x="4875542" y="-95534"/>
            <a:ext cx="7316457" cy="6953534"/>
          </a:xfrm>
          <a:prstGeom prst="rect">
            <a:avLst/>
          </a:prstGeom>
          <a:gradFill>
            <a:gsLst>
              <a:gs pos="42000">
                <a:srgbClr val="D5F3FA"/>
              </a:gs>
              <a:gs pos="0">
                <a:schemeClr val="bg1"/>
              </a:gs>
              <a:gs pos="94000">
                <a:srgbClr val="AEE8F6">
                  <a:alpha val="5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D1293-0FE3-4663-8E11-31C48AA3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Challenges: 2) Lack of emphasis on longer planning horizon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758E4-6865-4AC8-ACE3-889B6D5DD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188" y="365125"/>
            <a:ext cx="617174" cy="328284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690D7-E56D-4511-92E8-7F5059E2E525}"/>
              </a:ext>
            </a:extLst>
          </p:cNvPr>
          <p:cNvSpPr txBox="1">
            <a:spLocks/>
          </p:cNvSpPr>
          <p:nvPr/>
        </p:nvSpPr>
        <p:spPr>
          <a:xfrm>
            <a:off x="681038" y="1390365"/>
            <a:ext cx="9648825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indent="-457200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Agile Team focused on current sprint, maybe several future sprints</a:t>
            </a:r>
          </a:p>
          <a:p>
            <a:pPr marR="0" lvl="1" indent="-457200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Little visibility into more holistic development activities</a:t>
            </a:r>
          </a:p>
          <a:p>
            <a:pPr marR="0" lvl="1" indent="-457200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Foundational systems engineering activities ignored (e.g., planning for stakeholder needs/requirements elicitation and analysis)</a:t>
            </a:r>
          </a:p>
          <a:p>
            <a:pPr marR="0" lvl="1" indent="-457200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36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4224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3D rendering of shapes in different colors and are stacked">
            <a:extLst>
              <a:ext uri="{FF2B5EF4-FFF2-40B4-BE49-F238E27FC236}">
                <a16:creationId xmlns:a16="http://schemas.microsoft.com/office/drawing/2014/main" id="{D905E3E6-C80B-4FD0-9DF8-71A1AE580C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43" y="-47767"/>
            <a:ext cx="12118352" cy="6953534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A18FCFD-DD74-4E1D-8DEF-AA3DAE4F3E9A}"/>
              </a:ext>
            </a:extLst>
          </p:cNvPr>
          <p:cNvSpPr txBox="1">
            <a:spLocks/>
          </p:cNvSpPr>
          <p:nvPr/>
        </p:nvSpPr>
        <p:spPr>
          <a:xfrm>
            <a:off x="838200" y="681605"/>
            <a:ext cx="11316976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0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155FC70-52C1-4CF6-9C90-867996BE67F9}"/>
              </a:ext>
            </a:extLst>
          </p:cNvPr>
          <p:cNvSpPr txBox="1">
            <a:spLocks/>
          </p:cNvSpPr>
          <p:nvPr/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149FD-26F7-3645-B4E7-BA8B8CC5EEA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6DE2C4-B39B-4430-9552-02D5486A04BF}"/>
              </a:ext>
            </a:extLst>
          </p:cNvPr>
          <p:cNvSpPr/>
          <p:nvPr/>
        </p:nvSpPr>
        <p:spPr>
          <a:xfrm>
            <a:off x="4875542" y="-95534"/>
            <a:ext cx="7558437" cy="6953534"/>
          </a:xfrm>
          <a:prstGeom prst="rect">
            <a:avLst/>
          </a:prstGeom>
          <a:gradFill>
            <a:gsLst>
              <a:gs pos="42000">
                <a:srgbClr val="D5F3FA"/>
              </a:gs>
              <a:gs pos="0">
                <a:schemeClr val="bg1"/>
              </a:gs>
              <a:gs pos="94000">
                <a:srgbClr val="AEE8F6">
                  <a:alpha val="5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D1293-0FE3-4663-8E11-31C48AA3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Challenges: 3) No graded approach to product development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758E4-6865-4AC8-ACE3-889B6D5DD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188" y="365125"/>
            <a:ext cx="617174" cy="328284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690D7-E56D-4511-92E8-7F5059E2E525}"/>
              </a:ext>
            </a:extLst>
          </p:cNvPr>
          <p:cNvSpPr txBox="1">
            <a:spLocks/>
          </p:cNvSpPr>
          <p:nvPr/>
        </p:nvSpPr>
        <p:spPr>
          <a:xfrm>
            <a:off x="681038" y="1390365"/>
            <a:ext cx="9648825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indent="-457200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Stress related to completing user stories within a sprint is palpable</a:t>
            </a:r>
          </a:p>
          <a:p>
            <a:pPr marR="0" lvl="1" indent="-457200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Systems engineers can be very analytical, unappreciative of “fit for use”</a:t>
            </a:r>
          </a:p>
          <a:p>
            <a:pPr marR="0" lvl="1" indent="-457200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Amplified by PO who is not knowledgeable about technical aspects of product development</a:t>
            </a:r>
          </a:p>
          <a:p>
            <a:pPr marR="0" lvl="1" indent="-457200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6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36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80D850-41DF-4A53-B477-9BC12B493C03}"/>
              </a:ext>
            </a:extLst>
          </p:cNvPr>
          <p:cNvSpPr/>
          <p:nvPr/>
        </p:nvSpPr>
        <p:spPr>
          <a:xfrm>
            <a:off x="279698" y="6231383"/>
            <a:ext cx="11543992" cy="53986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7000"/>
                </a:schemeClr>
              </a:gs>
              <a:gs pos="48000">
                <a:schemeClr val="accent1">
                  <a:lumMod val="97000"/>
                  <a:lumOff val="3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1" indent="0" algn="ctr" defTabSz="91385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08E74"/>
              </a:buClr>
              <a:buSzTx/>
              <a:buFontTx/>
              <a:buNone/>
              <a:tabLst/>
              <a:defRPr/>
            </a:pPr>
            <a:r>
              <a:rPr kumimoji="0" lang="en-US" sz="32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We don’t have time for _______!</a:t>
            </a:r>
          </a:p>
        </p:txBody>
      </p:sp>
    </p:spTree>
    <p:extLst>
      <p:ext uri="{BB962C8B-B14F-4D97-AF65-F5344CB8AC3E}">
        <p14:creationId xmlns:p14="http://schemas.microsoft.com/office/powerpoint/2010/main" val="21603882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1293-0FE3-4663-8E11-31C48AA3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New Agile Principles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A18FCFD-DD74-4E1D-8DEF-AA3DAE4F3E9A}"/>
              </a:ext>
            </a:extLst>
          </p:cNvPr>
          <p:cNvSpPr txBox="1">
            <a:spLocks/>
          </p:cNvSpPr>
          <p:nvPr/>
        </p:nvSpPr>
        <p:spPr>
          <a:xfrm>
            <a:off x="838200" y="681605"/>
            <a:ext cx="11316976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0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155FC70-52C1-4CF6-9C90-867996BE67F9}"/>
              </a:ext>
            </a:extLst>
          </p:cNvPr>
          <p:cNvSpPr txBox="1">
            <a:spLocks/>
          </p:cNvSpPr>
          <p:nvPr/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149FD-26F7-3645-B4E7-BA8B8CC5EEA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758E4-6865-4AC8-ACE3-889B6D5DD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188" y="365125"/>
            <a:ext cx="617174" cy="328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8EB5FB-123C-4AB0-A64F-CDA03640B86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4" y="1056545"/>
            <a:ext cx="12067538" cy="543633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9BCA22-B94C-4BB3-A84D-C9E435F54762}"/>
              </a:ext>
            </a:extLst>
          </p:cNvPr>
          <p:cNvSpPr txBox="1"/>
          <p:nvPr/>
        </p:nvSpPr>
        <p:spPr>
          <a:xfrm>
            <a:off x="7964149" y="6447907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Photo by </a:t>
            </a:r>
            <a:r>
              <a:rPr lang="en-US" dirty="0">
                <a:hlinkClick r:id="rId5"/>
              </a:rPr>
              <a:t>Robert </a:t>
            </a:r>
            <a:r>
              <a:rPr lang="en-US" dirty="0" err="1">
                <a:hlinkClick r:id="rId5"/>
              </a:rPr>
              <a:t>Anasch</a:t>
            </a:r>
            <a:r>
              <a:rPr lang="en-US" dirty="0"/>
              <a:t> on </a:t>
            </a:r>
            <a:r>
              <a:rPr lang="en-US" dirty="0" err="1">
                <a:hlinkClick r:id="rId6"/>
              </a:rPr>
              <a:t>Unsplash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D119E3-DAF0-4F67-A951-38D2F4CD71DE}"/>
              </a:ext>
            </a:extLst>
          </p:cNvPr>
          <p:cNvSpPr txBox="1"/>
          <p:nvPr/>
        </p:nvSpPr>
        <p:spPr>
          <a:xfrm>
            <a:off x="230767" y="1225823"/>
            <a:ext cx="101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2800" b="1" dirty="0"/>
              <a:t>Use a risk-informed graded approach to product development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E185FA-F0AE-4C0F-BD3C-FCCFD8899619}"/>
              </a:ext>
            </a:extLst>
          </p:cNvPr>
          <p:cNvSpPr txBox="1"/>
          <p:nvPr/>
        </p:nvSpPr>
        <p:spPr>
          <a:xfrm>
            <a:off x="206046" y="1945057"/>
            <a:ext cx="48606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 startAt="2"/>
            </a:pPr>
            <a:r>
              <a:rPr lang="en-US" sz="2800" b="1" dirty="0"/>
              <a:t>Include technical and business perspectives in timebox planning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B726B6-427B-4F53-BFD2-59435FCD9B1E}"/>
              </a:ext>
            </a:extLst>
          </p:cNvPr>
          <p:cNvSpPr txBox="1"/>
          <p:nvPr/>
        </p:nvSpPr>
        <p:spPr>
          <a:xfrm>
            <a:off x="5674123" y="1963409"/>
            <a:ext cx="55737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 startAt="3"/>
            </a:pPr>
            <a:r>
              <a:rPr lang="en-US" sz="2800" b="1" dirty="0"/>
              <a:t>SE and program increments are not mutually exclusive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3145E2-08D4-41F5-8093-54D1E30044E4}"/>
              </a:ext>
            </a:extLst>
          </p:cNvPr>
          <p:cNvSpPr txBox="1"/>
          <p:nvPr/>
        </p:nvSpPr>
        <p:spPr>
          <a:xfrm>
            <a:off x="6809399" y="2917516"/>
            <a:ext cx="5573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arenR" startAt="4"/>
            </a:pPr>
            <a:r>
              <a:rPr lang="en-US" sz="2800" b="1" dirty="0"/>
              <a:t>Reframe SE terminology</a:t>
            </a:r>
          </a:p>
        </p:txBody>
      </p:sp>
    </p:spTree>
    <p:extLst>
      <p:ext uri="{BB962C8B-B14F-4D97-AF65-F5344CB8AC3E}">
        <p14:creationId xmlns:p14="http://schemas.microsoft.com/office/powerpoint/2010/main" val="8855805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EB5FB-123C-4AB0-A64F-CDA03640B8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4" y="1056545"/>
            <a:ext cx="12067538" cy="5436330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A18FCFD-DD74-4E1D-8DEF-AA3DAE4F3E9A}"/>
              </a:ext>
            </a:extLst>
          </p:cNvPr>
          <p:cNvSpPr txBox="1">
            <a:spLocks/>
          </p:cNvSpPr>
          <p:nvPr/>
        </p:nvSpPr>
        <p:spPr>
          <a:xfrm>
            <a:off x="838200" y="681605"/>
            <a:ext cx="11316976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0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155FC70-52C1-4CF6-9C90-867996BE67F9}"/>
              </a:ext>
            </a:extLst>
          </p:cNvPr>
          <p:cNvSpPr txBox="1">
            <a:spLocks/>
          </p:cNvSpPr>
          <p:nvPr/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149FD-26F7-3645-B4E7-BA8B8CC5EEA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758E4-6865-4AC8-ACE3-889B6D5DD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188" y="365125"/>
            <a:ext cx="617174" cy="328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9BCA22-B94C-4BB3-A84D-C9E435F54762}"/>
              </a:ext>
            </a:extLst>
          </p:cNvPr>
          <p:cNvSpPr txBox="1"/>
          <p:nvPr/>
        </p:nvSpPr>
        <p:spPr>
          <a:xfrm>
            <a:off x="7964149" y="6447907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Photo by </a:t>
            </a:r>
            <a:r>
              <a:rPr lang="en-US" dirty="0">
                <a:hlinkClick r:id="rId5"/>
              </a:rPr>
              <a:t>Robert </a:t>
            </a:r>
            <a:r>
              <a:rPr lang="en-US" dirty="0" err="1">
                <a:hlinkClick r:id="rId5"/>
              </a:rPr>
              <a:t>Anasch</a:t>
            </a:r>
            <a:r>
              <a:rPr lang="en-US" dirty="0"/>
              <a:t> on </a:t>
            </a:r>
            <a:r>
              <a:rPr lang="en-US" dirty="0" err="1">
                <a:hlinkClick r:id="rId6"/>
              </a:rPr>
              <a:t>Unsplash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B45B42-939A-4E0D-B4B0-7EC33579784C}"/>
              </a:ext>
            </a:extLst>
          </p:cNvPr>
          <p:cNvSpPr/>
          <p:nvPr/>
        </p:nvSpPr>
        <p:spPr>
          <a:xfrm>
            <a:off x="36824" y="1009889"/>
            <a:ext cx="12155176" cy="5489423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24857104-BB55-40C5-92BE-F14DA9ACA325}"/>
              </a:ext>
            </a:extLst>
          </p:cNvPr>
          <p:cNvSpPr txBox="1">
            <a:spLocks/>
          </p:cNvSpPr>
          <p:nvPr/>
        </p:nvSpPr>
        <p:spPr>
          <a:xfrm>
            <a:off x="559396" y="1242637"/>
            <a:ext cx="10927791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indent="-457200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 Owner (PO) can feel more assured that</a:t>
            </a:r>
          </a:p>
          <a:p>
            <a:pPr marL="857250" marR="0" lvl="2" indent="-342900" defTabSz="45706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Product’s technical development activities are done at the right rigor</a:t>
            </a:r>
          </a:p>
          <a:p>
            <a:pPr marL="85725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More accepting of the need and value of these activities</a:t>
            </a:r>
          </a:p>
          <a:p>
            <a:pPr lvl="1" indent="-457200" defTabSz="457063">
              <a:lnSpc>
                <a:spcPct val="95000"/>
              </a:lnSpc>
              <a:buClr>
                <a:srgbClr val="00BCF7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Sandia has implemented a risk-informed graded approach</a:t>
            </a:r>
          </a:p>
          <a:p>
            <a:pPr marL="85725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Based on industry standards (ISO 15288, PMBoK, AS9100)</a:t>
            </a:r>
          </a:p>
          <a:p>
            <a:pPr marL="85725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1</a:t>
            </a:r>
            <a:r>
              <a:rPr lang="en-US" sz="2800" baseline="300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</a:t>
            </a: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step: determine risk level based on intrinsic project and product characteristics</a:t>
            </a:r>
          </a:p>
          <a:p>
            <a:pPr marL="85725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2</a:t>
            </a:r>
            <a:r>
              <a:rPr lang="en-US" sz="2800" baseline="300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nd</a:t>
            </a: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step: Template for each rigor level for systems engineering, quality management and project management activities and deliverables</a:t>
            </a:r>
          </a:p>
          <a:p>
            <a:pPr marL="1314450" lvl="3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Rigor attributes = timing, scope, formality</a:t>
            </a:r>
          </a:p>
          <a:p>
            <a:pPr marL="85725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8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5725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8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00050" lvl="1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8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D1293-0FE3-4663-8E11-31C48AA3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87" y="160792"/>
            <a:ext cx="10515600" cy="1325563"/>
          </a:xfrm>
        </p:spPr>
        <p:txBody>
          <a:bodyPr/>
          <a:lstStyle/>
          <a:p>
            <a:r>
              <a:rPr lang="en-US" sz="3200" dirty="0"/>
              <a:t>New Agile Principles: 1) Use risk-informed graded approach to product development</a:t>
            </a:r>
          </a:p>
        </p:txBody>
      </p:sp>
    </p:spTree>
    <p:extLst>
      <p:ext uri="{BB962C8B-B14F-4D97-AF65-F5344CB8AC3E}">
        <p14:creationId xmlns:p14="http://schemas.microsoft.com/office/powerpoint/2010/main" val="25810818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EB5FB-123C-4AB0-A64F-CDA03640B8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4" y="1056545"/>
            <a:ext cx="12067538" cy="5436330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A18FCFD-DD74-4E1D-8DEF-AA3DAE4F3E9A}"/>
              </a:ext>
            </a:extLst>
          </p:cNvPr>
          <p:cNvSpPr txBox="1">
            <a:spLocks/>
          </p:cNvSpPr>
          <p:nvPr/>
        </p:nvSpPr>
        <p:spPr>
          <a:xfrm>
            <a:off x="838200" y="681605"/>
            <a:ext cx="11316976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0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155FC70-52C1-4CF6-9C90-867996BE67F9}"/>
              </a:ext>
            </a:extLst>
          </p:cNvPr>
          <p:cNvSpPr txBox="1">
            <a:spLocks/>
          </p:cNvSpPr>
          <p:nvPr/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149FD-26F7-3645-B4E7-BA8B8CC5EEA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758E4-6865-4AC8-ACE3-889B6D5DD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188" y="365125"/>
            <a:ext cx="617174" cy="328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9BCA22-B94C-4BB3-A84D-C9E435F54762}"/>
              </a:ext>
            </a:extLst>
          </p:cNvPr>
          <p:cNvSpPr txBox="1"/>
          <p:nvPr/>
        </p:nvSpPr>
        <p:spPr>
          <a:xfrm>
            <a:off x="7964149" y="6447907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Photo by </a:t>
            </a:r>
            <a:r>
              <a:rPr lang="en-US" dirty="0">
                <a:hlinkClick r:id="rId5"/>
              </a:rPr>
              <a:t>Robert </a:t>
            </a:r>
            <a:r>
              <a:rPr lang="en-US" dirty="0" err="1">
                <a:hlinkClick r:id="rId5"/>
              </a:rPr>
              <a:t>Anasch</a:t>
            </a:r>
            <a:r>
              <a:rPr lang="en-US" dirty="0"/>
              <a:t> on </a:t>
            </a:r>
            <a:r>
              <a:rPr lang="en-US" dirty="0" err="1">
                <a:hlinkClick r:id="rId6"/>
              </a:rPr>
              <a:t>Unsplash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B45B42-939A-4E0D-B4B0-7EC33579784C}"/>
              </a:ext>
            </a:extLst>
          </p:cNvPr>
          <p:cNvSpPr/>
          <p:nvPr/>
        </p:nvSpPr>
        <p:spPr>
          <a:xfrm>
            <a:off x="36824" y="1009889"/>
            <a:ext cx="12155176" cy="5489423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24857104-BB55-40C5-92BE-F14DA9ACA325}"/>
              </a:ext>
            </a:extLst>
          </p:cNvPr>
          <p:cNvSpPr txBox="1">
            <a:spLocks/>
          </p:cNvSpPr>
          <p:nvPr/>
        </p:nvSpPr>
        <p:spPr>
          <a:xfrm>
            <a:off x="559396" y="1242637"/>
            <a:ext cx="11109439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indent="-457200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Ideally the Product Owner is strong in both technical development process and business knowledge</a:t>
            </a:r>
          </a:p>
          <a:p>
            <a:pPr marL="857250" marR="0" lvl="2" indent="-342900" defTabSz="45706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Understands product’s domain and intended use</a:t>
            </a:r>
          </a:p>
          <a:p>
            <a:pPr lvl="1" indent="-457200" defTabSz="457063">
              <a:lnSpc>
                <a:spcPct val="95000"/>
              </a:lnSpc>
              <a:buClr>
                <a:srgbClr val="00BCF7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Otherwise include the System Architect or an experienced systems engineer in planning</a:t>
            </a:r>
          </a:p>
          <a:p>
            <a:pPr marL="85725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Include Business Owner to supplement knowledge of the programmatic and technical management aspects</a:t>
            </a:r>
          </a:p>
          <a:p>
            <a:pPr marL="85725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8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5725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8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00050" lvl="1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8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D1293-0FE3-4663-8E11-31C48AA3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87" y="160792"/>
            <a:ext cx="10515600" cy="1325563"/>
          </a:xfrm>
        </p:spPr>
        <p:txBody>
          <a:bodyPr/>
          <a:lstStyle/>
          <a:p>
            <a:r>
              <a:rPr lang="en-US" sz="3200" dirty="0"/>
              <a:t>New Agile Principles: 2) Include technical + business perspectives in timebox planning</a:t>
            </a:r>
          </a:p>
        </p:txBody>
      </p:sp>
    </p:spTree>
    <p:extLst>
      <p:ext uri="{BB962C8B-B14F-4D97-AF65-F5344CB8AC3E}">
        <p14:creationId xmlns:p14="http://schemas.microsoft.com/office/powerpoint/2010/main" val="516413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EB5FB-123C-4AB0-A64F-CDA03640B8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4" y="1056545"/>
            <a:ext cx="12067538" cy="5436330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A18FCFD-DD74-4E1D-8DEF-AA3DAE4F3E9A}"/>
              </a:ext>
            </a:extLst>
          </p:cNvPr>
          <p:cNvSpPr txBox="1">
            <a:spLocks/>
          </p:cNvSpPr>
          <p:nvPr/>
        </p:nvSpPr>
        <p:spPr>
          <a:xfrm>
            <a:off x="838200" y="681605"/>
            <a:ext cx="11316976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0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155FC70-52C1-4CF6-9C90-867996BE67F9}"/>
              </a:ext>
            </a:extLst>
          </p:cNvPr>
          <p:cNvSpPr txBox="1">
            <a:spLocks/>
          </p:cNvSpPr>
          <p:nvPr/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149FD-26F7-3645-B4E7-BA8B8CC5EEA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758E4-6865-4AC8-ACE3-889B6D5DD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188" y="365125"/>
            <a:ext cx="617174" cy="328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9BCA22-B94C-4BB3-A84D-C9E435F54762}"/>
              </a:ext>
            </a:extLst>
          </p:cNvPr>
          <p:cNvSpPr txBox="1"/>
          <p:nvPr/>
        </p:nvSpPr>
        <p:spPr>
          <a:xfrm>
            <a:off x="7964149" y="6447907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Photo by </a:t>
            </a:r>
            <a:r>
              <a:rPr lang="en-US" dirty="0">
                <a:hlinkClick r:id="rId5"/>
              </a:rPr>
              <a:t>Robert </a:t>
            </a:r>
            <a:r>
              <a:rPr lang="en-US" dirty="0" err="1">
                <a:hlinkClick r:id="rId5"/>
              </a:rPr>
              <a:t>Anasch</a:t>
            </a:r>
            <a:r>
              <a:rPr lang="en-US" dirty="0"/>
              <a:t> on </a:t>
            </a:r>
            <a:r>
              <a:rPr lang="en-US" dirty="0" err="1">
                <a:hlinkClick r:id="rId6"/>
              </a:rPr>
              <a:t>Unsplash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B45B42-939A-4E0D-B4B0-7EC33579784C}"/>
              </a:ext>
            </a:extLst>
          </p:cNvPr>
          <p:cNvSpPr/>
          <p:nvPr/>
        </p:nvSpPr>
        <p:spPr>
          <a:xfrm>
            <a:off x="36824" y="987716"/>
            <a:ext cx="12155176" cy="5511596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24857104-BB55-40C5-92BE-F14DA9ACA325}"/>
              </a:ext>
            </a:extLst>
          </p:cNvPr>
          <p:cNvSpPr txBox="1">
            <a:spLocks/>
          </p:cNvSpPr>
          <p:nvPr/>
        </p:nvSpPr>
        <p:spPr>
          <a:xfrm>
            <a:off x="559396" y="1242637"/>
            <a:ext cx="11300507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indent="-457200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Same systems engineering activities in the “Vee” model are implemented in a smaller scope</a:t>
            </a:r>
          </a:p>
          <a:p>
            <a:pPr marL="857250" marR="0" lvl="2" indent="-342900" defTabSz="45706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Elements of the “Vee” model in the development life cycle of a story</a:t>
            </a:r>
          </a:p>
          <a:p>
            <a:pPr marL="1314450" lvl="3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Understanding what needs to be done (“requirements”)</a:t>
            </a:r>
          </a:p>
          <a:p>
            <a:pPr marL="1314450" lvl="3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Determining how it should be done (architecture, design)</a:t>
            </a:r>
          </a:p>
          <a:p>
            <a:pPr marL="1314450" lvl="3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Implementing the approach</a:t>
            </a:r>
          </a:p>
          <a:p>
            <a:pPr marL="1314450" lvl="3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Meeting story acceptance criteria (verification and validation)</a:t>
            </a:r>
          </a:p>
          <a:p>
            <a:pPr marL="85725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8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5725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8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00050" lvl="1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8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D1293-0FE3-4663-8E11-31C48AA3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87" y="160792"/>
            <a:ext cx="10515600" cy="1325563"/>
          </a:xfrm>
        </p:spPr>
        <p:txBody>
          <a:bodyPr/>
          <a:lstStyle/>
          <a:p>
            <a:r>
              <a:rPr lang="en-US" sz="3200" dirty="0"/>
              <a:t>New Agile Principles: 3) Systems Engineering and Program Increments are not mutually exclusive</a:t>
            </a:r>
          </a:p>
        </p:txBody>
      </p:sp>
    </p:spTree>
    <p:extLst>
      <p:ext uri="{BB962C8B-B14F-4D97-AF65-F5344CB8AC3E}">
        <p14:creationId xmlns:p14="http://schemas.microsoft.com/office/powerpoint/2010/main" val="21409436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155FC70-52C1-4CF6-9C90-867996BE67F9}"/>
              </a:ext>
            </a:extLst>
          </p:cNvPr>
          <p:cNvSpPr txBox="1">
            <a:spLocks/>
          </p:cNvSpPr>
          <p:nvPr/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149FD-26F7-3645-B4E7-BA8B8CC5EEA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758E4-6865-4AC8-ACE3-889B6D5DD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188" y="365125"/>
            <a:ext cx="617174" cy="328284"/>
          </a:xfrm>
          <a:prstGeom prst="rect">
            <a:avLst/>
          </a:prstGeom>
        </p:spPr>
      </p:pic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24857104-BB55-40C5-92BE-F14DA9ACA325}"/>
              </a:ext>
            </a:extLst>
          </p:cNvPr>
          <p:cNvSpPr txBox="1">
            <a:spLocks/>
          </p:cNvSpPr>
          <p:nvPr/>
        </p:nvSpPr>
        <p:spPr>
          <a:xfrm>
            <a:off x="659089" y="944113"/>
            <a:ext cx="9491662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725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4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00050" lvl="1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4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D1293-0FE3-4663-8E11-31C48AA3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735" y="1383"/>
            <a:ext cx="10515600" cy="1325563"/>
          </a:xfrm>
        </p:spPr>
        <p:txBody>
          <a:bodyPr/>
          <a:lstStyle/>
          <a:p>
            <a:r>
              <a:rPr lang="en-US" sz="2800" dirty="0"/>
              <a:t>New Agile Principles: 3) Systems Engineering and Program Increments are not mutually exclusive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488A6F-B25D-4143-8475-2F729BCDA072}"/>
              </a:ext>
            </a:extLst>
          </p:cNvPr>
          <p:cNvGrpSpPr/>
          <p:nvPr/>
        </p:nvGrpSpPr>
        <p:grpSpPr>
          <a:xfrm>
            <a:off x="961882" y="693409"/>
            <a:ext cx="9108098" cy="5857993"/>
            <a:chOff x="541866" y="28796"/>
            <a:chExt cx="10952319" cy="676375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8686314-6C1D-469E-9032-4F56BA09DE18}"/>
                </a:ext>
              </a:extLst>
            </p:cNvPr>
            <p:cNvSpPr txBox="1"/>
            <p:nvPr/>
          </p:nvSpPr>
          <p:spPr>
            <a:xfrm>
              <a:off x="541866" y="3411458"/>
              <a:ext cx="2823223" cy="426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Concept of operations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2625775-8951-47BA-B10B-FDD7E037D3D2}"/>
                </a:ext>
              </a:extLst>
            </p:cNvPr>
            <p:cNvSpPr txBox="1"/>
            <p:nvPr/>
          </p:nvSpPr>
          <p:spPr>
            <a:xfrm>
              <a:off x="541867" y="3780790"/>
              <a:ext cx="1496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Requirements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2EA07E9-8FE1-4FD6-86DC-C3CF07D374F9}"/>
                </a:ext>
              </a:extLst>
            </p:cNvPr>
            <p:cNvSpPr txBox="1"/>
            <p:nvPr/>
          </p:nvSpPr>
          <p:spPr>
            <a:xfrm>
              <a:off x="541866" y="4150122"/>
              <a:ext cx="1655397" cy="426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Architecture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C7E90F2-CFC7-4B0F-9EE8-D4E2126F566A}"/>
                </a:ext>
              </a:extLst>
            </p:cNvPr>
            <p:cNvSpPr txBox="1"/>
            <p:nvPr/>
          </p:nvSpPr>
          <p:spPr>
            <a:xfrm>
              <a:off x="544986" y="4519454"/>
              <a:ext cx="1003915" cy="426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Design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57EDE94-1640-4F84-9D8B-8ACFBAD1CC06}"/>
                </a:ext>
              </a:extLst>
            </p:cNvPr>
            <p:cNvSpPr txBox="1"/>
            <p:nvPr/>
          </p:nvSpPr>
          <p:spPr>
            <a:xfrm>
              <a:off x="544987" y="4888786"/>
              <a:ext cx="2081569" cy="426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Implementation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506BC85-A076-4B9A-9698-22DEA839A78E}"/>
                </a:ext>
              </a:extLst>
            </p:cNvPr>
            <p:cNvSpPr txBox="1"/>
            <p:nvPr/>
          </p:nvSpPr>
          <p:spPr>
            <a:xfrm>
              <a:off x="550680" y="5258118"/>
              <a:ext cx="2947396" cy="426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Component verification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35A1323-15B3-4CB7-A504-A0C0AC21717C}"/>
                </a:ext>
              </a:extLst>
            </p:cNvPr>
            <p:cNvSpPr txBox="1"/>
            <p:nvPr/>
          </p:nvSpPr>
          <p:spPr>
            <a:xfrm>
              <a:off x="550680" y="5627450"/>
              <a:ext cx="2812385" cy="426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Subsystem verification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0AC967E-CF06-43ED-AD8D-C379862C1538}"/>
                </a:ext>
              </a:extLst>
            </p:cNvPr>
            <p:cNvSpPr txBox="1"/>
            <p:nvPr/>
          </p:nvSpPr>
          <p:spPr>
            <a:xfrm>
              <a:off x="550679" y="5996783"/>
              <a:ext cx="2244655" cy="426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System validation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1793B6D-BAE5-41B6-9FCA-701F353EF504}"/>
                </a:ext>
              </a:extLst>
            </p:cNvPr>
            <p:cNvSpPr txBox="1"/>
            <p:nvPr/>
          </p:nvSpPr>
          <p:spPr>
            <a:xfrm>
              <a:off x="550679" y="6366114"/>
              <a:ext cx="3332009" cy="426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Operations &amp; maintenance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77655EB-F0D0-49BF-B25D-407C43D71832}"/>
                </a:ext>
              </a:extLst>
            </p:cNvPr>
            <p:cNvSpPr/>
            <p:nvPr/>
          </p:nvSpPr>
          <p:spPr>
            <a:xfrm>
              <a:off x="3603946" y="1492788"/>
              <a:ext cx="201683" cy="201683"/>
            </a:xfrm>
            <a:prstGeom prst="ellipse">
              <a:avLst/>
            </a:prstGeom>
            <a:solidFill>
              <a:srgbClr val="FFA033"/>
            </a:solidFill>
            <a:ln w="3492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0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75AF045-D1D7-4E3A-8D16-DDB07FA1D03F}"/>
                </a:ext>
              </a:extLst>
            </p:cNvPr>
            <p:cNvCxnSpPr>
              <a:cxnSpLocks/>
              <a:stCxn id="23" idx="4"/>
            </p:cNvCxnSpPr>
            <p:nvPr/>
          </p:nvCxnSpPr>
          <p:spPr>
            <a:xfrm>
              <a:off x="3704788" y="1694471"/>
              <a:ext cx="0" cy="1337490"/>
            </a:xfrm>
            <a:prstGeom prst="line">
              <a:avLst/>
            </a:prstGeom>
            <a:noFill/>
            <a:ln w="19050" cap="flat" cmpd="sng" algn="ctr">
              <a:solidFill>
                <a:srgbClr val="FFA033"/>
              </a:solidFill>
              <a:prstDash val="solid"/>
            </a:ln>
            <a:effectLst/>
          </p:spPr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E88DCD-2EAF-403B-A2F2-8AD46770A5FA}"/>
                </a:ext>
              </a:extLst>
            </p:cNvPr>
            <p:cNvSpPr txBox="1"/>
            <p:nvPr/>
          </p:nvSpPr>
          <p:spPr>
            <a:xfrm>
              <a:off x="4106749" y="1902266"/>
              <a:ext cx="1623016" cy="746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Continuous </a:t>
              </a:r>
            </a:p>
            <a:p>
              <a:pPr algn="ctr"/>
              <a:r>
                <a:rPr lang="en-US" dirty="0"/>
                <a:t>Deployment</a:t>
              </a:r>
            </a:p>
          </p:txBody>
        </p:sp>
        <p:sp>
          <p:nvSpPr>
            <p:cNvPr id="26" name="Arrow: Curved Right 25">
              <a:extLst>
                <a:ext uri="{FF2B5EF4-FFF2-40B4-BE49-F238E27FC236}">
                  <a16:creationId xmlns:a16="http://schemas.microsoft.com/office/drawing/2014/main" id="{DE5C0D89-FC7B-4E68-BA24-8349711164C6}"/>
                </a:ext>
              </a:extLst>
            </p:cNvPr>
            <p:cNvSpPr/>
            <p:nvPr/>
          </p:nvSpPr>
          <p:spPr>
            <a:xfrm>
              <a:off x="4025512" y="1797309"/>
              <a:ext cx="457194" cy="990600"/>
            </a:xfrm>
            <a:prstGeom prst="curvedRightArrow">
              <a:avLst/>
            </a:prstGeom>
            <a:solidFill>
              <a:srgbClr val="FFA033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Arrow: Curved Right 26">
              <a:extLst>
                <a:ext uri="{FF2B5EF4-FFF2-40B4-BE49-F238E27FC236}">
                  <a16:creationId xmlns:a16="http://schemas.microsoft.com/office/drawing/2014/main" id="{70801002-1391-4799-8278-D1C6586D9BBB}"/>
                </a:ext>
              </a:extLst>
            </p:cNvPr>
            <p:cNvSpPr/>
            <p:nvPr/>
          </p:nvSpPr>
          <p:spPr>
            <a:xfrm rot="10800000">
              <a:off x="5287794" y="1768292"/>
              <a:ext cx="457194" cy="990600"/>
            </a:xfrm>
            <a:prstGeom prst="curvedRightArrow">
              <a:avLst/>
            </a:prstGeom>
            <a:solidFill>
              <a:srgbClr val="FFA033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CEF728C-21D1-4E3D-BD1A-E5FB2068F7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89517" y="3596124"/>
              <a:ext cx="7696198" cy="0"/>
            </a:xfrm>
            <a:prstGeom prst="line">
              <a:avLst/>
            </a:prstGeom>
            <a:noFill/>
            <a:ln w="19050" cap="flat" cmpd="sng" algn="ctr">
              <a:solidFill>
                <a:srgbClr val="FFA033"/>
              </a:solidFill>
              <a:prstDash val="soli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9F5F7E3B-DB37-4A8F-96B0-E61B7783C5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89517" y="3969921"/>
              <a:ext cx="7696198" cy="0"/>
            </a:xfrm>
            <a:prstGeom prst="line">
              <a:avLst/>
            </a:prstGeom>
            <a:noFill/>
            <a:ln w="19050" cap="flat" cmpd="sng" algn="ctr">
              <a:solidFill>
                <a:srgbClr val="FFA033"/>
              </a:solidFill>
              <a:prstDash val="solid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C18C697-B697-4FC9-B40F-FBAFFE6993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97987" y="4334788"/>
              <a:ext cx="7696198" cy="0"/>
            </a:xfrm>
            <a:prstGeom prst="line">
              <a:avLst/>
            </a:prstGeom>
            <a:noFill/>
            <a:ln w="19050" cap="flat" cmpd="sng" algn="ctr">
              <a:solidFill>
                <a:srgbClr val="FFA033"/>
              </a:solidFill>
              <a:prstDash val="soli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F507010-58FA-4BF0-A559-C86B201A59C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89517" y="4704120"/>
              <a:ext cx="7696198" cy="0"/>
            </a:xfrm>
            <a:prstGeom prst="line">
              <a:avLst/>
            </a:prstGeom>
            <a:noFill/>
            <a:ln w="19050" cap="flat" cmpd="sng" algn="ctr">
              <a:solidFill>
                <a:srgbClr val="FFA033"/>
              </a:solidFill>
              <a:prstDash val="soli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BFBF7F4-77F8-4B54-ABC7-8680C97872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89517" y="5077917"/>
              <a:ext cx="7696198" cy="0"/>
            </a:xfrm>
            <a:prstGeom prst="line">
              <a:avLst/>
            </a:prstGeom>
            <a:noFill/>
            <a:ln w="19050" cap="flat" cmpd="sng" algn="ctr">
              <a:solidFill>
                <a:srgbClr val="FFA033"/>
              </a:solidFill>
              <a:prstDash val="soli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E1CBCD4-8054-45BB-82A7-D3956C07F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97987" y="5442784"/>
              <a:ext cx="7696198" cy="0"/>
            </a:xfrm>
            <a:prstGeom prst="line">
              <a:avLst/>
            </a:prstGeom>
            <a:noFill/>
            <a:ln w="19050" cap="flat" cmpd="sng" algn="ctr">
              <a:solidFill>
                <a:srgbClr val="FFA033"/>
              </a:solidFill>
              <a:prstDash val="soli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3D72B86-FBA1-476E-8369-DEE14EA2FE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89517" y="5812116"/>
              <a:ext cx="7696198" cy="0"/>
            </a:xfrm>
            <a:prstGeom prst="line">
              <a:avLst/>
            </a:prstGeom>
            <a:noFill/>
            <a:ln w="19050" cap="flat" cmpd="sng" algn="ctr">
              <a:solidFill>
                <a:srgbClr val="FFA033"/>
              </a:solidFill>
              <a:prstDash val="solid"/>
            </a:ln>
            <a:effectLst/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7E6A2C61-9403-45F5-BA47-B860C9A72E3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89517" y="6185913"/>
              <a:ext cx="7696198" cy="0"/>
            </a:xfrm>
            <a:prstGeom prst="line">
              <a:avLst/>
            </a:prstGeom>
            <a:noFill/>
            <a:ln w="19050" cap="flat" cmpd="sng" algn="ctr">
              <a:solidFill>
                <a:srgbClr val="FFA033"/>
              </a:solidFill>
              <a:prstDash val="solid"/>
            </a:ln>
            <a:effectLst/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BEFE285-F1F5-4615-8E0D-534FB8114E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97987" y="6550780"/>
              <a:ext cx="7696198" cy="0"/>
            </a:xfrm>
            <a:prstGeom prst="line">
              <a:avLst/>
            </a:prstGeom>
            <a:noFill/>
            <a:ln w="19050" cap="flat" cmpd="sng" algn="ctr">
              <a:solidFill>
                <a:srgbClr val="FFA033"/>
              </a:solidFill>
              <a:prstDash val="solid"/>
            </a:ln>
            <a:effectLst/>
          </p:spPr>
        </p:cxn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5F041B1-32F2-46DA-9553-D514A8C52883}"/>
                </a:ext>
              </a:extLst>
            </p:cNvPr>
            <p:cNvSpPr/>
            <p:nvPr/>
          </p:nvSpPr>
          <p:spPr>
            <a:xfrm>
              <a:off x="5995158" y="1492788"/>
              <a:ext cx="201683" cy="201683"/>
            </a:xfrm>
            <a:prstGeom prst="ellipse">
              <a:avLst/>
            </a:prstGeom>
            <a:solidFill>
              <a:srgbClr val="FFA033"/>
            </a:solidFill>
            <a:ln w="3492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0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3E788C2-32DD-449D-BC31-C5222D8E149F}"/>
                </a:ext>
              </a:extLst>
            </p:cNvPr>
            <p:cNvCxnSpPr>
              <a:cxnSpLocks/>
              <a:stCxn id="37" idx="4"/>
            </p:cNvCxnSpPr>
            <p:nvPr/>
          </p:nvCxnSpPr>
          <p:spPr>
            <a:xfrm>
              <a:off x="6096000" y="1694471"/>
              <a:ext cx="0" cy="1337490"/>
            </a:xfrm>
            <a:prstGeom prst="line">
              <a:avLst/>
            </a:prstGeom>
            <a:noFill/>
            <a:ln w="19050" cap="flat" cmpd="sng" algn="ctr">
              <a:solidFill>
                <a:srgbClr val="FFA033"/>
              </a:solidFill>
              <a:prstDash val="solid"/>
            </a:ln>
            <a:effectLst/>
          </p:spPr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09CE2D21-3EB3-49B0-8967-08F9E4EC4429}"/>
                </a:ext>
              </a:extLst>
            </p:cNvPr>
            <p:cNvSpPr/>
            <p:nvPr/>
          </p:nvSpPr>
          <p:spPr>
            <a:xfrm>
              <a:off x="8487212" y="1492530"/>
              <a:ext cx="201683" cy="201683"/>
            </a:xfrm>
            <a:prstGeom prst="ellipse">
              <a:avLst/>
            </a:prstGeom>
            <a:solidFill>
              <a:srgbClr val="FFA033"/>
            </a:solidFill>
            <a:ln w="3492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0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091F19AB-F745-49DE-B0D0-8576849CAFFE}"/>
                </a:ext>
              </a:extLst>
            </p:cNvPr>
            <p:cNvCxnSpPr>
              <a:cxnSpLocks/>
              <a:stCxn id="39" idx="4"/>
            </p:cNvCxnSpPr>
            <p:nvPr/>
          </p:nvCxnSpPr>
          <p:spPr>
            <a:xfrm>
              <a:off x="8588054" y="1694213"/>
              <a:ext cx="0" cy="1337490"/>
            </a:xfrm>
            <a:prstGeom prst="line">
              <a:avLst/>
            </a:prstGeom>
            <a:noFill/>
            <a:ln w="19050" cap="flat" cmpd="sng" algn="ctr">
              <a:solidFill>
                <a:srgbClr val="FFA033"/>
              </a:solidFill>
              <a:prstDash val="solid"/>
            </a:ln>
            <a:effectLst/>
          </p:spPr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25A62D0D-2895-4634-BEE1-395B0E2C3DD2}"/>
                </a:ext>
              </a:extLst>
            </p:cNvPr>
            <p:cNvSpPr/>
            <p:nvPr/>
          </p:nvSpPr>
          <p:spPr>
            <a:xfrm>
              <a:off x="11176791" y="1492530"/>
              <a:ext cx="201683" cy="201683"/>
            </a:xfrm>
            <a:prstGeom prst="ellipse">
              <a:avLst/>
            </a:prstGeom>
            <a:solidFill>
              <a:srgbClr val="FFA033"/>
            </a:solidFill>
            <a:ln w="34925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06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7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CD18B06-6E3F-448B-BFA1-E1A925DABA56}"/>
                </a:ext>
              </a:extLst>
            </p:cNvPr>
            <p:cNvCxnSpPr>
              <a:cxnSpLocks/>
              <a:stCxn id="41" idx="4"/>
            </p:cNvCxnSpPr>
            <p:nvPr/>
          </p:nvCxnSpPr>
          <p:spPr>
            <a:xfrm>
              <a:off x="11277633" y="1694213"/>
              <a:ext cx="0" cy="1337490"/>
            </a:xfrm>
            <a:prstGeom prst="line">
              <a:avLst/>
            </a:prstGeom>
            <a:noFill/>
            <a:ln w="19050" cap="flat" cmpd="sng" algn="ctr">
              <a:solidFill>
                <a:srgbClr val="FFA033"/>
              </a:solidFill>
              <a:prstDash val="solid"/>
            </a:ln>
            <a:effectLst/>
          </p:spPr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A20D7FAD-879B-46E8-A6E8-EF93A9587461}"/>
                </a:ext>
              </a:extLst>
            </p:cNvPr>
            <p:cNvCxnSpPr>
              <a:cxnSpLocks/>
            </p:cNvCxnSpPr>
            <p:nvPr/>
          </p:nvCxnSpPr>
          <p:spPr>
            <a:xfrm>
              <a:off x="3789517" y="3115994"/>
              <a:ext cx="2306482" cy="7764"/>
            </a:xfrm>
            <a:prstGeom prst="straightConnector1">
              <a:avLst/>
            </a:prstGeom>
            <a:ln w="28575">
              <a:solidFill>
                <a:srgbClr val="FFA03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798BD358-E158-41A4-85AC-A115116263E8}"/>
                </a:ext>
              </a:extLst>
            </p:cNvPr>
            <p:cNvSpPr txBox="1"/>
            <p:nvPr/>
          </p:nvSpPr>
          <p:spPr>
            <a:xfrm>
              <a:off x="4153618" y="2943876"/>
              <a:ext cx="15959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Program Increment</a:t>
              </a: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F7A53EB-A79B-4FD5-B494-4B5108184D6B}"/>
                </a:ext>
              </a:extLst>
            </p:cNvPr>
            <p:cNvGrpSpPr/>
            <p:nvPr/>
          </p:nvGrpSpPr>
          <p:grpSpPr>
            <a:xfrm>
              <a:off x="3872090" y="3495887"/>
              <a:ext cx="610616" cy="201168"/>
              <a:chOff x="7474302" y="431476"/>
              <a:chExt cx="610616" cy="201168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3641EDCD-2795-4429-AB18-8C5081D082B2}"/>
                  </a:ext>
                </a:extLst>
              </p:cNvPr>
              <p:cNvGrpSpPr/>
              <p:nvPr/>
            </p:nvGrpSpPr>
            <p:grpSpPr>
              <a:xfrm>
                <a:off x="7474302" y="431476"/>
                <a:ext cx="343568" cy="201168"/>
                <a:chOff x="7741064" y="1478893"/>
                <a:chExt cx="343568" cy="201168"/>
              </a:xfrm>
            </p:grpSpPr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B81C3909-711F-4A6D-90B0-A705CF2848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410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FC547CD6-1CEB-4309-A6D2-41DAAD0DC1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834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834B7758-BAD7-4474-85AA-5215292B61F6}"/>
                  </a:ext>
                </a:extLst>
              </p:cNvPr>
              <p:cNvGrpSpPr/>
              <p:nvPr/>
            </p:nvGrpSpPr>
            <p:grpSpPr>
              <a:xfrm>
                <a:off x="7741350" y="431476"/>
                <a:ext cx="343568" cy="201168"/>
                <a:chOff x="7741064" y="1478893"/>
                <a:chExt cx="343568" cy="201168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7087F390-BFAB-4651-B53F-B183AC3FDE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410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30A05DA8-DB15-4122-8E21-E6054976A7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834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28B25E2-0C13-41F6-B36D-C6FB1E980DAC}"/>
                </a:ext>
              </a:extLst>
            </p:cNvPr>
            <p:cNvGrpSpPr/>
            <p:nvPr/>
          </p:nvGrpSpPr>
          <p:grpSpPr>
            <a:xfrm>
              <a:off x="6345722" y="3491076"/>
              <a:ext cx="343568" cy="201168"/>
              <a:chOff x="7741064" y="1478893"/>
              <a:chExt cx="343568" cy="201168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268C5088-B962-4C8E-8EE0-A992D9EBCD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85FFC3CB-CE2F-454F-894F-1C12747916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627EC61-0A5A-4786-8335-A2931A833AD2}"/>
                </a:ext>
              </a:extLst>
            </p:cNvPr>
            <p:cNvGrpSpPr/>
            <p:nvPr/>
          </p:nvGrpSpPr>
          <p:grpSpPr>
            <a:xfrm>
              <a:off x="7995334" y="3491076"/>
              <a:ext cx="610616" cy="201168"/>
              <a:chOff x="7474302" y="431476"/>
              <a:chExt cx="610616" cy="201168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F8DD1D7E-7A43-44A6-82F8-15BACB27ECB7}"/>
                  </a:ext>
                </a:extLst>
              </p:cNvPr>
              <p:cNvGrpSpPr/>
              <p:nvPr/>
            </p:nvGrpSpPr>
            <p:grpSpPr>
              <a:xfrm>
                <a:off x="7474302" y="431476"/>
                <a:ext cx="343568" cy="201168"/>
                <a:chOff x="7741064" y="1478893"/>
                <a:chExt cx="343568" cy="201168"/>
              </a:xfrm>
            </p:grpSpPr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6C699807-970C-4424-9F3B-AFD03D96714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410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Oval 60">
                  <a:extLst>
                    <a:ext uri="{FF2B5EF4-FFF2-40B4-BE49-F238E27FC236}">
                      <a16:creationId xmlns:a16="http://schemas.microsoft.com/office/drawing/2014/main" id="{F36D6366-D318-4DAA-A9BC-D69B70200A1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834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F4401EE5-2D8D-4647-80BE-E9BC745E81A7}"/>
                  </a:ext>
                </a:extLst>
              </p:cNvPr>
              <p:cNvGrpSpPr/>
              <p:nvPr/>
            </p:nvGrpSpPr>
            <p:grpSpPr>
              <a:xfrm>
                <a:off x="7741350" y="431476"/>
                <a:ext cx="343568" cy="201168"/>
                <a:chOff x="7741064" y="1478893"/>
                <a:chExt cx="343568" cy="201168"/>
              </a:xfrm>
            </p:grpSpPr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86B78905-C437-4EDE-82E3-24EDD6A00A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410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Oval 58">
                  <a:extLst>
                    <a:ext uri="{FF2B5EF4-FFF2-40B4-BE49-F238E27FC236}">
                      <a16:creationId xmlns:a16="http://schemas.microsoft.com/office/drawing/2014/main" id="{17E10A0E-CA2C-49F2-BD32-9E25AB406D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834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D93890F-46EB-42BC-8A44-9B1596F868C8}"/>
                </a:ext>
              </a:extLst>
            </p:cNvPr>
            <p:cNvGrpSpPr/>
            <p:nvPr/>
          </p:nvGrpSpPr>
          <p:grpSpPr>
            <a:xfrm>
              <a:off x="10169145" y="3500006"/>
              <a:ext cx="343568" cy="201168"/>
              <a:chOff x="7741064" y="1478893"/>
              <a:chExt cx="343568" cy="201168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60A31A7E-E365-42BF-A7E2-F92311B0C8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239B8668-84EF-40C7-848F-4F6BAF8B60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F106D822-790F-4E93-9BA2-0528038CA47C}"/>
                </a:ext>
              </a:extLst>
            </p:cNvPr>
            <p:cNvSpPr txBox="1"/>
            <p:nvPr/>
          </p:nvSpPr>
          <p:spPr>
            <a:xfrm>
              <a:off x="6572154" y="1897307"/>
              <a:ext cx="1595948" cy="7462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Continuous </a:t>
              </a:r>
            </a:p>
            <a:p>
              <a:pPr algn="ctr"/>
              <a:r>
                <a:rPr lang="en-US" dirty="0"/>
                <a:t>Deployment</a:t>
              </a:r>
            </a:p>
          </p:txBody>
        </p:sp>
        <p:sp>
          <p:nvSpPr>
            <p:cNvPr id="66" name="Arrow: Curved Right 65">
              <a:extLst>
                <a:ext uri="{FF2B5EF4-FFF2-40B4-BE49-F238E27FC236}">
                  <a16:creationId xmlns:a16="http://schemas.microsoft.com/office/drawing/2014/main" id="{B471F9BE-A05F-4021-864A-DDB63420CC95}"/>
                </a:ext>
              </a:extLst>
            </p:cNvPr>
            <p:cNvSpPr/>
            <p:nvPr/>
          </p:nvSpPr>
          <p:spPr>
            <a:xfrm>
              <a:off x="6478229" y="1792350"/>
              <a:ext cx="457194" cy="990600"/>
            </a:xfrm>
            <a:prstGeom prst="curvedRightArrow">
              <a:avLst/>
            </a:prstGeom>
            <a:solidFill>
              <a:srgbClr val="FFA033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Arrow: Curved Right 66">
              <a:extLst>
                <a:ext uri="{FF2B5EF4-FFF2-40B4-BE49-F238E27FC236}">
                  <a16:creationId xmlns:a16="http://schemas.microsoft.com/office/drawing/2014/main" id="{D2A02C86-685D-4C8E-8F15-26E307D11D57}"/>
                </a:ext>
              </a:extLst>
            </p:cNvPr>
            <p:cNvSpPr/>
            <p:nvPr/>
          </p:nvSpPr>
          <p:spPr>
            <a:xfrm rot="10800000">
              <a:off x="7740511" y="1763333"/>
              <a:ext cx="457194" cy="990600"/>
            </a:xfrm>
            <a:prstGeom prst="curvedRightArrow">
              <a:avLst/>
            </a:prstGeom>
            <a:solidFill>
              <a:srgbClr val="FFA033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3B69C492-AA5B-4641-A4C4-24A9074CEED1}"/>
                </a:ext>
              </a:extLst>
            </p:cNvPr>
            <p:cNvCxnSpPr>
              <a:cxnSpLocks/>
            </p:cNvCxnSpPr>
            <p:nvPr/>
          </p:nvCxnSpPr>
          <p:spPr>
            <a:xfrm>
              <a:off x="6242234" y="3111035"/>
              <a:ext cx="2306482" cy="7764"/>
            </a:xfrm>
            <a:prstGeom prst="straightConnector1">
              <a:avLst/>
            </a:prstGeom>
            <a:ln w="28575">
              <a:solidFill>
                <a:srgbClr val="FFA033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2F211C31-BEE3-4316-A1D1-95AB28932E47}"/>
                </a:ext>
              </a:extLst>
            </p:cNvPr>
            <p:cNvSpPr txBox="1"/>
            <p:nvPr/>
          </p:nvSpPr>
          <p:spPr>
            <a:xfrm>
              <a:off x="6606335" y="2938917"/>
              <a:ext cx="159595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Program Increment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811CD911-8705-4CC0-90C6-78625B7996FF}"/>
                </a:ext>
              </a:extLst>
            </p:cNvPr>
            <p:cNvGrpSpPr/>
            <p:nvPr/>
          </p:nvGrpSpPr>
          <p:grpSpPr>
            <a:xfrm>
              <a:off x="8729187" y="1761885"/>
              <a:ext cx="2306482" cy="1483361"/>
              <a:chOff x="6394634" y="1338207"/>
              <a:chExt cx="2306482" cy="1483361"/>
            </a:xfrm>
          </p:grpSpPr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8DABFD99-C145-437B-928F-A3F66B98CC30}"/>
                  </a:ext>
                </a:extLst>
              </p:cNvPr>
              <p:cNvSpPr txBox="1"/>
              <p:nvPr/>
            </p:nvSpPr>
            <p:spPr>
              <a:xfrm>
                <a:off x="6686487" y="1459461"/>
                <a:ext cx="1697734" cy="746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Continuous </a:t>
                </a:r>
              </a:p>
              <a:p>
                <a:pPr algn="ctr"/>
                <a:r>
                  <a:rPr lang="en-US" dirty="0"/>
                  <a:t>Deployment</a:t>
                </a:r>
              </a:p>
            </p:txBody>
          </p:sp>
          <p:sp>
            <p:nvSpPr>
              <p:cNvPr id="72" name="Arrow: Curved Right 71">
                <a:extLst>
                  <a:ext uri="{FF2B5EF4-FFF2-40B4-BE49-F238E27FC236}">
                    <a16:creationId xmlns:a16="http://schemas.microsoft.com/office/drawing/2014/main" id="{C42E8EA7-ED92-4318-A992-CD68B7B8E749}"/>
                  </a:ext>
                </a:extLst>
              </p:cNvPr>
              <p:cNvSpPr/>
              <p:nvPr/>
            </p:nvSpPr>
            <p:spPr>
              <a:xfrm>
                <a:off x="6630629" y="1367224"/>
                <a:ext cx="457194" cy="990600"/>
              </a:xfrm>
              <a:prstGeom prst="curvedRightArrow">
                <a:avLst/>
              </a:prstGeom>
              <a:solidFill>
                <a:srgbClr val="FFA033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Arrow: Curved Right 72">
                <a:extLst>
                  <a:ext uri="{FF2B5EF4-FFF2-40B4-BE49-F238E27FC236}">
                    <a16:creationId xmlns:a16="http://schemas.microsoft.com/office/drawing/2014/main" id="{1FA928E0-22E7-4ECB-8A32-47B9FEB5264B}"/>
                  </a:ext>
                </a:extLst>
              </p:cNvPr>
              <p:cNvSpPr/>
              <p:nvPr/>
            </p:nvSpPr>
            <p:spPr>
              <a:xfrm rot="10800000">
                <a:off x="7892911" y="1338207"/>
                <a:ext cx="457194" cy="990600"/>
              </a:xfrm>
              <a:prstGeom prst="curvedRightArrow">
                <a:avLst/>
              </a:prstGeom>
              <a:solidFill>
                <a:srgbClr val="FFA033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4" name="Straight Arrow Connector 73">
                <a:extLst>
                  <a:ext uri="{FF2B5EF4-FFF2-40B4-BE49-F238E27FC236}">
                    <a16:creationId xmlns:a16="http://schemas.microsoft.com/office/drawing/2014/main" id="{3CD79FEE-2A74-4E01-AB90-A0B860D9CB4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94634" y="2685909"/>
                <a:ext cx="2306482" cy="7764"/>
              </a:xfrm>
              <a:prstGeom prst="straightConnector1">
                <a:avLst/>
              </a:prstGeom>
              <a:ln w="28575">
                <a:solidFill>
                  <a:srgbClr val="FFA033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6FA18134-AC9B-4EB4-A3ED-9D033D27398F}"/>
                  </a:ext>
                </a:extLst>
              </p:cNvPr>
              <p:cNvSpPr txBox="1"/>
              <p:nvPr/>
            </p:nvSpPr>
            <p:spPr>
              <a:xfrm>
                <a:off x="6758735" y="2513791"/>
                <a:ext cx="159595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Program Increment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6BD14A01-78FC-432E-AF78-14F134D51C1E}"/>
                </a:ext>
              </a:extLst>
            </p:cNvPr>
            <p:cNvGrpSpPr/>
            <p:nvPr/>
          </p:nvGrpSpPr>
          <p:grpSpPr>
            <a:xfrm>
              <a:off x="4109754" y="3864873"/>
              <a:ext cx="343568" cy="201168"/>
              <a:chOff x="7741064" y="1478893"/>
              <a:chExt cx="343568" cy="201168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A1DC90BC-A754-431C-874B-7823EEE0E1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9345A89F-64B7-44A6-9E30-D015C1E27F8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10F5F1B2-22E1-41AE-B233-E08992359968}"/>
                </a:ext>
              </a:extLst>
            </p:cNvPr>
            <p:cNvGrpSpPr/>
            <p:nvPr/>
          </p:nvGrpSpPr>
          <p:grpSpPr>
            <a:xfrm>
              <a:off x="6517506" y="3864872"/>
              <a:ext cx="343568" cy="201168"/>
              <a:chOff x="7741064" y="1478893"/>
              <a:chExt cx="343568" cy="201168"/>
            </a:xfrm>
          </p:grpSpPr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23421520-406F-4A19-93AC-7343F42849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AF0D8AD5-5B25-4CB6-9C44-F449A5B959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CE90E29C-3D2A-48D8-8A99-C2F70458B222}"/>
                </a:ext>
              </a:extLst>
            </p:cNvPr>
            <p:cNvGrpSpPr/>
            <p:nvPr/>
          </p:nvGrpSpPr>
          <p:grpSpPr>
            <a:xfrm>
              <a:off x="8297019" y="3864872"/>
              <a:ext cx="1144712" cy="201168"/>
              <a:chOff x="9024433" y="415438"/>
              <a:chExt cx="1144712" cy="201168"/>
            </a:xfrm>
          </p:grpSpPr>
          <p:grpSp>
            <p:nvGrpSpPr>
              <p:cNvPr id="83" name="Group 82">
                <a:extLst>
                  <a:ext uri="{FF2B5EF4-FFF2-40B4-BE49-F238E27FC236}">
                    <a16:creationId xmlns:a16="http://schemas.microsoft.com/office/drawing/2014/main" id="{6E1B5B4A-70FD-45F6-9EE2-78419FBB10F9}"/>
                  </a:ext>
                </a:extLst>
              </p:cNvPr>
              <p:cNvGrpSpPr/>
              <p:nvPr/>
            </p:nvGrpSpPr>
            <p:grpSpPr>
              <a:xfrm>
                <a:off x="9024433" y="415438"/>
                <a:ext cx="610616" cy="201168"/>
                <a:chOff x="7474302" y="431476"/>
                <a:chExt cx="610616" cy="201168"/>
              </a:xfrm>
            </p:grpSpPr>
            <p:grpSp>
              <p:nvGrpSpPr>
                <p:cNvPr id="91" name="Group 90">
                  <a:extLst>
                    <a:ext uri="{FF2B5EF4-FFF2-40B4-BE49-F238E27FC236}">
                      <a16:creationId xmlns:a16="http://schemas.microsoft.com/office/drawing/2014/main" id="{6DBFCA2D-FA99-4F86-854D-2E0EC37D9729}"/>
                    </a:ext>
                  </a:extLst>
                </p:cNvPr>
                <p:cNvGrpSpPr/>
                <p:nvPr/>
              </p:nvGrpSpPr>
              <p:grpSpPr>
                <a:xfrm>
                  <a:off x="7474302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95" name="Oval 94">
                    <a:extLst>
                      <a:ext uri="{FF2B5EF4-FFF2-40B4-BE49-F238E27FC236}">
                        <a16:creationId xmlns:a16="http://schemas.microsoft.com/office/drawing/2014/main" id="{77DE8ABD-2E03-42EE-970B-300846A0997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15ADC384-1CFB-4633-885F-B8B5BD052D2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92" name="Group 91">
                  <a:extLst>
                    <a:ext uri="{FF2B5EF4-FFF2-40B4-BE49-F238E27FC236}">
                      <a16:creationId xmlns:a16="http://schemas.microsoft.com/office/drawing/2014/main" id="{831B9BFD-26A0-43AE-B4DE-2930B24284EC}"/>
                    </a:ext>
                  </a:extLst>
                </p:cNvPr>
                <p:cNvGrpSpPr/>
                <p:nvPr/>
              </p:nvGrpSpPr>
              <p:grpSpPr>
                <a:xfrm>
                  <a:off x="7741350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93" name="Oval 92">
                    <a:extLst>
                      <a:ext uri="{FF2B5EF4-FFF2-40B4-BE49-F238E27FC236}">
                        <a16:creationId xmlns:a16="http://schemas.microsoft.com/office/drawing/2014/main" id="{1FD07BDB-B60C-4523-B627-14815EC62B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4" name="Oval 93">
                    <a:extLst>
                      <a:ext uri="{FF2B5EF4-FFF2-40B4-BE49-F238E27FC236}">
                        <a16:creationId xmlns:a16="http://schemas.microsoft.com/office/drawing/2014/main" id="{52E5AC9C-1F39-485F-BB96-BE8E2B88982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356A07C4-CC14-446A-AAB0-7CA21AED5B0E}"/>
                  </a:ext>
                </a:extLst>
              </p:cNvPr>
              <p:cNvGrpSpPr/>
              <p:nvPr/>
            </p:nvGrpSpPr>
            <p:grpSpPr>
              <a:xfrm>
                <a:off x="9558529" y="415438"/>
                <a:ext cx="610616" cy="201168"/>
                <a:chOff x="7474302" y="431476"/>
                <a:chExt cx="610616" cy="201168"/>
              </a:xfrm>
            </p:grpSpPr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1AA668DE-8297-460A-958E-5906E2B19021}"/>
                    </a:ext>
                  </a:extLst>
                </p:cNvPr>
                <p:cNvGrpSpPr/>
                <p:nvPr/>
              </p:nvGrpSpPr>
              <p:grpSpPr>
                <a:xfrm>
                  <a:off x="7474302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89" name="Oval 88">
                    <a:extLst>
                      <a:ext uri="{FF2B5EF4-FFF2-40B4-BE49-F238E27FC236}">
                        <a16:creationId xmlns:a16="http://schemas.microsoft.com/office/drawing/2014/main" id="{39BB61C4-8E9E-483E-A589-434E33FC27A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Oval 89">
                    <a:extLst>
                      <a:ext uri="{FF2B5EF4-FFF2-40B4-BE49-F238E27FC236}">
                        <a16:creationId xmlns:a16="http://schemas.microsoft.com/office/drawing/2014/main" id="{CB0BA3AF-1F09-414D-B548-96738FD8E5A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86" name="Group 85">
                  <a:extLst>
                    <a:ext uri="{FF2B5EF4-FFF2-40B4-BE49-F238E27FC236}">
                      <a16:creationId xmlns:a16="http://schemas.microsoft.com/office/drawing/2014/main" id="{F45A6C77-0D16-44C3-952B-5AD37697267F}"/>
                    </a:ext>
                  </a:extLst>
                </p:cNvPr>
                <p:cNvGrpSpPr/>
                <p:nvPr/>
              </p:nvGrpSpPr>
              <p:grpSpPr>
                <a:xfrm>
                  <a:off x="7741350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87" name="Oval 86">
                    <a:extLst>
                      <a:ext uri="{FF2B5EF4-FFF2-40B4-BE49-F238E27FC236}">
                        <a16:creationId xmlns:a16="http://schemas.microsoft.com/office/drawing/2014/main" id="{A7F308BC-2569-4832-9448-2E94B19C91A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Oval 87">
                    <a:extLst>
                      <a:ext uri="{FF2B5EF4-FFF2-40B4-BE49-F238E27FC236}">
                        <a16:creationId xmlns:a16="http://schemas.microsoft.com/office/drawing/2014/main" id="{34F19348-5AB7-4060-B386-51594262097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34229810-EBBD-4812-802F-CEDD8556636D}"/>
                </a:ext>
              </a:extLst>
            </p:cNvPr>
            <p:cNvGrpSpPr/>
            <p:nvPr/>
          </p:nvGrpSpPr>
          <p:grpSpPr>
            <a:xfrm>
              <a:off x="10302614" y="3864872"/>
              <a:ext cx="343568" cy="201168"/>
              <a:chOff x="7741064" y="1478893"/>
              <a:chExt cx="343568" cy="201168"/>
            </a:xfrm>
          </p:grpSpPr>
          <p:sp>
            <p:nvSpPr>
              <p:cNvPr id="98" name="Oval 97">
                <a:extLst>
                  <a:ext uri="{FF2B5EF4-FFF2-40B4-BE49-F238E27FC236}">
                    <a16:creationId xmlns:a16="http://schemas.microsoft.com/office/drawing/2014/main" id="{CCF2AA6C-274F-4876-BAA4-0D43BCE7610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A4A485FB-189C-4595-A9B6-A42A8A00F0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348DB190-AB4E-40F7-8AB7-70D6495045EF}"/>
                </a:ext>
              </a:extLst>
            </p:cNvPr>
            <p:cNvGrpSpPr/>
            <p:nvPr/>
          </p:nvGrpSpPr>
          <p:grpSpPr>
            <a:xfrm>
              <a:off x="10932233" y="3864872"/>
              <a:ext cx="343568" cy="201168"/>
              <a:chOff x="7741064" y="1478893"/>
              <a:chExt cx="343568" cy="201168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C990D8D5-1BBD-47A9-B910-D027B370B7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2" name="Oval 101">
                <a:extLst>
                  <a:ext uri="{FF2B5EF4-FFF2-40B4-BE49-F238E27FC236}">
                    <a16:creationId xmlns:a16="http://schemas.microsoft.com/office/drawing/2014/main" id="{33D23BF2-1281-4398-9807-ED7D7C3141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7B026FDB-416B-491F-AA6D-E96F15232260}"/>
                </a:ext>
              </a:extLst>
            </p:cNvPr>
            <p:cNvGrpSpPr/>
            <p:nvPr/>
          </p:nvGrpSpPr>
          <p:grpSpPr>
            <a:xfrm>
              <a:off x="4253152" y="4238669"/>
              <a:ext cx="343568" cy="201168"/>
              <a:chOff x="7741064" y="1478893"/>
              <a:chExt cx="343568" cy="201168"/>
            </a:xfrm>
          </p:grpSpPr>
          <p:sp>
            <p:nvSpPr>
              <p:cNvPr id="104" name="Oval 103">
                <a:extLst>
                  <a:ext uri="{FF2B5EF4-FFF2-40B4-BE49-F238E27FC236}">
                    <a16:creationId xmlns:a16="http://schemas.microsoft.com/office/drawing/2014/main" id="{24FEE8DF-31C1-48D1-BABD-B2017CEC19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D09CFF6C-C932-47A5-9BBF-1E6E8271EE4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44E99271-094C-463C-BE9A-7FD9027059B3}"/>
                </a:ext>
              </a:extLst>
            </p:cNvPr>
            <p:cNvGrpSpPr/>
            <p:nvPr/>
          </p:nvGrpSpPr>
          <p:grpSpPr>
            <a:xfrm>
              <a:off x="5073024" y="4238668"/>
              <a:ext cx="343568" cy="201168"/>
              <a:chOff x="7741064" y="1478893"/>
              <a:chExt cx="343568" cy="201168"/>
            </a:xfrm>
          </p:grpSpPr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0F7B5FC3-4128-469A-AB89-E6E691EC15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08" name="Oval 107">
                <a:extLst>
                  <a:ext uri="{FF2B5EF4-FFF2-40B4-BE49-F238E27FC236}">
                    <a16:creationId xmlns:a16="http://schemas.microsoft.com/office/drawing/2014/main" id="{D721FDB2-97E2-4BA5-8161-AFDF8C1E64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685AD93A-E49C-4D85-A726-47A58B44A644}"/>
                </a:ext>
              </a:extLst>
            </p:cNvPr>
            <p:cNvGrpSpPr/>
            <p:nvPr/>
          </p:nvGrpSpPr>
          <p:grpSpPr>
            <a:xfrm>
              <a:off x="5287794" y="3868637"/>
              <a:ext cx="610616" cy="201168"/>
              <a:chOff x="7474302" y="431476"/>
              <a:chExt cx="610616" cy="201168"/>
            </a:xfrm>
          </p:grpSpPr>
          <p:grpSp>
            <p:nvGrpSpPr>
              <p:cNvPr id="110" name="Group 109">
                <a:extLst>
                  <a:ext uri="{FF2B5EF4-FFF2-40B4-BE49-F238E27FC236}">
                    <a16:creationId xmlns:a16="http://schemas.microsoft.com/office/drawing/2014/main" id="{E0B75CDB-3B2D-473B-8F90-EF8E2803FC97}"/>
                  </a:ext>
                </a:extLst>
              </p:cNvPr>
              <p:cNvGrpSpPr/>
              <p:nvPr/>
            </p:nvGrpSpPr>
            <p:grpSpPr>
              <a:xfrm>
                <a:off x="7474302" y="431476"/>
                <a:ext cx="343568" cy="201168"/>
                <a:chOff x="7741064" y="1478893"/>
                <a:chExt cx="343568" cy="201168"/>
              </a:xfrm>
            </p:grpSpPr>
            <p:sp>
              <p:nvSpPr>
                <p:cNvPr id="114" name="Oval 113">
                  <a:extLst>
                    <a:ext uri="{FF2B5EF4-FFF2-40B4-BE49-F238E27FC236}">
                      <a16:creationId xmlns:a16="http://schemas.microsoft.com/office/drawing/2014/main" id="{AA502942-59C7-48C3-B742-F9EBC34243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410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5" name="Oval 114">
                  <a:extLst>
                    <a:ext uri="{FF2B5EF4-FFF2-40B4-BE49-F238E27FC236}">
                      <a16:creationId xmlns:a16="http://schemas.microsoft.com/office/drawing/2014/main" id="{1DF41ABB-7A43-4505-A485-2DD480A06D9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834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11" name="Group 110">
                <a:extLst>
                  <a:ext uri="{FF2B5EF4-FFF2-40B4-BE49-F238E27FC236}">
                    <a16:creationId xmlns:a16="http://schemas.microsoft.com/office/drawing/2014/main" id="{15A0EDE0-9884-4240-A57E-D7C50700F1BB}"/>
                  </a:ext>
                </a:extLst>
              </p:cNvPr>
              <p:cNvGrpSpPr/>
              <p:nvPr/>
            </p:nvGrpSpPr>
            <p:grpSpPr>
              <a:xfrm>
                <a:off x="7741350" y="431476"/>
                <a:ext cx="343568" cy="201168"/>
                <a:chOff x="7741064" y="1478893"/>
                <a:chExt cx="343568" cy="201168"/>
              </a:xfrm>
            </p:grpSpPr>
            <p:sp>
              <p:nvSpPr>
                <p:cNvPr id="112" name="Oval 111">
                  <a:extLst>
                    <a:ext uri="{FF2B5EF4-FFF2-40B4-BE49-F238E27FC236}">
                      <a16:creationId xmlns:a16="http://schemas.microsoft.com/office/drawing/2014/main" id="{77B90D1D-C7CB-41A3-B065-40A6C407F12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410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Oval 112">
                  <a:extLst>
                    <a:ext uri="{FF2B5EF4-FFF2-40B4-BE49-F238E27FC236}">
                      <a16:creationId xmlns:a16="http://schemas.microsoft.com/office/drawing/2014/main" id="{16C4D7B6-731F-402B-B24C-3E40186BD6E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834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7E38FA1D-4AAE-407F-B54C-E4B6EBBBD12A}"/>
                </a:ext>
              </a:extLst>
            </p:cNvPr>
            <p:cNvGrpSpPr/>
            <p:nvPr/>
          </p:nvGrpSpPr>
          <p:grpSpPr>
            <a:xfrm>
              <a:off x="5837859" y="3864872"/>
              <a:ext cx="343568" cy="201168"/>
              <a:chOff x="7741064" y="1478893"/>
              <a:chExt cx="343568" cy="201168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55598C57-DFCD-4DB0-8ED4-C7587EC3FE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18" name="Oval 117">
                <a:extLst>
                  <a:ext uri="{FF2B5EF4-FFF2-40B4-BE49-F238E27FC236}">
                    <a16:creationId xmlns:a16="http://schemas.microsoft.com/office/drawing/2014/main" id="{443C506A-89D9-4AC1-9FA3-AD08BDEF38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61861D7B-E5C9-4600-BF96-0A9448F1D3B2}"/>
                </a:ext>
              </a:extLst>
            </p:cNvPr>
            <p:cNvGrpSpPr/>
            <p:nvPr/>
          </p:nvGrpSpPr>
          <p:grpSpPr>
            <a:xfrm>
              <a:off x="5837859" y="4237968"/>
              <a:ext cx="1144712" cy="201168"/>
              <a:chOff x="9024433" y="415438"/>
              <a:chExt cx="1144712" cy="201168"/>
            </a:xfrm>
          </p:grpSpPr>
          <p:grpSp>
            <p:nvGrpSpPr>
              <p:cNvPr id="120" name="Group 119">
                <a:extLst>
                  <a:ext uri="{FF2B5EF4-FFF2-40B4-BE49-F238E27FC236}">
                    <a16:creationId xmlns:a16="http://schemas.microsoft.com/office/drawing/2014/main" id="{EE48A438-36F3-483E-87C0-1682CA5885BF}"/>
                  </a:ext>
                </a:extLst>
              </p:cNvPr>
              <p:cNvGrpSpPr/>
              <p:nvPr/>
            </p:nvGrpSpPr>
            <p:grpSpPr>
              <a:xfrm>
                <a:off x="9024433" y="415438"/>
                <a:ext cx="610616" cy="201168"/>
                <a:chOff x="7474302" y="431476"/>
                <a:chExt cx="610616" cy="201168"/>
              </a:xfrm>
            </p:grpSpPr>
            <p:grpSp>
              <p:nvGrpSpPr>
                <p:cNvPr id="128" name="Group 127">
                  <a:extLst>
                    <a:ext uri="{FF2B5EF4-FFF2-40B4-BE49-F238E27FC236}">
                      <a16:creationId xmlns:a16="http://schemas.microsoft.com/office/drawing/2014/main" id="{9D1D22E2-9B2B-483C-87C9-B1A2BED8B011}"/>
                    </a:ext>
                  </a:extLst>
                </p:cNvPr>
                <p:cNvGrpSpPr/>
                <p:nvPr/>
              </p:nvGrpSpPr>
              <p:grpSpPr>
                <a:xfrm>
                  <a:off x="7474302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132" name="Oval 131">
                    <a:extLst>
                      <a:ext uri="{FF2B5EF4-FFF2-40B4-BE49-F238E27FC236}">
                        <a16:creationId xmlns:a16="http://schemas.microsoft.com/office/drawing/2014/main" id="{6BA27827-1DF2-4219-B48B-99473C6A1E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Oval 132">
                    <a:extLst>
                      <a:ext uri="{FF2B5EF4-FFF2-40B4-BE49-F238E27FC236}">
                        <a16:creationId xmlns:a16="http://schemas.microsoft.com/office/drawing/2014/main" id="{DA2ACB1A-56FC-46DA-849D-9AFAB6BC015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9" name="Group 128">
                  <a:extLst>
                    <a:ext uri="{FF2B5EF4-FFF2-40B4-BE49-F238E27FC236}">
                      <a16:creationId xmlns:a16="http://schemas.microsoft.com/office/drawing/2014/main" id="{3456D5DE-1F69-4EA1-BB39-1BF01C814A2B}"/>
                    </a:ext>
                  </a:extLst>
                </p:cNvPr>
                <p:cNvGrpSpPr/>
                <p:nvPr/>
              </p:nvGrpSpPr>
              <p:grpSpPr>
                <a:xfrm>
                  <a:off x="7741350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130" name="Oval 129">
                    <a:extLst>
                      <a:ext uri="{FF2B5EF4-FFF2-40B4-BE49-F238E27FC236}">
                        <a16:creationId xmlns:a16="http://schemas.microsoft.com/office/drawing/2014/main" id="{51D6E663-2CDD-4BEF-8357-3453E3F0DDE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1" name="Oval 130">
                    <a:extLst>
                      <a:ext uri="{FF2B5EF4-FFF2-40B4-BE49-F238E27FC236}">
                        <a16:creationId xmlns:a16="http://schemas.microsoft.com/office/drawing/2014/main" id="{CFDC6AC6-F7F5-467D-B823-01B081E48C5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21" name="Group 120">
                <a:extLst>
                  <a:ext uri="{FF2B5EF4-FFF2-40B4-BE49-F238E27FC236}">
                    <a16:creationId xmlns:a16="http://schemas.microsoft.com/office/drawing/2014/main" id="{9A0C013C-B08C-4C67-9422-46919CCE6353}"/>
                  </a:ext>
                </a:extLst>
              </p:cNvPr>
              <p:cNvGrpSpPr/>
              <p:nvPr/>
            </p:nvGrpSpPr>
            <p:grpSpPr>
              <a:xfrm>
                <a:off x="9558529" y="415438"/>
                <a:ext cx="610616" cy="201168"/>
                <a:chOff x="7474302" y="431476"/>
                <a:chExt cx="610616" cy="201168"/>
              </a:xfrm>
            </p:grpSpPr>
            <p:grpSp>
              <p:nvGrpSpPr>
                <p:cNvPr id="122" name="Group 121">
                  <a:extLst>
                    <a:ext uri="{FF2B5EF4-FFF2-40B4-BE49-F238E27FC236}">
                      <a16:creationId xmlns:a16="http://schemas.microsoft.com/office/drawing/2014/main" id="{3F44B4EC-9316-4456-A37E-4CE3C5760DE6}"/>
                    </a:ext>
                  </a:extLst>
                </p:cNvPr>
                <p:cNvGrpSpPr/>
                <p:nvPr/>
              </p:nvGrpSpPr>
              <p:grpSpPr>
                <a:xfrm>
                  <a:off x="7474302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126" name="Oval 125">
                    <a:extLst>
                      <a:ext uri="{FF2B5EF4-FFF2-40B4-BE49-F238E27FC236}">
                        <a16:creationId xmlns:a16="http://schemas.microsoft.com/office/drawing/2014/main" id="{AA4BD13A-0574-4A80-93BF-709AF4B43FB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7A40E1E2-FA18-4183-8AEF-794FF64408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23" name="Group 122">
                  <a:extLst>
                    <a:ext uri="{FF2B5EF4-FFF2-40B4-BE49-F238E27FC236}">
                      <a16:creationId xmlns:a16="http://schemas.microsoft.com/office/drawing/2014/main" id="{CD7A7A78-A1BE-436E-94F0-6D664F37B789}"/>
                    </a:ext>
                  </a:extLst>
                </p:cNvPr>
                <p:cNvGrpSpPr/>
                <p:nvPr/>
              </p:nvGrpSpPr>
              <p:grpSpPr>
                <a:xfrm>
                  <a:off x="7741350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124" name="Oval 123">
                    <a:extLst>
                      <a:ext uri="{FF2B5EF4-FFF2-40B4-BE49-F238E27FC236}">
                        <a16:creationId xmlns:a16="http://schemas.microsoft.com/office/drawing/2014/main" id="{3327E003-D261-44F6-ADF5-6408739DD83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5" name="Oval 124">
                    <a:extLst>
                      <a:ext uri="{FF2B5EF4-FFF2-40B4-BE49-F238E27FC236}">
                        <a16:creationId xmlns:a16="http://schemas.microsoft.com/office/drawing/2014/main" id="{61D2838F-C87F-4ECA-A967-CA8A4735CDA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2AB8447F-EDA1-485D-A2D0-0CD2A7F499A8}"/>
                </a:ext>
              </a:extLst>
            </p:cNvPr>
            <p:cNvGrpSpPr/>
            <p:nvPr/>
          </p:nvGrpSpPr>
          <p:grpSpPr>
            <a:xfrm>
              <a:off x="8135305" y="4237968"/>
              <a:ext cx="343568" cy="201168"/>
              <a:chOff x="7741064" y="1478893"/>
              <a:chExt cx="343568" cy="201168"/>
            </a:xfrm>
          </p:grpSpPr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0D02C6FF-BEFD-4FB2-94E6-3544B6F52C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D471CE7B-74EF-4E67-B6EC-C9150F96D4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:a16="http://schemas.microsoft.com/office/drawing/2014/main" id="{5F5227CD-0A2B-487D-9504-1B23882B6722}"/>
                </a:ext>
              </a:extLst>
            </p:cNvPr>
            <p:cNvGrpSpPr/>
            <p:nvPr/>
          </p:nvGrpSpPr>
          <p:grpSpPr>
            <a:xfrm>
              <a:off x="10512713" y="4237968"/>
              <a:ext cx="343568" cy="201168"/>
              <a:chOff x="7741064" y="1478893"/>
              <a:chExt cx="343568" cy="201168"/>
            </a:xfrm>
          </p:grpSpPr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37269FDD-0525-4924-8229-2F96AC8C9DA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0545FBB0-DE17-4965-8C8A-8669139B40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250C6C1A-D91F-461A-8D02-A56F9F86F500}"/>
                </a:ext>
              </a:extLst>
            </p:cNvPr>
            <p:cNvGrpSpPr/>
            <p:nvPr/>
          </p:nvGrpSpPr>
          <p:grpSpPr>
            <a:xfrm>
              <a:off x="4352738" y="4600433"/>
              <a:ext cx="343568" cy="201168"/>
              <a:chOff x="7741064" y="1478893"/>
              <a:chExt cx="343568" cy="201168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2BC76CF1-DA70-46C5-8241-27CB770D1A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48DACFBE-65D3-4E28-A538-C8BAE35F6F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43" name="Group 142">
              <a:extLst>
                <a:ext uri="{FF2B5EF4-FFF2-40B4-BE49-F238E27FC236}">
                  <a16:creationId xmlns:a16="http://schemas.microsoft.com/office/drawing/2014/main" id="{F3C9240B-30B1-4D0F-957A-8F07F3685108}"/>
                </a:ext>
              </a:extLst>
            </p:cNvPr>
            <p:cNvGrpSpPr/>
            <p:nvPr/>
          </p:nvGrpSpPr>
          <p:grpSpPr>
            <a:xfrm>
              <a:off x="5274192" y="4600433"/>
              <a:ext cx="610616" cy="201168"/>
              <a:chOff x="7474302" y="431476"/>
              <a:chExt cx="610616" cy="201168"/>
            </a:xfrm>
          </p:grpSpPr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1AAA8F13-3518-4790-B396-9FE393F3A3FE}"/>
                  </a:ext>
                </a:extLst>
              </p:cNvPr>
              <p:cNvGrpSpPr/>
              <p:nvPr/>
            </p:nvGrpSpPr>
            <p:grpSpPr>
              <a:xfrm>
                <a:off x="7474302" y="431476"/>
                <a:ext cx="343568" cy="201168"/>
                <a:chOff x="7741064" y="1478893"/>
                <a:chExt cx="343568" cy="201168"/>
              </a:xfrm>
            </p:grpSpPr>
            <p:sp>
              <p:nvSpPr>
                <p:cNvPr id="148" name="Oval 147">
                  <a:extLst>
                    <a:ext uri="{FF2B5EF4-FFF2-40B4-BE49-F238E27FC236}">
                      <a16:creationId xmlns:a16="http://schemas.microsoft.com/office/drawing/2014/main" id="{9B250663-8596-42B0-A568-9DDE8CEFF4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410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283ED8AF-DCE4-4D46-92C2-2A83772DC1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834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5" name="Group 144">
                <a:extLst>
                  <a:ext uri="{FF2B5EF4-FFF2-40B4-BE49-F238E27FC236}">
                    <a16:creationId xmlns:a16="http://schemas.microsoft.com/office/drawing/2014/main" id="{041F373F-B804-4EF4-B3AE-FC7A76854E9A}"/>
                  </a:ext>
                </a:extLst>
              </p:cNvPr>
              <p:cNvGrpSpPr/>
              <p:nvPr/>
            </p:nvGrpSpPr>
            <p:grpSpPr>
              <a:xfrm>
                <a:off x="7741350" y="431476"/>
                <a:ext cx="343568" cy="201168"/>
                <a:chOff x="7741064" y="1478893"/>
                <a:chExt cx="343568" cy="201168"/>
              </a:xfrm>
            </p:grpSpPr>
            <p:sp>
              <p:nvSpPr>
                <p:cNvPr id="146" name="Oval 145">
                  <a:extLst>
                    <a:ext uri="{FF2B5EF4-FFF2-40B4-BE49-F238E27FC236}">
                      <a16:creationId xmlns:a16="http://schemas.microsoft.com/office/drawing/2014/main" id="{763020E4-EB2C-431C-948A-3E59245ADB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410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47" name="Oval 146">
                  <a:extLst>
                    <a:ext uri="{FF2B5EF4-FFF2-40B4-BE49-F238E27FC236}">
                      <a16:creationId xmlns:a16="http://schemas.microsoft.com/office/drawing/2014/main" id="{82E97C27-83EC-4F4D-925A-F80910DF05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834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E1C4C870-2DA9-4711-85F4-D0C068A9D760}"/>
                </a:ext>
              </a:extLst>
            </p:cNvPr>
            <p:cNvGrpSpPr/>
            <p:nvPr/>
          </p:nvGrpSpPr>
          <p:grpSpPr>
            <a:xfrm>
              <a:off x="7333804" y="4600433"/>
              <a:ext cx="343568" cy="201168"/>
              <a:chOff x="7741064" y="1478893"/>
              <a:chExt cx="343568" cy="201168"/>
            </a:xfrm>
          </p:grpSpPr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161F297E-DFF4-4CB9-98A3-8EA48511896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C11D8EE-7ECA-43BF-9574-AAA0C96BEE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:a16="http://schemas.microsoft.com/office/drawing/2014/main" id="{34BB5083-C702-43FA-B12E-9FBE05939AAC}"/>
                </a:ext>
              </a:extLst>
            </p:cNvPr>
            <p:cNvGrpSpPr/>
            <p:nvPr/>
          </p:nvGrpSpPr>
          <p:grpSpPr>
            <a:xfrm>
              <a:off x="8763873" y="4596598"/>
              <a:ext cx="1144712" cy="201168"/>
              <a:chOff x="9024433" y="415438"/>
              <a:chExt cx="1144712" cy="201168"/>
            </a:xfrm>
          </p:grpSpPr>
          <p:grpSp>
            <p:nvGrpSpPr>
              <p:cNvPr id="154" name="Group 153">
                <a:extLst>
                  <a:ext uri="{FF2B5EF4-FFF2-40B4-BE49-F238E27FC236}">
                    <a16:creationId xmlns:a16="http://schemas.microsoft.com/office/drawing/2014/main" id="{9239B940-D13C-42D5-AB02-C7DA3B5FC756}"/>
                  </a:ext>
                </a:extLst>
              </p:cNvPr>
              <p:cNvGrpSpPr/>
              <p:nvPr/>
            </p:nvGrpSpPr>
            <p:grpSpPr>
              <a:xfrm>
                <a:off x="9024433" y="415438"/>
                <a:ext cx="610616" cy="201168"/>
                <a:chOff x="7474302" y="431476"/>
                <a:chExt cx="610616" cy="201168"/>
              </a:xfrm>
            </p:grpSpPr>
            <p:grpSp>
              <p:nvGrpSpPr>
                <p:cNvPr id="162" name="Group 161">
                  <a:extLst>
                    <a:ext uri="{FF2B5EF4-FFF2-40B4-BE49-F238E27FC236}">
                      <a16:creationId xmlns:a16="http://schemas.microsoft.com/office/drawing/2014/main" id="{A483F370-8548-4776-A992-D9D7284A61D2}"/>
                    </a:ext>
                  </a:extLst>
                </p:cNvPr>
                <p:cNvGrpSpPr/>
                <p:nvPr/>
              </p:nvGrpSpPr>
              <p:grpSpPr>
                <a:xfrm>
                  <a:off x="7474302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166" name="Oval 165">
                    <a:extLst>
                      <a:ext uri="{FF2B5EF4-FFF2-40B4-BE49-F238E27FC236}">
                        <a16:creationId xmlns:a16="http://schemas.microsoft.com/office/drawing/2014/main" id="{3F99058D-18CA-4AC9-90C7-FB8C58D8545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7" name="Oval 166">
                    <a:extLst>
                      <a:ext uri="{FF2B5EF4-FFF2-40B4-BE49-F238E27FC236}">
                        <a16:creationId xmlns:a16="http://schemas.microsoft.com/office/drawing/2014/main" id="{9300B9AD-D12C-4B03-83AD-D06E62B99F7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3" name="Group 162">
                  <a:extLst>
                    <a:ext uri="{FF2B5EF4-FFF2-40B4-BE49-F238E27FC236}">
                      <a16:creationId xmlns:a16="http://schemas.microsoft.com/office/drawing/2014/main" id="{2F29E782-6DE0-4683-84C1-8C7516F0D899}"/>
                    </a:ext>
                  </a:extLst>
                </p:cNvPr>
                <p:cNvGrpSpPr/>
                <p:nvPr/>
              </p:nvGrpSpPr>
              <p:grpSpPr>
                <a:xfrm>
                  <a:off x="7741350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164" name="Oval 163">
                    <a:extLst>
                      <a:ext uri="{FF2B5EF4-FFF2-40B4-BE49-F238E27FC236}">
                        <a16:creationId xmlns:a16="http://schemas.microsoft.com/office/drawing/2014/main" id="{D5735CD6-E60E-433E-80CC-90869516DCE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Oval 164">
                    <a:extLst>
                      <a:ext uri="{FF2B5EF4-FFF2-40B4-BE49-F238E27FC236}">
                        <a16:creationId xmlns:a16="http://schemas.microsoft.com/office/drawing/2014/main" id="{9A675E8E-7821-44BE-97B3-93E94902529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5" name="Group 154">
                <a:extLst>
                  <a:ext uri="{FF2B5EF4-FFF2-40B4-BE49-F238E27FC236}">
                    <a16:creationId xmlns:a16="http://schemas.microsoft.com/office/drawing/2014/main" id="{DB6FB1B0-67AE-4228-8FBB-09563EA0C697}"/>
                  </a:ext>
                </a:extLst>
              </p:cNvPr>
              <p:cNvGrpSpPr/>
              <p:nvPr/>
            </p:nvGrpSpPr>
            <p:grpSpPr>
              <a:xfrm>
                <a:off x="9558529" y="415438"/>
                <a:ext cx="610616" cy="201168"/>
                <a:chOff x="7474302" y="431476"/>
                <a:chExt cx="610616" cy="201168"/>
              </a:xfrm>
            </p:grpSpPr>
            <p:grpSp>
              <p:nvGrpSpPr>
                <p:cNvPr id="156" name="Group 155">
                  <a:extLst>
                    <a:ext uri="{FF2B5EF4-FFF2-40B4-BE49-F238E27FC236}">
                      <a16:creationId xmlns:a16="http://schemas.microsoft.com/office/drawing/2014/main" id="{E1AE6CF9-F9FA-489F-88A8-18F14F59868B}"/>
                    </a:ext>
                  </a:extLst>
                </p:cNvPr>
                <p:cNvGrpSpPr/>
                <p:nvPr/>
              </p:nvGrpSpPr>
              <p:grpSpPr>
                <a:xfrm>
                  <a:off x="7474302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160" name="Oval 159">
                    <a:extLst>
                      <a:ext uri="{FF2B5EF4-FFF2-40B4-BE49-F238E27FC236}">
                        <a16:creationId xmlns:a16="http://schemas.microsoft.com/office/drawing/2014/main" id="{9AD166C9-9E95-4636-9764-C6811D20C1E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Oval 160">
                    <a:extLst>
                      <a:ext uri="{FF2B5EF4-FFF2-40B4-BE49-F238E27FC236}">
                        <a16:creationId xmlns:a16="http://schemas.microsoft.com/office/drawing/2014/main" id="{B2D406FF-52B4-4DB1-B0EB-0A77A7071A9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57" name="Group 156">
                  <a:extLst>
                    <a:ext uri="{FF2B5EF4-FFF2-40B4-BE49-F238E27FC236}">
                      <a16:creationId xmlns:a16="http://schemas.microsoft.com/office/drawing/2014/main" id="{E18AA6F6-E06C-406C-97B1-3976966CC5E3}"/>
                    </a:ext>
                  </a:extLst>
                </p:cNvPr>
                <p:cNvGrpSpPr/>
                <p:nvPr/>
              </p:nvGrpSpPr>
              <p:grpSpPr>
                <a:xfrm>
                  <a:off x="7741350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158" name="Oval 157">
                    <a:extLst>
                      <a:ext uri="{FF2B5EF4-FFF2-40B4-BE49-F238E27FC236}">
                        <a16:creationId xmlns:a16="http://schemas.microsoft.com/office/drawing/2014/main" id="{4B871A85-2E88-4EBD-8AA3-0B60EE95D61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Oval 158">
                    <a:extLst>
                      <a:ext uri="{FF2B5EF4-FFF2-40B4-BE49-F238E27FC236}">
                        <a16:creationId xmlns:a16="http://schemas.microsoft.com/office/drawing/2014/main" id="{697BFD49-8110-4918-903B-693A657C2A9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2E34046E-2F60-4E66-A186-759EE7D7AAB5}"/>
                </a:ext>
              </a:extLst>
            </p:cNvPr>
            <p:cNvGrpSpPr/>
            <p:nvPr/>
          </p:nvGrpSpPr>
          <p:grpSpPr>
            <a:xfrm>
              <a:off x="11032477" y="4600433"/>
              <a:ext cx="343568" cy="201168"/>
              <a:chOff x="7741064" y="1478893"/>
              <a:chExt cx="343568" cy="201168"/>
            </a:xfrm>
          </p:grpSpPr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867DAF3A-6C14-4224-8114-4E4AEF039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D3F4C69B-D58E-48E6-BDC9-EC456BA267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E6D4424B-5B7A-4C27-A6B4-2909D195D000}"/>
                </a:ext>
              </a:extLst>
            </p:cNvPr>
            <p:cNvGrpSpPr/>
            <p:nvPr/>
          </p:nvGrpSpPr>
          <p:grpSpPr>
            <a:xfrm>
              <a:off x="4549283" y="4972866"/>
              <a:ext cx="610616" cy="201168"/>
              <a:chOff x="7474302" y="431476"/>
              <a:chExt cx="610616" cy="201168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E2E7AB1E-A291-40CA-8BFB-93FF300BAFCF}"/>
                  </a:ext>
                </a:extLst>
              </p:cNvPr>
              <p:cNvGrpSpPr/>
              <p:nvPr/>
            </p:nvGrpSpPr>
            <p:grpSpPr>
              <a:xfrm>
                <a:off x="7474302" y="431476"/>
                <a:ext cx="343568" cy="201168"/>
                <a:chOff x="7741064" y="1478893"/>
                <a:chExt cx="343568" cy="201168"/>
              </a:xfrm>
            </p:grpSpPr>
            <p:sp>
              <p:nvSpPr>
                <p:cNvPr id="176" name="Oval 175">
                  <a:extLst>
                    <a:ext uri="{FF2B5EF4-FFF2-40B4-BE49-F238E27FC236}">
                      <a16:creationId xmlns:a16="http://schemas.microsoft.com/office/drawing/2014/main" id="{8C0209E7-93EB-4FEB-A298-EA57B0E3908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410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7" name="Oval 176">
                  <a:extLst>
                    <a:ext uri="{FF2B5EF4-FFF2-40B4-BE49-F238E27FC236}">
                      <a16:creationId xmlns:a16="http://schemas.microsoft.com/office/drawing/2014/main" id="{8847116D-C1C4-40DC-8753-DBABDB50D8E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834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E6B999BE-128A-4571-9C7C-C26BE396E92F}"/>
                  </a:ext>
                </a:extLst>
              </p:cNvPr>
              <p:cNvGrpSpPr/>
              <p:nvPr/>
            </p:nvGrpSpPr>
            <p:grpSpPr>
              <a:xfrm>
                <a:off x="7741350" y="431476"/>
                <a:ext cx="343568" cy="201168"/>
                <a:chOff x="7741064" y="1478893"/>
                <a:chExt cx="343568" cy="201168"/>
              </a:xfrm>
            </p:grpSpPr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A26C5E54-E626-434B-9E50-BE298E59BA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410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D3773ABA-7FF6-4784-A048-F210DD086BA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834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6DC8F4A8-FB70-459D-A0BA-F010747572C4}"/>
                </a:ext>
              </a:extLst>
            </p:cNvPr>
            <p:cNvGrpSpPr/>
            <p:nvPr/>
          </p:nvGrpSpPr>
          <p:grpSpPr>
            <a:xfrm>
              <a:off x="5099348" y="4969101"/>
              <a:ext cx="343568" cy="201168"/>
              <a:chOff x="7741064" y="1478893"/>
              <a:chExt cx="343568" cy="201168"/>
            </a:xfrm>
          </p:grpSpPr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B88DBB55-6C14-458C-A72E-55C01AF71A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DB50E277-88CC-49CA-A9B1-75C1E5C93DD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AACD1321-1D3F-4FCA-8E3F-FEDF19C58231}"/>
                </a:ext>
              </a:extLst>
            </p:cNvPr>
            <p:cNvGrpSpPr/>
            <p:nvPr/>
          </p:nvGrpSpPr>
          <p:grpSpPr>
            <a:xfrm>
              <a:off x="5967410" y="4974052"/>
              <a:ext cx="343568" cy="201168"/>
              <a:chOff x="7741064" y="1478893"/>
              <a:chExt cx="343568" cy="201168"/>
            </a:xfrm>
          </p:grpSpPr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2FD23DF7-EF45-425F-9256-38B4F4F3DF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B80688AE-E7E7-4079-A912-51C4EF3E3D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84" name="Group 183">
              <a:extLst>
                <a:ext uri="{FF2B5EF4-FFF2-40B4-BE49-F238E27FC236}">
                  <a16:creationId xmlns:a16="http://schemas.microsoft.com/office/drawing/2014/main" id="{6CD6F967-CCE4-4052-8BCC-5B19F6635239}"/>
                </a:ext>
              </a:extLst>
            </p:cNvPr>
            <p:cNvGrpSpPr/>
            <p:nvPr/>
          </p:nvGrpSpPr>
          <p:grpSpPr>
            <a:xfrm>
              <a:off x="6773528" y="4975101"/>
              <a:ext cx="343568" cy="201168"/>
              <a:chOff x="7741064" y="1478893"/>
              <a:chExt cx="343568" cy="201168"/>
            </a:xfrm>
          </p:grpSpPr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CA1173C5-B06E-4674-8136-9D033B6895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E29B6AA3-D507-4DA0-8724-4C12729762A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87" name="Group 186">
              <a:extLst>
                <a:ext uri="{FF2B5EF4-FFF2-40B4-BE49-F238E27FC236}">
                  <a16:creationId xmlns:a16="http://schemas.microsoft.com/office/drawing/2014/main" id="{E1F5F43C-F352-4F9D-B6FF-F251CB8DF7AA}"/>
                </a:ext>
              </a:extLst>
            </p:cNvPr>
            <p:cNvGrpSpPr/>
            <p:nvPr/>
          </p:nvGrpSpPr>
          <p:grpSpPr>
            <a:xfrm>
              <a:off x="7529033" y="4979631"/>
              <a:ext cx="610616" cy="201168"/>
              <a:chOff x="7474302" y="431476"/>
              <a:chExt cx="610616" cy="201168"/>
            </a:xfrm>
          </p:grpSpPr>
          <p:grpSp>
            <p:nvGrpSpPr>
              <p:cNvPr id="188" name="Group 187">
                <a:extLst>
                  <a:ext uri="{FF2B5EF4-FFF2-40B4-BE49-F238E27FC236}">
                    <a16:creationId xmlns:a16="http://schemas.microsoft.com/office/drawing/2014/main" id="{7F055835-23AF-422E-81E8-7FE73630F656}"/>
                  </a:ext>
                </a:extLst>
              </p:cNvPr>
              <p:cNvGrpSpPr/>
              <p:nvPr/>
            </p:nvGrpSpPr>
            <p:grpSpPr>
              <a:xfrm>
                <a:off x="7474302" y="431476"/>
                <a:ext cx="343568" cy="201168"/>
                <a:chOff x="7741064" y="1478893"/>
                <a:chExt cx="343568" cy="201168"/>
              </a:xfrm>
            </p:grpSpPr>
            <p:sp>
              <p:nvSpPr>
                <p:cNvPr id="192" name="Oval 191">
                  <a:extLst>
                    <a:ext uri="{FF2B5EF4-FFF2-40B4-BE49-F238E27FC236}">
                      <a16:creationId xmlns:a16="http://schemas.microsoft.com/office/drawing/2014/main" id="{C4315DC2-0FC9-48B2-A7A8-C4C1A0483BF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410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F8E8F0FE-EAEA-4E69-96A4-BF8EE232E1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834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9" name="Group 188">
                <a:extLst>
                  <a:ext uri="{FF2B5EF4-FFF2-40B4-BE49-F238E27FC236}">
                    <a16:creationId xmlns:a16="http://schemas.microsoft.com/office/drawing/2014/main" id="{E658C69F-BE1B-4B3D-870B-0856295697F9}"/>
                  </a:ext>
                </a:extLst>
              </p:cNvPr>
              <p:cNvGrpSpPr/>
              <p:nvPr/>
            </p:nvGrpSpPr>
            <p:grpSpPr>
              <a:xfrm>
                <a:off x="7741350" y="431476"/>
                <a:ext cx="343568" cy="201168"/>
                <a:chOff x="7741064" y="1478893"/>
                <a:chExt cx="343568" cy="201168"/>
              </a:xfrm>
            </p:grpSpPr>
            <p:sp>
              <p:nvSpPr>
                <p:cNvPr id="190" name="Oval 189">
                  <a:extLst>
                    <a:ext uri="{FF2B5EF4-FFF2-40B4-BE49-F238E27FC236}">
                      <a16:creationId xmlns:a16="http://schemas.microsoft.com/office/drawing/2014/main" id="{5BF5F0D9-5AC2-4D33-9FDC-BB67BD3D5F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410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191" name="Oval 190">
                  <a:extLst>
                    <a:ext uri="{FF2B5EF4-FFF2-40B4-BE49-F238E27FC236}">
                      <a16:creationId xmlns:a16="http://schemas.microsoft.com/office/drawing/2014/main" id="{42164A6F-3050-474F-8325-2B1591BF2D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834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94" name="Group 193">
              <a:extLst>
                <a:ext uri="{FF2B5EF4-FFF2-40B4-BE49-F238E27FC236}">
                  <a16:creationId xmlns:a16="http://schemas.microsoft.com/office/drawing/2014/main" id="{48CB0BAB-1063-4C6D-AD68-BC57EEE0641F}"/>
                </a:ext>
              </a:extLst>
            </p:cNvPr>
            <p:cNvGrpSpPr/>
            <p:nvPr/>
          </p:nvGrpSpPr>
          <p:grpSpPr>
            <a:xfrm>
              <a:off x="8079098" y="4975866"/>
              <a:ext cx="343568" cy="201168"/>
              <a:chOff x="7741064" y="1478893"/>
              <a:chExt cx="343568" cy="201168"/>
            </a:xfrm>
          </p:grpSpPr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25D61F7B-7EDF-45D2-9E4B-109E6FA16D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96" name="Oval 195">
                <a:extLst>
                  <a:ext uri="{FF2B5EF4-FFF2-40B4-BE49-F238E27FC236}">
                    <a16:creationId xmlns:a16="http://schemas.microsoft.com/office/drawing/2014/main" id="{729A15CF-3321-4D50-B4CE-ECA6609C3D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547F05CE-E5BC-44FB-A3B6-4638569DA1DB}"/>
                </a:ext>
              </a:extLst>
            </p:cNvPr>
            <p:cNvGrpSpPr/>
            <p:nvPr/>
          </p:nvGrpSpPr>
          <p:grpSpPr>
            <a:xfrm>
              <a:off x="9057147" y="4971817"/>
              <a:ext cx="343568" cy="201168"/>
              <a:chOff x="7741064" y="1478893"/>
              <a:chExt cx="343568" cy="201168"/>
            </a:xfrm>
          </p:grpSpPr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61A8F8D5-DCB9-4818-9BDD-0E86E6E3EE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199" name="Oval 198">
                <a:extLst>
                  <a:ext uri="{FF2B5EF4-FFF2-40B4-BE49-F238E27FC236}">
                    <a16:creationId xmlns:a16="http://schemas.microsoft.com/office/drawing/2014/main" id="{A9BC5B32-17F1-432D-A455-B4525B1802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0EC32A23-96A8-428F-B4F6-54125D94A44E}"/>
                </a:ext>
              </a:extLst>
            </p:cNvPr>
            <p:cNvGrpSpPr/>
            <p:nvPr/>
          </p:nvGrpSpPr>
          <p:grpSpPr>
            <a:xfrm>
              <a:off x="9863265" y="4972866"/>
              <a:ext cx="343568" cy="201168"/>
              <a:chOff x="7741064" y="1478893"/>
              <a:chExt cx="343568" cy="201168"/>
            </a:xfrm>
          </p:grpSpPr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3C5CD82E-4EB5-4D81-8637-95631AA7D9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B8F7F6C6-ACE6-4CC9-BB4D-93DE9384F3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88E35676-CC28-4313-A261-F2C8A1A57E8F}"/>
                </a:ext>
              </a:extLst>
            </p:cNvPr>
            <p:cNvGrpSpPr/>
            <p:nvPr/>
          </p:nvGrpSpPr>
          <p:grpSpPr>
            <a:xfrm>
              <a:off x="10486418" y="4977396"/>
              <a:ext cx="610616" cy="201168"/>
              <a:chOff x="7474302" y="431476"/>
              <a:chExt cx="610616" cy="201168"/>
            </a:xfrm>
          </p:grpSpPr>
          <p:grpSp>
            <p:nvGrpSpPr>
              <p:cNvPr id="204" name="Group 203">
                <a:extLst>
                  <a:ext uri="{FF2B5EF4-FFF2-40B4-BE49-F238E27FC236}">
                    <a16:creationId xmlns:a16="http://schemas.microsoft.com/office/drawing/2014/main" id="{39F930AC-B809-4AD1-AEAC-9BF05F81B429}"/>
                  </a:ext>
                </a:extLst>
              </p:cNvPr>
              <p:cNvGrpSpPr/>
              <p:nvPr/>
            </p:nvGrpSpPr>
            <p:grpSpPr>
              <a:xfrm>
                <a:off x="7474302" y="431476"/>
                <a:ext cx="343568" cy="201168"/>
                <a:chOff x="7741064" y="1478893"/>
                <a:chExt cx="343568" cy="201168"/>
              </a:xfrm>
            </p:grpSpPr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7D3EAE19-3A9A-4419-9025-D4FD5461DE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410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BB7D9B9F-D79A-4C08-BE91-73A46491818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834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A4E921BD-8A7B-40EA-8C6F-DBB9D765F70A}"/>
                  </a:ext>
                </a:extLst>
              </p:cNvPr>
              <p:cNvGrpSpPr/>
              <p:nvPr/>
            </p:nvGrpSpPr>
            <p:grpSpPr>
              <a:xfrm>
                <a:off x="7741350" y="431476"/>
                <a:ext cx="343568" cy="201168"/>
                <a:chOff x="7741064" y="1478893"/>
                <a:chExt cx="343568" cy="201168"/>
              </a:xfrm>
            </p:grpSpPr>
            <p:sp>
              <p:nvSpPr>
                <p:cNvPr id="206" name="Oval 205">
                  <a:extLst>
                    <a:ext uri="{FF2B5EF4-FFF2-40B4-BE49-F238E27FC236}">
                      <a16:creationId xmlns:a16="http://schemas.microsoft.com/office/drawing/2014/main" id="{AA9E7CBF-DBE6-4EA3-9942-003F5F4E56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410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0E1B35F5-2171-4129-B1A1-A346E97BE34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834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E145B614-FABF-4235-9B22-C1C9FB6A25B7}"/>
                </a:ext>
              </a:extLst>
            </p:cNvPr>
            <p:cNvGrpSpPr/>
            <p:nvPr/>
          </p:nvGrpSpPr>
          <p:grpSpPr>
            <a:xfrm>
              <a:off x="11036483" y="4973631"/>
              <a:ext cx="343568" cy="201168"/>
              <a:chOff x="7741064" y="1478893"/>
              <a:chExt cx="343568" cy="201168"/>
            </a:xfrm>
          </p:grpSpPr>
          <p:sp>
            <p:nvSpPr>
              <p:cNvPr id="211" name="Oval 210">
                <a:extLst>
                  <a:ext uri="{FF2B5EF4-FFF2-40B4-BE49-F238E27FC236}">
                    <a16:creationId xmlns:a16="http://schemas.microsoft.com/office/drawing/2014/main" id="{C6C0957D-FB2B-4579-B7DA-1E001DAFC42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B3822B6E-2306-4CAC-AA77-881C58D6BB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DFD58229-CC07-4C05-9065-7DDCF8FFB421}"/>
                </a:ext>
              </a:extLst>
            </p:cNvPr>
            <p:cNvGrpSpPr/>
            <p:nvPr/>
          </p:nvGrpSpPr>
          <p:grpSpPr>
            <a:xfrm>
              <a:off x="4673931" y="5333691"/>
              <a:ext cx="343568" cy="201168"/>
              <a:chOff x="7741064" y="1478893"/>
              <a:chExt cx="343568" cy="201168"/>
            </a:xfrm>
          </p:grpSpPr>
          <p:sp>
            <p:nvSpPr>
              <p:cNvPr id="214" name="Oval 213">
                <a:extLst>
                  <a:ext uri="{FF2B5EF4-FFF2-40B4-BE49-F238E27FC236}">
                    <a16:creationId xmlns:a16="http://schemas.microsoft.com/office/drawing/2014/main" id="{3CEFCAA6-2CBE-449C-812D-EECC5AF10E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DD8D796F-190C-4B43-AC09-6D1E7B6EECF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6" name="Group 215">
              <a:extLst>
                <a:ext uri="{FF2B5EF4-FFF2-40B4-BE49-F238E27FC236}">
                  <a16:creationId xmlns:a16="http://schemas.microsoft.com/office/drawing/2014/main" id="{422C5F95-A62D-4FA1-BDA2-EF53C72D6E04}"/>
                </a:ext>
              </a:extLst>
            </p:cNvPr>
            <p:cNvGrpSpPr/>
            <p:nvPr/>
          </p:nvGrpSpPr>
          <p:grpSpPr>
            <a:xfrm>
              <a:off x="5440656" y="5330164"/>
              <a:ext cx="343568" cy="201168"/>
              <a:chOff x="7741064" y="1478893"/>
              <a:chExt cx="343568" cy="201168"/>
            </a:xfrm>
          </p:grpSpPr>
          <p:sp>
            <p:nvSpPr>
              <p:cNvPr id="217" name="Oval 216">
                <a:extLst>
                  <a:ext uri="{FF2B5EF4-FFF2-40B4-BE49-F238E27FC236}">
                    <a16:creationId xmlns:a16="http://schemas.microsoft.com/office/drawing/2014/main" id="{6D80475F-F817-44A4-BE79-CDEDD2017B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93B57834-284D-451A-972F-232B077CAB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38C4BE3D-4C55-42F8-A704-CCB8E4D720A3}"/>
                </a:ext>
              </a:extLst>
            </p:cNvPr>
            <p:cNvGrpSpPr/>
            <p:nvPr/>
          </p:nvGrpSpPr>
          <p:grpSpPr>
            <a:xfrm>
              <a:off x="6232937" y="5324587"/>
              <a:ext cx="343568" cy="201168"/>
              <a:chOff x="7741064" y="1478893"/>
              <a:chExt cx="343568" cy="201168"/>
            </a:xfrm>
          </p:grpSpPr>
          <p:sp>
            <p:nvSpPr>
              <p:cNvPr id="220" name="Oval 219">
                <a:extLst>
                  <a:ext uri="{FF2B5EF4-FFF2-40B4-BE49-F238E27FC236}">
                    <a16:creationId xmlns:a16="http://schemas.microsoft.com/office/drawing/2014/main" id="{97C75F71-E49C-4BDD-92B8-F262117D9D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5497A25E-C49B-4794-A1BD-C593E021A8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2" name="Group 221">
              <a:extLst>
                <a:ext uri="{FF2B5EF4-FFF2-40B4-BE49-F238E27FC236}">
                  <a16:creationId xmlns:a16="http://schemas.microsoft.com/office/drawing/2014/main" id="{B581E125-E8CF-48B2-AE75-1DF090ECFAA0}"/>
                </a:ext>
              </a:extLst>
            </p:cNvPr>
            <p:cNvGrpSpPr/>
            <p:nvPr/>
          </p:nvGrpSpPr>
          <p:grpSpPr>
            <a:xfrm>
              <a:off x="7086943" y="5321112"/>
              <a:ext cx="343568" cy="201168"/>
              <a:chOff x="7741064" y="1478893"/>
              <a:chExt cx="343568" cy="201168"/>
            </a:xfrm>
          </p:grpSpPr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39FED700-6F51-4036-9C8D-221D05C368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24" name="Oval 223">
                <a:extLst>
                  <a:ext uri="{FF2B5EF4-FFF2-40B4-BE49-F238E27FC236}">
                    <a16:creationId xmlns:a16="http://schemas.microsoft.com/office/drawing/2014/main" id="{66597513-5176-40A2-86F6-2F8DE9A03C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B3B160A8-CB26-4545-ACF3-B620AE5602A0}"/>
                </a:ext>
              </a:extLst>
            </p:cNvPr>
            <p:cNvGrpSpPr/>
            <p:nvPr/>
          </p:nvGrpSpPr>
          <p:grpSpPr>
            <a:xfrm>
              <a:off x="8070442" y="5330164"/>
              <a:ext cx="343568" cy="201168"/>
              <a:chOff x="7741064" y="1478893"/>
              <a:chExt cx="343568" cy="201168"/>
            </a:xfrm>
          </p:grpSpPr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4606F7B3-9F59-4F8A-A4FF-B84721714E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27" name="Oval 226">
                <a:extLst>
                  <a:ext uri="{FF2B5EF4-FFF2-40B4-BE49-F238E27FC236}">
                    <a16:creationId xmlns:a16="http://schemas.microsoft.com/office/drawing/2014/main" id="{6B07E0C1-3018-4E81-BDF8-4E33196E0E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EDE37C82-C7F9-4354-BF41-4F02EADB23F9}"/>
                </a:ext>
              </a:extLst>
            </p:cNvPr>
            <p:cNvGrpSpPr/>
            <p:nvPr/>
          </p:nvGrpSpPr>
          <p:grpSpPr>
            <a:xfrm>
              <a:off x="9293465" y="5325652"/>
              <a:ext cx="343568" cy="201168"/>
              <a:chOff x="7741064" y="1478893"/>
              <a:chExt cx="343568" cy="201168"/>
            </a:xfrm>
          </p:grpSpPr>
          <p:sp>
            <p:nvSpPr>
              <p:cNvPr id="229" name="Oval 228">
                <a:extLst>
                  <a:ext uri="{FF2B5EF4-FFF2-40B4-BE49-F238E27FC236}">
                    <a16:creationId xmlns:a16="http://schemas.microsoft.com/office/drawing/2014/main" id="{49B2ED1D-1284-4B71-BF94-E72FBDDDB8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30" name="Oval 229">
                <a:extLst>
                  <a:ext uri="{FF2B5EF4-FFF2-40B4-BE49-F238E27FC236}">
                    <a16:creationId xmlns:a16="http://schemas.microsoft.com/office/drawing/2014/main" id="{E8FBB872-DF7A-41D4-BA71-8EA1F0DC85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DBABFF5D-1B23-447F-B67F-2D9D13EB91AE}"/>
                </a:ext>
              </a:extLst>
            </p:cNvPr>
            <p:cNvGrpSpPr/>
            <p:nvPr/>
          </p:nvGrpSpPr>
          <p:grpSpPr>
            <a:xfrm>
              <a:off x="10144347" y="5321112"/>
              <a:ext cx="343568" cy="201168"/>
              <a:chOff x="7741064" y="1478893"/>
              <a:chExt cx="343568" cy="201168"/>
            </a:xfrm>
          </p:grpSpPr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6EB159B4-57B1-409F-A525-507E1A82E6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428ED90E-5F3C-4AA0-AD80-1D14A354AB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34" name="Group 233">
              <a:extLst>
                <a:ext uri="{FF2B5EF4-FFF2-40B4-BE49-F238E27FC236}">
                  <a16:creationId xmlns:a16="http://schemas.microsoft.com/office/drawing/2014/main" id="{BCCE8281-E06C-4848-85BD-8156E222EDB5}"/>
                </a:ext>
              </a:extLst>
            </p:cNvPr>
            <p:cNvGrpSpPr/>
            <p:nvPr/>
          </p:nvGrpSpPr>
          <p:grpSpPr>
            <a:xfrm>
              <a:off x="11001628" y="5319722"/>
              <a:ext cx="343568" cy="201168"/>
              <a:chOff x="7741064" y="1478893"/>
              <a:chExt cx="343568" cy="201168"/>
            </a:xfrm>
          </p:grpSpPr>
          <p:sp>
            <p:nvSpPr>
              <p:cNvPr id="235" name="Oval 234">
                <a:extLst>
                  <a:ext uri="{FF2B5EF4-FFF2-40B4-BE49-F238E27FC236}">
                    <a16:creationId xmlns:a16="http://schemas.microsoft.com/office/drawing/2014/main" id="{A8022510-D16D-4B06-B0CA-1FEEB5DF16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36" name="Oval 235">
                <a:extLst>
                  <a:ext uri="{FF2B5EF4-FFF2-40B4-BE49-F238E27FC236}">
                    <a16:creationId xmlns:a16="http://schemas.microsoft.com/office/drawing/2014/main" id="{A51C254C-B816-4433-9F7A-61822574EC0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37" name="Group 236">
              <a:extLst>
                <a:ext uri="{FF2B5EF4-FFF2-40B4-BE49-F238E27FC236}">
                  <a16:creationId xmlns:a16="http://schemas.microsoft.com/office/drawing/2014/main" id="{D07A87B0-1392-478F-8024-70EE81465C0B}"/>
                </a:ext>
              </a:extLst>
            </p:cNvPr>
            <p:cNvGrpSpPr/>
            <p:nvPr/>
          </p:nvGrpSpPr>
          <p:grpSpPr>
            <a:xfrm>
              <a:off x="4778563" y="5703025"/>
              <a:ext cx="343568" cy="201168"/>
              <a:chOff x="7741064" y="1478893"/>
              <a:chExt cx="343568" cy="201168"/>
            </a:xfrm>
          </p:grpSpPr>
          <p:sp>
            <p:nvSpPr>
              <p:cNvPr id="238" name="Oval 237">
                <a:extLst>
                  <a:ext uri="{FF2B5EF4-FFF2-40B4-BE49-F238E27FC236}">
                    <a16:creationId xmlns:a16="http://schemas.microsoft.com/office/drawing/2014/main" id="{ED9F2D1B-0A9A-4464-B0BC-F9636E2FE5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39" name="Oval 238">
                <a:extLst>
                  <a:ext uri="{FF2B5EF4-FFF2-40B4-BE49-F238E27FC236}">
                    <a16:creationId xmlns:a16="http://schemas.microsoft.com/office/drawing/2014/main" id="{FBD28238-B5EB-47BC-A1C5-C4C91134E2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1690DE6B-F24E-4237-BEA4-1F50A8D588BE}"/>
                </a:ext>
              </a:extLst>
            </p:cNvPr>
            <p:cNvGrpSpPr/>
            <p:nvPr/>
          </p:nvGrpSpPr>
          <p:grpSpPr>
            <a:xfrm>
              <a:off x="5650809" y="5705886"/>
              <a:ext cx="1144712" cy="201168"/>
              <a:chOff x="9024433" y="415438"/>
              <a:chExt cx="1144712" cy="201168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D2918DF5-6D15-4F73-BFF8-94D7D438EE7D}"/>
                  </a:ext>
                </a:extLst>
              </p:cNvPr>
              <p:cNvGrpSpPr/>
              <p:nvPr/>
            </p:nvGrpSpPr>
            <p:grpSpPr>
              <a:xfrm>
                <a:off x="9024433" y="415438"/>
                <a:ext cx="610616" cy="201168"/>
                <a:chOff x="7474302" y="431476"/>
                <a:chExt cx="610616" cy="201168"/>
              </a:xfrm>
            </p:grpSpPr>
            <p:grpSp>
              <p:nvGrpSpPr>
                <p:cNvPr id="249" name="Group 248">
                  <a:extLst>
                    <a:ext uri="{FF2B5EF4-FFF2-40B4-BE49-F238E27FC236}">
                      <a16:creationId xmlns:a16="http://schemas.microsoft.com/office/drawing/2014/main" id="{1CA42694-5DA3-42F8-A3A9-BD837FD5BF3C}"/>
                    </a:ext>
                  </a:extLst>
                </p:cNvPr>
                <p:cNvGrpSpPr/>
                <p:nvPr/>
              </p:nvGrpSpPr>
              <p:grpSpPr>
                <a:xfrm>
                  <a:off x="7474302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253" name="Oval 252">
                    <a:extLst>
                      <a:ext uri="{FF2B5EF4-FFF2-40B4-BE49-F238E27FC236}">
                        <a16:creationId xmlns:a16="http://schemas.microsoft.com/office/drawing/2014/main" id="{4A2CCCB8-E5A4-4489-A8FC-CE912172D7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4" name="Oval 253">
                    <a:extLst>
                      <a:ext uri="{FF2B5EF4-FFF2-40B4-BE49-F238E27FC236}">
                        <a16:creationId xmlns:a16="http://schemas.microsoft.com/office/drawing/2014/main" id="{28555173-1DFC-45D8-9DC5-FD20B3D2F2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50" name="Group 249">
                  <a:extLst>
                    <a:ext uri="{FF2B5EF4-FFF2-40B4-BE49-F238E27FC236}">
                      <a16:creationId xmlns:a16="http://schemas.microsoft.com/office/drawing/2014/main" id="{1C134FF4-0815-4A21-B11F-466349484450}"/>
                    </a:ext>
                  </a:extLst>
                </p:cNvPr>
                <p:cNvGrpSpPr/>
                <p:nvPr/>
              </p:nvGrpSpPr>
              <p:grpSpPr>
                <a:xfrm>
                  <a:off x="7741350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251" name="Oval 250">
                    <a:extLst>
                      <a:ext uri="{FF2B5EF4-FFF2-40B4-BE49-F238E27FC236}">
                        <a16:creationId xmlns:a16="http://schemas.microsoft.com/office/drawing/2014/main" id="{80156295-C6D5-42B9-B415-849CD3F4341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2" name="Oval 251">
                    <a:extLst>
                      <a:ext uri="{FF2B5EF4-FFF2-40B4-BE49-F238E27FC236}">
                        <a16:creationId xmlns:a16="http://schemas.microsoft.com/office/drawing/2014/main" id="{80A9A308-1CFF-4899-93F7-E2CD4140CEA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42" name="Group 241">
                <a:extLst>
                  <a:ext uri="{FF2B5EF4-FFF2-40B4-BE49-F238E27FC236}">
                    <a16:creationId xmlns:a16="http://schemas.microsoft.com/office/drawing/2014/main" id="{0EF93B96-4A6E-493B-AE31-85F80C1F3CB6}"/>
                  </a:ext>
                </a:extLst>
              </p:cNvPr>
              <p:cNvGrpSpPr/>
              <p:nvPr/>
            </p:nvGrpSpPr>
            <p:grpSpPr>
              <a:xfrm>
                <a:off x="9558529" y="415438"/>
                <a:ext cx="610616" cy="201168"/>
                <a:chOff x="7474302" y="431476"/>
                <a:chExt cx="610616" cy="201168"/>
              </a:xfrm>
            </p:grpSpPr>
            <p:grpSp>
              <p:nvGrpSpPr>
                <p:cNvPr id="243" name="Group 242">
                  <a:extLst>
                    <a:ext uri="{FF2B5EF4-FFF2-40B4-BE49-F238E27FC236}">
                      <a16:creationId xmlns:a16="http://schemas.microsoft.com/office/drawing/2014/main" id="{597C1207-AC59-424E-965A-B67BAA33AB4D}"/>
                    </a:ext>
                  </a:extLst>
                </p:cNvPr>
                <p:cNvGrpSpPr/>
                <p:nvPr/>
              </p:nvGrpSpPr>
              <p:grpSpPr>
                <a:xfrm>
                  <a:off x="7474302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247" name="Oval 246">
                    <a:extLst>
                      <a:ext uri="{FF2B5EF4-FFF2-40B4-BE49-F238E27FC236}">
                        <a16:creationId xmlns:a16="http://schemas.microsoft.com/office/drawing/2014/main" id="{D653D994-FD9B-4752-98B5-25EBEAE9414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" name="Oval 247">
                    <a:extLst>
                      <a:ext uri="{FF2B5EF4-FFF2-40B4-BE49-F238E27FC236}">
                        <a16:creationId xmlns:a16="http://schemas.microsoft.com/office/drawing/2014/main" id="{E8F89FC5-CFD6-4436-86F5-63A9FCDE024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44" name="Group 243">
                  <a:extLst>
                    <a:ext uri="{FF2B5EF4-FFF2-40B4-BE49-F238E27FC236}">
                      <a16:creationId xmlns:a16="http://schemas.microsoft.com/office/drawing/2014/main" id="{45F059FB-AACA-42AD-A7F4-ACB85B88D2BB}"/>
                    </a:ext>
                  </a:extLst>
                </p:cNvPr>
                <p:cNvGrpSpPr/>
                <p:nvPr/>
              </p:nvGrpSpPr>
              <p:grpSpPr>
                <a:xfrm>
                  <a:off x="7741350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245" name="Oval 244">
                    <a:extLst>
                      <a:ext uri="{FF2B5EF4-FFF2-40B4-BE49-F238E27FC236}">
                        <a16:creationId xmlns:a16="http://schemas.microsoft.com/office/drawing/2014/main" id="{4EFD2341-3B3B-4C38-8A19-D6087B9D87C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" name="Oval 245">
                    <a:extLst>
                      <a:ext uri="{FF2B5EF4-FFF2-40B4-BE49-F238E27FC236}">
                        <a16:creationId xmlns:a16="http://schemas.microsoft.com/office/drawing/2014/main" id="{1780C250-D720-4D43-AF10-542DAFCE4AA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55" name="Group 254">
              <a:extLst>
                <a:ext uri="{FF2B5EF4-FFF2-40B4-BE49-F238E27FC236}">
                  <a16:creationId xmlns:a16="http://schemas.microsoft.com/office/drawing/2014/main" id="{D141B740-95A4-4CB8-97FD-97738A02B61F}"/>
                </a:ext>
              </a:extLst>
            </p:cNvPr>
            <p:cNvGrpSpPr/>
            <p:nvPr/>
          </p:nvGrpSpPr>
          <p:grpSpPr>
            <a:xfrm>
              <a:off x="7386633" y="5710349"/>
              <a:ext cx="343568" cy="201168"/>
              <a:chOff x="7741064" y="1478893"/>
              <a:chExt cx="343568" cy="201168"/>
            </a:xfrm>
          </p:grpSpPr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0D825DA4-90AF-4DE0-9895-12F795BA0E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57" name="Oval 256">
                <a:extLst>
                  <a:ext uri="{FF2B5EF4-FFF2-40B4-BE49-F238E27FC236}">
                    <a16:creationId xmlns:a16="http://schemas.microsoft.com/office/drawing/2014/main" id="{397DECF2-6757-47CA-A012-FA735DE0D4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58" name="Group 257">
              <a:extLst>
                <a:ext uri="{FF2B5EF4-FFF2-40B4-BE49-F238E27FC236}">
                  <a16:creationId xmlns:a16="http://schemas.microsoft.com/office/drawing/2014/main" id="{ABAF2436-102F-4437-98A1-76CCFA564639}"/>
                </a:ext>
              </a:extLst>
            </p:cNvPr>
            <p:cNvGrpSpPr/>
            <p:nvPr/>
          </p:nvGrpSpPr>
          <p:grpSpPr>
            <a:xfrm>
              <a:off x="8382364" y="5705886"/>
              <a:ext cx="343568" cy="201168"/>
              <a:chOff x="7741064" y="1478893"/>
              <a:chExt cx="343568" cy="201168"/>
            </a:xfrm>
          </p:grpSpPr>
          <p:sp>
            <p:nvSpPr>
              <p:cNvPr id="259" name="Oval 258">
                <a:extLst>
                  <a:ext uri="{FF2B5EF4-FFF2-40B4-BE49-F238E27FC236}">
                    <a16:creationId xmlns:a16="http://schemas.microsoft.com/office/drawing/2014/main" id="{B3CB4A5C-E788-4392-BB40-FBF0C10E1BC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60" name="Oval 259">
                <a:extLst>
                  <a:ext uri="{FF2B5EF4-FFF2-40B4-BE49-F238E27FC236}">
                    <a16:creationId xmlns:a16="http://schemas.microsoft.com/office/drawing/2014/main" id="{89513C87-F2FC-411E-A239-F4D3E21A53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10223D89-3EA5-4F44-A7CE-11EC5B01682F}"/>
                </a:ext>
              </a:extLst>
            </p:cNvPr>
            <p:cNvGrpSpPr/>
            <p:nvPr/>
          </p:nvGrpSpPr>
          <p:grpSpPr>
            <a:xfrm>
              <a:off x="9416129" y="5704593"/>
              <a:ext cx="343568" cy="201168"/>
              <a:chOff x="7741064" y="1478893"/>
              <a:chExt cx="343568" cy="201168"/>
            </a:xfrm>
          </p:grpSpPr>
          <p:sp>
            <p:nvSpPr>
              <p:cNvPr id="262" name="Oval 261">
                <a:extLst>
                  <a:ext uri="{FF2B5EF4-FFF2-40B4-BE49-F238E27FC236}">
                    <a16:creationId xmlns:a16="http://schemas.microsoft.com/office/drawing/2014/main" id="{75970CE6-0699-4E2E-88BE-17F25461D0E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A324AF7B-D2C3-419A-A1EC-9F6B70AA54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64" name="Group 263">
              <a:extLst>
                <a:ext uri="{FF2B5EF4-FFF2-40B4-BE49-F238E27FC236}">
                  <a16:creationId xmlns:a16="http://schemas.microsoft.com/office/drawing/2014/main" id="{8D08E6D7-F343-4695-964E-5C5E66EE8B4C}"/>
                </a:ext>
              </a:extLst>
            </p:cNvPr>
            <p:cNvGrpSpPr/>
            <p:nvPr/>
          </p:nvGrpSpPr>
          <p:grpSpPr>
            <a:xfrm>
              <a:off x="10210384" y="5715297"/>
              <a:ext cx="610616" cy="201168"/>
              <a:chOff x="7474302" y="431476"/>
              <a:chExt cx="610616" cy="201168"/>
            </a:xfrm>
          </p:grpSpPr>
          <p:grpSp>
            <p:nvGrpSpPr>
              <p:cNvPr id="265" name="Group 264">
                <a:extLst>
                  <a:ext uri="{FF2B5EF4-FFF2-40B4-BE49-F238E27FC236}">
                    <a16:creationId xmlns:a16="http://schemas.microsoft.com/office/drawing/2014/main" id="{3B3CC2EE-495E-42D4-875D-D103211B076B}"/>
                  </a:ext>
                </a:extLst>
              </p:cNvPr>
              <p:cNvGrpSpPr/>
              <p:nvPr/>
            </p:nvGrpSpPr>
            <p:grpSpPr>
              <a:xfrm>
                <a:off x="7474302" y="431476"/>
                <a:ext cx="343568" cy="201168"/>
                <a:chOff x="7741064" y="1478893"/>
                <a:chExt cx="343568" cy="201168"/>
              </a:xfrm>
            </p:grpSpPr>
            <p:sp>
              <p:nvSpPr>
                <p:cNvPr id="269" name="Oval 268">
                  <a:extLst>
                    <a:ext uri="{FF2B5EF4-FFF2-40B4-BE49-F238E27FC236}">
                      <a16:creationId xmlns:a16="http://schemas.microsoft.com/office/drawing/2014/main" id="{DE7D4EE3-1FA9-4B69-B982-27903BDF15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410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Oval 269">
                  <a:extLst>
                    <a:ext uri="{FF2B5EF4-FFF2-40B4-BE49-F238E27FC236}">
                      <a16:creationId xmlns:a16="http://schemas.microsoft.com/office/drawing/2014/main" id="{5D7A4D7B-883D-44E8-BC4F-C9CF0DF27B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834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66" name="Group 265">
                <a:extLst>
                  <a:ext uri="{FF2B5EF4-FFF2-40B4-BE49-F238E27FC236}">
                    <a16:creationId xmlns:a16="http://schemas.microsoft.com/office/drawing/2014/main" id="{5F867840-D5C8-459A-A848-97BB06F498D3}"/>
                  </a:ext>
                </a:extLst>
              </p:cNvPr>
              <p:cNvGrpSpPr/>
              <p:nvPr/>
            </p:nvGrpSpPr>
            <p:grpSpPr>
              <a:xfrm>
                <a:off x="7741350" y="431476"/>
                <a:ext cx="343568" cy="201168"/>
                <a:chOff x="7741064" y="1478893"/>
                <a:chExt cx="343568" cy="201168"/>
              </a:xfrm>
            </p:grpSpPr>
            <p:sp>
              <p:nvSpPr>
                <p:cNvPr id="267" name="Oval 266">
                  <a:extLst>
                    <a:ext uri="{FF2B5EF4-FFF2-40B4-BE49-F238E27FC236}">
                      <a16:creationId xmlns:a16="http://schemas.microsoft.com/office/drawing/2014/main" id="{7113AB94-1B43-4274-9C7F-05E12EB674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410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Oval 267">
                  <a:extLst>
                    <a:ext uri="{FF2B5EF4-FFF2-40B4-BE49-F238E27FC236}">
                      <a16:creationId xmlns:a16="http://schemas.microsoft.com/office/drawing/2014/main" id="{D7E4A018-B8B3-4478-8044-659956D29DE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834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FEE7AED3-5DE8-4B8D-97FF-22261CFE917B}"/>
                </a:ext>
              </a:extLst>
            </p:cNvPr>
            <p:cNvGrpSpPr/>
            <p:nvPr/>
          </p:nvGrpSpPr>
          <p:grpSpPr>
            <a:xfrm>
              <a:off x="10760449" y="5711532"/>
              <a:ext cx="343568" cy="201168"/>
              <a:chOff x="7741064" y="1478893"/>
              <a:chExt cx="343568" cy="201168"/>
            </a:xfrm>
          </p:grpSpPr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9BF32694-69B5-4AC7-9969-6413BFFFCB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73" name="Oval 272">
                <a:extLst>
                  <a:ext uri="{FF2B5EF4-FFF2-40B4-BE49-F238E27FC236}">
                    <a16:creationId xmlns:a16="http://schemas.microsoft.com/office/drawing/2014/main" id="{262EB512-5D66-4C4B-AF75-5F1C1B2DF4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74" name="Group 273">
              <a:extLst>
                <a:ext uri="{FF2B5EF4-FFF2-40B4-BE49-F238E27FC236}">
                  <a16:creationId xmlns:a16="http://schemas.microsoft.com/office/drawing/2014/main" id="{3DEB6F7A-7196-41F7-AA6D-3E601EBAA9DB}"/>
                </a:ext>
              </a:extLst>
            </p:cNvPr>
            <p:cNvGrpSpPr/>
            <p:nvPr/>
          </p:nvGrpSpPr>
          <p:grpSpPr>
            <a:xfrm>
              <a:off x="4887531" y="6066595"/>
              <a:ext cx="343568" cy="201168"/>
              <a:chOff x="7741064" y="1478893"/>
              <a:chExt cx="343568" cy="201168"/>
            </a:xfrm>
          </p:grpSpPr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A6F9D237-2B49-4285-B38E-F170A81D7C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A6FD8392-E475-46D5-9AC4-CBDDCA62BD0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77" name="Group 276">
              <a:extLst>
                <a:ext uri="{FF2B5EF4-FFF2-40B4-BE49-F238E27FC236}">
                  <a16:creationId xmlns:a16="http://schemas.microsoft.com/office/drawing/2014/main" id="{C179649E-411F-4748-BFD5-A0B78F610D25}"/>
                </a:ext>
              </a:extLst>
            </p:cNvPr>
            <p:cNvGrpSpPr/>
            <p:nvPr/>
          </p:nvGrpSpPr>
          <p:grpSpPr>
            <a:xfrm>
              <a:off x="6012335" y="6075217"/>
              <a:ext cx="343568" cy="201168"/>
              <a:chOff x="7741064" y="1478893"/>
              <a:chExt cx="343568" cy="201168"/>
            </a:xfrm>
          </p:grpSpPr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2F392FD3-D870-4F92-B69C-4A8C530E5D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7410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C0FD8FD4-0789-4769-BAE8-0100820C93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883464" y="1478893"/>
                <a:ext cx="201168" cy="201168"/>
              </a:xfrm>
              <a:prstGeom prst="ellipse">
                <a:avLst/>
              </a:prstGeom>
              <a:solidFill>
                <a:srgbClr val="0070C0"/>
              </a:solidFill>
              <a:ln w="34925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063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799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rebuchet MS" panose="020B0603020202020204"/>
                  <a:ea typeface="+mn-ea"/>
                  <a:cs typeface="+mn-cs"/>
                </a:endParaRPr>
              </a:p>
            </p:txBody>
          </p:sp>
        </p:grpSp>
        <p:grpSp>
          <p:nvGrpSpPr>
            <p:cNvPr id="280" name="Group 279">
              <a:extLst>
                <a:ext uri="{FF2B5EF4-FFF2-40B4-BE49-F238E27FC236}">
                  <a16:creationId xmlns:a16="http://schemas.microsoft.com/office/drawing/2014/main" id="{514EB5E7-F514-4873-890F-F705CA636974}"/>
                </a:ext>
              </a:extLst>
            </p:cNvPr>
            <p:cNvGrpSpPr/>
            <p:nvPr/>
          </p:nvGrpSpPr>
          <p:grpSpPr>
            <a:xfrm>
              <a:off x="7203741" y="6080876"/>
              <a:ext cx="1144712" cy="201168"/>
              <a:chOff x="9024433" y="415438"/>
              <a:chExt cx="1144712" cy="201168"/>
            </a:xfrm>
          </p:grpSpPr>
          <p:grpSp>
            <p:nvGrpSpPr>
              <p:cNvPr id="281" name="Group 280">
                <a:extLst>
                  <a:ext uri="{FF2B5EF4-FFF2-40B4-BE49-F238E27FC236}">
                    <a16:creationId xmlns:a16="http://schemas.microsoft.com/office/drawing/2014/main" id="{E94A3FDC-EB04-4FD8-ACE1-6DFAFD6499AB}"/>
                  </a:ext>
                </a:extLst>
              </p:cNvPr>
              <p:cNvGrpSpPr/>
              <p:nvPr/>
            </p:nvGrpSpPr>
            <p:grpSpPr>
              <a:xfrm>
                <a:off x="9024433" y="415438"/>
                <a:ext cx="610616" cy="201168"/>
                <a:chOff x="7474302" y="431476"/>
                <a:chExt cx="610616" cy="201168"/>
              </a:xfrm>
            </p:grpSpPr>
            <p:grpSp>
              <p:nvGrpSpPr>
                <p:cNvPr id="289" name="Group 288">
                  <a:extLst>
                    <a:ext uri="{FF2B5EF4-FFF2-40B4-BE49-F238E27FC236}">
                      <a16:creationId xmlns:a16="http://schemas.microsoft.com/office/drawing/2014/main" id="{1AD0C326-D774-4354-B915-AB4135174DDB}"/>
                    </a:ext>
                  </a:extLst>
                </p:cNvPr>
                <p:cNvGrpSpPr/>
                <p:nvPr/>
              </p:nvGrpSpPr>
              <p:grpSpPr>
                <a:xfrm>
                  <a:off x="7474302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04AB1715-B8CC-40F4-AF11-5E7E5D86F87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4F16CF44-BD0F-406F-9952-40BB8019E9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90" name="Group 289">
                  <a:extLst>
                    <a:ext uri="{FF2B5EF4-FFF2-40B4-BE49-F238E27FC236}">
                      <a16:creationId xmlns:a16="http://schemas.microsoft.com/office/drawing/2014/main" id="{DCE0FFF6-6BA9-4BA3-B152-F8D6F3ED03E8}"/>
                    </a:ext>
                  </a:extLst>
                </p:cNvPr>
                <p:cNvGrpSpPr/>
                <p:nvPr/>
              </p:nvGrpSpPr>
              <p:grpSpPr>
                <a:xfrm>
                  <a:off x="7741350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E1EAC031-6A80-4B6A-A0FE-8E408A9A733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11510209-E0AC-4F3C-BAED-B145BC103BB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282" name="Group 281">
                <a:extLst>
                  <a:ext uri="{FF2B5EF4-FFF2-40B4-BE49-F238E27FC236}">
                    <a16:creationId xmlns:a16="http://schemas.microsoft.com/office/drawing/2014/main" id="{64D987A3-2F5F-4B96-BB28-B268F89B3605}"/>
                  </a:ext>
                </a:extLst>
              </p:cNvPr>
              <p:cNvGrpSpPr/>
              <p:nvPr/>
            </p:nvGrpSpPr>
            <p:grpSpPr>
              <a:xfrm>
                <a:off x="9558529" y="415438"/>
                <a:ext cx="610616" cy="201168"/>
                <a:chOff x="7474302" y="431476"/>
                <a:chExt cx="610616" cy="201168"/>
              </a:xfrm>
            </p:grpSpPr>
            <p:grpSp>
              <p:nvGrpSpPr>
                <p:cNvPr id="283" name="Group 282">
                  <a:extLst>
                    <a:ext uri="{FF2B5EF4-FFF2-40B4-BE49-F238E27FC236}">
                      <a16:creationId xmlns:a16="http://schemas.microsoft.com/office/drawing/2014/main" id="{EA983758-B926-4C14-8932-68091FDD7F6F}"/>
                    </a:ext>
                  </a:extLst>
                </p:cNvPr>
                <p:cNvGrpSpPr/>
                <p:nvPr/>
              </p:nvGrpSpPr>
              <p:grpSpPr>
                <a:xfrm>
                  <a:off x="7474302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287" name="Oval 286">
                    <a:extLst>
                      <a:ext uri="{FF2B5EF4-FFF2-40B4-BE49-F238E27FC236}">
                        <a16:creationId xmlns:a16="http://schemas.microsoft.com/office/drawing/2014/main" id="{50BCB156-1267-4463-AC62-30A3B5223B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8" name="Oval 287">
                    <a:extLst>
                      <a:ext uri="{FF2B5EF4-FFF2-40B4-BE49-F238E27FC236}">
                        <a16:creationId xmlns:a16="http://schemas.microsoft.com/office/drawing/2014/main" id="{360184C1-7462-4621-8EE9-D076606804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7EF070C9-6E31-4545-9B2F-0561A72200D4}"/>
                    </a:ext>
                  </a:extLst>
                </p:cNvPr>
                <p:cNvGrpSpPr/>
                <p:nvPr/>
              </p:nvGrpSpPr>
              <p:grpSpPr>
                <a:xfrm>
                  <a:off x="7741350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285" name="Oval 284">
                    <a:extLst>
                      <a:ext uri="{FF2B5EF4-FFF2-40B4-BE49-F238E27FC236}">
                        <a16:creationId xmlns:a16="http://schemas.microsoft.com/office/drawing/2014/main" id="{0F7D3D6E-552B-4970-A7B6-58B70A8886B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6" name="Oval 285">
                    <a:extLst>
                      <a:ext uri="{FF2B5EF4-FFF2-40B4-BE49-F238E27FC236}">
                        <a16:creationId xmlns:a16="http://schemas.microsoft.com/office/drawing/2014/main" id="{2547B626-BAE4-458B-A425-4ED1017CEA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95" name="Group 294">
              <a:extLst>
                <a:ext uri="{FF2B5EF4-FFF2-40B4-BE49-F238E27FC236}">
                  <a16:creationId xmlns:a16="http://schemas.microsoft.com/office/drawing/2014/main" id="{B254A9C9-AD2C-4BBD-B808-B50AB9BCED68}"/>
                </a:ext>
              </a:extLst>
            </p:cNvPr>
            <p:cNvGrpSpPr/>
            <p:nvPr/>
          </p:nvGrpSpPr>
          <p:grpSpPr>
            <a:xfrm>
              <a:off x="9095258" y="6081577"/>
              <a:ext cx="610616" cy="201168"/>
              <a:chOff x="7474302" y="431476"/>
              <a:chExt cx="610616" cy="201168"/>
            </a:xfrm>
          </p:grpSpPr>
          <p:grpSp>
            <p:nvGrpSpPr>
              <p:cNvPr id="296" name="Group 295">
                <a:extLst>
                  <a:ext uri="{FF2B5EF4-FFF2-40B4-BE49-F238E27FC236}">
                    <a16:creationId xmlns:a16="http://schemas.microsoft.com/office/drawing/2014/main" id="{C0443796-3629-4BBE-BC77-DC6667D8A990}"/>
                  </a:ext>
                </a:extLst>
              </p:cNvPr>
              <p:cNvGrpSpPr/>
              <p:nvPr/>
            </p:nvGrpSpPr>
            <p:grpSpPr>
              <a:xfrm>
                <a:off x="7474302" y="431476"/>
                <a:ext cx="343568" cy="201168"/>
                <a:chOff x="7741064" y="1478893"/>
                <a:chExt cx="343568" cy="201168"/>
              </a:xfrm>
            </p:grpSpPr>
            <p:sp>
              <p:nvSpPr>
                <p:cNvPr id="300" name="Oval 299">
                  <a:extLst>
                    <a:ext uri="{FF2B5EF4-FFF2-40B4-BE49-F238E27FC236}">
                      <a16:creationId xmlns:a16="http://schemas.microsoft.com/office/drawing/2014/main" id="{3566FD4B-367D-4BDE-B7E0-5581AA6E9C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410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01" name="Oval 300">
                  <a:extLst>
                    <a:ext uri="{FF2B5EF4-FFF2-40B4-BE49-F238E27FC236}">
                      <a16:creationId xmlns:a16="http://schemas.microsoft.com/office/drawing/2014/main" id="{0E2DE83E-9558-4A23-89D2-9079C0D83D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834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97" name="Group 296">
                <a:extLst>
                  <a:ext uri="{FF2B5EF4-FFF2-40B4-BE49-F238E27FC236}">
                    <a16:creationId xmlns:a16="http://schemas.microsoft.com/office/drawing/2014/main" id="{3D088BD3-E16A-438E-9E25-C3CF7BF67E35}"/>
                  </a:ext>
                </a:extLst>
              </p:cNvPr>
              <p:cNvGrpSpPr/>
              <p:nvPr/>
            </p:nvGrpSpPr>
            <p:grpSpPr>
              <a:xfrm>
                <a:off x="7741350" y="431476"/>
                <a:ext cx="343568" cy="201168"/>
                <a:chOff x="7741064" y="1478893"/>
                <a:chExt cx="343568" cy="201168"/>
              </a:xfrm>
            </p:grpSpPr>
            <p:sp>
              <p:nvSpPr>
                <p:cNvPr id="298" name="Oval 297">
                  <a:extLst>
                    <a:ext uri="{FF2B5EF4-FFF2-40B4-BE49-F238E27FC236}">
                      <a16:creationId xmlns:a16="http://schemas.microsoft.com/office/drawing/2014/main" id="{DA4ECF0B-55B2-4708-B360-B970C4BC53B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7410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299" name="Oval 298">
                  <a:extLst>
                    <a:ext uri="{FF2B5EF4-FFF2-40B4-BE49-F238E27FC236}">
                      <a16:creationId xmlns:a16="http://schemas.microsoft.com/office/drawing/2014/main" id="{F061483C-591F-41D0-AFA0-D57767879EA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883464" y="1478893"/>
                  <a:ext cx="201168" cy="201168"/>
                </a:xfrm>
                <a:prstGeom prst="ellipse">
                  <a:avLst/>
                </a:prstGeom>
                <a:solidFill>
                  <a:srgbClr val="0070C0"/>
                </a:solidFill>
                <a:ln w="34925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57063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799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rebuchet MS" panose="020B060302020202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872BF7D0-7093-4561-9C61-A7A0BADAC274}"/>
                </a:ext>
              </a:extLst>
            </p:cNvPr>
            <p:cNvGrpSpPr/>
            <p:nvPr/>
          </p:nvGrpSpPr>
          <p:grpSpPr>
            <a:xfrm>
              <a:off x="10288677" y="6101952"/>
              <a:ext cx="1144712" cy="201168"/>
              <a:chOff x="9024433" y="415438"/>
              <a:chExt cx="1144712" cy="201168"/>
            </a:xfrm>
          </p:grpSpPr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AEF3BB21-AC4B-4228-897A-B365DCC8FF29}"/>
                  </a:ext>
                </a:extLst>
              </p:cNvPr>
              <p:cNvGrpSpPr/>
              <p:nvPr/>
            </p:nvGrpSpPr>
            <p:grpSpPr>
              <a:xfrm>
                <a:off x="9024433" y="415438"/>
                <a:ext cx="610616" cy="201168"/>
                <a:chOff x="7474302" y="431476"/>
                <a:chExt cx="610616" cy="201168"/>
              </a:xfrm>
            </p:grpSpPr>
            <p:grpSp>
              <p:nvGrpSpPr>
                <p:cNvPr id="311" name="Group 310">
                  <a:extLst>
                    <a:ext uri="{FF2B5EF4-FFF2-40B4-BE49-F238E27FC236}">
                      <a16:creationId xmlns:a16="http://schemas.microsoft.com/office/drawing/2014/main" id="{62FBFEBD-0A7A-43C4-AC39-B5D51749200E}"/>
                    </a:ext>
                  </a:extLst>
                </p:cNvPr>
                <p:cNvGrpSpPr/>
                <p:nvPr/>
              </p:nvGrpSpPr>
              <p:grpSpPr>
                <a:xfrm>
                  <a:off x="7474302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315" name="Oval 314">
                    <a:extLst>
                      <a:ext uri="{FF2B5EF4-FFF2-40B4-BE49-F238E27FC236}">
                        <a16:creationId xmlns:a16="http://schemas.microsoft.com/office/drawing/2014/main" id="{1B0C97AF-06DB-4F0C-8694-AC6E6C856C8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6" name="Oval 315">
                    <a:extLst>
                      <a:ext uri="{FF2B5EF4-FFF2-40B4-BE49-F238E27FC236}">
                        <a16:creationId xmlns:a16="http://schemas.microsoft.com/office/drawing/2014/main" id="{F4D40138-70DE-4B6B-8089-1284CB10E5F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12" name="Group 311">
                  <a:extLst>
                    <a:ext uri="{FF2B5EF4-FFF2-40B4-BE49-F238E27FC236}">
                      <a16:creationId xmlns:a16="http://schemas.microsoft.com/office/drawing/2014/main" id="{77A5B058-9969-431E-A307-B9D04B8851E5}"/>
                    </a:ext>
                  </a:extLst>
                </p:cNvPr>
                <p:cNvGrpSpPr/>
                <p:nvPr/>
              </p:nvGrpSpPr>
              <p:grpSpPr>
                <a:xfrm>
                  <a:off x="7741350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313" name="Oval 312">
                    <a:extLst>
                      <a:ext uri="{FF2B5EF4-FFF2-40B4-BE49-F238E27FC236}">
                        <a16:creationId xmlns:a16="http://schemas.microsoft.com/office/drawing/2014/main" id="{2B8B205E-5758-4730-ABC7-17040B66BD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4" name="Oval 313">
                    <a:extLst>
                      <a:ext uri="{FF2B5EF4-FFF2-40B4-BE49-F238E27FC236}">
                        <a16:creationId xmlns:a16="http://schemas.microsoft.com/office/drawing/2014/main" id="{4B9C2601-D0F6-4A1F-8557-ABC2F005C0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04" name="Group 303">
                <a:extLst>
                  <a:ext uri="{FF2B5EF4-FFF2-40B4-BE49-F238E27FC236}">
                    <a16:creationId xmlns:a16="http://schemas.microsoft.com/office/drawing/2014/main" id="{CC5421A6-C481-473A-A87A-4B4AC5E88805}"/>
                  </a:ext>
                </a:extLst>
              </p:cNvPr>
              <p:cNvGrpSpPr/>
              <p:nvPr/>
            </p:nvGrpSpPr>
            <p:grpSpPr>
              <a:xfrm>
                <a:off x="9558529" y="415438"/>
                <a:ext cx="610616" cy="201168"/>
                <a:chOff x="7474302" y="431476"/>
                <a:chExt cx="610616" cy="201168"/>
              </a:xfrm>
            </p:grpSpPr>
            <p:grpSp>
              <p:nvGrpSpPr>
                <p:cNvPr id="305" name="Group 304">
                  <a:extLst>
                    <a:ext uri="{FF2B5EF4-FFF2-40B4-BE49-F238E27FC236}">
                      <a16:creationId xmlns:a16="http://schemas.microsoft.com/office/drawing/2014/main" id="{78CB5964-6308-4077-80BC-C1BC7CC1D22F}"/>
                    </a:ext>
                  </a:extLst>
                </p:cNvPr>
                <p:cNvGrpSpPr/>
                <p:nvPr/>
              </p:nvGrpSpPr>
              <p:grpSpPr>
                <a:xfrm>
                  <a:off x="7474302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309" name="Oval 308">
                    <a:extLst>
                      <a:ext uri="{FF2B5EF4-FFF2-40B4-BE49-F238E27FC236}">
                        <a16:creationId xmlns:a16="http://schemas.microsoft.com/office/drawing/2014/main" id="{93DFDDB7-530B-418A-AD41-2FF85707E32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0" name="Oval 309">
                    <a:extLst>
                      <a:ext uri="{FF2B5EF4-FFF2-40B4-BE49-F238E27FC236}">
                        <a16:creationId xmlns:a16="http://schemas.microsoft.com/office/drawing/2014/main" id="{0627C933-FFAA-4697-9798-56A5736A36E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06" name="Group 305">
                  <a:extLst>
                    <a:ext uri="{FF2B5EF4-FFF2-40B4-BE49-F238E27FC236}">
                      <a16:creationId xmlns:a16="http://schemas.microsoft.com/office/drawing/2014/main" id="{5DDA0590-561C-4B8F-BBA8-72BDAAC1265C}"/>
                    </a:ext>
                  </a:extLst>
                </p:cNvPr>
                <p:cNvGrpSpPr/>
                <p:nvPr/>
              </p:nvGrpSpPr>
              <p:grpSpPr>
                <a:xfrm>
                  <a:off x="7741350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307" name="Oval 306">
                    <a:extLst>
                      <a:ext uri="{FF2B5EF4-FFF2-40B4-BE49-F238E27FC236}">
                        <a16:creationId xmlns:a16="http://schemas.microsoft.com/office/drawing/2014/main" id="{A8D9A8D5-FC7C-4924-A0EA-F1FFBFA0885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8" name="Oval 307">
                    <a:extLst>
                      <a:ext uri="{FF2B5EF4-FFF2-40B4-BE49-F238E27FC236}">
                        <a16:creationId xmlns:a16="http://schemas.microsoft.com/office/drawing/2014/main" id="{F9193826-045F-4948-9B68-6120A8885BC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15420F73-7ED4-4ED7-AF54-4E6344A0C200}"/>
                </a:ext>
              </a:extLst>
            </p:cNvPr>
            <p:cNvGrpSpPr/>
            <p:nvPr/>
          </p:nvGrpSpPr>
          <p:grpSpPr>
            <a:xfrm>
              <a:off x="5036715" y="6437223"/>
              <a:ext cx="1144712" cy="201168"/>
              <a:chOff x="9024433" y="415438"/>
              <a:chExt cx="1144712" cy="201168"/>
            </a:xfrm>
          </p:grpSpPr>
          <p:grpSp>
            <p:nvGrpSpPr>
              <p:cNvPr id="318" name="Group 317">
                <a:extLst>
                  <a:ext uri="{FF2B5EF4-FFF2-40B4-BE49-F238E27FC236}">
                    <a16:creationId xmlns:a16="http://schemas.microsoft.com/office/drawing/2014/main" id="{20940386-4459-45A6-8E6A-1B9D1BAF2562}"/>
                  </a:ext>
                </a:extLst>
              </p:cNvPr>
              <p:cNvGrpSpPr/>
              <p:nvPr/>
            </p:nvGrpSpPr>
            <p:grpSpPr>
              <a:xfrm>
                <a:off x="9024433" y="415438"/>
                <a:ext cx="610616" cy="201168"/>
                <a:chOff x="7474302" y="431476"/>
                <a:chExt cx="610616" cy="201168"/>
              </a:xfrm>
            </p:grpSpPr>
            <p:grpSp>
              <p:nvGrpSpPr>
                <p:cNvPr id="326" name="Group 325">
                  <a:extLst>
                    <a:ext uri="{FF2B5EF4-FFF2-40B4-BE49-F238E27FC236}">
                      <a16:creationId xmlns:a16="http://schemas.microsoft.com/office/drawing/2014/main" id="{4159ECA4-713D-4920-9BFD-41D2D76DF1F8}"/>
                    </a:ext>
                  </a:extLst>
                </p:cNvPr>
                <p:cNvGrpSpPr/>
                <p:nvPr/>
              </p:nvGrpSpPr>
              <p:grpSpPr>
                <a:xfrm>
                  <a:off x="7474302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330" name="Oval 329">
                    <a:extLst>
                      <a:ext uri="{FF2B5EF4-FFF2-40B4-BE49-F238E27FC236}">
                        <a16:creationId xmlns:a16="http://schemas.microsoft.com/office/drawing/2014/main" id="{9314D1AB-BFE8-476A-8D2A-2B18CFA69FA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1" name="Oval 330">
                    <a:extLst>
                      <a:ext uri="{FF2B5EF4-FFF2-40B4-BE49-F238E27FC236}">
                        <a16:creationId xmlns:a16="http://schemas.microsoft.com/office/drawing/2014/main" id="{4C57D750-0018-41AC-87C5-6BA86E4FD7D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7" name="Group 326">
                  <a:extLst>
                    <a:ext uri="{FF2B5EF4-FFF2-40B4-BE49-F238E27FC236}">
                      <a16:creationId xmlns:a16="http://schemas.microsoft.com/office/drawing/2014/main" id="{0E87A4D1-5D8D-4773-B6BD-CAF4CEC61C07}"/>
                    </a:ext>
                  </a:extLst>
                </p:cNvPr>
                <p:cNvGrpSpPr/>
                <p:nvPr/>
              </p:nvGrpSpPr>
              <p:grpSpPr>
                <a:xfrm>
                  <a:off x="7741350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328" name="Oval 327">
                    <a:extLst>
                      <a:ext uri="{FF2B5EF4-FFF2-40B4-BE49-F238E27FC236}">
                        <a16:creationId xmlns:a16="http://schemas.microsoft.com/office/drawing/2014/main" id="{82E7A1DD-D093-4170-9EFC-614E311CAC5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9" name="Oval 328">
                    <a:extLst>
                      <a:ext uri="{FF2B5EF4-FFF2-40B4-BE49-F238E27FC236}">
                        <a16:creationId xmlns:a16="http://schemas.microsoft.com/office/drawing/2014/main" id="{C1710869-4C9F-4DD4-884A-D6DCAE2D0A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19" name="Group 318">
                <a:extLst>
                  <a:ext uri="{FF2B5EF4-FFF2-40B4-BE49-F238E27FC236}">
                    <a16:creationId xmlns:a16="http://schemas.microsoft.com/office/drawing/2014/main" id="{08EDA0E4-1002-4361-A670-C604022EC083}"/>
                  </a:ext>
                </a:extLst>
              </p:cNvPr>
              <p:cNvGrpSpPr/>
              <p:nvPr/>
            </p:nvGrpSpPr>
            <p:grpSpPr>
              <a:xfrm>
                <a:off x="9558529" y="415438"/>
                <a:ext cx="610616" cy="201168"/>
                <a:chOff x="7474302" y="431476"/>
                <a:chExt cx="610616" cy="201168"/>
              </a:xfrm>
            </p:grpSpPr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2446D65F-ACB1-4114-9723-2E94E6952FDD}"/>
                    </a:ext>
                  </a:extLst>
                </p:cNvPr>
                <p:cNvGrpSpPr/>
                <p:nvPr/>
              </p:nvGrpSpPr>
              <p:grpSpPr>
                <a:xfrm>
                  <a:off x="7474302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324" name="Oval 323">
                    <a:extLst>
                      <a:ext uri="{FF2B5EF4-FFF2-40B4-BE49-F238E27FC236}">
                        <a16:creationId xmlns:a16="http://schemas.microsoft.com/office/drawing/2014/main" id="{51D66FE9-6D26-41D5-A9D4-36C5FD28743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5" name="Oval 324">
                    <a:extLst>
                      <a:ext uri="{FF2B5EF4-FFF2-40B4-BE49-F238E27FC236}">
                        <a16:creationId xmlns:a16="http://schemas.microsoft.com/office/drawing/2014/main" id="{C078BF34-E2DA-440A-9AA2-BECD6A3E8D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5607552C-50CA-4233-8CBB-FA18DAAB7371}"/>
                    </a:ext>
                  </a:extLst>
                </p:cNvPr>
                <p:cNvGrpSpPr/>
                <p:nvPr/>
              </p:nvGrpSpPr>
              <p:grpSpPr>
                <a:xfrm>
                  <a:off x="7741350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322" name="Oval 321">
                    <a:extLst>
                      <a:ext uri="{FF2B5EF4-FFF2-40B4-BE49-F238E27FC236}">
                        <a16:creationId xmlns:a16="http://schemas.microsoft.com/office/drawing/2014/main" id="{A8C45473-DE52-46DB-8F34-7DF1DAA056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3" name="Oval 322">
                    <a:extLst>
                      <a:ext uri="{FF2B5EF4-FFF2-40B4-BE49-F238E27FC236}">
                        <a16:creationId xmlns:a16="http://schemas.microsoft.com/office/drawing/2014/main" id="{9460F29E-927C-435A-9B97-8B09626150B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332" name="Group 331">
              <a:extLst>
                <a:ext uri="{FF2B5EF4-FFF2-40B4-BE49-F238E27FC236}">
                  <a16:creationId xmlns:a16="http://schemas.microsoft.com/office/drawing/2014/main" id="{C6E421E9-F395-43BF-9A5D-C6C60F7C3989}"/>
                </a:ext>
              </a:extLst>
            </p:cNvPr>
            <p:cNvGrpSpPr/>
            <p:nvPr/>
          </p:nvGrpSpPr>
          <p:grpSpPr>
            <a:xfrm>
              <a:off x="7126065" y="6432831"/>
              <a:ext cx="1144712" cy="201168"/>
              <a:chOff x="9024433" y="415438"/>
              <a:chExt cx="1144712" cy="201168"/>
            </a:xfrm>
          </p:grpSpPr>
          <p:grpSp>
            <p:nvGrpSpPr>
              <p:cNvPr id="333" name="Group 332">
                <a:extLst>
                  <a:ext uri="{FF2B5EF4-FFF2-40B4-BE49-F238E27FC236}">
                    <a16:creationId xmlns:a16="http://schemas.microsoft.com/office/drawing/2014/main" id="{A2B2712B-347E-4102-836C-1AED5A7BB97E}"/>
                  </a:ext>
                </a:extLst>
              </p:cNvPr>
              <p:cNvGrpSpPr/>
              <p:nvPr/>
            </p:nvGrpSpPr>
            <p:grpSpPr>
              <a:xfrm>
                <a:off x="9024433" y="415438"/>
                <a:ext cx="610616" cy="201168"/>
                <a:chOff x="7474302" y="431476"/>
                <a:chExt cx="610616" cy="201168"/>
              </a:xfrm>
            </p:grpSpPr>
            <p:grpSp>
              <p:nvGrpSpPr>
                <p:cNvPr id="341" name="Group 340">
                  <a:extLst>
                    <a:ext uri="{FF2B5EF4-FFF2-40B4-BE49-F238E27FC236}">
                      <a16:creationId xmlns:a16="http://schemas.microsoft.com/office/drawing/2014/main" id="{9EE00929-CC1E-4671-BCCC-B5B30EDC4DF7}"/>
                    </a:ext>
                  </a:extLst>
                </p:cNvPr>
                <p:cNvGrpSpPr/>
                <p:nvPr/>
              </p:nvGrpSpPr>
              <p:grpSpPr>
                <a:xfrm>
                  <a:off x="7474302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345" name="Oval 344">
                    <a:extLst>
                      <a:ext uri="{FF2B5EF4-FFF2-40B4-BE49-F238E27FC236}">
                        <a16:creationId xmlns:a16="http://schemas.microsoft.com/office/drawing/2014/main" id="{2E7B13B5-8778-414B-BCC1-D0F2ACD573C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6" name="Oval 345">
                    <a:extLst>
                      <a:ext uri="{FF2B5EF4-FFF2-40B4-BE49-F238E27FC236}">
                        <a16:creationId xmlns:a16="http://schemas.microsoft.com/office/drawing/2014/main" id="{F5A6C9D3-CA20-475D-8462-16C73670B60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42" name="Group 341">
                  <a:extLst>
                    <a:ext uri="{FF2B5EF4-FFF2-40B4-BE49-F238E27FC236}">
                      <a16:creationId xmlns:a16="http://schemas.microsoft.com/office/drawing/2014/main" id="{49C0C8AC-6E82-4645-BCDA-C4C9A97DEF1E}"/>
                    </a:ext>
                  </a:extLst>
                </p:cNvPr>
                <p:cNvGrpSpPr/>
                <p:nvPr/>
              </p:nvGrpSpPr>
              <p:grpSpPr>
                <a:xfrm>
                  <a:off x="7741350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343" name="Oval 342">
                    <a:extLst>
                      <a:ext uri="{FF2B5EF4-FFF2-40B4-BE49-F238E27FC236}">
                        <a16:creationId xmlns:a16="http://schemas.microsoft.com/office/drawing/2014/main" id="{EA1C7C01-7F56-49DA-89FE-D96DAE07A92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4" name="Oval 343">
                    <a:extLst>
                      <a:ext uri="{FF2B5EF4-FFF2-40B4-BE49-F238E27FC236}">
                        <a16:creationId xmlns:a16="http://schemas.microsoft.com/office/drawing/2014/main" id="{FD32AA3A-02E0-409B-B62B-E4E32C441AB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34" name="Group 333">
                <a:extLst>
                  <a:ext uri="{FF2B5EF4-FFF2-40B4-BE49-F238E27FC236}">
                    <a16:creationId xmlns:a16="http://schemas.microsoft.com/office/drawing/2014/main" id="{D6A8DB46-08E3-4115-B84B-1334E6B3EC13}"/>
                  </a:ext>
                </a:extLst>
              </p:cNvPr>
              <p:cNvGrpSpPr/>
              <p:nvPr/>
            </p:nvGrpSpPr>
            <p:grpSpPr>
              <a:xfrm>
                <a:off x="9558529" y="415438"/>
                <a:ext cx="610616" cy="201168"/>
                <a:chOff x="7474302" y="431476"/>
                <a:chExt cx="610616" cy="201168"/>
              </a:xfrm>
            </p:grpSpPr>
            <p:grpSp>
              <p:nvGrpSpPr>
                <p:cNvPr id="335" name="Group 334">
                  <a:extLst>
                    <a:ext uri="{FF2B5EF4-FFF2-40B4-BE49-F238E27FC236}">
                      <a16:creationId xmlns:a16="http://schemas.microsoft.com/office/drawing/2014/main" id="{4167903E-3BB3-49F1-9848-4B0836505272}"/>
                    </a:ext>
                  </a:extLst>
                </p:cNvPr>
                <p:cNvGrpSpPr/>
                <p:nvPr/>
              </p:nvGrpSpPr>
              <p:grpSpPr>
                <a:xfrm>
                  <a:off x="7474302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339" name="Oval 338">
                    <a:extLst>
                      <a:ext uri="{FF2B5EF4-FFF2-40B4-BE49-F238E27FC236}">
                        <a16:creationId xmlns:a16="http://schemas.microsoft.com/office/drawing/2014/main" id="{AA09085F-2268-4BD1-907C-6CBFFD1E019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0" name="Oval 339">
                    <a:extLst>
                      <a:ext uri="{FF2B5EF4-FFF2-40B4-BE49-F238E27FC236}">
                        <a16:creationId xmlns:a16="http://schemas.microsoft.com/office/drawing/2014/main" id="{5E540DF7-5793-4455-AAB4-55F7000BBD6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36" name="Group 335">
                  <a:extLst>
                    <a:ext uri="{FF2B5EF4-FFF2-40B4-BE49-F238E27FC236}">
                      <a16:creationId xmlns:a16="http://schemas.microsoft.com/office/drawing/2014/main" id="{73CC9357-CCBA-4E1B-8C4C-104D77FC5014}"/>
                    </a:ext>
                  </a:extLst>
                </p:cNvPr>
                <p:cNvGrpSpPr/>
                <p:nvPr/>
              </p:nvGrpSpPr>
              <p:grpSpPr>
                <a:xfrm>
                  <a:off x="7741350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FCF18A45-44A8-47EF-B29C-3AEB256BCB5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8" name="Oval 337">
                    <a:extLst>
                      <a:ext uri="{FF2B5EF4-FFF2-40B4-BE49-F238E27FC236}">
                        <a16:creationId xmlns:a16="http://schemas.microsoft.com/office/drawing/2014/main" id="{3653C63A-1241-4BFB-91CB-BBDA1E42266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347" name="Group 346">
              <a:extLst>
                <a:ext uri="{FF2B5EF4-FFF2-40B4-BE49-F238E27FC236}">
                  <a16:creationId xmlns:a16="http://schemas.microsoft.com/office/drawing/2014/main" id="{D34AF022-B1E2-41E6-828D-986EE8AB0A54}"/>
                </a:ext>
              </a:extLst>
            </p:cNvPr>
            <p:cNvGrpSpPr/>
            <p:nvPr/>
          </p:nvGrpSpPr>
          <p:grpSpPr>
            <a:xfrm>
              <a:off x="8805967" y="6430661"/>
              <a:ext cx="1144712" cy="201168"/>
              <a:chOff x="9024433" y="415438"/>
              <a:chExt cx="1144712" cy="201168"/>
            </a:xfrm>
          </p:grpSpPr>
          <p:grpSp>
            <p:nvGrpSpPr>
              <p:cNvPr id="348" name="Group 347">
                <a:extLst>
                  <a:ext uri="{FF2B5EF4-FFF2-40B4-BE49-F238E27FC236}">
                    <a16:creationId xmlns:a16="http://schemas.microsoft.com/office/drawing/2014/main" id="{AB9142EB-0965-4386-B38F-84E80AC8FDA6}"/>
                  </a:ext>
                </a:extLst>
              </p:cNvPr>
              <p:cNvGrpSpPr/>
              <p:nvPr/>
            </p:nvGrpSpPr>
            <p:grpSpPr>
              <a:xfrm>
                <a:off x="9024433" y="415438"/>
                <a:ext cx="610616" cy="201168"/>
                <a:chOff x="7474302" y="431476"/>
                <a:chExt cx="610616" cy="201168"/>
              </a:xfrm>
            </p:grpSpPr>
            <p:grpSp>
              <p:nvGrpSpPr>
                <p:cNvPr id="356" name="Group 355">
                  <a:extLst>
                    <a:ext uri="{FF2B5EF4-FFF2-40B4-BE49-F238E27FC236}">
                      <a16:creationId xmlns:a16="http://schemas.microsoft.com/office/drawing/2014/main" id="{E34E2270-1582-47EB-BD44-637D279F1030}"/>
                    </a:ext>
                  </a:extLst>
                </p:cNvPr>
                <p:cNvGrpSpPr/>
                <p:nvPr/>
              </p:nvGrpSpPr>
              <p:grpSpPr>
                <a:xfrm>
                  <a:off x="7474302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360" name="Oval 359">
                    <a:extLst>
                      <a:ext uri="{FF2B5EF4-FFF2-40B4-BE49-F238E27FC236}">
                        <a16:creationId xmlns:a16="http://schemas.microsoft.com/office/drawing/2014/main" id="{A935DD78-7569-467F-9D34-4B49A631363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1" name="Oval 360">
                    <a:extLst>
                      <a:ext uri="{FF2B5EF4-FFF2-40B4-BE49-F238E27FC236}">
                        <a16:creationId xmlns:a16="http://schemas.microsoft.com/office/drawing/2014/main" id="{637EAC38-EB4C-4168-9708-BB6AD38BEC8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7" name="Group 356">
                  <a:extLst>
                    <a:ext uri="{FF2B5EF4-FFF2-40B4-BE49-F238E27FC236}">
                      <a16:creationId xmlns:a16="http://schemas.microsoft.com/office/drawing/2014/main" id="{BA7024CA-1719-42E5-AABF-10DB0F381A45}"/>
                    </a:ext>
                  </a:extLst>
                </p:cNvPr>
                <p:cNvGrpSpPr/>
                <p:nvPr/>
              </p:nvGrpSpPr>
              <p:grpSpPr>
                <a:xfrm>
                  <a:off x="7741350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358" name="Oval 357">
                    <a:extLst>
                      <a:ext uri="{FF2B5EF4-FFF2-40B4-BE49-F238E27FC236}">
                        <a16:creationId xmlns:a16="http://schemas.microsoft.com/office/drawing/2014/main" id="{9E457757-0860-47AD-B8A2-6B056B2E68B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9" name="Oval 358">
                    <a:extLst>
                      <a:ext uri="{FF2B5EF4-FFF2-40B4-BE49-F238E27FC236}">
                        <a16:creationId xmlns:a16="http://schemas.microsoft.com/office/drawing/2014/main" id="{97534988-C0EC-4F2B-BC58-A9B7DCF7318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49" name="Group 348">
                <a:extLst>
                  <a:ext uri="{FF2B5EF4-FFF2-40B4-BE49-F238E27FC236}">
                    <a16:creationId xmlns:a16="http://schemas.microsoft.com/office/drawing/2014/main" id="{E6963617-40B5-4158-8B79-246C6323F464}"/>
                  </a:ext>
                </a:extLst>
              </p:cNvPr>
              <p:cNvGrpSpPr/>
              <p:nvPr/>
            </p:nvGrpSpPr>
            <p:grpSpPr>
              <a:xfrm>
                <a:off x="9558529" y="415438"/>
                <a:ext cx="610616" cy="201168"/>
                <a:chOff x="7474302" y="431476"/>
                <a:chExt cx="610616" cy="201168"/>
              </a:xfrm>
            </p:grpSpPr>
            <p:grpSp>
              <p:nvGrpSpPr>
                <p:cNvPr id="350" name="Group 349">
                  <a:extLst>
                    <a:ext uri="{FF2B5EF4-FFF2-40B4-BE49-F238E27FC236}">
                      <a16:creationId xmlns:a16="http://schemas.microsoft.com/office/drawing/2014/main" id="{00346883-0E3A-433E-BFC0-0DC5A10242EA}"/>
                    </a:ext>
                  </a:extLst>
                </p:cNvPr>
                <p:cNvGrpSpPr/>
                <p:nvPr/>
              </p:nvGrpSpPr>
              <p:grpSpPr>
                <a:xfrm>
                  <a:off x="7474302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354" name="Oval 353">
                    <a:extLst>
                      <a:ext uri="{FF2B5EF4-FFF2-40B4-BE49-F238E27FC236}">
                        <a16:creationId xmlns:a16="http://schemas.microsoft.com/office/drawing/2014/main" id="{56AD6104-992F-4740-BF26-84C3A9C8B5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5" name="Oval 354">
                    <a:extLst>
                      <a:ext uri="{FF2B5EF4-FFF2-40B4-BE49-F238E27FC236}">
                        <a16:creationId xmlns:a16="http://schemas.microsoft.com/office/drawing/2014/main" id="{C3CF4B1C-EB93-438A-8EC8-E9EACCDD3E8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51" name="Group 350">
                  <a:extLst>
                    <a:ext uri="{FF2B5EF4-FFF2-40B4-BE49-F238E27FC236}">
                      <a16:creationId xmlns:a16="http://schemas.microsoft.com/office/drawing/2014/main" id="{B39F95C7-9151-4254-B877-BEDFBC4CDD77}"/>
                    </a:ext>
                  </a:extLst>
                </p:cNvPr>
                <p:cNvGrpSpPr/>
                <p:nvPr/>
              </p:nvGrpSpPr>
              <p:grpSpPr>
                <a:xfrm>
                  <a:off x="7741350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352" name="Oval 351">
                    <a:extLst>
                      <a:ext uri="{FF2B5EF4-FFF2-40B4-BE49-F238E27FC236}">
                        <a16:creationId xmlns:a16="http://schemas.microsoft.com/office/drawing/2014/main" id="{59011301-20A7-4B5F-87A7-3DD6B931DB8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3" name="Oval 352">
                    <a:extLst>
                      <a:ext uri="{FF2B5EF4-FFF2-40B4-BE49-F238E27FC236}">
                        <a16:creationId xmlns:a16="http://schemas.microsoft.com/office/drawing/2014/main" id="{E1F2599F-FAFE-45C1-89E2-0424B327BC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362" name="Group 361">
              <a:extLst>
                <a:ext uri="{FF2B5EF4-FFF2-40B4-BE49-F238E27FC236}">
                  <a16:creationId xmlns:a16="http://schemas.microsoft.com/office/drawing/2014/main" id="{D02C91E9-3C23-483E-BD40-F0272D552354}"/>
                </a:ext>
              </a:extLst>
            </p:cNvPr>
            <p:cNvGrpSpPr/>
            <p:nvPr/>
          </p:nvGrpSpPr>
          <p:grpSpPr>
            <a:xfrm>
              <a:off x="10288677" y="6432375"/>
              <a:ext cx="1144712" cy="201168"/>
              <a:chOff x="9024433" y="415438"/>
              <a:chExt cx="1144712" cy="201168"/>
            </a:xfrm>
          </p:grpSpPr>
          <p:grpSp>
            <p:nvGrpSpPr>
              <p:cNvPr id="363" name="Group 362">
                <a:extLst>
                  <a:ext uri="{FF2B5EF4-FFF2-40B4-BE49-F238E27FC236}">
                    <a16:creationId xmlns:a16="http://schemas.microsoft.com/office/drawing/2014/main" id="{F77341E6-5AE8-421A-8686-BE21D3BDD014}"/>
                  </a:ext>
                </a:extLst>
              </p:cNvPr>
              <p:cNvGrpSpPr/>
              <p:nvPr/>
            </p:nvGrpSpPr>
            <p:grpSpPr>
              <a:xfrm>
                <a:off x="9024433" y="415438"/>
                <a:ext cx="610616" cy="201168"/>
                <a:chOff x="7474302" y="431476"/>
                <a:chExt cx="610616" cy="201168"/>
              </a:xfrm>
            </p:grpSpPr>
            <p:grpSp>
              <p:nvGrpSpPr>
                <p:cNvPr id="371" name="Group 370">
                  <a:extLst>
                    <a:ext uri="{FF2B5EF4-FFF2-40B4-BE49-F238E27FC236}">
                      <a16:creationId xmlns:a16="http://schemas.microsoft.com/office/drawing/2014/main" id="{D2DB3AF6-2EAE-49EE-9B31-2755F79ECEB7}"/>
                    </a:ext>
                  </a:extLst>
                </p:cNvPr>
                <p:cNvGrpSpPr/>
                <p:nvPr/>
              </p:nvGrpSpPr>
              <p:grpSpPr>
                <a:xfrm>
                  <a:off x="7474302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375" name="Oval 374">
                    <a:extLst>
                      <a:ext uri="{FF2B5EF4-FFF2-40B4-BE49-F238E27FC236}">
                        <a16:creationId xmlns:a16="http://schemas.microsoft.com/office/drawing/2014/main" id="{9302136E-DFE7-44ED-A69D-9A7FDAED77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6" name="Oval 375">
                    <a:extLst>
                      <a:ext uri="{FF2B5EF4-FFF2-40B4-BE49-F238E27FC236}">
                        <a16:creationId xmlns:a16="http://schemas.microsoft.com/office/drawing/2014/main" id="{545B9AFA-F84D-4E14-98DD-E77B6536C6F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72" name="Group 371">
                  <a:extLst>
                    <a:ext uri="{FF2B5EF4-FFF2-40B4-BE49-F238E27FC236}">
                      <a16:creationId xmlns:a16="http://schemas.microsoft.com/office/drawing/2014/main" id="{FED9D4B9-9CE5-4139-BABD-89D542040323}"/>
                    </a:ext>
                  </a:extLst>
                </p:cNvPr>
                <p:cNvGrpSpPr/>
                <p:nvPr/>
              </p:nvGrpSpPr>
              <p:grpSpPr>
                <a:xfrm>
                  <a:off x="7741350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373" name="Oval 372">
                    <a:extLst>
                      <a:ext uri="{FF2B5EF4-FFF2-40B4-BE49-F238E27FC236}">
                        <a16:creationId xmlns:a16="http://schemas.microsoft.com/office/drawing/2014/main" id="{701F4B46-541A-4589-9CA5-79FCB903D2F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4" name="Oval 373">
                    <a:extLst>
                      <a:ext uri="{FF2B5EF4-FFF2-40B4-BE49-F238E27FC236}">
                        <a16:creationId xmlns:a16="http://schemas.microsoft.com/office/drawing/2014/main" id="{ACD22753-1BC8-42EF-8C92-EABB68C0E07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364" name="Group 363">
                <a:extLst>
                  <a:ext uri="{FF2B5EF4-FFF2-40B4-BE49-F238E27FC236}">
                    <a16:creationId xmlns:a16="http://schemas.microsoft.com/office/drawing/2014/main" id="{8599DDF0-DCB8-4B88-A74C-A5C42ACD474A}"/>
                  </a:ext>
                </a:extLst>
              </p:cNvPr>
              <p:cNvGrpSpPr/>
              <p:nvPr/>
            </p:nvGrpSpPr>
            <p:grpSpPr>
              <a:xfrm>
                <a:off x="9558529" y="415438"/>
                <a:ext cx="610616" cy="201168"/>
                <a:chOff x="7474302" y="431476"/>
                <a:chExt cx="610616" cy="201168"/>
              </a:xfrm>
            </p:grpSpPr>
            <p:grpSp>
              <p:nvGrpSpPr>
                <p:cNvPr id="365" name="Group 364">
                  <a:extLst>
                    <a:ext uri="{FF2B5EF4-FFF2-40B4-BE49-F238E27FC236}">
                      <a16:creationId xmlns:a16="http://schemas.microsoft.com/office/drawing/2014/main" id="{134C0C58-2DFF-4CFC-879A-9F1497C80C5F}"/>
                    </a:ext>
                  </a:extLst>
                </p:cNvPr>
                <p:cNvGrpSpPr/>
                <p:nvPr/>
              </p:nvGrpSpPr>
              <p:grpSpPr>
                <a:xfrm>
                  <a:off x="7474302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369" name="Oval 368">
                    <a:extLst>
                      <a:ext uri="{FF2B5EF4-FFF2-40B4-BE49-F238E27FC236}">
                        <a16:creationId xmlns:a16="http://schemas.microsoft.com/office/drawing/2014/main" id="{E268682F-5805-4E24-8200-670EBF161A4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0" name="Oval 369">
                    <a:extLst>
                      <a:ext uri="{FF2B5EF4-FFF2-40B4-BE49-F238E27FC236}">
                        <a16:creationId xmlns:a16="http://schemas.microsoft.com/office/drawing/2014/main" id="{A43EEE0B-E95A-41C6-8157-3ED15DF54F3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366" name="Group 365">
                  <a:extLst>
                    <a:ext uri="{FF2B5EF4-FFF2-40B4-BE49-F238E27FC236}">
                      <a16:creationId xmlns:a16="http://schemas.microsoft.com/office/drawing/2014/main" id="{8839717D-DF74-4A41-9084-C5A894AA8045}"/>
                    </a:ext>
                  </a:extLst>
                </p:cNvPr>
                <p:cNvGrpSpPr/>
                <p:nvPr/>
              </p:nvGrpSpPr>
              <p:grpSpPr>
                <a:xfrm>
                  <a:off x="7741350" y="431476"/>
                  <a:ext cx="343568" cy="201168"/>
                  <a:chOff x="7741064" y="1478893"/>
                  <a:chExt cx="343568" cy="201168"/>
                </a:xfrm>
              </p:grpSpPr>
              <p:sp>
                <p:nvSpPr>
                  <p:cNvPr id="367" name="Oval 366">
                    <a:extLst>
                      <a:ext uri="{FF2B5EF4-FFF2-40B4-BE49-F238E27FC236}">
                        <a16:creationId xmlns:a16="http://schemas.microsoft.com/office/drawing/2014/main" id="{A62B7A2A-91E5-4882-8D14-1C288503DB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7410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8" name="Oval 367">
                    <a:extLst>
                      <a:ext uri="{FF2B5EF4-FFF2-40B4-BE49-F238E27FC236}">
                        <a16:creationId xmlns:a16="http://schemas.microsoft.com/office/drawing/2014/main" id="{901A0F25-6C2B-4005-8B48-2EECCD31F6F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7883464" y="1478893"/>
                    <a:ext cx="201168" cy="201168"/>
                  </a:xfrm>
                  <a:prstGeom prst="ellipse">
                    <a:avLst/>
                  </a:prstGeom>
                  <a:solidFill>
                    <a:srgbClr val="0070C0"/>
                  </a:solidFill>
                  <a:ln w="34925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063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799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rebuchet MS" panose="020B060302020202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cxnSp>
          <p:nvCxnSpPr>
            <p:cNvPr id="377" name="Straight Connector 376">
              <a:extLst>
                <a:ext uri="{FF2B5EF4-FFF2-40B4-BE49-F238E27FC236}">
                  <a16:creationId xmlns:a16="http://schemas.microsoft.com/office/drawing/2014/main" id="{5BBAAB8A-E9CE-49FC-AAEA-6419E1F671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28105" y="1245956"/>
              <a:ext cx="7696198" cy="0"/>
            </a:xfrm>
            <a:prstGeom prst="line">
              <a:avLst/>
            </a:prstGeom>
            <a:noFill/>
            <a:ln w="19050" cap="flat" cmpd="sng" algn="ctr">
              <a:solidFill>
                <a:srgbClr val="FFA033"/>
              </a:solidFill>
              <a:prstDash val="dash"/>
            </a:ln>
            <a:effectLst/>
          </p:spPr>
        </p:cxnSp>
        <p:sp>
          <p:nvSpPr>
            <p:cNvPr id="378" name="TextBox 377">
              <a:extLst>
                <a:ext uri="{FF2B5EF4-FFF2-40B4-BE49-F238E27FC236}">
                  <a16:creationId xmlns:a16="http://schemas.microsoft.com/office/drawing/2014/main" id="{F7C39AC9-A0F1-4733-BFFF-C20DA5CF325B}"/>
                </a:ext>
              </a:extLst>
            </p:cNvPr>
            <p:cNvSpPr txBox="1"/>
            <p:nvPr/>
          </p:nvSpPr>
          <p:spPr>
            <a:xfrm>
              <a:off x="4075646" y="783690"/>
              <a:ext cx="169636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Release on Demand</a:t>
              </a:r>
            </a:p>
          </p:txBody>
        </p:sp>
        <p:sp>
          <p:nvSpPr>
            <p:cNvPr id="379" name="TextBox 378">
              <a:extLst>
                <a:ext uri="{FF2B5EF4-FFF2-40B4-BE49-F238E27FC236}">
                  <a16:creationId xmlns:a16="http://schemas.microsoft.com/office/drawing/2014/main" id="{AB54B28B-D536-4EE1-B836-84E7A57E87A4}"/>
                </a:ext>
              </a:extLst>
            </p:cNvPr>
            <p:cNvSpPr txBox="1"/>
            <p:nvPr/>
          </p:nvSpPr>
          <p:spPr>
            <a:xfrm>
              <a:off x="6538452" y="781211"/>
              <a:ext cx="169636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Release on Demand</a:t>
              </a:r>
            </a:p>
          </p:txBody>
        </p:sp>
        <p:sp>
          <p:nvSpPr>
            <p:cNvPr id="380" name="TextBox 379">
              <a:extLst>
                <a:ext uri="{FF2B5EF4-FFF2-40B4-BE49-F238E27FC236}">
                  <a16:creationId xmlns:a16="http://schemas.microsoft.com/office/drawing/2014/main" id="{491E02E7-EE0A-46A8-87C3-D54812C3F7E0}"/>
                </a:ext>
              </a:extLst>
            </p:cNvPr>
            <p:cNvSpPr txBox="1"/>
            <p:nvPr/>
          </p:nvSpPr>
          <p:spPr>
            <a:xfrm>
              <a:off x="9004756" y="789362"/>
              <a:ext cx="1696362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Release on Demand</a:t>
              </a:r>
            </a:p>
          </p:txBody>
        </p:sp>
        <p:sp>
          <p:nvSpPr>
            <p:cNvPr id="381" name="Cube 380">
              <a:extLst>
                <a:ext uri="{FF2B5EF4-FFF2-40B4-BE49-F238E27FC236}">
                  <a16:creationId xmlns:a16="http://schemas.microsoft.com/office/drawing/2014/main" id="{1403D2B1-72F4-4B45-851F-945F45DCC4A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958958" y="1115666"/>
              <a:ext cx="228600" cy="228600"/>
            </a:xfrm>
            <a:prstGeom prst="cub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2" name="Cube 381">
              <a:extLst>
                <a:ext uri="{FF2B5EF4-FFF2-40B4-BE49-F238E27FC236}">
                  <a16:creationId xmlns:a16="http://schemas.microsoft.com/office/drawing/2014/main" id="{813FEDF8-31CE-49E4-B617-61DD6EAF7EC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13443" y="1110949"/>
              <a:ext cx="228600" cy="228600"/>
            </a:xfrm>
            <a:prstGeom prst="cub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Cube 382">
              <a:extLst>
                <a:ext uri="{FF2B5EF4-FFF2-40B4-BE49-F238E27FC236}">
                  <a16:creationId xmlns:a16="http://schemas.microsoft.com/office/drawing/2014/main" id="{775B45C0-B223-458F-B938-23CD719D57D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01745" y="1105192"/>
              <a:ext cx="228600" cy="228600"/>
            </a:xfrm>
            <a:prstGeom prst="cub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4" name="Cube 383">
              <a:extLst>
                <a:ext uri="{FF2B5EF4-FFF2-40B4-BE49-F238E27FC236}">
                  <a16:creationId xmlns:a16="http://schemas.microsoft.com/office/drawing/2014/main" id="{BF49BEBF-35D3-4296-9030-8033055BE2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1659" y="1088988"/>
              <a:ext cx="228600" cy="228600"/>
            </a:xfrm>
            <a:prstGeom prst="cub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5" name="Cube 384">
              <a:extLst>
                <a:ext uri="{FF2B5EF4-FFF2-40B4-BE49-F238E27FC236}">
                  <a16:creationId xmlns:a16="http://schemas.microsoft.com/office/drawing/2014/main" id="{3009F6FC-8656-4275-9C9C-C365D43043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746096" y="1109061"/>
              <a:ext cx="228600" cy="228600"/>
            </a:xfrm>
            <a:prstGeom prst="cub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6" name="Cube 385">
              <a:extLst>
                <a:ext uri="{FF2B5EF4-FFF2-40B4-BE49-F238E27FC236}">
                  <a16:creationId xmlns:a16="http://schemas.microsoft.com/office/drawing/2014/main" id="{EE91186B-575B-4D56-8685-3C4750815E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187527" y="1117652"/>
              <a:ext cx="228600" cy="228600"/>
            </a:xfrm>
            <a:prstGeom prst="cub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7" name="Cube 386">
              <a:extLst>
                <a:ext uri="{FF2B5EF4-FFF2-40B4-BE49-F238E27FC236}">
                  <a16:creationId xmlns:a16="http://schemas.microsoft.com/office/drawing/2014/main" id="{E6BB7C58-279C-4943-923C-DB781090A9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867318" y="1088988"/>
              <a:ext cx="228600" cy="228600"/>
            </a:xfrm>
            <a:prstGeom prst="cub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8" name="Cube 387">
              <a:extLst>
                <a:ext uri="{FF2B5EF4-FFF2-40B4-BE49-F238E27FC236}">
                  <a16:creationId xmlns:a16="http://schemas.microsoft.com/office/drawing/2014/main" id="{E520E8B9-5332-437A-9B72-5527084873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20415" y="1085379"/>
              <a:ext cx="228600" cy="228600"/>
            </a:xfrm>
            <a:prstGeom prst="cub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9" name="Cube 388">
              <a:extLst>
                <a:ext uri="{FF2B5EF4-FFF2-40B4-BE49-F238E27FC236}">
                  <a16:creationId xmlns:a16="http://schemas.microsoft.com/office/drawing/2014/main" id="{6F91E403-5879-4041-9768-7BF3BF0D623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98023" y="1082259"/>
              <a:ext cx="228600" cy="228600"/>
            </a:xfrm>
            <a:prstGeom prst="cub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Cube 389">
              <a:extLst>
                <a:ext uri="{FF2B5EF4-FFF2-40B4-BE49-F238E27FC236}">
                  <a16:creationId xmlns:a16="http://schemas.microsoft.com/office/drawing/2014/main" id="{ADF6116F-B1DF-4A05-BFAB-640591A9A16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75512" y="1089982"/>
              <a:ext cx="228600" cy="228600"/>
            </a:xfrm>
            <a:prstGeom prst="cub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Cube 390">
              <a:extLst>
                <a:ext uri="{FF2B5EF4-FFF2-40B4-BE49-F238E27FC236}">
                  <a16:creationId xmlns:a16="http://schemas.microsoft.com/office/drawing/2014/main" id="{05288274-DAEE-4BD7-98DA-90AF1C070D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970897" y="1097139"/>
              <a:ext cx="228600" cy="228600"/>
            </a:xfrm>
            <a:prstGeom prst="cub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Cube 391">
              <a:extLst>
                <a:ext uri="{FF2B5EF4-FFF2-40B4-BE49-F238E27FC236}">
                  <a16:creationId xmlns:a16="http://schemas.microsoft.com/office/drawing/2014/main" id="{8F67CDB8-DA10-4B5D-AC8A-A9EE8E05B5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39166" y="1117569"/>
              <a:ext cx="228600" cy="228600"/>
            </a:xfrm>
            <a:prstGeom prst="cub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Cube 392">
              <a:extLst>
                <a:ext uri="{FF2B5EF4-FFF2-40B4-BE49-F238E27FC236}">
                  <a16:creationId xmlns:a16="http://schemas.microsoft.com/office/drawing/2014/main" id="{49A55555-F8F8-4D03-888F-2F063A2192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32477" y="1098430"/>
              <a:ext cx="228600" cy="228600"/>
            </a:xfrm>
            <a:prstGeom prst="cub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TextBox 393">
              <a:extLst>
                <a:ext uri="{FF2B5EF4-FFF2-40B4-BE49-F238E27FC236}">
                  <a16:creationId xmlns:a16="http://schemas.microsoft.com/office/drawing/2014/main" id="{0056DA43-A1D3-49B5-8C1C-4C305400DA1F}"/>
                </a:ext>
              </a:extLst>
            </p:cNvPr>
            <p:cNvSpPr txBox="1"/>
            <p:nvPr/>
          </p:nvSpPr>
          <p:spPr>
            <a:xfrm>
              <a:off x="5942852" y="28796"/>
              <a:ext cx="3539610" cy="604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Continuous Flow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D35DB3E-0151-4B92-A2E6-6607981BB6BF}"/>
              </a:ext>
            </a:extLst>
          </p:cNvPr>
          <p:cNvSpPr txBox="1"/>
          <p:nvPr/>
        </p:nvSpPr>
        <p:spPr>
          <a:xfrm>
            <a:off x="185320" y="6530841"/>
            <a:ext cx="43840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effectLst/>
                <a:latin typeface="Times New Roman" panose="02020603050405020304" pitchFamily="18" charset="0"/>
                <a:ea typeface="MS Mincho" panose="02020609040205080304" pitchFamily="49" charset="-128"/>
              </a:rPr>
              <a:t>Adapted from Figure 2 (Enterprise solution delivery, n.d.).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80918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8EB5FB-123C-4AB0-A64F-CDA03640B8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4" y="1056545"/>
            <a:ext cx="12067538" cy="5436330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A18FCFD-DD74-4E1D-8DEF-AA3DAE4F3E9A}"/>
              </a:ext>
            </a:extLst>
          </p:cNvPr>
          <p:cNvSpPr txBox="1">
            <a:spLocks/>
          </p:cNvSpPr>
          <p:nvPr/>
        </p:nvSpPr>
        <p:spPr>
          <a:xfrm>
            <a:off x="838200" y="681605"/>
            <a:ext cx="11316976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0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155FC70-52C1-4CF6-9C90-867996BE67F9}"/>
              </a:ext>
            </a:extLst>
          </p:cNvPr>
          <p:cNvSpPr txBox="1">
            <a:spLocks/>
          </p:cNvSpPr>
          <p:nvPr/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149FD-26F7-3645-B4E7-BA8B8CC5EEA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758E4-6865-4AC8-ACE3-889B6D5DD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188" y="365125"/>
            <a:ext cx="617174" cy="328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9BCA22-B94C-4BB3-A84D-C9E435F54762}"/>
              </a:ext>
            </a:extLst>
          </p:cNvPr>
          <p:cNvSpPr txBox="1"/>
          <p:nvPr/>
        </p:nvSpPr>
        <p:spPr>
          <a:xfrm>
            <a:off x="7964149" y="6447907"/>
            <a:ext cx="6097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Photo by </a:t>
            </a:r>
            <a:r>
              <a:rPr lang="en-US" dirty="0">
                <a:hlinkClick r:id="rId5"/>
              </a:rPr>
              <a:t>Robert </a:t>
            </a:r>
            <a:r>
              <a:rPr lang="en-US" dirty="0" err="1">
                <a:hlinkClick r:id="rId5"/>
              </a:rPr>
              <a:t>Anasch</a:t>
            </a:r>
            <a:r>
              <a:rPr lang="en-US" dirty="0"/>
              <a:t> on </a:t>
            </a:r>
            <a:r>
              <a:rPr lang="en-US" dirty="0" err="1">
                <a:hlinkClick r:id="rId6"/>
              </a:rPr>
              <a:t>Unsplash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B45B42-939A-4E0D-B4B0-7EC33579784C}"/>
              </a:ext>
            </a:extLst>
          </p:cNvPr>
          <p:cNvSpPr/>
          <p:nvPr/>
        </p:nvSpPr>
        <p:spPr>
          <a:xfrm>
            <a:off x="36824" y="987716"/>
            <a:ext cx="12155176" cy="5551815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24857104-BB55-40C5-92BE-F14DA9ACA325}"/>
              </a:ext>
            </a:extLst>
          </p:cNvPr>
          <p:cNvSpPr txBox="1">
            <a:spLocks/>
          </p:cNvSpPr>
          <p:nvPr/>
        </p:nvSpPr>
        <p:spPr>
          <a:xfrm>
            <a:off x="559396" y="1242637"/>
            <a:ext cx="10515599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indent="-457200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Same systems engineering activities in the “Vee” model are implemented in a smaller scope</a:t>
            </a:r>
          </a:p>
          <a:p>
            <a:pPr marL="857250" marR="0" lvl="2" indent="-342900" defTabSz="45706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Elements of the “Vee” model in the development life cycle of a story</a:t>
            </a:r>
          </a:p>
          <a:p>
            <a:pPr marL="1314450" lvl="3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Understanding what needs to be done (“requirements”)</a:t>
            </a:r>
          </a:p>
          <a:p>
            <a:pPr marL="1314450" lvl="3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Determining how it should be done (architecture, design)</a:t>
            </a:r>
          </a:p>
          <a:p>
            <a:pPr marL="1314450" lvl="3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Implementing the approach</a:t>
            </a:r>
          </a:p>
          <a:p>
            <a:pPr marL="1314450" lvl="3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Meeting story acceptance criteria (verification and validation)</a:t>
            </a:r>
          </a:p>
          <a:p>
            <a:pPr marL="85725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8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5725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8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00050" lvl="1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8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D1293-0FE3-4663-8E11-31C48AA3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187" y="160792"/>
            <a:ext cx="10515600" cy="1325563"/>
          </a:xfrm>
        </p:spPr>
        <p:txBody>
          <a:bodyPr/>
          <a:lstStyle/>
          <a:p>
            <a:r>
              <a:rPr lang="en-US" sz="3200" dirty="0"/>
              <a:t>New Agile Principles: 4) Reframe systems engineering terminology </a:t>
            </a:r>
          </a:p>
        </p:txBody>
      </p:sp>
    </p:spTree>
    <p:extLst>
      <p:ext uri="{BB962C8B-B14F-4D97-AF65-F5344CB8AC3E}">
        <p14:creationId xmlns:p14="http://schemas.microsoft.com/office/powerpoint/2010/main" val="3666683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1293-0FE3-4663-8E11-31C48AA3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380"/>
            <a:ext cx="10515600" cy="1325563"/>
          </a:xfrm>
        </p:spPr>
        <p:txBody>
          <a:bodyPr/>
          <a:lstStyle/>
          <a:p>
            <a:r>
              <a:rPr lang="en-US" sz="3200" dirty="0"/>
              <a:t>Summary – Principles address challenges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A18FCFD-DD74-4E1D-8DEF-AA3DAE4F3E9A}"/>
              </a:ext>
            </a:extLst>
          </p:cNvPr>
          <p:cNvSpPr txBox="1">
            <a:spLocks/>
          </p:cNvSpPr>
          <p:nvPr/>
        </p:nvSpPr>
        <p:spPr>
          <a:xfrm>
            <a:off x="838200" y="681605"/>
            <a:ext cx="11316976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0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155FC70-52C1-4CF6-9C90-867996BE67F9}"/>
              </a:ext>
            </a:extLst>
          </p:cNvPr>
          <p:cNvSpPr txBox="1">
            <a:spLocks/>
          </p:cNvSpPr>
          <p:nvPr/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149FD-26F7-3645-B4E7-BA8B8CC5EEA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758E4-6865-4AC8-ACE3-889B6D5DD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188" y="365125"/>
            <a:ext cx="617174" cy="328284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6A55228-43E6-4686-845D-CA30823B28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583292"/>
              </p:ext>
            </p:extLst>
          </p:nvPr>
        </p:nvGraphicFramePr>
        <p:xfrm>
          <a:off x="771506" y="876345"/>
          <a:ext cx="10515600" cy="5883313"/>
        </p:xfrm>
        <a:graphic>
          <a:graphicData uri="http://schemas.openxmlformats.org/drawingml/2006/table">
            <a:tbl>
              <a:tblPr>
                <a:tableStyleId>{16D9F66E-5EB9-4882-86FB-DCBF35E3C3E4}</a:tableStyleId>
              </a:tblPr>
              <a:tblGrid>
                <a:gridCol w="2050212">
                  <a:extLst>
                    <a:ext uri="{9D8B030D-6E8A-4147-A177-3AD203B41FA5}">
                      <a16:colId xmlns:a16="http://schemas.microsoft.com/office/drawing/2014/main" val="4107427077"/>
                    </a:ext>
                  </a:extLst>
                </a:gridCol>
                <a:gridCol w="1917939">
                  <a:extLst>
                    <a:ext uri="{9D8B030D-6E8A-4147-A177-3AD203B41FA5}">
                      <a16:colId xmlns:a16="http://schemas.microsoft.com/office/drawing/2014/main" val="2812790956"/>
                    </a:ext>
                  </a:extLst>
                </a:gridCol>
                <a:gridCol w="2083279">
                  <a:extLst>
                    <a:ext uri="{9D8B030D-6E8A-4147-A177-3AD203B41FA5}">
                      <a16:colId xmlns:a16="http://schemas.microsoft.com/office/drawing/2014/main" val="4071974827"/>
                    </a:ext>
                  </a:extLst>
                </a:gridCol>
                <a:gridCol w="2083279">
                  <a:extLst>
                    <a:ext uri="{9D8B030D-6E8A-4147-A177-3AD203B41FA5}">
                      <a16:colId xmlns:a16="http://schemas.microsoft.com/office/drawing/2014/main" val="973181735"/>
                    </a:ext>
                  </a:extLst>
                </a:gridCol>
                <a:gridCol w="2380891">
                  <a:extLst>
                    <a:ext uri="{9D8B030D-6E8A-4147-A177-3AD203B41FA5}">
                      <a16:colId xmlns:a16="http://schemas.microsoft.com/office/drawing/2014/main" val="3114421720"/>
                    </a:ext>
                  </a:extLst>
                </a:gridCol>
              </a:tblGrid>
              <a:tr h="177042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      </a:t>
                      </a:r>
                      <a:r>
                        <a:rPr lang="en-GB" sz="2000" b="1" i="1" dirty="0">
                          <a:effectLst/>
                        </a:rPr>
                        <a:t>New Agile</a:t>
                      </a:r>
                      <a:endParaRPr lang="en-US" sz="2000" b="1" i="1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i="1" dirty="0">
                          <a:effectLst/>
                        </a:rPr>
                        <a:t>           Principles</a:t>
                      </a:r>
                      <a:endParaRPr lang="en-US" sz="2000" b="1" i="1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</a:endParaRP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b="1" i="1" dirty="0">
                          <a:effectLst/>
                        </a:rPr>
                        <a:t>Challenges</a:t>
                      </a:r>
                      <a:endParaRPr lang="en-US" sz="2000" b="1" i="1" dirty="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Use a risk-informed graded approach to product development</a:t>
                      </a:r>
                      <a:endParaRPr lang="en-US" sz="2000" dirty="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Include technical and business perspectives in timebox planning</a:t>
                      </a:r>
                      <a:endParaRPr lang="en-US" sz="2000" dirty="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SE and program increments are not mutually exclusive</a:t>
                      </a:r>
                      <a:endParaRPr lang="en-US" sz="2000" dirty="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Reframe SE terminology as necessary</a:t>
                      </a:r>
                      <a:endParaRPr lang="en-US" sz="2000" dirty="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06595495"/>
                  </a:ext>
                </a:extLst>
              </a:tr>
              <a:tr h="1006513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Lack of emphasis on longer planning horizon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X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X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32442887"/>
                  </a:ext>
                </a:extLst>
              </a:tr>
              <a:tr h="1770428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Reliance on the Product Owner to adequately represent the “Voice of the Customer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X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X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X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X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8829737"/>
                  </a:ext>
                </a:extLst>
              </a:tr>
              <a:tr h="11802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No graded approach to product development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X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GB" sz="2000">
                          <a:effectLst/>
                        </a:rPr>
                        <a:t> </a:t>
                      </a:r>
                      <a:endParaRPr lang="en-US" sz="200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0"/>
                        </a:spcBef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 </a:t>
                      </a:r>
                      <a:endParaRPr lang="en-US" sz="2000" dirty="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82498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9564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C33FB2-6F6D-4210-BBDC-28568A27E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70647" y="1033006"/>
            <a:ext cx="4635627" cy="4941455"/>
          </a:xfrm>
        </p:spPr>
        <p:txBody>
          <a:bodyPr>
            <a:normAutofit/>
          </a:bodyPr>
          <a:lstStyle/>
          <a:p>
            <a:r>
              <a:rPr lang="en-US" b="1" dirty="0"/>
              <a:t>Background – Agile Framework</a:t>
            </a:r>
          </a:p>
          <a:p>
            <a:r>
              <a:rPr lang="en-US" b="1" dirty="0"/>
              <a:t>Agile Challenges </a:t>
            </a:r>
          </a:p>
          <a:p>
            <a:r>
              <a:rPr lang="en-US" b="1" dirty="0"/>
              <a:t>New Agile Principles</a:t>
            </a:r>
          </a:p>
          <a:p>
            <a:r>
              <a:rPr lang="en-US" b="1" dirty="0"/>
              <a:t>Summary</a:t>
            </a:r>
          </a:p>
          <a:p>
            <a:r>
              <a:rPr lang="en-US" b="1" dirty="0"/>
              <a:t>References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910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1293-0FE3-4663-8E11-31C48AA3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Summary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A18FCFD-DD74-4E1D-8DEF-AA3DAE4F3E9A}"/>
              </a:ext>
            </a:extLst>
          </p:cNvPr>
          <p:cNvSpPr txBox="1">
            <a:spLocks/>
          </p:cNvSpPr>
          <p:nvPr/>
        </p:nvSpPr>
        <p:spPr>
          <a:xfrm>
            <a:off x="838200" y="681605"/>
            <a:ext cx="11316976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0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155FC70-52C1-4CF6-9C90-867996BE67F9}"/>
              </a:ext>
            </a:extLst>
          </p:cNvPr>
          <p:cNvSpPr txBox="1">
            <a:spLocks/>
          </p:cNvSpPr>
          <p:nvPr/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149FD-26F7-3645-B4E7-BA8B8CC5EEA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758E4-6865-4AC8-ACE3-889B6D5DD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87188" y="365125"/>
            <a:ext cx="617174" cy="3282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85AA72-08F5-47E3-BEF3-EC22B7294A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4101" y="3447512"/>
            <a:ext cx="2768004" cy="33795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26E78E-55EA-4322-B0E6-3F39E9B8AD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5400" y="3447512"/>
            <a:ext cx="7490475" cy="3379567"/>
          </a:xfrm>
          <a:prstGeom prst="rect">
            <a:avLst/>
          </a:prstGeom>
        </p:spPr>
      </p:pic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5681B775-33C8-4C48-BD79-F6FC0A5C260B}"/>
              </a:ext>
            </a:extLst>
          </p:cNvPr>
          <p:cNvSpPr txBox="1">
            <a:spLocks/>
          </p:cNvSpPr>
          <p:nvPr/>
        </p:nvSpPr>
        <p:spPr>
          <a:xfrm>
            <a:off x="559397" y="1105895"/>
            <a:ext cx="10515599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indent="-457200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Agile challenges demand new principles</a:t>
            </a:r>
          </a:p>
          <a:p>
            <a:pPr marR="0" lvl="1" indent="-457200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By incorporating these new principles agile practitioners are better positioned to achieve both the spirit and promised benefits of using an agile approach</a:t>
            </a:r>
          </a:p>
          <a:p>
            <a:pPr marL="85725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32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5725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32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00050" lvl="1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32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755FE2-F109-48CF-BEF7-61EEB61B3A81}"/>
              </a:ext>
            </a:extLst>
          </p:cNvPr>
          <p:cNvSpPr/>
          <p:nvPr/>
        </p:nvSpPr>
        <p:spPr>
          <a:xfrm>
            <a:off x="1981200" y="3447512"/>
            <a:ext cx="7315200" cy="3379567"/>
          </a:xfrm>
          <a:prstGeom prst="rect">
            <a:avLst/>
          </a:prstGeom>
          <a:gradFill flip="none" rotWithShape="1">
            <a:gsLst>
              <a:gs pos="0">
                <a:srgbClr val="ADE7F5">
                  <a:alpha val="25000"/>
                </a:srgbClr>
              </a:gs>
              <a:gs pos="79000">
                <a:srgbClr val="EEEEEE">
                  <a:alpha val="32000"/>
                </a:srgbClr>
              </a:gs>
              <a:gs pos="19680">
                <a:srgbClr val="BEE0E8"/>
              </a:gs>
              <a:gs pos="48000">
                <a:schemeClr val="bg1">
                  <a:shade val="67500"/>
                  <a:satMod val="115000"/>
                  <a:alpha val="88000"/>
                </a:schemeClr>
              </a:gs>
              <a:gs pos="100000">
                <a:schemeClr val="bg1">
                  <a:shade val="100000"/>
                  <a:satMod val="115000"/>
                  <a:alpha val="2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203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AC8295-58E2-43E1-8339-4FF602E999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052693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DD6E74-2C49-4903-92F5-75C39FF5E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B73BC-B049-4115-A692-8D63A059BFB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2AC8459-6811-437F-BC87-70C9A6C54E07}"/>
              </a:ext>
            </a:extLst>
          </p:cNvPr>
          <p:cNvSpPr txBox="1">
            <a:spLocks/>
          </p:cNvSpPr>
          <p:nvPr/>
        </p:nvSpPr>
        <p:spPr>
          <a:xfrm>
            <a:off x="722049" y="241335"/>
            <a:ext cx="10055781" cy="570077"/>
          </a:xfrm>
          <a:prstGeom prst="rect">
            <a:avLst/>
          </a:prstGeom>
        </p:spPr>
        <p:txBody>
          <a:bodyPr vert="horz" lIns="91416" tIns="45708" rIns="91416" bIns="45708" rtlCol="0" anchor="b">
            <a:noAutofit/>
          </a:bodyPr>
          <a:lstStyle>
            <a:lvl1pPr algn="l" defTabSz="685749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2000" b="0" i="0" kern="1200" spc="75" baseline="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marL="0" marR="0" lvl="0" indent="0" algn="l" defTabSz="685749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75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Gill Sans MT" charset="0"/>
              </a:rPr>
              <a:t>References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FC6DD0B-9593-4B72-B34D-F3EFD0866B09}"/>
              </a:ext>
            </a:extLst>
          </p:cNvPr>
          <p:cNvSpPr txBox="1">
            <a:spLocks/>
          </p:cNvSpPr>
          <p:nvPr/>
        </p:nvSpPr>
        <p:spPr>
          <a:xfrm>
            <a:off x="274648" y="779863"/>
            <a:ext cx="11701451" cy="529827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just"/>
            <a:r>
              <a:rPr lang="en-US" sz="160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——— 2021, Principle #7 – Apply cadence, synchronize with cross-domain planning, n.d., viewed 23 October 2021, </a:t>
            </a:r>
            <a:r>
              <a:rPr lang="en-US" sz="1600" u="sng" dirty="0">
                <a:solidFill>
                  <a:srgbClr val="0563C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  <a:hlinkClick r:id="rId2"/>
              </a:rPr>
              <a:t>https://www.scaledagileframework.com/apply-cadence-synchronize-with-cross-domain-planning/</a:t>
            </a:r>
            <a:r>
              <a:rPr lang="en-US" sz="160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.</a:t>
            </a:r>
          </a:p>
          <a:p>
            <a:pPr marL="457200" indent="-457200" algn="just"/>
            <a:r>
              <a:rPr lang="en-US" sz="160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———  2021, Enterprise Solution Delivery, n.d., viewed 17 October 2021, </a:t>
            </a:r>
            <a:r>
              <a:rPr lang="en-US" sz="1600" u="sng" dirty="0">
                <a:solidFill>
                  <a:srgbClr val="0563C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  <a:hlinkClick r:id="rId3"/>
              </a:rPr>
              <a:t>https://www.scaledagileframework.com/enterprise-solution-delivery</a:t>
            </a:r>
            <a:r>
              <a:rPr lang="en-US" sz="160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Carson, Ronald S. 2013, “Can Systems Engineering be Agile? Development Lifecycles for Systems, Hardware, and Software”, INCOSE International Symposium 2013, Philadelphia, PA.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Digital.ai 2021, 15th State of Agile Report, available from </a:t>
            </a:r>
            <a:r>
              <a:rPr lang="en-US" sz="1600" u="sng" dirty="0">
                <a:solidFill>
                  <a:srgbClr val="0563C1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  <a:hlinkClick r:id="rId4"/>
              </a:rPr>
              <a:t>https://digital.ai/catalyst-blog/15th-state-of-agile-report-agile-leads-the-way-through-the-pandemic-and-digital</a:t>
            </a:r>
            <a:r>
              <a:rPr lang="en-US" sz="1600" dirty="0"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.  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 Light" panose="020F0302020204030204" pitchFamily="34" charset="0"/>
                <a:ea typeface="MS Mincho" panose="02020609040205080304" pitchFamily="49" charset="-128"/>
                <a:cs typeface="Calibri Light" panose="020F0302020204030204" pitchFamily="34" charset="0"/>
              </a:rPr>
              <a:t>Hodges, Ann, 2013, “Bricks for a Lean Systems Engineering Yellow Brick Road” INCOSE International Symposium 2013, Philadelphia, PA.</a:t>
            </a:r>
          </a:p>
          <a:p>
            <a:pPr marL="457200" marR="0" indent="-457200" algn="just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latin typeface="Calibri Light" panose="020F0302020204030204" pitchFamily="34" charset="0"/>
                <a:ea typeface="MS Mincho" panose="02020609040205080304" pitchFamily="49" charset="-128"/>
                <a:cs typeface="Calibri Light" panose="020F0302020204030204" pitchFamily="34" charset="0"/>
              </a:rPr>
              <a:t>Hodges, Ann, et al</a:t>
            </a:r>
            <a:r>
              <a:rPr lang="en-US" sz="1600" dirty="0">
                <a:effectLst/>
                <a:latin typeface="Calibri Light" panose="020F0302020204030204" pitchFamily="34" charset="0"/>
                <a:ea typeface="MS Mincho" panose="02020609040205080304" pitchFamily="49" charset="-128"/>
                <a:cs typeface="Calibri Light" panose="020F0302020204030204" pitchFamily="34" charset="0"/>
              </a:rPr>
              <a:t>, 2020, “Implementing Systems Engineering in Early Stage Research and Development Engineering, INCOSE International Symposium 2020, virtual event.</a:t>
            </a: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 Light" panose="020F0302020204030204" pitchFamily="34" charset="0"/>
                <a:ea typeface="MS Mincho" panose="02020609040205080304" pitchFamily="49" charset="-128"/>
                <a:cs typeface="Calibri Light" panose="020F0302020204030204" pitchFamily="34" charset="0"/>
              </a:rPr>
              <a:t>International Council on Systems Engineering (INCOSE), Walden, D. D.,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MS Mincho" panose="02020609040205080304" pitchFamily="49" charset="-128"/>
                <a:cs typeface="Calibri Light" panose="020F0302020204030204" pitchFamily="34" charset="0"/>
              </a:rPr>
              <a:t>Roedler</a:t>
            </a:r>
            <a:r>
              <a:rPr lang="en-US" sz="1600" dirty="0">
                <a:effectLst/>
                <a:latin typeface="Calibri Light" panose="020F0302020204030204" pitchFamily="34" charset="0"/>
                <a:ea typeface="MS Mincho" panose="02020609040205080304" pitchFamily="49" charset="-128"/>
                <a:cs typeface="Calibri Light" panose="020F0302020204030204" pitchFamily="34" charset="0"/>
              </a:rPr>
              <a:t>, G. J., Forsberg, K. J., Hamelin, R. D., and Shortell, T. M. (Eds.), 2015,  </a:t>
            </a:r>
            <a:r>
              <a:rPr lang="en-US" sz="1600" i="1" dirty="0">
                <a:effectLst/>
                <a:latin typeface="Calibri Light" panose="020F0302020204030204" pitchFamily="34" charset="0"/>
                <a:ea typeface="MS Mincho" panose="02020609040205080304" pitchFamily="49" charset="-128"/>
                <a:cs typeface="Calibri Light" panose="020F0302020204030204" pitchFamily="34" charset="0"/>
              </a:rPr>
              <a:t>‘Systems Engineering Handbook A Guide for System Life Cycle Process and Activities, 4</a:t>
            </a:r>
            <a:r>
              <a:rPr lang="en-US" sz="1600" i="1" baseline="30000" dirty="0">
                <a:effectLst/>
                <a:latin typeface="Calibri Light" panose="020F0302020204030204" pitchFamily="34" charset="0"/>
                <a:ea typeface="MS Mincho" panose="02020609040205080304" pitchFamily="49" charset="-128"/>
                <a:cs typeface="Calibri Light" panose="020F0302020204030204" pitchFamily="34" charset="0"/>
              </a:rPr>
              <a:t>th</a:t>
            </a:r>
            <a:r>
              <a:rPr lang="en-US" sz="1600" i="1" dirty="0">
                <a:effectLst/>
                <a:latin typeface="Calibri Light" panose="020F0302020204030204" pitchFamily="34" charset="0"/>
                <a:ea typeface="MS Mincho" panose="02020609040205080304" pitchFamily="49" charset="-128"/>
                <a:cs typeface="Calibri Light" panose="020F0302020204030204" pitchFamily="34" charset="0"/>
              </a:rPr>
              <a:t> Edition’</a:t>
            </a:r>
            <a:r>
              <a:rPr lang="en-US" sz="1600" dirty="0">
                <a:effectLst/>
                <a:latin typeface="Calibri Light" panose="020F0302020204030204" pitchFamily="34" charset="0"/>
                <a:ea typeface="MS Mincho" panose="02020609040205080304" pitchFamily="49" charset="-128"/>
                <a:cs typeface="Calibri Light" panose="020F0302020204030204" pitchFamily="34" charset="0"/>
              </a:rPr>
              <a:t>, John Wiley &amp; Sons, Inc., Hoboken, NJ (US).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INCOSE </a:t>
            </a:r>
            <a:r>
              <a:rPr lang="en-US" sz="1600" dirty="0" err="1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SEBoK</a:t>
            </a: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– Guide to the Systems Engineering Body of Knowledge, ‘System Life Cycle Process Models: Vee’, viewed 31 October 2021, </a:t>
            </a:r>
            <a:r>
              <a:rPr lang="en-US" sz="16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  <a:hlinkClick r:id="rId5"/>
              </a:rPr>
              <a:t>https://www.sebokwiki.org/wiki/System_Life_Cycle_Process_Models:_Vee</a:t>
            </a: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.</a:t>
            </a: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International Standards Organization (ISO), 2015, ‘</a:t>
            </a:r>
            <a:r>
              <a:rPr lang="en-US" sz="1600" i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ISO15288 </a:t>
            </a:r>
            <a:r>
              <a:rPr lang="en-US" sz="1600" i="1" dirty="0">
                <a:effectLst/>
                <a:latin typeface="Calibri Light" panose="020F0302020204030204" pitchFamily="34" charset="0"/>
                <a:ea typeface="MS Mincho" panose="02020609040205080304" pitchFamily="49" charset="-128"/>
                <a:cs typeface="Calibri Light" panose="020F0302020204030204" pitchFamily="34" charset="0"/>
              </a:rPr>
              <a:t>Systems and software engineering – systems life cycle processes’, </a:t>
            </a:r>
            <a:r>
              <a:rPr lang="en-US" sz="1600" dirty="0">
                <a:effectLst/>
                <a:latin typeface="Calibri Light" panose="020F0302020204030204" pitchFamily="34" charset="0"/>
                <a:ea typeface="MS Mincho" panose="02020609040205080304" pitchFamily="49" charset="-128"/>
                <a:cs typeface="Calibri Light" panose="020F0302020204030204" pitchFamily="34" charset="0"/>
              </a:rPr>
              <a:t>first edition, 2015-05-15.</a:t>
            </a: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Project Management Institute (PMI), 2017, </a:t>
            </a:r>
            <a:r>
              <a:rPr lang="en-US" sz="1600" i="1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‘A Guide to the Project Management Body of Knowledge, Sixth Edition’</a:t>
            </a: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, PMI, Newtown Square, PA (US).</a:t>
            </a:r>
            <a:endParaRPr lang="en-US" sz="1600" dirty="0">
              <a:effectLst/>
              <a:latin typeface="Calibri Light" panose="020F0302020204030204" pitchFamily="34" charset="0"/>
              <a:ea typeface="MS Mincho" panose="02020609040205080304" pitchFamily="49" charset="-128"/>
              <a:cs typeface="Calibri Light" panose="020F0302020204030204" pitchFamily="34" charset="0"/>
            </a:endParaRPr>
          </a:p>
          <a:p>
            <a:pPr marL="457200" marR="0" indent="-457200" algn="l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 Light" panose="020F0302020204030204" pitchFamily="34" charset="0"/>
                <a:ea typeface="MS Mincho" panose="02020609040205080304" pitchFamily="49" charset="-128"/>
                <a:cs typeface="Calibri Light" panose="020F0302020204030204" pitchFamily="34" charset="0"/>
              </a:rPr>
              <a:t>SAE International, 2016, ‘AS9100 Quality Management Systems – Requirements for Aviation, Space, and Defense Organizations’, rev. D, 2016-09.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Yorke, John 2018, ‘3 Elusive Qualities of a Great Product Owner’, article, viewed 26 October 2021, </a:t>
            </a:r>
            <a:r>
              <a:rPr lang="en-US" sz="1600" u="sng" dirty="0">
                <a:solidFill>
                  <a:srgbClr val="0563C1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  <a:hlinkClick r:id="rId6"/>
              </a:rPr>
              <a:t>https://www.agileconnection.com/article/3-elusive-qualities-great-product-owner</a:t>
            </a:r>
            <a:r>
              <a:rPr lang="en-US" sz="16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.</a:t>
            </a:r>
          </a:p>
          <a:p>
            <a:pPr marL="1492250" marR="0" lvl="0" indent="-1492250" algn="l" defTabSz="457200" rtl="0" eaLnBrk="1" fontAlgn="auto" latinLnBrk="0" hangingPunct="1">
              <a:lnSpc>
                <a:spcPct val="95000"/>
              </a:lnSpc>
              <a:spcBef>
                <a:spcPts val="1800"/>
              </a:spcBef>
              <a:spcAft>
                <a:spcPts val="0"/>
              </a:spcAft>
              <a:buClr>
                <a:srgbClr val="00BCF7"/>
              </a:buClr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50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1293-0FE3-4663-8E11-31C48AA3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41"/>
            <a:ext cx="10515600" cy="638660"/>
          </a:xfrm>
        </p:spPr>
        <p:txBody>
          <a:bodyPr/>
          <a:lstStyle/>
          <a:p>
            <a:r>
              <a:rPr lang="en-US" sz="3200" dirty="0"/>
              <a:t>Background – Agile Framework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A18FCFD-DD74-4E1D-8DEF-AA3DAE4F3E9A}"/>
              </a:ext>
            </a:extLst>
          </p:cNvPr>
          <p:cNvSpPr txBox="1">
            <a:spLocks/>
          </p:cNvSpPr>
          <p:nvPr/>
        </p:nvSpPr>
        <p:spPr>
          <a:xfrm>
            <a:off x="693054" y="1195482"/>
            <a:ext cx="11316976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Pct val="800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Will use Scaled Agile Framework® (SAFe) as an example methodology</a:t>
            </a:r>
          </a:p>
          <a:p>
            <a:pPr marL="742864" marR="0" lvl="1" indent="-285664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One of the leading agile frameworks</a:t>
            </a:r>
          </a:p>
          <a:p>
            <a:pPr marL="1257300" marR="0" lvl="2" indent="-342900" defTabSz="45706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tabLst/>
              <a:defRPr/>
            </a:pPr>
            <a:r>
              <a:rPr lang="en-US" sz="32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37% of organizations utilize SAFe (Digital.ai, 2021)</a:t>
            </a:r>
          </a:p>
          <a:p>
            <a:pPr marL="742864" marR="0" lvl="1" indent="-285664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Fr</a:t>
            </a:r>
            <a:r>
              <a:rPr lang="en-US" sz="32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eely available from Scaled Agile, Inc.</a:t>
            </a:r>
          </a:p>
          <a:p>
            <a:pPr marL="742864" marR="0" lvl="1" indent="-285664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5 major versions released since 2011</a:t>
            </a:r>
          </a:p>
          <a:p>
            <a:pPr marL="125730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sz="32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Version 5.1 is latest release</a:t>
            </a:r>
            <a:endParaRPr kumimoji="0" lang="en-US" sz="3200" b="0" i="0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285664" marR="0" lvl="0" indent="-285664" algn="l" defTabSz="457063" rtl="0" eaLnBrk="1" fontAlgn="auto" latinLnBrk="0" hangingPunct="1">
              <a:lnSpc>
                <a:spcPct val="95000"/>
              </a:lnSpc>
              <a:spcBef>
                <a:spcPts val="1799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155FC70-52C1-4CF6-9C90-867996BE67F9}"/>
              </a:ext>
            </a:extLst>
          </p:cNvPr>
          <p:cNvSpPr txBox="1">
            <a:spLocks/>
          </p:cNvSpPr>
          <p:nvPr/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149FD-26F7-3645-B4E7-BA8B8CC5EEA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87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1293-0FE3-4663-8E11-31C48AA3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41"/>
            <a:ext cx="10515600" cy="638660"/>
          </a:xfrm>
        </p:spPr>
        <p:txBody>
          <a:bodyPr/>
          <a:lstStyle/>
          <a:p>
            <a:r>
              <a:rPr lang="en-US" sz="3200" dirty="0"/>
              <a:t>Background – Agile Framework Basic Concepts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A18FCFD-DD74-4E1D-8DEF-AA3DAE4F3E9A}"/>
              </a:ext>
            </a:extLst>
          </p:cNvPr>
          <p:cNvSpPr txBox="1">
            <a:spLocks/>
          </p:cNvSpPr>
          <p:nvPr/>
        </p:nvSpPr>
        <p:spPr>
          <a:xfrm>
            <a:off x="838200" y="943585"/>
            <a:ext cx="11316976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Pct val="80000"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SAFe configuration scope</a:t>
            </a:r>
          </a:p>
          <a:p>
            <a:pPr marL="742864" marR="0" lvl="1" indent="-285664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Essential</a:t>
            </a:r>
          </a:p>
          <a:p>
            <a:pPr marL="1257300" marR="0" lvl="2" indent="-342900" defTabSz="45706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Most basic configuration</a:t>
            </a:r>
          </a:p>
          <a:p>
            <a:pPr marL="1257300" marR="0" lvl="2" indent="-342900" defTabSz="45706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Includes team and program levels (multiple Agile teams, a.k.a. Agile Release Train)</a:t>
            </a:r>
          </a:p>
          <a:p>
            <a:pPr marL="742864" marR="0" lvl="1" indent="-285664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Large Solution</a:t>
            </a:r>
          </a:p>
          <a:p>
            <a:pPr marL="125730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Supports coordination and synchronization across multiple programs</a:t>
            </a:r>
          </a:p>
          <a:p>
            <a:pPr marL="742864" marR="0" lvl="1" indent="-285664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Portfolio</a:t>
            </a:r>
          </a:p>
          <a:p>
            <a:pPr marL="125730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Includes strategic planning, relevant investment funding, portfolio operations/governance</a:t>
            </a:r>
          </a:p>
          <a:p>
            <a:pPr marL="742864" lvl="1" indent="-285664" defTabSz="457063">
              <a:lnSpc>
                <a:spcPct val="95000"/>
              </a:lnSpc>
              <a:buClr>
                <a:srgbClr val="00BCF7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Full SAFe </a:t>
            </a:r>
          </a:p>
          <a:p>
            <a:pPr marL="125730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Combines other 3 configuration levels</a:t>
            </a:r>
          </a:p>
          <a:p>
            <a:pPr marL="285664" marR="0" lvl="0" indent="-285664" algn="l" defTabSz="457063" rtl="0" eaLnBrk="1" fontAlgn="auto" latinLnBrk="0" hangingPunct="1">
              <a:lnSpc>
                <a:spcPct val="95000"/>
              </a:lnSpc>
              <a:spcBef>
                <a:spcPts val="1799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155FC70-52C1-4CF6-9C90-867996BE67F9}"/>
              </a:ext>
            </a:extLst>
          </p:cNvPr>
          <p:cNvSpPr txBox="1">
            <a:spLocks/>
          </p:cNvSpPr>
          <p:nvPr/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149FD-26F7-3645-B4E7-BA8B8CC5EEA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54326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1293-0FE3-4663-8E11-31C48AA3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41"/>
            <a:ext cx="10515600" cy="638660"/>
          </a:xfrm>
        </p:spPr>
        <p:txBody>
          <a:bodyPr/>
          <a:lstStyle/>
          <a:p>
            <a:r>
              <a:rPr lang="en-US" sz="3200" dirty="0"/>
              <a:t>Background – Agile Framework Basic Concepts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A18FCFD-DD74-4E1D-8DEF-AA3DAE4F3E9A}"/>
              </a:ext>
            </a:extLst>
          </p:cNvPr>
          <p:cNvSpPr txBox="1">
            <a:spLocks/>
          </p:cNvSpPr>
          <p:nvPr/>
        </p:nvSpPr>
        <p:spPr>
          <a:xfrm>
            <a:off x="838200" y="943585"/>
            <a:ext cx="11316976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Pct val="80000"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Alignment – cadency and synchronization</a:t>
            </a:r>
          </a:p>
          <a:p>
            <a:pPr marL="742864" marR="0" lvl="1" indent="-285664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Sprint – lowest level</a:t>
            </a:r>
          </a:p>
          <a:p>
            <a:pPr marL="1257300" marR="0" lvl="2" indent="-342900" defTabSz="45706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Fixed-length timebox</a:t>
            </a:r>
          </a:p>
          <a:p>
            <a:pPr marL="1257300" marR="0" lvl="2" indent="-342900" defTabSz="45706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Typically 1-3 weeks</a:t>
            </a:r>
          </a:p>
          <a:p>
            <a:pPr marL="742864" lvl="1" indent="-285664" defTabSz="457063">
              <a:lnSpc>
                <a:spcPct val="95000"/>
              </a:lnSpc>
              <a:buClr>
                <a:srgbClr val="00BCF7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Program increment</a:t>
            </a:r>
          </a:p>
          <a:p>
            <a:pPr marL="125730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Consists of multiple sprints</a:t>
            </a:r>
          </a:p>
          <a:p>
            <a:pPr marL="125730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Typically 8-12 weeks</a:t>
            </a:r>
          </a:p>
          <a:p>
            <a:pPr marL="742864" lvl="1" indent="-285664" defTabSz="457063">
              <a:lnSpc>
                <a:spcPct val="95000"/>
              </a:lnSpc>
              <a:buClr>
                <a:srgbClr val="00BCF7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Epic</a:t>
            </a:r>
          </a:p>
          <a:p>
            <a:pPr marL="125730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Focused on delivering a minimal viable product</a:t>
            </a:r>
          </a:p>
          <a:p>
            <a:pPr marL="125730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Consists of multiple program increments</a:t>
            </a:r>
          </a:p>
          <a:p>
            <a:pPr marL="125730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Timeboxes between agile teams should have same cadence, coordinating input/output dependencies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155FC70-52C1-4CF6-9C90-867996BE67F9}"/>
              </a:ext>
            </a:extLst>
          </p:cNvPr>
          <p:cNvSpPr txBox="1">
            <a:spLocks/>
          </p:cNvSpPr>
          <p:nvPr/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149FD-26F7-3645-B4E7-BA8B8CC5EEA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6216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1293-0FE3-4663-8E11-31C48AA3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41"/>
            <a:ext cx="10515600" cy="638660"/>
          </a:xfrm>
        </p:spPr>
        <p:txBody>
          <a:bodyPr/>
          <a:lstStyle/>
          <a:p>
            <a:r>
              <a:rPr lang="en-US" sz="3200" dirty="0"/>
              <a:t>Background – Agile Framework Basic Concepts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A18FCFD-DD74-4E1D-8DEF-AA3DAE4F3E9A}"/>
              </a:ext>
            </a:extLst>
          </p:cNvPr>
          <p:cNvSpPr txBox="1">
            <a:spLocks/>
          </p:cNvSpPr>
          <p:nvPr/>
        </p:nvSpPr>
        <p:spPr>
          <a:xfrm>
            <a:off x="838200" y="943585"/>
            <a:ext cx="11316976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Pct val="80000"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cs typeface="Calibri Light" panose="020F0302020204030204" pitchFamily="34" charset="0"/>
              </a:rPr>
              <a:t>Features and capabilities</a:t>
            </a:r>
          </a:p>
          <a:p>
            <a:pPr marL="742864" marR="0" lvl="1" indent="-285664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Feature: fulfills a stakeholder need</a:t>
            </a:r>
          </a:p>
          <a:p>
            <a:pPr marL="1257300" marR="0" lvl="2" indent="-342900" defTabSz="45706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Contains benefit and acceptance criteria</a:t>
            </a:r>
          </a:p>
          <a:p>
            <a:pPr marL="742864" lvl="1" indent="-285664" defTabSz="457063">
              <a:lnSpc>
                <a:spcPct val="95000"/>
              </a:lnSpc>
              <a:buClr>
                <a:srgbClr val="00BCF7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Capability: similar to feature</a:t>
            </a:r>
          </a:p>
          <a:p>
            <a:pPr marL="125730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Comprise higher-level behaviors needed for the product</a:t>
            </a:r>
          </a:p>
          <a:p>
            <a:pPr marL="742864" lvl="1" indent="-285664" defTabSz="457063">
              <a:lnSpc>
                <a:spcPct val="95000"/>
              </a:lnSpc>
              <a:buClr>
                <a:srgbClr val="00BCF7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Both features and capabilities are factored to fit within a program increment</a:t>
            </a:r>
          </a:p>
          <a:p>
            <a:pPr defTabSz="457063">
              <a:lnSpc>
                <a:spcPct val="95000"/>
              </a:lnSpc>
              <a:buClr>
                <a:srgbClr val="00BCF7"/>
              </a:buClr>
              <a:buSzPct val="80000"/>
              <a:defRPr/>
            </a:pPr>
            <a:r>
              <a:rPr lang="en-US" sz="32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Stories</a:t>
            </a:r>
          </a:p>
          <a:p>
            <a:pPr marL="742864" lvl="1" indent="-285664" defTabSz="457063">
              <a:lnSpc>
                <a:spcPct val="95000"/>
              </a:lnSpc>
              <a:buClr>
                <a:srgbClr val="00BCF7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 basic element that describes system behavior</a:t>
            </a:r>
          </a:p>
          <a:p>
            <a:pPr marL="742864" lvl="1" indent="-285664" defTabSz="457063">
              <a:lnSpc>
                <a:spcPct val="95000"/>
              </a:lnSpc>
              <a:buClr>
                <a:srgbClr val="00BCF7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Defined from a user viewpoint and terminology</a:t>
            </a:r>
          </a:p>
          <a:p>
            <a:pPr marL="742864" lvl="1" indent="-285664" defTabSz="457063">
              <a:lnSpc>
                <a:spcPct val="95000"/>
              </a:lnSpc>
              <a:buClr>
                <a:srgbClr val="00BCF7"/>
              </a:buClr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Should assist incremental development of a minimal viable product</a:t>
            </a: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155FC70-52C1-4CF6-9C90-867996BE67F9}"/>
              </a:ext>
            </a:extLst>
          </p:cNvPr>
          <p:cNvSpPr txBox="1">
            <a:spLocks/>
          </p:cNvSpPr>
          <p:nvPr/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149FD-26F7-3645-B4E7-BA8B8CC5EEA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292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D1293-0FE3-4663-8E11-31C48AA39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641"/>
            <a:ext cx="10515600" cy="638660"/>
          </a:xfrm>
        </p:spPr>
        <p:txBody>
          <a:bodyPr/>
          <a:lstStyle/>
          <a:p>
            <a:r>
              <a:rPr lang="en-US" sz="3200" dirty="0"/>
              <a:t>Background – Agile Framework Basic Concepts - Roles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A18FCFD-DD74-4E1D-8DEF-AA3DAE4F3E9A}"/>
              </a:ext>
            </a:extLst>
          </p:cNvPr>
          <p:cNvSpPr txBox="1">
            <a:spLocks/>
          </p:cNvSpPr>
          <p:nvPr/>
        </p:nvSpPr>
        <p:spPr>
          <a:xfrm>
            <a:off x="437512" y="726711"/>
            <a:ext cx="11558870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864" marR="0" lvl="1" indent="-285664" defTabSz="45706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Pct val="80000"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 Owner – represents the “voice of the customer”</a:t>
            </a:r>
          </a:p>
          <a:p>
            <a:pPr marL="1257300" marR="0" lvl="2" indent="-342900" defTabSz="45706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Defines user stories</a:t>
            </a:r>
          </a:p>
          <a:p>
            <a:pPr marL="1257300" marR="0" lvl="2" indent="-342900" defTabSz="45706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Prioritizes the team’s user story backlog</a:t>
            </a:r>
          </a:p>
          <a:p>
            <a:pPr marL="742864" lvl="1" indent="-285664" defTabSz="457063">
              <a:lnSpc>
                <a:spcPct val="95000"/>
              </a:lnSpc>
              <a:buClr>
                <a:srgbClr val="00BCF7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Business Owner</a:t>
            </a:r>
          </a:p>
          <a:p>
            <a:pPr marL="125730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Has programmatic and technical managerial oversight for developed solution </a:t>
            </a:r>
          </a:p>
          <a:p>
            <a:pPr marL="742864" lvl="1" indent="-285664" defTabSz="457063">
              <a:lnSpc>
                <a:spcPct val="95000"/>
              </a:lnSpc>
              <a:buClr>
                <a:srgbClr val="00BCF7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System Architect</a:t>
            </a:r>
          </a:p>
          <a:p>
            <a:pPr marL="125730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Typically oversees architecture at multi-team/Agile Release Train level</a:t>
            </a:r>
          </a:p>
          <a:p>
            <a:pPr marL="125730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Defines and communicates the architecture so that solution is fit for intended use</a:t>
            </a:r>
          </a:p>
          <a:p>
            <a:pPr marL="742864" lvl="1" indent="-285664" defTabSz="457063">
              <a:lnSpc>
                <a:spcPct val="95000"/>
              </a:lnSpc>
              <a:buClr>
                <a:srgbClr val="00BCF7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Epic Owner</a:t>
            </a:r>
          </a:p>
          <a:p>
            <a:pPr marL="125730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Defines an epic’s minimal viable product</a:t>
            </a:r>
          </a:p>
          <a:p>
            <a:pPr marL="125730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Coordinates/facilitates epic development – collaborates with other key stakeholders to identify features/capabilities needed for epic’s minimal viable product</a:t>
            </a:r>
          </a:p>
          <a:p>
            <a:pPr marL="742864" lvl="1" indent="-285664" defTabSz="457063">
              <a:lnSpc>
                <a:spcPct val="95000"/>
              </a:lnSpc>
              <a:buClr>
                <a:srgbClr val="00BCF7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Agile Team</a:t>
            </a:r>
          </a:p>
          <a:p>
            <a:pPr marL="1200064" lvl="2" indent="-285664" defTabSz="457063">
              <a:lnSpc>
                <a:spcPct val="95000"/>
              </a:lnSpc>
              <a:buClr>
                <a:srgbClr val="00BCF7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Multi-disciplinary team (&lt; 9 members)</a:t>
            </a:r>
          </a:p>
          <a:p>
            <a:pPr marL="1200064" lvl="2" indent="-285664" defTabSz="457063">
              <a:lnSpc>
                <a:spcPct val="95000"/>
              </a:lnSpc>
              <a:buClr>
                <a:srgbClr val="00BCF7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Define, develop, test/evaluate solution</a:t>
            </a:r>
          </a:p>
          <a:p>
            <a:pPr marL="800100" lvl="1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4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155FC70-52C1-4CF6-9C90-867996BE67F9}"/>
              </a:ext>
            </a:extLst>
          </p:cNvPr>
          <p:cNvSpPr txBox="1">
            <a:spLocks/>
          </p:cNvSpPr>
          <p:nvPr/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149FD-26F7-3645-B4E7-BA8B8CC5EEA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662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3D rendering of shapes in different colors and are stacked">
            <a:extLst>
              <a:ext uri="{FF2B5EF4-FFF2-40B4-BE49-F238E27FC236}">
                <a16:creationId xmlns:a16="http://schemas.microsoft.com/office/drawing/2014/main" id="{D905E3E6-C80B-4FD0-9DF8-71A1AE580C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534"/>
            <a:ext cx="12118352" cy="695353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DD1293-0FE3-4663-8E11-31C48AA3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Challenges</a:t>
            </a:r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A18FCFD-DD74-4E1D-8DEF-AA3DAE4F3E9A}"/>
              </a:ext>
            </a:extLst>
          </p:cNvPr>
          <p:cNvSpPr txBox="1">
            <a:spLocks/>
          </p:cNvSpPr>
          <p:nvPr/>
        </p:nvSpPr>
        <p:spPr>
          <a:xfrm>
            <a:off x="838200" y="681605"/>
            <a:ext cx="11316976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0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155FC70-52C1-4CF6-9C90-867996BE67F9}"/>
              </a:ext>
            </a:extLst>
          </p:cNvPr>
          <p:cNvSpPr txBox="1">
            <a:spLocks/>
          </p:cNvSpPr>
          <p:nvPr/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149FD-26F7-3645-B4E7-BA8B8CC5EEA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758E4-6865-4AC8-ACE3-889B6D5DD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188" y="365125"/>
            <a:ext cx="617174" cy="3282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1CB92B-BD2B-4626-8815-6ABD1D266BC8}"/>
              </a:ext>
            </a:extLst>
          </p:cNvPr>
          <p:cNvSpPr txBox="1"/>
          <p:nvPr/>
        </p:nvSpPr>
        <p:spPr>
          <a:xfrm>
            <a:off x="5936776" y="4639287"/>
            <a:ext cx="524662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arenR"/>
            </a:pPr>
            <a:r>
              <a:rPr lang="en-US" sz="2800" b="1" dirty="0"/>
              <a:t>Reliance on Product Owner to </a:t>
            </a:r>
          </a:p>
          <a:p>
            <a:r>
              <a:rPr lang="en-US" sz="2800" b="1" dirty="0"/>
              <a:t>      adequately represent the</a:t>
            </a:r>
          </a:p>
          <a:p>
            <a:r>
              <a:rPr lang="en-US" sz="2800" b="1" dirty="0"/>
              <a:t>     “voice of the customer”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78B5B1-6ECA-4490-9E0D-F0F88F7EB59A}"/>
              </a:ext>
            </a:extLst>
          </p:cNvPr>
          <p:cNvSpPr txBox="1"/>
          <p:nvPr/>
        </p:nvSpPr>
        <p:spPr>
          <a:xfrm>
            <a:off x="279698" y="3330052"/>
            <a:ext cx="4347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2)  Lack of emphasis on the</a:t>
            </a:r>
          </a:p>
          <a:p>
            <a:r>
              <a:rPr lang="en-US" sz="2800" b="1" dirty="0"/>
              <a:t>      longer planning horizon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210EEB-84F3-4A43-8522-F50BE9B41FB5}"/>
              </a:ext>
            </a:extLst>
          </p:cNvPr>
          <p:cNvSpPr txBox="1"/>
          <p:nvPr/>
        </p:nvSpPr>
        <p:spPr>
          <a:xfrm>
            <a:off x="5248908" y="1730328"/>
            <a:ext cx="55737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arenR" startAt="3"/>
            </a:pPr>
            <a:r>
              <a:rPr lang="en-US" sz="2800" b="1" dirty="0"/>
              <a:t>No graded approach to product</a:t>
            </a:r>
          </a:p>
          <a:p>
            <a:r>
              <a:rPr lang="en-US" sz="2800" b="1" dirty="0"/>
              <a:t>      development</a:t>
            </a:r>
          </a:p>
        </p:txBody>
      </p:sp>
    </p:spTree>
    <p:extLst>
      <p:ext uri="{BB962C8B-B14F-4D97-AF65-F5344CB8AC3E}">
        <p14:creationId xmlns:p14="http://schemas.microsoft.com/office/powerpoint/2010/main" val="1293712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3D rendering of shapes in different colors and are stacked">
            <a:extLst>
              <a:ext uri="{FF2B5EF4-FFF2-40B4-BE49-F238E27FC236}">
                <a16:creationId xmlns:a16="http://schemas.microsoft.com/office/drawing/2014/main" id="{D905E3E6-C80B-4FD0-9DF8-71A1AE580C4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543" y="-47767"/>
            <a:ext cx="12118352" cy="6953534"/>
          </a:xfrm>
          <a:prstGeom prst="rect">
            <a:avLst/>
          </a:prstGeom>
        </p:spPr>
      </p:pic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5A18FCFD-DD74-4E1D-8DEF-AA3DAE4F3E9A}"/>
              </a:ext>
            </a:extLst>
          </p:cNvPr>
          <p:cNvSpPr txBox="1">
            <a:spLocks/>
          </p:cNvSpPr>
          <p:nvPr/>
        </p:nvSpPr>
        <p:spPr>
          <a:xfrm>
            <a:off x="838200" y="681605"/>
            <a:ext cx="11316976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0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" name="Slide Number Placeholder 2">
            <a:extLst>
              <a:ext uri="{FF2B5EF4-FFF2-40B4-BE49-F238E27FC236}">
                <a16:creationId xmlns:a16="http://schemas.microsoft.com/office/drawing/2014/main" id="{2155FC70-52C1-4CF6-9C90-867996BE67F9}"/>
              </a:ext>
            </a:extLst>
          </p:cNvPr>
          <p:cNvSpPr txBox="1">
            <a:spLocks/>
          </p:cNvSpPr>
          <p:nvPr/>
        </p:nvSpPr>
        <p:spPr>
          <a:xfrm>
            <a:off x="0" y="356686"/>
            <a:ext cx="559397" cy="5702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B149FD-26F7-3645-B4E7-BA8B8CC5EEA8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Gill Sans MT" panose="020B0502020104020203" pitchFamily="34" charset="0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6DE2C4-B39B-4430-9552-02D5486A04BF}"/>
              </a:ext>
            </a:extLst>
          </p:cNvPr>
          <p:cNvSpPr/>
          <p:nvPr/>
        </p:nvSpPr>
        <p:spPr>
          <a:xfrm>
            <a:off x="4875542" y="-95535"/>
            <a:ext cx="7316457" cy="7001301"/>
          </a:xfrm>
          <a:prstGeom prst="rect">
            <a:avLst/>
          </a:prstGeom>
          <a:gradFill>
            <a:gsLst>
              <a:gs pos="42000">
                <a:srgbClr val="D5F3FA"/>
              </a:gs>
              <a:gs pos="0">
                <a:schemeClr val="bg1"/>
              </a:gs>
              <a:gs pos="94000">
                <a:srgbClr val="AEE8F6">
                  <a:alpha val="50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DD1293-0FE3-4663-8E11-31C48AA39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Challenges: 1) Reliance on the PO to adequately represent the “voice of the customer”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758E4-6865-4AC8-ACE3-889B6D5DD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87188" y="365125"/>
            <a:ext cx="617174" cy="328284"/>
          </a:xfrm>
          <a:prstGeom prst="rect">
            <a:avLst/>
          </a:prstGeom>
        </p:spPr>
      </p:pic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2A1690D7-E56D-4511-92E8-7F5059E2E525}"/>
              </a:ext>
            </a:extLst>
          </p:cNvPr>
          <p:cNvSpPr txBox="1">
            <a:spLocks/>
          </p:cNvSpPr>
          <p:nvPr/>
        </p:nvSpPr>
        <p:spPr>
          <a:xfrm>
            <a:off x="476318" y="1390365"/>
            <a:ext cx="9491662" cy="5296894"/>
          </a:xfrm>
          <a:prstGeom prst="rect">
            <a:avLst/>
          </a:prstGeom>
        </p:spPr>
        <p:txBody>
          <a:bodyPr vert="horz" lIns="91416" tIns="45708" rIns="91416" bIns="45708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lvl="1" indent="-457200" algn="l" defTabSz="457063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Product Owner (PO) has profound impact on product development (Yorke, 2018)</a:t>
            </a:r>
          </a:p>
          <a:p>
            <a:pPr marL="857250" marR="0" lvl="2" indent="-342900" defTabSz="457063" fontAlgn="auto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tabLst/>
              <a:defRPr/>
            </a:pP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Define user stories</a:t>
            </a:r>
          </a:p>
          <a:p>
            <a:pPr marL="85725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Prioritize user stories/backlog</a:t>
            </a:r>
          </a:p>
          <a:p>
            <a:pPr lvl="1" indent="-457200" defTabSz="457063">
              <a:lnSpc>
                <a:spcPct val="95000"/>
              </a:lnSpc>
              <a:buClr>
                <a:srgbClr val="00BCF7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Often selected for business-side prowess</a:t>
            </a:r>
          </a:p>
          <a:p>
            <a:pPr lvl="1" indent="-457200" defTabSz="457063">
              <a:lnSpc>
                <a:spcPct val="95000"/>
              </a:lnSpc>
              <a:buClr>
                <a:srgbClr val="00BCF7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Great PO familiar with both product to be built and technical development process</a:t>
            </a:r>
          </a:p>
          <a:p>
            <a:pPr marL="857250" lvl="2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r>
              <a:rPr lang="en-US" sz="24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If PO doesn’t understand technical development, won’t appreciate systems engineering activities</a:t>
            </a:r>
          </a:p>
          <a:p>
            <a:pPr marL="1428750" lvl="3" indent="-457200" defTabSz="457063">
              <a:lnSpc>
                <a:spcPct val="95000"/>
              </a:lnSpc>
              <a:buClr>
                <a:srgbClr val="00BCF7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quality left to chance</a:t>
            </a:r>
          </a:p>
          <a:p>
            <a:pPr marL="1428750" lvl="3" indent="-457200" defTabSz="457063">
              <a:lnSpc>
                <a:spcPct val="95000"/>
              </a:lnSpc>
              <a:buClr>
                <a:srgbClr val="00BCF7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may not understand that systems engineering activities occur in smaller scale, more continuous fashion</a:t>
            </a:r>
          </a:p>
          <a:p>
            <a:pPr marL="1428750" lvl="3" indent="-457200" defTabSz="457063">
              <a:lnSpc>
                <a:spcPct val="95000"/>
              </a:lnSpc>
              <a:buClr>
                <a:srgbClr val="00BCF7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systems engineers may be marginalized </a:t>
            </a:r>
            <a:r>
              <a:rPr lang="en-US" sz="20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 conflict + discord</a:t>
            </a:r>
          </a:p>
          <a:p>
            <a:pPr marL="1428750" lvl="3" indent="-457200" defTabSz="457063">
              <a:lnSpc>
                <a:spcPct val="95000"/>
              </a:lnSpc>
              <a:buClr>
                <a:srgbClr val="00BCF7"/>
              </a:buClr>
              <a:buSzPct val="85000"/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E7E6E6">
                    <a:lumMod val="25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Wingdings" panose="05000000000000000000" pitchFamily="2" charset="2"/>
              </a:rPr>
              <a:t>may devolve into being run as classical waterfall project management, but more fragmented (user stories/program increments/epics planned and tracked as another form of traditional but fragmented schedule)</a:t>
            </a:r>
            <a:endParaRPr lang="en-US" sz="20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800100" lvl="1" indent="-342900" defTabSz="457063">
              <a:lnSpc>
                <a:spcPct val="95000"/>
              </a:lnSpc>
              <a:buClr>
                <a:srgbClr val="00BCF7"/>
              </a:buClr>
              <a:buSzPct val="85000"/>
              <a:buFont typeface="Courier New" panose="02070309020205020404" pitchFamily="49" charset="0"/>
              <a:buChar char="o"/>
              <a:defRPr/>
            </a:pPr>
            <a:endParaRPr lang="en-US" sz="2400" dirty="0">
              <a:solidFill>
                <a:srgbClr val="E7E6E6">
                  <a:lumMod val="25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4718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nter 10400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9A432"/>
      </a:accent3>
      <a:accent4>
        <a:srgbClr val="0AD1AB"/>
      </a:accent4>
      <a:accent5>
        <a:srgbClr val="463E6F"/>
      </a:accent5>
      <a:accent6>
        <a:srgbClr val="000ACD"/>
      </a:accent6>
      <a:hlink>
        <a:srgbClr val="4BB6E5"/>
      </a:hlink>
      <a:folHlink>
        <a:srgbClr val="984B9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andia Theme (White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2_Sandia Theme (White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4.xml><?xml version="1.0" encoding="utf-8"?>
<a:theme xmlns:a="http://schemas.openxmlformats.org/drawingml/2006/main" name="2_Office Theme">
  <a:themeElements>
    <a:clrScheme name="Center 10400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9A432"/>
      </a:accent3>
      <a:accent4>
        <a:srgbClr val="0AD1AB"/>
      </a:accent4>
      <a:accent5>
        <a:srgbClr val="463E6F"/>
      </a:accent5>
      <a:accent6>
        <a:srgbClr val="000ACD"/>
      </a:accent6>
      <a:hlink>
        <a:srgbClr val="4BB6E5"/>
      </a:hlink>
      <a:folHlink>
        <a:srgbClr val="984B9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Sandia Theme (White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6.xml><?xml version="1.0" encoding="utf-8"?>
<a:theme xmlns:a="http://schemas.openxmlformats.org/drawingml/2006/main" name="1_Sandia Theme (White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6E0F03258AE9428BA2389669906C42" ma:contentTypeVersion="4" ma:contentTypeDescription="Create a new document." ma:contentTypeScope="" ma:versionID="9ddbbcec1f2d10c6e37bd952cf4b3b3c">
  <xsd:schema xmlns:xsd="http://www.w3.org/2001/XMLSchema" xmlns:xs="http://www.w3.org/2001/XMLSchema" xmlns:p="http://schemas.microsoft.com/office/2006/metadata/properties" xmlns:ns2="5f7e18b3-5bfa-455b-8622-6998e47e60e8" xmlns:ns3="e69fefa6-9c79-4393-8faf-17ff2c7653e6" xmlns:ns4="http://schemas.microsoft.com/sharepoint/v4" targetNamespace="http://schemas.microsoft.com/office/2006/metadata/properties" ma:root="true" ma:fieldsID="be200c81130811fb7c6215929c32e797" ns2:_="" ns3:_="" ns4:_="">
    <xsd:import namespace="5f7e18b3-5bfa-455b-8622-6998e47e60e8"/>
    <xsd:import namespace="e69fefa6-9c79-4393-8faf-17ff2c7653e6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3:Source_x0020_File_x0020_Managed_x0020_in_x0020_AEMS" minOccurs="0"/>
                <xsd:element ref="ns4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7e18b3-5bfa-455b-8622-6998e47e60e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9fefa6-9c79-4393-8faf-17ff2c7653e6" elementFormDefault="qualified">
    <xsd:import namespace="http://schemas.microsoft.com/office/2006/documentManagement/types"/>
    <xsd:import namespace="http://schemas.microsoft.com/office/infopath/2007/PartnerControls"/>
    <xsd:element name="Source_x0020_File_x0020_Managed_x0020_in_x0020_AEMS" ma:index="9" nillable="true" ma:displayName="Source File Managed in AEMS?" ma:default="1" ma:internalName="Source_x0020_File_x0020_Managed_x0020_in_x0020_AEMS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0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conOverlay xmlns="http://schemas.microsoft.com/sharepoint/v4" xsi:nil="true"/>
    <Source_x0020_File_x0020_Managed_x0020_in_x0020_AEMS xmlns="e69fefa6-9c79-4393-8faf-17ff2c7653e6">true</Source_x0020_File_x0020_Managed_x0020_in_x0020_AEMS>
  </documentManagement>
</p:properties>
</file>

<file path=customXml/itemProps1.xml><?xml version="1.0" encoding="utf-8"?>
<ds:datastoreItem xmlns:ds="http://schemas.openxmlformats.org/officeDocument/2006/customXml" ds:itemID="{BA255146-3317-4246-9C5B-A5CF3FE275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F2EC0F-D9BB-4F6A-95DD-DE22031363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f7e18b3-5bfa-455b-8622-6998e47e60e8"/>
    <ds:schemaRef ds:uri="e69fefa6-9c79-4393-8faf-17ff2c7653e6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58CCCB6-4A21-41EC-AE13-27A3F4EA6C75}">
  <ds:schemaRefs>
    <ds:schemaRef ds:uri="5f7e18b3-5bfa-455b-8622-6998e47e60e8"/>
    <ds:schemaRef ds:uri="http://purl.org/dc/dcmitype/"/>
    <ds:schemaRef ds:uri="http://www.w3.org/XML/1998/namespace"/>
    <ds:schemaRef ds:uri="e69fefa6-9c79-4393-8faf-17ff2c7653e6"/>
    <ds:schemaRef ds:uri="http://schemas.microsoft.com/office/2006/metadata/properties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sharepoint/v4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11372</TotalTime>
  <Words>1745</Words>
  <Application>Microsoft Office PowerPoint</Application>
  <PresentationFormat>Widescreen</PresentationFormat>
  <Paragraphs>266</Paragraphs>
  <Slides>22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Open Sans SemiBold</vt:lpstr>
      <vt:lpstr>Trebuchet MS</vt:lpstr>
      <vt:lpstr>Courier New</vt:lpstr>
      <vt:lpstr>Arial</vt:lpstr>
      <vt:lpstr>Times New Roman</vt:lpstr>
      <vt:lpstr>Garamond</vt:lpstr>
      <vt:lpstr>Gill Sans MT</vt:lpstr>
      <vt:lpstr>Open Sans Light</vt:lpstr>
      <vt:lpstr>Calibri Light</vt:lpstr>
      <vt:lpstr>Open Sans</vt:lpstr>
      <vt:lpstr>Calibri</vt:lpstr>
      <vt:lpstr>Wingdings</vt:lpstr>
      <vt:lpstr>Office Theme</vt:lpstr>
      <vt:lpstr>Sandia Theme (White Background)</vt:lpstr>
      <vt:lpstr>2_Sandia Theme (White Background)</vt:lpstr>
      <vt:lpstr>2_Office Theme</vt:lpstr>
      <vt:lpstr>5_Sandia Theme (White Background)</vt:lpstr>
      <vt:lpstr>1_Sandia Theme (White Background)</vt:lpstr>
      <vt:lpstr>From Fragile to Agile INCOSE Enchantment Chapter Presentation August 10, 2022</vt:lpstr>
      <vt:lpstr>PowerPoint Presentation</vt:lpstr>
      <vt:lpstr>Background – Agile Framework</vt:lpstr>
      <vt:lpstr>Background – Agile Framework Basic Concepts</vt:lpstr>
      <vt:lpstr>Background – Agile Framework Basic Concepts</vt:lpstr>
      <vt:lpstr>Background – Agile Framework Basic Concepts</vt:lpstr>
      <vt:lpstr>Background – Agile Framework Basic Concepts - Roles</vt:lpstr>
      <vt:lpstr>Challenges</vt:lpstr>
      <vt:lpstr>Challenges: 1) Reliance on the PO to adequately represent the “voice of the customer”</vt:lpstr>
      <vt:lpstr>Challenges: 1) Reliance on the PO to adequately represent the “voice of the customer”</vt:lpstr>
      <vt:lpstr>Challenges: 2) Lack of emphasis on longer planning horizon</vt:lpstr>
      <vt:lpstr>Challenges: 3) No graded approach to product development</vt:lpstr>
      <vt:lpstr>New Agile Principles</vt:lpstr>
      <vt:lpstr>New Agile Principles: 1) Use risk-informed graded approach to product development</vt:lpstr>
      <vt:lpstr>New Agile Principles: 2) Include technical + business perspectives in timebox planning</vt:lpstr>
      <vt:lpstr>New Agile Principles: 3) Systems Engineering and Program Increments are not mutually exclusive</vt:lpstr>
      <vt:lpstr>New Agile Principles: 3) Systems Engineering and Program Increments are not mutually exclusive</vt:lpstr>
      <vt:lpstr>New Agile Principles: 4) Reframe systems engineering terminology </vt:lpstr>
      <vt:lpstr>Summary – Principles address challenges</vt:lpstr>
      <vt:lpstr>Summary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Hands-Presentation</dc:title>
  <dc:subject/>
  <dc:creator>Krista Smith</dc:creator>
  <cp:keywords/>
  <dc:description/>
  <cp:lastModifiedBy>Hodges, Ann L</cp:lastModifiedBy>
  <cp:revision>207</cp:revision>
  <dcterms:created xsi:type="dcterms:W3CDTF">2021-03-23T19:22:33Z</dcterms:created>
  <dcterms:modified xsi:type="dcterms:W3CDTF">2022-07-29T17:24:22Z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0x0101001C6E0F03258AE9428BA2389669906C42</vt:lpwstr>
  </property>
</Properties>
</file>