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52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308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916DC-D01F-4935-90D2-B2E9AF1432C3}" type="datetimeFigureOut">
              <a:rPr lang="en-ZA" smtClean="0"/>
              <a:t>2014/04/09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FF25C-492F-4313-BFA1-DD644349056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7040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61A7F-C923-47C3-8E1F-8589ED164F27}" type="datetimeFigureOut">
              <a:rPr lang="en-ZA" smtClean="0"/>
              <a:t>2014/04/09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11C12-251B-4369-8627-5C8A62D9F0F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5711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11C12-251B-4369-8627-5C8A62D9F0F1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58942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11C12-251B-4369-8627-5C8A62D9F0F1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58942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9" name="TextBox 8"/>
          <p:cNvSpPr txBox="1"/>
          <p:nvPr userDrawn="1"/>
        </p:nvSpPr>
        <p:spPr>
          <a:xfrm>
            <a:off x="1745743" y="5290292"/>
            <a:ext cx="58795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b="1" dirty="0" smtClean="0">
                <a:effectLst/>
              </a:rPr>
              <a:t>EMEA Systems Engineering Conference 2014</a:t>
            </a:r>
          </a:p>
          <a:p>
            <a:pPr algn="ctr">
              <a:lnSpc>
                <a:spcPct val="150000"/>
              </a:lnSpc>
            </a:pPr>
            <a:r>
              <a:rPr lang="en-ZA" sz="1200" i="1" dirty="0" smtClean="0">
                <a:effectLst/>
              </a:rPr>
              <a:t>"SYSTEMS ENGINEERING: EXPLORING NEW HORIZONS"</a:t>
            </a:r>
            <a:endParaRPr lang="en-ZA" sz="1200" dirty="0" smtClean="0">
              <a:effectLst/>
            </a:endParaRPr>
          </a:p>
          <a:p>
            <a:pPr algn="ctr">
              <a:lnSpc>
                <a:spcPct val="150000"/>
              </a:lnSpc>
            </a:pPr>
            <a:r>
              <a:rPr lang="en-ZA" sz="1200" dirty="0" smtClean="0">
                <a:effectLst/>
              </a:rPr>
              <a:t>27 - 30 OCTOBER 2014 - CAPE TOWN, SOUTH AFRICA</a:t>
            </a:r>
          </a:p>
        </p:txBody>
      </p:sp>
    </p:spTree>
    <p:extLst>
      <p:ext uri="{BB962C8B-B14F-4D97-AF65-F5344CB8AC3E}">
        <p14:creationId xmlns:p14="http://schemas.microsoft.com/office/powerpoint/2010/main" val="3273978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Subec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150" y="352427"/>
            <a:ext cx="6153150" cy="91757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0626"/>
            <a:ext cx="7886700" cy="4716974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0139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150" y="352427"/>
            <a:ext cx="6153150" cy="91757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1000" y="1562100"/>
            <a:ext cx="8324850" cy="464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30157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0" r="2878" b="-444"/>
          <a:stretch/>
        </p:blipFill>
        <p:spPr>
          <a:xfrm>
            <a:off x="8708" y="0"/>
            <a:ext cx="9117875" cy="68884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" y="6309360"/>
            <a:ext cx="9135292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54" y="203960"/>
            <a:ext cx="1231528" cy="12315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0" t="96345" r="9208" b="-444"/>
          <a:stretch/>
        </p:blipFill>
        <p:spPr>
          <a:xfrm>
            <a:off x="8708" y="6624321"/>
            <a:ext cx="8466667" cy="23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30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999" y="1553591"/>
            <a:ext cx="7839075" cy="1956371"/>
          </a:xfrm>
        </p:spPr>
        <p:txBody>
          <a:bodyPr anchor="ctr" anchorCtr="0"/>
          <a:lstStyle/>
          <a:p>
            <a:r>
              <a:rPr lang="en-ZA" dirty="0" smtClean="0"/>
              <a:t>Presentation Title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1570" y="3084423"/>
            <a:ext cx="6858000" cy="425539"/>
          </a:xfrm>
        </p:spPr>
        <p:txBody>
          <a:bodyPr/>
          <a:lstStyle/>
          <a:p>
            <a:r>
              <a:rPr lang="en-ZA" b="1" dirty="0" smtClean="0"/>
              <a:t>Presenter Name, Organisation and Title</a:t>
            </a:r>
            <a:endParaRPr lang="en-ZA" b="1" dirty="0"/>
          </a:p>
          <a:p>
            <a:endParaRPr lang="en-ZA" dirty="0"/>
          </a:p>
        </p:txBody>
      </p:sp>
      <p:sp>
        <p:nvSpPr>
          <p:cNvPr id="4" name="Right Arrow 3"/>
          <p:cNvSpPr/>
          <p:nvPr/>
        </p:nvSpPr>
        <p:spPr>
          <a:xfrm rot="20752515">
            <a:off x="5638638" y="647720"/>
            <a:ext cx="2454023" cy="867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100" dirty="0" smtClean="0"/>
              <a:t>Insert your company Logo Here</a:t>
            </a:r>
          </a:p>
          <a:p>
            <a:pPr algn="ctr"/>
            <a:r>
              <a:rPr lang="en-ZA" sz="1100" dirty="0" smtClean="0"/>
              <a:t>Height = 30 mm  (Delete Arrow)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val="381644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Right Arrow 3"/>
          <p:cNvSpPr/>
          <p:nvPr/>
        </p:nvSpPr>
        <p:spPr>
          <a:xfrm rot="20752515">
            <a:off x="5638638" y="647720"/>
            <a:ext cx="2454023" cy="867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100" dirty="0" smtClean="0"/>
              <a:t>Insert your company Logo Here</a:t>
            </a:r>
          </a:p>
          <a:p>
            <a:pPr algn="ctr"/>
            <a:r>
              <a:rPr lang="en-ZA" sz="1100" dirty="0" smtClean="0"/>
              <a:t>Height = 30 mm  (Delete Arrow)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val="69777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Right Arrow 2"/>
          <p:cNvSpPr/>
          <p:nvPr/>
        </p:nvSpPr>
        <p:spPr>
          <a:xfrm rot="20752515">
            <a:off x="5638638" y="647720"/>
            <a:ext cx="2454023" cy="867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100" dirty="0" smtClean="0"/>
              <a:t>Insert your company Logo Here</a:t>
            </a:r>
          </a:p>
          <a:p>
            <a:pPr algn="ctr"/>
            <a:r>
              <a:rPr lang="en-ZA" sz="1100" dirty="0" smtClean="0"/>
              <a:t>Height = 30 mm  (Delete Arrow)</a:t>
            </a:r>
            <a:endParaRPr lang="en-ZA" sz="1100" dirty="0"/>
          </a:p>
        </p:txBody>
      </p:sp>
      <p:sp>
        <p:nvSpPr>
          <p:cNvPr id="4" name="Right Arrow 3"/>
          <p:cNvSpPr/>
          <p:nvPr/>
        </p:nvSpPr>
        <p:spPr>
          <a:xfrm>
            <a:off x="154363" y="2164485"/>
            <a:ext cx="2365044" cy="867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100" dirty="0" smtClean="0"/>
              <a:t>Insert  Graphics in this area  (Delete Arrow)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val="121292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 rot="20752515">
            <a:off x="5638638" y="647720"/>
            <a:ext cx="2454023" cy="867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100" dirty="0" smtClean="0"/>
              <a:t>Insert your company Logo Here</a:t>
            </a:r>
          </a:p>
          <a:p>
            <a:pPr algn="ctr"/>
            <a:r>
              <a:rPr lang="en-ZA" sz="1100" dirty="0" smtClean="0"/>
              <a:t>Height = 30 mm  (Delete Arrow)</a:t>
            </a:r>
            <a:endParaRPr lang="en-ZA" sz="11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END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1640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EASEC 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72</Words>
  <Application>Microsoft Office PowerPoint</Application>
  <PresentationFormat>On-screen Show (4:3)</PresentationFormat>
  <Paragraphs>14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EMEASEC  Theme</vt:lpstr>
      <vt:lpstr>Presentation Title</vt:lpstr>
      <vt:lpstr>PowerPoint Presentation</vt:lpstr>
      <vt:lpstr>PowerPoint Presentation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Francois</dc:creator>
  <cp:lastModifiedBy>Francois Van De Merwe</cp:lastModifiedBy>
  <cp:revision>42</cp:revision>
  <dcterms:created xsi:type="dcterms:W3CDTF">2014-03-17T15:04:38Z</dcterms:created>
  <dcterms:modified xsi:type="dcterms:W3CDTF">2014-04-09T12:15:55Z</dcterms:modified>
</cp:coreProperties>
</file>