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2792650" cy="30268863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4" userDrawn="1">
          <p15:clr>
            <a:srgbClr val="A4A3A4"/>
          </p15:clr>
        </p15:guide>
        <p15:guide id="2" pos="134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86A16B"/>
    <a:srgbClr val="2B6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/>
    <p:restoredTop sz="94012"/>
  </p:normalViewPr>
  <p:slideViewPr>
    <p:cSldViewPr>
      <p:cViewPr varScale="1">
        <p:scale>
          <a:sx n="24" d="100"/>
          <a:sy n="24" d="100"/>
        </p:scale>
        <p:origin x="1542" y="48"/>
      </p:cViewPr>
      <p:guideLst>
        <p:guide orient="horz" pos="9534"/>
        <p:guide pos="13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12/04/2023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889413" y="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E8971-CECB-1745-B949-67CDC18124EF}" type="datetimeFigureOut">
              <a:rPr lang="en-FR" smtClean="0"/>
              <a:t>04/12/2023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06950" y="5292725"/>
            <a:ext cx="20204113" cy="14290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1325" y="20377150"/>
            <a:ext cx="23855363" cy="166735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22090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889413" y="4022090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2A422-3783-014C-B348-C20B580F281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4507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2A422-3783-014C-B348-C20B580F281B}" type="slidenum">
              <a:rPr lang="en-FR" smtClean="0"/>
              <a:t>1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9838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8743" y="9403187"/>
            <a:ext cx="36375168" cy="648774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9252" y="17152138"/>
            <a:ext cx="29954147" cy="7735814"/>
          </a:xfrm>
        </p:spPr>
        <p:txBody>
          <a:bodyPr/>
          <a:lstStyle>
            <a:lvl1pPr marL="0" indent="0" algn="ctr">
              <a:buNone/>
              <a:defRPr/>
            </a:lvl1pPr>
            <a:lvl2pPr marL="573788" indent="0" algn="ctr">
              <a:buNone/>
              <a:defRPr/>
            </a:lvl2pPr>
            <a:lvl3pPr marL="1147579" indent="0" algn="ctr">
              <a:buNone/>
              <a:defRPr/>
            </a:lvl3pPr>
            <a:lvl4pPr marL="1721367" indent="0" algn="ctr">
              <a:buNone/>
              <a:defRPr/>
            </a:lvl4pPr>
            <a:lvl5pPr marL="2295154" indent="0" algn="ctr">
              <a:buNone/>
              <a:defRPr/>
            </a:lvl5pPr>
            <a:lvl6pPr marL="2868944" indent="0" algn="ctr">
              <a:buNone/>
              <a:defRPr/>
            </a:lvl6pPr>
            <a:lvl7pPr marL="3442733" indent="0" algn="ctr">
              <a:buNone/>
              <a:defRPr/>
            </a:lvl7pPr>
            <a:lvl8pPr marL="4016522" indent="0" algn="ctr">
              <a:buNone/>
              <a:defRPr/>
            </a:lvl8pPr>
            <a:lvl9pPr marL="45903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26089" y="1211937"/>
            <a:ext cx="9627993" cy="258272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8571" y="1211937"/>
            <a:ext cx="28717703" cy="258272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325" y="19450109"/>
            <a:ext cx="36373398" cy="6012608"/>
          </a:xfrm>
        </p:spPr>
        <p:txBody>
          <a:bodyPr anchor="t"/>
          <a:lstStyle>
            <a:lvl1pPr algn="l">
              <a:defRPr sz="509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0325" y="12828795"/>
            <a:ext cx="36373398" cy="6621314"/>
          </a:xfrm>
        </p:spPr>
        <p:txBody>
          <a:bodyPr anchor="b"/>
          <a:lstStyle>
            <a:lvl1pPr marL="0" indent="0">
              <a:buNone/>
              <a:defRPr sz="2545"/>
            </a:lvl1pPr>
            <a:lvl2pPr marL="573788" indent="0">
              <a:buNone/>
              <a:defRPr sz="2262"/>
            </a:lvl2pPr>
            <a:lvl3pPr marL="1147579" indent="0">
              <a:buNone/>
              <a:defRPr sz="1979"/>
            </a:lvl3pPr>
            <a:lvl4pPr marL="1721367" indent="0">
              <a:buNone/>
              <a:defRPr sz="1697"/>
            </a:lvl4pPr>
            <a:lvl5pPr marL="2295154" indent="0">
              <a:buNone/>
              <a:defRPr sz="1697"/>
            </a:lvl5pPr>
            <a:lvl6pPr marL="2868944" indent="0">
              <a:buNone/>
              <a:defRPr sz="1697"/>
            </a:lvl6pPr>
            <a:lvl7pPr marL="3442733" indent="0">
              <a:buNone/>
              <a:defRPr sz="1697"/>
            </a:lvl7pPr>
            <a:lvl8pPr marL="4016522" indent="0">
              <a:buNone/>
              <a:defRPr sz="1697"/>
            </a:lvl8pPr>
            <a:lvl9pPr marL="4590310" indent="0">
              <a:buNone/>
              <a:defRPr sz="16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8571" y="7062517"/>
            <a:ext cx="19172847" cy="19976705"/>
          </a:xfrm>
        </p:spPr>
        <p:txBody>
          <a:bodyPr/>
          <a:lstStyle>
            <a:lvl1pPr>
              <a:defRPr sz="3535"/>
            </a:lvl1pPr>
            <a:lvl2pPr>
              <a:defRPr sz="2968"/>
            </a:lvl2pPr>
            <a:lvl3pPr>
              <a:defRPr sz="2545"/>
            </a:lvl3pPr>
            <a:lvl4pPr>
              <a:defRPr sz="2262"/>
            </a:lvl4pPr>
            <a:lvl5pPr>
              <a:defRPr sz="2262"/>
            </a:lvl5pPr>
            <a:lvl6pPr>
              <a:defRPr sz="2262"/>
            </a:lvl6pPr>
            <a:lvl7pPr>
              <a:defRPr sz="2262"/>
            </a:lvl7pPr>
            <a:lvl8pPr>
              <a:defRPr sz="2262"/>
            </a:lvl8pPr>
            <a:lvl9pPr>
              <a:defRPr sz="22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81234" y="7062517"/>
            <a:ext cx="19172849" cy="19976705"/>
          </a:xfrm>
        </p:spPr>
        <p:txBody>
          <a:bodyPr/>
          <a:lstStyle>
            <a:lvl1pPr>
              <a:defRPr sz="3535"/>
            </a:lvl1pPr>
            <a:lvl2pPr>
              <a:defRPr sz="2968"/>
            </a:lvl2pPr>
            <a:lvl3pPr>
              <a:defRPr sz="2545"/>
            </a:lvl3pPr>
            <a:lvl4pPr>
              <a:defRPr sz="2262"/>
            </a:lvl4pPr>
            <a:lvl5pPr>
              <a:defRPr sz="2262"/>
            </a:lvl5pPr>
            <a:lvl6pPr>
              <a:defRPr sz="2262"/>
            </a:lvl6pPr>
            <a:lvl7pPr>
              <a:defRPr sz="2262"/>
            </a:lvl7pPr>
            <a:lvl8pPr>
              <a:defRPr sz="2262"/>
            </a:lvl8pPr>
            <a:lvl9pPr>
              <a:defRPr sz="22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42" y="1211938"/>
            <a:ext cx="38511970" cy="504481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40" y="6775680"/>
            <a:ext cx="18907518" cy="2823474"/>
          </a:xfrm>
        </p:spPr>
        <p:txBody>
          <a:bodyPr anchor="b"/>
          <a:lstStyle>
            <a:lvl1pPr marL="0" indent="0">
              <a:buNone/>
              <a:defRPr sz="2968" b="1"/>
            </a:lvl1pPr>
            <a:lvl2pPr marL="573788" indent="0">
              <a:buNone/>
              <a:defRPr sz="2545" b="1"/>
            </a:lvl2pPr>
            <a:lvl3pPr marL="1147579" indent="0">
              <a:buNone/>
              <a:defRPr sz="2262" b="1"/>
            </a:lvl3pPr>
            <a:lvl4pPr marL="1721367" indent="0">
              <a:buNone/>
              <a:defRPr sz="1979" b="1"/>
            </a:lvl4pPr>
            <a:lvl5pPr marL="2295154" indent="0">
              <a:buNone/>
              <a:defRPr sz="1979" b="1"/>
            </a:lvl5pPr>
            <a:lvl6pPr marL="2868944" indent="0">
              <a:buNone/>
              <a:defRPr sz="1979" b="1"/>
            </a:lvl6pPr>
            <a:lvl7pPr marL="3442733" indent="0">
              <a:buNone/>
              <a:defRPr sz="1979" b="1"/>
            </a:lvl7pPr>
            <a:lvl8pPr marL="4016522" indent="0">
              <a:buNone/>
              <a:defRPr sz="1979" b="1"/>
            </a:lvl8pPr>
            <a:lvl9pPr marL="4590310" indent="0">
              <a:buNone/>
              <a:defRPr sz="19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340" y="9599154"/>
            <a:ext cx="18907518" cy="17440067"/>
          </a:xfrm>
        </p:spPr>
        <p:txBody>
          <a:bodyPr/>
          <a:lstStyle>
            <a:lvl1pPr>
              <a:defRPr sz="2968"/>
            </a:lvl1pPr>
            <a:lvl2pPr>
              <a:defRPr sz="2545"/>
            </a:lvl2pPr>
            <a:lvl3pPr>
              <a:defRPr sz="2262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37721" y="6775680"/>
            <a:ext cx="18914591" cy="2823474"/>
          </a:xfrm>
        </p:spPr>
        <p:txBody>
          <a:bodyPr anchor="b"/>
          <a:lstStyle>
            <a:lvl1pPr marL="0" indent="0">
              <a:buNone/>
              <a:defRPr sz="2968" b="1"/>
            </a:lvl1pPr>
            <a:lvl2pPr marL="573788" indent="0">
              <a:buNone/>
              <a:defRPr sz="2545" b="1"/>
            </a:lvl2pPr>
            <a:lvl3pPr marL="1147579" indent="0">
              <a:buNone/>
              <a:defRPr sz="2262" b="1"/>
            </a:lvl3pPr>
            <a:lvl4pPr marL="1721367" indent="0">
              <a:buNone/>
              <a:defRPr sz="1979" b="1"/>
            </a:lvl4pPr>
            <a:lvl5pPr marL="2295154" indent="0">
              <a:buNone/>
              <a:defRPr sz="1979" b="1"/>
            </a:lvl5pPr>
            <a:lvl6pPr marL="2868944" indent="0">
              <a:buNone/>
              <a:defRPr sz="1979" b="1"/>
            </a:lvl6pPr>
            <a:lvl7pPr marL="3442733" indent="0">
              <a:buNone/>
              <a:defRPr sz="1979" b="1"/>
            </a:lvl7pPr>
            <a:lvl8pPr marL="4016522" indent="0">
              <a:buNone/>
              <a:defRPr sz="1979" b="1"/>
            </a:lvl8pPr>
            <a:lvl9pPr marL="4590310" indent="0">
              <a:buNone/>
              <a:defRPr sz="19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37721" y="9599154"/>
            <a:ext cx="18914591" cy="17440067"/>
          </a:xfrm>
        </p:spPr>
        <p:txBody>
          <a:bodyPr/>
          <a:lstStyle>
            <a:lvl1pPr>
              <a:defRPr sz="2968"/>
            </a:lvl1pPr>
            <a:lvl2pPr>
              <a:defRPr sz="2545"/>
            </a:lvl2pPr>
            <a:lvl3pPr>
              <a:defRPr sz="2262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40" y="1205370"/>
            <a:ext cx="14078486" cy="5129109"/>
          </a:xfrm>
        </p:spPr>
        <p:txBody>
          <a:bodyPr anchor="b"/>
          <a:lstStyle>
            <a:lvl1pPr algn="l">
              <a:defRPr sz="254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0033" y="1205369"/>
            <a:ext cx="23922279" cy="25833852"/>
          </a:xfrm>
        </p:spPr>
        <p:txBody>
          <a:bodyPr/>
          <a:lstStyle>
            <a:lvl1pPr>
              <a:defRPr sz="3957"/>
            </a:lvl1pPr>
            <a:lvl2pPr>
              <a:defRPr sz="3535"/>
            </a:lvl2pPr>
            <a:lvl3pPr>
              <a:defRPr sz="2968"/>
            </a:lvl3pPr>
            <a:lvl4pPr>
              <a:defRPr sz="2545"/>
            </a:lvl4pPr>
            <a:lvl5pPr>
              <a:defRPr sz="2545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340" y="6334479"/>
            <a:ext cx="14078486" cy="20704743"/>
          </a:xfrm>
        </p:spPr>
        <p:txBody>
          <a:bodyPr/>
          <a:lstStyle>
            <a:lvl1pPr marL="0" indent="0">
              <a:buNone/>
              <a:defRPr sz="1697"/>
            </a:lvl1pPr>
            <a:lvl2pPr marL="573788" indent="0">
              <a:buNone/>
              <a:defRPr sz="1555"/>
            </a:lvl2pPr>
            <a:lvl3pPr marL="1147579" indent="0">
              <a:buNone/>
              <a:defRPr sz="1274"/>
            </a:lvl3pPr>
            <a:lvl4pPr marL="1721367" indent="0">
              <a:buNone/>
              <a:defRPr sz="1131"/>
            </a:lvl4pPr>
            <a:lvl5pPr marL="2295154" indent="0">
              <a:buNone/>
              <a:defRPr sz="1131"/>
            </a:lvl5pPr>
            <a:lvl6pPr marL="2868944" indent="0">
              <a:buNone/>
              <a:defRPr sz="1131"/>
            </a:lvl6pPr>
            <a:lvl7pPr marL="3442733" indent="0">
              <a:buNone/>
              <a:defRPr sz="1131"/>
            </a:lvl7pPr>
            <a:lvl8pPr marL="4016522" indent="0">
              <a:buNone/>
              <a:defRPr sz="1131"/>
            </a:lvl8pPr>
            <a:lvl9pPr marL="4590310" indent="0">
              <a:buNone/>
              <a:defRPr sz="11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013" y="21188643"/>
            <a:ext cx="25675237" cy="2500509"/>
          </a:xfrm>
        </p:spPr>
        <p:txBody>
          <a:bodyPr anchor="b"/>
          <a:lstStyle>
            <a:lvl1pPr algn="l">
              <a:defRPr sz="254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8013" y="2704142"/>
            <a:ext cx="25675237" cy="18161537"/>
          </a:xfrm>
        </p:spPr>
        <p:txBody>
          <a:bodyPr/>
          <a:lstStyle>
            <a:lvl1pPr marL="0" indent="0">
              <a:buNone/>
              <a:defRPr sz="3957"/>
            </a:lvl1pPr>
            <a:lvl2pPr marL="573788" indent="0">
              <a:buNone/>
              <a:defRPr sz="3535"/>
            </a:lvl2pPr>
            <a:lvl3pPr marL="1147579" indent="0">
              <a:buNone/>
              <a:defRPr sz="2968"/>
            </a:lvl3pPr>
            <a:lvl4pPr marL="1721367" indent="0">
              <a:buNone/>
              <a:defRPr sz="2545"/>
            </a:lvl4pPr>
            <a:lvl5pPr marL="2295154" indent="0">
              <a:buNone/>
              <a:defRPr sz="2545"/>
            </a:lvl5pPr>
            <a:lvl6pPr marL="2868944" indent="0">
              <a:buNone/>
              <a:defRPr sz="2545"/>
            </a:lvl6pPr>
            <a:lvl7pPr marL="3442733" indent="0">
              <a:buNone/>
              <a:defRPr sz="2545"/>
            </a:lvl7pPr>
            <a:lvl8pPr marL="4016522" indent="0">
              <a:buNone/>
              <a:defRPr sz="2545"/>
            </a:lvl8pPr>
            <a:lvl9pPr marL="4590310" indent="0">
              <a:buNone/>
              <a:defRPr sz="254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8013" y="23689152"/>
            <a:ext cx="25675237" cy="3552606"/>
          </a:xfrm>
        </p:spPr>
        <p:txBody>
          <a:bodyPr/>
          <a:lstStyle>
            <a:lvl1pPr marL="0" indent="0">
              <a:buNone/>
              <a:defRPr sz="1697"/>
            </a:lvl1pPr>
            <a:lvl2pPr marL="573788" indent="0">
              <a:buNone/>
              <a:defRPr sz="1555"/>
            </a:lvl2pPr>
            <a:lvl3pPr marL="1147579" indent="0">
              <a:buNone/>
              <a:defRPr sz="1274"/>
            </a:lvl3pPr>
            <a:lvl4pPr marL="1721367" indent="0">
              <a:buNone/>
              <a:defRPr sz="1131"/>
            </a:lvl4pPr>
            <a:lvl5pPr marL="2295154" indent="0">
              <a:buNone/>
              <a:defRPr sz="1131"/>
            </a:lvl5pPr>
            <a:lvl6pPr marL="2868944" indent="0">
              <a:buNone/>
              <a:defRPr sz="1131"/>
            </a:lvl6pPr>
            <a:lvl7pPr marL="3442733" indent="0">
              <a:buNone/>
              <a:defRPr sz="1131"/>
            </a:lvl7pPr>
            <a:lvl8pPr marL="4016522" indent="0">
              <a:buNone/>
              <a:defRPr sz="1131"/>
            </a:lvl8pPr>
            <a:lvl9pPr marL="4590310" indent="0">
              <a:buNone/>
              <a:defRPr sz="11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138962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4620338" y="27565023"/>
            <a:ext cx="13551978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665899" y="27565023"/>
            <a:ext cx="9987795" cy="21019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38960" y="1211565"/>
            <a:ext cx="38514732" cy="5044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38960" y="7062772"/>
            <a:ext cx="38514732" cy="1997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82A877F8-FC72-8548-81B6-742935D3C21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26269429" y="46831"/>
            <a:ext cx="16523221" cy="4240960"/>
          </a:xfrm>
          <a:prstGeom prst="rect">
            <a:avLst/>
          </a:prstGeom>
          <a:noFill/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5051F31D-0726-934C-940D-80B779EDC6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26285304" y="46831"/>
            <a:ext cx="16523221" cy="424096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5507670" rtl="0" eaLnBrk="0" fontAlgn="base" hangingPunct="0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5507670" rtl="0" eaLnBrk="0" fontAlgn="base" hangingPunct="0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5507670" rtl="0" eaLnBrk="0" fontAlgn="base" hangingPunct="0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5507670" rtl="0" eaLnBrk="0" fontAlgn="base" hangingPunct="0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5507670" rtl="0" eaLnBrk="0" fontAlgn="base" hangingPunct="0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573788" algn="ctr" defTabSz="5508771" rtl="0" fontAlgn="base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</a:defRPr>
      </a:lvl6pPr>
      <a:lvl7pPr marL="1147579" algn="ctr" defTabSz="5508771" rtl="0" fontAlgn="base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</a:defRPr>
      </a:lvl7pPr>
      <a:lvl8pPr marL="1721367" algn="ctr" defTabSz="5508771" rtl="0" fontAlgn="base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</a:defRPr>
      </a:lvl8pPr>
      <a:lvl9pPr marL="2295154" algn="ctr" defTabSz="5508771" rtl="0" fontAlgn="base">
        <a:spcBef>
          <a:spcPct val="0"/>
        </a:spcBef>
        <a:spcAft>
          <a:spcPct val="0"/>
        </a:spcAft>
        <a:defRPr sz="26578">
          <a:solidFill>
            <a:schemeClr val="tx2"/>
          </a:solidFill>
          <a:latin typeface="Arial" pitchFamily="34" charset="0"/>
        </a:defRPr>
      </a:lvl9pPr>
    </p:titleStyle>
    <p:bodyStyle>
      <a:lvl1pPr marL="2062572" indent="-2062572" algn="l" defTabSz="5507670" rtl="0" eaLnBrk="0" fontAlgn="base" hangingPunct="0">
        <a:spcBef>
          <a:spcPct val="20000"/>
        </a:spcBef>
        <a:spcAft>
          <a:spcPct val="0"/>
        </a:spcAft>
        <a:buChar char="•"/>
        <a:defRPr sz="19369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475261" indent="-1719182" algn="l" defTabSz="5507670" rtl="0" eaLnBrk="0" fontAlgn="base" hangingPunct="0">
        <a:spcBef>
          <a:spcPct val="20000"/>
        </a:spcBef>
        <a:spcAft>
          <a:spcPct val="0"/>
        </a:spcAft>
        <a:buChar char="–"/>
        <a:defRPr sz="16966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6883467" indent="-1375797" algn="l" defTabSz="5507670" rtl="0" eaLnBrk="0" fontAlgn="base" hangingPunct="0">
        <a:spcBef>
          <a:spcPct val="20000"/>
        </a:spcBef>
        <a:spcAft>
          <a:spcPct val="0"/>
        </a:spcAft>
        <a:buChar char="•"/>
        <a:defRPr sz="14562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9639546" indent="-1375797" algn="l" defTabSz="5507670" rtl="0" eaLnBrk="0" fontAlgn="base" hangingPunct="0">
        <a:spcBef>
          <a:spcPct val="20000"/>
        </a:spcBef>
        <a:spcAft>
          <a:spcPct val="0"/>
        </a:spcAft>
        <a:buChar char="–"/>
        <a:defRPr sz="12017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2393381" indent="-1375797" algn="l" defTabSz="5507670" rtl="0" eaLnBrk="0" fontAlgn="base" hangingPunct="0">
        <a:spcBef>
          <a:spcPct val="20000"/>
        </a:spcBef>
        <a:spcAft>
          <a:spcPct val="0"/>
        </a:spcAft>
        <a:buChar char="»"/>
        <a:defRPr sz="12017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2968027" indent="-1376695" algn="l" defTabSz="5508771" rtl="0" fontAlgn="base">
        <a:spcBef>
          <a:spcPct val="20000"/>
        </a:spcBef>
        <a:spcAft>
          <a:spcPct val="0"/>
        </a:spcAft>
        <a:buChar char="»"/>
        <a:defRPr sz="12017">
          <a:solidFill>
            <a:schemeClr val="tx1"/>
          </a:solidFill>
          <a:latin typeface="+mn-lt"/>
        </a:defRPr>
      </a:lvl6pPr>
      <a:lvl7pPr marL="13541815" indent="-1376695" algn="l" defTabSz="5508771" rtl="0" fontAlgn="base">
        <a:spcBef>
          <a:spcPct val="20000"/>
        </a:spcBef>
        <a:spcAft>
          <a:spcPct val="0"/>
        </a:spcAft>
        <a:buChar char="»"/>
        <a:defRPr sz="12017">
          <a:solidFill>
            <a:schemeClr val="tx1"/>
          </a:solidFill>
          <a:latin typeface="+mn-lt"/>
        </a:defRPr>
      </a:lvl7pPr>
      <a:lvl8pPr marL="14115603" indent="-1376695" algn="l" defTabSz="5508771" rtl="0" fontAlgn="base">
        <a:spcBef>
          <a:spcPct val="20000"/>
        </a:spcBef>
        <a:spcAft>
          <a:spcPct val="0"/>
        </a:spcAft>
        <a:buChar char="»"/>
        <a:defRPr sz="12017">
          <a:solidFill>
            <a:schemeClr val="tx1"/>
          </a:solidFill>
          <a:latin typeface="+mn-lt"/>
        </a:defRPr>
      </a:lvl8pPr>
      <a:lvl9pPr marL="14689390" indent="-1376695" algn="l" defTabSz="5508771" rtl="0" fontAlgn="base">
        <a:spcBef>
          <a:spcPct val="20000"/>
        </a:spcBef>
        <a:spcAft>
          <a:spcPct val="0"/>
        </a:spcAft>
        <a:buChar char="»"/>
        <a:defRPr sz="1201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1pPr>
      <a:lvl2pPr marL="573788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9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3pPr>
      <a:lvl4pPr marL="1721367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4pPr>
      <a:lvl5pPr marL="2295154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5pPr>
      <a:lvl6pPr marL="2868944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6pPr>
      <a:lvl7pPr marL="3442733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7pPr>
      <a:lvl8pPr marL="4016522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8pPr>
      <a:lvl9pPr marL="4590310" algn="l" defTabSz="1147579" rtl="0" eaLnBrk="1" latinLnBrk="0" hangingPunct="1">
        <a:defRPr sz="22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22889731" y="16582229"/>
            <a:ext cx="13916280" cy="6514072"/>
            <a:chOff x="15784512" y="30922367"/>
            <a:chExt cx="13411201" cy="6628607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22367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5507670" eaLnBrk="1" hangingPunct="1">
                <a:spcBef>
                  <a:spcPts val="4241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5507670" eaLnBrk="1" hangingPunct="1">
                <a:spcBef>
                  <a:spcPts val="4241"/>
                </a:spcBef>
                <a:defRPr/>
              </a:pPr>
              <a:r>
                <a:rPr lang="en-US" sz="4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5507670" eaLnBrk="1" hangingPunct="1">
                <a:spcBef>
                  <a:spcPts val="4241"/>
                </a:spcBef>
                <a:defRPr/>
              </a:pPr>
              <a:r>
                <a:rPr lang="en-US" sz="4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5507670" eaLnBrk="1" hangingPunct="1">
                <a:spcBef>
                  <a:spcPts val="4241"/>
                </a:spcBef>
                <a:defRPr/>
              </a:pPr>
              <a:r>
                <a:rPr lang="en-US" sz="40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40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40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40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40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4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86A16B"/>
            </a:solidFill>
            <a:ln w="12700" cap="flat" cmpd="sng">
              <a:solidFill>
                <a:srgbClr val="86A16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sz="4383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9371032" cy="1143137"/>
            </a:xfrm>
            <a:prstGeom prst="rect">
              <a:avLst/>
            </a:prstGeom>
            <a:solidFill>
              <a:srgbClr val="00009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200835" tIns="100417" rIns="200835" bIns="100417" anchor="ctr"/>
            <a:lstStyle/>
            <a:p>
              <a:pPr algn="ctr" defTabSz="5507670" eaLnBrk="1" hangingPunct="1">
                <a:defRPr/>
              </a:pPr>
              <a:r>
                <a:rPr lang="en-US" sz="44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22554"/>
            <a:ext cx="24657901" cy="372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00835" tIns="100417" rIns="200835" bIns="100417" anchor="ctr"/>
          <a:lstStyle/>
          <a:p>
            <a:pPr algn="ctr" defTabSz="5507670" eaLnBrk="1" hangingPunct="1">
              <a:defRPr/>
            </a:pPr>
            <a:r>
              <a:rPr lang="en-US" sz="10100" b="1" dirty="0">
                <a:ea typeface="+mn-ea"/>
              </a:rPr>
              <a:t>Your WG Title Here</a:t>
            </a:r>
          </a:p>
          <a:p>
            <a:pPr algn="ctr" defTabSz="5507670" eaLnBrk="1" hangingPunct="1">
              <a:defRPr/>
            </a:pPr>
            <a:r>
              <a:rPr lang="en-US" sz="5400" b="1" dirty="0">
                <a:solidFill>
                  <a:srgbClr val="414042"/>
                </a:solidFill>
                <a:ea typeface="+mn-ea"/>
              </a:rPr>
              <a:t>WG leaders</a:t>
            </a:r>
          </a:p>
          <a:p>
            <a:pPr algn="ctr" defTabSz="5507670" eaLnBrk="1" hangingPunct="1">
              <a:defRPr/>
            </a:pPr>
            <a:r>
              <a:rPr lang="en-US" sz="5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580" y="6664672"/>
            <a:ext cx="19609745" cy="605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35" tIns="100417" rIns="200835" bIns="100417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40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558" y="18442825"/>
            <a:ext cx="19609745" cy="882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35" tIns="100417" rIns="200835" bIns="100417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4000" dirty="0"/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1001" y="6177642"/>
            <a:ext cx="18622188" cy="512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835" tIns="100417" rIns="200835" bIns="100417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40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40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9525" y="5107428"/>
            <a:ext cx="22193106" cy="1093292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000090"/>
            </a:solidFill>
            <a:ln w="9525">
              <a:solidFill>
                <a:srgbClr val="86A16B"/>
              </a:solidFill>
              <a:miter lim="800000"/>
              <a:headEnd/>
              <a:tailEnd/>
            </a:ln>
            <a:effectLst/>
          </p:spPr>
          <p:txBody>
            <a:bodyPr lIns="200835" tIns="100417" rIns="200835" bIns="100417" anchor="ctr"/>
            <a:lstStyle/>
            <a:p>
              <a:pPr algn="ctr" defTabSz="5507670" eaLnBrk="1" hangingPunct="1">
                <a:defRPr/>
              </a:pPr>
              <a:r>
                <a:rPr lang="en-US" sz="44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86A16B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263722" y="16429328"/>
            <a:ext cx="43056371" cy="1443596"/>
            <a:chOff x="-792161" y="16192107"/>
            <a:chExt cx="30453803" cy="1471212"/>
          </a:xfrm>
          <a:solidFill>
            <a:srgbClr val="427F65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1" y="16192107"/>
              <a:ext cx="30453803" cy="404412"/>
            </a:xfrm>
            <a:prstGeom prst="line">
              <a:avLst/>
            </a:prstGeom>
            <a:grpFill/>
            <a:ln w="12700">
              <a:solidFill>
                <a:srgbClr val="86A16B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000090"/>
            </a:solidFill>
            <a:ln w="9525">
              <a:solidFill>
                <a:srgbClr val="86A16B"/>
              </a:solidFill>
              <a:miter lim="800000"/>
              <a:headEnd/>
              <a:tailEnd/>
            </a:ln>
            <a:effectLst/>
          </p:spPr>
          <p:txBody>
            <a:bodyPr lIns="200835" tIns="100417" rIns="200835" bIns="100417" anchor="ctr"/>
            <a:lstStyle/>
            <a:p>
              <a:pPr algn="ctr" defTabSz="5507670" eaLnBrk="1" hangingPunct="1">
                <a:defRPr/>
              </a:pPr>
              <a:r>
                <a:rPr lang="en-US" sz="44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22056740" y="5107428"/>
            <a:ext cx="20735910" cy="1070214"/>
            <a:chOff x="-639762" y="27035919"/>
            <a:chExt cx="15925799" cy="1066800"/>
          </a:xfrm>
          <a:solidFill>
            <a:srgbClr val="427F65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86A16B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035919"/>
              <a:ext cx="7551223" cy="1066800"/>
            </a:xfrm>
            <a:prstGeom prst="rect">
              <a:avLst/>
            </a:prstGeom>
            <a:solidFill>
              <a:srgbClr val="000090"/>
            </a:solidFill>
            <a:ln w="9525">
              <a:solidFill>
                <a:srgbClr val="86A16B"/>
              </a:solidFill>
              <a:miter lim="800000"/>
              <a:headEnd/>
              <a:tailEnd/>
            </a:ln>
            <a:effectLst/>
          </p:spPr>
          <p:txBody>
            <a:bodyPr lIns="200835" tIns="100417" rIns="200835" bIns="100417" anchor="ctr"/>
            <a:lstStyle/>
            <a:p>
              <a:pPr algn="ctr" defTabSz="5507670" eaLnBrk="1" hangingPunct="1">
                <a:defRPr/>
              </a:pPr>
              <a:r>
                <a:rPr lang="en-US" sz="44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RESULTS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3CEA7776C806478CC0B45BF919BFD0" ma:contentTypeVersion="6" ma:contentTypeDescription="Create a new document." ma:contentTypeScope="" ma:versionID="94f6d70434eb58ff2467a022e49e0bb8">
  <xsd:schema xmlns:xsd="http://www.w3.org/2001/XMLSchema" xmlns:xs="http://www.w3.org/2001/XMLSchema" xmlns:p="http://schemas.microsoft.com/office/2006/metadata/properties" xmlns:ns2="08e141a7-da03-489d-9cf7-e7c577189a7f" targetNamespace="http://schemas.microsoft.com/office/2006/metadata/properties" ma:root="true" ma:fieldsID="017dd68a0a8b01599b2d49947015ae05" ns2:_="">
    <xsd:import namespace="08e141a7-da03-489d-9cf7-e7c577189a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141a7-da03-489d-9cf7-e7c577189a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5E0446-0198-4029-9738-125119D371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385199-C0C5-47A5-83E3-E420724D3B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F135FC-25BA-4A94-89F1-7ACC9411ED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e141a7-da03-489d-9cf7-e7c577189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156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Anabel Fraga</cp:lastModifiedBy>
  <cp:revision>65</cp:revision>
  <dcterms:created xsi:type="dcterms:W3CDTF">2004-07-27T20:30:49Z</dcterms:created>
  <dcterms:modified xsi:type="dcterms:W3CDTF">2023-04-12T09:03:25Z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0x010100543CEA7776C806478CC0B45BF919BFD0</vt:lpwstr>
  </property>
</Properties>
</file>