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1C14"/>
    <a:srgbClr val="2B6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>
      <p:cViewPr>
        <p:scale>
          <a:sx n="15" d="100"/>
          <a:sy n="15" d="100"/>
        </p:scale>
        <p:origin x="2856" y="904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13/03/2019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9525" y="529802"/>
            <a:ext cx="9194800" cy="302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5" y="162925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7F1C14"/>
            </a:solidFill>
            <a:ln w="9525">
              <a:solidFill>
                <a:srgbClr val="7F1C14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7F1C14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7F1C14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7F1C14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grpFill/>
            <a:ln w="9525">
              <a:solidFill>
                <a:srgbClr val="7F1C14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14463713"/>
            <a:ext cx="15925800" cy="1066800"/>
            <a:chOff x="15133637" y="14462919"/>
            <a:chExt cx="15925799" cy="1066800"/>
          </a:xfrm>
          <a:solidFill>
            <a:srgbClr val="7F1C14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7F1C14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grpFill/>
            <a:ln w="9525">
              <a:solidFill>
                <a:srgbClr val="7F1C14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7F1C14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7F1C14"/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grpFill/>
            <a:ln w="9525">
              <a:solidFill>
                <a:srgbClr val="7F1C14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9437" y="32126578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7F1C1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7F1C14"/>
            </a:solidFill>
            <a:ln w="12700" cap="flat" cmpd="sng">
              <a:solidFill>
                <a:srgbClr val="7F1C1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7F1C14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round/>
              <a:headEnd/>
              <a:tailEnd/>
            </a:ln>
            <a:effectLst/>
            <a:ex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248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Nicolas Castan</cp:lastModifiedBy>
  <cp:revision>54</cp:revision>
  <dcterms:created xsi:type="dcterms:W3CDTF">2004-07-27T20:30:49Z</dcterms:created>
  <dcterms:modified xsi:type="dcterms:W3CDTF">2019-03-13T09:39:53Z</dcterms:modified>
  <cp:category>research posters template</cp:category>
</cp:coreProperties>
</file>