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855" r:id="rId2"/>
    <p:sldId id="857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MT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MT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MT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MT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MT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MT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MT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MT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MT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1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rich, Stephen H" initials="PSH" lastIdx="16" clrIdx="0">
    <p:extLst>
      <p:ext uri="{19B8F6BF-5375-455C-9EA6-DF929625EA0E}">
        <p15:presenceInfo xmlns:p15="http://schemas.microsoft.com/office/powerpoint/2012/main" userId="Perich, Stephen H" providerId="None"/>
      </p:ext>
    </p:extLst>
  </p:cmAuthor>
  <p:cmAuthor id="2" name="Stephen Perich" initials="SP" lastIdx="7" clrIdx="1">
    <p:extLst>
      <p:ext uri="{19B8F6BF-5375-455C-9EA6-DF929625EA0E}">
        <p15:presenceInfo xmlns:p15="http://schemas.microsoft.com/office/powerpoint/2012/main" userId="Stephen Perich" providerId="None"/>
      </p:ext>
    </p:extLst>
  </p:cmAuthor>
  <p:cmAuthor id="3" name="Perich, Stephen H" initials="PSH [2]" lastIdx="62" clrIdx="2">
    <p:extLst>
      <p:ext uri="{19B8F6BF-5375-455C-9EA6-DF929625EA0E}">
        <p15:presenceInfo xmlns:p15="http://schemas.microsoft.com/office/powerpoint/2012/main" userId="S::stephen.perich@abbvie.com::66fc592a-06c9-4033-9a2b-7207f152697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CDC8"/>
    <a:srgbClr val="00CC00"/>
    <a:srgbClr val="00FFFF"/>
    <a:srgbClr val="FF0000"/>
    <a:srgbClr val="FF0066"/>
    <a:srgbClr val="0033CC"/>
    <a:srgbClr val="FF3399"/>
    <a:srgbClr val="FF66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71" autoAdjust="0"/>
    <p:restoredTop sz="95964" autoAdjust="0"/>
  </p:normalViewPr>
  <p:slideViewPr>
    <p:cSldViewPr>
      <p:cViewPr varScale="1">
        <p:scale>
          <a:sx n="107" d="100"/>
          <a:sy n="107" d="100"/>
        </p:scale>
        <p:origin x="2208" y="108"/>
      </p:cViewPr>
      <p:guideLst>
        <p:guide orient="horz" pos="81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366"/>
    </p:cViewPr>
  </p:sorterViewPr>
  <p:notesViewPr>
    <p:cSldViewPr>
      <p:cViewPr varScale="1">
        <p:scale>
          <a:sx n="77" d="100"/>
          <a:sy n="77" d="100"/>
        </p:scale>
        <p:origin x="280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65F897B-1828-43FD-A14E-C87C694082C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A284B6-58CD-4105-B523-52E99912D36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8B5541-9308-4D5F-BD6B-1E528964BE3E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BE3B50-ABA8-41B5-8E6E-1D4C002953E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3E950C-45E5-4749-80A6-FD05A325F7A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C092CD-039A-4DA0-80D5-4344EFFD9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14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38049" cy="46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9" tIns="45465" rIns="90929" bIns="45465" numCol="1" anchor="t" anchorCtr="0" compatLnSpc="1">
            <a:prstTxWarp prst="textNoShape">
              <a:avLst/>
            </a:prstTxWarp>
          </a:bodyPr>
          <a:lstStyle>
            <a:lvl1pPr algn="l" defTabSz="909457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784" y="1"/>
            <a:ext cx="3038049" cy="46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9" tIns="45465" rIns="90929" bIns="45465" numCol="1" anchor="t" anchorCtr="0" compatLnSpc="1">
            <a:prstTxWarp prst="textNoShape">
              <a:avLst/>
            </a:prstTxWarp>
          </a:bodyPr>
          <a:lstStyle>
            <a:lvl1pPr algn="r" defTabSz="909457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727" y="4416763"/>
            <a:ext cx="5608947" cy="4181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9" tIns="45465" rIns="90929" bIns="454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0643"/>
            <a:ext cx="3038049" cy="46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9" tIns="45465" rIns="90929" bIns="45465" numCol="1" anchor="b" anchorCtr="0" compatLnSpc="1">
            <a:prstTxWarp prst="textNoShape">
              <a:avLst/>
            </a:prstTxWarp>
          </a:bodyPr>
          <a:lstStyle>
            <a:lvl1pPr algn="l" defTabSz="909457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784" y="8830643"/>
            <a:ext cx="3038049" cy="46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9" tIns="45465" rIns="90929" bIns="45465" numCol="1" anchor="b" anchorCtr="0" compatLnSpc="1">
            <a:prstTxWarp prst="textNoShape">
              <a:avLst/>
            </a:prstTxWarp>
          </a:bodyPr>
          <a:lstStyle>
            <a:lvl1pPr algn="r" defTabSz="909457" eaLnBrk="0" hangingPunct="0">
              <a:defRPr sz="1200">
                <a:latin typeface="Times" panose="02020603050405020304" pitchFamily="18" charset="0"/>
              </a:defRPr>
            </a:lvl1pPr>
          </a:lstStyle>
          <a:p>
            <a:fld id="{CD652E5B-4AF8-4F0A-8D23-C8D6A74EF5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60688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9457">
              <a:defRPr sz="2300">
                <a:solidFill>
                  <a:schemeClr val="tx1"/>
                </a:solidFill>
                <a:latin typeface="Arial MT"/>
                <a:cs typeface="Arial" panose="020B0604020202020204" pitchFamily="34" charset="0"/>
              </a:defRPr>
            </a:lvl1pPr>
            <a:lvl2pPr marL="698893" indent="-268805" defTabSz="909457">
              <a:defRPr sz="2300">
                <a:solidFill>
                  <a:schemeClr val="tx1"/>
                </a:solidFill>
                <a:latin typeface="Arial MT"/>
                <a:cs typeface="Arial" panose="020B0604020202020204" pitchFamily="34" charset="0"/>
              </a:defRPr>
            </a:lvl2pPr>
            <a:lvl3pPr marL="1075220" indent="-215044" defTabSz="909457">
              <a:defRPr sz="2300">
                <a:solidFill>
                  <a:schemeClr val="tx1"/>
                </a:solidFill>
                <a:latin typeface="Arial MT"/>
                <a:cs typeface="Arial" panose="020B0604020202020204" pitchFamily="34" charset="0"/>
              </a:defRPr>
            </a:lvl3pPr>
            <a:lvl4pPr marL="1505308" indent="-215044" defTabSz="909457">
              <a:defRPr sz="2300">
                <a:solidFill>
                  <a:schemeClr val="tx1"/>
                </a:solidFill>
                <a:latin typeface="Arial MT"/>
                <a:cs typeface="Arial" panose="020B0604020202020204" pitchFamily="34" charset="0"/>
              </a:defRPr>
            </a:lvl4pPr>
            <a:lvl5pPr marL="1935396" indent="-215044" defTabSz="909457">
              <a:defRPr sz="2300">
                <a:solidFill>
                  <a:schemeClr val="tx1"/>
                </a:solidFill>
                <a:latin typeface="Arial MT"/>
                <a:cs typeface="Arial" panose="020B0604020202020204" pitchFamily="34" charset="0"/>
              </a:defRPr>
            </a:lvl5pPr>
            <a:lvl6pPr marL="2365484" indent="-215044" defTabSz="909457" fontAlgn="base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 MT"/>
                <a:cs typeface="Arial" panose="020B0604020202020204" pitchFamily="34" charset="0"/>
              </a:defRPr>
            </a:lvl6pPr>
            <a:lvl7pPr marL="2795572" indent="-215044" defTabSz="909457" fontAlgn="base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 MT"/>
                <a:cs typeface="Arial" panose="020B0604020202020204" pitchFamily="34" charset="0"/>
              </a:defRPr>
            </a:lvl7pPr>
            <a:lvl8pPr marL="3225660" indent="-215044" defTabSz="909457" fontAlgn="base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 MT"/>
                <a:cs typeface="Arial" panose="020B0604020202020204" pitchFamily="34" charset="0"/>
              </a:defRPr>
            </a:lvl8pPr>
            <a:lvl9pPr marL="3655748" indent="-215044" defTabSz="909457" fontAlgn="base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 MT"/>
                <a:cs typeface="Arial" panose="020B0604020202020204" pitchFamily="34" charset="0"/>
              </a:defRPr>
            </a:lvl9pPr>
          </a:lstStyle>
          <a:p>
            <a:fld id="{84C6055F-9A1C-44C4-A665-509EB6F64BD1}" type="slidenum">
              <a:rPr lang="en-US" altLang="en-US" sz="1200">
                <a:latin typeface="Times" panose="02020603050405020304" pitchFamily="18" charset="0"/>
              </a:rPr>
              <a:pPr/>
              <a:t>1</a:t>
            </a:fld>
            <a:endParaRPr lang="en-US" altLang="en-US" sz="120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9798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9457">
              <a:defRPr sz="2300">
                <a:solidFill>
                  <a:schemeClr val="tx1"/>
                </a:solidFill>
                <a:latin typeface="Arial MT"/>
                <a:cs typeface="Arial" panose="020B0604020202020204" pitchFamily="34" charset="0"/>
              </a:defRPr>
            </a:lvl1pPr>
            <a:lvl2pPr marL="698893" indent="-268805" defTabSz="909457">
              <a:defRPr sz="2300">
                <a:solidFill>
                  <a:schemeClr val="tx1"/>
                </a:solidFill>
                <a:latin typeface="Arial MT"/>
                <a:cs typeface="Arial" panose="020B0604020202020204" pitchFamily="34" charset="0"/>
              </a:defRPr>
            </a:lvl2pPr>
            <a:lvl3pPr marL="1075220" indent="-215044" defTabSz="909457">
              <a:defRPr sz="2300">
                <a:solidFill>
                  <a:schemeClr val="tx1"/>
                </a:solidFill>
                <a:latin typeface="Arial MT"/>
                <a:cs typeface="Arial" panose="020B0604020202020204" pitchFamily="34" charset="0"/>
              </a:defRPr>
            </a:lvl3pPr>
            <a:lvl4pPr marL="1505308" indent="-215044" defTabSz="909457">
              <a:defRPr sz="2300">
                <a:solidFill>
                  <a:schemeClr val="tx1"/>
                </a:solidFill>
                <a:latin typeface="Arial MT"/>
                <a:cs typeface="Arial" panose="020B0604020202020204" pitchFamily="34" charset="0"/>
              </a:defRPr>
            </a:lvl4pPr>
            <a:lvl5pPr marL="1935396" indent="-215044" defTabSz="909457">
              <a:defRPr sz="2300">
                <a:solidFill>
                  <a:schemeClr val="tx1"/>
                </a:solidFill>
                <a:latin typeface="Arial MT"/>
                <a:cs typeface="Arial" panose="020B0604020202020204" pitchFamily="34" charset="0"/>
              </a:defRPr>
            </a:lvl5pPr>
            <a:lvl6pPr marL="2365484" indent="-215044" defTabSz="909457" fontAlgn="base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 MT"/>
                <a:cs typeface="Arial" panose="020B0604020202020204" pitchFamily="34" charset="0"/>
              </a:defRPr>
            </a:lvl6pPr>
            <a:lvl7pPr marL="2795572" indent="-215044" defTabSz="909457" fontAlgn="base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 MT"/>
                <a:cs typeface="Arial" panose="020B0604020202020204" pitchFamily="34" charset="0"/>
              </a:defRPr>
            </a:lvl7pPr>
            <a:lvl8pPr marL="3225660" indent="-215044" defTabSz="909457" fontAlgn="base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 MT"/>
                <a:cs typeface="Arial" panose="020B0604020202020204" pitchFamily="34" charset="0"/>
              </a:defRPr>
            </a:lvl8pPr>
            <a:lvl9pPr marL="3655748" indent="-215044" defTabSz="909457" fontAlgn="base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 MT"/>
                <a:cs typeface="Arial" panose="020B0604020202020204" pitchFamily="34" charset="0"/>
              </a:defRPr>
            </a:lvl9pPr>
          </a:lstStyle>
          <a:p>
            <a:fld id="{84C6055F-9A1C-44C4-A665-509EB6F64BD1}" type="slidenum">
              <a:rPr lang="en-US" altLang="en-US" sz="1200">
                <a:latin typeface="Times" panose="02020603050405020304" pitchFamily="18" charset="0"/>
              </a:rPr>
              <a:pPr/>
              <a:t>2</a:t>
            </a:fld>
            <a:endParaRPr lang="en-US" altLang="en-US" sz="120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18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04907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spcBef>
                <a:spcPts val="900"/>
              </a:spcBef>
              <a:buFont typeface="Wingdings" pitchFamily="2" charset="2"/>
              <a:buChar char="§"/>
              <a:defRPr>
                <a:latin typeface="Arial MT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spcBef>
                <a:spcPts val="900"/>
              </a:spcBef>
              <a:buFont typeface="Wingdings" pitchFamily="2" charset="2"/>
              <a:buChar char="§"/>
              <a:defRPr>
                <a:latin typeface="Arial MT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spcBef>
                <a:spcPts val="900"/>
              </a:spcBef>
              <a:buFont typeface="Wingdings" panose="05000000000000000000" pitchFamily="2" charset="2"/>
              <a:buChar char="§"/>
              <a:defRPr/>
            </a:lvl1pPr>
          </a:lstStyle>
          <a:p>
            <a:fld id="{9AD8C01A-8992-4F3A-BE49-C1FB098B69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2745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7050" y="558800"/>
            <a:ext cx="2114550" cy="54419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58800"/>
            <a:ext cx="6191250" cy="54419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spcBef>
                <a:spcPts val="900"/>
              </a:spcBef>
              <a:buFont typeface="Wingdings" pitchFamily="2" charset="2"/>
              <a:buChar char="§"/>
              <a:defRPr>
                <a:latin typeface="Arial MT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spcBef>
                <a:spcPts val="900"/>
              </a:spcBef>
              <a:buFont typeface="Wingdings" pitchFamily="2" charset="2"/>
              <a:buChar char="§"/>
              <a:defRPr>
                <a:latin typeface="Arial MT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spcBef>
                <a:spcPts val="900"/>
              </a:spcBef>
              <a:buFont typeface="Wingdings" panose="05000000000000000000" pitchFamily="2" charset="2"/>
              <a:buChar char="§"/>
              <a:defRPr/>
            </a:lvl1pPr>
          </a:lstStyle>
          <a:p>
            <a:fld id="{6CD85021-D68B-4C1C-A351-385AE857B9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9100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558800"/>
            <a:ext cx="7696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88595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88595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spcBef>
                <a:spcPts val="900"/>
              </a:spcBef>
              <a:buFont typeface="Wingdings" pitchFamily="2" charset="2"/>
              <a:buChar char="§"/>
              <a:defRPr>
                <a:latin typeface="Arial MT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spcBef>
                <a:spcPts val="900"/>
              </a:spcBef>
              <a:buFont typeface="Wingdings" pitchFamily="2" charset="2"/>
              <a:buChar char="§"/>
              <a:defRPr>
                <a:latin typeface="Arial MT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spcBef>
                <a:spcPts val="900"/>
              </a:spcBef>
              <a:buFont typeface="Wingdings" panose="05000000000000000000" pitchFamily="2" charset="2"/>
              <a:buChar char="§"/>
              <a:defRPr/>
            </a:lvl1pPr>
          </a:lstStyle>
          <a:p>
            <a:fld id="{5CA14612-2CAC-45C9-9CC3-7EEB571CA6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022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33400" y="558800"/>
            <a:ext cx="8610600" cy="584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spcBef>
                <a:spcPts val="900"/>
              </a:spcBef>
              <a:buFont typeface="Wingdings" pitchFamily="2" charset="2"/>
              <a:buChar char="§"/>
              <a:defRPr>
                <a:latin typeface="Arial MT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spcBef>
                <a:spcPts val="900"/>
              </a:spcBef>
              <a:buFont typeface="Wingdings" pitchFamily="2" charset="2"/>
              <a:buChar char="§"/>
              <a:defRPr>
                <a:latin typeface="Arial MT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spcBef>
                <a:spcPts val="900"/>
              </a:spcBef>
              <a:buFont typeface="Wingdings" panose="05000000000000000000" pitchFamily="2" charset="2"/>
              <a:buChar char="§"/>
              <a:defRPr/>
            </a:lvl1pPr>
          </a:lstStyle>
          <a:p>
            <a:fld id="{2D6F9B88-4F79-4A9D-BCFF-59801098EB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7393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414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11313" y="0"/>
            <a:ext cx="55848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00148"/>
            <a:ext cx="7696200" cy="762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001000" cy="44196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spcBef>
                <a:spcPts val="900"/>
              </a:spcBef>
              <a:buFont typeface="Wingdings" pitchFamily="2" charset="2"/>
              <a:buChar char="§"/>
              <a:defRPr>
                <a:latin typeface="Arial MT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spcBef>
                <a:spcPts val="900"/>
              </a:spcBef>
              <a:buFont typeface="Wingdings" pitchFamily="2" charset="2"/>
              <a:buChar char="§"/>
              <a:defRPr>
                <a:latin typeface="Arial MT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spcBef>
                <a:spcPts val="900"/>
              </a:spcBef>
              <a:buFont typeface="Wingdings" panose="05000000000000000000" pitchFamily="2" charset="2"/>
              <a:buChar char="§"/>
              <a:defRPr/>
            </a:lvl1pPr>
          </a:lstStyle>
          <a:p>
            <a:fld id="{6B067BE3-8FE5-416D-9F00-7BFD6CD06A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6724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00148"/>
            <a:ext cx="7696200" cy="762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001000" cy="44196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spcBef>
                <a:spcPts val="900"/>
              </a:spcBef>
              <a:buFont typeface="Wingdings" pitchFamily="2" charset="2"/>
              <a:buChar char="§"/>
              <a:defRPr>
                <a:latin typeface="Arial MT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spcBef>
                <a:spcPts val="900"/>
              </a:spcBef>
              <a:buFont typeface="Wingdings" pitchFamily="2" charset="2"/>
              <a:buChar char="§"/>
              <a:defRPr>
                <a:latin typeface="Arial MT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spcBef>
                <a:spcPts val="900"/>
              </a:spcBef>
              <a:buFont typeface="Wingdings" panose="05000000000000000000" pitchFamily="2" charset="2"/>
              <a:buChar char="§"/>
              <a:defRPr/>
            </a:lvl1pPr>
          </a:lstStyle>
          <a:p>
            <a:fld id="{6B067BE3-8FE5-416D-9F00-7BFD6CD06A1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304800" y="533400"/>
            <a:ext cx="914400" cy="914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6791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spcBef>
                <a:spcPts val="900"/>
              </a:spcBef>
              <a:buFont typeface="Wingdings" pitchFamily="2" charset="2"/>
              <a:buChar char="§"/>
              <a:defRPr>
                <a:latin typeface="Arial MT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spcBef>
                <a:spcPts val="900"/>
              </a:spcBef>
              <a:buFont typeface="Wingdings" pitchFamily="2" charset="2"/>
              <a:buChar char="§"/>
              <a:defRPr>
                <a:latin typeface="Arial MT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spcBef>
                <a:spcPts val="900"/>
              </a:spcBef>
              <a:buFont typeface="Wingdings" panose="05000000000000000000" pitchFamily="2" charset="2"/>
              <a:buChar char="§"/>
              <a:defRPr/>
            </a:lvl1pPr>
          </a:lstStyle>
          <a:p>
            <a:fld id="{34C33844-4F6F-431D-AD35-78903B9380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1526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19200"/>
            <a:ext cx="7772400" cy="762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057400"/>
            <a:ext cx="3810000" cy="394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2057400"/>
            <a:ext cx="3810000" cy="394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spcBef>
                <a:spcPts val="900"/>
              </a:spcBef>
              <a:buFont typeface="Wingdings" pitchFamily="2" charset="2"/>
              <a:buChar char="§"/>
              <a:defRPr>
                <a:latin typeface="Arial MT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spcBef>
                <a:spcPts val="900"/>
              </a:spcBef>
              <a:buFont typeface="Wingdings" pitchFamily="2" charset="2"/>
              <a:buChar char="§"/>
              <a:defRPr>
                <a:latin typeface="Arial MT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spcBef>
                <a:spcPts val="900"/>
              </a:spcBef>
              <a:buFont typeface="Wingdings" panose="05000000000000000000" pitchFamily="2" charset="2"/>
              <a:buChar char="§"/>
              <a:defRPr/>
            </a:lvl1pPr>
          </a:lstStyle>
          <a:p>
            <a:fld id="{E1A02C18-8B36-456F-93E0-62DA6A5B6B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3085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6096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46275"/>
            <a:ext cx="4040188" cy="492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14599"/>
            <a:ext cx="4040188" cy="3611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946275"/>
            <a:ext cx="4041775" cy="492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599"/>
            <a:ext cx="4041775" cy="3611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spcBef>
                <a:spcPts val="900"/>
              </a:spcBef>
              <a:buFont typeface="Wingdings" pitchFamily="2" charset="2"/>
              <a:buChar char="§"/>
              <a:defRPr>
                <a:latin typeface="Arial MT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spcBef>
                <a:spcPts val="900"/>
              </a:spcBef>
              <a:buFont typeface="Wingdings" pitchFamily="2" charset="2"/>
              <a:buChar char="§"/>
              <a:defRPr>
                <a:latin typeface="Arial MT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spcBef>
                <a:spcPts val="900"/>
              </a:spcBef>
              <a:buFont typeface="Wingdings" panose="05000000000000000000" pitchFamily="2" charset="2"/>
              <a:buChar char="§"/>
              <a:defRPr/>
            </a:lvl1pPr>
          </a:lstStyle>
          <a:p>
            <a:fld id="{ABFAFFCA-5BB4-47B4-9E41-3ABE0E7347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3167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95400"/>
            <a:ext cx="7696200" cy="762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spcBef>
                <a:spcPts val="900"/>
              </a:spcBef>
              <a:buFont typeface="Wingdings" pitchFamily="2" charset="2"/>
              <a:buChar char="§"/>
              <a:defRPr>
                <a:latin typeface="Arial MT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spcBef>
                <a:spcPts val="900"/>
              </a:spcBef>
              <a:buFont typeface="Wingdings" pitchFamily="2" charset="2"/>
              <a:buChar char="§"/>
              <a:defRPr>
                <a:latin typeface="Arial MT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spcBef>
                <a:spcPts val="900"/>
              </a:spcBef>
              <a:buFont typeface="Wingdings" panose="05000000000000000000" pitchFamily="2" charset="2"/>
              <a:buChar char="§"/>
              <a:defRPr/>
            </a:lvl1pPr>
          </a:lstStyle>
          <a:p>
            <a:fld id="{11782BCE-ECE4-47EA-A46A-CC0E3A7158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3042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spcBef>
                <a:spcPts val="900"/>
              </a:spcBef>
              <a:buFont typeface="Wingdings" pitchFamily="2" charset="2"/>
              <a:buChar char="§"/>
              <a:defRPr>
                <a:latin typeface="Arial MT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spcBef>
                <a:spcPts val="900"/>
              </a:spcBef>
              <a:buFont typeface="Wingdings" pitchFamily="2" charset="2"/>
              <a:buChar char="§"/>
              <a:defRPr>
                <a:latin typeface="Arial MT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spcBef>
                <a:spcPts val="900"/>
              </a:spcBef>
              <a:buFont typeface="Wingdings" panose="05000000000000000000" pitchFamily="2" charset="2"/>
              <a:buChar char="§"/>
              <a:defRPr/>
            </a:lvl1pPr>
          </a:lstStyle>
          <a:p>
            <a:fld id="{75027DCE-179C-4A21-A744-7D06C12231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8830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spcBef>
                <a:spcPts val="900"/>
              </a:spcBef>
              <a:buFont typeface="Wingdings" pitchFamily="2" charset="2"/>
              <a:buChar char="§"/>
              <a:defRPr>
                <a:latin typeface="Arial MT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spcBef>
                <a:spcPts val="900"/>
              </a:spcBef>
              <a:buFont typeface="Wingdings" pitchFamily="2" charset="2"/>
              <a:buChar char="§"/>
              <a:defRPr>
                <a:latin typeface="Arial MT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spcBef>
                <a:spcPts val="900"/>
              </a:spcBef>
              <a:buFont typeface="Wingdings" panose="05000000000000000000" pitchFamily="2" charset="2"/>
              <a:buChar char="§"/>
              <a:defRPr/>
            </a:lvl1pPr>
          </a:lstStyle>
          <a:p>
            <a:fld id="{45FA2D09-CCED-4DDA-92E5-10EB81FEC5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9807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spcBef>
                <a:spcPts val="900"/>
              </a:spcBef>
              <a:buFont typeface="Wingdings" pitchFamily="2" charset="2"/>
              <a:buChar char="§"/>
              <a:defRPr>
                <a:latin typeface="Arial MT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spcBef>
                <a:spcPts val="900"/>
              </a:spcBef>
              <a:buFont typeface="Wingdings" pitchFamily="2" charset="2"/>
              <a:buChar char="§"/>
              <a:defRPr>
                <a:latin typeface="Arial MT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spcBef>
                <a:spcPts val="900"/>
              </a:spcBef>
              <a:buFont typeface="Wingdings" panose="05000000000000000000" pitchFamily="2" charset="2"/>
              <a:buChar char="§"/>
              <a:defRPr/>
            </a:lvl1pPr>
          </a:lstStyle>
          <a:p>
            <a:fld id="{817CD74D-B3C3-49A4-8427-4F19BE95A4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2188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 txBox="1">
            <a:spLocks noChangeArrowheads="1"/>
          </p:cNvSpPr>
          <p:nvPr userDrawn="1"/>
        </p:nvSpPr>
        <p:spPr bwMode="auto">
          <a:xfrm>
            <a:off x="15875" y="0"/>
            <a:ext cx="9144000" cy="1152525"/>
          </a:xfrm>
          <a:prstGeom prst="rect">
            <a:avLst/>
          </a:prstGeom>
          <a:solidFill>
            <a:schemeClr val="bg1">
              <a:alpha val="20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endParaRPr lang="en-US" sz="2800" kern="0" dirty="0">
              <a:solidFill>
                <a:srgbClr val="234D7D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1945A3F-8C3A-474C-B6F4-B01B4FBD4DE9}"/>
              </a:ext>
            </a:extLst>
          </p:cNvPr>
          <p:cNvPicPr preferRelativeResize="0">
            <a:picLocks noChangeAspect="1"/>
          </p:cNvPicPr>
          <p:nvPr userDrawn="1"/>
        </p:nvPicPr>
        <p:blipFill>
          <a:blip r:embed="rId16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600" y="-1748"/>
            <a:ext cx="3427730" cy="1179673"/>
          </a:xfrm>
          <a:prstGeom prst="rect">
            <a:avLst/>
          </a:prstGeom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981200"/>
            <a:ext cx="78486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533400" y="6496050"/>
            <a:ext cx="8458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 MT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 MT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 MT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 MT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 MT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MT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MT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MT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MT"/>
                <a:cs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1000" dirty="0"/>
              <a:t>© 2022</a:t>
            </a:r>
            <a:r>
              <a:rPr lang="en-US" altLang="en-US" sz="1000" baseline="0" dirty="0"/>
              <a:t> </a:t>
            </a:r>
            <a:r>
              <a:rPr lang="en-US" altLang="en-US" sz="1000" dirty="0"/>
              <a:t> INCOSE</a:t>
            </a:r>
            <a:r>
              <a:rPr lang="en-US" altLang="en-US" sz="1000" baseline="0" dirty="0"/>
              <a:t> </a:t>
            </a:r>
            <a:r>
              <a:rPr lang="en-US" altLang="en-US" sz="1000" dirty="0"/>
              <a:t>Chicagoland Chapter						                      </a:t>
            </a:r>
            <a:fld id="{A07C76C8-20FF-415C-8270-2A6D689C65D2}" type="slidenum">
              <a:rPr lang="en-US" altLang="en-US" sz="1000"/>
              <a:pPr eaLnBrk="0" hangingPunct="0"/>
              <a:t>‹#›</a:t>
            </a:fld>
            <a:endParaRPr lang="en-US" altLang="en-US" sz="1000" dirty="0"/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0" y="1219200"/>
            <a:ext cx="85344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 dirty="0">
              <a:latin typeface="Times" pitchFamily="18" charset="0"/>
              <a:cs typeface="+mn-cs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04900" y="1473200"/>
            <a:ext cx="6934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39" name="Line 15"/>
          <p:cNvSpPr>
            <a:spLocks noChangeShapeType="1"/>
          </p:cNvSpPr>
          <p:nvPr userDrawn="1"/>
        </p:nvSpPr>
        <p:spPr bwMode="auto">
          <a:xfrm>
            <a:off x="0" y="1177925"/>
            <a:ext cx="9144000" cy="0"/>
          </a:xfrm>
          <a:prstGeom prst="line">
            <a:avLst/>
          </a:prstGeom>
          <a:noFill/>
          <a:ln w="38100">
            <a:solidFill>
              <a:srgbClr val="234D7E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>
              <a:latin typeface="Times" pitchFamily="18" charset="0"/>
              <a:cs typeface="+mn-cs"/>
            </a:endParaRPr>
          </a:p>
        </p:txBody>
      </p:sp>
      <p:pic>
        <p:nvPicPr>
          <p:cNvPr id="2" name="Picture 21"/>
          <p:cNvPicPr>
            <a:picLocks noChangeAspect="1"/>
          </p:cNvPicPr>
          <p:nvPr userDrawn="1"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108450" y="0"/>
            <a:ext cx="5029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222268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222268"/>
          </a:solidFill>
          <a:latin typeface="Arial MT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222268"/>
          </a:solidFill>
          <a:latin typeface="Arial MT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222268"/>
          </a:solidFill>
          <a:latin typeface="Arial MT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222268"/>
          </a:solidFill>
          <a:latin typeface="Arial MT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 M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 M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 M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 MT" charset="0"/>
        </a:defRPr>
      </a:lvl9pPr>
    </p:titleStyle>
    <p:bodyStyle>
      <a:lvl1pPr marL="342900" indent="-342900" algn="l" rtl="0" eaLnBrk="0" fontAlgn="base" hangingPunct="0">
        <a:lnSpc>
          <a:spcPts val="2600"/>
        </a:lnSpc>
        <a:spcBef>
          <a:spcPts val="9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341313" algn="l" rtl="0" eaLnBrk="0" fontAlgn="base" hangingPunct="0">
        <a:spcBef>
          <a:spcPts val="900"/>
        </a:spcBef>
        <a:spcAft>
          <a:spcPct val="0"/>
        </a:spcAft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2pPr>
      <a:lvl3pPr marL="566738" indent="-2222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912813" indent="-344488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201738" indent="-287338" algn="l" rtl="0" eaLnBrk="0" fontAlgn="base" hangingPunct="0">
        <a:spcBef>
          <a:spcPct val="20000"/>
        </a:spcBef>
        <a:spcAft>
          <a:spcPct val="0"/>
        </a:spcAft>
        <a:buChar char="›"/>
        <a:defRPr sz="2000">
          <a:solidFill>
            <a:schemeClr val="tx1"/>
          </a:solidFill>
          <a:latin typeface="+mn-lt"/>
        </a:defRPr>
      </a:lvl5pPr>
      <a:lvl6pPr marL="1658938" indent="-287338" algn="l" rtl="0" fontAlgn="base">
        <a:spcBef>
          <a:spcPct val="20000"/>
        </a:spcBef>
        <a:spcAft>
          <a:spcPct val="0"/>
        </a:spcAft>
        <a:buChar char="›"/>
        <a:defRPr sz="2000">
          <a:solidFill>
            <a:schemeClr val="tx1"/>
          </a:solidFill>
          <a:latin typeface="+mn-lt"/>
        </a:defRPr>
      </a:lvl6pPr>
      <a:lvl7pPr marL="2116138" indent="-287338" algn="l" rtl="0" fontAlgn="base">
        <a:spcBef>
          <a:spcPct val="20000"/>
        </a:spcBef>
        <a:spcAft>
          <a:spcPct val="0"/>
        </a:spcAft>
        <a:buChar char="›"/>
        <a:defRPr sz="2000">
          <a:solidFill>
            <a:schemeClr val="tx1"/>
          </a:solidFill>
          <a:latin typeface="+mn-lt"/>
        </a:defRPr>
      </a:lvl7pPr>
      <a:lvl8pPr marL="2573338" indent="-287338" algn="l" rtl="0" fontAlgn="base">
        <a:spcBef>
          <a:spcPct val="20000"/>
        </a:spcBef>
        <a:spcAft>
          <a:spcPct val="0"/>
        </a:spcAft>
        <a:buChar char="›"/>
        <a:defRPr sz="2000">
          <a:solidFill>
            <a:schemeClr val="tx1"/>
          </a:solidFill>
          <a:latin typeface="+mn-lt"/>
        </a:defRPr>
      </a:lvl8pPr>
      <a:lvl9pPr marL="3030538" indent="-287338" algn="l" rtl="0" fontAlgn="base">
        <a:spcBef>
          <a:spcPct val="20000"/>
        </a:spcBef>
        <a:spcAft>
          <a:spcPct val="0"/>
        </a:spcAft>
        <a:buChar char="›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ncose-chicagoland-spring-2022-seminar.eventbrit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ncose-chicagoland-spring-seminar.eventbrit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>
          <a:xfrm>
            <a:off x="0" y="1066800"/>
            <a:ext cx="9144000" cy="762000"/>
          </a:xfrm>
        </p:spPr>
        <p:txBody>
          <a:bodyPr/>
          <a:lstStyle/>
          <a:p>
            <a:r>
              <a:rPr lang="en-US" altLang="en-US" dirty="0"/>
              <a:t>INCOSE Chicagoland Spring Tutorial 2022 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algn="ctr">
              <a:spcBef>
                <a:spcPts val="0"/>
              </a:spcBef>
              <a:defRPr/>
            </a:pPr>
            <a:r>
              <a:rPr lang="en-US" b="1" dirty="0">
                <a:solidFill>
                  <a:srgbClr val="0033CC"/>
                </a:solidFill>
              </a:rPr>
              <a:t>Lifecycle Concepts and Needs Definition Group Project</a:t>
            </a:r>
            <a:endParaRPr lang="nl-NL" altLang="en-US" dirty="0">
              <a:solidFill>
                <a:srgbClr val="0000FF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SzPct val="110000"/>
              <a:defRPr/>
            </a:pPr>
            <a:r>
              <a:rPr lang="nl-NL" altLang="en-US" dirty="0">
                <a:solidFill>
                  <a:srgbClr val="0000FF"/>
                </a:solidFill>
              </a:rPr>
              <a:t>	    </a:t>
            </a:r>
            <a:r>
              <a:rPr lang="nl-NL" altLang="en-US" u="sng" dirty="0">
                <a:solidFill>
                  <a:srgbClr val="0000FF"/>
                </a:solidFill>
              </a:rPr>
              <a:t>Instructor – Lou Wheatcraft</a:t>
            </a:r>
            <a:endParaRPr lang="en-US" altLang="en-US" sz="2000" u="sng" dirty="0">
              <a:solidFill>
                <a:srgbClr val="0000FF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SzPct val="110000"/>
              <a:defRPr/>
            </a:pPr>
            <a:r>
              <a:rPr lang="en-US" altLang="en-US" sz="2000" dirty="0">
                <a:solidFill>
                  <a:srgbClr val="0000FF"/>
                </a:solidFill>
              </a:rPr>
              <a:t>	    Delivered Virtually, via Zoom in 3 consecutive weeks in May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Pct val="110000"/>
              <a:defRPr/>
            </a:pPr>
            <a:r>
              <a:rPr lang="en-US" altLang="en-US" sz="2000" dirty="0">
                <a:solidFill>
                  <a:srgbClr val="0000FF"/>
                </a:solidFill>
              </a:rPr>
              <a:t>	    Session 1: Project Kickoff:	      07 May, 8:00 AM – 12:00 PM CDT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Pct val="110000"/>
              <a:defRPr/>
            </a:pPr>
            <a:r>
              <a:rPr lang="en-US" altLang="en-US" sz="2000" dirty="0">
                <a:solidFill>
                  <a:srgbClr val="0000FF"/>
                </a:solidFill>
              </a:rPr>
              <a:t>	    Session 2: Project Q&amp;A:	      12 May, 4:00 PM –   7:00 PM CDT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Pct val="110000"/>
              <a:defRPr/>
            </a:pPr>
            <a:r>
              <a:rPr lang="en-US" altLang="en-US" sz="2000" dirty="0">
                <a:solidFill>
                  <a:srgbClr val="0000FF"/>
                </a:solidFill>
              </a:rPr>
              <a:t>	    Session 3: Project Presentations: 21 May, 8:00 AM – 12:00 PM CDT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buSzPct val="110000"/>
              <a:defRPr/>
            </a:pPr>
            <a:r>
              <a:rPr lang="en-US" altLang="en-US" sz="2000" dirty="0">
                <a:solidFill>
                  <a:srgbClr val="0000FF"/>
                </a:solidFill>
              </a:rPr>
              <a:t>	</a:t>
            </a:r>
            <a:r>
              <a:rPr lang="en-US" altLang="en-US" sz="1200" b="1" i="1" dirty="0">
                <a:solidFill>
                  <a:srgbClr val="00CC00"/>
                </a:solidFill>
              </a:rPr>
              <a:t>	</a:t>
            </a:r>
            <a:r>
              <a:rPr lang="en-US" altLang="en-US" b="1" i="1" dirty="0">
                <a:solidFill>
                  <a:srgbClr val="00CC00"/>
                </a:solidFill>
              </a:rPr>
              <a:t>In this seminar, you will learn</a:t>
            </a:r>
            <a:endParaRPr lang="en-US" sz="1200" dirty="0"/>
          </a:p>
          <a:p>
            <a:pPr marL="0">
              <a:lnSpc>
                <a:spcPts val="22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600" dirty="0"/>
              <a:t>Identify the need for, and benefits of, defining lifecycle concepts and needs prior to defining the design input requirements</a:t>
            </a:r>
          </a:p>
          <a:p>
            <a:pPr marL="0">
              <a:lnSpc>
                <a:spcPts val="22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600" dirty="0"/>
              <a:t>Describe the major activities and resulting knowledge and artifacts involved in defining lifecycle concepts and needs</a:t>
            </a:r>
          </a:p>
          <a:p>
            <a:pPr marL="0">
              <a:lnSpc>
                <a:spcPts val="22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600" dirty="0"/>
              <a:t>Understand the importance of validating and baselining the integrated set of needs before transforming them into the set of design input requirements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Register online:   </a:t>
            </a:r>
            <a:r>
              <a:rPr lang="en-US" sz="1800" b="1" dirty="0">
                <a:hlinkClick r:id="rId3"/>
              </a:rPr>
              <a:t>https://incose-chicagoland-spring-2022-seminar.eventbrite.com</a:t>
            </a:r>
            <a:r>
              <a:rPr lang="en-US" sz="1800" b="1" dirty="0"/>
              <a:t>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800" i="1" dirty="0">
                <a:solidFill>
                  <a:srgbClr val="FF0000"/>
                </a:solidFill>
              </a:rPr>
              <a:t>It is recommended to register prior to May 7</a:t>
            </a:r>
            <a:r>
              <a:rPr lang="en-US" sz="1800" i="1" baseline="30000" dirty="0">
                <a:solidFill>
                  <a:srgbClr val="FF0000"/>
                </a:solidFill>
              </a:rPr>
              <a:t>th</a:t>
            </a:r>
            <a:r>
              <a:rPr lang="en-US" sz="1800" i="1" dirty="0">
                <a:solidFill>
                  <a:srgbClr val="FF0000"/>
                </a:solidFill>
              </a:rPr>
              <a:t> to allow time to do the prework! </a:t>
            </a: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800" i="1" dirty="0">
                <a:solidFill>
                  <a:srgbClr val="FF0000"/>
                </a:solidFill>
              </a:rPr>
              <a:t>Prework materials will be available April 7</a:t>
            </a:r>
            <a:r>
              <a:rPr lang="en-US" sz="1800" i="1" baseline="30000" dirty="0">
                <a:solidFill>
                  <a:srgbClr val="FF0000"/>
                </a:solidFill>
              </a:rPr>
              <a:t>th</a:t>
            </a:r>
            <a:r>
              <a:rPr lang="en-US" sz="1800" i="1" dirty="0">
                <a:solidFill>
                  <a:srgbClr val="FF0000"/>
                </a:solidFill>
              </a:rPr>
              <a:t>.</a:t>
            </a: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1800" i="1" dirty="0">
              <a:solidFill>
                <a:srgbClr val="FF0000"/>
              </a:solidFill>
            </a:endParaRPr>
          </a:p>
        </p:txBody>
      </p:sp>
      <p:pic>
        <p:nvPicPr>
          <p:cNvPr id="4" name="Picture 3" descr="A person wearing glasses&#10;&#10;Description automatically generated with medium confidence">
            <a:extLst>
              <a:ext uri="{FF2B5EF4-FFF2-40B4-BE49-F238E27FC236}">
                <a16:creationId xmlns:a16="http://schemas.microsoft.com/office/drawing/2014/main" id="{CC4FB72A-954D-4B4E-BFA7-8340BC0B2C8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00" y="2011680"/>
            <a:ext cx="1177290" cy="1569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804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>
          <a:xfrm>
            <a:off x="609599" y="1143000"/>
            <a:ext cx="8305799" cy="762000"/>
          </a:xfrm>
        </p:spPr>
        <p:txBody>
          <a:bodyPr/>
          <a:lstStyle/>
          <a:p>
            <a:r>
              <a:rPr lang="en-US" altLang="en-US" dirty="0"/>
              <a:t>INCOSE Chicagoland Spring Tutorial 2022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266700" y="1752600"/>
            <a:ext cx="8610600" cy="4572000"/>
          </a:xfrm>
        </p:spPr>
        <p:txBody>
          <a:bodyPr/>
          <a:lstStyle/>
          <a:p>
            <a:pPr algn="ctr">
              <a:defRPr/>
            </a:pPr>
            <a:r>
              <a:rPr lang="en-US" b="1" dirty="0">
                <a:solidFill>
                  <a:srgbClr val="0033CC"/>
                </a:solidFill>
              </a:rPr>
              <a:t>Lifecycle Concepts and Needs Definition Group Project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buSzPct val="110000"/>
              <a:defRPr/>
            </a:pPr>
            <a:r>
              <a:rPr lang="nl-NL" altLang="en-US" dirty="0">
                <a:solidFill>
                  <a:srgbClr val="0000FF"/>
                </a:solidFill>
              </a:rPr>
              <a:t>Instructor – Lou Wheatcraft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buSzPct val="110000"/>
              <a:defRPr/>
            </a:pPr>
            <a:r>
              <a:rPr lang="en-US" altLang="en-US" dirty="0">
                <a:solidFill>
                  <a:srgbClr val="0000FF"/>
                </a:solidFill>
              </a:rPr>
              <a:t>Dates: </a:t>
            </a:r>
            <a:r>
              <a:rPr lang="en-US" altLang="en-US" sz="2000" dirty="0">
                <a:solidFill>
                  <a:srgbClr val="0000FF"/>
                </a:solidFill>
              </a:rPr>
              <a:t>Saturday May 7</a:t>
            </a:r>
            <a:r>
              <a:rPr lang="en-US" altLang="en-US" sz="2000" baseline="30000" dirty="0">
                <a:solidFill>
                  <a:srgbClr val="0000FF"/>
                </a:solidFill>
              </a:rPr>
              <a:t>th</a:t>
            </a:r>
            <a:r>
              <a:rPr lang="en-US" altLang="en-US" sz="2000" dirty="0">
                <a:solidFill>
                  <a:srgbClr val="0000FF"/>
                </a:solidFill>
              </a:rPr>
              <a:t>, Thursday May 12</a:t>
            </a:r>
            <a:r>
              <a:rPr lang="en-US" altLang="en-US" sz="2000" baseline="30000" dirty="0">
                <a:solidFill>
                  <a:srgbClr val="0000FF"/>
                </a:solidFill>
              </a:rPr>
              <a:t>th</a:t>
            </a:r>
            <a:r>
              <a:rPr lang="en-US" altLang="en-US" sz="2000" dirty="0">
                <a:solidFill>
                  <a:srgbClr val="0000FF"/>
                </a:solidFill>
              </a:rPr>
              <a:t>, &amp; Saturday 21</a:t>
            </a:r>
            <a:r>
              <a:rPr lang="en-US" altLang="en-US" sz="2000" baseline="30000" dirty="0">
                <a:solidFill>
                  <a:srgbClr val="0000FF"/>
                </a:solidFill>
              </a:rPr>
              <a:t>st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buSzPct val="110000"/>
              <a:defRPr/>
            </a:pPr>
            <a:r>
              <a:rPr lang="en-US" altLang="en-US" sz="2000" dirty="0">
                <a:solidFill>
                  <a:srgbClr val="0000FF"/>
                </a:solidFill>
              </a:rPr>
              <a:t>	Delivered Virtually, via Zoom</a:t>
            </a:r>
            <a:endParaRPr lang="en-US" altLang="en-US" sz="2000" dirty="0">
              <a:solidFill>
                <a:srgbClr val="0000FF"/>
              </a:solidFill>
              <a:highlight>
                <a:srgbClr val="FFFF00"/>
              </a:highlight>
            </a:endParaRP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SzPct val="110000"/>
              <a:defRPr/>
            </a:pPr>
            <a:endParaRPr lang="en-US" altLang="en-US" b="1" i="1" dirty="0">
              <a:solidFill>
                <a:srgbClr val="00CC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8DD96B-667F-46A9-B7E9-BF61B2B3DDBC}"/>
              </a:ext>
            </a:extLst>
          </p:cNvPr>
          <p:cNvSpPr txBox="1"/>
          <p:nvPr/>
        </p:nvSpPr>
        <p:spPr>
          <a:xfrm>
            <a:off x="228600" y="3428999"/>
            <a:ext cx="8686799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Attendees will earn 10 PDUs for the tutorial</a:t>
            </a:r>
          </a:p>
          <a:p>
            <a:r>
              <a:rPr lang="en-US" b="1" dirty="0"/>
              <a:t>Certificates will be provided. </a:t>
            </a:r>
            <a:endParaRPr lang="en-US" dirty="0"/>
          </a:p>
          <a:p>
            <a:endParaRPr lang="en-US" sz="1200" dirty="0"/>
          </a:p>
          <a:p>
            <a:pPr>
              <a:buSzPct val="110000"/>
              <a:defRPr/>
            </a:pPr>
            <a:r>
              <a:rPr lang="en-US" altLang="en-US" sz="1600" b="1" i="1" dirty="0">
                <a:solidFill>
                  <a:srgbClr val="00CC00"/>
                </a:solidFill>
              </a:rPr>
              <a:t>Eventbrite ticket sales are open! Tutorial pricing starts at $50 (tbd).</a:t>
            </a:r>
          </a:p>
          <a:p>
            <a:pPr>
              <a:buSzPct val="110000"/>
              <a:defRPr/>
            </a:pPr>
            <a:r>
              <a:rPr lang="en-US" altLang="en-US" sz="1600" b="1" i="1" dirty="0">
                <a:solidFill>
                  <a:srgbClr val="00CC00"/>
                </a:solidFill>
              </a:rPr>
              <a:t>Order now for Early Bird pricing, including </a:t>
            </a:r>
          </a:p>
          <a:p>
            <a:endParaRPr lang="en-US" sz="1600" b="1" i="1" dirty="0">
              <a:solidFill>
                <a:srgbClr val="00CC00"/>
              </a:solidFill>
            </a:endParaRPr>
          </a:p>
          <a:p>
            <a:r>
              <a:rPr lang="en-US" sz="1600" b="1" i="1" dirty="0">
                <a:solidFill>
                  <a:srgbClr val="00CC00"/>
                </a:solidFill>
              </a:rPr>
              <a:t>Special offer for the INCOSE Chicagoland Chapter membership drive:   </a:t>
            </a:r>
          </a:p>
          <a:p>
            <a:r>
              <a:rPr lang="en-US" sz="1600" b="1" i="1" dirty="0">
                <a:solidFill>
                  <a:srgbClr val="00CC00"/>
                </a:solidFill>
              </a:rPr>
              <a:t>Purchase a one-year INCOSE membership and receive discounted tutorial admission. </a:t>
            </a:r>
            <a:endParaRPr lang="en-US" sz="1600" dirty="0"/>
          </a:p>
          <a:p>
            <a:pPr>
              <a:spcBef>
                <a:spcPts val="600"/>
              </a:spcBef>
            </a:pPr>
            <a:r>
              <a:rPr lang="en-US" sz="1600" dirty="0"/>
              <a:t>Register online:   </a:t>
            </a:r>
            <a:r>
              <a:rPr lang="en-US" sz="1600" dirty="0">
                <a:hlinkClick r:id="rId3"/>
              </a:rPr>
              <a:t>https://incose-chicagoland-spring-2022-seminar.eventbrite.com</a:t>
            </a:r>
            <a:r>
              <a:rPr lang="en-US" sz="1600" dirty="0"/>
              <a:t> 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600" i="1" dirty="0">
                <a:solidFill>
                  <a:srgbClr val="FF0000"/>
                </a:solidFill>
              </a:rPr>
              <a:t> It is recommended to register prior to May 7th to allow time to do the prework! </a:t>
            </a:r>
          </a:p>
          <a:p>
            <a:pPr marL="74295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600" i="1" dirty="0">
                <a:solidFill>
                  <a:srgbClr val="FF0000"/>
                </a:solidFill>
              </a:rPr>
              <a:t>Prework materials will be available April 7</a:t>
            </a:r>
            <a:r>
              <a:rPr lang="en-US" sz="1600" i="1" baseline="30000" dirty="0">
                <a:solidFill>
                  <a:srgbClr val="FF0000"/>
                </a:solidFill>
              </a:rPr>
              <a:t>th</a:t>
            </a:r>
            <a:r>
              <a:rPr lang="en-US" sz="1600" i="1" dirty="0">
                <a:solidFill>
                  <a:srgbClr val="FF0000"/>
                </a:solidFill>
              </a:rPr>
              <a:t>.</a:t>
            </a:r>
          </a:p>
          <a:p>
            <a:pPr algn="ctr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9880022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 MT"/>
        <a:ea typeface=""/>
        <a:cs typeface=""/>
      </a:majorFont>
      <a:minorFont>
        <a:latin typeface="Arial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94016</TotalTime>
  <Words>321</Words>
  <Application>Microsoft Office PowerPoint</Application>
  <PresentationFormat>On-screen Show (4:3)</PresentationFormat>
  <Paragraphs>32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 MT</vt:lpstr>
      <vt:lpstr>Times</vt:lpstr>
      <vt:lpstr>Wingdings</vt:lpstr>
      <vt:lpstr>Blank Presentation</vt:lpstr>
      <vt:lpstr>INCOSE Chicagoland Spring Tutorial 2022 </vt:lpstr>
      <vt:lpstr>INCOSE Chicagoland Spring Tutorial 2022</vt:lpstr>
    </vt:vector>
  </TitlesOfParts>
  <Company>INCOSE Chicagoland Chapter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INCOSE Chicagoland Chapter</dc:title>
  <dc:creator>INCOSE Chicagoland Chapter</dc:creator>
  <cp:lastModifiedBy>Christine</cp:lastModifiedBy>
  <cp:revision>3587</cp:revision>
  <cp:lastPrinted>2019-02-19T22:30:45Z</cp:lastPrinted>
  <dcterms:created xsi:type="dcterms:W3CDTF">2004-10-26T15:37:58Z</dcterms:created>
  <dcterms:modified xsi:type="dcterms:W3CDTF">2022-03-24T19:08:19Z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7e39e4d-11d6-4652-bc7c-e1571f69ea88_Enabled">
    <vt:lpwstr>True</vt:lpwstr>
  </property>
  <property fmtid="{D5CDD505-2E9C-101B-9397-08002B2CF9AE}" pid="3" name="MSIP_Label_c7e39e4d-11d6-4652-bc7c-e1571f69ea88_SiteId">
    <vt:lpwstr>a1f1e214-7ded-45b6-81a1-9e8ae3459641</vt:lpwstr>
  </property>
  <property fmtid="{D5CDD505-2E9C-101B-9397-08002B2CF9AE}" pid="4" name="MSIP_Label_c7e39e4d-11d6-4652-bc7c-e1571f69ea88_Owner">
    <vt:lpwstr>bhouchg@jci.com</vt:lpwstr>
  </property>
  <property fmtid="{D5CDD505-2E9C-101B-9397-08002B2CF9AE}" pid="5" name="MSIP_Label_c7e39e4d-11d6-4652-bc7c-e1571f69ea88_SetDate">
    <vt:lpwstr>2018-10-17T18:03:49.8386006Z</vt:lpwstr>
  </property>
  <property fmtid="{D5CDD505-2E9C-101B-9397-08002B2CF9AE}" pid="6" name="MSIP_Label_c7e39e4d-11d6-4652-bc7c-e1571f69ea88_Name">
    <vt:lpwstr>Public</vt:lpwstr>
  </property>
  <property fmtid="{D5CDD505-2E9C-101B-9397-08002B2CF9AE}" pid="7" name="MSIP_Label_c7e39e4d-11d6-4652-bc7c-e1571f69ea88_Application">
    <vt:lpwstr>Microsoft Azure Information Protection</vt:lpwstr>
  </property>
  <property fmtid="{D5CDD505-2E9C-101B-9397-08002B2CF9AE}" pid="8" name="MSIP_Label_c7e39e4d-11d6-4652-bc7c-e1571f69ea88_Extended_MSFT_Method">
    <vt:lpwstr>Automatic</vt:lpwstr>
  </property>
  <property fmtid="{D5CDD505-2E9C-101B-9397-08002B2CF9AE}" pid="9" name="Information Classification">
    <vt:lpwstr>Public</vt:lpwstr>
  </property>
</Properties>
</file>