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2" r:id="rId2"/>
    <p:sldId id="289" r:id="rId3"/>
    <p:sldId id="290" r:id="rId4"/>
    <p:sldId id="259" r:id="rId5"/>
    <p:sldId id="291" r:id="rId6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B1E"/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/>
    <p:restoredTop sz="94634"/>
  </p:normalViewPr>
  <p:slideViewPr>
    <p:cSldViewPr snapToGrid="0" snapToObjects="1">
      <p:cViewPr varScale="1">
        <p:scale>
          <a:sx n="156" d="100"/>
          <a:sy n="156" d="100"/>
        </p:scale>
        <p:origin x="280" y="17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15DB-5487-1645-B10C-3E5FE51F2D84}" type="datetime1">
              <a:rPr lang="fr-FR" smtClean="0"/>
              <a:t>18/07/2020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EFBC-D821-BA44-9E84-202053B14561}" type="datetime1">
              <a:rPr lang="fr-FR" smtClean="0"/>
              <a:t>18/07/2020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84275" y="508828"/>
            <a:ext cx="5838695" cy="1921904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  <a:noFill/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rgbClr val="981B1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/symp2020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981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339F-C1C8-CD4D-9FFE-3DD5449B96E9}" type="datetime4">
              <a:rPr lang="fr-FR" smtClean="0"/>
              <a:t>18 juillet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E301-6747-D241-AE58-4DFF97EB9A2E}" type="datetime4">
              <a:rPr lang="fr-FR" smtClean="0"/>
              <a:t>18 juillet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3361" y="1745528"/>
            <a:ext cx="6184453" cy="203571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/symp2020</a:t>
            </a:r>
          </a:p>
        </p:txBody>
      </p:sp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rgbClr val="981B1E"/>
                </a:solidFill>
                <a:latin typeface="+mj-lt"/>
                <a:cs typeface="Open San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3664-7FFD-D84D-8586-13F943AB7C2F}" type="datetime4">
              <a:rPr lang="fr-FR" smtClean="0"/>
              <a:t>18 juillet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1973-5A37-8149-B907-181870B31E1E}" type="datetime4">
              <a:rPr lang="fr-FR" smtClean="0"/>
              <a:t>18 juillet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981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E37-5A28-3A41-BD5A-026A2541041D}" type="datetime4">
              <a:rPr lang="fr-FR" smtClean="0"/>
              <a:t>18 juillet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981B1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981B1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3BAA-CB91-B943-ADA5-A4FF3F4F31FE}" type="datetime4">
              <a:rPr lang="fr-FR" smtClean="0"/>
              <a:t>18 juillet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4C23-D4AB-3E40-A01C-8BC76F18B9EB}" type="datetime4">
              <a:rPr lang="fr-FR" smtClean="0"/>
              <a:t>18 juillet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B83B-E832-3A47-9897-7DEE19C68D39}" type="datetime4">
              <a:rPr lang="fr-FR" smtClean="0"/>
              <a:t>18 juillet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D7-850C-1B40-B548-C2BDD35C4967}" type="datetime4">
              <a:rPr lang="fr-FR" smtClean="0"/>
              <a:t>18 juillet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517-42EA-C346-8E9B-B44CB459C8BB}" type="datetime4">
              <a:rPr lang="fr-FR" smtClean="0"/>
              <a:t>18 juillet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-I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8" cy="9979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B601-5941-3F47-A8E2-6A24BB228A1C}" type="datetime4">
              <a:rPr lang="fr-FR" smtClean="0"/>
              <a:t>18 juillet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/symp2020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981B1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witter.com/compose/tweet?text=%23INCOSEIS%20@incose_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witter.com/compose/tweet?text=%23INCOSEIS%20@incose_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B199-E06C-9A44-9A8F-B5D18A47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0983075" cy="695648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Session XX Will </a:t>
            </a:r>
            <a:r>
              <a:rPr lang="fr-FR" sz="3600" dirty="0" err="1"/>
              <a:t>be</a:t>
            </a:r>
            <a:r>
              <a:rPr lang="fr-FR" sz="3600" dirty="0"/>
              <a:t> </a:t>
            </a:r>
            <a:r>
              <a:rPr lang="fr-FR" sz="3600" dirty="0" err="1"/>
              <a:t>Starting</a:t>
            </a:r>
            <a:r>
              <a:rPr lang="fr-FR" sz="3600" dirty="0"/>
              <a:t> at XX pm </a:t>
            </a:r>
            <a:r>
              <a:rPr lang="fr-FR" sz="2200" dirty="0"/>
              <a:t>(South </a:t>
            </a:r>
            <a:r>
              <a:rPr lang="fr-FR" sz="2200" dirty="0" err="1"/>
              <a:t>Africa</a:t>
            </a:r>
            <a:r>
              <a:rPr lang="fr-FR" sz="2200" dirty="0"/>
              <a:t> time zone)</a:t>
            </a:r>
            <a:endParaRPr lang="fr-FR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29B1D-7227-8244-B894-553657F4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5DCAB-0F7C-EA4C-9871-8C9396B4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8690" y="1050220"/>
            <a:ext cx="774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gratefully acknowledge the support of our Sponsors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6FCEE-01DF-BF4B-B298-9DE7FCF9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385"/>
            <a:ext cx="12198350" cy="3660841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8A5909-2CEA-994E-926F-E017C99F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21" y="5105199"/>
            <a:ext cx="4769708" cy="12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126E-2E8D-C347-B9AA-74010DE2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r>
              <a:rPr lang="x-none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96C4-065B-0340-8599-5CC4F6DF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dirty="0"/>
              <a:t>30 min Presentation</a:t>
            </a:r>
          </a:p>
          <a:p>
            <a:r>
              <a:rPr lang="x-none" dirty="0"/>
              <a:t>10 min Q&amp;A</a:t>
            </a:r>
          </a:p>
          <a:p>
            <a:r>
              <a:rPr lang="x-none" dirty="0"/>
              <a:t>5 min </a:t>
            </a:r>
            <a:r>
              <a:rPr lang="x-none"/>
              <a:t>between presentation</a:t>
            </a:r>
            <a:r>
              <a:rPr lang="fr-FR" dirty="0"/>
              <a:t>s</a:t>
            </a:r>
            <a:endParaRPr lang="x-none" dirty="0"/>
          </a:p>
          <a:p>
            <a:r>
              <a:rPr lang="en-US" dirty="0"/>
              <a:t>Say hello in chat (all panelists and attendees)</a:t>
            </a:r>
          </a:p>
          <a:p>
            <a:r>
              <a:rPr lang="en-US" dirty="0"/>
              <a:t>Q</a:t>
            </a:r>
            <a:r>
              <a:rPr lang="x-none" dirty="0"/>
              <a:t>uestions </a:t>
            </a:r>
            <a:r>
              <a:rPr lang="en-US" dirty="0"/>
              <a:t>in</a:t>
            </a:r>
            <a:r>
              <a:rPr lang="x-none" dirty="0"/>
              <a:t> writing </a:t>
            </a:r>
            <a:r>
              <a:rPr lang="en-US" dirty="0"/>
              <a:t>using</a:t>
            </a:r>
            <a:r>
              <a:rPr lang="x-none" dirty="0"/>
              <a:t> Zoom</a:t>
            </a:r>
            <a:r>
              <a:rPr lang="en-US" dirty="0"/>
              <a:t> Q&amp;A</a:t>
            </a:r>
            <a:endParaRPr lang="x-none" dirty="0"/>
          </a:p>
          <a:p>
            <a:endParaRPr lang="x-none" dirty="0"/>
          </a:p>
          <a:p>
            <a:r>
              <a:rPr lang="en-GB" dirty="0"/>
              <a:t>Help create some online Buzz by Tweeting </a:t>
            </a:r>
            <a:r>
              <a:rPr lang="en-GB" dirty="0">
                <a:hlinkClick r:id="rId2"/>
              </a:rPr>
              <a:t>#INCOSEIS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@incose_org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494C7-5988-F344-8A3D-FA9FA1E6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73999-D455-DA44-83C8-9612F67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Screen Shot 2020-06-09 at 1.1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33" y="3900998"/>
            <a:ext cx="977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126E-2E8D-C347-B9AA-74010DE2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</a:t>
            </a:r>
            <a:r>
              <a:rPr lang="x-none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96C4-065B-0340-8599-5CC4F6DF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Brief Introductions by Moderator</a:t>
            </a:r>
          </a:p>
          <a:p>
            <a:r>
              <a:rPr lang="en-US" dirty="0"/>
              <a:t>Position Statement by Panelists</a:t>
            </a:r>
            <a:endParaRPr lang="x-none" dirty="0"/>
          </a:p>
          <a:p>
            <a:r>
              <a:rPr lang="en-US" dirty="0"/>
              <a:t>At least 40</a:t>
            </a:r>
            <a:r>
              <a:rPr lang="x-none"/>
              <a:t> </a:t>
            </a:r>
            <a:r>
              <a:rPr lang="x-none" dirty="0"/>
              <a:t>min Q&amp;A</a:t>
            </a:r>
          </a:p>
          <a:p>
            <a:r>
              <a:rPr lang="en-US" dirty="0"/>
              <a:t>Say hello in chat (all panelists and attendees)</a:t>
            </a:r>
          </a:p>
          <a:p>
            <a:r>
              <a:rPr lang="en-US" dirty="0"/>
              <a:t>Q</a:t>
            </a:r>
            <a:r>
              <a:rPr lang="x-none" dirty="0"/>
              <a:t>uestions </a:t>
            </a:r>
            <a:r>
              <a:rPr lang="en-US" dirty="0"/>
              <a:t>in</a:t>
            </a:r>
            <a:r>
              <a:rPr lang="x-none" dirty="0"/>
              <a:t> writing </a:t>
            </a:r>
            <a:r>
              <a:rPr lang="en-US" dirty="0"/>
              <a:t>using</a:t>
            </a:r>
            <a:r>
              <a:rPr lang="x-none" dirty="0"/>
              <a:t> Zoom</a:t>
            </a:r>
            <a:r>
              <a:rPr lang="en-US" dirty="0"/>
              <a:t> Q&amp;A</a:t>
            </a:r>
            <a:endParaRPr lang="x-none" dirty="0"/>
          </a:p>
          <a:p>
            <a:endParaRPr lang="x-none" dirty="0"/>
          </a:p>
          <a:p>
            <a:r>
              <a:rPr lang="en-GB" dirty="0"/>
              <a:t>Help create some online Buzz by Tweeting </a:t>
            </a:r>
            <a:r>
              <a:rPr lang="en-GB" dirty="0">
                <a:hlinkClick r:id="rId2"/>
              </a:rPr>
              <a:t>#INCOSEIS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@incose_org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494C7-5988-F344-8A3D-FA9FA1E6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73999-D455-DA44-83C8-9612F67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creen Shot 2020-06-09 at 1.1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77" y="3786847"/>
            <a:ext cx="977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B199-E06C-9A44-9A8F-B5D18A47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237"/>
            <a:ext cx="10978515" cy="695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We gratefully acknowledge the support of our Sponsors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29B1D-7227-8244-B894-553657F4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5DCAB-0F7C-EA4C-9871-8C9396B4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06842" y="128420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6F621-E8B3-4B40-ACCD-2FAA447A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385"/>
            <a:ext cx="12198350" cy="3660841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80A57-E198-C243-9446-04885F56A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21" y="5105199"/>
            <a:ext cx="4769708" cy="12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96142"/>
      </p:ext>
    </p:extLst>
  </p:cSld>
  <p:clrMapOvr>
    <a:masterClrMapping/>
  </p:clrMapOvr>
</p:sld>
</file>

<file path=ppt/theme/theme1.xml><?xml version="1.0" encoding="utf-8"?>
<a:theme xmlns:a="http://schemas.openxmlformats.org/drawingml/2006/main" name="IS2018 Slide">
  <a:themeElements>
    <a:clrScheme name="INCOSE IS 1">
      <a:dk1>
        <a:srgbClr val="414042"/>
      </a:dk1>
      <a:lt1>
        <a:sysClr val="window" lastClr="FFFFFF"/>
      </a:lt1>
      <a:dk2>
        <a:srgbClr val="981B1E"/>
      </a:dk2>
      <a:lt2>
        <a:srgbClr val="EEECE1"/>
      </a:lt2>
      <a:accent1>
        <a:srgbClr val="981B1E"/>
      </a:accent1>
      <a:accent2>
        <a:srgbClr val="0071CE"/>
      </a:accent2>
      <a:accent3>
        <a:srgbClr val="579130"/>
      </a:accent3>
      <a:accent4>
        <a:srgbClr val="FFD13F"/>
      </a:accent4>
      <a:accent5>
        <a:srgbClr val="0071CE"/>
      </a:accent5>
      <a:accent6>
        <a:srgbClr val="414042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2020 Slide" id="{C8291D70-6B3E-B34F-A86A-2DE8FB4141CB}" vid="{49AB3E9E-78E9-B041-975D-AD36995A3F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IS2018 Slide</Template>
  <TotalTime>2939</TotalTime>
  <Words>162</Words>
  <Application>Microsoft Macintosh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 Light</vt:lpstr>
      <vt:lpstr>IS2018 Slide</vt:lpstr>
      <vt:lpstr>Session XX Will be Starting at XX pm (South Africa time zone)</vt:lpstr>
      <vt:lpstr>Presentation Information</vt:lpstr>
      <vt:lpstr>Panel Information</vt:lpstr>
      <vt:lpstr>PowerPoint Presentation</vt:lpstr>
      <vt:lpstr>We gratefully acknowledge the support of our Sponsors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 to our Sponsors</dc:title>
  <dc:subject/>
  <dc:creator>Nicolas Castan</dc:creator>
  <cp:keywords/>
  <dc:description/>
  <cp:lastModifiedBy>Nicolas Castan</cp:lastModifiedBy>
  <cp:revision>14</cp:revision>
  <dcterms:created xsi:type="dcterms:W3CDTF">2020-06-05T11:58:18Z</dcterms:created>
  <dcterms:modified xsi:type="dcterms:W3CDTF">2020-07-18T12:32:29Z</dcterms:modified>
  <cp:category/>
</cp:coreProperties>
</file>