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D00"/>
    <a:srgbClr val="2B6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4"/>
    <p:restoredTop sz="94637"/>
  </p:normalViewPr>
  <p:slideViewPr>
    <p:cSldViewPr>
      <p:cViewPr varScale="1">
        <p:scale>
          <a:sx n="38" d="100"/>
          <a:sy n="38" d="100"/>
        </p:scale>
        <p:origin x="6136" y="312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09/02/2022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059525" y="526610"/>
            <a:ext cx="9194800" cy="303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 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EB0029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D09D00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D09D00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427F65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D09D00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D09D00"/>
            </a:solidFill>
            <a:ln w="9525">
              <a:solidFill>
                <a:srgbClr val="D09D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427F65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D09D00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D09D00"/>
            </a:solidFill>
            <a:ln w="9525">
              <a:solidFill>
                <a:srgbClr val="D09D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427F65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D09D00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rgbClr val="D09D00"/>
            </a:solidFill>
            <a:ln w="9525">
              <a:solidFill>
                <a:srgbClr val="D09D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D09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D09D00"/>
            </a:solidFill>
            <a:ln w="12700" cap="flat" cmpd="sng">
              <a:solidFill>
                <a:srgbClr val="D09D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427F65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D09D00"/>
            </a:solidFill>
            <a:ln w="9525">
              <a:solidFill>
                <a:srgbClr val="D09D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D09D00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259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Microsoft Office User</cp:lastModifiedBy>
  <cp:revision>55</cp:revision>
  <dcterms:created xsi:type="dcterms:W3CDTF">2004-07-27T20:30:49Z</dcterms:created>
  <dcterms:modified xsi:type="dcterms:W3CDTF">2022-02-09T16:01:11Z</dcterms:modified>
  <cp:category>research posters template</cp:category>
</cp:coreProperties>
</file>