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D31"/>
    <a:srgbClr val="2B6FAA"/>
    <a:srgbClr val="0F2535"/>
    <a:srgbClr val="D0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410695-9ECB-4428-B8F0-DF33AD322E22}" v="3" dt="2025-03-21T15:14:49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8"/>
    <p:restoredTop sz="94689"/>
  </p:normalViewPr>
  <p:slideViewPr>
    <p:cSldViewPr>
      <p:cViewPr>
        <p:scale>
          <a:sx n="40" d="100"/>
          <a:sy n="40" d="100"/>
        </p:scale>
        <p:origin x="384" y="-7330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na Vasudeva" userId="bde7cad4-1a24-415b-a940-ef1ffcdca53a" providerId="ADAL" clId="{91410695-9ECB-4428-B8F0-DF33AD322E22}"/>
    <pc:docChg chg="modSld modMainMaster">
      <pc:chgData name="Naina Vasudeva" userId="bde7cad4-1a24-415b-a940-ef1ffcdca53a" providerId="ADAL" clId="{91410695-9ECB-4428-B8F0-DF33AD322E22}" dt="2025-03-21T15:17:26.648" v="25" actId="207"/>
      <pc:docMkLst>
        <pc:docMk/>
      </pc:docMkLst>
      <pc:sldChg chg="addSp modSp mod setBg">
        <pc:chgData name="Naina Vasudeva" userId="bde7cad4-1a24-415b-a940-ef1ffcdca53a" providerId="ADAL" clId="{91410695-9ECB-4428-B8F0-DF33AD322E22}" dt="2025-03-21T15:17:26.648" v="25" actId="207"/>
        <pc:sldMkLst>
          <pc:docMk/>
          <pc:sldMk cId="0" sldId="256"/>
        </pc:sldMkLst>
        <pc:spChg chg="add mod">
          <ac:chgData name="Naina Vasudeva" userId="bde7cad4-1a24-415b-a940-ef1ffcdca53a" providerId="ADAL" clId="{91410695-9ECB-4428-B8F0-DF33AD322E22}" dt="2025-03-21T15:16:02.845" v="12" actId="2085"/>
          <ac:spMkLst>
            <pc:docMk/>
            <pc:sldMk cId="0" sldId="256"/>
            <ac:spMk id="6" creationId="{E032668D-6487-F561-17C4-0A360D7F37C7}"/>
          </ac:spMkLst>
        </pc:spChg>
        <pc:spChg chg="mod">
          <ac:chgData name="Naina Vasudeva" userId="bde7cad4-1a24-415b-a940-ef1ffcdca53a" providerId="ADAL" clId="{91410695-9ECB-4428-B8F0-DF33AD322E22}" dt="2025-03-21T15:17:06.782" v="20" actId="207"/>
          <ac:spMkLst>
            <pc:docMk/>
            <pc:sldMk cId="0" sldId="256"/>
            <ac:spMk id="17" creationId="{9BFB4A84-8415-F74A-B951-4D071E258F91}"/>
          </ac:spMkLst>
        </pc:spChg>
        <pc:spChg chg="mod">
          <ac:chgData name="Naina Vasudeva" userId="bde7cad4-1a24-415b-a940-ef1ffcdca53a" providerId="ADAL" clId="{91410695-9ECB-4428-B8F0-DF33AD322E22}" dt="2025-03-21T15:17:13.087" v="22" actId="207"/>
          <ac:spMkLst>
            <pc:docMk/>
            <pc:sldMk cId="0" sldId="256"/>
            <ac:spMk id="22" creationId="{39ED99A9-0FA7-A64E-829E-321FCCC3FEBA}"/>
          </ac:spMkLst>
        </pc:spChg>
        <pc:spChg chg="mod">
          <ac:chgData name="Naina Vasudeva" userId="bde7cad4-1a24-415b-a940-ef1ffcdca53a" providerId="ADAL" clId="{91410695-9ECB-4428-B8F0-DF33AD322E22}" dt="2025-03-21T15:17:16.925" v="23" actId="207"/>
          <ac:spMkLst>
            <pc:docMk/>
            <pc:sldMk cId="0" sldId="256"/>
            <ac:spMk id="23" creationId="{AD8A3D75-26D3-8B42-8BCA-B7DBBAAD9B2F}"/>
          </ac:spMkLst>
        </pc:spChg>
        <pc:spChg chg="mod">
          <ac:chgData name="Naina Vasudeva" userId="bde7cad4-1a24-415b-a940-ef1ffcdca53a" providerId="ADAL" clId="{91410695-9ECB-4428-B8F0-DF33AD322E22}" dt="2025-03-21T15:17:20.595" v="24" actId="207"/>
          <ac:spMkLst>
            <pc:docMk/>
            <pc:sldMk cId="0" sldId="256"/>
            <ac:spMk id="24" creationId="{9D3592A1-F48C-C540-8395-FAC6312BBECE}"/>
          </ac:spMkLst>
        </pc:spChg>
        <pc:spChg chg="mod">
          <ac:chgData name="Naina Vasudeva" userId="bde7cad4-1a24-415b-a940-ef1ffcdca53a" providerId="ADAL" clId="{91410695-9ECB-4428-B8F0-DF33AD322E22}" dt="2025-03-21T15:16:57.798" v="19" actId="207"/>
          <ac:spMkLst>
            <pc:docMk/>
            <pc:sldMk cId="0" sldId="256"/>
            <ac:spMk id="2052" creationId="{FC208D18-5DD5-774F-9CAB-844C11EDC21A}"/>
          </ac:spMkLst>
        </pc:spChg>
        <pc:spChg chg="mod">
          <ac:chgData name="Naina Vasudeva" userId="bde7cad4-1a24-415b-a940-ef1ffcdca53a" providerId="ADAL" clId="{91410695-9ECB-4428-B8F0-DF33AD322E22}" dt="2025-03-21T15:17:26.648" v="25" actId="207"/>
          <ac:spMkLst>
            <pc:docMk/>
            <pc:sldMk cId="0" sldId="256"/>
            <ac:spMk id="14353" creationId="{676ADA17-26E1-6644-BE4E-F963B3E662F1}"/>
          </ac:spMkLst>
        </pc:spChg>
        <pc:picChg chg="add mod ord">
          <ac:chgData name="Naina Vasudeva" userId="bde7cad4-1a24-415b-a940-ef1ffcdca53a" providerId="ADAL" clId="{91410695-9ECB-4428-B8F0-DF33AD322E22}" dt="2025-03-21T15:16:22.353" v="18" actId="34135"/>
          <ac:picMkLst>
            <pc:docMk/>
            <pc:sldMk cId="0" sldId="256"/>
            <ac:picMk id="4" creationId="{29D1945E-9230-0D11-1E0F-ED5C7C86B21F}"/>
          </ac:picMkLst>
        </pc:picChg>
      </pc:sldChg>
      <pc:sldMasterChg chg="setBg modSldLayout">
        <pc:chgData name="Naina Vasudeva" userId="bde7cad4-1a24-415b-a940-ef1ffcdca53a" providerId="ADAL" clId="{91410695-9ECB-4428-B8F0-DF33AD322E22}" dt="2025-03-21T15:14:49.786" v="9"/>
        <pc:sldMasterMkLst>
          <pc:docMk/>
          <pc:sldMasterMk cId="0" sldId="2147483648"/>
        </pc:sldMasterMkLst>
        <pc:sldLayoutChg chg="setBg">
          <pc:chgData name="Naina Vasudeva" userId="bde7cad4-1a24-415b-a940-ef1ffcdca53a" providerId="ADAL" clId="{91410695-9ECB-4428-B8F0-DF33AD322E22}" dt="2025-03-21T15:14:49.786" v="9"/>
          <pc:sldLayoutMkLst>
            <pc:docMk/>
            <pc:sldMasterMk cId="0" sldId="2147483648"/>
            <pc:sldLayoutMk cId="1983447883" sldId="214748397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21/03/2025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889413" y="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1FB5D-EEBC-9744-A7FD-3776CC2ED2EF}" type="datetimeFigureOut">
              <a:rPr lang="en-FR" smtClean="0"/>
              <a:t>03/21/2025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55200" y="5292725"/>
            <a:ext cx="10107613" cy="14290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981325" y="20377150"/>
            <a:ext cx="23855363" cy="166735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022090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889413" y="4022090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D27BC-85B1-DB4A-A4AC-FEED38EE20AA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775398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D27BC-85B1-DB4A-A4AC-FEED38EE20AA}" type="slidenum">
              <a:rPr lang="en-FR" smtClean="0"/>
              <a:t>1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02813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>
            <a:lvl1pPr>
              <a:defRPr>
                <a:solidFill>
                  <a:srgbClr val="3F5D3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ED49360E-BFBC-EA4B-A216-35A7BE53C3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066429" y="528887"/>
            <a:ext cx="9180991" cy="302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accent3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Not all high-quality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10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Highboys for laptop support during presentation. Can use reserve paper slides on laptop as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4" y="184261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2B6FAA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2B6FAA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7" y="16597313"/>
            <a:ext cx="15925800" cy="1066800"/>
            <a:chOff x="15133637" y="14462919"/>
            <a:chExt cx="15925799" cy="1066800"/>
          </a:xfrm>
          <a:solidFill>
            <a:srgbClr val="2B6FAA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2B6FAA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5468" y="34617025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3F5D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C00000"/>
            </a:solidFill>
            <a:ln w="12700" cap="flat" cmpd="sng">
              <a:solidFill>
                <a:srgbClr val="3F5D3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4862513"/>
            <a:ext cx="15544800" cy="1066800"/>
            <a:chOff x="15133637" y="4861719"/>
            <a:chExt cx="15544798" cy="1066800"/>
          </a:xfrm>
          <a:solidFill>
            <a:srgbClr val="2B6FAA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E032668D-6487-F561-17C4-0A360D7F37C7}"/>
              </a:ext>
            </a:extLst>
          </p:cNvPr>
          <p:cNvSpPr/>
          <p:nvPr/>
        </p:nvSpPr>
        <p:spPr bwMode="auto">
          <a:xfrm>
            <a:off x="18562638" y="365919"/>
            <a:ext cx="10893424" cy="373459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3" descr="A black background with red and black text&#10;&#10;AI-generated content may be incorrect.">
            <a:extLst>
              <a:ext uri="{FF2B5EF4-FFF2-40B4-BE49-F238E27FC236}">
                <a16:creationId xmlns:a16="http://schemas.microsoft.com/office/drawing/2014/main" id="{29D1945E-9230-0D11-1E0F-ED5C7C86B21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3045" y="592039"/>
            <a:ext cx="10683624" cy="35354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414042"/>
      </a:dk1>
      <a:lt1>
        <a:srgbClr val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3F5D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75B886E119504DA04062BA9F8D61C7" ma:contentTypeVersion="3" ma:contentTypeDescription="Create a new document." ma:contentTypeScope="" ma:versionID="d62c06ec90a28997c80234454d235d68">
  <xsd:schema xmlns:xsd="http://www.w3.org/2001/XMLSchema" xmlns:xs="http://www.w3.org/2001/XMLSchema" xmlns:p="http://schemas.microsoft.com/office/2006/metadata/properties" xmlns:ns2="426e618d-9c2f-467d-9623-335c5e2ded9c" targetNamespace="http://schemas.microsoft.com/office/2006/metadata/properties" ma:root="true" ma:fieldsID="886a220d9e6a9a130b4021b2d377bab5" ns2:_="">
    <xsd:import namespace="426e618d-9c2f-467d-9623-335c5e2ded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e618d-9c2f-467d-9623-335c5e2ded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5245F8-CE63-461B-A2E9-CCB38764F8D5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426e618d-9c2f-467d-9623-335c5e2ded9c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5AF8D9A-9144-45FA-A8C5-6C4ECC4057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8B7199-4CA6-4A24-9A2F-3839E79064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e618d-9c2f-467d-9623-335c5e2ded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259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Naina Vasudeva</cp:lastModifiedBy>
  <cp:revision>58</cp:revision>
  <dcterms:created xsi:type="dcterms:W3CDTF">2004-07-27T20:30:49Z</dcterms:created>
  <dcterms:modified xsi:type="dcterms:W3CDTF">2025-03-21T15:17:29Z</dcterms:modified>
  <cp:category>research posters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0x010100A375B886E119504DA04062BA9F8D61C7</vt:lpwstr>
  </property>
</Properties>
</file>