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3725" autoAdjust="0"/>
  </p:normalViewPr>
  <p:slideViewPr>
    <p:cSldViewPr snapToGrid="0">
      <p:cViewPr varScale="1">
        <p:scale>
          <a:sx n="76" d="100"/>
          <a:sy n="76" d="100"/>
        </p:scale>
        <p:origin x="8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312A0-8FDF-4E90-8228-437595581C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33D4F9-CDF3-4BA9-A43D-F269A0A54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61683F-504A-4802-A5B1-30C053AED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90B39-DC0D-4FDA-902C-6E45C606E3C3}" type="datetimeFigureOut">
              <a:rPr lang="en-US" smtClean="0"/>
              <a:t>2/21/2024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6FB525-2228-4436-8C90-1C0FBC2B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879873-BAD0-44BC-97E5-33CAE7BAB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5096A-DDDC-476A-AAA6-7EBDE4E3F9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765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7E419-612C-486E-BEF1-9C73A4DF5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71E5A6-623E-45E7-BD64-7A0F7CC08D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FBC78E-55B7-4DC8-9371-B6E9F43A4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90B39-DC0D-4FDA-902C-6E45C606E3C3}" type="datetimeFigureOut">
              <a:rPr lang="en-US" smtClean="0"/>
              <a:t>2/21/2024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9909A-7CD9-473D-AAA0-D5682D20F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9E8DC0-3397-483E-ADC6-7666249A7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5096A-DDDC-476A-AAA6-7EBDE4E3F9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9871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4C81BF-6C43-4D12-A7FA-81008432DB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011A62-C400-4998-B83E-B2FBA474E6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19E9C-DA87-4EF3-982B-0292DA1F1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90B39-DC0D-4FDA-902C-6E45C606E3C3}" type="datetimeFigureOut">
              <a:rPr lang="en-US" smtClean="0"/>
              <a:t>2/21/2024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3203D8-D0FB-4F95-B36C-F843DCB99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D974E0-2793-4508-990C-677133F3D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5096A-DDDC-476A-AAA6-7EBDE4E3F9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391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4080F-B55F-4AA0-AE7E-C4DEE9EF9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1B6EE-991A-4510-9CA5-8A378C7A56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19021E-2A59-4972-B1A8-247D2F0F0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90B39-DC0D-4FDA-902C-6E45C606E3C3}" type="datetimeFigureOut">
              <a:rPr lang="en-US" smtClean="0"/>
              <a:t>2/21/2024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908B5D-ADF6-4295-98A9-507924001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B1EBB7-13A6-4E5C-8A1D-FB233761C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5096A-DDDC-476A-AAA6-7EBDE4E3F9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514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AD355-D805-47BD-AF98-6F2605920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D52DB8-B708-4D34-BF82-8954517673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A4B802-6F13-43B7-B129-F0FCBD949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90B39-DC0D-4FDA-902C-6E45C606E3C3}" type="datetimeFigureOut">
              <a:rPr lang="en-US" smtClean="0"/>
              <a:t>2/21/2024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AB2567-3EAC-4BFA-AE0A-CB8D77991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9AC8F-E390-4B3B-9E02-2E008CB35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5096A-DDDC-476A-AAA6-7EBDE4E3F9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23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0E32E-754A-4DDE-BB0C-C7F2B351C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F8136-D0A9-434D-B302-D1517AB7D7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BCF84E-7C6B-4AE0-967C-9ADB4CE741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1338F4-F261-4CE7-B292-605189636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90B39-DC0D-4FDA-902C-6E45C606E3C3}" type="datetimeFigureOut">
              <a:rPr lang="en-US" smtClean="0"/>
              <a:t>2/21/2024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CA78CC-84D2-4D52-8F3B-DF0EB3CDA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DC3331-D096-4FEB-AC66-000A021AA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5096A-DDDC-476A-AAA6-7EBDE4E3F9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918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2B8E0-8EC3-45B0-B856-3ECFE6399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AAEED6-36A2-4670-B948-F241F31AF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35402A-A8FE-4492-AE58-CB8040714A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F8FCB0-DB3C-456A-8CB1-EBC342D5EF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E6BF2B-EC35-44C8-BABA-C58DC69A78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9426A6-8915-4ED8-BE15-D72E9DB7D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90B39-DC0D-4FDA-902C-6E45C606E3C3}" type="datetimeFigureOut">
              <a:rPr lang="en-US" smtClean="0"/>
              <a:t>2/21/2024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3C6528-080D-47A9-A553-9E4AF52B5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386CB7-512C-4FDF-8392-B3A4610F7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5096A-DDDC-476A-AAA6-7EBDE4E3F9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20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D6309-3BC2-454E-8634-B061E3801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3FEE1D-37BD-4E69-98CE-89AB2810C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90B39-DC0D-4FDA-902C-6E45C606E3C3}" type="datetimeFigureOut">
              <a:rPr lang="en-US" smtClean="0"/>
              <a:t>2/21/2024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84DC08-C75C-4482-BBBC-3D2E82595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BA9125-3090-4A4D-9E1B-9D732A701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5096A-DDDC-476A-AAA6-7EBDE4E3F9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041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DE8800-2861-4315-B65D-8E3298600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90B39-DC0D-4FDA-902C-6E45C606E3C3}" type="datetimeFigureOut">
              <a:rPr lang="en-US" smtClean="0"/>
              <a:t>2/21/2024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F29E52-8FB7-40A7-8710-C48680791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DA9DB3-0FDD-4064-9F16-0BDD8AF286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5096A-DDDC-476A-AAA6-7EBDE4E3F9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885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62C84-BFAC-4CF6-914E-EC2793374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CC6FA-6BE1-47F6-AA8C-9EF25A743A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E3137B-CCB3-4730-9941-4EE0EFFBA7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9447F5-EDDC-4495-BDD1-5E02CA0B6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90B39-DC0D-4FDA-902C-6E45C606E3C3}" type="datetimeFigureOut">
              <a:rPr lang="en-US" smtClean="0"/>
              <a:t>2/21/2024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634308-999E-47C4-B570-52311469D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7A5F1D-EE3E-402F-9575-093EAC9D6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5096A-DDDC-476A-AAA6-7EBDE4E3F9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038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2CC4F-ECB3-4597-8C76-E73CE0B43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858828-F667-4A8C-832F-D05161FBC5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D32099-A232-49EB-9F91-ABF546A873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71E290-3F40-4F4A-BABF-275B391D2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90B39-DC0D-4FDA-902C-6E45C606E3C3}" type="datetimeFigureOut">
              <a:rPr lang="en-US" smtClean="0"/>
              <a:t>2/21/2024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3096C1-3C75-4E12-BC55-0E72E9DED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6DF839-C39A-4CF7-8AF9-6D34785F4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5096A-DDDC-476A-AAA6-7EBDE4E3F9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838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5F424A-2497-4686-A801-3615160C2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A54255-D45B-4104-867A-D702B864A1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DFDF4-427D-4961-B4DB-182A47FFAB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90B39-DC0D-4FDA-902C-6E45C606E3C3}" type="datetimeFigureOut">
              <a:rPr lang="en-US" smtClean="0"/>
              <a:t>2/21/2024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3310B-E10F-4645-A5FD-51FE41D973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AAF447-FAB0-4D7B-B4D4-102EBAEB3E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5096A-DDDC-476A-AAA6-7EBDE4E3F95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484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hyperlink" Target="https://forms.gle/sco3s47c3SEKMfAY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NCOSE WMA Home">
            <a:extLst>
              <a:ext uri="{FF2B5EF4-FFF2-40B4-BE49-F238E27FC236}">
                <a16:creationId xmlns:a16="http://schemas.microsoft.com/office/drawing/2014/main" id="{4C4581D4-3F76-4B59-B47A-73A7794339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1283" y="3545719"/>
            <a:ext cx="3008897" cy="1504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ncose-logo - PDTec AG">
            <a:extLst>
              <a:ext uri="{FF2B5EF4-FFF2-40B4-BE49-F238E27FC236}">
                <a16:creationId xmlns:a16="http://schemas.microsoft.com/office/drawing/2014/main" id="{DD59A6E2-E548-4C04-92BA-9B99DED6B6A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895"/>
          <a:stretch/>
        </p:blipFill>
        <p:spPr bwMode="auto">
          <a:xfrm>
            <a:off x="155207" y="198120"/>
            <a:ext cx="2267953" cy="1930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09B46980-335B-401C-AA77-2B375267F7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36181" y="198120"/>
            <a:ext cx="9143999" cy="983457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31441"/>
                </a:solidFill>
                <a:latin typeface="Adobe Hebrew" panose="02040503050201020203" pitchFamily="18" charset="-79"/>
                <a:ea typeface="Cambria" panose="02040503050406030204" pitchFamily="18" charset="0"/>
                <a:cs typeface="Adobe Hebrew" panose="02040503050201020203" pitchFamily="18" charset="-79"/>
              </a:rPr>
              <a:t>Q1 2024 Membership Networking Event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31EB19E-9906-4017-9B7F-6D434756A805}"/>
              </a:ext>
            </a:extLst>
          </p:cNvPr>
          <p:cNvSpPr txBox="1">
            <a:spLocks/>
          </p:cNvSpPr>
          <p:nvPr/>
        </p:nvSpPr>
        <p:spPr>
          <a:xfrm>
            <a:off x="1523999" y="1290999"/>
            <a:ext cx="9143999" cy="199793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latin typeface="Adobe Hebrew" panose="02040503050201020203" pitchFamily="18" charset="-79"/>
                <a:ea typeface="Cambria" panose="02040503050406030204" pitchFamily="18" charset="0"/>
                <a:cs typeface="Adobe Hebrew" panose="02040503050201020203" pitchFamily="18" charset="-79"/>
              </a:rPr>
              <a:t>Docent-led Tour of Udvar-Hazy Center Smithsonian National Air and Space Museum </a:t>
            </a:r>
            <a:br>
              <a:rPr lang="en-US" sz="3200" b="1" dirty="0">
                <a:solidFill>
                  <a:schemeClr val="accent2">
                    <a:lumMod val="50000"/>
                  </a:schemeClr>
                </a:solidFill>
                <a:latin typeface="Adobe Hebrew" panose="02040503050201020203" pitchFamily="18" charset="-79"/>
                <a:ea typeface="Cambria" panose="02040503050406030204" pitchFamily="18" charset="0"/>
                <a:cs typeface="Adobe Hebrew" panose="02040503050201020203" pitchFamily="18" charset="-79"/>
              </a:rPr>
            </a:b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latin typeface="Adobe Hebrew" panose="02040503050201020203" pitchFamily="18" charset="-79"/>
                <a:ea typeface="Cambria" panose="02040503050406030204" pitchFamily="18" charset="0"/>
                <a:cs typeface="Adobe Hebrew" panose="02040503050201020203" pitchFamily="18" charset="-79"/>
              </a:rPr>
              <a:t>in Chantilly, VA</a:t>
            </a:r>
            <a:endParaRPr lang="en-US" sz="2800" b="1" dirty="0">
              <a:solidFill>
                <a:srgbClr val="031441"/>
              </a:solidFill>
              <a:latin typeface="Adobe Hebrew" panose="02040503050201020203" pitchFamily="18" charset="-79"/>
              <a:ea typeface="Cambria" panose="02040503050406030204" pitchFamily="18" charset="0"/>
              <a:cs typeface="Adobe Hebrew" panose="02040503050201020203" pitchFamily="18" charset="-79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0784031-29B4-4D9D-8EFC-E9F91164C283}"/>
              </a:ext>
            </a:extLst>
          </p:cNvPr>
          <p:cNvSpPr txBox="1">
            <a:spLocks/>
          </p:cNvSpPr>
          <p:nvPr/>
        </p:nvSpPr>
        <p:spPr>
          <a:xfrm>
            <a:off x="-2" y="3532592"/>
            <a:ext cx="12192001" cy="18326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solidFill>
                  <a:srgbClr val="031441"/>
                </a:solidFill>
                <a:latin typeface="Adobe Hebrew" panose="02040503050201020203" pitchFamily="18" charset="-79"/>
                <a:ea typeface="Cambria" panose="02040503050406030204" pitchFamily="18" charset="0"/>
                <a:cs typeface="Adobe Hebrew" panose="02040503050201020203" pitchFamily="18" charset="-79"/>
              </a:rPr>
              <a:t>Saturday March 2</a:t>
            </a:r>
            <a:r>
              <a:rPr lang="en-US" sz="3200" baseline="30000" dirty="0">
                <a:solidFill>
                  <a:srgbClr val="031441"/>
                </a:solidFill>
                <a:latin typeface="Adobe Hebrew" panose="02040503050201020203" pitchFamily="18" charset="-79"/>
                <a:ea typeface="Cambria" panose="02040503050406030204" pitchFamily="18" charset="0"/>
                <a:cs typeface="Adobe Hebrew" panose="02040503050201020203" pitchFamily="18" charset="-79"/>
              </a:rPr>
              <a:t>nd</a:t>
            </a:r>
            <a:r>
              <a:rPr lang="en-US" sz="3200" dirty="0">
                <a:solidFill>
                  <a:srgbClr val="031441"/>
                </a:solidFill>
                <a:latin typeface="Adobe Hebrew" panose="02040503050201020203" pitchFamily="18" charset="-79"/>
                <a:ea typeface="Cambria" panose="02040503050406030204" pitchFamily="18" charset="0"/>
                <a:cs typeface="Adobe Hebrew" panose="02040503050201020203" pitchFamily="18" charset="-79"/>
              </a:rPr>
              <a:t> </a:t>
            </a:r>
            <a:endParaRPr lang="en-US" sz="3200" baseline="30000" dirty="0">
              <a:solidFill>
                <a:srgbClr val="031441"/>
              </a:solidFill>
              <a:latin typeface="Adobe Hebrew" panose="02040503050201020203" pitchFamily="18" charset="-79"/>
              <a:ea typeface="Cambria" panose="02040503050406030204" pitchFamily="18" charset="0"/>
              <a:cs typeface="Adobe Hebrew" panose="02040503050201020203" pitchFamily="18" charset="-79"/>
            </a:endParaRPr>
          </a:p>
          <a:p>
            <a:r>
              <a:rPr lang="en-US" sz="3200" b="1" dirty="0">
                <a:solidFill>
                  <a:srgbClr val="031441"/>
                </a:solidFill>
                <a:latin typeface="Adobe Hebrew" panose="02040503050201020203" pitchFamily="18" charset="-79"/>
                <a:ea typeface="Cambria" panose="02040503050406030204" pitchFamily="18" charset="0"/>
                <a:cs typeface="Adobe Hebrew" panose="02040503050201020203" pitchFamily="18" charset="-79"/>
              </a:rPr>
              <a:t>10 AM – 12 PM</a:t>
            </a:r>
          </a:p>
          <a:p>
            <a:r>
              <a:rPr lang="en-US" sz="3200" dirty="0">
                <a:solidFill>
                  <a:srgbClr val="031441"/>
                </a:solidFill>
                <a:latin typeface="Adobe Hebrew" panose="02040503050201020203" pitchFamily="18" charset="-79"/>
                <a:ea typeface="Cambria" panose="02040503050406030204" pitchFamily="18" charset="0"/>
                <a:cs typeface="Adobe Hebrew" panose="02040503050201020203" pitchFamily="18" charset="-79"/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614A083-69E8-42D4-B59B-A59DF40385CE}"/>
              </a:ext>
            </a:extLst>
          </p:cNvPr>
          <p:cNvSpPr/>
          <p:nvPr/>
        </p:nvSpPr>
        <p:spPr>
          <a:xfrm>
            <a:off x="155207" y="5888449"/>
            <a:ext cx="1219200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C00601"/>
                </a:solidFill>
                <a:latin typeface="Adobe Hebrew" panose="02040503050201020203" pitchFamily="18" charset="-79"/>
                <a:ea typeface="Cambria" panose="02040503050406030204" pitchFamily="18" charset="0"/>
                <a:cs typeface="Adobe Hebrew" panose="02040503050201020203" pitchFamily="18" charset="-79"/>
              </a:rPr>
              <a:t>A maximum of 60 registrants may attend the event. </a:t>
            </a:r>
            <a:r>
              <a:rPr lang="en-US" dirty="0">
                <a:solidFill>
                  <a:srgbClr val="C00601"/>
                </a:solidFill>
                <a:latin typeface="Adobe Hebrew" panose="02040503050201020203" pitchFamily="18" charset="-79"/>
                <a:ea typeface="Cambria" panose="02040503050406030204" pitchFamily="18" charset="0"/>
                <a:cs typeface="Adobe Hebrew" panose="02040503050201020203" pitchFamily="18" charset="-79"/>
                <a:hlinkClick r:id="rId4"/>
              </a:rPr>
              <a:t>Please register using the Google Form</a:t>
            </a:r>
            <a:r>
              <a:rPr lang="en-US" dirty="0">
                <a:solidFill>
                  <a:srgbClr val="C00601"/>
                </a:solidFill>
                <a:latin typeface="Adobe Hebrew" panose="02040503050201020203" pitchFamily="18" charset="-79"/>
                <a:ea typeface="Cambria" panose="02040503050406030204" pitchFamily="18" charset="0"/>
                <a:cs typeface="Adobe Hebrew" panose="02040503050201020203" pitchFamily="18" charset="-79"/>
              </a:rPr>
              <a:t>.</a:t>
            </a:r>
          </a:p>
          <a:p>
            <a:pPr algn="ctr"/>
            <a:r>
              <a:rPr lang="en-US" dirty="0">
                <a:solidFill>
                  <a:srgbClr val="C00601"/>
                </a:solidFill>
                <a:latin typeface="Adobe Hebrew" panose="02040503050201020203" pitchFamily="18" charset="-79"/>
                <a:ea typeface="Cambria" panose="02040503050406030204" pitchFamily="18" charset="0"/>
                <a:cs typeface="Adobe Hebrew" panose="02040503050201020203" pitchFamily="18" charset="-79"/>
              </a:rPr>
              <a:t>Guests are welcome to attend with an INCOSE WMA member.</a:t>
            </a:r>
          </a:p>
        </p:txBody>
      </p:sp>
      <p:pic>
        <p:nvPicPr>
          <p:cNvPr id="1030" name="Picture 6" descr="Happy Birthday, Udvar-Hazy: Air and Space Center Celebrates 15th  Anniversary | WAMU">
            <a:extLst>
              <a:ext uri="{FF2B5EF4-FFF2-40B4-BE49-F238E27FC236}">
                <a16:creationId xmlns:a16="http://schemas.microsoft.com/office/drawing/2014/main" id="{83853A78-86A9-469E-9BA5-94BAD70D6A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161" y="3276108"/>
            <a:ext cx="3166215" cy="2110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98014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58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Adobe Hebrew</vt:lpstr>
      <vt:lpstr>Arial</vt:lpstr>
      <vt:lpstr>Calibri</vt:lpstr>
      <vt:lpstr>Calibri Light</vt:lpstr>
      <vt:lpstr>Cambria</vt:lpstr>
      <vt:lpstr>Office Theme</vt:lpstr>
      <vt:lpstr>Q1 2024 Membership Networking Event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Flynn (US), Kathleen H</dc:creator>
  <cp:lastModifiedBy>Flynn (US), Kathleen H</cp:lastModifiedBy>
  <cp:revision>9</cp:revision>
  <dcterms:created xsi:type="dcterms:W3CDTF">2024-01-31T16:55:52Z</dcterms:created>
  <dcterms:modified xsi:type="dcterms:W3CDTF">2024-02-21T14:16:49Z</dcterms:modified>
</cp:coreProperties>
</file>