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69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34"/>
  </p:normalViewPr>
  <p:slideViewPr>
    <p:cSldViewPr>
      <p:cViewPr varScale="1">
        <p:scale>
          <a:sx n="17" d="100"/>
          <a:sy n="17" d="100"/>
        </p:scale>
        <p:origin x="3126" y="168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25/07/2018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103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D596AA-FBBE-1144-8685-2B8F57C07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EEC5E4-EB60-474F-8E4C-BD2CDA1EB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3ACFEA-DF7B-A242-98B7-C99AB7860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1733A2-ED18-094A-8A6A-4382FF1C560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33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4776" y="1713441"/>
            <a:ext cx="6809887" cy="365147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613" y="1713441"/>
            <a:ext cx="20312054" cy="365147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0381BB-AE32-4740-974B-8C3A76261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DEC7EF-60F6-1349-9B46-760A3664D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D953BA-9DA7-214A-8DC0-424EF35D8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DD87C2-9E8F-9B43-85E1-9A9EC5C8145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7098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B47054-7686-B24B-B148-7138D7474A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F2217D-0ACF-C94B-BF1A-543673CA7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412D90-EA2D-CA4B-A2C0-F1E753CC3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2E0F07-A1F9-D94B-BF42-CFE3ECC210FB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578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5" y="27498641"/>
            <a:ext cx="25726933" cy="850064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5" y="18137401"/>
            <a:ext cx="25726933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56" indent="0">
              <a:buNone/>
              <a:defRPr sz="1600"/>
            </a:lvl2pPr>
            <a:lvl3pPr marL="811713" indent="0">
              <a:buNone/>
              <a:defRPr sz="1400"/>
            </a:lvl3pPr>
            <a:lvl4pPr marL="1217569" indent="0">
              <a:buNone/>
              <a:defRPr sz="1200"/>
            </a:lvl4pPr>
            <a:lvl5pPr marL="1623426" indent="0">
              <a:buNone/>
              <a:defRPr sz="1200"/>
            </a:lvl5pPr>
            <a:lvl6pPr marL="2029282" indent="0">
              <a:buNone/>
              <a:defRPr sz="1200"/>
            </a:lvl6pPr>
            <a:lvl7pPr marL="2435139" indent="0">
              <a:buNone/>
              <a:defRPr sz="1200"/>
            </a:lvl7pPr>
            <a:lvl8pPr marL="2840995" indent="0">
              <a:buNone/>
              <a:defRPr sz="1200"/>
            </a:lvl8pPr>
            <a:lvl9pPr marL="324685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FC74E9-8856-D44B-B9EC-811E34710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BC65AB-7892-9346-A716-7C0B690B4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E2BE86-2285-0E49-A4EB-235C67CEA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BB9CE04-1084-0948-AB4E-30FF29A1C94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8116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613" y="9985013"/>
            <a:ext cx="13560970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3692" y="9985013"/>
            <a:ext cx="13560971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ECB9B5-B4FF-054D-820A-4BB9E0190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823285E-A16B-654A-8B04-B3BB01020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994809-5C64-7842-8E68-61033861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C37007D-2E74-F544-82D9-6751BCB14F5C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6135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13442"/>
            <a:ext cx="27239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64" y="9579483"/>
            <a:ext cx="13373302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64" y="13571322"/>
            <a:ext cx="13373302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106" y="9579483"/>
            <a:ext cx="13378305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106" y="13571322"/>
            <a:ext cx="13378305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A6AE8E5-5344-D142-912D-BA1E4AE17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E4DC91-88F7-554C-955E-A9897CE2D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2D2DA93-FCCB-DF4A-8E54-434A913B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9746F31-0741-5141-938D-84C45AC818D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119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46596D0-19C5-7D4E-A30A-1D94863AB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6CBA5CA-1C98-4A41-B7C8-44B9EDB6EF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3E1D074-AE1E-4A4A-8334-018961B60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B898CF4-7374-5F4E-83B0-5C6E841A093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2855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DE6E65D-AE40-AF41-BD22-4A895551A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760D34-431B-4D4F-8173-49EFD9F62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E9EA98C-2E50-5A4B-A52B-53B9DDEA5B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459BEB-4C1A-AA4E-9E02-F3110B1482C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118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04155"/>
            <a:ext cx="9957724" cy="725155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164" y="1704155"/>
            <a:ext cx="16920247" cy="365240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64" y="8955709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EEC533-66D6-A247-A949-4D273E752C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9EE4A4-2E22-E24D-BCD2-1AC322CEC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82FC0D1-FBE5-0B45-875A-644ABB409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209160C-AF23-1D44-AE2D-BE8B98C2B27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828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847" y="29956586"/>
            <a:ext cx="18160115" cy="35352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847" y="3823125"/>
            <a:ext cx="18160115" cy="25676853"/>
          </a:xfrm>
        </p:spPr>
        <p:txBody>
          <a:bodyPr/>
          <a:lstStyle>
            <a:lvl1pPr marL="0" indent="0">
              <a:buNone/>
              <a:defRPr sz="2800"/>
            </a:lvl1pPr>
            <a:lvl2pPr marL="405856" indent="0">
              <a:buNone/>
              <a:defRPr sz="2500"/>
            </a:lvl2pPr>
            <a:lvl3pPr marL="811713" indent="0">
              <a:buNone/>
              <a:defRPr sz="2100"/>
            </a:lvl3pPr>
            <a:lvl4pPr marL="1217569" indent="0">
              <a:buNone/>
              <a:defRPr sz="1800"/>
            </a:lvl4pPr>
            <a:lvl5pPr marL="1623426" indent="0">
              <a:buNone/>
              <a:defRPr sz="1800"/>
            </a:lvl5pPr>
            <a:lvl6pPr marL="2029282" indent="0">
              <a:buNone/>
              <a:defRPr sz="1800"/>
            </a:lvl6pPr>
            <a:lvl7pPr marL="2435139" indent="0">
              <a:buNone/>
              <a:defRPr sz="1800"/>
            </a:lvl7pPr>
            <a:lvl8pPr marL="2840995" indent="0">
              <a:buNone/>
              <a:defRPr sz="1800"/>
            </a:lvl8pPr>
            <a:lvl9pPr marL="3246852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847" y="33491816"/>
            <a:ext cx="18160115" cy="5022689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9B56C2-BFB3-2F47-B5EE-40833C83D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0CE46D-27A4-CB4E-83F5-ECBAA7FEB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AF76B0-C4C9-F34B-9408-7CFEB0FE6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C53887B-4D88-FE46-9E3C-13DEA7737D5D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1718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xmlns="" id="{ED49360E-BFBC-EA4B-A216-35A7BE53C38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419637" y="1049915"/>
            <a:ext cx="11430000" cy="2457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iming>
    <p:tnLst>
      <p:par>
        <p:cTn id="1" dur="indefinite" restart="never" nodeType="tmRoot"/>
      </p:par>
    </p:tnLst>
  </p:timing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rgbClr val="1C69A8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xmlns="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xmlns="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Not all high quality </a:t>
            </a:r>
            <a:r>
              <a:rPr lang="en-US" altLang="fr-FR" sz="3500" dirty="0" smtClean="0"/>
              <a:t>proposals can </a:t>
            </a:r>
            <a:r>
              <a:rPr lang="en-US" altLang="fr-FR" sz="3500" dirty="0"/>
              <a:t>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xmlns="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Offer authors of reserve papers increased opportunity to present and discuss the </a:t>
            </a:r>
            <a:r>
              <a:rPr lang="en-US" altLang="fr-FR" sz="3500" dirty="0" smtClean="0"/>
              <a:t>content with </a:t>
            </a:r>
            <a:r>
              <a:rPr lang="en-US" altLang="fr-FR" sz="3500" dirty="0"/>
              <a:t>the delegates in addition to publication of </a:t>
            </a:r>
            <a:r>
              <a:rPr lang="en-US" altLang="fr-FR" sz="3500" dirty="0" smtClean="0"/>
              <a:t>presentation</a:t>
            </a:r>
            <a:endParaRPr lang="en-US" altLang="fr-FR" sz="3500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xmlns="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9299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marL="0" indent="0"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xmlns="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xmlns="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5" y="162925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</a:t>
            </a:r>
            <a:r>
              <a:rPr lang="en-US" altLang="fr-FR" sz="3500" dirty="0" smtClean="0"/>
              <a:t>reserve presentations </a:t>
            </a:r>
            <a:r>
              <a:rPr lang="en-US" altLang="fr-FR" sz="3500" dirty="0" smtClean="0"/>
              <a:t>&amp; </a:t>
            </a:r>
            <a:r>
              <a:rPr lang="en-US" altLang="fr-FR" sz="3500" dirty="0"/>
              <a:t>increased awareness of </a:t>
            </a:r>
            <a:r>
              <a:rPr lang="en-US" altLang="fr-FR" sz="3500" dirty="0" smtClean="0"/>
              <a:t>your content</a:t>
            </a:r>
            <a:endParaRPr lang="en-US" altLang="fr-FR" sz="3500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xmlns="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EB0029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xmlns="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427F65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xmlns="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427F65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xmlns="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427F65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xmlns="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427F65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xmlns="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427F65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xmlns="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14463713"/>
            <a:ext cx="15925800" cy="1066800"/>
            <a:chOff x="15133637" y="14462919"/>
            <a:chExt cx="15925799" cy="1066800"/>
          </a:xfrm>
          <a:solidFill>
            <a:srgbClr val="427F65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xmlns="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427F65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xmlns="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427F65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xmlns="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427F65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xmlns="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427F65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xmlns="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427F65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xmlns="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9437" y="32904113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xmlns="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427F6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xmlns="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rgbClr val="427F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xmlns="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xmlns="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43580" y="4862513"/>
            <a:ext cx="15544800" cy="1066800"/>
            <a:chOff x="15133637" y="4861719"/>
            <a:chExt cx="15544798" cy="1066800"/>
          </a:xfrm>
          <a:solidFill>
            <a:srgbClr val="427F65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xmlns="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427F65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xmlns="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427F65"/>
              </a:solidFill>
              <a:round/>
              <a:headEnd/>
              <a:tailEnd/>
            </a:ln>
            <a:effectLst/>
            <a:ex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INCOSE IS 1">
      <a:dk1>
        <a:srgbClr val="414042"/>
      </a:dk1>
      <a:lt1>
        <a:sysClr val="window" lastClr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5791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229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MS PGothic</vt:lpstr>
      <vt:lpstr>Arial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Christopher D Hoffman</cp:lastModifiedBy>
  <cp:revision>54</cp:revision>
  <dcterms:created xsi:type="dcterms:W3CDTF">2004-07-27T20:30:49Z</dcterms:created>
  <dcterms:modified xsi:type="dcterms:W3CDTF">2018-07-25T15:45:22Z</dcterms:modified>
  <cp:category/>
</cp:coreProperties>
</file>