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notesMasterIdLst>
    <p:notesMasterId r:id="rId7"/>
  </p:notesMasterIdLst>
  <p:handoutMasterIdLst>
    <p:handoutMasterId r:id="rId8"/>
  </p:handoutMasterIdLst>
  <p:sldIdLst>
    <p:sldId id="307" r:id="rId2"/>
    <p:sldId id="288" r:id="rId3"/>
    <p:sldId id="282" r:id="rId4"/>
    <p:sldId id="308" r:id="rId5"/>
    <p:sldId id="309" r:id="rId6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9"/>
    <a:srgbClr val="000066"/>
    <a:srgbClr val="66FFFF"/>
    <a:srgbClr val="990000"/>
    <a:srgbClr val="D77385"/>
    <a:srgbClr val="BC779F"/>
    <a:srgbClr val="FFFF66"/>
    <a:srgbClr val="BC3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249" autoAdjust="0"/>
  </p:normalViewPr>
  <p:slideViewPr>
    <p:cSldViewPr showGuides="1">
      <p:cViewPr>
        <p:scale>
          <a:sx n="70" d="100"/>
          <a:sy n="70" d="100"/>
        </p:scale>
        <p:origin x="-528" y="-180"/>
      </p:cViewPr>
      <p:guideLst>
        <p:guide orient="horz" pos="16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AD7C-84C0-40CB-BC23-A81D2A0BA5CE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395A-C2D0-4846-8F70-F000F59CA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9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24308D-FC29-4743-9A7B-AE7F05AD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0553"/>
            <a:ext cx="10363200" cy="920360"/>
          </a:xfrm>
          <a:effectLst>
            <a:outerShdw blurRad="50800" dist="50800" dir="2700000" algn="ctr" rotWithShape="0">
              <a:schemeClr val="bg1"/>
            </a:outerShdw>
          </a:effectLst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1"/>
            <a:ext cx="10363200" cy="20812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87808"/>
            <a:ext cx="2787393" cy="1300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7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0553"/>
            <a:ext cx="10363200" cy="920360"/>
          </a:xfrm>
          <a:effectLst>
            <a:outerShdw blurRad="50800" dist="50800" dir="2700000" algn="ctr" rotWithShape="0">
              <a:schemeClr val="bg1"/>
            </a:outerShdw>
          </a:effectLst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1"/>
            <a:ext cx="10363200" cy="20812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73152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5200" y="6477000"/>
            <a:ext cx="9144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029200"/>
          </a:xfrm>
        </p:spPr>
        <p:txBody>
          <a:bodyPr>
            <a:normAutofit/>
          </a:bodyPr>
          <a:lstStyle>
            <a:lvl1pPr marL="228600" indent="-228600">
              <a:spcBef>
                <a:spcPts val="1200"/>
              </a:spcBef>
              <a:defRPr sz="2400"/>
            </a:lvl1pPr>
            <a:lvl2pPr marL="579438" indent="-236538">
              <a:spcBef>
                <a:spcPts val="600"/>
              </a:spcBef>
              <a:defRPr sz="2000"/>
            </a:lvl2pPr>
            <a:lvl3pPr marL="914400" indent="-228600">
              <a:spcBef>
                <a:spcPts val="300"/>
              </a:spcBef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77000"/>
            <a:ext cx="7315200" cy="271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25200" y="6477000"/>
            <a:ext cx="914400" cy="271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8251"/>
            <a:ext cx="5181600" cy="4887913"/>
          </a:xfrm>
        </p:spPr>
        <p:txBody>
          <a:bodyPr/>
          <a:lstStyle>
            <a:lvl1pPr marL="225425" indent="-225425"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1"/>
            <a:ext cx="5181600" cy="490696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77000"/>
            <a:ext cx="7315200" cy="271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1"/>
            <a:ext cx="1097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77000"/>
            <a:ext cx="73152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9000" y="6477000"/>
            <a:ext cx="9144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03A135B-37B6-47B4-B6D5-D2D5D1AE9D97}"/>
              </a:ext>
            </a:extLst>
          </p:cNvPr>
          <p:cNvCxnSpPr/>
          <p:nvPr/>
        </p:nvCxnSpPr>
        <p:spPr>
          <a:xfrm flipV="1">
            <a:off x="609600" y="963516"/>
            <a:ext cx="10972800" cy="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" y="5706508"/>
            <a:ext cx="2304197" cy="1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8" r:id="rId2"/>
    <p:sldLayoutId id="2147483752" r:id="rId3"/>
    <p:sldLayoutId id="2147483753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8600" indent="-228600" algn="l" rtl="0" eaLnBrk="1" fontAlgn="base" hangingPunct="1">
        <a:spcBef>
          <a:spcPts val="12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79438" indent="-239713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28600" algn="l" rtl="0" eaLnBrk="1" fontAlgn="base" hangingPunct="1">
        <a:spcBef>
          <a:spcPts val="3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68" userDrawn="1">
          <p15:clr>
            <a:srgbClr val="F26B43"/>
          </p15:clr>
        </p15:guide>
        <p15:guide id="2" orient="horz" pos="624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Author, Affiliation</a:t>
            </a:r>
          </a:p>
          <a:p>
            <a:r>
              <a:rPr lang="en-US" dirty="0" smtClean="0"/>
              <a:t>Author</a:t>
            </a:r>
            <a:r>
              <a:rPr lang="en-US" dirty="0"/>
              <a:t>, Affiliation</a:t>
            </a:r>
          </a:p>
        </p:txBody>
      </p:sp>
      <p:sp>
        <p:nvSpPr>
          <p:cNvPr id="4" name="Footer Placeholder 15">
            <a:extLst>
              <a:ext uri="{FF2B5EF4-FFF2-40B4-BE49-F238E27FC236}">
                <a16:creationId xmlns="" xmlns:a16="http://schemas.microsoft.com/office/drawing/2014/main" id="{2C09432D-8D99-4C69-8245-B558CB85E85B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121920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400" dirty="0" smtClean="0"/>
              <a:t>INCOSE Americas Sector 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Annual North-Central and Great Lakes </a:t>
            </a:r>
            <a:r>
              <a:rPr lang="en-US" sz="1400" dirty="0"/>
              <a:t>Regional </a:t>
            </a:r>
            <a:r>
              <a:rPr lang="en-US" sz="1400" dirty="0" smtClean="0"/>
              <a:t>Conference (NC-GLRC14)</a:t>
            </a:r>
            <a:endParaRPr lang="en-US" sz="1400" dirty="0"/>
          </a:p>
          <a:p>
            <a:pPr algn="ctr"/>
            <a:r>
              <a:rPr lang="en-US" sz="1400" dirty="0"/>
              <a:t>Copyright © </a:t>
            </a:r>
            <a:r>
              <a:rPr lang="en-US" sz="1400" dirty="0" smtClean="0"/>
              <a:t>2021 </a:t>
            </a:r>
            <a:r>
              <a:rPr lang="en-US" sz="1400" dirty="0"/>
              <a:t>by </a:t>
            </a:r>
            <a:r>
              <a:rPr lang="en-US" sz="1400" i="1" dirty="0"/>
              <a:t>[insert author name or assignee]</a:t>
            </a:r>
            <a:r>
              <a:rPr lang="en-US" sz="1400" dirty="0"/>
              <a:t>.  Permission granted to INCOSE to publish and use</a:t>
            </a:r>
          </a:p>
        </p:txBody>
      </p:sp>
    </p:spTree>
    <p:extLst>
      <p:ext uri="{BB962C8B-B14F-4D97-AF65-F5344CB8AC3E}">
        <p14:creationId xmlns:p14="http://schemas.microsoft.com/office/powerpoint/2010/main" val="41544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bullet text 1</a:t>
            </a:r>
          </a:p>
          <a:p>
            <a:pPr lvl="1"/>
            <a:r>
              <a:rPr lang="en-US" dirty="0"/>
              <a:t>Level 2 bullet 1</a:t>
            </a:r>
          </a:p>
          <a:p>
            <a:pPr lvl="2"/>
            <a:r>
              <a:rPr lang="en-US" dirty="0"/>
              <a:t>Level 3 bullet 1</a:t>
            </a:r>
          </a:p>
          <a:p>
            <a:pPr lvl="2"/>
            <a:r>
              <a:rPr lang="en-US" dirty="0"/>
              <a:t>Level 3 bullet 2</a:t>
            </a:r>
          </a:p>
          <a:p>
            <a:pPr lvl="1"/>
            <a:r>
              <a:rPr lang="en-US" dirty="0"/>
              <a:t>Level bullet 2</a:t>
            </a:r>
          </a:p>
          <a:p>
            <a:r>
              <a:rPr lang="en-US" dirty="0"/>
              <a:t>Bullet text 2</a:t>
            </a:r>
          </a:p>
          <a:p>
            <a:r>
              <a:rPr lang="en-US" dirty="0"/>
              <a:t>Bullet text 3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Other information, as desired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Slide Title (2 Column)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Level 1 bullet text 1</a:t>
            </a:r>
          </a:p>
          <a:p>
            <a:pPr lvl="1"/>
            <a:r>
              <a:rPr lang="en-US" dirty="0"/>
              <a:t>Level 2 bullet 1</a:t>
            </a:r>
          </a:p>
          <a:p>
            <a:pPr lvl="2"/>
            <a:r>
              <a:rPr lang="en-US" dirty="0"/>
              <a:t>Level 3 bullet 1</a:t>
            </a:r>
          </a:p>
          <a:p>
            <a:pPr lvl="2"/>
            <a:r>
              <a:rPr lang="en-US" dirty="0"/>
              <a:t>Level 3 bullet 2</a:t>
            </a:r>
          </a:p>
          <a:p>
            <a:pPr lvl="1"/>
            <a:r>
              <a:rPr lang="en-US" dirty="0"/>
              <a:t>Level bullet 2</a:t>
            </a:r>
          </a:p>
          <a:p>
            <a:r>
              <a:rPr lang="en-US" dirty="0"/>
              <a:t>Bullet text 2</a:t>
            </a:r>
          </a:p>
          <a:p>
            <a:r>
              <a:rPr lang="en-US" dirty="0"/>
              <a:t>Bullet text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Level 1 bullet text 1</a:t>
            </a:r>
          </a:p>
          <a:p>
            <a:pPr lvl="1"/>
            <a:r>
              <a:rPr lang="en-US" dirty="0"/>
              <a:t>Level 2 bullet 1</a:t>
            </a:r>
          </a:p>
          <a:p>
            <a:pPr lvl="2"/>
            <a:r>
              <a:rPr lang="en-US" dirty="0"/>
              <a:t>Level 3 bullet 1</a:t>
            </a:r>
          </a:p>
          <a:p>
            <a:pPr lvl="2"/>
            <a:r>
              <a:rPr lang="en-US" dirty="0"/>
              <a:t>Level 3 bullet 2</a:t>
            </a:r>
          </a:p>
          <a:p>
            <a:pPr lvl="1"/>
            <a:r>
              <a:rPr lang="en-US" dirty="0"/>
              <a:t>Level bullet 2</a:t>
            </a:r>
          </a:p>
          <a:p>
            <a:r>
              <a:rPr lang="en-US" dirty="0"/>
              <a:t>Bullet text 2</a:t>
            </a:r>
          </a:p>
          <a:p>
            <a:r>
              <a:rPr lang="en-US" dirty="0"/>
              <a:t>Bullet text 3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590800" y="6510338"/>
            <a:ext cx="7315200" cy="271462"/>
          </a:xfrm>
        </p:spPr>
        <p:txBody>
          <a:bodyPr/>
          <a:lstStyle/>
          <a:p>
            <a:pPr>
              <a:defRPr/>
            </a:pPr>
            <a:r>
              <a:rPr lang="en-US" smtClean="0"/>
              <a:t>INCOSE NC-GLRC14 - Presentation Title | Author(s)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3FA139-1887-4E32-AC12-676C63A8A700}"/>
              </a:ext>
            </a:extLst>
          </p:cNvPr>
          <p:cNvSpPr/>
          <p:nvPr/>
        </p:nvSpPr>
        <p:spPr>
          <a:xfrm>
            <a:off x="0" y="5715000"/>
            <a:ext cx="2819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14015"/>
            <a:ext cx="10058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020-wsrc-presentation-template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E80E5F5-A972-426D-84CA-E12E70204A99}" vid="{C25FC8BC-C3FD-4E61-9745-2404A4F694D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2020-wsrc-presentation-template</Template>
  <TotalTime>3591</TotalTime>
  <Words>177</Words>
  <Application>Microsoft Office PowerPoint</Application>
  <PresentationFormat>Custom</PresentationFormat>
  <Paragraphs>43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7" baseType="lpstr">
      <vt:lpstr>2020-wsrc-presentation-template</vt:lpstr>
      <vt:lpstr>Presentation Title</vt:lpstr>
      <vt:lpstr>Typical Slide Title</vt:lpstr>
      <vt:lpstr>Section Title</vt:lpstr>
      <vt:lpstr>Typical Slide Title (2 Column)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Caltech SE for John Deere</dc:subject>
  <dc:creator>Owner</dc:creator>
  <cp:lastModifiedBy>Owner</cp:lastModifiedBy>
  <cp:revision>17</cp:revision>
  <cp:lastPrinted>2005-01-14T18:53:32Z</cp:lastPrinted>
  <dcterms:created xsi:type="dcterms:W3CDTF">2021-02-05T11:05:12Z</dcterms:created>
  <dcterms:modified xsi:type="dcterms:W3CDTF">2021-02-17T13:05:08Z</dcterms:modified>
</cp:coreProperties>
</file>