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26"/>
  </p:notesMasterIdLst>
  <p:handoutMasterIdLst>
    <p:handoutMasterId r:id="rId27"/>
  </p:handoutMasterIdLst>
  <p:sldIdLst>
    <p:sldId id="342" r:id="rId2"/>
    <p:sldId id="434" r:id="rId3"/>
    <p:sldId id="385" r:id="rId4"/>
    <p:sldId id="406" r:id="rId5"/>
    <p:sldId id="419" r:id="rId6"/>
    <p:sldId id="420" r:id="rId7"/>
    <p:sldId id="433" r:id="rId8"/>
    <p:sldId id="421" r:id="rId9"/>
    <p:sldId id="422" r:id="rId10"/>
    <p:sldId id="436" r:id="rId11"/>
    <p:sldId id="389" r:id="rId12"/>
    <p:sldId id="394" r:id="rId13"/>
    <p:sldId id="404" r:id="rId14"/>
    <p:sldId id="405" r:id="rId15"/>
    <p:sldId id="402" r:id="rId16"/>
    <p:sldId id="376" r:id="rId17"/>
    <p:sldId id="403" r:id="rId18"/>
    <p:sldId id="424" r:id="rId19"/>
    <p:sldId id="425" r:id="rId20"/>
    <p:sldId id="426" r:id="rId21"/>
    <p:sldId id="429" r:id="rId22"/>
    <p:sldId id="431" r:id="rId23"/>
    <p:sldId id="430" r:id="rId24"/>
    <p:sldId id="423" r:id="rId25"/>
  </p:sldIdLst>
  <p:sldSz cx="9144000" cy="6858000" type="screen4x3"/>
  <p:notesSz cx="7010400" cy="9296400"/>
  <p:custShowLst>
    <p:custShow name="Custom Show 1" id="0">
      <p:sldLst/>
    </p:custShow>
  </p:custShowLst>
  <p:custDataLst>
    <p:tags r:id="rId28"/>
  </p:custDataLst>
  <p:defaultTextStyle>
    <a:defPPr>
      <a:defRPr lang="en-US"/>
    </a:defPPr>
    <a:lvl1pPr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400" i="1" kern="1200">
        <a:solidFill>
          <a:schemeClr val="hlink"/>
        </a:solidFill>
        <a:latin typeface="Arial" pitchFamily="34" charset="0"/>
        <a:ea typeface="ＭＳ Ｐゴシック" pitchFamily="34" charset="-128"/>
        <a:cs typeface="+mn-cs"/>
      </a:defRPr>
    </a:lvl5pPr>
    <a:lvl6pPr marL="2286000" algn="l" defTabSz="914400" rtl="0" eaLnBrk="1" latinLnBrk="0" hangingPunct="1">
      <a:defRPr sz="1400" i="1" kern="1200">
        <a:solidFill>
          <a:schemeClr val="hlink"/>
        </a:solidFill>
        <a:latin typeface="Arial" pitchFamily="34" charset="0"/>
        <a:ea typeface="ＭＳ Ｐゴシック" pitchFamily="34" charset="-128"/>
        <a:cs typeface="+mn-cs"/>
      </a:defRPr>
    </a:lvl6pPr>
    <a:lvl7pPr marL="2743200" algn="l" defTabSz="914400" rtl="0" eaLnBrk="1" latinLnBrk="0" hangingPunct="1">
      <a:defRPr sz="1400" i="1" kern="1200">
        <a:solidFill>
          <a:schemeClr val="hlink"/>
        </a:solidFill>
        <a:latin typeface="Arial" pitchFamily="34" charset="0"/>
        <a:ea typeface="ＭＳ Ｐゴシック" pitchFamily="34" charset="-128"/>
        <a:cs typeface="+mn-cs"/>
      </a:defRPr>
    </a:lvl7pPr>
    <a:lvl8pPr marL="3200400" algn="l" defTabSz="914400" rtl="0" eaLnBrk="1" latinLnBrk="0" hangingPunct="1">
      <a:defRPr sz="1400" i="1" kern="1200">
        <a:solidFill>
          <a:schemeClr val="hlink"/>
        </a:solidFill>
        <a:latin typeface="Arial" pitchFamily="34" charset="0"/>
        <a:ea typeface="ＭＳ Ｐゴシック" pitchFamily="34" charset="-128"/>
        <a:cs typeface="+mn-cs"/>
      </a:defRPr>
    </a:lvl8pPr>
    <a:lvl9pPr marL="3657600" algn="l" defTabSz="914400" rtl="0" eaLnBrk="1" latinLnBrk="0" hangingPunct="1">
      <a:defRPr sz="1400" i="1" kern="1200">
        <a:solidFill>
          <a:schemeClr val="hlink"/>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208" userDrawn="1">
          <p15:clr>
            <a:srgbClr val="A4A3A4"/>
          </p15:clr>
        </p15:guide>
        <p15:guide id="3" pos="2880">
          <p15:clr>
            <a:srgbClr val="A4A3A4"/>
          </p15:clr>
        </p15:guide>
        <p15:guide id="4" pos="288">
          <p15:clr>
            <a:srgbClr val="A4A3A4"/>
          </p15:clr>
        </p15:guide>
        <p15:guide id="5" pos="1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9D9D9"/>
    <a:srgbClr val="3C9F45"/>
    <a:srgbClr val="CCCCFF"/>
    <a:srgbClr val="C5CAAE"/>
    <a:srgbClr val="FFFFC9"/>
    <a:srgbClr val="FFFFED"/>
    <a:srgbClr val="FFF5A7"/>
    <a:srgbClr val="FFFF8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967" autoAdjust="0"/>
    <p:restoredTop sz="93446" autoAdjust="0"/>
  </p:normalViewPr>
  <p:slideViewPr>
    <p:cSldViewPr showGuides="1">
      <p:cViewPr varScale="1">
        <p:scale>
          <a:sx n="94" d="100"/>
          <a:sy n="94" d="100"/>
        </p:scale>
        <p:origin x="66" y="252"/>
      </p:cViewPr>
      <p:guideLst>
        <p:guide orient="horz" pos="2208"/>
        <p:guide pos="2880"/>
        <p:guide pos="288"/>
        <p:guide pos="105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45" d="100"/>
          <a:sy n="45" d="100"/>
        </p:scale>
        <p:origin x="267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C1B4D-37F0-40FE-91CE-CAD982D58382}"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30C0491F-0BA2-460E-B925-5BE97844CF70}">
      <dgm:prSet phldrT="[Text]" custT="1"/>
      <dgm:spPr>
        <a:solidFill>
          <a:schemeClr val="accent1">
            <a:lumMod val="50000"/>
          </a:schemeClr>
        </a:solidFill>
      </dgm:spPr>
      <dgm:t>
        <a:bodyPr/>
        <a:lstStyle/>
        <a:p>
          <a:r>
            <a:rPr lang="en-US" sz="1500" dirty="0" smtClean="0"/>
            <a:t>Car</a:t>
          </a:r>
          <a:endParaRPr lang="en-US" sz="1500" dirty="0"/>
        </a:p>
      </dgm:t>
    </dgm:pt>
    <dgm:pt modelId="{BD4F6E56-2177-453F-9562-C503299F4E34}" type="parTrans" cxnId="{9E67BB95-E553-4976-990C-5DB9B0760613}">
      <dgm:prSet/>
      <dgm:spPr/>
      <dgm:t>
        <a:bodyPr/>
        <a:lstStyle/>
        <a:p>
          <a:endParaRPr lang="en-US" sz="1500"/>
        </a:p>
      </dgm:t>
    </dgm:pt>
    <dgm:pt modelId="{D5F337FB-D644-4CA1-BD54-333B441C62CB}" type="sibTrans" cxnId="{9E67BB95-E553-4976-990C-5DB9B0760613}">
      <dgm:prSet/>
      <dgm:spPr/>
      <dgm:t>
        <a:bodyPr/>
        <a:lstStyle/>
        <a:p>
          <a:endParaRPr lang="en-US" sz="1500"/>
        </a:p>
      </dgm:t>
    </dgm:pt>
    <dgm:pt modelId="{BAB342CB-65EA-4975-8092-A65DCA302697}">
      <dgm:prSet phldrT="[Text]" custT="1"/>
      <dgm:spPr/>
      <dgm:t>
        <a:bodyPr/>
        <a:lstStyle/>
        <a:p>
          <a:r>
            <a:rPr lang="en-US" sz="1500" dirty="0" smtClean="0"/>
            <a:t>Engine subsystem</a:t>
          </a:r>
        </a:p>
      </dgm:t>
    </dgm:pt>
    <dgm:pt modelId="{5AB1E648-80F7-4F62-902B-E02BEEE4CC36}" type="parTrans" cxnId="{AC0B021A-0C8D-4BA2-9E63-EFE9D65254B8}">
      <dgm:prSet/>
      <dgm:spPr/>
      <dgm:t>
        <a:bodyPr/>
        <a:lstStyle/>
        <a:p>
          <a:endParaRPr lang="en-US" sz="1500"/>
        </a:p>
      </dgm:t>
    </dgm:pt>
    <dgm:pt modelId="{3387B352-6676-4A73-9653-73DB3E7EE537}" type="sibTrans" cxnId="{AC0B021A-0C8D-4BA2-9E63-EFE9D65254B8}">
      <dgm:prSet/>
      <dgm:spPr/>
      <dgm:t>
        <a:bodyPr/>
        <a:lstStyle/>
        <a:p>
          <a:endParaRPr lang="en-US" sz="1500"/>
        </a:p>
      </dgm:t>
    </dgm:pt>
    <dgm:pt modelId="{F397D1F4-D710-4872-A5C0-A4203080A0A3}">
      <dgm:prSet phldrT="[Text]" custT="1"/>
      <dgm:spPr/>
      <dgm:t>
        <a:bodyPr/>
        <a:lstStyle/>
        <a:p>
          <a:r>
            <a:rPr lang="en-US" sz="1500" dirty="0" smtClean="0"/>
            <a:t>Fuel subsystem</a:t>
          </a:r>
          <a:endParaRPr lang="en-US" sz="1500" dirty="0"/>
        </a:p>
      </dgm:t>
    </dgm:pt>
    <dgm:pt modelId="{AB3AF49A-2EC5-4041-B94C-D3EF81FE4FE4}" type="parTrans" cxnId="{CFB5ADA2-72A5-40A5-A75E-DFE3FB015ACA}">
      <dgm:prSet/>
      <dgm:spPr/>
      <dgm:t>
        <a:bodyPr/>
        <a:lstStyle/>
        <a:p>
          <a:endParaRPr lang="en-US" sz="1500"/>
        </a:p>
      </dgm:t>
    </dgm:pt>
    <dgm:pt modelId="{DCA6F98B-B185-4F3E-8326-ABAB8EB8C7A4}" type="sibTrans" cxnId="{CFB5ADA2-72A5-40A5-A75E-DFE3FB015ACA}">
      <dgm:prSet/>
      <dgm:spPr/>
      <dgm:t>
        <a:bodyPr/>
        <a:lstStyle/>
        <a:p>
          <a:endParaRPr lang="en-US" sz="1500"/>
        </a:p>
      </dgm:t>
    </dgm:pt>
    <dgm:pt modelId="{CA91F4D8-2762-4FAC-95A6-EC355DDEFBB2}">
      <dgm:prSet custT="1"/>
      <dgm:spPr/>
      <dgm:t>
        <a:bodyPr/>
        <a:lstStyle/>
        <a:p>
          <a:r>
            <a:rPr lang="en-US" sz="1500" dirty="0" smtClean="0"/>
            <a:t>Exhaust subsystem</a:t>
          </a:r>
          <a:endParaRPr lang="en-US" sz="1500" dirty="0"/>
        </a:p>
      </dgm:t>
    </dgm:pt>
    <dgm:pt modelId="{E9394BFE-5AF3-40E1-A731-5FC2974CDC1E}" type="parTrans" cxnId="{705E1E65-97C5-46C1-9A5E-BF2631676A17}">
      <dgm:prSet/>
      <dgm:spPr/>
      <dgm:t>
        <a:bodyPr/>
        <a:lstStyle/>
        <a:p>
          <a:endParaRPr lang="en-US" sz="1500"/>
        </a:p>
      </dgm:t>
    </dgm:pt>
    <dgm:pt modelId="{04F3B754-1F4B-4938-9A22-BD3E3E4E0A33}" type="sibTrans" cxnId="{705E1E65-97C5-46C1-9A5E-BF2631676A17}">
      <dgm:prSet/>
      <dgm:spPr/>
      <dgm:t>
        <a:bodyPr/>
        <a:lstStyle/>
        <a:p>
          <a:endParaRPr lang="en-US" sz="1500"/>
        </a:p>
      </dgm:t>
    </dgm:pt>
    <dgm:pt modelId="{1023F9B3-EBBC-486E-8DC0-D5CECAD9F4E4}">
      <dgm:prSet custT="1"/>
      <dgm:spPr/>
      <dgm:t>
        <a:bodyPr/>
        <a:lstStyle/>
        <a:p>
          <a:r>
            <a:rPr lang="en-US" sz="1500" dirty="0" smtClean="0"/>
            <a:t>Cooling subsystem</a:t>
          </a:r>
        </a:p>
      </dgm:t>
    </dgm:pt>
    <dgm:pt modelId="{C4AB9584-2BF7-4926-BD3D-7AC1F5C5003B}" type="parTrans" cxnId="{E3C3F54C-2DE4-4D53-B1C1-3BAD8817F579}">
      <dgm:prSet/>
      <dgm:spPr/>
      <dgm:t>
        <a:bodyPr/>
        <a:lstStyle/>
        <a:p>
          <a:endParaRPr lang="en-US" sz="1500"/>
        </a:p>
      </dgm:t>
    </dgm:pt>
    <dgm:pt modelId="{4F2C04AC-F6F6-45D1-88F2-541213F3D4A8}" type="sibTrans" cxnId="{E3C3F54C-2DE4-4D53-B1C1-3BAD8817F579}">
      <dgm:prSet/>
      <dgm:spPr/>
      <dgm:t>
        <a:bodyPr/>
        <a:lstStyle/>
        <a:p>
          <a:endParaRPr lang="en-US" sz="1500"/>
        </a:p>
      </dgm:t>
    </dgm:pt>
    <dgm:pt modelId="{8DAFDE85-FA47-480C-A5BB-74E26FD3824A}">
      <dgm:prSet custT="1"/>
      <dgm:spPr/>
      <dgm:t>
        <a:bodyPr/>
        <a:lstStyle/>
        <a:p>
          <a:r>
            <a:rPr lang="en-US" sz="1500" dirty="0" smtClean="0"/>
            <a:t>Lubrication subsystem</a:t>
          </a:r>
        </a:p>
      </dgm:t>
    </dgm:pt>
    <dgm:pt modelId="{D88AE889-B1AB-45F2-95CE-4D3CC25C2D2E}" type="parTrans" cxnId="{5501A345-FD9D-42F7-B54A-B5B72FBB1441}">
      <dgm:prSet/>
      <dgm:spPr/>
      <dgm:t>
        <a:bodyPr/>
        <a:lstStyle/>
        <a:p>
          <a:endParaRPr lang="en-US" sz="1500"/>
        </a:p>
      </dgm:t>
    </dgm:pt>
    <dgm:pt modelId="{80358478-7ED6-4C4E-A128-2121D54BA8CE}" type="sibTrans" cxnId="{5501A345-FD9D-42F7-B54A-B5B72FBB1441}">
      <dgm:prSet/>
      <dgm:spPr/>
      <dgm:t>
        <a:bodyPr/>
        <a:lstStyle/>
        <a:p>
          <a:endParaRPr lang="en-US" sz="1500"/>
        </a:p>
      </dgm:t>
    </dgm:pt>
    <dgm:pt modelId="{12D1E398-130C-4F27-83CA-427C893458BF}">
      <dgm:prSet custT="1"/>
      <dgm:spPr/>
      <dgm:t>
        <a:bodyPr/>
        <a:lstStyle/>
        <a:p>
          <a:r>
            <a:rPr lang="en-US" sz="1500" dirty="0" smtClean="0"/>
            <a:t>Electrical subsystem</a:t>
          </a:r>
          <a:endParaRPr lang="en-US" sz="1500" dirty="0"/>
        </a:p>
      </dgm:t>
    </dgm:pt>
    <dgm:pt modelId="{490779CA-6818-4B14-8A42-080DE4B39FAC}" type="parTrans" cxnId="{B8C7F3B0-C0FF-43CF-8F8E-18730E7832F8}">
      <dgm:prSet/>
      <dgm:spPr/>
      <dgm:t>
        <a:bodyPr/>
        <a:lstStyle/>
        <a:p>
          <a:endParaRPr lang="en-US" sz="1500"/>
        </a:p>
      </dgm:t>
    </dgm:pt>
    <dgm:pt modelId="{3C2E08B2-A0BF-49C6-A7C1-BB1602120D9D}" type="sibTrans" cxnId="{B8C7F3B0-C0FF-43CF-8F8E-18730E7832F8}">
      <dgm:prSet/>
      <dgm:spPr/>
      <dgm:t>
        <a:bodyPr/>
        <a:lstStyle/>
        <a:p>
          <a:endParaRPr lang="en-US" sz="1500"/>
        </a:p>
      </dgm:t>
    </dgm:pt>
    <dgm:pt modelId="{A78E2C40-DAD9-4931-8EB9-0AB34993258A}">
      <dgm:prSet custT="1"/>
      <dgm:spPr/>
      <dgm:t>
        <a:bodyPr/>
        <a:lstStyle/>
        <a:p>
          <a:r>
            <a:rPr lang="en-US" sz="1500" dirty="0" smtClean="0"/>
            <a:t>Trans-mission subsystem</a:t>
          </a:r>
          <a:endParaRPr lang="en-US" sz="1500" dirty="0"/>
        </a:p>
      </dgm:t>
    </dgm:pt>
    <dgm:pt modelId="{E76D54EC-18D2-4441-A72F-84C679C3CB45}" type="parTrans" cxnId="{968EA1CE-4601-49F6-940A-23A0D005DAE4}">
      <dgm:prSet/>
      <dgm:spPr/>
      <dgm:t>
        <a:bodyPr/>
        <a:lstStyle/>
        <a:p>
          <a:endParaRPr lang="en-US" sz="1500"/>
        </a:p>
      </dgm:t>
    </dgm:pt>
    <dgm:pt modelId="{24AEE07A-0AEF-43C8-A196-40BC1667638C}" type="sibTrans" cxnId="{968EA1CE-4601-49F6-940A-23A0D005DAE4}">
      <dgm:prSet/>
      <dgm:spPr/>
      <dgm:t>
        <a:bodyPr/>
        <a:lstStyle/>
        <a:p>
          <a:endParaRPr lang="en-US" sz="1500"/>
        </a:p>
      </dgm:t>
    </dgm:pt>
    <dgm:pt modelId="{5B700FC4-1FFC-4632-9793-4EE4166C4A90}">
      <dgm:prSet custT="1"/>
      <dgm:spPr/>
      <dgm:t>
        <a:bodyPr/>
        <a:lstStyle/>
        <a:p>
          <a:r>
            <a:rPr lang="en-US" sz="1500" dirty="0" smtClean="0"/>
            <a:t>Chassis subsystem</a:t>
          </a:r>
        </a:p>
      </dgm:t>
    </dgm:pt>
    <dgm:pt modelId="{0F59B4A6-E410-48E9-B46E-9D615304FA92}" type="parTrans" cxnId="{50CAA2A0-F879-40B9-8F56-8A45A4A12526}">
      <dgm:prSet/>
      <dgm:spPr/>
      <dgm:t>
        <a:bodyPr/>
        <a:lstStyle/>
        <a:p>
          <a:endParaRPr lang="en-US" sz="1500"/>
        </a:p>
      </dgm:t>
    </dgm:pt>
    <dgm:pt modelId="{FFE06A50-A3C2-42A3-8897-2C700A5226A6}" type="sibTrans" cxnId="{50CAA2A0-F879-40B9-8F56-8A45A4A12526}">
      <dgm:prSet/>
      <dgm:spPr/>
      <dgm:t>
        <a:bodyPr/>
        <a:lstStyle/>
        <a:p>
          <a:endParaRPr lang="en-US" sz="1500"/>
        </a:p>
      </dgm:t>
    </dgm:pt>
    <dgm:pt modelId="{C00F9EA2-4941-4449-BF75-20B0A6695FC1}">
      <dgm:prSet custT="1">
        <dgm:style>
          <a:lnRef idx="2">
            <a:schemeClr val="accent2"/>
          </a:lnRef>
          <a:fillRef idx="1">
            <a:schemeClr val="lt1"/>
          </a:fillRef>
          <a:effectRef idx="0">
            <a:schemeClr val="accent2"/>
          </a:effectRef>
          <a:fontRef idx="minor">
            <a:schemeClr val="dk1"/>
          </a:fontRef>
        </dgm:style>
      </dgm:prSet>
      <dgm:spPr/>
      <dgm:t>
        <a:bodyPr/>
        <a:lstStyle/>
        <a:p>
          <a:r>
            <a:rPr lang="en-US" sz="1500" dirty="0" smtClean="0"/>
            <a:t>Wheels</a:t>
          </a:r>
          <a:endParaRPr lang="en-US" sz="1500" dirty="0"/>
        </a:p>
      </dgm:t>
    </dgm:pt>
    <dgm:pt modelId="{699B277C-E202-4864-A39B-85FF76E75EE5}" type="parTrans" cxnId="{6A72CC58-FB03-4CD3-B510-EC9213691BFB}">
      <dgm:prSet/>
      <dgm:spPr/>
      <dgm:t>
        <a:bodyPr/>
        <a:lstStyle/>
        <a:p>
          <a:endParaRPr lang="en-US" sz="1500"/>
        </a:p>
      </dgm:t>
    </dgm:pt>
    <dgm:pt modelId="{80FBE06E-A837-4B31-BD8C-62129AE61FA3}" type="sibTrans" cxnId="{6A72CC58-FB03-4CD3-B510-EC9213691BFB}">
      <dgm:prSet/>
      <dgm:spPr/>
      <dgm:t>
        <a:bodyPr/>
        <a:lstStyle/>
        <a:p>
          <a:endParaRPr lang="en-US" sz="1500"/>
        </a:p>
      </dgm:t>
    </dgm:pt>
    <dgm:pt modelId="{D32FF706-1CC6-46B1-8306-8046FC200998}">
      <dgm:prSet custT="1">
        <dgm:style>
          <a:lnRef idx="2">
            <a:schemeClr val="accent2"/>
          </a:lnRef>
          <a:fillRef idx="1">
            <a:schemeClr val="lt1"/>
          </a:fillRef>
          <a:effectRef idx="0">
            <a:schemeClr val="accent2"/>
          </a:effectRef>
          <a:fontRef idx="minor">
            <a:schemeClr val="dk1"/>
          </a:fontRef>
        </dgm:style>
      </dgm:prSet>
      <dgm:spPr/>
      <dgm:t>
        <a:bodyPr/>
        <a:lstStyle/>
        <a:p>
          <a:r>
            <a:rPr lang="en-US" sz="1500" dirty="0" smtClean="0"/>
            <a:t>Tires</a:t>
          </a:r>
          <a:endParaRPr lang="en-US" sz="1500" dirty="0"/>
        </a:p>
      </dgm:t>
    </dgm:pt>
    <dgm:pt modelId="{A3492168-1482-40A4-BF9B-3BE99A351745}" type="parTrans" cxnId="{80A7524F-7297-42FE-A77F-007689E75546}">
      <dgm:prSet/>
      <dgm:spPr/>
      <dgm:t>
        <a:bodyPr/>
        <a:lstStyle/>
        <a:p>
          <a:endParaRPr lang="en-US" sz="1500"/>
        </a:p>
      </dgm:t>
    </dgm:pt>
    <dgm:pt modelId="{2872D5CA-BEC4-492B-9D72-4E2B0141658F}" type="sibTrans" cxnId="{80A7524F-7297-42FE-A77F-007689E75546}">
      <dgm:prSet/>
      <dgm:spPr/>
      <dgm:t>
        <a:bodyPr/>
        <a:lstStyle/>
        <a:p>
          <a:endParaRPr lang="en-US" sz="1500"/>
        </a:p>
      </dgm:t>
    </dgm:pt>
    <dgm:pt modelId="{3893E003-BBB5-45DB-82ED-6A298424F0D6}">
      <dgm:prSet custT="1">
        <dgm:style>
          <a:lnRef idx="2">
            <a:schemeClr val="accent2"/>
          </a:lnRef>
          <a:fillRef idx="1">
            <a:schemeClr val="lt1"/>
          </a:fillRef>
          <a:effectRef idx="0">
            <a:schemeClr val="accent2"/>
          </a:effectRef>
          <a:fontRef idx="minor">
            <a:schemeClr val="dk1"/>
          </a:fontRef>
        </dgm:style>
      </dgm:prSet>
      <dgm:spPr/>
      <dgm:t>
        <a:bodyPr anchor="ctr" anchorCtr="1"/>
        <a:lstStyle/>
        <a:p>
          <a:r>
            <a:rPr lang="en-US" sz="1500" dirty="0" smtClean="0"/>
            <a:t>Brakes</a:t>
          </a:r>
          <a:endParaRPr lang="en-US" sz="1500" dirty="0"/>
        </a:p>
      </dgm:t>
    </dgm:pt>
    <dgm:pt modelId="{3C4519F9-BB76-4BB8-AFBB-8BED3F669EB6}" type="parTrans" cxnId="{E8BC6966-C0A9-4126-BD23-9D4C1AC84DC0}">
      <dgm:prSet/>
      <dgm:spPr/>
      <dgm:t>
        <a:bodyPr/>
        <a:lstStyle/>
        <a:p>
          <a:endParaRPr lang="en-US" sz="1500"/>
        </a:p>
      </dgm:t>
    </dgm:pt>
    <dgm:pt modelId="{AEED26CE-E9BE-402C-BE40-F80D973BCABA}" type="sibTrans" cxnId="{E8BC6966-C0A9-4126-BD23-9D4C1AC84DC0}">
      <dgm:prSet/>
      <dgm:spPr/>
      <dgm:t>
        <a:bodyPr/>
        <a:lstStyle/>
        <a:p>
          <a:endParaRPr lang="en-US" sz="1500"/>
        </a:p>
      </dgm:t>
    </dgm:pt>
    <dgm:pt modelId="{79B2C374-971D-412C-A361-DBBE6DF189EA}">
      <dgm:prSet custT="1">
        <dgm:style>
          <a:lnRef idx="2">
            <a:schemeClr val="accent2"/>
          </a:lnRef>
          <a:fillRef idx="1">
            <a:schemeClr val="lt1"/>
          </a:fillRef>
          <a:effectRef idx="0">
            <a:schemeClr val="accent2"/>
          </a:effectRef>
          <a:fontRef idx="minor">
            <a:schemeClr val="dk1"/>
          </a:fontRef>
        </dgm:style>
      </dgm:prSet>
      <dgm:spPr/>
      <dgm:t>
        <a:bodyPr/>
        <a:lstStyle/>
        <a:p>
          <a:r>
            <a:rPr lang="en-US" sz="1500" dirty="0" smtClean="0"/>
            <a:t>Suspension</a:t>
          </a:r>
          <a:endParaRPr lang="en-US" sz="1500" dirty="0"/>
        </a:p>
      </dgm:t>
    </dgm:pt>
    <dgm:pt modelId="{60A758E3-08B0-4235-A9A3-0365BE174CD1}" type="parTrans" cxnId="{1C9D8D04-3C0F-45BA-AD22-45D5C06C6D7A}">
      <dgm:prSet/>
      <dgm:spPr/>
      <dgm:t>
        <a:bodyPr/>
        <a:lstStyle/>
        <a:p>
          <a:endParaRPr lang="en-US" sz="1500"/>
        </a:p>
      </dgm:t>
    </dgm:pt>
    <dgm:pt modelId="{7995F016-2106-4E8E-9B6C-1EEDDB5DD507}" type="sibTrans" cxnId="{1C9D8D04-3C0F-45BA-AD22-45D5C06C6D7A}">
      <dgm:prSet/>
      <dgm:spPr/>
      <dgm:t>
        <a:bodyPr/>
        <a:lstStyle/>
        <a:p>
          <a:endParaRPr lang="en-US" sz="1500"/>
        </a:p>
      </dgm:t>
    </dgm:pt>
    <dgm:pt modelId="{C10B811F-CF65-4E31-AC8C-F091A18E0E09}">
      <dgm:prSet custT="1">
        <dgm:style>
          <a:lnRef idx="2">
            <a:schemeClr val="accent2"/>
          </a:lnRef>
          <a:fillRef idx="1">
            <a:schemeClr val="lt1"/>
          </a:fillRef>
          <a:effectRef idx="0">
            <a:schemeClr val="accent2"/>
          </a:effectRef>
          <a:fontRef idx="minor">
            <a:schemeClr val="dk1"/>
          </a:fontRef>
        </dgm:style>
      </dgm:prSet>
      <dgm:spPr/>
      <dgm:t>
        <a:bodyPr/>
        <a:lstStyle/>
        <a:p>
          <a:r>
            <a:rPr lang="en-US" sz="1500" dirty="0" smtClean="0"/>
            <a:t>Body</a:t>
          </a:r>
          <a:endParaRPr lang="en-US" sz="1500" dirty="0"/>
        </a:p>
      </dgm:t>
    </dgm:pt>
    <dgm:pt modelId="{50F5D222-4236-4CA2-B303-3EB206B47DC2}" type="parTrans" cxnId="{71A02264-4505-4D2B-A065-D87E1BF730A7}">
      <dgm:prSet/>
      <dgm:spPr/>
      <dgm:t>
        <a:bodyPr/>
        <a:lstStyle/>
        <a:p>
          <a:endParaRPr lang="en-US" sz="1500"/>
        </a:p>
      </dgm:t>
    </dgm:pt>
    <dgm:pt modelId="{55B6D46B-EC42-4BC8-8310-C3DA5D798B2C}" type="sibTrans" cxnId="{71A02264-4505-4D2B-A065-D87E1BF730A7}">
      <dgm:prSet/>
      <dgm:spPr/>
      <dgm:t>
        <a:bodyPr/>
        <a:lstStyle/>
        <a:p>
          <a:endParaRPr lang="en-US" sz="1500"/>
        </a:p>
      </dgm:t>
    </dgm:pt>
    <dgm:pt modelId="{89246F7A-9420-440D-9F95-A2705F830E46}" type="pres">
      <dgm:prSet presAssocID="{8F3C1B4D-37F0-40FE-91CE-CAD982D58382}" presName="hierChild1" presStyleCnt="0">
        <dgm:presLayoutVars>
          <dgm:orgChart val="1"/>
          <dgm:chPref val="1"/>
          <dgm:dir/>
          <dgm:animOne val="branch"/>
          <dgm:animLvl val="lvl"/>
          <dgm:resizeHandles/>
        </dgm:presLayoutVars>
      </dgm:prSet>
      <dgm:spPr/>
      <dgm:t>
        <a:bodyPr/>
        <a:lstStyle/>
        <a:p>
          <a:endParaRPr lang="en-US"/>
        </a:p>
      </dgm:t>
    </dgm:pt>
    <dgm:pt modelId="{F6C679F7-1E23-4BF6-B590-5DE82F1B51E7}" type="pres">
      <dgm:prSet presAssocID="{30C0491F-0BA2-460E-B925-5BE97844CF70}" presName="hierRoot1" presStyleCnt="0">
        <dgm:presLayoutVars>
          <dgm:hierBranch val="init"/>
        </dgm:presLayoutVars>
      </dgm:prSet>
      <dgm:spPr/>
    </dgm:pt>
    <dgm:pt modelId="{417BE2CB-9F45-402E-907C-9DA8EE0ED595}" type="pres">
      <dgm:prSet presAssocID="{30C0491F-0BA2-460E-B925-5BE97844CF70}" presName="rootComposite1" presStyleCnt="0"/>
      <dgm:spPr/>
    </dgm:pt>
    <dgm:pt modelId="{E1F3F141-B9DC-485C-BD29-14E7D50E8003}" type="pres">
      <dgm:prSet presAssocID="{30C0491F-0BA2-460E-B925-5BE97844CF70}" presName="rootText1" presStyleLbl="node0" presStyleIdx="0" presStyleCnt="1" custScaleX="189895" custScaleY="145985">
        <dgm:presLayoutVars>
          <dgm:chPref val="3"/>
        </dgm:presLayoutVars>
      </dgm:prSet>
      <dgm:spPr/>
      <dgm:t>
        <a:bodyPr/>
        <a:lstStyle/>
        <a:p>
          <a:endParaRPr lang="en-US"/>
        </a:p>
      </dgm:t>
    </dgm:pt>
    <dgm:pt modelId="{535A0504-B6D6-4A81-A540-4FC5B1BA36A4}" type="pres">
      <dgm:prSet presAssocID="{30C0491F-0BA2-460E-B925-5BE97844CF70}" presName="rootConnector1" presStyleLbl="node1" presStyleIdx="0" presStyleCnt="0"/>
      <dgm:spPr/>
      <dgm:t>
        <a:bodyPr/>
        <a:lstStyle/>
        <a:p>
          <a:endParaRPr lang="en-US"/>
        </a:p>
      </dgm:t>
    </dgm:pt>
    <dgm:pt modelId="{4CD839D9-417F-4201-9144-AD2247BAE196}" type="pres">
      <dgm:prSet presAssocID="{30C0491F-0BA2-460E-B925-5BE97844CF70}" presName="hierChild2" presStyleCnt="0"/>
      <dgm:spPr/>
    </dgm:pt>
    <dgm:pt modelId="{DE4B3D37-47FC-401A-920A-43A1E875C3F9}" type="pres">
      <dgm:prSet presAssocID="{5AB1E648-80F7-4F62-902B-E02BEEE4CC36}" presName="Name37" presStyleLbl="parChTrans1D2" presStyleIdx="0" presStyleCnt="8"/>
      <dgm:spPr/>
      <dgm:t>
        <a:bodyPr/>
        <a:lstStyle/>
        <a:p>
          <a:endParaRPr lang="en-US"/>
        </a:p>
      </dgm:t>
    </dgm:pt>
    <dgm:pt modelId="{294D0195-A0AE-4F66-B99C-16AA3B479A53}" type="pres">
      <dgm:prSet presAssocID="{BAB342CB-65EA-4975-8092-A65DCA302697}" presName="hierRoot2" presStyleCnt="0">
        <dgm:presLayoutVars>
          <dgm:hierBranch val="init"/>
        </dgm:presLayoutVars>
      </dgm:prSet>
      <dgm:spPr/>
    </dgm:pt>
    <dgm:pt modelId="{2A432E7B-87D7-4C46-BDEC-96B06F51E1E7}" type="pres">
      <dgm:prSet presAssocID="{BAB342CB-65EA-4975-8092-A65DCA302697}" presName="rootComposite" presStyleCnt="0"/>
      <dgm:spPr/>
    </dgm:pt>
    <dgm:pt modelId="{F2CF026D-A886-4B7D-8A6A-7F938E653565}" type="pres">
      <dgm:prSet presAssocID="{BAB342CB-65EA-4975-8092-A65DCA302697}" presName="rootText" presStyleLbl="node2" presStyleIdx="0" presStyleCnt="8" custScaleX="126582" custScaleY="196182">
        <dgm:presLayoutVars>
          <dgm:chPref val="3"/>
        </dgm:presLayoutVars>
      </dgm:prSet>
      <dgm:spPr/>
      <dgm:t>
        <a:bodyPr/>
        <a:lstStyle/>
        <a:p>
          <a:endParaRPr lang="en-US"/>
        </a:p>
      </dgm:t>
    </dgm:pt>
    <dgm:pt modelId="{776C4CAE-E059-4A99-8C78-6FD8805A3C62}" type="pres">
      <dgm:prSet presAssocID="{BAB342CB-65EA-4975-8092-A65DCA302697}" presName="rootConnector" presStyleLbl="node2" presStyleIdx="0" presStyleCnt="8"/>
      <dgm:spPr/>
      <dgm:t>
        <a:bodyPr/>
        <a:lstStyle/>
        <a:p>
          <a:endParaRPr lang="en-US"/>
        </a:p>
      </dgm:t>
    </dgm:pt>
    <dgm:pt modelId="{3D008229-E108-4D42-A68F-F674CDA90FD6}" type="pres">
      <dgm:prSet presAssocID="{BAB342CB-65EA-4975-8092-A65DCA302697}" presName="hierChild4" presStyleCnt="0"/>
      <dgm:spPr/>
    </dgm:pt>
    <dgm:pt modelId="{DF0161CD-5FC1-4012-B85F-6624B1858D44}" type="pres">
      <dgm:prSet presAssocID="{BAB342CB-65EA-4975-8092-A65DCA302697}" presName="hierChild5" presStyleCnt="0"/>
      <dgm:spPr/>
    </dgm:pt>
    <dgm:pt modelId="{6EDC1541-06CC-4C85-A003-4B5D0DBD2C0B}" type="pres">
      <dgm:prSet presAssocID="{AB3AF49A-2EC5-4041-B94C-D3EF81FE4FE4}" presName="Name37" presStyleLbl="parChTrans1D2" presStyleIdx="1" presStyleCnt="8"/>
      <dgm:spPr/>
      <dgm:t>
        <a:bodyPr/>
        <a:lstStyle/>
        <a:p>
          <a:endParaRPr lang="en-US"/>
        </a:p>
      </dgm:t>
    </dgm:pt>
    <dgm:pt modelId="{97D9062B-7746-4F76-B50D-AD7D2C1F6EFE}" type="pres">
      <dgm:prSet presAssocID="{F397D1F4-D710-4872-A5C0-A4203080A0A3}" presName="hierRoot2" presStyleCnt="0">
        <dgm:presLayoutVars>
          <dgm:hierBranch val="init"/>
        </dgm:presLayoutVars>
      </dgm:prSet>
      <dgm:spPr/>
    </dgm:pt>
    <dgm:pt modelId="{E966112E-9F2A-4078-A193-6AB9940AF564}" type="pres">
      <dgm:prSet presAssocID="{F397D1F4-D710-4872-A5C0-A4203080A0A3}" presName="rootComposite" presStyleCnt="0"/>
      <dgm:spPr/>
    </dgm:pt>
    <dgm:pt modelId="{8C96E335-315A-4F85-A070-B039416CFD63}" type="pres">
      <dgm:prSet presAssocID="{F397D1F4-D710-4872-A5C0-A4203080A0A3}" presName="rootText" presStyleLbl="node2" presStyleIdx="1" presStyleCnt="8" custScaleX="126582" custScaleY="196182">
        <dgm:presLayoutVars>
          <dgm:chPref val="3"/>
        </dgm:presLayoutVars>
      </dgm:prSet>
      <dgm:spPr/>
      <dgm:t>
        <a:bodyPr/>
        <a:lstStyle/>
        <a:p>
          <a:endParaRPr lang="en-US"/>
        </a:p>
      </dgm:t>
    </dgm:pt>
    <dgm:pt modelId="{FF17DAE4-4DE8-448D-83EA-1314FF648C72}" type="pres">
      <dgm:prSet presAssocID="{F397D1F4-D710-4872-A5C0-A4203080A0A3}" presName="rootConnector" presStyleLbl="node2" presStyleIdx="1" presStyleCnt="8"/>
      <dgm:spPr/>
      <dgm:t>
        <a:bodyPr/>
        <a:lstStyle/>
        <a:p>
          <a:endParaRPr lang="en-US"/>
        </a:p>
      </dgm:t>
    </dgm:pt>
    <dgm:pt modelId="{B5F01C2E-D03C-49AF-A547-C37D4F63ACFE}" type="pres">
      <dgm:prSet presAssocID="{F397D1F4-D710-4872-A5C0-A4203080A0A3}" presName="hierChild4" presStyleCnt="0"/>
      <dgm:spPr/>
    </dgm:pt>
    <dgm:pt modelId="{A8EE65AC-14E3-440B-B838-9779557FD96D}" type="pres">
      <dgm:prSet presAssocID="{F397D1F4-D710-4872-A5C0-A4203080A0A3}" presName="hierChild5" presStyleCnt="0"/>
      <dgm:spPr/>
    </dgm:pt>
    <dgm:pt modelId="{703D6A74-1F7F-490A-A61E-3138FEC44AFE}" type="pres">
      <dgm:prSet presAssocID="{E9394BFE-5AF3-40E1-A731-5FC2974CDC1E}" presName="Name37" presStyleLbl="parChTrans1D2" presStyleIdx="2" presStyleCnt="8"/>
      <dgm:spPr/>
      <dgm:t>
        <a:bodyPr/>
        <a:lstStyle/>
        <a:p>
          <a:endParaRPr lang="en-US"/>
        </a:p>
      </dgm:t>
    </dgm:pt>
    <dgm:pt modelId="{646DC095-F2D3-4BE1-9126-E52F250866FA}" type="pres">
      <dgm:prSet presAssocID="{CA91F4D8-2762-4FAC-95A6-EC355DDEFBB2}" presName="hierRoot2" presStyleCnt="0">
        <dgm:presLayoutVars>
          <dgm:hierBranch val="init"/>
        </dgm:presLayoutVars>
      </dgm:prSet>
      <dgm:spPr/>
    </dgm:pt>
    <dgm:pt modelId="{27E32C69-DB8F-409F-A5E9-1152DD0D435D}" type="pres">
      <dgm:prSet presAssocID="{CA91F4D8-2762-4FAC-95A6-EC355DDEFBB2}" presName="rootComposite" presStyleCnt="0"/>
      <dgm:spPr/>
    </dgm:pt>
    <dgm:pt modelId="{118D2A22-7B8D-45E9-84EE-8F9BE66A183E}" type="pres">
      <dgm:prSet presAssocID="{CA91F4D8-2762-4FAC-95A6-EC355DDEFBB2}" presName="rootText" presStyleLbl="node2" presStyleIdx="2" presStyleCnt="8" custScaleX="126582" custScaleY="196182">
        <dgm:presLayoutVars>
          <dgm:chPref val="3"/>
        </dgm:presLayoutVars>
      </dgm:prSet>
      <dgm:spPr/>
      <dgm:t>
        <a:bodyPr/>
        <a:lstStyle/>
        <a:p>
          <a:endParaRPr lang="en-US"/>
        </a:p>
      </dgm:t>
    </dgm:pt>
    <dgm:pt modelId="{413CFEF1-B1CA-4461-A553-20E575D74BC0}" type="pres">
      <dgm:prSet presAssocID="{CA91F4D8-2762-4FAC-95A6-EC355DDEFBB2}" presName="rootConnector" presStyleLbl="node2" presStyleIdx="2" presStyleCnt="8"/>
      <dgm:spPr/>
      <dgm:t>
        <a:bodyPr/>
        <a:lstStyle/>
        <a:p>
          <a:endParaRPr lang="en-US"/>
        </a:p>
      </dgm:t>
    </dgm:pt>
    <dgm:pt modelId="{44D80C3D-0171-48AA-8C77-8A2FE733FDEE}" type="pres">
      <dgm:prSet presAssocID="{CA91F4D8-2762-4FAC-95A6-EC355DDEFBB2}" presName="hierChild4" presStyleCnt="0"/>
      <dgm:spPr/>
    </dgm:pt>
    <dgm:pt modelId="{94316B5C-84DF-444F-BDD4-ED9D3E9E9427}" type="pres">
      <dgm:prSet presAssocID="{CA91F4D8-2762-4FAC-95A6-EC355DDEFBB2}" presName="hierChild5" presStyleCnt="0"/>
      <dgm:spPr/>
    </dgm:pt>
    <dgm:pt modelId="{09D6BB1F-BE20-406F-9492-A853083B7CA2}" type="pres">
      <dgm:prSet presAssocID="{C4AB9584-2BF7-4926-BD3D-7AC1F5C5003B}" presName="Name37" presStyleLbl="parChTrans1D2" presStyleIdx="3" presStyleCnt="8"/>
      <dgm:spPr/>
      <dgm:t>
        <a:bodyPr/>
        <a:lstStyle/>
        <a:p>
          <a:endParaRPr lang="en-US"/>
        </a:p>
      </dgm:t>
    </dgm:pt>
    <dgm:pt modelId="{5A2C8797-F05E-469C-9A44-C9FD01A42A41}" type="pres">
      <dgm:prSet presAssocID="{1023F9B3-EBBC-486E-8DC0-D5CECAD9F4E4}" presName="hierRoot2" presStyleCnt="0">
        <dgm:presLayoutVars>
          <dgm:hierBranch val="init"/>
        </dgm:presLayoutVars>
      </dgm:prSet>
      <dgm:spPr/>
    </dgm:pt>
    <dgm:pt modelId="{DC0277E7-D637-453A-A6FB-0E097A6014B5}" type="pres">
      <dgm:prSet presAssocID="{1023F9B3-EBBC-486E-8DC0-D5CECAD9F4E4}" presName="rootComposite" presStyleCnt="0"/>
      <dgm:spPr/>
    </dgm:pt>
    <dgm:pt modelId="{3C317888-BA39-4CF9-98D6-833365547E9C}" type="pres">
      <dgm:prSet presAssocID="{1023F9B3-EBBC-486E-8DC0-D5CECAD9F4E4}" presName="rootText" presStyleLbl="node2" presStyleIdx="3" presStyleCnt="8" custScaleX="126582" custScaleY="196182">
        <dgm:presLayoutVars>
          <dgm:chPref val="3"/>
        </dgm:presLayoutVars>
      </dgm:prSet>
      <dgm:spPr/>
      <dgm:t>
        <a:bodyPr/>
        <a:lstStyle/>
        <a:p>
          <a:endParaRPr lang="en-US"/>
        </a:p>
      </dgm:t>
    </dgm:pt>
    <dgm:pt modelId="{D95C72F2-F0C6-4ED9-8EB3-9FE2B7DCFFC2}" type="pres">
      <dgm:prSet presAssocID="{1023F9B3-EBBC-486E-8DC0-D5CECAD9F4E4}" presName="rootConnector" presStyleLbl="node2" presStyleIdx="3" presStyleCnt="8"/>
      <dgm:spPr/>
      <dgm:t>
        <a:bodyPr/>
        <a:lstStyle/>
        <a:p>
          <a:endParaRPr lang="en-US"/>
        </a:p>
      </dgm:t>
    </dgm:pt>
    <dgm:pt modelId="{6DC523BD-DF57-4790-87A0-F48E94C6080F}" type="pres">
      <dgm:prSet presAssocID="{1023F9B3-EBBC-486E-8DC0-D5CECAD9F4E4}" presName="hierChild4" presStyleCnt="0"/>
      <dgm:spPr/>
    </dgm:pt>
    <dgm:pt modelId="{7D68AB8E-16F7-4F39-ACC5-F35F6308DB7F}" type="pres">
      <dgm:prSet presAssocID="{1023F9B3-EBBC-486E-8DC0-D5CECAD9F4E4}" presName="hierChild5" presStyleCnt="0"/>
      <dgm:spPr/>
    </dgm:pt>
    <dgm:pt modelId="{4B4CED26-4657-442E-B35E-308E06C2165E}" type="pres">
      <dgm:prSet presAssocID="{D88AE889-B1AB-45F2-95CE-4D3CC25C2D2E}" presName="Name37" presStyleLbl="parChTrans1D2" presStyleIdx="4" presStyleCnt="8"/>
      <dgm:spPr/>
      <dgm:t>
        <a:bodyPr/>
        <a:lstStyle/>
        <a:p>
          <a:endParaRPr lang="en-US"/>
        </a:p>
      </dgm:t>
    </dgm:pt>
    <dgm:pt modelId="{D827C106-B4F1-4D95-BD56-BEB7D2D84B72}" type="pres">
      <dgm:prSet presAssocID="{8DAFDE85-FA47-480C-A5BB-74E26FD3824A}" presName="hierRoot2" presStyleCnt="0">
        <dgm:presLayoutVars>
          <dgm:hierBranch val="init"/>
        </dgm:presLayoutVars>
      </dgm:prSet>
      <dgm:spPr/>
    </dgm:pt>
    <dgm:pt modelId="{8238E0CC-7F29-47E3-93BB-220432C7528C}" type="pres">
      <dgm:prSet presAssocID="{8DAFDE85-FA47-480C-A5BB-74E26FD3824A}" presName="rootComposite" presStyleCnt="0"/>
      <dgm:spPr/>
    </dgm:pt>
    <dgm:pt modelId="{703D5BEF-FC86-4C4A-86BA-63BF66656E12}" type="pres">
      <dgm:prSet presAssocID="{8DAFDE85-FA47-480C-A5BB-74E26FD3824A}" presName="rootText" presStyleLbl="node2" presStyleIdx="4" presStyleCnt="8" custScaleX="126582" custScaleY="196182">
        <dgm:presLayoutVars>
          <dgm:chPref val="3"/>
        </dgm:presLayoutVars>
      </dgm:prSet>
      <dgm:spPr/>
      <dgm:t>
        <a:bodyPr/>
        <a:lstStyle/>
        <a:p>
          <a:endParaRPr lang="en-US"/>
        </a:p>
      </dgm:t>
    </dgm:pt>
    <dgm:pt modelId="{DA105CBD-A180-4A51-AE91-398C69AC8607}" type="pres">
      <dgm:prSet presAssocID="{8DAFDE85-FA47-480C-A5BB-74E26FD3824A}" presName="rootConnector" presStyleLbl="node2" presStyleIdx="4" presStyleCnt="8"/>
      <dgm:spPr/>
      <dgm:t>
        <a:bodyPr/>
        <a:lstStyle/>
        <a:p>
          <a:endParaRPr lang="en-US"/>
        </a:p>
      </dgm:t>
    </dgm:pt>
    <dgm:pt modelId="{B5343757-63C3-4C4A-81D8-F422BADF5991}" type="pres">
      <dgm:prSet presAssocID="{8DAFDE85-FA47-480C-A5BB-74E26FD3824A}" presName="hierChild4" presStyleCnt="0"/>
      <dgm:spPr/>
    </dgm:pt>
    <dgm:pt modelId="{C57A5DE3-AC71-472B-B5AA-1CFD802B82D0}" type="pres">
      <dgm:prSet presAssocID="{8DAFDE85-FA47-480C-A5BB-74E26FD3824A}" presName="hierChild5" presStyleCnt="0"/>
      <dgm:spPr/>
    </dgm:pt>
    <dgm:pt modelId="{AFA3D26D-85B8-45BA-8B01-580E761DC5DD}" type="pres">
      <dgm:prSet presAssocID="{490779CA-6818-4B14-8A42-080DE4B39FAC}" presName="Name37" presStyleLbl="parChTrans1D2" presStyleIdx="5" presStyleCnt="8"/>
      <dgm:spPr/>
      <dgm:t>
        <a:bodyPr/>
        <a:lstStyle/>
        <a:p>
          <a:endParaRPr lang="en-US"/>
        </a:p>
      </dgm:t>
    </dgm:pt>
    <dgm:pt modelId="{448F6579-F8B3-4D36-852A-DA187C9A3DC8}" type="pres">
      <dgm:prSet presAssocID="{12D1E398-130C-4F27-83CA-427C893458BF}" presName="hierRoot2" presStyleCnt="0">
        <dgm:presLayoutVars>
          <dgm:hierBranch val="init"/>
        </dgm:presLayoutVars>
      </dgm:prSet>
      <dgm:spPr/>
    </dgm:pt>
    <dgm:pt modelId="{E88DF970-F0F1-4027-9764-5E2BF0905E93}" type="pres">
      <dgm:prSet presAssocID="{12D1E398-130C-4F27-83CA-427C893458BF}" presName="rootComposite" presStyleCnt="0"/>
      <dgm:spPr/>
    </dgm:pt>
    <dgm:pt modelId="{E26DA542-2784-4617-800A-A0230722F5F0}" type="pres">
      <dgm:prSet presAssocID="{12D1E398-130C-4F27-83CA-427C893458BF}" presName="rootText" presStyleLbl="node2" presStyleIdx="5" presStyleCnt="8" custScaleX="126582" custScaleY="196182">
        <dgm:presLayoutVars>
          <dgm:chPref val="3"/>
        </dgm:presLayoutVars>
      </dgm:prSet>
      <dgm:spPr/>
      <dgm:t>
        <a:bodyPr/>
        <a:lstStyle/>
        <a:p>
          <a:endParaRPr lang="en-US"/>
        </a:p>
      </dgm:t>
    </dgm:pt>
    <dgm:pt modelId="{BEF46CF5-7234-4A46-BA7B-10AF7011AF5B}" type="pres">
      <dgm:prSet presAssocID="{12D1E398-130C-4F27-83CA-427C893458BF}" presName="rootConnector" presStyleLbl="node2" presStyleIdx="5" presStyleCnt="8"/>
      <dgm:spPr/>
      <dgm:t>
        <a:bodyPr/>
        <a:lstStyle/>
        <a:p>
          <a:endParaRPr lang="en-US"/>
        </a:p>
      </dgm:t>
    </dgm:pt>
    <dgm:pt modelId="{047D8CB4-3F7B-445A-92CA-29AC354D2CB8}" type="pres">
      <dgm:prSet presAssocID="{12D1E398-130C-4F27-83CA-427C893458BF}" presName="hierChild4" presStyleCnt="0"/>
      <dgm:spPr/>
    </dgm:pt>
    <dgm:pt modelId="{7604B311-52E6-4627-96C3-B812109E4BE6}" type="pres">
      <dgm:prSet presAssocID="{12D1E398-130C-4F27-83CA-427C893458BF}" presName="hierChild5" presStyleCnt="0"/>
      <dgm:spPr/>
    </dgm:pt>
    <dgm:pt modelId="{D060AE3A-D72B-4613-9475-41EE5FB143CB}" type="pres">
      <dgm:prSet presAssocID="{E76D54EC-18D2-4441-A72F-84C679C3CB45}" presName="Name37" presStyleLbl="parChTrans1D2" presStyleIdx="6" presStyleCnt="8"/>
      <dgm:spPr/>
      <dgm:t>
        <a:bodyPr/>
        <a:lstStyle/>
        <a:p>
          <a:endParaRPr lang="en-US"/>
        </a:p>
      </dgm:t>
    </dgm:pt>
    <dgm:pt modelId="{FBEB6DA7-2A05-4D49-AFFF-BE7517B292CD}" type="pres">
      <dgm:prSet presAssocID="{A78E2C40-DAD9-4931-8EB9-0AB34993258A}" presName="hierRoot2" presStyleCnt="0">
        <dgm:presLayoutVars>
          <dgm:hierBranch val="init"/>
        </dgm:presLayoutVars>
      </dgm:prSet>
      <dgm:spPr/>
    </dgm:pt>
    <dgm:pt modelId="{44E5198D-A168-46DF-9CE9-32FF59BA8D10}" type="pres">
      <dgm:prSet presAssocID="{A78E2C40-DAD9-4931-8EB9-0AB34993258A}" presName="rootComposite" presStyleCnt="0"/>
      <dgm:spPr/>
    </dgm:pt>
    <dgm:pt modelId="{F3DA8A9B-2CD9-432E-B59A-81C6B281120B}" type="pres">
      <dgm:prSet presAssocID="{A78E2C40-DAD9-4931-8EB9-0AB34993258A}" presName="rootText" presStyleLbl="node2" presStyleIdx="6" presStyleCnt="8" custScaleX="126582" custScaleY="196182">
        <dgm:presLayoutVars>
          <dgm:chPref val="3"/>
        </dgm:presLayoutVars>
      </dgm:prSet>
      <dgm:spPr/>
      <dgm:t>
        <a:bodyPr/>
        <a:lstStyle/>
        <a:p>
          <a:endParaRPr lang="en-US"/>
        </a:p>
      </dgm:t>
    </dgm:pt>
    <dgm:pt modelId="{35AEA024-D837-46AA-A777-2D536839EFC4}" type="pres">
      <dgm:prSet presAssocID="{A78E2C40-DAD9-4931-8EB9-0AB34993258A}" presName="rootConnector" presStyleLbl="node2" presStyleIdx="6" presStyleCnt="8"/>
      <dgm:spPr/>
      <dgm:t>
        <a:bodyPr/>
        <a:lstStyle/>
        <a:p>
          <a:endParaRPr lang="en-US"/>
        </a:p>
      </dgm:t>
    </dgm:pt>
    <dgm:pt modelId="{51AD1DDF-1C33-40A6-9202-3BB9959E5F51}" type="pres">
      <dgm:prSet presAssocID="{A78E2C40-DAD9-4931-8EB9-0AB34993258A}" presName="hierChild4" presStyleCnt="0"/>
      <dgm:spPr/>
    </dgm:pt>
    <dgm:pt modelId="{2596E3EC-AD35-4118-8693-1EB78509496C}" type="pres">
      <dgm:prSet presAssocID="{A78E2C40-DAD9-4931-8EB9-0AB34993258A}" presName="hierChild5" presStyleCnt="0"/>
      <dgm:spPr/>
    </dgm:pt>
    <dgm:pt modelId="{CE9E92D5-B70E-4EE0-BC28-362EE7D0F8C8}" type="pres">
      <dgm:prSet presAssocID="{0F59B4A6-E410-48E9-B46E-9D615304FA92}" presName="Name37" presStyleLbl="parChTrans1D2" presStyleIdx="7" presStyleCnt="8"/>
      <dgm:spPr/>
      <dgm:t>
        <a:bodyPr/>
        <a:lstStyle/>
        <a:p>
          <a:endParaRPr lang="en-US"/>
        </a:p>
      </dgm:t>
    </dgm:pt>
    <dgm:pt modelId="{3B996089-7C8A-42A1-9C9E-A40DC08A6A49}" type="pres">
      <dgm:prSet presAssocID="{5B700FC4-1FFC-4632-9793-4EE4166C4A90}" presName="hierRoot2" presStyleCnt="0">
        <dgm:presLayoutVars>
          <dgm:hierBranch val="init"/>
        </dgm:presLayoutVars>
      </dgm:prSet>
      <dgm:spPr/>
    </dgm:pt>
    <dgm:pt modelId="{5CA104C1-FA26-41E2-A894-8A4EB982326C}" type="pres">
      <dgm:prSet presAssocID="{5B700FC4-1FFC-4632-9793-4EE4166C4A90}" presName="rootComposite" presStyleCnt="0"/>
      <dgm:spPr/>
    </dgm:pt>
    <dgm:pt modelId="{DF6E9B0C-B603-49D0-BAED-985311F6830C}" type="pres">
      <dgm:prSet presAssocID="{5B700FC4-1FFC-4632-9793-4EE4166C4A90}" presName="rootText" presStyleLbl="node2" presStyleIdx="7" presStyleCnt="8" custScaleX="126582" custScaleY="196182">
        <dgm:presLayoutVars>
          <dgm:chPref val="3"/>
        </dgm:presLayoutVars>
      </dgm:prSet>
      <dgm:spPr/>
      <dgm:t>
        <a:bodyPr/>
        <a:lstStyle/>
        <a:p>
          <a:endParaRPr lang="en-US"/>
        </a:p>
      </dgm:t>
    </dgm:pt>
    <dgm:pt modelId="{B3A6444E-1041-491A-B951-DDDEB9D4AA35}" type="pres">
      <dgm:prSet presAssocID="{5B700FC4-1FFC-4632-9793-4EE4166C4A90}" presName="rootConnector" presStyleLbl="node2" presStyleIdx="7" presStyleCnt="8"/>
      <dgm:spPr/>
      <dgm:t>
        <a:bodyPr/>
        <a:lstStyle/>
        <a:p>
          <a:endParaRPr lang="en-US"/>
        </a:p>
      </dgm:t>
    </dgm:pt>
    <dgm:pt modelId="{4A7CBAD6-A22C-4097-8B94-C3856D903690}" type="pres">
      <dgm:prSet presAssocID="{5B700FC4-1FFC-4632-9793-4EE4166C4A90}" presName="hierChild4" presStyleCnt="0"/>
      <dgm:spPr/>
    </dgm:pt>
    <dgm:pt modelId="{17ADB1A2-5804-46C3-A35D-2FCE95EF8349}" type="pres">
      <dgm:prSet presAssocID="{699B277C-E202-4864-A39B-85FF76E75EE5}" presName="Name37" presStyleLbl="parChTrans1D3" presStyleIdx="0" presStyleCnt="5"/>
      <dgm:spPr/>
      <dgm:t>
        <a:bodyPr/>
        <a:lstStyle/>
        <a:p>
          <a:endParaRPr lang="en-US"/>
        </a:p>
      </dgm:t>
    </dgm:pt>
    <dgm:pt modelId="{CEE64115-A7DD-470B-997E-402A7C1F824A}" type="pres">
      <dgm:prSet presAssocID="{C00F9EA2-4941-4449-BF75-20B0A6695FC1}" presName="hierRoot2" presStyleCnt="0">
        <dgm:presLayoutVars>
          <dgm:hierBranch val="init"/>
        </dgm:presLayoutVars>
      </dgm:prSet>
      <dgm:spPr/>
    </dgm:pt>
    <dgm:pt modelId="{0ED94432-F516-4282-BB02-BF1B76848E04}" type="pres">
      <dgm:prSet presAssocID="{C00F9EA2-4941-4449-BF75-20B0A6695FC1}" presName="rootComposite" presStyleCnt="0"/>
      <dgm:spPr/>
    </dgm:pt>
    <dgm:pt modelId="{5F6AB274-66B7-4E58-B1A4-212081A2F753}" type="pres">
      <dgm:prSet presAssocID="{C00F9EA2-4941-4449-BF75-20B0A6695FC1}" presName="rootText" presStyleLbl="node3" presStyleIdx="0" presStyleCnt="5" custScaleX="129081" custScaleY="72487">
        <dgm:presLayoutVars>
          <dgm:chPref val="3"/>
        </dgm:presLayoutVars>
      </dgm:prSet>
      <dgm:spPr/>
      <dgm:t>
        <a:bodyPr/>
        <a:lstStyle/>
        <a:p>
          <a:endParaRPr lang="en-US"/>
        </a:p>
      </dgm:t>
    </dgm:pt>
    <dgm:pt modelId="{2D0E66ED-0449-4891-B424-5930C5AD5041}" type="pres">
      <dgm:prSet presAssocID="{C00F9EA2-4941-4449-BF75-20B0A6695FC1}" presName="rootConnector" presStyleLbl="node3" presStyleIdx="0" presStyleCnt="5"/>
      <dgm:spPr/>
      <dgm:t>
        <a:bodyPr/>
        <a:lstStyle/>
        <a:p>
          <a:endParaRPr lang="en-US"/>
        </a:p>
      </dgm:t>
    </dgm:pt>
    <dgm:pt modelId="{1DF9E5E9-F348-47A3-B422-17B5770CF285}" type="pres">
      <dgm:prSet presAssocID="{C00F9EA2-4941-4449-BF75-20B0A6695FC1}" presName="hierChild4" presStyleCnt="0"/>
      <dgm:spPr/>
    </dgm:pt>
    <dgm:pt modelId="{07D94189-57A4-4973-B9D1-7E63CE6BD3F0}" type="pres">
      <dgm:prSet presAssocID="{C00F9EA2-4941-4449-BF75-20B0A6695FC1}" presName="hierChild5" presStyleCnt="0"/>
      <dgm:spPr/>
    </dgm:pt>
    <dgm:pt modelId="{3BD3CF00-3C64-4AFE-A4F2-84E733B44B8D}" type="pres">
      <dgm:prSet presAssocID="{A3492168-1482-40A4-BF9B-3BE99A351745}" presName="Name37" presStyleLbl="parChTrans1D3" presStyleIdx="1" presStyleCnt="5"/>
      <dgm:spPr/>
      <dgm:t>
        <a:bodyPr/>
        <a:lstStyle/>
        <a:p>
          <a:endParaRPr lang="en-US"/>
        </a:p>
      </dgm:t>
    </dgm:pt>
    <dgm:pt modelId="{EAA6155B-B3F5-459F-B87E-A24D594187B3}" type="pres">
      <dgm:prSet presAssocID="{D32FF706-1CC6-46B1-8306-8046FC200998}" presName="hierRoot2" presStyleCnt="0">
        <dgm:presLayoutVars>
          <dgm:hierBranch val="init"/>
        </dgm:presLayoutVars>
      </dgm:prSet>
      <dgm:spPr/>
    </dgm:pt>
    <dgm:pt modelId="{E880B555-9CFA-4DDB-B878-68690CD49C37}" type="pres">
      <dgm:prSet presAssocID="{D32FF706-1CC6-46B1-8306-8046FC200998}" presName="rootComposite" presStyleCnt="0"/>
      <dgm:spPr/>
    </dgm:pt>
    <dgm:pt modelId="{0FC0DD90-9342-4CCD-A5DB-44525CE413DC}" type="pres">
      <dgm:prSet presAssocID="{D32FF706-1CC6-46B1-8306-8046FC200998}" presName="rootText" presStyleLbl="node3" presStyleIdx="1" presStyleCnt="5" custScaleX="129081" custScaleY="72487">
        <dgm:presLayoutVars>
          <dgm:chPref val="3"/>
        </dgm:presLayoutVars>
      </dgm:prSet>
      <dgm:spPr/>
      <dgm:t>
        <a:bodyPr/>
        <a:lstStyle/>
        <a:p>
          <a:endParaRPr lang="en-US"/>
        </a:p>
      </dgm:t>
    </dgm:pt>
    <dgm:pt modelId="{9058007F-1052-425B-9855-BBF00FF77A72}" type="pres">
      <dgm:prSet presAssocID="{D32FF706-1CC6-46B1-8306-8046FC200998}" presName="rootConnector" presStyleLbl="node3" presStyleIdx="1" presStyleCnt="5"/>
      <dgm:spPr/>
      <dgm:t>
        <a:bodyPr/>
        <a:lstStyle/>
        <a:p>
          <a:endParaRPr lang="en-US"/>
        </a:p>
      </dgm:t>
    </dgm:pt>
    <dgm:pt modelId="{CC6837C5-A7DA-4AC6-9664-C45B82B162C8}" type="pres">
      <dgm:prSet presAssocID="{D32FF706-1CC6-46B1-8306-8046FC200998}" presName="hierChild4" presStyleCnt="0"/>
      <dgm:spPr/>
    </dgm:pt>
    <dgm:pt modelId="{72D8AB1C-B649-46FA-945B-6DC329D72FAB}" type="pres">
      <dgm:prSet presAssocID="{D32FF706-1CC6-46B1-8306-8046FC200998}" presName="hierChild5" presStyleCnt="0"/>
      <dgm:spPr/>
    </dgm:pt>
    <dgm:pt modelId="{A621F872-991A-434A-A8AD-22DB489F4BF5}" type="pres">
      <dgm:prSet presAssocID="{3C4519F9-BB76-4BB8-AFBB-8BED3F669EB6}" presName="Name37" presStyleLbl="parChTrans1D3" presStyleIdx="2" presStyleCnt="5"/>
      <dgm:spPr/>
      <dgm:t>
        <a:bodyPr/>
        <a:lstStyle/>
        <a:p>
          <a:endParaRPr lang="en-US"/>
        </a:p>
      </dgm:t>
    </dgm:pt>
    <dgm:pt modelId="{4E277485-2EFF-4C63-B662-EF7D7C68F07E}" type="pres">
      <dgm:prSet presAssocID="{3893E003-BBB5-45DB-82ED-6A298424F0D6}" presName="hierRoot2" presStyleCnt="0">
        <dgm:presLayoutVars>
          <dgm:hierBranch val="init"/>
        </dgm:presLayoutVars>
      </dgm:prSet>
      <dgm:spPr/>
    </dgm:pt>
    <dgm:pt modelId="{EEC6424E-FCDD-4D06-A325-00FA5275AC32}" type="pres">
      <dgm:prSet presAssocID="{3893E003-BBB5-45DB-82ED-6A298424F0D6}" presName="rootComposite" presStyleCnt="0"/>
      <dgm:spPr/>
    </dgm:pt>
    <dgm:pt modelId="{C3F124DD-B859-4007-B3BD-743B2342A100}" type="pres">
      <dgm:prSet presAssocID="{3893E003-BBB5-45DB-82ED-6A298424F0D6}" presName="rootText" presStyleLbl="node3" presStyleIdx="2" presStyleCnt="5" custScaleX="129081" custScaleY="72487">
        <dgm:presLayoutVars>
          <dgm:chPref val="3"/>
        </dgm:presLayoutVars>
      </dgm:prSet>
      <dgm:spPr/>
      <dgm:t>
        <a:bodyPr/>
        <a:lstStyle/>
        <a:p>
          <a:endParaRPr lang="en-US"/>
        </a:p>
      </dgm:t>
    </dgm:pt>
    <dgm:pt modelId="{2AE24310-016C-4F62-AB1F-8C33BC414A39}" type="pres">
      <dgm:prSet presAssocID="{3893E003-BBB5-45DB-82ED-6A298424F0D6}" presName="rootConnector" presStyleLbl="node3" presStyleIdx="2" presStyleCnt="5"/>
      <dgm:spPr/>
      <dgm:t>
        <a:bodyPr/>
        <a:lstStyle/>
        <a:p>
          <a:endParaRPr lang="en-US"/>
        </a:p>
      </dgm:t>
    </dgm:pt>
    <dgm:pt modelId="{83008B38-3105-4603-9316-F84C6330146A}" type="pres">
      <dgm:prSet presAssocID="{3893E003-BBB5-45DB-82ED-6A298424F0D6}" presName="hierChild4" presStyleCnt="0"/>
      <dgm:spPr/>
    </dgm:pt>
    <dgm:pt modelId="{EC187FA3-A731-488E-ADFC-CD2D93F1D62D}" type="pres">
      <dgm:prSet presAssocID="{3893E003-BBB5-45DB-82ED-6A298424F0D6}" presName="hierChild5" presStyleCnt="0"/>
      <dgm:spPr/>
    </dgm:pt>
    <dgm:pt modelId="{A901A3DF-7203-41AB-AF28-E6C215AFC69E}" type="pres">
      <dgm:prSet presAssocID="{60A758E3-08B0-4235-A9A3-0365BE174CD1}" presName="Name37" presStyleLbl="parChTrans1D3" presStyleIdx="3" presStyleCnt="5"/>
      <dgm:spPr/>
      <dgm:t>
        <a:bodyPr/>
        <a:lstStyle/>
        <a:p>
          <a:endParaRPr lang="en-US"/>
        </a:p>
      </dgm:t>
    </dgm:pt>
    <dgm:pt modelId="{6629CC51-E53E-4B94-B312-9EF0E0A2131C}" type="pres">
      <dgm:prSet presAssocID="{79B2C374-971D-412C-A361-DBBE6DF189EA}" presName="hierRoot2" presStyleCnt="0">
        <dgm:presLayoutVars>
          <dgm:hierBranch val="init"/>
        </dgm:presLayoutVars>
      </dgm:prSet>
      <dgm:spPr/>
    </dgm:pt>
    <dgm:pt modelId="{46073AD9-C2CA-4A09-9BFA-22C5138BB88A}" type="pres">
      <dgm:prSet presAssocID="{79B2C374-971D-412C-A361-DBBE6DF189EA}" presName="rootComposite" presStyleCnt="0"/>
      <dgm:spPr/>
    </dgm:pt>
    <dgm:pt modelId="{C99DB13A-46E7-431C-96F4-17CB9B9AED32}" type="pres">
      <dgm:prSet presAssocID="{79B2C374-971D-412C-A361-DBBE6DF189EA}" presName="rootText" presStyleLbl="node3" presStyleIdx="3" presStyleCnt="5" custScaleX="129081" custScaleY="72487">
        <dgm:presLayoutVars>
          <dgm:chPref val="3"/>
        </dgm:presLayoutVars>
      </dgm:prSet>
      <dgm:spPr/>
      <dgm:t>
        <a:bodyPr/>
        <a:lstStyle/>
        <a:p>
          <a:endParaRPr lang="en-US"/>
        </a:p>
      </dgm:t>
    </dgm:pt>
    <dgm:pt modelId="{DA3B8229-22B8-415F-BCE4-CF51419BDD5D}" type="pres">
      <dgm:prSet presAssocID="{79B2C374-971D-412C-A361-DBBE6DF189EA}" presName="rootConnector" presStyleLbl="node3" presStyleIdx="3" presStyleCnt="5"/>
      <dgm:spPr/>
      <dgm:t>
        <a:bodyPr/>
        <a:lstStyle/>
        <a:p>
          <a:endParaRPr lang="en-US"/>
        </a:p>
      </dgm:t>
    </dgm:pt>
    <dgm:pt modelId="{963FCF71-C6E7-4F4D-98C3-14C30C73A823}" type="pres">
      <dgm:prSet presAssocID="{79B2C374-971D-412C-A361-DBBE6DF189EA}" presName="hierChild4" presStyleCnt="0"/>
      <dgm:spPr/>
    </dgm:pt>
    <dgm:pt modelId="{725A6461-8AF3-49A2-8870-21B9C25F5CF0}" type="pres">
      <dgm:prSet presAssocID="{79B2C374-971D-412C-A361-DBBE6DF189EA}" presName="hierChild5" presStyleCnt="0"/>
      <dgm:spPr/>
    </dgm:pt>
    <dgm:pt modelId="{9840FFD3-9A50-4A55-8CB9-7F3CF5D3CC16}" type="pres">
      <dgm:prSet presAssocID="{50F5D222-4236-4CA2-B303-3EB206B47DC2}" presName="Name37" presStyleLbl="parChTrans1D3" presStyleIdx="4" presStyleCnt="5"/>
      <dgm:spPr/>
      <dgm:t>
        <a:bodyPr/>
        <a:lstStyle/>
        <a:p>
          <a:endParaRPr lang="en-US"/>
        </a:p>
      </dgm:t>
    </dgm:pt>
    <dgm:pt modelId="{F23F75C6-242F-4BE9-AA17-A9A3D5C311BB}" type="pres">
      <dgm:prSet presAssocID="{C10B811F-CF65-4E31-AC8C-F091A18E0E09}" presName="hierRoot2" presStyleCnt="0">
        <dgm:presLayoutVars>
          <dgm:hierBranch val="init"/>
        </dgm:presLayoutVars>
      </dgm:prSet>
      <dgm:spPr/>
    </dgm:pt>
    <dgm:pt modelId="{68DA259C-C7DB-423F-8264-8E05880BDC09}" type="pres">
      <dgm:prSet presAssocID="{C10B811F-CF65-4E31-AC8C-F091A18E0E09}" presName="rootComposite" presStyleCnt="0"/>
      <dgm:spPr/>
    </dgm:pt>
    <dgm:pt modelId="{6AA67B90-303E-4A08-AFF2-7C9F14C00B90}" type="pres">
      <dgm:prSet presAssocID="{C10B811F-CF65-4E31-AC8C-F091A18E0E09}" presName="rootText" presStyleLbl="node3" presStyleIdx="4" presStyleCnt="5" custScaleX="129081" custScaleY="72487">
        <dgm:presLayoutVars>
          <dgm:chPref val="3"/>
        </dgm:presLayoutVars>
      </dgm:prSet>
      <dgm:spPr/>
      <dgm:t>
        <a:bodyPr/>
        <a:lstStyle/>
        <a:p>
          <a:endParaRPr lang="en-US"/>
        </a:p>
      </dgm:t>
    </dgm:pt>
    <dgm:pt modelId="{62FEB9E7-5FAC-4824-9475-752AB6000358}" type="pres">
      <dgm:prSet presAssocID="{C10B811F-CF65-4E31-AC8C-F091A18E0E09}" presName="rootConnector" presStyleLbl="node3" presStyleIdx="4" presStyleCnt="5"/>
      <dgm:spPr/>
      <dgm:t>
        <a:bodyPr/>
        <a:lstStyle/>
        <a:p>
          <a:endParaRPr lang="en-US"/>
        </a:p>
      </dgm:t>
    </dgm:pt>
    <dgm:pt modelId="{073710B6-535B-4364-8E25-96011953FE23}" type="pres">
      <dgm:prSet presAssocID="{C10B811F-CF65-4E31-AC8C-F091A18E0E09}" presName="hierChild4" presStyleCnt="0"/>
      <dgm:spPr/>
    </dgm:pt>
    <dgm:pt modelId="{6D9AEDC1-D0AF-42C8-B25B-104CF6C215AB}" type="pres">
      <dgm:prSet presAssocID="{C10B811F-CF65-4E31-AC8C-F091A18E0E09}" presName="hierChild5" presStyleCnt="0"/>
      <dgm:spPr/>
    </dgm:pt>
    <dgm:pt modelId="{BEBE6ADD-464B-47F6-82DF-CB14CE6BC71F}" type="pres">
      <dgm:prSet presAssocID="{5B700FC4-1FFC-4632-9793-4EE4166C4A90}" presName="hierChild5" presStyleCnt="0"/>
      <dgm:spPr/>
    </dgm:pt>
    <dgm:pt modelId="{87952F4E-64E4-49C1-92B8-D5BE3B726C1E}" type="pres">
      <dgm:prSet presAssocID="{30C0491F-0BA2-460E-B925-5BE97844CF70}" presName="hierChild3" presStyleCnt="0"/>
      <dgm:spPr/>
    </dgm:pt>
  </dgm:ptLst>
  <dgm:cxnLst>
    <dgm:cxn modelId="{705E1E65-97C5-46C1-9A5E-BF2631676A17}" srcId="{30C0491F-0BA2-460E-B925-5BE97844CF70}" destId="{CA91F4D8-2762-4FAC-95A6-EC355DDEFBB2}" srcOrd="2" destOrd="0" parTransId="{E9394BFE-5AF3-40E1-A731-5FC2974CDC1E}" sibTransId="{04F3B754-1F4B-4938-9A22-BD3E3E4E0A33}"/>
    <dgm:cxn modelId="{AFC68846-F1A2-48DC-976F-3BD20BF4AE27}" type="presOf" srcId="{A78E2C40-DAD9-4931-8EB9-0AB34993258A}" destId="{35AEA024-D837-46AA-A777-2D536839EFC4}" srcOrd="1" destOrd="0" presId="urn:microsoft.com/office/officeart/2005/8/layout/orgChart1"/>
    <dgm:cxn modelId="{650A8CF4-A2A1-4BEB-B5CE-1F58862C971F}" type="presOf" srcId="{0F59B4A6-E410-48E9-B46E-9D615304FA92}" destId="{CE9E92D5-B70E-4EE0-BC28-362EE7D0F8C8}" srcOrd="0" destOrd="0" presId="urn:microsoft.com/office/officeart/2005/8/layout/orgChart1"/>
    <dgm:cxn modelId="{EB35E573-55B1-4D45-9F65-33C210A53ED6}" type="presOf" srcId="{AB3AF49A-2EC5-4041-B94C-D3EF81FE4FE4}" destId="{6EDC1541-06CC-4C85-A003-4B5D0DBD2C0B}" srcOrd="0" destOrd="0" presId="urn:microsoft.com/office/officeart/2005/8/layout/orgChart1"/>
    <dgm:cxn modelId="{71A02264-4505-4D2B-A065-D87E1BF730A7}" srcId="{5B700FC4-1FFC-4632-9793-4EE4166C4A90}" destId="{C10B811F-CF65-4E31-AC8C-F091A18E0E09}" srcOrd="4" destOrd="0" parTransId="{50F5D222-4236-4CA2-B303-3EB206B47DC2}" sibTransId="{55B6D46B-EC42-4BC8-8310-C3DA5D798B2C}"/>
    <dgm:cxn modelId="{968EA1CE-4601-49F6-940A-23A0D005DAE4}" srcId="{30C0491F-0BA2-460E-B925-5BE97844CF70}" destId="{A78E2C40-DAD9-4931-8EB9-0AB34993258A}" srcOrd="6" destOrd="0" parTransId="{E76D54EC-18D2-4441-A72F-84C679C3CB45}" sibTransId="{24AEE07A-0AEF-43C8-A196-40BC1667638C}"/>
    <dgm:cxn modelId="{F8BB75A9-7527-4EED-A048-B3381F7D4C6C}" type="presOf" srcId="{C4AB9584-2BF7-4926-BD3D-7AC1F5C5003B}" destId="{09D6BB1F-BE20-406F-9492-A853083B7CA2}" srcOrd="0" destOrd="0" presId="urn:microsoft.com/office/officeart/2005/8/layout/orgChart1"/>
    <dgm:cxn modelId="{0618430E-B45F-4A91-B748-C4DD8B804CCD}" type="presOf" srcId="{699B277C-E202-4864-A39B-85FF76E75EE5}" destId="{17ADB1A2-5804-46C3-A35D-2FCE95EF8349}" srcOrd="0" destOrd="0" presId="urn:microsoft.com/office/officeart/2005/8/layout/orgChart1"/>
    <dgm:cxn modelId="{1687DA3F-510E-43A1-A5E2-0E6099ACC4D1}" type="presOf" srcId="{E76D54EC-18D2-4441-A72F-84C679C3CB45}" destId="{D060AE3A-D72B-4613-9475-41EE5FB143CB}" srcOrd="0" destOrd="0" presId="urn:microsoft.com/office/officeart/2005/8/layout/orgChart1"/>
    <dgm:cxn modelId="{D6E0032F-FC9B-4589-90CE-BF5E28531BA5}" type="presOf" srcId="{5B700FC4-1FFC-4632-9793-4EE4166C4A90}" destId="{DF6E9B0C-B603-49D0-BAED-985311F6830C}" srcOrd="0" destOrd="0" presId="urn:microsoft.com/office/officeart/2005/8/layout/orgChart1"/>
    <dgm:cxn modelId="{9D89056B-6752-4B9D-9F8A-002308B8F613}" type="presOf" srcId="{D32FF706-1CC6-46B1-8306-8046FC200998}" destId="{0FC0DD90-9342-4CCD-A5DB-44525CE413DC}" srcOrd="0" destOrd="0" presId="urn:microsoft.com/office/officeart/2005/8/layout/orgChart1"/>
    <dgm:cxn modelId="{A289D87A-0D62-4D55-9EA8-F968A77ADE7E}" type="presOf" srcId="{F397D1F4-D710-4872-A5C0-A4203080A0A3}" destId="{FF17DAE4-4DE8-448D-83EA-1314FF648C72}" srcOrd="1" destOrd="0" presId="urn:microsoft.com/office/officeart/2005/8/layout/orgChart1"/>
    <dgm:cxn modelId="{09F58AE1-2452-43B0-B2D3-4FFBD07A03A1}" type="presOf" srcId="{79B2C374-971D-412C-A361-DBBE6DF189EA}" destId="{DA3B8229-22B8-415F-BCE4-CF51419BDD5D}" srcOrd="1" destOrd="0" presId="urn:microsoft.com/office/officeart/2005/8/layout/orgChart1"/>
    <dgm:cxn modelId="{BF5F09C6-2EAE-4B8A-98DA-7504E2E04A63}" type="presOf" srcId="{8DAFDE85-FA47-480C-A5BB-74E26FD3824A}" destId="{703D5BEF-FC86-4C4A-86BA-63BF66656E12}" srcOrd="0" destOrd="0" presId="urn:microsoft.com/office/officeart/2005/8/layout/orgChart1"/>
    <dgm:cxn modelId="{5501A345-FD9D-42F7-B54A-B5B72FBB1441}" srcId="{30C0491F-0BA2-460E-B925-5BE97844CF70}" destId="{8DAFDE85-FA47-480C-A5BB-74E26FD3824A}" srcOrd="4" destOrd="0" parTransId="{D88AE889-B1AB-45F2-95CE-4D3CC25C2D2E}" sibTransId="{80358478-7ED6-4C4E-A128-2121D54BA8CE}"/>
    <dgm:cxn modelId="{017D1E3A-B8E4-4A8A-8CAB-F728F3915735}" type="presOf" srcId="{C10B811F-CF65-4E31-AC8C-F091A18E0E09}" destId="{6AA67B90-303E-4A08-AFF2-7C9F14C00B90}" srcOrd="0" destOrd="0" presId="urn:microsoft.com/office/officeart/2005/8/layout/orgChart1"/>
    <dgm:cxn modelId="{3D35DD69-AAB0-4874-A4AE-98233524D74E}" type="presOf" srcId="{12D1E398-130C-4F27-83CA-427C893458BF}" destId="{BEF46CF5-7234-4A46-BA7B-10AF7011AF5B}" srcOrd="1" destOrd="0" presId="urn:microsoft.com/office/officeart/2005/8/layout/orgChart1"/>
    <dgm:cxn modelId="{D65AC7A0-998B-4ECC-A7B2-457FB1A13FEB}" type="presOf" srcId="{490779CA-6818-4B14-8A42-080DE4B39FAC}" destId="{AFA3D26D-85B8-45BA-8B01-580E761DC5DD}" srcOrd="0" destOrd="0" presId="urn:microsoft.com/office/officeart/2005/8/layout/orgChart1"/>
    <dgm:cxn modelId="{514D9BDE-DD2C-416B-AB45-0089C0E9E340}" type="presOf" srcId="{A3492168-1482-40A4-BF9B-3BE99A351745}" destId="{3BD3CF00-3C64-4AFE-A4F2-84E733B44B8D}" srcOrd="0" destOrd="0" presId="urn:microsoft.com/office/officeart/2005/8/layout/orgChart1"/>
    <dgm:cxn modelId="{E9A2F640-23BB-47E9-BB83-02DB76FFA4C2}" type="presOf" srcId="{8DAFDE85-FA47-480C-A5BB-74E26FD3824A}" destId="{DA105CBD-A180-4A51-AE91-398C69AC8607}" srcOrd="1" destOrd="0" presId="urn:microsoft.com/office/officeart/2005/8/layout/orgChart1"/>
    <dgm:cxn modelId="{50CAA2A0-F879-40B9-8F56-8A45A4A12526}" srcId="{30C0491F-0BA2-460E-B925-5BE97844CF70}" destId="{5B700FC4-1FFC-4632-9793-4EE4166C4A90}" srcOrd="7" destOrd="0" parTransId="{0F59B4A6-E410-48E9-B46E-9D615304FA92}" sibTransId="{FFE06A50-A3C2-42A3-8897-2C700A5226A6}"/>
    <dgm:cxn modelId="{6846024E-3FFB-4CB5-A546-04140569343E}" type="presOf" srcId="{5AB1E648-80F7-4F62-902B-E02BEEE4CC36}" destId="{DE4B3D37-47FC-401A-920A-43A1E875C3F9}" srcOrd="0" destOrd="0" presId="urn:microsoft.com/office/officeart/2005/8/layout/orgChart1"/>
    <dgm:cxn modelId="{AC0B021A-0C8D-4BA2-9E63-EFE9D65254B8}" srcId="{30C0491F-0BA2-460E-B925-5BE97844CF70}" destId="{BAB342CB-65EA-4975-8092-A65DCA302697}" srcOrd="0" destOrd="0" parTransId="{5AB1E648-80F7-4F62-902B-E02BEEE4CC36}" sibTransId="{3387B352-6676-4A73-9653-73DB3E7EE537}"/>
    <dgm:cxn modelId="{B6FB9780-946F-4823-9A81-A113CD14262E}" type="presOf" srcId="{CA91F4D8-2762-4FAC-95A6-EC355DDEFBB2}" destId="{413CFEF1-B1CA-4461-A553-20E575D74BC0}" srcOrd="1" destOrd="0" presId="urn:microsoft.com/office/officeart/2005/8/layout/orgChart1"/>
    <dgm:cxn modelId="{9E67BB95-E553-4976-990C-5DB9B0760613}" srcId="{8F3C1B4D-37F0-40FE-91CE-CAD982D58382}" destId="{30C0491F-0BA2-460E-B925-5BE97844CF70}" srcOrd="0" destOrd="0" parTransId="{BD4F6E56-2177-453F-9562-C503299F4E34}" sibTransId="{D5F337FB-D644-4CA1-BD54-333B441C62CB}"/>
    <dgm:cxn modelId="{26850FCD-9FDE-4F94-AE2B-227E246671C0}" type="presOf" srcId="{D32FF706-1CC6-46B1-8306-8046FC200998}" destId="{9058007F-1052-425B-9855-BBF00FF77A72}" srcOrd="1" destOrd="0" presId="urn:microsoft.com/office/officeart/2005/8/layout/orgChart1"/>
    <dgm:cxn modelId="{8B73C8EE-6E19-4744-9DAF-D076720DF8FB}" type="presOf" srcId="{3893E003-BBB5-45DB-82ED-6A298424F0D6}" destId="{C3F124DD-B859-4007-B3BD-743B2342A100}" srcOrd="0" destOrd="0" presId="urn:microsoft.com/office/officeart/2005/8/layout/orgChart1"/>
    <dgm:cxn modelId="{E8BC6966-C0A9-4126-BD23-9D4C1AC84DC0}" srcId="{5B700FC4-1FFC-4632-9793-4EE4166C4A90}" destId="{3893E003-BBB5-45DB-82ED-6A298424F0D6}" srcOrd="2" destOrd="0" parTransId="{3C4519F9-BB76-4BB8-AFBB-8BED3F669EB6}" sibTransId="{AEED26CE-E9BE-402C-BE40-F80D973BCABA}"/>
    <dgm:cxn modelId="{6A72CC58-FB03-4CD3-B510-EC9213691BFB}" srcId="{5B700FC4-1FFC-4632-9793-4EE4166C4A90}" destId="{C00F9EA2-4941-4449-BF75-20B0A6695FC1}" srcOrd="0" destOrd="0" parTransId="{699B277C-E202-4864-A39B-85FF76E75EE5}" sibTransId="{80FBE06E-A837-4B31-BD8C-62129AE61FA3}"/>
    <dgm:cxn modelId="{8F032812-CA0D-4EAC-946A-CBB90B304244}" type="presOf" srcId="{E9394BFE-5AF3-40E1-A731-5FC2974CDC1E}" destId="{703D6A74-1F7F-490A-A61E-3138FEC44AFE}" srcOrd="0" destOrd="0" presId="urn:microsoft.com/office/officeart/2005/8/layout/orgChart1"/>
    <dgm:cxn modelId="{E3C3F54C-2DE4-4D53-B1C1-3BAD8817F579}" srcId="{30C0491F-0BA2-460E-B925-5BE97844CF70}" destId="{1023F9B3-EBBC-486E-8DC0-D5CECAD9F4E4}" srcOrd="3" destOrd="0" parTransId="{C4AB9584-2BF7-4926-BD3D-7AC1F5C5003B}" sibTransId="{4F2C04AC-F6F6-45D1-88F2-541213F3D4A8}"/>
    <dgm:cxn modelId="{C0A94E52-0D40-4144-B6DF-2019DED5DD17}" type="presOf" srcId="{BAB342CB-65EA-4975-8092-A65DCA302697}" destId="{F2CF026D-A886-4B7D-8A6A-7F938E653565}" srcOrd="0" destOrd="0" presId="urn:microsoft.com/office/officeart/2005/8/layout/orgChart1"/>
    <dgm:cxn modelId="{D5D1FCF2-7608-4C79-8C46-43A2890DD751}" type="presOf" srcId="{F397D1F4-D710-4872-A5C0-A4203080A0A3}" destId="{8C96E335-315A-4F85-A070-B039416CFD63}" srcOrd="0" destOrd="0" presId="urn:microsoft.com/office/officeart/2005/8/layout/orgChart1"/>
    <dgm:cxn modelId="{E110D1FD-4AE6-4DBE-8155-3273EBC0B211}" type="presOf" srcId="{3893E003-BBB5-45DB-82ED-6A298424F0D6}" destId="{2AE24310-016C-4F62-AB1F-8C33BC414A39}" srcOrd="1" destOrd="0" presId="urn:microsoft.com/office/officeart/2005/8/layout/orgChart1"/>
    <dgm:cxn modelId="{80A7524F-7297-42FE-A77F-007689E75546}" srcId="{5B700FC4-1FFC-4632-9793-4EE4166C4A90}" destId="{D32FF706-1CC6-46B1-8306-8046FC200998}" srcOrd="1" destOrd="0" parTransId="{A3492168-1482-40A4-BF9B-3BE99A351745}" sibTransId="{2872D5CA-BEC4-492B-9D72-4E2B0141658F}"/>
    <dgm:cxn modelId="{C6958EA9-55E7-4E09-A8D2-62B8B05CAEAC}" type="presOf" srcId="{8F3C1B4D-37F0-40FE-91CE-CAD982D58382}" destId="{89246F7A-9420-440D-9F95-A2705F830E46}" srcOrd="0" destOrd="0" presId="urn:microsoft.com/office/officeart/2005/8/layout/orgChart1"/>
    <dgm:cxn modelId="{B8C7F3B0-C0FF-43CF-8F8E-18730E7832F8}" srcId="{30C0491F-0BA2-460E-B925-5BE97844CF70}" destId="{12D1E398-130C-4F27-83CA-427C893458BF}" srcOrd="5" destOrd="0" parTransId="{490779CA-6818-4B14-8A42-080DE4B39FAC}" sibTransId="{3C2E08B2-A0BF-49C6-A7C1-BB1602120D9D}"/>
    <dgm:cxn modelId="{4BCEB8D7-F471-42BE-97B4-5547F2E246C3}" type="presOf" srcId="{30C0491F-0BA2-460E-B925-5BE97844CF70}" destId="{535A0504-B6D6-4A81-A540-4FC5B1BA36A4}" srcOrd="1" destOrd="0" presId="urn:microsoft.com/office/officeart/2005/8/layout/orgChart1"/>
    <dgm:cxn modelId="{74DF6BFD-56D1-46AC-B567-125D3B8348DA}" type="presOf" srcId="{BAB342CB-65EA-4975-8092-A65DCA302697}" destId="{776C4CAE-E059-4A99-8C78-6FD8805A3C62}" srcOrd="1" destOrd="0" presId="urn:microsoft.com/office/officeart/2005/8/layout/orgChart1"/>
    <dgm:cxn modelId="{F8378C7E-C616-4716-8006-A47FAC4D866A}" type="presOf" srcId="{3C4519F9-BB76-4BB8-AFBB-8BED3F669EB6}" destId="{A621F872-991A-434A-A8AD-22DB489F4BF5}" srcOrd="0" destOrd="0" presId="urn:microsoft.com/office/officeart/2005/8/layout/orgChart1"/>
    <dgm:cxn modelId="{0FF62D5E-7894-41EB-9327-B15D70B61E26}" type="presOf" srcId="{30C0491F-0BA2-460E-B925-5BE97844CF70}" destId="{E1F3F141-B9DC-485C-BD29-14E7D50E8003}" srcOrd="0" destOrd="0" presId="urn:microsoft.com/office/officeart/2005/8/layout/orgChart1"/>
    <dgm:cxn modelId="{6F460D06-0BAA-4AB9-A379-9E334EAF2368}" type="presOf" srcId="{5B700FC4-1FFC-4632-9793-4EE4166C4A90}" destId="{B3A6444E-1041-491A-B951-DDDEB9D4AA35}" srcOrd="1" destOrd="0" presId="urn:microsoft.com/office/officeart/2005/8/layout/orgChart1"/>
    <dgm:cxn modelId="{9937F2E8-5F7F-436C-BCAB-BE5AC8269FE8}" type="presOf" srcId="{C00F9EA2-4941-4449-BF75-20B0A6695FC1}" destId="{5F6AB274-66B7-4E58-B1A4-212081A2F753}" srcOrd="0" destOrd="0" presId="urn:microsoft.com/office/officeart/2005/8/layout/orgChart1"/>
    <dgm:cxn modelId="{CFB5ADA2-72A5-40A5-A75E-DFE3FB015ACA}" srcId="{30C0491F-0BA2-460E-B925-5BE97844CF70}" destId="{F397D1F4-D710-4872-A5C0-A4203080A0A3}" srcOrd="1" destOrd="0" parTransId="{AB3AF49A-2EC5-4041-B94C-D3EF81FE4FE4}" sibTransId="{DCA6F98B-B185-4F3E-8326-ABAB8EB8C7A4}"/>
    <dgm:cxn modelId="{1C594300-0B17-4BB9-B399-9C76805F95B3}" type="presOf" srcId="{D88AE889-B1AB-45F2-95CE-4D3CC25C2D2E}" destId="{4B4CED26-4657-442E-B35E-308E06C2165E}" srcOrd="0" destOrd="0" presId="urn:microsoft.com/office/officeart/2005/8/layout/orgChart1"/>
    <dgm:cxn modelId="{949CEC71-A7C2-4D50-8509-FA26F332CD77}" type="presOf" srcId="{C00F9EA2-4941-4449-BF75-20B0A6695FC1}" destId="{2D0E66ED-0449-4891-B424-5930C5AD5041}" srcOrd="1" destOrd="0" presId="urn:microsoft.com/office/officeart/2005/8/layout/orgChart1"/>
    <dgm:cxn modelId="{1C9D8D04-3C0F-45BA-AD22-45D5C06C6D7A}" srcId="{5B700FC4-1FFC-4632-9793-4EE4166C4A90}" destId="{79B2C374-971D-412C-A361-DBBE6DF189EA}" srcOrd="3" destOrd="0" parTransId="{60A758E3-08B0-4235-A9A3-0365BE174CD1}" sibTransId="{7995F016-2106-4E8E-9B6C-1EEDDB5DD507}"/>
    <dgm:cxn modelId="{01A10306-73A8-4776-88E3-0DDDB8A06363}" type="presOf" srcId="{50F5D222-4236-4CA2-B303-3EB206B47DC2}" destId="{9840FFD3-9A50-4A55-8CB9-7F3CF5D3CC16}" srcOrd="0" destOrd="0" presId="urn:microsoft.com/office/officeart/2005/8/layout/orgChart1"/>
    <dgm:cxn modelId="{515A2122-E2EA-45C7-B0C7-5ED261035128}" type="presOf" srcId="{A78E2C40-DAD9-4931-8EB9-0AB34993258A}" destId="{F3DA8A9B-2CD9-432E-B59A-81C6B281120B}" srcOrd="0" destOrd="0" presId="urn:microsoft.com/office/officeart/2005/8/layout/orgChart1"/>
    <dgm:cxn modelId="{FCE18964-EFC2-4C21-A56F-E6DB82185821}" type="presOf" srcId="{60A758E3-08B0-4235-A9A3-0365BE174CD1}" destId="{A901A3DF-7203-41AB-AF28-E6C215AFC69E}" srcOrd="0" destOrd="0" presId="urn:microsoft.com/office/officeart/2005/8/layout/orgChart1"/>
    <dgm:cxn modelId="{447A9761-5B33-49E8-964B-B7F961440CEE}" type="presOf" srcId="{C10B811F-CF65-4E31-AC8C-F091A18E0E09}" destId="{62FEB9E7-5FAC-4824-9475-752AB6000358}" srcOrd="1" destOrd="0" presId="urn:microsoft.com/office/officeart/2005/8/layout/orgChart1"/>
    <dgm:cxn modelId="{0F1EA4C5-3081-42C4-9BAA-494C54442255}" type="presOf" srcId="{CA91F4D8-2762-4FAC-95A6-EC355DDEFBB2}" destId="{118D2A22-7B8D-45E9-84EE-8F9BE66A183E}" srcOrd="0" destOrd="0" presId="urn:microsoft.com/office/officeart/2005/8/layout/orgChart1"/>
    <dgm:cxn modelId="{F4E3A4D1-923E-4C52-88CB-8EE16E27676E}" type="presOf" srcId="{1023F9B3-EBBC-486E-8DC0-D5CECAD9F4E4}" destId="{D95C72F2-F0C6-4ED9-8EB3-9FE2B7DCFFC2}" srcOrd="1" destOrd="0" presId="urn:microsoft.com/office/officeart/2005/8/layout/orgChart1"/>
    <dgm:cxn modelId="{9C2345E8-D42A-4336-9E71-A13CDE2BE802}" type="presOf" srcId="{12D1E398-130C-4F27-83CA-427C893458BF}" destId="{E26DA542-2784-4617-800A-A0230722F5F0}" srcOrd="0" destOrd="0" presId="urn:microsoft.com/office/officeart/2005/8/layout/orgChart1"/>
    <dgm:cxn modelId="{4F50FA38-EF9B-4990-A396-C9DA4499F6B6}" type="presOf" srcId="{1023F9B3-EBBC-486E-8DC0-D5CECAD9F4E4}" destId="{3C317888-BA39-4CF9-98D6-833365547E9C}" srcOrd="0" destOrd="0" presId="urn:microsoft.com/office/officeart/2005/8/layout/orgChart1"/>
    <dgm:cxn modelId="{01F223C0-B5C1-4CA6-825C-8B0A8AAB946B}" type="presOf" srcId="{79B2C374-971D-412C-A361-DBBE6DF189EA}" destId="{C99DB13A-46E7-431C-96F4-17CB9B9AED32}" srcOrd="0" destOrd="0" presId="urn:microsoft.com/office/officeart/2005/8/layout/orgChart1"/>
    <dgm:cxn modelId="{F6164569-72F9-4FA2-A996-E7E0A5A21D1C}" type="presParOf" srcId="{89246F7A-9420-440D-9F95-A2705F830E46}" destId="{F6C679F7-1E23-4BF6-B590-5DE82F1B51E7}" srcOrd="0" destOrd="0" presId="urn:microsoft.com/office/officeart/2005/8/layout/orgChart1"/>
    <dgm:cxn modelId="{A33BA8C5-32BC-4091-BF94-FC70D41FC653}" type="presParOf" srcId="{F6C679F7-1E23-4BF6-B590-5DE82F1B51E7}" destId="{417BE2CB-9F45-402E-907C-9DA8EE0ED595}" srcOrd="0" destOrd="0" presId="urn:microsoft.com/office/officeart/2005/8/layout/orgChart1"/>
    <dgm:cxn modelId="{B7E28560-CF98-4FFD-9A4F-FAE724457B5A}" type="presParOf" srcId="{417BE2CB-9F45-402E-907C-9DA8EE0ED595}" destId="{E1F3F141-B9DC-485C-BD29-14E7D50E8003}" srcOrd="0" destOrd="0" presId="urn:microsoft.com/office/officeart/2005/8/layout/orgChart1"/>
    <dgm:cxn modelId="{A30B9AE7-CC86-432E-BC53-098DEAC7BAD3}" type="presParOf" srcId="{417BE2CB-9F45-402E-907C-9DA8EE0ED595}" destId="{535A0504-B6D6-4A81-A540-4FC5B1BA36A4}" srcOrd="1" destOrd="0" presId="urn:microsoft.com/office/officeart/2005/8/layout/orgChart1"/>
    <dgm:cxn modelId="{667C68A3-C12A-44B2-BD4A-1BBACEDC1207}" type="presParOf" srcId="{F6C679F7-1E23-4BF6-B590-5DE82F1B51E7}" destId="{4CD839D9-417F-4201-9144-AD2247BAE196}" srcOrd="1" destOrd="0" presId="urn:microsoft.com/office/officeart/2005/8/layout/orgChart1"/>
    <dgm:cxn modelId="{16FFB2F7-6755-413F-8987-66B977348B8E}" type="presParOf" srcId="{4CD839D9-417F-4201-9144-AD2247BAE196}" destId="{DE4B3D37-47FC-401A-920A-43A1E875C3F9}" srcOrd="0" destOrd="0" presId="urn:microsoft.com/office/officeart/2005/8/layout/orgChart1"/>
    <dgm:cxn modelId="{747A5576-D592-4B13-8F9E-965F382D005F}" type="presParOf" srcId="{4CD839D9-417F-4201-9144-AD2247BAE196}" destId="{294D0195-A0AE-4F66-B99C-16AA3B479A53}" srcOrd="1" destOrd="0" presId="urn:microsoft.com/office/officeart/2005/8/layout/orgChart1"/>
    <dgm:cxn modelId="{30708578-8015-4213-8D22-B82C49D56DFA}" type="presParOf" srcId="{294D0195-A0AE-4F66-B99C-16AA3B479A53}" destId="{2A432E7B-87D7-4C46-BDEC-96B06F51E1E7}" srcOrd="0" destOrd="0" presId="urn:microsoft.com/office/officeart/2005/8/layout/orgChart1"/>
    <dgm:cxn modelId="{FDC6F724-5D66-4BCF-9B34-8AFE5C1E10B9}" type="presParOf" srcId="{2A432E7B-87D7-4C46-BDEC-96B06F51E1E7}" destId="{F2CF026D-A886-4B7D-8A6A-7F938E653565}" srcOrd="0" destOrd="0" presId="urn:microsoft.com/office/officeart/2005/8/layout/orgChart1"/>
    <dgm:cxn modelId="{28ABDF18-AAC5-4F7A-81B9-659DA80EBC9A}" type="presParOf" srcId="{2A432E7B-87D7-4C46-BDEC-96B06F51E1E7}" destId="{776C4CAE-E059-4A99-8C78-6FD8805A3C62}" srcOrd="1" destOrd="0" presId="urn:microsoft.com/office/officeart/2005/8/layout/orgChart1"/>
    <dgm:cxn modelId="{A94C5E5F-3234-4D9F-B5EB-5942A814ADCD}" type="presParOf" srcId="{294D0195-A0AE-4F66-B99C-16AA3B479A53}" destId="{3D008229-E108-4D42-A68F-F674CDA90FD6}" srcOrd="1" destOrd="0" presId="urn:microsoft.com/office/officeart/2005/8/layout/orgChart1"/>
    <dgm:cxn modelId="{98752F1E-1CCF-4C1F-BDF0-F2B73C66C81B}" type="presParOf" srcId="{294D0195-A0AE-4F66-B99C-16AA3B479A53}" destId="{DF0161CD-5FC1-4012-B85F-6624B1858D44}" srcOrd="2" destOrd="0" presId="urn:microsoft.com/office/officeart/2005/8/layout/orgChart1"/>
    <dgm:cxn modelId="{2801C4B3-3966-4F75-A67A-47DBEA43E78F}" type="presParOf" srcId="{4CD839D9-417F-4201-9144-AD2247BAE196}" destId="{6EDC1541-06CC-4C85-A003-4B5D0DBD2C0B}" srcOrd="2" destOrd="0" presId="urn:microsoft.com/office/officeart/2005/8/layout/orgChart1"/>
    <dgm:cxn modelId="{50B92BC4-1D2D-4B1F-A1E9-B3A8772A3E3E}" type="presParOf" srcId="{4CD839D9-417F-4201-9144-AD2247BAE196}" destId="{97D9062B-7746-4F76-B50D-AD7D2C1F6EFE}" srcOrd="3" destOrd="0" presId="urn:microsoft.com/office/officeart/2005/8/layout/orgChart1"/>
    <dgm:cxn modelId="{B0435006-4C6B-41DA-A9F7-7AC1CEAF0908}" type="presParOf" srcId="{97D9062B-7746-4F76-B50D-AD7D2C1F6EFE}" destId="{E966112E-9F2A-4078-A193-6AB9940AF564}" srcOrd="0" destOrd="0" presId="urn:microsoft.com/office/officeart/2005/8/layout/orgChart1"/>
    <dgm:cxn modelId="{1F02C8D1-D999-4DAE-9090-FBA54F45DEFB}" type="presParOf" srcId="{E966112E-9F2A-4078-A193-6AB9940AF564}" destId="{8C96E335-315A-4F85-A070-B039416CFD63}" srcOrd="0" destOrd="0" presId="urn:microsoft.com/office/officeart/2005/8/layout/orgChart1"/>
    <dgm:cxn modelId="{B67C463B-8C0B-4D10-B360-64F5193F6624}" type="presParOf" srcId="{E966112E-9F2A-4078-A193-6AB9940AF564}" destId="{FF17DAE4-4DE8-448D-83EA-1314FF648C72}" srcOrd="1" destOrd="0" presId="urn:microsoft.com/office/officeart/2005/8/layout/orgChart1"/>
    <dgm:cxn modelId="{36136AB1-4236-497B-8B9A-41D9C3D9D17E}" type="presParOf" srcId="{97D9062B-7746-4F76-B50D-AD7D2C1F6EFE}" destId="{B5F01C2E-D03C-49AF-A547-C37D4F63ACFE}" srcOrd="1" destOrd="0" presId="urn:microsoft.com/office/officeart/2005/8/layout/orgChart1"/>
    <dgm:cxn modelId="{05DDA77D-9752-4F35-95C6-E9D1079CF14B}" type="presParOf" srcId="{97D9062B-7746-4F76-B50D-AD7D2C1F6EFE}" destId="{A8EE65AC-14E3-440B-B838-9779557FD96D}" srcOrd="2" destOrd="0" presId="urn:microsoft.com/office/officeart/2005/8/layout/orgChart1"/>
    <dgm:cxn modelId="{541192D4-E2DB-4721-825E-44C079407C86}" type="presParOf" srcId="{4CD839D9-417F-4201-9144-AD2247BAE196}" destId="{703D6A74-1F7F-490A-A61E-3138FEC44AFE}" srcOrd="4" destOrd="0" presId="urn:microsoft.com/office/officeart/2005/8/layout/orgChart1"/>
    <dgm:cxn modelId="{80B73083-7660-4B57-BD0F-092A7DCF2EB4}" type="presParOf" srcId="{4CD839D9-417F-4201-9144-AD2247BAE196}" destId="{646DC095-F2D3-4BE1-9126-E52F250866FA}" srcOrd="5" destOrd="0" presId="urn:microsoft.com/office/officeart/2005/8/layout/orgChart1"/>
    <dgm:cxn modelId="{A2876895-F784-402E-AC40-ACAA94A119C7}" type="presParOf" srcId="{646DC095-F2D3-4BE1-9126-E52F250866FA}" destId="{27E32C69-DB8F-409F-A5E9-1152DD0D435D}" srcOrd="0" destOrd="0" presId="urn:microsoft.com/office/officeart/2005/8/layout/orgChart1"/>
    <dgm:cxn modelId="{F1A2AFC8-64C6-45F2-BDE5-E69F47119AAD}" type="presParOf" srcId="{27E32C69-DB8F-409F-A5E9-1152DD0D435D}" destId="{118D2A22-7B8D-45E9-84EE-8F9BE66A183E}" srcOrd="0" destOrd="0" presId="urn:microsoft.com/office/officeart/2005/8/layout/orgChart1"/>
    <dgm:cxn modelId="{373D30DA-6F80-418C-B9C6-AC013414B758}" type="presParOf" srcId="{27E32C69-DB8F-409F-A5E9-1152DD0D435D}" destId="{413CFEF1-B1CA-4461-A553-20E575D74BC0}" srcOrd="1" destOrd="0" presId="urn:microsoft.com/office/officeart/2005/8/layout/orgChart1"/>
    <dgm:cxn modelId="{EA895569-149E-4840-954B-40F79D6A5370}" type="presParOf" srcId="{646DC095-F2D3-4BE1-9126-E52F250866FA}" destId="{44D80C3D-0171-48AA-8C77-8A2FE733FDEE}" srcOrd="1" destOrd="0" presId="urn:microsoft.com/office/officeart/2005/8/layout/orgChart1"/>
    <dgm:cxn modelId="{DC6383B0-E98E-4E16-ACF5-A53D6F3DA248}" type="presParOf" srcId="{646DC095-F2D3-4BE1-9126-E52F250866FA}" destId="{94316B5C-84DF-444F-BDD4-ED9D3E9E9427}" srcOrd="2" destOrd="0" presId="urn:microsoft.com/office/officeart/2005/8/layout/orgChart1"/>
    <dgm:cxn modelId="{A575D762-723B-42C3-A188-AF16AFB75899}" type="presParOf" srcId="{4CD839D9-417F-4201-9144-AD2247BAE196}" destId="{09D6BB1F-BE20-406F-9492-A853083B7CA2}" srcOrd="6" destOrd="0" presId="urn:microsoft.com/office/officeart/2005/8/layout/orgChart1"/>
    <dgm:cxn modelId="{49703B66-0D2C-4B8C-9798-A85B464F345F}" type="presParOf" srcId="{4CD839D9-417F-4201-9144-AD2247BAE196}" destId="{5A2C8797-F05E-469C-9A44-C9FD01A42A41}" srcOrd="7" destOrd="0" presId="urn:microsoft.com/office/officeart/2005/8/layout/orgChart1"/>
    <dgm:cxn modelId="{5E8FB348-DB72-475A-BE7F-6C8727B245DA}" type="presParOf" srcId="{5A2C8797-F05E-469C-9A44-C9FD01A42A41}" destId="{DC0277E7-D637-453A-A6FB-0E097A6014B5}" srcOrd="0" destOrd="0" presId="urn:microsoft.com/office/officeart/2005/8/layout/orgChart1"/>
    <dgm:cxn modelId="{AA42403F-0EE4-401C-A4E9-A13148E39311}" type="presParOf" srcId="{DC0277E7-D637-453A-A6FB-0E097A6014B5}" destId="{3C317888-BA39-4CF9-98D6-833365547E9C}" srcOrd="0" destOrd="0" presId="urn:microsoft.com/office/officeart/2005/8/layout/orgChart1"/>
    <dgm:cxn modelId="{BAA57552-5619-40EA-AD5E-FD80AE90A600}" type="presParOf" srcId="{DC0277E7-D637-453A-A6FB-0E097A6014B5}" destId="{D95C72F2-F0C6-4ED9-8EB3-9FE2B7DCFFC2}" srcOrd="1" destOrd="0" presId="urn:microsoft.com/office/officeart/2005/8/layout/orgChart1"/>
    <dgm:cxn modelId="{FA85FFDF-5660-462E-A204-FDC54144F42A}" type="presParOf" srcId="{5A2C8797-F05E-469C-9A44-C9FD01A42A41}" destId="{6DC523BD-DF57-4790-87A0-F48E94C6080F}" srcOrd="1" destOrd="0" presId="urn:microsoft.com/office/officeart/2005/8/layout/orgChart1"/>
    <dgm:cxn modelId="{616A5E17-32ED-49BA-964C-0EDF46914155}" type="presParOf" srcId="{5A2C8797-F05E-469C-9A44-C9FD01A42A41}" destId="{7D68AB8E-16F7-4F39-ACC5-F35F6308DB7F}" srcOrd="2" destOrd="0" presId="urn:microsoft.com/office/officeart/2005/8/layout/orgChart1"/>
    <dgm:cxn modelId="{C7CA3E57-C08A-42AB-8547-11340CC0EC03}" type="presParOf" srcId="{4CD839D9-417F-4201-9144-AD2247BAE196}" destId="{4B4CED26-4657-442E-B35E-308E06C2165E}" srcOrd="8" destOrd="0" presId="urn:microsoft.com/office/officeart/2005/8/layout/orgChart1"/>
    <dgm:cxn modelId="{5A58A544-46A7-48FF-855C-8EC2AC5D32BD}" type="presParOf" srcId="{4CD839D9-417F-4201-9144-AD2247BAE196}" destId="{D827C106-B4F1-4D95-BD56-BEB7D2D84B72}" srcOrd="9" destOrd="0" presId="urn:microsoft.com/office/officeart/2005/8/layout/orgChart1"/>
    <dgm:cxn modelId="{A3827945-8495-40C3-8235-C850553EF20A}" type="presParOf" srcId="{D827C106-B4F1-4D95-BD56-BEB7D2D84B72}" destId="{8238E0CC-7F29-47E3-93BB-220432C7528C}" srcOrd="0" destOrd="0" presId="urn:microsoft.com/office/officeart/2005/8/layout/orgChart1"/>
    <dgm:cxn modelId="{4C06FB3D-CEFD-43B5-BA42-1CCD24B0D65F}" type="presParOf" srcId="{8238E0CC-7F29-47E3-93BB-220432C7528C}" destId="{703D5BEF-FC86-4C4A-86BA-63BF66656E12}" srcOrd="0" destOrd="0" presId="urn:microsoft.com/office/officeart/2005/8/layout/orgChart1"/>
    <dgm:cxn modelId="{05325A61-84F2-4886-962E-99F1103F9A5B}" type="presParOf" srcId="{8238E0CC-7F29-47E3-93BB-220432C7528C}" destId="{DA105CBD-A180-4A51-AE91-398C69AC8607}" srcOrd="1" destOrd="0" presId="urn:microsoft.com/office/officeart/2005/8/layout/orgChart1"/>
    <dgm:cxn modelId="{B307E4DF-8AD0-44B5-9488-0956434F9D44}" type="presParOf" srcId="{D827C106-B4F1-4D95-BD56-BEB7D2D84B72}" destId="{B5343757-63C3-4C4A-81D8-F422BADF5991}" srcOrd="1" destOrd="0" presId="urn:microsoft.com/office/officeart/2005/8/layout/orgChart1"/>
    <dgm:cxn modelId="{356779AB-087D-4E2A-B142-2563259E6FA3}" type="presParOf" srcId="{D827C106-B4F1-4D95-BD56-BEB7D2D84B72}" destId="{C57A5DE3-AC71-472B-B5AA-1CFD802B82D0}" srcOrd="2" destOrd="0" presId="urn:microsoft.com/office/officeart/2005/8/layout/orgChart1"/>
    <dgm:cxn modelId="{05730C57-935E-4DD3-BE20-01D531270A09}" type="presParOf" srcId="{4CD839D9-417F-4201-9144-AD2247BAE196}" destId="{AFA3D26D-85B8-45BA-8B01-580E761DC5DD}" srcOrd="10" destOrd="0" presId="urn:microsoft.com/office/officeart/2005/8/layout/orgChart1"/>
    <dgm:cxn modelId="{39920CB2-D5B9-4650-A784-C975DF03B9DF}" type="presParOf" srcId="{4CD839D9-417F-4201-9144-AD2247BAE196}" destId="{448F6579-F8B3-4D36-852A-DA187C9A3DC8}" srcOrd="11" destOrd="0" presId="urn:microsoft.com/office/officeart/2005/8/layout/orgChart1"/>
    <dgm:cxn modelId="{F8D5AB94-4405-4F37-8447-CE7EC4978DC8}" type="presParOf" srcId="{448F6579-F8B3-4D36-852A-DA187C9A3DC8}" destId="{E88DF970-F0F1-4027-9764-5E2BF0905E93}" srcOrd="0" destOrd="0" presId="urn:microsoft.com/office/officeart/2005/8/layout/orgChart1"/>
    <dgm:cxn modelId="{140386C0-70EF-4B8E-B7A0-D059A806ED1D}" type="presParOf" srcId="{E88DF970-F0F1-4027-9764-5E2BF0905E93}" destId="{E26DA542-2784-4617-800A-A0230722F5F0}" srcOrd="0" destOrd="0" presId="urn:microsoft.com/office/officeart/2005/8/layout/orgChart1"/>
    <dgm:cxn modelId="{D3041A24-46F2-4087-83E5-DF3AC0BE9554}" type="presParOf" srcId="{E88DF970-F0F1-4027-9764-5E2BF0905E93}" destId="{BEF46CF5-7234-4A46-BA7B-10AF7011AF5B}" srcOrd="1" destOrd="0" presId="urn:microsoft.com/office/officeart/2005/8/layout/orgChart1"/>
    <dgm:cxn modelId="{1F81ADF3-D35D-4771-A89F-FFEB8F5CFD92}" type="presParOf" srcId="{448F6579-F8B3-4D36-852A-DA187C9A3DC8}" destId="{047D8CB4-3F7B-445A-92CA-29AC354D2CB8}" srcOrd="1" destOrd="0" presId="urn:microsoft.com/office/officeart/2005/8/layout/orgChart1"/>
    <dgm:cxn modelId="{CE2CDA53-EEA0-4C57-A788-11BC1D042F9E}" type="presParOf" srcId="{448F6579-F8B3-4D36-852A-DA187C9A3DC8}" destId="{7604B311-52E6-4627-96C3-B812109E4BE6}" srcOrd="2" destOrd="0" presId="urn:microsoft.com/office/officeart/2005/8/layout/orgChart1"/>
    <dgm:cxn modelId="{2376180F-921A-44F5-8858-0D9D0606728A}" type="presParOf" srcId="{4CD839D9-417F-4201-9144-AD2247BAE196}" destId="{D060AE3A-D72B-4613-9475-41EE5FB143CB}" srcOrd="12" destOrd="0" presId="urn:microsoft.com/office/officeart/2005/8/layout/orgChart1"/>
    <dgm:cxn modelId="{75C52B7F-0551-4C34-85ED-66F1925C5B85}" type="presParOf" srcId="{4CD839D9-417F-4201-9144-AD2247BAE196}" destId="{FBEB6DA7-2A05-4D49-AFFF-BE7517B292CD}" srcOrd="13" destOrd="0" presId="urn:microsoft.com/office/officeart/2005/8/layout/orgChart1"/>
    <dgm:cxn modelId="{3F10A118-40EF-4000-BBE9-B103BAD58A68}" type="presParOf" srcId="{FBEB6DA7-2A05-4D49-AFFF-BE7517B292CD}" destId="{44E5198D-A168-46DF-9CE9-32FF59BA8D10}" srcOrd="0" destOrd="0" presId="urn:microsoft.com/office/officeart/2005/8/layout/orgChart1"/>
    <dgm:cxn modelId="{9B9AE246-454A-4656-95AF-A11249D9875E}" type="presParOf" srcId="{44E5198D-A168-46DF-9CE9-32FF59BA8D10}" destId="{F3DA8A9B-2CD9-432E-B59A-81C6B281120B}" srcOrd="0" destOrd="0" presId="urn:microsoft.com/office/officeart/2005/8/layout/orgChart1"/>
    <dgm:cxn modelId="{49E73073-89A8-4A64-9192-E23260221D6A}" type="presParOf" srcId="{44E5198D-A168-46DF-9CE9-32FF59BA8D10}" destId="{35AEA024-D837-46AA-A777-2D536839EFC4}" srcOrd="1" destOrd="0" presId="urn:microsoft.com/office/officeart/2005/8/layout/orgChart1"/>
    <dgm:cxn modelId="{F96DA4D9-3B15-40BE-BB22-CE3D3B9C83F4}" type="presParOf" srcId="{FBEB6DA7-2A05-4D49-AFFF-BE7517B292CD}" destId="{51AD1DDF-1C33-40A6-9202-3BB9959E5F51}" srcOrd="1" destOrd="0" presId="urn:microsoft.com/office/officeart/2005/8/layout/orgChart1"/>
    <dgm:cxn modelId="{059DF026-BC8D-4610-8D88-E4F7BD33C307}" type="presParOf" srcId="{FBEB6DA7-2A05-4D49-AFFF-BE7517B292CD}" destId="{2596E3EC-AD35-4118-8693-1EB78509496C}" srcOrd="2" destOrd="0" presId="urn:microsoft.com/office/officeart/2005/8/layout/orgChart1"/>
    <dgm:cxn modelId="{DE910CE4-AED6-4C40-96C4-DA4F08AE1CA3}" type="presParOf" srcId="{4CD839D9-417F-4201-9144-AD2247BAE196}" destId="{CE9E92D5-B70E-4EE0-BC28-362EE7D0F8C8}" srcOrd="14" destOrd="0" presId="urn:microsoft.com/office/officeart/2005/8/layout/orgChart1"/>
    <dgm:cxn modelId="{28C94FF3-6F3E-4AC9-9CE0-28FB01234433}" type="presParOf" srcId="{4CD839D9-417F-4201-9144-AD2247BAE196}" destId="{3B996089-7C8A-42A1-9C9E-A40DC08A6A49}" srcOrd="15" destOrd="0" presId="urn:microsoft.com/office/officeart/2005/8/layout/orgChart1"/>
    <dgm:cxn modelId="{A31EA75E-6B23-42D5-B5C7-B0B97CD3FE23}" type="presParOf" srcId="{3B996089-7C8A-42A1-9C9E-A40DC08A6A49}" destId="{5CA104C1-FA26-41E2-A894-8A4EB982326C}" srcOrd="0" destOrd="0" presId="urn:microsoft.com/office/officeart/2005/8/layout/orgChart1"/>
    <dgm:cxn modelId="{79AF7441-ED72-4F26-B2A1-AA3B08BA31B5}" type="presParOf" srcId="{5CA104C1-FA26-41E2-A894-8A4EB982326C}" destId="{DF6E9B0C-B603-49D0-BAED-985311F6830C}" srcOrd="0" destOrd="0" presId="urn:microsoft.com/office/officeart/2005/8/layout/orgChart1"/>
    <dgm:cxn modelId="{2CFA221D-26A1-4173-ABBB-C1A7D5EFE252}" type="presParOf" srcId="{5CA104C1-FA26-41E2-A894-8A4EB982326C}" destId="{B3A6444E-1041-491A-B951-DDDEB9D4AA35}" srcOrd="1" destOrd="0" presId="urn:microsoft.com/office/officeart/2005/8/layout/orgChart1"/>
    <dgm:cxn modelId="{415F2F12-3B22-4EFF-BB9A-A69C5783A83B}" type="presParOf" srcId="{3B996089-7C8A-42A1-9C9E-A40DC08A6A49}" destId="{4A7CBAD6-A22C-4097-8B94-C3856D903690}" srcOrd="1" destOrd="0" presId="urn:microsoft.com/office/officeart/2005/8/layout/orgChart1"/>
    <dgm:cxn modelId="{6EF2DC45-358C-40B3-B1D3-32F35BBA4486}" type="presParOf" srcId="{4A7CBAD6-A22C-4097-8B94-C3856D903690}" destId="{17ADB1A2-5804-46C3-A35D-2FCE95EF8349}" srcOrd="0" destOrd="0" presId="urn:microsoft.com/office/officeart/2005/8/layout/orgChart1"/>
    <dgm:cxn modelId="{EFF133D3-AB64-4662-8EB1-0517733BF198}" type="presParOf" srcId="{4A7CBAD6-A22C-4097-8B94-C3856D903690}" destId="{CEE64115-A7DD-470B-997E-402A7C1F824A}" srcOrd="1" destOrd="0" presId="urn:microsoft.com/office/officeart/2005/8/layout/orgChart1"/>
    <dgm:cxn modelId="{E1510206-251D-46C0-90E6-335CE3BE2C30}" type="presParOf" srcId="{CEE64115-A7DD-470B-997E-402A7C1F824A}" destId="{0ED94432-F516-4282-BB02-BF1B76848E04}" srcOrd="0" destOrd="0" presId="urn:microsoft.com/office/officeart/2005/8/layout/orgChart1"/>
    <dgm:cxn modelId="{B7F37799-E77C-48C9-B663-2F86D27A8164}" type="presParOf" srcId="{0ED94432-F516-4282-BB02-BF1B76848E04}" destId="{5F6AB274-66B7-4E58-B1A4-212081A2F753}" srcOrd="0" destOrd="0" presId="urn:microsoft.com/office/officeart/2005/8/layout/orgChart1"/>
    <dgm:cxn modelId="{020EB593-F3D7-4EA7-9CD4-843C4154CCB8}" type="presParOf" srcId="{0ED94432-F516-4282-BB02-BF1B76848E04}" destId="{2D0E66ED-0449-4891-B424-5930C5AD5041}" srcOrd="1" destOrd="0" presId="urn:microsoft.com/office/officeart/2005/8/layout/orgChart1"/>
    <dgm:cxn modelId="{E31A6E16-A478-4419-A490-84E9C74DD258}" type="presParOf" srcId="{CEE64115-A7DD-470B-997E-402A7C1F824A}" destId="{1DF9E5E9-F348-47A3-B422-17B5770CF285}" srcOrd="1" destOrd="0" presId="urn:microsoft.com/office/officeart/2005/8/layout/orgChart1"/>
    <dgm:cxn modelId="{A63F6679-3AF3-46E1-9706-5E8D9187A8BE}" type="presParOf" srcId="{CEE64115-A7DD-470B-997E-402A7C1F824A}" destId="{07D94189-57A4-4973-B9D1-7E63CE6BD3F0}" srcOrd="2" destOrd="0" presId="urn:microsoft.com/office/officeart/2005/8/layout/orgChart1"/>
    <dgm:cxn modelId="{FF9D9EE0-E33A-4EAE-9926-7FF8B259FB54}" type="presParOf" srcId="{4A7CBAD6-A22C-4097-8B94-C3856D903690}" destId="{3BD3CF00-3C64-4AFE-A4F2-84E733B44B8D}" srcOrd="2" destOrd="0" presId="urn:microsoft.com/office/officeart/2005/8/layout/orgChart1"/>
    <dgm:cxn modelId="{63AFDA75-8CBE-4AB1-8309-B7312DED580C}" type="presParOf" srcId="{4A7CBAD6-A22C-4097-8B94-C3856D903690}" destId="{EAA6155B-B3F5-459F-B87E-A24D594187B3}" srcOrd="3" destOrd="0" presId="urn:microsoft.com/office/officeart/2005/8/layout/orgChart1"/>
    <dgm:cxn modelId="{7232CC1E-53D0-40F1-9089-03DA60FE00A5}" type="presParOf" srcId="{EAA6155B-B3F5-459F-B87E-A24D594187B3}" destId="{E880B555-9CFA-4DDB-B878-68690CD49C37}" srcOrd="0" destOrd="0" presId="urn:microsoft.com/office/officeart/2005/8/layout/orgChart1"/>
    <dgm:cxn modelId="{E92718A7-14CF-4540-8EC5-A69FFD604461}" type="presParOf" srcId="{E880B555-9CFA-4DDB-B878-68690CD49C37}" destId="{0FC0DD90-9342-4CCD-A5DB-44525CE413DC}" srcOrd="0" destOrd="0" presId="urn:microsoft.com/office/officeart/2005/8/layout/orgChart1"/>
    <dgm:cxn modelId="{27BE8B60-1E34-4B9E-9071-0A265794BEAD}" type="presParOf" srcId="{E880B555-9CFA-4DDB-B878-68690CD49C37}" destId="{9058007F-1052-425B-9855-BBF00FF77A72}" srcOrd="1" destOrd="0" presId="urn:microsoft.com/office/officeart/2005/8/layout/orgChart1"/>
    <dgm:cxn modelId="{B68E75DF-4316-4F5F-BD22-95A6DD780033}" type="presParOf" srcId="{EAA6155B-B3F5-459F-B87E-A24D594187B3}" destId="{CC6837C5-A7DA-4AC6-9664-C45B82B162C8}" srcOrd="1" destOrd="0" presId="urn:microsoft.com/office/officeart/2005/8/layout/orgChart1"/>
    <dgm:cxn modelId="{EDE2C00B-7D97-4AA8-9C2E-4ABC96BB0648}" type="presParOf" srcId="{EAA6155B-B3F5-459F-B87E-A24D594187B3}" destId="{72D8AB1C-B649-46FA-945B-6DC329D72FAB}" srcOrd="2" destOrd="0" presId="urn:microsoft.com/office/officeart/2005/8/layout/orgChart1"/>
    <dgm:cxn modelId="{77A9F2F1-A174-4805-9DE9-CAC7F88D9B66}" type="presParOf" srcId="{4A7CBAD6-A22C-4097-8B94-C3856D903690}" destId="{A621F872-991A-434A-A8AD-22DB489F4BF5}" srcOrd="4" destOrd="0" presId="urn:microsoft.com/office/officeart/2005/8/layout/orgChart1"/>
    <dgm:cxn modelId="{23547D8C-10A8-411A-9A3C-03B544835D75}" type="presParOf" srcId="{4A7CBAD6-A22C-4097-8B94-C3856D903690}" destId="{4E277485-2EFF-4C63-B662-EF7D7C68F07E}" srcOrd="5" destOrd="0" presId="urn:microsoft.com/office/officeart/2005/8/layout/orgChart1"/>
    <dgm:cxn modelId="{A42D9060-D5E0-44A0-8DE2-3920E29BCAFC}" type="presParOf" srcId="{4E277485-2EFF-4C63-B662-EF7D7C68F07E}" destId="{EEC6424E-FCDD-4D06-A325-00FA5275AC32}" srcOrd="0" destOrd="0" presId="urn:microsoft.com/office/officeart/2005/8/layout/orgChart1"/>
    <dgm:cxn modelId="{F8A084DB-AD47-46FD-B260-5C0112CADA24}" type="presParOf" srcId="{EEC6424E-FCDD-4D06-A325-00FA5275AC32}" destId="{C3F124DD-B859-4007-B3BD-743B2342A100}" srcOrd="0" destOrd="0" presId="urn:microsoft.com/office/officeart/2005/8/layout/orgChart1"/>
    <dgm:cxn modelId="{28FD87C8-A081-437D-BCDE-16D464C95A59}" type="presParOf" srcId="{EEC6424E-FCDD-4D06-A325-00FA5275AC32}" destId="{2AE24310-016C-4F62-AB1F-8C33BC414A39}" srcOrd="1" destOrd="0" presId="urn:microsoft.com/office/officeart/2005/8/layout/orgChart1"/>
    <dgm:cxn modelId="{079F661E-9033-4598-84B7-241E3E5DB06D}" type="presParOf" srcId="{4E277485-2EFF-4C63-B662-EF7D7C68F07E}" destId="{83008B38-3105-4603-9316-F84C6330146A}" srcOrd="1" destOrd="0" presId="urn:microsoft.com/office/officeart/2005/8/layout/orgChart1"/>
    <dgm:cxn modelId="{F874F295-6B70-423E-A050-1B3F01895958}" type="presParOf" srcId="{4E277485-2EFF-4C63-B662-EF7D7C68F07E}" destId="{EC187FA3-A731-488E-ADFC-CD2D93F1D62D}" srcOrd="2" destOrd="0" presId="urn:microsoft.com/office/officeart/2005/8/layout/orgChart1"/>
    <dgm:cxn modelId="{C1F40B27-9F09-4D62-8663-7A9A8CF688E4}" type="presParOf" srcId="{4A7CBAD6-A22C-4097-8B94-C3856D903690}" destId="{A901A3DF-7203-41AB-AF28-E6C215AFC69E}" srcOrd="6" destOrd="0" presId="urn:microsoft.com/office/officeart/2005/8/layout/orgChart1"/>
    <dgm:cxn modelId="{32C58FBD-4828-465F-890E-22AA2B5846EB}" type="presParOf" srcId="{4A7CBAD6-A22C-4097-8B94-C3856D903690}" destId="{6629CC51-E53E-4B94-B312-9EF0E0A2131C}" srcOrd="7" destOrd="0" presId="urn:microsoft.com/office/officeart/2005/8/layout/orgChart1"/>
    <dgm:cxn modelId="{7DC07B21-E24F-4F50-A6EB-EEBD5E34AB38}" type="presParOf" srcId="{6629CC51-E53E-4B94-B312-9EF0E0A2131C}" destId="{46073AD9-C2CA-4A09-9BFA-22C5138BB88A}" srcOrd="0" destOrd="0" presId="urn:microsoft.com/office/officeart/2005/8/layout/orgChart1"/>
    <dgm:cxn modelId="{50761AE3-F6E5-461D-A3C1-7AED2FC506CF}" type="presParOf" srcId="{46073AD9-C2CA-4A09-9BFA-22C5138BB88A}" destId="{C99DB13A-46E7-431C-96F4-17CB9B9AED32}" srcOrd="0" destOrd="0" presId="urn:microsoft.com/office/officeart/2005/8/layout/orgChart1"/>
    <dgm:cxn modelId="{9B4E2B10-9091-4188-82DD-5E6DF42C44E1}" type="presParOf" srcId="{46073AD9-C2CA-4A09-9BFA-22C5138BB88A}" destId="{DA3B8229-22B8-415F-BCE4-CF51419BDD5D}" srcOrd="1" destOrd="0" presId="urn:microsoft.com/office/officeart/2005/8/layout/orgChart1"/>
    <dgm:cxn modelId="{C327B22E-6293-4DD5-A319-277258B16138}" type="presParOf" srcId="{6629CC51-E53E-4B94-B312-9EF0E0A2131C}" destId="{963FCF71-C6E7-4F4D-98C3-14C30C73A823}" srcOrd="1" destOrd="0" presId="urn:microsoft.com/office/officeart/2005/8/layout/orgChart1"/>
    <dgm:cxn modelId="{AEBB6D14-0063-46FA-A7B5-902EC87F4D8D}" type="presParOf" srcId="{6629CC51-E53E-4B94-B312-9EF0E0A2131C}" destId="{725A6461-8AF3-49A2-8870-21B9C25F5CF0}" srcOrd="2" destOrd="0" presId="urn:microsoft.com/office/officeart/2005/8/layout/orgChart1"/>
    <dgm:cxn modelId="{806F91A4-23A2-4380-8325-A0A1FD1B883C}" type="presParOf" srcId="{4A7CBAD6-A22C-4097-8B94-C3856D903690}" destId="{9840FFD3-9A50-4A55-8CB9-7F3CF5D3CC16}" srcOrd="8" destOrd="0" presId="urn:microsoft.com/office/officeart/2005/8/layout/orgChart1"/>
    <dgm:cxn modelId="{F76E64B6-19E4-4BAF-8274-DFD924563FF4}" type="presParOf" srcId="{4A7CBAD6-A22C-4097-8B94-C3856D903690}" destId="{F23F75C6-242F-4BE9-AA17-A9A3D5C311BB}" srcOrd="9" destOrd="0" presId="urn:microsoft.com/office/officeart/2005/8/layout/orgChart1"/>
    <dgm:cxn modelId="{7857A1D1-49FE-4A0B-9FBF-1618D3620925}" type="presParOf" srcId="{F23F75C6-242F-4BE9-AA17-A9A3D5C311BB}" destId="{68DA259C-C7DB-423F-8264-8E05880BDC09}" srcOrd="0" destOrd="0" presId="urn:microsoft.com/office/officeart/2005/8/layout/orgChart1"/>
    <dgm:cxn modelId="{3A8669E9-D67D-47F7-AA4B-AEF39284D891}" type="presParOf" srcId="{68DA259C-C7DB-423F-8264-8E05880BDC09}" destId="{6AA67B90-303E-4A08-AFF2-7C9F14C00B90}" srcOrd="0" destOrd="0" presId="urn:microsoft.com/office/officeart/2005/8/layout/orgChart1"/>
    <dgm:cxn modelId="{67A7529E-27CE-4419-A6D3-92F1A9DF350C}" type="presParOf" srcId="{68DA259C-C7DB-423F-8264-8E05880BDC09}" destId="{62FEB9E7-5FAC-4824-9475-752AB6000358}" srcOrd="1" destOrd="0" presId="urn:microsoft.com/office/officeart/2005/8/layout/orgChart1"/>
    <dgm:cxn modelId="{ADB195D9-2BBB-498B-B6E0-FE9256AE7D25}" type="presParOf" srcId="{F23F75C6-242F-4BE9-AA17-A9A3D5C311BB}" destId="{073710B6-535B-4364-8E25-96011953FE23}" srcOrd="1" destOrd="0" presId="urn:microsoft.com/office/officeart/2005/8/layout/orgChart1"/>
    <dgm:cxn modelId="{92AE3003-BD7B-436B-ADFE-3F2154E1CEC3}" type="presParOf" srcId="{F23F75C6-242F-4BE9-AA17-A9A3D5C311BB}" destId="{6D9AEDC1-D0AF-42C8-B25B-104CF6C215AB}" srcOrd="2" destOrd="0" presId="urn:microsoft.com/office/officeart/2005/8/layout/orgChart1"/>
    <dgm:cxn modelId="{244FF241-B772-4524-9C67-B18356E7BA49}" type="presParOf" srcId="{3B996089-7C8A-42A1-9C9E-A40DC08A6A49}" destId="{BEBE6ADD-464B-47F6-82DF-CB14CE6BC71F}" srcOrd="2" destOrd="0" presId="urn:microsoft.com/office/officeart/2005/8/layout/orgChart1"/>
    <dgm:cxn modelId="{FBF31016-3C95-4336-9207-862684762512}" type="presParOf" srcId="{F6C679F7-1E23-4BF6-B590-5DE82F1B51E7}" destId="{87952F4E-64E4-49C1-92B8-D5BE3B726C1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0FFD3-9A50-4A55-8CB9-7F3CF5D3CC16}">
      <dsp:nvSpPr>
        <dsp:cNvPr id="0" name=""/>
        <dsp:cNvSpPr/>
      </dsp:nvSpPr>
      <dsp:spPr>
        <a:xfrm>
          <a:off x="7519206" y="2186037"/>
          <a:ext cx="136388" cy="1925764"/>
        </a:xfrm>
        <a:custGeom>
          <a:avLst/>
          <a:gdLst/>
          <a:ahLst/>
          <a:cxnLst/>
          <a:rect l="0" t="0" r="0" b="0"/>
          <a:pathLst>
            <a:path>
              <a:moveTo>
                <a:pt x="0" y="0"/>
              </a:moveTo>
              <a:lnTo>
                <a:pt x="0" y="1925764"/>
              </a:lnTo>
              <a:lnTo>
                <a:pt x="136388" y="19257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01A3DF-7203-41AB-AF28-E6C215AFC69E}">
      <dsp:nvSpPr>
        <dsp:cNvPr id="0" name=""/>
        <dsp:cNvSpPr/>
      </dsp:nvSpPr>
      <dsp:spPr>
        <a:xfrm>
          <a:off x="7519206" y="2186037"/>
          <a:ext cx="136388" cy="1514577"/>
        </a:xfrm>
        <a:custGeom>
          <a:avLst/>
          <a:gdLst/>
          <a:ahLst/>
          <a:cxnLst/>
          <a:rect l="0" t="0" r="0" b="0"/>
          <a:pathLst>
            <a:path>
              <a:moveTo>
                <a:pt x="0" y="0"/>
              </a:moveTo>
              <a:lnTo>
                <a:pt x="0" y="1514577"/>
              </a:lnTo>
              <a:lnTo>
                <a:pt x="136388" y="151457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1F872-991A-434A-A8AD-22DB489F4BF5}">
      <dsp:nvSpPr>
        <dsp:cNvPr id="0" name=""/>
        <dsp:cNvSpPr/>
      </dsp:nvSpPr>
      <dsp:spPr>
        <a:xfrm>
          <a:off x="7519206" y="2186037"/>
          <a:ext cx="136388" cy="1103390"/>
        </a:xfrm>
        <a:custGeom>
          <a:avLst/>
          <a:gdLst/>
          <a:ahLst/>
          <a:cxnLst/>
          <a:rect l="0" t="0" r="0" b="0"/>
          <a:pathLst>
            <a:path>
              <a:moveTo>
                <a:pt x="0" y="0"/>
              </a:moveTo>
              <a:lnTo>
                <a:pt x="0" y="1103390"/>
              </a:lnTo>
              <a:lnTo>
                <a:pt x="136388" y="11033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3CF00-3C64-4AFE-A4F2-84E733B44B8D}">
      <dsp:nvSpPr>
        <dsp:cNvPr id="0" name=""/>
        <dsp:cNvSpPr/>
      </dsp:nvSpPr>
      <dsp:spPr>
        <a:xfrm>
          <a:off x="7519206" y="2186037"/>
          <a:ext cx="136388" cy="692203"/>
        </a:xfrm>
        <a:custGeom>
          <a:avLst/>
          <a:gdLst/>
          <a:ahLst/>
          <a:cxnLst/>
          <a:rect l="0" t="0" r="0" b="0"/>
          <a:pathLst>
            <a:path>
              <a:moveTo>
                <a:pt x="0" y="0"/>
              </a:moveTo>
              <a:lnTo>
                <a:pt x="0" y="692203"/>
              </a:lnTo>
              <a:lnTo>
                <a:pt x="136388" y="69220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DB1A2-5804-46C3-A35D-2FCE95EF8349}">
      <dsp:nvSpPr>
        <dsp:cNvPr id="0" name=""/>
        <dsp:cNvSpPr/>
      </dsp:nvSpPr>
      <dsp:spPr>
        <a:xfrm>
          <a:off x="7519206" y="2186037"/>
          <a:ext cx="136388" cy="281016"/>
        </a:xfrm>
        <a:custGeom>
          <a:avLst/>
          <a:gdLst/>
          <a:ahLst/>
          <a:cxnLst/>
          <a:rect l="0" t="0" r="0" b="0"/>
          <a:pathLst>
            <a:path>
              <a:moveTo>
                <a:pt x="0" y="0"/>
              </a:moveTo>
              <a:lnTo>
                <a:pt x="0" y="281016"/>
              </a:lnTo>
              <a:lnTo>
                <a:pt x="136388" y="2810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E92D5-B70E-4EE0-BC28-362EE7D0F8C8}">
      <dsp:nvSpPr>
        <dsp:cNvPr id="0" name=""/>
        <dsp:cNvSpPr/>
      </dsp:nvSpPr>
      <dsp:spPr>
        <a:xfrm>
          <a:off x="4172559" y="1330591"/>
          <a:ext cx="3710347" cy="150845"/>
        </a:xfrm>
        <a:custGeom>
          <a:avLst/>
          <a:gdLst/>
          <a:ahLst/>
          <a:cxnLst/>
          <a:rect l="0" t="0" r="0" b="0"/>
          <a:pathLst>
            <a:path>
              <a:moveTo>
                <a:pt x="0" y="0"/>
              </a:moveTo>
              <a:lnTo>
                <a:pt x="0" y="75422"/>
              </a:lnTo>
              <a:lnTo>
                <a:pt x="3710347" y="75422"/>
              </a:lnTo>
              <a:lnTo>
                <a:pt x="3710347" y="1508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0AE3A-D72B-4613-9475-41EE5FB143CB}">
      <dsp:nvSpPr>
        <dsp:cNvPr id="0" name=""/>
        <dsp:cNvSpPr/>
      </dsp:nvSpPr>
      <dsp:spPr>
        <a:xfrm>
          <a:off x="4172559" y="1330591"/>
          <a:ext cx="2650248" cy="150845"/>
        </a:xfrm>
        <a:custGeom>
          <a:avLst/>
          <a:gdLst/>
          <a:ahLst/>
          <a:cxnLst/>
          <a:rect l="0" t="0" r="0" b="0"/>
          <a:pathLst>
            <a:path>
              <a:moveTo>
                <a:pt x="0" y="0"/>
              </a:moveTo>
              <a:lnTo>
                <a:pt x="0" y="75422"/>
              </a:lnTo>
              <a:lnTo>
                <a:pt x="2650248" y="75422"/>
              </a:lnTo>
              <a:lnTo>
                <a:pt x="2650248" y="1508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A3D26D-85B8-45BA-8B01-580E761DC5DD}">
      <dsp:nvSpPr>
        <dsp:cNvPr id="0" name=""/>
        <dsp:cNvSpPr/>
      </dsp:nvSpPr>
      <dsp:spPr>
        <a:xfrm>
          <a:off x="4172559" y="1330591"/>
          <a:ext cx="1590149" cy="150845"/>
        </a:xfrm>
        <a:custGeom>
          <a:avLst/>
          <a:gdLst/>
          <a:ahLst/>
          <a:cxnLst/>
          <a:rect l="0" t="0" r="0" b="0"/>
          <a:pathLst>
            <a:path>
              <a:moveTo>
                <a:pt x="0" y="0"/>
              </a:moveTo>
              <a:lnTo>
                <a:pt x="0" y="75422"/>
              </a:lnTo>
              <a:lnTo>
                <a:pt x="1590149" y="75422"/>
              </a:lnTo>
              <a:lnTo>
                <a:pt x="1590149" y="1508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4CED26-4657-442E-B35E-308E06C2165E}">
      <dsp:nvSpPr>
        <dsp:cNvPr id="0" name=""/>
        <dsp:cNvSpPr/>
      </dsp:nvSpPr>
      <dsp:spPr>
        <a:xfrm>
          <a:off x="4172559" y="1330591"/>
          <a:ext cx="530049" cy="150845"/>
        </a:xfrm>
        <a:custGeom>
          <a:avLst/>
          <a:gdLst/>
          <a:ahLst/>
          <a:cxnLst/>
          <a:rect l="0" t="0" r="0" b="0"/>
          <a:pathLst>
            <a:path>
              <a:moveTo>
                <a:pt x="0" y="0"/>
              </a:moveTo>
              <a:lnTo>
                <a:pt x="0" y="75422"/>
              </a:lnTo>
              <a:lnTo>
                <a:pt x="530049" y="75422"/>
              </a:lnTo>
              <a:lnTo>
                <a:pt x="530049" y="1508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6BB1F-BE20-406F-9492-A853083B7CA2}">
      <dsp:nvSpPr>
        <dsp:cNvPr id="0" name=""/>
        <dsp:cNvSpPr/>
      </dsp:nvSpPr>
      <dsp:spPr>
        <a:xfrm>
          <a:off x="3642510" y="1330591"/>
          <a:ext cx="530049" cy="150845"/>
        </a:xfrm>
        <a:custGeom>
          <a:avLst/>
          <a:gdLst/>
          <a:ahLst/>
          <a:cxnLst/>
          <a:rect l="0" t="0" r="0" b="0"/>
          <a:pathLst>
            <a:path>
              <a:moveTo>
                <a:pt x="530049" y="0"/>
              </a:moveTo>
              <a:lnTo>
                <a:pt x="530049" y="75422"/>
              </a:lnTo>
              <a:lnTo>
                <a:pt x="0" y="75422"/>
              </a:lnTo>
              <a:lnTo>
                <a:pt x="0" y="1508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D6A74-1F7F-490A-A61E-3138FEC44AFE}">
      <dsp:nvSpPr>
        <dsp:cNvPr id="0" name=""/>
        <dsp:cNvSpPr/>
      </dsp:nvSpPr>
      <dsp:spPr>
        <a:xfrm>
          <a:off x="2582410" y="1330591"/>
          <a:ext cx="1590149" cy="150845"/>
        </a:xfrm>
        <a:custGeom>
          <a:avLst/>
          <a:gdLst/>
          <a:ahLst/>
          <a:cxnLst/>
          <a:rect l="0" t="0" r="0" b="0"/>
          <a:pathLst>
            <a:path>
              <a:moveTo>
                <a:pt x="1590149" y="0"/>
              </a:moveTo>
              <a:lnTo>
                <a:pt x="1590149" y="75422"/>
              </a:lnTo>
              <a:lnTo>
                <a:pt x="0" y="75422"/>
              </a:lnTo>
              <a:lnTo>
                <a:pt x="0" y="1508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C1541-06CC-4C85-A003-4B5D0DBD2C0B}">
      <dsp:nvSpPr>
        <dsp:cNvPr id="0" name=""/>
        <dsp:cNvSpPr/>
      </dsp:nvSpPr>
      <dsp:spPr>
        <a:xfrm>
          <a:off x="1522311" y="1330591"/>
          <a:ext cx="2650248" cy="150845"/>
        </a:xfrm>
        <a:custGeom>
          <a:avLst/>
          <a:gdLst/>
          <a:ahLst/>
          <a:cxnLst/>
          <a:rect l="0" t="0" r="0" b="0"/>
          <a:pathLst>
            <a:path>
              <a:moveTo>
                <a:pt x="2650248" y="0"/>
              </a:moveTo>
              <a:lnTo>
                <a:pt x="2650248" y="75422"/>
              </a:lnTo>
              <a:lnTo>
                <a:pt x="0" y="75422"/>
              </a:lnTo>
              <a:lnTo>
                <a:pt x="0" y="1508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B3D37-47FC-401A-920A-43A1E875C3F9}">
      <dsp:nvSpPr>
        <dsp:cNvPr id="0" name=""/>
        <dsp:cNvSpPr/>
      </dsp:nvSpPr>
      <dsp:spPr>
        <a:xfrm>
          <a:off x="462211" y="1330591"/>
          <a:ext cx="3710347" cy="150845"/>
        </a:xfrm>
        <a:custGeom>
          <a:avLst/>
          <a:gdLst/>
          <a:ahLst/>
          <a:cxnLst/>
          <a:rect l="0" t="0" r="0" b="0"/>
          <a:pathLst>
            <a:path>
              <a:moveTo>
                <a:pt x="3710347" y="0"/>
              </a:moveTo>
              <a:lnTo>
                <a:pt x="3710347" y="75422"/>
              </a:lnTo>
              <a:lnTo>
                <a:pt x="0" y="75422"/>
              </a:lnTo>
              <a:lnTo>
                <a:pt x="0" y="1508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F3F141-B9DC-485C-BD29-14E7D50E8003}">
      <dsp:nvSpPr>
        <dsp:cNvPr id="0" name=""/>
        <dsp:cNvSpPr/>
      </dsp:nvSpPr>
      <dsp:spPr>
        <a:xfrm>
          <a:off x="3490540" y="806277"/>
          <a:ext cx="1364038" cy="524313"/>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Car</a:t>
          </a:r>
          <a:endParaRPr lang="en-US" sz="1500" kern="1200" dirty="0"/>
        </a:p>
      </dsp:txBody>
      <dsp:txXfrm>
        <a:off x="3490540" y="806277"/>
        <a:ext cx="1364038" cy="524313"/>
      </dsp:txXfrm>
    </dsp:sp>
    <dsp:sp modelId="{F2CF026D-A886-4B7D-8A6A-7F938E653565}">
      <dsp:nvSpPr>
        <dsp:cNvPr id="0" name=""/>
        <dsp:cNvSpPr/>
      </dsp:nvSpPr>
      <dsp:spPr>
        <a:xfrm>
          <a:off x="7585" y="1481437"/>
          <a:ext cx="909253" cy="7045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Engine subsystem</a:t>
          </a:r>
        </a:p>
      </dsp:txBody>
      <dsp:txXfrm>
        <a:off x="7585" y="1481437"/>
        <a:ext cx="909253" cy="704599"/>
      </dsp:txXfrm>
    </dsp:sp>
    <dsp:sp modelId="{8C96E335-315A-4F85-A070-B039416CFD63}">
      <dsp:nvSpPr>
        <dsp:cNvPr id="0" name=""/>
        <dsp:cNvSpPr/>
      </dsp:nvSpPr>
      <dsp:spPr>
        <a:xfrm>
          <a:off x="1067684" y="1481437"/>
          <a:ext cx="909253" cy="7045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Fuel subsystem</a:t>
          </a:r>
          <a:endParaRPr lang="en-US" sz="1500" kern="1200" dirty="0"/>
        </a:p>
      </dsp:txBody>
      <dsp:txXfrm>
        <a:off x="1067684" y="1481437"/>
        <a:ext cx="909253" cy="704599"/>
      </dsp:txXfrm>
    </dsp:sp>
    <dsp:sp modelId="{118D2A22-7B8D-45E9-84EE-8F9BE66A183E}">
      <dsp:nvSpPr>
        <dsp:cNvPr id="0" name=""/>
        <dsp:cNvSpPr/>
      </dsp:nvSpPr>
      <dsp:spPr>
        <a:xfrm>
          <a:off x="2127783" y="1481437"/>
          <a:ext cx="909253" cy="7045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Exhaust subsystem</a:t>
          </a:r>
          <a:endParaRPr lang="en-US" sz="1500" kern="1200" dirty="0"/>
        </a:p>
      </dsp:txBody>
      <dsp:txXfrm>
        <a:off x="2127783" y="1481437"/>
        <a:ext cx="909253" cy="704599"/>
      </dsp:txXfrm>
    </dsp:sp>
    <dsp:sp modelId="{3C317888-BA39-4CF9-98D6-833365547E9C}">
      <dsp:nvSpPr>
        <dsp:cNvPr id="0" name=""/>
        <dsp:cNvSpPr/>
      </dsp:nvSpPr>
      <dsp:spPr>
        <a:xfrm>
          <a:off x="3187883" y="1481437"/>
          <a:ext cx="909253" cy="7045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Cooling subsystem</a:t>
          </a:r>
        </a:p>
      </dsp:txBody>
      <dsp:txXfrm>
        <a:off x="3187883" y="1481437"/>
        <a:ext cx="909253" cy="704599"/>
      </dsp:txXfrm>
    </dsp:sp>
    <dsp:sp modelId="{703D5BEF-FC86-4C4A-86BA-63BF66656E12}">
      <dsp:nvSpPr>
        <dsp:cNvPr id="0" name=""/>
        <dsp:cNvSpPr/>
      </dsp:nvSpPr>
      <dsp:spPr>
        <a:xfrm>
          <a:off x="4247982" y="1481437"/>
          <a:ext cx="909253" cy="7045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Lubrication subsystem</a:t>
          </a:r>
        </a:p>
      </dsp:txBody>
      <dsp:txXfrm>
        <a:off x="4247982" y="1481437"/>
        <a:ext cx="909253" cy="704599"/>
      </dsp:txXfrm>
    </dsp:sp>
    <dsp:sp modelId="{E26DA542-2784-4617-800A-A0230722F5F0}">
      <dsp:nvSpPr>
        <dsp:cNvPr id="0" name=""/>
        <dsp:cNvSpPr/>
      </dsp:nvSpPr>
      <dsp:spPr>
        <a:xfrm>
          <a:off x="5308082" y="1481437"/>
          <a:ext cx="909253" cy="7045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Electrical subsystem</a:t>
          </a:r>
          <a:endParaRPr lang="en-US" sz="1500" kern="1200" dirty="0"/>
        </a:p>
      </dsp:txBody>
      <dsp:txXfrm>
        <a:off x="5308082" y="1481437"/>
        <a:ext cx="909253" cy="704599"/>
      </dsp:txXfrm>
    </dsp:sp>
    <dsp:sp modelId="{F3DA8A9B-2CD9-432E-B59A-81C6B281120B}">
      <dsp:nvSpPr>
        <dsp:cNvPr id="0" name=""/>
        <dsp:cNvSpPr/>
      </dsp:nvSpPr>
      <dsp:spPr>
        <a:xfrm>
          <a:off x="6368181" y="1481437"/>
          <a:ext cx="909253" cy="7045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Trans-mission subsystem</a:t>
          </a:r>
          <a:endParaRPr lang="en-US" sz="1500" kern="1200" dirty="0"/>
        </a:p>
      </dsp:txBody>
      <dsp:txXfrm>
        <a:off x="6368181" y="1481437"/>
        <a:ext cx="909253" cy="704599"/>
      </dsp:txXfrm>
    </dsp:sp>
    <dsp:sp modelId="{DF6E9B0C-B603-49D0-BAED-985311F6830C}">
      <dsp:nvSpPr>
        <dsp:cNvPr id="0" name=""/>
        <dsp:cNvSpPr/>
      </dsp:nvSpPr>
      <dsp:spPr>
        <a:xfrm>
          <a:off x="7428280" y="1481437"/>
          <a:ext cx="909253" cy="7045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Chassis subsystem</a:t>
          </a:r>
        </a:p>
      </dsp:txBody>
      <dsp:txXfrm>
        <a:off x="7428280" y="1481437"/>
        <a:ext cx="909253" cy="704599"/>
      </dsp:txXfrm>
    </dsp:sp>
    <dsp:sp modelId="{5F6AB274-66B7-4E58-B1A4-212081A2F753}">
      <dsp:nvSpPr>
        <dsp:cNvPr id="0" name=""/>
        <dsp:cNvSpPr/>
      </dsp:nvSpPr>
      <dsp:spPr>
        <a:xfrm>
          <a:off x="7655594" y="2336882"/>
          <a:ext cx="927204" cy="26034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Wheels</a:t>
          </a:r>
          <a:endParaRPr lang="en-US" sz="1500" kern="1200" dirty="0"/>
        </a:p>
      </dsp:txBody>
      <dsp:txXfrm>
        <a:off x="7655594" y="2336882"/>
        <a:ext cx="927204" cy="260341"/>
      </dsp:txXfrm>
    </dsp:sp>
    <dsp:sp modelId="{0FC0DD90-9342-4CCD-A5DB-44525CE413DC}">
      <dsp:nvSpPr>
        <dsp:cNvPr id="0" name=""/>
        <dsp:cNvSpPr/>
      </dsp:nvSpPr>
      <dsp:spPr>
        <a:xfrm>
          <a:off x="7655594" y="2748069"/>
          <a:ext cx="927204" cy="26034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Tires</a:t>
          </a:r>
          <a:endParaRPr lang="en-US" sz="1500" kern="1200" dirty="0"/>
        </a:p>
      </dsp:txBody>
      <dsp:txXfrm>
        <a:off x="7655594" y="2748069"/>
        <a:ext cx="927204" cy="260341"/>
      </dsp:txXfrm>
    </dsp:sp>
    <dsp:sp modelId="{C3F124DD-B859-4007-B3BD-743B2342A100}">
      <dsp:nvSpPr>
        <dsp:cNvPr id="0" name=""/>
        <dsp:cNvSpPr/>
      </dsp:nvSpPr>
      <dsp:spPr>
        <a:xfrm>
          <a:off x="7655594" y="3159256"/>
          <a:ext cx="927204" cy="26034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1">
          <a:noAutofit/>
        </a:bodyPr>
        <a:lstStyle/>
        <a:p>
          <a:pPr lvl="0" algn="ctr" defTabSz="666750">
            <a:lnSpc>
              <a:spcPct val="90000"/>
            </a:lnSpc>
            <a:spcBef>
              <a:spcPct val="0"/>
            </a:spcBef>
            <a:spcAft>
              <a:spcPct val="35000"/>
            </a:spcAft>
          </a:pPr>
          <a:r>
            <a:rPr lang="en-US" sz="1500" kern="1200" dirty="0" smtClean="0"/>
            <a:t>Brakes</a:t>
          </a:r>
          <a:endParaRPr lang="en-US" sz="1500" kern="1200" dirty="0"/>
        </a:p>
      </dsp:txBody>
      <dsp:txXfrm>
        <a:off x="7655594" y="3159256"/>
        <a:ext cx="927204" cy="260341"/>
      </dsp:txXfrm>
    </dsp:sp>
    <dsp:sp modelId="{C99DB13A-46E7-431C-96F4-17CB9B9AED32}">
      <dsp:nvSpPr>
        <dsp:cNvPr id="0" name=""/>
        <dsp:cNvSpPr/>
      </dsp:nvSpPr>
      <dsp:spPr>
        <a:xfrm>
          <a:off x="7655594" y="3570443"/>
          <a:ext cx="927204" cy="26034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Suspension</a:t>
          </a:r>
          <a:endParaRPr lang="en-US" sz="1500" kern="1200" dirty="0"/>
        </a:p>
      </dsp:txBody>
      <dsp:txXfrm>
        <a:off x="7655594" y="3570443"/>
        <a:ext cx="927204" cy="260341"/>
      </dsp:txXfrm>
    </dsp:sp>
    <dsp:sp modelId="{6AA67B90-303E-4A08-AFF2-7C9F14C00B90}">
      <dsp:nvSpPr>
        <dsp:cNvPr id="0" name=""/>
        <dsp:cNvSpPr/>
      </dsp:nvSpPr>
      <dsp:spPr>
        <a:xfrm>
          <a:off x="7655594" y="3981630"/>
          <a:ext cx="927204" cy="26034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Body</a:t>
          </a:r>
          <a:endParaRPr lang="en-US" sz="1500" kern="1200" dirty="0"/>
        </a:p>
      </dsp:txBody>
      <dsp:txXfrm>
        <a:off x="7655594" y="3981630"/>
        <a:ext cx="927204" cy="2603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D6DBB7E-F4F1-43FE-BE95-0F4F9616D63B}" type="datetimeFigureOut">
              <a:rPr lang="en-US" smtClean="0"/>
              <a:t>1/19/2021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B9AD531-A1EF-40F8-8026-6656421C9524}" type="slidenum">
              <a:rPr lang="en-US" smtClean="0"/>
              <a:t>‹#›</a:t>
            </a:fld>
            <a:endParaRPr lang="en-US" dirty="0"/>
          </a:p>
        </p:txBody>
      </p:sp>
    </p:spTree>
    <p:extLst>
      <p:ext uri="{BB962C8B-B14F-4D97-AF65-F5344CB8AC3E}">
        <p14:creationId xmlns:p14="http://schemas.microsoft.com/office/powerpoint/2010/main" val="2219022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i="0">
                <a:solidFill>
                  <a:schemeClr val="tx1"/>
                </a:solidFill>
              </a:defRPr>
            </a:lvl1pPr>
          </a:lstStyle>
          <a:p>
            <a:pPr>
              <a:defRPr/>
            </a:pPr>
            <a:endParaRPr lang="en-US" dirty="0"/>
          </a:p>
        </p:txBody>
      </p:sp>
      <p:sp>
        <p:nvSpPr>
          <p:cNvPr id="819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i="0">
                <a:solidFill>
                  <a:schemeClr val="tx1"/>
                </a:solidFill>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i="0">
                <a:solidFill>
                  <a:schemeClr val="tx1"/>
                </a:solidFill>
              </a:defRPr>
            </a:lvl1pPr>
          </a:lstStyle>
          <a:p>
            <a:pPr>
              <a:defRPr/>
            </a:pPr>
            <a:endParaRPr lang="en-US" dirty="0"/>
          </a:p>
        </p:txBody>
      </p:sp>
      <p:sp>
        <p:nvSpPr>
          <p:cNvPr id="819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i="0">
                <a:solidFill>
                  <a:schemeClr val="tx1"/>
                </a:solidFill>
              </a:defRPr>
            </a:lvl1pPr>
          </a:lstStyle>
          <a:p>
            <a:pPr>
              <a:defRPr/>
            </a:pPr>
            <a:fld id="{BC88C035-B9B0-4CC4-8631-1E2F9BBFE6E5}" type="slidenum">
              <a:rPr lang="en-US"/>
              <a:pPr>
                <a:defRPr/>
              </a:pPr>
              <a:t>‹#›</a:t>
            </a:fld>
            <a:endParaRPr lang="en-US" dirty="0"/>
          </a:p>
        </p:txBody>
      </p:sp>
    </p:spTree>
    <p:extLst>
      <p:ext uri="{BB962C8B-B14F-4D97-AF65-F5344CB8AC3E}">
        <p14:creationId xmlns:p14="http://schemas.microsoft.com/office/powerpoint/2010/main" val="1134542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88C035-B9B0-4CC4-8631-1E2F9BBFE6E5}" type="slidenum">
              <a:rPr lang="en-US" smtClean="0"/>
              <a:pPr>
                <a:defRPr/>
              </a:pPr>
              <a:t>1</a:t>
            </a:fld>
            <a:endParaRPr lang="en-US" dirty="0"/>
          </a:p>
        </p:txBody>
      </p:sp>
    </p:spTree>
    <p:extLst>
      <p:ext uri="{BB962C8B-B14F-4D97-AF65-F5344CB8AC3E}">
        <p14:creationId xmlns:p14="http://schemas.microsoft.com/office/powerpoint/2010/main" val="141660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pitchFamily="28" charset="0"/>
                <a:ea typeface="+mn-ea"/>
                <a:cs typeface="+mn-cs"/>
              </a:rPr>
              <a:t>Systems Thinking: A Foundation for Model-Based Systems Engineering</a:t>
            </a:r>
            <a:endParaRPr lang="en-US" sz="1200" kern="1200" dirty="0" smtClean="0">
              <a:solidFill>
                <a:schemeClr val="tx1"/>
              </a:solidFill>
              <a:effectLst/>
              <a:latin typeface="Times" pitchFamily="28" charset="0"/>
              <a:ea typeface="+mn-ea"/>
              <a:cs typeface="+mn-cs"/>
            </a:endParaRPr>
          </a:p>
          <a:p>
            <a:r>
              <a:rPr lang="en-US" sz="1200" kern="1200" dirty="0" smtClean="0">
                <a:solidFill>
                  <a:schemeClr val="tx1"/>
                </a:solidFill>
                <a:effectLst/>
                <a:latin typeface="Times" pitchFamily="28" charset="0"/>
                <a:ea typeface="+mn-ea"/>
                <a:cs typeface="+mn-cs"/>
              </a:rPr>
              <a:t>Rick Hefner, Ph.D., Caltech Center for Technology and Management Education</a:t>
            </a:r>
          </a:p>
          <a:p>
            <a:r>
              <a:rPr lang="en-US" sz="1200" b="1" kern="1200" dirty="0" smtClean="0">
                <a:solidFill>
                  <a:schemeClr val="tx1"/>
                </a:solidFill>
                <a:effectLst/>
                <a:latin typeface="Times" pitchFamily="28" charset="0"/>
                <a:ea typeface="+mn-ea"/>
                <a:cs typeface="+mn-cs"/>
              </a:rPr>
              <a:t> </a:t>
            </a:r>
            <a:endParaRPr lang="en-US" sz="1200" kern="1200" dirty="0" smtClean="0">
              <a:solidFill>
                <a:schemeClr val="tx1"/>
              </a:solidFill>
              <a:effectLst/>
              <a:latin typeface="Times" pitchFamily="28" charset="0"/>
              <a:ea typeface="+mn-ea"/>
              <a:cs typeface="+mn-cs"/>
            </a:endParaRPr>
          </a:p>
          <a:p>
            <a:r>
              <a:rPr lang="en-US" sz="1200" kern="1200" dirty="0" smtClean="0">
                <a:solidFill>
                  <a:schemeClr val="tx1"/>
                </a:solidFill>
                <a:effectLst/>
                <a:latin typeface="Times" pitchFamily="28" charset="0"/>
                <a:ea typeface="+mn-ea"/>
                <a:cs typeface="+mn-cs"/>
              </a:rPr>
              <a:t>Systems thinking is an approach to understanding a system by examining the interactions among its components and between the system and the external environment. Systems thinking is essential to proper systems engineering, because it provides a framework for understanding and influencing the system’s behavior. The ability to design systems relies on applying systems thinking rules to the definition of the system boundary, structure and interfaces to predict system performance.</a:t>
            </a:r>
          </a:p>
          <a:p>
            <a:r>
              <a:rPr lang="en-US" sz="1200" kern="1200" dirty="0" smtClean="0">
                <a:solidFill>
                  <a:schemeClr val="tx1"/>
                </a:solidFill>
                <a:effectLst/>
                <a:latin typeface="Times" pitchFamily="28" charset="0"/>
                <a:ea typeface="+mn-ea"/>
                <a:cs typeface="+mn-cs"/>
              </a:rPr>
              <a:t>This presentation will discuss the fundamental concepts, tools, and methods of systems thinking, and describe how their application distinguishes systems engineering from more traditional product development. Special emphasis will be paid to the connections between systems thinking and model-based systems engineering (MBSE).</a:t>
            </a:r>
          </a:p>
        </p:txBody>
      </p:sp>
      <p:sp>
        <p:nvSpPr>
          <p:cNvPr id="4" name="Slide Number Placeholder 3"/>
          <p:cNvSpPr>
            <a:spLocks noGrp="1"/>
          </p:cNvSpPr>
          <p:nvPr>
            <p:ph type="sldNum" sz="quarter" idx="10"/>
          </p:nvPr>
        </p:nvSpPr>
        <p:spPr/>
        <p:txBody>
          <a:bodyPr/>
          <a:lstStyle/>
          <a:p>
            <a:pPr>
              <a:defRPr/>
            </a:pPr>
            <a:fld id="{BC88C035-B9B0-4CC4-8631-1E2F9BBFE6E5}" type="slidenum">
              <a:rPr lang="en-US" smtClean="0"/>
              <a:pPr>
                <a:defRPr/>
              </a:pPr>
              <a:t>24</a:t>
            </a:fld>
            <a:endParaRPr lang="en-US" dirty="0"/>
          </a:p>
        </p:txBody>
      </p:sp>
    </p:spTree>
    <p:extLst>
      <p:ext uri="{BB962C8B-B14F-4D97-AF65-F5344CB8AC3E}">
        <p14:creationId xmlns:p14="http://schemas.microsoft.com/office/powerpoint/2010/main" val="21907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i="1">
                <a:solidFill>
                  <a:schemeClr val="hlink"/>
                </a:solidFill>
                <a:latin typeface="Arial" pitchFamily="34" charset="0"/>
                <a:ea typeface="ＭＳ Ｐゴシック" pitchFamily="34" charset="-128"/>
              </a:defRPr>
            </a:lvl1pPr>
            <a:lvl2pPr marL="800223" indent="-307778">
              <a:defRPr sz="1500" i="1">
                <a:solidFill>
                  <a:schemeClr val="hlink"/>
                </a:solidFill>
                <a:latin typeface="Arial" pitchFamily="34" charset="0"/>
                <a:ea typeface="ＭＳ Ｐゴシック" pitchFamily="34" charset="-128"/>
              </a:defRPr>
            </a:lvl2pPr>
            <a:lvl3pPr marL="1231112" indent="-246223">
              <a:defRPr sz="1500" i="1">
                <a:solidFill>
                  <a:schemeClr val="hlink"/>
                </a:solidFill>
                <a:latin typeface="Arial" pitchFamily="34" charset="0"/>
                <a:ea typeface="ＭＳ Ｐゴシック" pitchFamily="34" charset="-128"/>
              </a:defRPr>
            </a:lvl3pPr>
            <a:lvl4pPr marL="1723557" indent="-246223">
              <a:defRPr sz="1500" i="1">
                <a:solidFill>
                  <a:schemeClr val="hlink"/>
                </a:solidFill>
                <a:latin typeface="Arial" pitchFamily="34" charset="0"/>
                <a:ea typeface="ＭＳ Ｐゴシック" pitchFamily="34" charset="-128"/>
              </a:defRPr>
            </a:lvl4pPr>
            <a:lvl5pPr marL="2216003" indent="-246223">
              <a:defRPr sz="1500" i="1">
                <a:solidFill>
                  <a:schemeClr val="hlink"/>
                </a:solidFill>
                <a:latin typeface="Arial" pitchFamily="34" charset="0"/>
                <a:ea typeface="ＭＳ Ｐゴシック" pitchFamily="34" charset="-128"/>
              </a:defRPr>
            </a:lvl5pPr>
            <a:lvl6pPr marL="2708448" indent="-246223" eaLnBrk="0" fontAlgn="base" hangingPunct="0">
              <a:spcBef>
                <a:spcPct val="0"/>
              </a:spcBef>
              <a:spcAft>
                <a:spcPct val="0"/>
              </a:spcAft>
              <a:defRPr sz="1500" i="1">
                <a:solidFill>
                  <a:schemeClr val="hlink"/>
                </a:solidFill>
                <a:latin typeface="Arial" pitchFamily="34" charset="0"/>
                <a:ea typeface="ＭＳ Ｐゴシック" pitchFamily="34" charset="-128"/>
              </a:defRPr>
            </a:lvl6pPr>
            <a:lvl7pPr marL="3200893" indent="-246223" eaLnBrk="0" fontAlgn="base" hangingPunct="0">
              <a:spcBef>
                <a:spcPct val="0"/>
              </a:spcBef>
              <a:spcAft>
                <a:spcPct val="0"/>
              </a:spcAft>
              <a:defRPr sz="1500" i="1">
                <a:solidFill>
                  <a:schemeClr val="hlink"/>
                </a:solidFill>
                <a:latin typeface="Arial" pitchFamily="34" charset="0"/>
                <a:ea typeface="ＭＳ Ｐゴシック" pitchFamily="34" charset="-128"/>
              </a:defRPr>
            </a:lvl7pPr>
            <a:lvl8pPr marL="3693338" indent="-246223" eaLnBrk="0" fontAlgn="base" hangingPunct="0">
              <a:spcBef>
                <a:spcPct val="0"/>
              </a:spcBef>
              <a:spcAft>
                <a:spcPct val="0"/>
              </a:spcAft>
              <a:defRPr sz="1500" i="1">
                <a:solidFill>
                  <a:schemeClr val="hlink"/>
                </a:solidFill>
                <a:latin typeface="Arial" pitchFamily="34" charset="0"/>
                <a:ea typeface="ＭＳ Ｐゴシック" pitchFamily="34" charset="-128"/>
              </a:defRPr>
            </a:lvl8pPr>
            <a:lvl9pPr marL="4185783" indent="-246223" eaLnBrk="0" fontAlgn="base" hangingPunct="0">
              <a:spcBef>
                <a:spcPct val="0"/>
              </a:spcBef>
              <a:spcAft>
                <a:spcPct val="0"/>
              </a:spcAft>
              <a:defRPr sz="1500" i="1">
                <a:solidFill>
                  <a:schemeClr val="hlink"/>
                </a:solidFill>
                <a:latin typeface="Arial" pitchFamily="34" charset="0"/>
                <a:ea typeface="ＭＳ Ｐゴシック" pitchFamily="34" charset="-128"/>
              </a:defRPr>
            </a:lvl9pPr>
          </a:lstStyle>
          <a:p>
            <a:fld id="{D9D0A125-3E46-4933-A127-2D4B10707461}" type="slidenum">
              <a:rPr lang="en-US" sz="1300" i="0">
                <a:solidFill>
                  <a:schemeClr val="tx1"/>
                </a:solidFill>
                <a:latin typeface="Calibri" pitchFamily="34" charset="0"/>
              </a:rPr>
              <a:pPr/>
              <a:t>3</a:t>
            </a:fld>
            <a:endParaRPr lang="en-US" sz="1300" i="0" dirty="0">
              <a:solidFill>
                <a:schemeClr val="tx1"/>
              </a:solidFill>
              <a:latin typeface="Calibri" pitchFamily="34" charset="0"/>
            </a:endParaRPr>
          </a:p>
        </p:txBody>
      </p:sp>
      <p:sp>
        <p:nvSpPr>
          <p:cNvPr id="28675" name="Rectangle 2"/>
          <p:cNvSpPr>
            <a:spLocks noGrp="1" noRot="1" noChangeAspect="1" noChangeArrowheads="1" noTextEdit="1"/>
          </p:cNvSpPr>
          <p:nvPr>
            <p:ph type="sldImg"/>
          </p:nvPr>
        </p:nvSpPr>
        <p:spPr>
          <a:xfrm>
            <a:off x="1325563" y="627063"/>
            <a:ext cx="4837112" cy="3627437"/>
          </a:xfrm>
          <a:ln w="12700"/>
        </p:spPr>
      </p:sp>
      <p:sp>
        <p:nvSpPr>
          <p:cNvPr id="2" name="Notes Placeholder 1"/>
          <p:cNvSpPr>
            <a:spLocks noGrp="1"/>
          </p:cNvSpPr>
          <p:nvPr>
            <p:ph type="body" idx="1"/>
          </p:nvPr>
        </p:nvSpPr>
        <p:spPr/>
        <p:txBody>
          <a:bodyPr/>
          <a:lstStyle/>
          <a:p>
            <a:r>
              <a:rPr lang="en-US" dirty="0" smtClean="0"/>
              <a:t>Reminder of the</a:t>
            </a:r>
            <a:r>
              <a:rPr lang="en-US" baseline="0" dirty="0" smtClean="0"/>
              <a:t> definition of system or system-of-interest. In order to be clear on the what is included in our SoI, we have to define a system boundary. Everyone outside that boundary is part of the environment.</a:t>
            </a:r>
          </a:p>
          <a:p>
            <a:endParaRPr lang="en-US" baseline="0" dirty="0" smtClean="0"/>
          </a:p>
          <a:p>
            <a:r>
              <a:rPr lang="en-US" baseline="0" dirty="0" smtClean="0"/>
              <a:t>The other concept is the purpose (or mission) or which the system is being designed and built. Often this is to solve a customer’s or user’s problem. Might be nice to cite an example here.</a:t>
            </a:r>
            <a:endParaRPr lang="en-US" dirty="0"/>
          </a:p>
        </p:txBody>
      </p:sp>
    </p:spTree>
    <p:extLst>
      <p:ext uri="{BB962C8B-B14F-4D97-AF65-F5344CB8AC3E}">
        <p14:creationId xmlns:p14="http://schemas.microsoft.com/office/powerpoint/2010/main" val="3706802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RH: Will replace with a better example</a:t>
            </a:r>
          </a:p>
        </p:txBody>
      </p:sp>
    </p:spTree>
    <p:extLst>
      <p:ext uri="{BB962C8B-B14F-4D97-AF65-F5344CB8AC3E}">
        <p14:creationId xmlns:p14="http://schemas.microsoft.com/office/powerpoint/2010/main" val="177493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Conceptagon</a:t>
            </a:r>
            <a:r>
              <a:rPr lang="en-US" baseline="0" dirty="0" smtClean="0"/>
              <a:t> characterizes a system in 7 areas and 3 concepts or a total of 21 dimensions. In can be used a framework to ensure you understand all critical aspects of a SoI</a:t>
            </a:r>
            <a:endParaRPr lang="en-US" dirty="0"/>
          </a:p>
        </p:txBody>
      </p:sp>
      <p:sp>
        <p:nvSpPr>
          <p:cNvPr id="4" name="Slide Number Placeholder 3"/>
          <p:cNvSpPr>
            <a:spLocks noGrp="1"/>
          </p:cNvSpPr>
          <p:nvPr>
            <p:ph type="sldNum" sz="quarter" idx="10"/>
          </p:nvPr>
        </p:nvSpPr>
        <p:spPr/>
        <p:txBody>
          <a:bodyPr/>
          <a:lstStyle/>
          <a:p>
            <a:pPr>
              <a:defRPr/>
            </a:pPr>
            <a:fld id="{39805268-84B2-4D51-8C3E-04C830248EBD}" type="slidenum">
              <a:rPr lang="en-US" smtClean="0"/>
              <a:pPr>
                <a:defRPr/>
              </a:pPr>
              <a:t>10</a:t>
            </a:fld>
            <a:endParaRPr lang="en-US" dirty="0"/>
          </a:p>
        </p:txBody>
      </p:sp>
    </p:spTree>
    <p:extLst>
      <p:ext uri="{BB962C8B-B14F-4D97-AF65-F5344CB8AC3E}">
        <p14:creationId xmlns:p14="http://schemas.microsoft.com/office/powerpoint/2010/main" val="368163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805268-84B2-4D51-8C3E-04C830248EBD}" type="slidenum">
              <a:rPr lang="en-US" smtClean="0"/>
              <a:pPr>
                <a:defRPr/>
              </a:pPr>
              <a:t>11</a:t>
            </a:fld>
            <a:endParaRPr lang="en-US" dirty="0"/>
          </a:p>
        </p:txBody>
      </p:sp>
    </p:spTree>
    <p:extLst>
      <p:ext uri="{BB962C8B-B14F-4D97-AF65-F5344CB8AC3E}">
        <p14:creationId xmlns:p14="http://schemas.microsoft.com/office/powerpoint/2010/main" val="243218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to the group: What makes this system complex? (Detail, dynamic, connections, different structure/behavior of each element)</a:t>
            </a:r>
          </a:p>
          <a:p>
            <a:endParaRPr lang="en-US" baseline="0" dirty="0" smtClean="0"/>
          </a:p>
          <a:p>
            <a:r>
              <a:rPr lang="en-US" baseline="0" dirty="0" smtClean="0"/>
              <a:t>This animated if is on the website for them to copy and use.</a:t>
            </a:r>
            <a:endParaRPr lang="en-US" dirty="0"/>
          </a:p>
        </p:txBody>
      </p:sp>
      <p:sp>
        <p:nvSpPr>
          <p:cNvPr id="4" name="Slide Number Placeholder 3"/>
          <p:cNvSpPr>
            <a:spLocks noGrp="1"/>
          </p:cNvSpPr>
          <p:nvPr>
            <p:ph type="sldNum" sz="quarter" idx="10"/>
          </p:nvPr>
        </p:nvSpPr>
        <p:spPr/>
        <p:txBody>
          <a:bodyPr/>
          <a:lstStyle/>
          <a:p>
            <a:pPr>
              <a:defRPr/>
            </a:pPr>
            <a:fld id="{39805268-84B2-4D51-8C3E-04C830248EBD}" type="slidenum">
              <a:rPr lang="en-US" smtClean="0"/>
              <a:pPr>
                <a:defRPr/>
              </a:pPr>
              <a:t>13</a:t>
            </a:fld>
            <a:endParaRPr lang="en-US" dirty="0"/>
          </a:p>
        </p:txBody>
      </p:sp>
    </p:spTree>
    <p:extLst>
      <p:ext uri="{BB962C8B-B14F-4D97-AF65-F5344CB8AC3E}">
        <p14:creationId xmlns:p14="http://schemas.microsoft.com/office/powerpoint/2010/main" val="262872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i="1">
                <a:solidFill>
                  <a:schemeClr val="hlink"/>
                </a:solidFill>
                <a:latin typeface="Arial" pitchFamily="34" charset="0"/>
                <a:ea typeface="ＭＳ Ｐゴシック" pitchFamily="34" charset="-128"/>
              </a:defRPr>
            </a:lvl1pPr>
            <a:lvl2pPr marL="756931" indent="-291127">
              <a:defRPr sz="1400" i="1">
                <a:solidFill>
                  <a:schemeClr val="hlink"/>
                </a:solidFill>
                <a:latin typeface="Arial" pitchFamily="34" charset="0"/>
                <a:ea typeface="ＭＳ Ｐゴシック" pitchFamily="34" charset="-128"/>
              </a:defRPr>
            </a:lvl2pPr>
            <a:lvl3pPr marL="1164509" indent="-232903">
              <a:defRPr sz="1400" i="1">
                <a:solidFill>
                  <a:schemeClr val="hlink"/>
                </a:solidFill>
                <a:latin typeface="Arial" pitchFamily="34" charset="0"/>
                <a:ea typeface="ＭＳ Ｐゴシック" pitchFamily="34" charset="-128"/>
              </a:defRPr>
            </a:lvl3pPr>
            <a:lvl4pPr marL="1630312" indent="-232903">
              <a:defRPr sz="1400" i="1">
                <a:solidFill>
                  <a:schemeClr val="hlink"/>
                </a:solidFill>
                <a:latin typeface="Arial" pitchFamily="34" charset="0"/>
                <a:ea typeface="ＭＳ Ｐゴシック" pitchFamily="34" charset="-128"/>
              </a:defRPr>
            </a:lvl4pPr>
            <a:lvl5pPr marL="2096118" indent="-232903">
              <a:defRPr sz="1400" i="1">
                <a:solidFill>
                  <a:schemeClr val="hlink"/>
                </a:solidFill>
                <a:latin typeface="Arial" pitchFamily="34" charset="0"/>
                <a:ea typeface="ＭＳ Ｐゴシック" pitchFamily="34" charset="-128"/>
              </a:defRPr>
            </a:lvl5pPr>
            <a:lvl6pPr marL="2561921" indent="-232903" eaLnBrk="0" fontAlgn="base" hangingPunct="0">
              <a:spcBef>
                <a:spcPct val="0"/>
              </a:spcBef>
              <a:spcAft>
                <a:spcPct val="0"/>
              </a:spcAft>
              <a:defRPr sz="1400" i="1">
                <a:solidFill>
                  <a:schemeClr val="hlink"/>
                </a:solidFill>
                <a:latin typeface="Arial" pitchFamily="34" charset="0"/>
                <a:ea typeface="ＭＳ Ｐゴシック" pitchFamily="34" charset="-128"/>
              </a:defRPr>
            </a:lvl6pPr>
            <a:lvl7pPr marL="3027725" indent="-232903" eaLnBrk="0" fontAlgn="base" hangingPunct="0">
              <a:spcBef>
                <a:spcPct val="0"/>
              </a:spcBef>
              <a:spcAft>
                <a:spcPct val="0"/>
              </a:spcAft>
              <a:defRPr sz="1400" i="1">
                <a:solidFill>
                  <a:schemeClr val="hlink"/>
                </a:solidFill>
                <a:latin typeface="Arial" pitchFamily="34" charset="0"/>
                <a:ea typeface="ＭＳ Ｐゴシック" pitchFamily="34" charset="-128"/>
              </a:defRPr>
            </a:lvl7pPr>
            <a:lvl8pPr marL="3493528" indent="-232903" eaLnBrk="0" fontAlgn="base" hangingPunct="0">
              <a:spcBef>
                <a:spcPct val="0"/>
              </a:spcBef>
              <a:spcAft>
                <a:spcPct val="0"/>
              </a:spcAft>
              <a:defRPr sz="1400" i="1">
                <a:solidFill>
                  <a:schemeClr val="hlink"/>
                </a:solidFill>
                <a:latin typeface="Arial" pitchFamily="34" charset="0"/>
                <a:ea typeface="ＭＳ Ｐゴシック" pitchFamily="34" charset="-128"/>
              </a:defRPr>
            </a:lvl8pPr>
            <a:lvl9pPr marL="3959332" indent="-232903" eaLnBrk="0" fontAlgn="base" hangingPunct="0">
              <a:spcBef>
                <a:spcPct val="0"/>
              </a:spcBef>
              <a:spcAft>
                <a:spcPct val="0"/>
              </a:spcAft>
              <a:defRPr sz="1400" i="1">
                <a:solidFill>
                  <a:schemeClr val="hlink"/>
                </a:solidFill>
                <a:latin typeface="Arial" pitchFamily="34" charset="0"/>
                <a:ea typeface="ＭＳ Ｐゴシック" pitchFamily="34" charset="-128"/>
              </a:defRPr>
            </a:lvl9pPr>
          </a:lstStyle>
          <a:p>
            <a:fld id="{DDF17F8C-D571-4EFD-8E71-E2F8A82998DE}" type="slidenum">
              <a:rPr lang="en-US" sz="1200" i="0">
                <a:solidFill>
                  <a:schemeClr val="tx1"/>
                </a:solidFill>
                <a:latin typeface="Calibri" pitchFamily="34" charset="0"/>
              </a:rPr>
              <a:pPr/>
              <a:t>16</a:t>
            </a:fld>
            <a:endParaRPr lang="en-US" sz="1200" i="0" dirty="0">
              <a:solidFill>
                <a:schemeClr val="tx1"/>
              </a:solidFill>
              <a:latin typeface="Calibri" pitchFamily="34" charset="0"/>
            </a:endParaRPr>
          </a:p>
        </p:txBody>
      </p:sp>
      <p:sp>
        <p:nvSpPr>
          <p:cNvPr id="30723" name="Rectangle 2"/>
          <p:cNvSpPr>
            <a:spLocks noGrp="1" noRot="1" noChangeAspect="1" noChangeArrowheads="1" noTextEdit="1"/>
          </p:cNvSpPr>
          <p:nvPr>
            <p:ph type="sldImg"/>
          </p:nvPr>
        </p:nvSpPr>
        <p:spPr>
          <a:xfrm>
            <a:off x="1206500" y="596900"/>
            <a:ext cx="4605338" cy="3454400"/>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267026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E9A91F-37F0-41ED-9AC9-BB935FF4BC69}" type="slidenum">
              <a:rPr lang="en-US" smtClean="0"/>
              <a:pPr>
                <a:defRPr/>
              </a:pPr>
              <a:t>17</a:t>
            </a:fld>
            <a:endParaRPr lang="en-US" dirty="0"/>
          </a:p>
        </p:txBody>
      </p:sp>
    </p:spTree>
    <p:extLst>
      <p:ext uri="{BB962C8B-B14F-4D97-AF65-F5344CB8AC3E}">
        <p14:creationId xmlns:p14="http://schemas.microsoft.com/office/powerpoint/2010/main" val="160142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88C035-B9B0-4CC4-8631-1E2F9BBFE6E5}" type="slidenum">
              <a:rPr lang="en-US" smtClean="0"/>
              <a:pPr>
                <a:defRPr/>
              </a:pPr>
              <a:t>18</a:t>
            </a:fld>
            <a:endParaRPr lang="en-US" dirty="0"/>
          </a:p>
        </p:txBody>
      </p:sp>
    </p:spTree>
    <p:extLst>
      <p:ext uri="{BB962C8B-B14F-4D97-AF65-F5344CB8AC3E}">
        <p14:creationId xmlns:p14="http://schemas.microsoft.com/office/powerpoint/2010/main" val="3234369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914400"/>
          </a:xfrm>
        </p:spPr>
        <p:txBody>
          <a:bodyPr/>
          <a:lstStyle>
            <a:lvl1pPr>
              <a:defRPr>
                <a:latin typeface="Calibri"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457200" y="1143000"/>
            <a:ext cx="8229600" cy="5143500"/>
          </a:xfrm>
        </p:spPr>
        <p:txBody>
          <a:bodyPr>
            <a:normAutofit/>
          </a:bodyPr>
          <a:lstStyle>
            <a:lvl1pPr marL="225425" indent="-225425">
              <a:defRPr>
                <a:latin typeface="Calibri" pitchFamily="34" charset="0"/>
              </a:defRPr>
            </a:lvl1pPr>
            <a:lvl2pPr>
              <a:defRPr>
                <a:latin typeface="Calibri" pitchFamily="34" charset="0"/>
              </a:defRPr>
            </a:lvl2pPr>
            <a:lvl3pPr>
              <a:defRPr>
                <a:latin typeface="Calibri" pitchFamily="34" charset="0"/>
              </a:defRPr>
            </a:lvl3pPr>
          </a:lstStyle>
          <a:p>
            <a:pPr lvl="0"/>
            <a:r>
              <a:rPr lang="en-US" smtClean="0"/>
              <a:t>Edit Master text styles</a:t>
            </a:r>
          </a:p>
          <a:p>
            <a:pPr lvl="1"/>
            <a:r>
              <a:rPr lang="en-US" smtClean="0"/>
              <a:t>Second level</a:t>
            </a:r>
          </a:p>
          <a:p>
            <a:pPr lvl="2"/>
            <a:r>
              <a:rPr lang="en-US" smtClean="0"/>
              <a:t>Third level</a:t>
            </a:r>
          </a:p>
        </p:txBody>
      </p:sp>
      <p:sp>
        <p:nvSpPr>
          <p:cNvPr id="7"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1"/>
                </a:solidFill>
                <a:latin typeface="Calibri" pitchFamily="34" charset="0"/>
                <a:ea typeface="ＭＳ Ｐゴシック" pitchFamily="34" charset="-128"/>
              </a:defRPr>
            </a:lvl1pPr>
          </a:lstStyle>
          <a:p>
            <a:pPr>
              <a:defRPr/>
            </a:pPr>
            <a:fld id="{5D01BAC0-9C36-4036-8578-DFFF4673DD06}" type="slidenum">
              <a:rPr lang="en-US" smtClean="0"/>
              <a:pPr>
                <a:defRPr/>
              </a:pPr>
              <a:t>‹#›</a:t>
            </a:fld>
            <a:endParaRPr lang="en-US" dirty="0"/>
          </a:p>
        </p:txBody>
      </p:sp>
      <p:sp>
        <p:nvSpPr>
          <p:cNvPr id="6" name="Footer Placeholder 1"/>
          <p:cNvSpPr>
            <a:spLocks noGrp="1"/>
          </p:cNvSpPr>
          <p:nvPr>
            <p:ph type="ftr" sz="quarter" idx="3"/>
          </p:nvPr>
        </p:nvSpPr>
        <p:spPr>
          <a:xfrm>
            <a:off x="3329732" y="6553200"/>
            <a:ext cx="1363624" cy="228600"/>
          </a:xfrm>
          <a:prstGeom prst="rect">
            <a:avLst/>
          </a:prstGeom>
        </p:spPr>
        <p:txBody>
          <a:bodyPr vert="horz" lIns="91440" tIns="45720" rIns="91440" bIns="45720" rtlCol="0" anchor="ctr" anchorCtr="0"/>
          <a:lstStyle>
            <a:lvl1pPr algn="r">
              <a:defRPr sz="1100" b="0" i="0">
                <a:solidFill>
                  <a:schemeClr val="tx1"/>
                </a:solidFill>
                <a:latin typeface="Calibri" panose="020F0502020204030204" pitchFamily="34" charset="0"/>
                <a:cs typeface="Calibri" panose="020F0502020204030204" pitchFamily="34" charset="0"/>
              </a:defRPr>
            </a:lvl1pPr>
          </a:lstStyle>
          <a:p>
            <a:r>
              <a:rPr lang="en-US" dirty="0" smtClean="0"/>
              <a:t>Systems Thinking -</a:t>
            </a:r>
            <a:endParaRPr lang="en-US" dirty="0"/>
          </a:p>
        </p:txBody>
      </p:sp>
    </p:spTree>
    <p:extLst>
      <p:ext uri="{BB962C8B-B14F-4D97-AF65-F5344CB8AC3E}">
        <p14:creationId xmlns:p14="http://schemas.microsoft.com/office/powerpoint/2010/main" val="4916827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ntent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
            <a:ext cx="8229600" cy="914400"/>
          </a:xfrm>
        </p:spPr>
        <p:txBody>
          <a:bodyPr/>
          <a:lstStyle>
            <a:lvl1pPr>
              <a:defRPr>
                <a:latin typeface="Calibri"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457200" y="1159328"/>
            <a:ext cx="8229600" cy="5127171"/>
          </a:xfrm>
        </p:spPr>
        <p:txBody>
          <a:bodyPr>
            <a:normAutofit/>
          </a:bodyPr>
          <a:lstStyle>
            <a:lvl1pPr marL="0" indent="0">
              <a:spcBef>
                <a:spcPts val="2400"/>
              </a:spcBef>
              <a:buNone/>
              <a:defRPr b="0">
                <a:latin typeface="Calibri" pitchFamily="34" charset="0"/>
              </a:defRPr>
            </a:lvl1pPr>
            <a:lvl2pPr marL="231775" indent="-231775">
              <a:spcBef>
                <a:spcPts val="1200"/>
              </a:spcBef>
              <a:buFont typeface="Wingdings" panose="05000000000000000000" pitchFamily="2" charset="2"/>
              <a:buChar char="§"/>
              <a:defRPr sz="2400">
                <a:latin typeface="Calibri" pitchFamily="34" charset="0"/>
              </a:defRPr>
            </a:lvl2pPr>
            <a:lvl3pPr marL="576263" indent="-228600">
              <a:spcBef>
                <a:spcPts val="600"/>
              </a:spcBef>
              <a:buFont typeface="Arial" panose="020B0604020202020204" pitchFamily="34" charset="0"/>
              <a:buChar char="•"/>
              <a:defRPr sz="2000">
                <a:latin typeface="Calibri" pitchFamily="34" charset="0"/>
              </a:defRPr>
            </a:lvl3pPr>
          </a:lstStyle>
          <a:p>
            <a:pPr lvl="0"/>
            <a:r>
              <a:rPr lang="en-US" smtClean="0"/>
              <a:t>Edit Master text styles</a:t>
            </a:r>
          </a:p>
          <a:p>
            <a:pPr lvl="1"/>
            <a:r>
              <a:rPr lang="en-US" smtClean="0"/>
              <a:t>Second level</a:t>
            </a:r>
          </a:p>
          <a:p>
            <a:pPr lvl="2"/>
            <a:r>
              <a:rPr lang="en-US" smtClean="0"/>
              <a:t>Third level</a:t>
            </a:r>
          </a:p>
        </p:txBody>
      </p:sp>
      <p:sp>
        <p:nvSpPr>
          <p:cNvPr id="7"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1"/>
                </a:solidFill>
                <a:latin typeface="Calibri" pitchFamily="34" charset="0"/>
                <a:ea typeface="ＭＳ Ｐゴシック" pitchFamily="34" charset="-128"/>
              </a:defRPr>
            </a:lvl1pPr>
          </a:lstStyle>
          <a:p>
            <a:pPr>
              <a:defRPr/>
            </a:pPr>
            <a:fld id="{5D01BAC0-9C36-4036-8578-DFFF4673DD06}" type="slidenum">
              <a:rPr lang="en-US" smtClean="0"/>
              <a:pPr>
                <a:defRPr/>
              </a:pPr>
              <a:t>‹#›</a:t>
            </a:fld>
            <a:endParaRPr lang="en-US" dirty="0"/>
          </a:p>
        </p:txBody>
      </p:sp>
      <p:sp>
        <p:nvSpPr>
          <p:cNvPr id="6" name="Footer Placeholder 1"/>
          <p:cNvSpPr>
            <a:spLocks noGrp="1"/>
          </p:cNvSpPr>
          <p:nvPr>
            <p:ph type="ftr" sz="quarter" idx="3"/>
          </p:nvPr>
        </p:nvSpPr>
        <p:spPr>
          <a:xfrm>
            <a:off x="3329732" y="6553200"/>
            <a:ext cx="1363624" cy="228600"/>
          </a:xfrm>
          <a:prstGeom prst="rect">
            <a:avLst/>
          </a:prstGeom>
        </p:spPr>
        <p:txBody>
          <a:bodyPr vert="horz" lIns="91440" tIns="45720" rIns="91440" bIns="45720" rtlCol="0" anchor="ctr" anchorCtr="0"/>
          <a:lstStyle>
            <a:lvl1pPr algn="r">
              <a:defRPr sz="1100" b="0" i="0">
                <a:solidFill>
                  <a:schemeClr val="tx1"/>
                </a:solidFill>
                <a:latin typeface="Calibri" panose="020F0502020204030204" pitchFamily="34" charset="0"/>
                <a:cs typeface="Calibri" panose="020F0502020204030204" pitchFamily="34" charset="0"/>
              </a:defRPr>
            </a:lvl1pPr>
          </a:lstStyle>
          <a:p>
            <a:r>
              <a:rPr lang="en-US" dirty="0" smtClean="0"/>
              <a:t>Systems Thinking -</a:t>
            </a:r>
            <a:endParaRPr lang="en-US" dirty="0"/>
          </a:p>
        </p:txBody>
      </p:sp>
    </p:spTree>
    <p:extLst>
      <p:ext uri="{BB962C8B-B14F-4D97-AF65-F5344CB8AC3E}">
        <p14:creationId xmlns:p14="http://schemas.microsoft.com/office/powerpoint/2010/main" val="11369284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23360" cy="51435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63440" y="1143000"/>
            <a:ext cx="4023360" cy="51435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7"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1"/>
                </a:solidFill>
                <a:latin typeface="Calibri" pitchFamily="34" charset="0"/>
                <a:ea typeface="ＭＳ Ｐゴシック" pitchFamily="34" charset="-128"/>
              </a:defRPr>
            </a:lvl1pPr>
          </a:lstStyle>
          <a:p>
            <a:pPr>
              <a:defRPr/>
            </a:pPr>
            <a:fld id="{5D01BAC0-9C36-4036-8578-DFFF4673DD06}" type="slidenum">
              <a:rPr lang="en-US" smtClean="0"/>
              <a:pPr>
                <a:defRPr/>
              </a:pPr>
              <a:t>‹#›</a:t>
            </a:fld>
            <a:endParaRPr lang="en-US" dirty="0"/>
          </a:p>
        </p:txBody>
      </p:sp>
      <p:sp>
        <p:nvSpPr>
          <p:cNvPr id="9" name="Footer Placeholder 1"/>
          <p:cNvSpPr>
            <a:spLocks noGrp="1"/>
          </p:cNvSpPr>
          <p:nvPr>
            <p:ph type="ftr" sz="quarter" idx="3"/>
          </p:nvPr>
        </p:nvSpPr>
        <p:spPr>
          <a:xfrm>
            <a:off x="3329732" y="6553200"/>
            <a:ext cx="1363624" cy="228600"/>
          </a:xfrm>
          <a:prstGeom prst="rect">
            <a:avLst/>
          </a:prstGeom>
        </p:spPr>
        <p:txBody>
          <a:bodyPr vert="horz" lIns="91440" tIns="45720" rIns="91440" bIns="45720" rtlCol="0" anchor="ctr" anchorCtr="0"/>
          <a:lstStyle>
            <a:lvl1pPr algn="r">
              <a:defRPr sz="1100" b="0" i="0">
                <a:solidFill>
                  <a:schemeClr val="tx1"/>
                </a:solidFill>
                <a:latin typeface="Calibri" panose="020F0502020204030204" pitchFamily="34" charset="0"/>
                <a:cs typeface="Calibri" panose="020F0502020204030204" pitchFamily="34" charset="0"/>
              </a:defRPr>
            </a:lvl1pPr>
          </a:lstStyle>
          <a:p>
            <a:r>
              <a:rPr lang="en-US" dirty="0" smtClean="0"/>
              <a:t>Systems Thinking -</a:t>
            </a:r>
            <a:endParaRPr lang="en-US" dirty="0"/>
          </a:p>
        </p:txBody>
      </p:sp>
    </p:spTree>
    <p:extLst>
      <p:ext uri="{BB962C8B-B14F-4D97-AF65-F5344CB8AC3E}">
        <p14:creationId xmlns:p14="http://schemas.microsoft.com/office/powerpoint/2010/main" val="1617102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eaders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lvl1pPr>
              <a:defRPr>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23360" cy="5091114"/>
          </a:xfrm>
        </p:spPr>
        <p:txBody>
          <a:bodyPr>
            <a:normAutofit/>
          </a:bodyPr>
          <a:lstStyle>
            <a:lvl1pPr marL="0" indent="0">
              <a:spcBef>
                <a:spcPts val="1600"/>
              </a:spcBef>
              <a:buNone/>
              <a:defRPr sz="2400" b="0" i="0">
                <a:solidFill>
                  <a:schemeClr val="tx2"/>
                </a:solidFill>
                <a:latin typeface="Calibri" pitchFamily="34" charset="0"/>
              </a:defRPr>
            </a:lvl1pPr>
            <a:lvl2pPr marL="231775" indent="-231775">
              <a:buClr>
                <a:schemeClr val="accent2"/>
              </a:buClr>
              <a:buFont typeface="Wingdings" panose="05000000000000000000" pitchFamily="2" charset="2"/>
              <a:buChar char="§"/>
              <a:defRPr sz="2400">
                <a:solidFill>
                  <a:schemeClr val="tx2"/>
                </a:solidFill>
                <a:latin typeface="Calibri" pitchFamily="34" charset="0"/>
              </a:defRPr>
            </a:lvl2pPr>
            <a:lvl3pPr marL="576263" indent="-228600">
              <a:spcBef>
                <a:spcPts val="600"/>
              </a:spcBef>
              <a:buClr>
                <a:schemeClr val="accent2"/>
              </a:buClr>
              <a:buFont typeface="Arial" panose="020B0604020202020204" pitchFamily="34" charset="0"/>
              <a:buChar char="•"/>
              <a:defRPr sz="2000">
                <a:solidFill>
                  <a:schemeClr val="tx2"/>
                </a:solidFill>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63440" y="1143000"/>
            <a:ext cx="4023360" cy="5091114"/>
          </a:xfrm>
        </p:spPr>
        <p:txBody>
          <a:bodyPr>
            <a:normAutofit/>
          </a:bodyPr>
          <a:lstStyle>
            <a:lvl1pPr marL="0" indent="0">
              <a:spcBef>
                <a:spcPts val="1600"/>
              </a:spcBef>
              <a:buNone/>
              <a:defRPr sz="2400" b="0" i="0">
                <a:solidFill>
                  <a:schemeClr val="tx2"/>
                </a:solidFill>
                <a:latin typeface="Calibri" pitchFamily="34" charset="0"/>
              </a:defRPr>
            </a:lvl1pPr>
            <a:lvl2pPr marL="225425" indent="-225425">
              <a:buClr>
                <a:schemeClr val="accent2"/>
              </a:buClr>
              <a:buFont typeface="Wingdings" panose="05000000000000000000" pitchFamily="2" charset="2"/>
              <a:buChar char="§"/>
              <a:defRPr sz="2400">
                <a:solidFill>
                  <a:schemeClr val="tx2"/>
                </a:solidFill>
                <a:latin typeface="Calibri" pitchFamily="34" charset="0"/>
              </a:defRPr>
            </a:lvl2pPr>
            <a:lvl3pPr marL="576263" indent="-228600">
              <a:spcBef>
                <a:spcPts val="600"/>
              </a:spcBef>
              <a:buClr>
                <a:schemeClr val="accent2"/>
              </a:buClr>
              <a:buFont typeface="Arial" panose="020B0604020202020204" pitchFamily="34" charset="0"/>
              <a:buChar char="•"/>
              <a:defRPr sz="2000">
                <a:solidFill>
                  <a:schemeClr val="tx2"/>
                </a:solidFill>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1"/>
                </a:solidFill>
                <a:latin typeface="Calibri" pitchFamily="34" charset="0"/>
                <a:ea typeface="ＭＳ Ｐゴシック" pitchFamily="34" charset="-128"/>
              </a:defRPr>
            </a:lvl1pPr>
          </a:lstStyle>
          <a:p>
            <a:pPr>
              <a:defRPr/>
            </a:pPr>
            <a:fld id="{5D01BAC0-9C36-4036-8578-DFFF4673DD06}" type="slidenum">
              <a:rPr lang="en-US" smtClean="0"/>
              <a:pPr>
                <a:defRPr/>
              </a:pPr>
              <a:t>‹#›</a:t>
            </a:fld>
            <a:endParaRPr lang="en-US" dirty="0"/>
          </a:p>
        </p:txBody>
      </p:sp>
      <p:sp>
        <p:nvSpPr>
          <p:cNvPr id="7" name="Footer Placeholder 1"/>
          <p:cNvSpPr>
            <a:spLocks noGrp="1"/>
          </p:cNvSpPr>
          <p:nvPr>
            <p:ph type="ftr" sz="quarter" idx="3"/>
          </p:nvPr>
        </p:nvSpPr>
        <p:spPr>
          <a:xfrm>
            <a:off x="3329732" y="6553200"/>
            <a:ext cx="1363624" cy="228600"/>
          </a:xfrm>
          <a:prstGeom prst="rect">
            <a:avLst/>
          </a:prstGeom>
        </p:spPr>
        <p:txBody>
          <a:bodyPr vert="horz" lIns="91440" tIns="45720" rIns="91440" bIns="45720" rtlCol="0" anchor="ctr" anchorCtr="0"/>
          <a:lstStyle>
            <a:lvl1pPr algn="r">
              <a:defRPr sz="1100" b="0" i="0">
                <a:solidFill>
                  <a:schemeClr val="tx1"/>
                </a:solidFill>
                <a:latin typeface="Calibri" panose="020F0502020204030204" pitchFamily="34" charset="0"/>
                <a:cs typeface="Calibri" panose="020F0502020204030204" pitchFamily="34" charset="0"/>
              </a:defRPr>
            </a:lvl1pPr>
          </a:lstStyle>
          <a:p>
            <a:r>
              <a:rPr lang="en-US" dirty="0" smtClean="0"/>
              <a:t>Systems Thinking -</a:t>
            </a:r>
            <a:endParaRPr lang="en-US" dirty="0"/>
          </a:p>
        </p:txBody>
      </p:sp>
    </p:spTree>
    <p:extLst>
      <p:ext uri="{BB962C8B-B14F-4D97-AF65-F5344CB8AC3E}">
        <p14:creationId xmlns:p14="http://schemas.microsoft.com/office/powerpoint/2010/main" val="12026367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C23CB-8CA8-AE43-805F-0A6FF5D9667F}"/>
              </a:ext>
            </a:extLst>
          </p:cNvPr>
          <p:cNvSpPr/>
          <p:nvPr/>
        </p:nvSpPr>
        <p:spPr bwMode="auto">
          <a:xfrm>
            <a:off x="0" y="0"/>
            <a:ext cx="9144000" cy="914400"/>
          </a:xfrm>
          <a:prstGeom prst="rect">
            <a:avLst/>
          </a:prstGeom>
          <a:solidFill>
            <a:srgbClr val="003B4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Comic Sans MS" pitchFamily="66" charset="0"/>
            </a:endParaRPr>
          </a:p>
        </p:txBody>
      </p:sp>
      <p:sp>
        <p:nvSpPr>
          <p:cNvPr id="467970" name="Rectangle 2"/>
          <p:cNvSpPr>
            <a:spLocks noGrp="1" noChangeArrowheads="1"/>
          </p:cNvSpPr>
          <p:nvPr>
            <p:ph type="ctrTitle"/>
          </p:nvPr>
        </p:nvSpPr>
        <p:spPr>
          <a:xfrm>
            <a:off x="457200" y="1676400"/>
            <a:ext cx="8229600" cy="1752600"/>
          </a:xfrm>
        </p:spPr>
        <p:txBody>
          <a:bodyPr anchor="b" anchorCtr="0"/>
          <a:lstStyle>
            <a:lvl1pPr algn="ctr">
              <a:lnSpc>
                <a:spcPct val="90000"/>
              </a:lnSpc>
              <a:defRPr sz="4000">
                <a:solidFill>
                  <a:schemeClr val="accent3"/>
                </a:solidFill>
              </a:defRPr>
            </a:lvl1pPr>
          </a:lstStyle>
          <a:p>
            <a:r>
              <a:rPr lang="en-US" smtClean="0"/>
              <a:t>Click to edit Master title style</a:t>
            </a:r>
            <a:endParaRPr lang="en-US" dirty="0"/>
          </a:p>
        </p:txBody>
      </p:sp>
      <p:sp>
        <p:nvSpPr>
          <p:cNvPr id="467971" name="Rectangle 3"/>
          <p:cNvSpPr>
            <a:spLocks noGrp="1" noChangeArrowheads="1"/>
          </p:cNvSpPr>
          <p:nvPr>
            <p:ph type="subTitle" idx="1"/>
          </p:nvPr>
        </p:nvSpPr>
        <p:spPr>
          <a:xfrm>
            <a:off x="457200" y="3809999"/>
            <a:ext cx="8229600" cy="2492829"/>
          </a:xfrm>
        </p:spPr>
        <p:txBody>
          <a:bodyPr anchor="t" anchorCtr="0">
            <a:normAutofit/>
          </a:bodyPr>
          <a:lstStyle>
            <a:lvl1pPr marL="0" indent="0" algn="ctr">
              <a:spcBef>
                <a:spcPts val="1000"/>
              </a:spcBef>
              <a:buFont typeface="Wingdings" pitchFamily="2" charset="2"/>
              <a:buNone/>
              <a:defRPr sz="2800">
                <a:solidFill>
                  <a:schemeClr val="tx2"/>
                </a:solidFill>
              </a:defRPr>
            </a:lvl1pPr>
          </a:lstStyle>
          <a:p>
            <a:r>
              <a:rPr lang="en-US" smtClean="0"/>
              <a:t>Click to edit Master subtitle style</a:t>
            </a:r>
            <a:endParaRPr lang="en-US" dirty="0"/>
          </a:p>
        </p:txBody>
      </p:sp>
      <p:pic>
        <p:nvPicPr>
          <p:cNvPr id="10" name="Picture 9">
            <a:extLst>
              <a:ext uri="{FF2B5EF4-FFF2-40B4-BE49-F238E27FC236}">
                <a16:creationId xmlns:a16="http://schemas.microsoft.com/office/drawing/2014/main" id="{3FD696E7-9DE6-2843-A051-366DB8E97F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40343"/>
            <a:ext cx="5013781" cy="509915"/>
          </a:xfrm>
          <a:prstGeom prst="rect">
            <a:avLst/>
          </a:prstGeom>
        </p:spPr>
      </p:pic>
      <p:sp>
        <p:nvSpPr>
          <p:cNvPr id="9"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2"/>
                </a:solidFill>
                <a:latin typeface="Calibri" pitchFamily="34" charset="0"/>
                <a:ea typeface="ＭＳ Ｐゴシック" pitchFamily="34" charset="-128"/>
              </a:defRPr>
            </a:lvl1pPr>
          </a:lstStyle>
          <a:p>
            <a:pPr>
              <a:defRPr/>
            </a:pPr>
            <a:fld id="{5D01BAC0-9C36-4036-8578-DFFF4673DD06}" type="slidenum">
              <a:rPr lang="en-US" smtClean="0"/>
              <a:pPr>
                <a:defRPr/>
              </a:pPr>
              <a:t>‹#›</a:t>
            </a:fld>
            <a:endParaRPr lang="en-US" dirty="0"/>
          </a:p>
        </p:txBody>
      </p:sp>
      <p:sp>
        <p:nvSpPr>
          <p:cNvPr id="8" name="Footer Placeholder 1"/>
          <p:cNvSpPr>
            <a:spLocks noGrp="1"/>
          </p:cNvSpPr>
          <p:nvPr>
            <p:ph type="ftr" sz="quarter" idx="3"/>
          </p:nvPr>
        </p:nvSpPr>
        <p:spPr>
          <a:xfrm>
            <a:off x="3329732" y="6553200"/>
            <a:ext cx="1363624" cy="228600"/>
          </a:xfrm>
          <a:prstGeom prst="rect">
            <a:avLst/>
          </a:prstGeom>
        </p:spPr>
        <p:txBody>
          <a:bodyPr vert="horz" lIns="91440" tIns="45720" rIns="91440" bIns="45720" rtlCol="0" anchor="ctr" anchorCtr="0"/>
          <a:lstStyle>
            <a:lvl1pPr algn="r">
              <a:defRPr sz="1100" b="0" i="0">
                <a:solidFill>
                  <a:schemeClr val="tx1"/>
                </a:solidFill>
                <a:latin typeface="Calibri" panose="020F0502020204030204" pitchFamily="34" charset="0"/>
                <a:cs typeface="Calibri" panose="020F0502020204030204" pitchFamily="34" charset="0"/>
              </a:defRPr>
            </a:lvl1pPr>
          </a:lstStyle>
          <a:p>
            <a:r>
              <a:rPr lang="en-US" dirty="0" smtClean="0"/>
              <a:t>Systems Thinking -</a:t>
            </a:r>
            <a:endParaRPr lang="en-US" dirty="0"/>
          </a:p>
        </p:txBody>
      </p:sp>
    </p:spTree>
    <p:extLst>
      <p:ext uri="{BB962C8B-B14F-4D97-AF65-F5344CB8AC3E}">
        <p14:creationId xmlns:p14="http://schemas.microsoft.com/office/powerpoint/2010/main" val="3120881411"/>
      </p:ext>
    </p:extLst>
  </p:cSld>
  <p:clrMapOvr>
    <a:masterClrMapping/>
  </p:clrMapOvr>
  <p:transition advClick="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457200" y="1676400"/>
            <a:ext cx="8229600" cy="1752600"/>
          </a:xfrm>
        </p:spPr>
        <p:txBody>
          <a:bodyPr anchor="b" anchorCtr="0"/>
          <a:lstStyle>
            <a:lvl1pPr algn="ctr">
              <a:lnSpc>
                <a:spcPct val="90000"/>
              </a:lnSpc>
              <a:defRPr sz="4000"/>
            </a:lvl1pPr>
          </a:lstStyle>
          <a:p>
            <a:r>
              <a:rPr lang="en-US" smtClean="0"/>
              <a:t>Click to edit Master title style</a:t>
            </a:r>
            <a:endParaRPr lang="en-US" dirty="0"/>
          </a:p>
        </p:txBody>
      </p:sp>
      <p:sp>
        <p:nvSpPr>
          <p:cNvPr id="467971" name="Rectangle 3"/>
          <p:cNvSpPr>
            <a:spLocks noGrp="1" noChangeArrowheads="1"/>
          </p:cNvSpPr>
          <p:nvPr>
            <p:ph type="subTitle" idx="1"/>
          </p:nvPr>
        </p:nvSpPr>
        <p:spPr>
          <a:xfrm>
            <a:off x="457200" y="3810000"/>
            <a:ext cx="8229600" cy="2476500"/>
          </a:xfrm>
        </p:spPr>
        <p:txBody>
          <a:bodyPr anchor="t" anchorCtr="0">
            <a:normAutofit/>
          </a:bodyPr>
          <a:lstStyle>
            <a:lvl1pPr marL="0" indent="0" algn="ctr">
              <a:spcBef>
                <a:spcPts val="1000"/>
              </a:spcBef>
              <a:buFont typeface="Wingdings" pitchFamily="2" charset="2"/>
              <a:buNone/>
              <a:defRPr sz="2800">
                <a:solidFill>
                  <a:schemeClr val="tx2"/>
                </a:solidFill>
              </a:defRPr>
            </a:lvl1pPr>
          </a:lstStyle>
          <a:p>
            <a:r>
              <a:rPr lang="en-US" smtClean="0"/>
              <a:t>Click to edit Master subtitle style</a:t>
            </a:r>
            <a:endParaRPr lang="en-US" dirty="0"/>
          </a:p>
        </p:txBody>
      </p:sp>
      <p:sp>
        <p:nvSpPr>
          <p:cNvPr id="6"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2"/>
                </a:solidFill>
                <a:latin typeface="Calibri" pitchFamily="34" charset="0"/>
                <a:ea typeface="ＭＳ Ｐゴシック" pitchFamily="34" charset="-128"/>
              </a:defRPr>
            </a:lvl1pPr>
          </a:lstStyle>
          <a:p>
            <a:pPr>
              <a:defRPr/>
            </a:pPr>
            <a:fld id="{5D01BAC0-9C36-4036-8578-DFFF4673DD06}" type="slidenum">
              <a:rPr lang="en-US" smtClean="0"/>
              <a:pPr>
                <a:defRPr/>
              </a:pPr>
              <a:t>‹#›</a:t>
            </a:fld>
            <a:endParaRPr lang="en-US" dirty="0"/>
          </a:p>
        </p:txBody>
      </p:sp>
      <p:sp>
        <p:nvSpPr>
          <p:cNvPr id="7" name="Footer Placeholder 1"/>
          <p:cNvSpPr>
            <a:spLocks noGrp="1"/>
          </p:cNvSpPr>
          <p:nvPr>
            <p:ph type="ftr" sz="quarter" idx="3"/>
          </p:nvPr>
        </p:nvSpPr>
        <p:spPr>
          <a:xfrm>
            <a:off x="3329732" y="6553200"/>
            <a:ext cx="1363624" cy="228600"/>
          </a:xfrm>
          <a:prstGeom prst="rect">
            <a:avLst/>
          </a:prstGeom>
        </p:spPr>
        <p:txBody>
          <a:bodyPr vert="horz" lIns="91440" tIns="45720" rIns="91440" bIns="45720" rtlCol="0" anchor="ctr" anchorCtr="0"/>
          <a:lstStyle>
            <a:lvl1pPr algn="r">
              <a:defRPr sz="1100" b="0" i="0">
                <a:solidFill>
                  <a:schemeClr val="tx1"/>
                </a:solidFill>
                <a:latin typeface="Calibri" panose="020F0502020204030204" pitchFamily="34" charset="0"/>
                <a:cs typeface="Calibri" panose="020F0502020204030204" pitchFamily="34" charset="0"/>
              </a:defRPr>
            </a:lvl1pPr>
          </a:lstStyle>
          <a:p>
            <a:r>
              <a:rPr lang="en-US" dirty="0" smtClean="0"/>
              <a:t>Systems Thinking -</a:t>
            </a:r>
            <a:endParaRPr lang="en-US" dirty="0"/>
          </a:p>
        </p:txBody>
      </p:sp>
    </p:spTree>
    <p:extLst>
      <p:ext uri="{BB962C8B-B14F-4D97-AF65-F5344CB8AC3E}">
        <p14:creationId xmlns:p14="http://schemas.microsoft.com/office/powerpoint/2010/main" val="1883042074"/>
      </p:ext>
    </p:extLst>
  </p:cSld>
  <p:clrMapOvr>
    <a:masterClrMapping/>
  </p:clrMapOvr>
  <p:transition advClick="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pitchFamily="34" charset="0"/>
              </a:defRPr>
            </a:lvl1pPr>
          </a:lstStyle>
          <a:p>
            <a:r>
              <a:rPr lang="en-US" dirty="0"/>
              <a:t>Click to edit </a:t>
            </a:r>
            <a:br>
              <a:rPr lang="en-US" dirty="0"/>
            </a:br>
            <a:r>
              <a:rPr lang="en-US" dirty="0"/>
              <a:t>Master title style</a:t>
            </a:r>
          </a:p>
        </p:txBody>
      </p:sp>
      <p:sp>
        <p:nvSpPr>
          <p:cNvPr id="6"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2"/>
                </a:solidFill>
                <a:latin typeface="Calibri" pitchFamily="34" charset="0"/>
                <a:ea typeface="ＭＳ Ｐゴシック" pitchFamily="34" charset="-128"/>
              </a:defRPr>
            </a:lvl1pPr>
          </a:lstStyle>
          <a:p>
            <a:pPr>
              <a:defRPr/>
            </a:pPr>
            <a:fld id="{5D01BAC0-9C36-4036-8578-DFFF4673DD06}" type="slidenum">
              <a:rPr lang="en-US" smtClean="0"/>
              <a:pPr>
                <a:defRPr/>
              </a:pPr>
              <a:t>‹#›</a:t>
            </a:fld>
            <a:endParaRPr lang="en-US" dirty="0"/>
          </a:p>
        </p:txBody>
      </p:sp>
      <p:sp>
        <p:nvSpPr>
          <p:cNvPr id="5" name="Footer Placeholder 1"/>
          <p:cNvSpPr>
            <a:spLocks noGrp="1"/>
          </p:cNvSpPr>
          <p:nvPr>
            <p:ph type="ftr" sz="quarter" idx="3"/>
          </p:nvPr>
        </p:nvSpPr>
        <p:spPr>
          <a:xfrm>
            <a:off x="3329732" y="6553200"/>
            <a:ext cx="1363624" cy="228600"/>
          </a:xfrm>
          <a:prstGeom prst="rect">
            <a:avLst/>
          </a:prstGeom>
        </p:spPr>
        <p:txBody>
          <a:bodyPr vert="horz" lIns="91440" tIns="45720" rIns="91440" bIns="45720" rtlCol="0" anchor="ctr" anchorCtr="0"/>
          <a:lstStyle>
            <a:lvl1pPr algn="r">
              <a:defRPr sz="1100" b="0" i="0">
                <a:solidFill>
                  <a:schemeClr val="tx1"/>
                </a:solidFill>
                <a:latin typeface="Calibri" panose="020F0502020204030204" pitchFamily="34" charset="0"/>
                <a:cs typeface="Calibri" panose="020F0502020204030204" pitchFamily="34" charset="0"/>
              </a:defRPr>
            </a:lvl1pPr>
          </a:lstStyle>
          <a:p>
            <a:r>
              <a:rPr lang="en-US" dirty="0" smtClean="0"/>
              <a:t>Systems Thinking -</a:t>
            </a:r>
            <a:endParaRPr lang="en-US" dirty="0"/>
          </a:p>
        </p:txBody>
      </p:sp>
    </p:spTree>
    <p:extLst>
      <p:ext uri="{BB962C8B-B14F-4D97-AF65-F5344CB8AC3E}">
        <p14:creationId xmlns:p14="http://schemas.microsoft.com/office/powerpoint/2010/main" val="32170496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2"/>
                </a:solidFill>
                <a:latin typeface="Calibri" pitchFamily="34" charset="0"/>
                <a:ea typeface="ＭＳ Ｐゴシック" pitchFamily="34" charset="-128"/>
              </a:defRPr>
            </a:lvl1pPr>
          </a:lstStyle>
          <a:p>
            <a:pPr>
              <a:defRPr/>
            </a:pPr>
            <a:fld id="{5D01BAC0-9C36-4036-8578-DFFF4673DD06}" type="slidenum">
              <a:rPr lang="en-US" smtClean="0"/>
              <a:pPr>
                <a:defRPr/>
              </a:pPr>
              <a:t>‹#›</a:t>
            </a:fld>
            <a:endParaRPr lang="en-US" dirty="0"/>
          </a:p>
        </p:txBody>
      </p:sp>
      <p:sp>
        <p:nvSpPr>
          <p:cNvPr id="5" name="Footer Placeholder 1"/>
          <p:cNvSpPr>
            <a:spLocks noGrp="1"/>
          </p:cNvSpPr>
          <p:nvPr>
            <p:ph type="ftr" sz="quarter" idx="3"/>
          </p:nvPr>
        </p:nvSpPr>
        <p:spPr>
          <a:xfrm>
            <a:off x="3329732" y="6553200"/>
            <a:ext cx="1363624" cy="228600"/>
          </a:xfrm>
          <a:prstGeom prst="rect">
            <a:avLst/>
          </a:prstGeom>
        </p:spPr>
        <p:txBody>
          <a:bodyPr vert="horz" lIns="91440" tIns="45720" rIns="91440" bIns="45720" rtlCol="0" anchor="ctr" anchorCtr="0"/>
          <a:lstStyle>
            <a:lvl1pPr algn="r">
              <a:defRPr sz="1100" b="0" i="0">
                <a:solidFill>
                  <a:schemeClr val="tx1"/>
                </a:solidFill>
                <a:latin typeface="Calibri" panose="020F0502020204030204" pitchFamily="34" charset="0"/>
                <a:cs typeface="Calibri" panose="020F0502020204030204" pitchFamily="34" charset="0"/>
              </a:defRPr>
            </a:lvl1pPr>
          </a:lstStyle>
          <a:p>
            <a:r>
              <a:rPr lang="en-US" dirty="0" smtClean="0"/>
              <a:t>Systems Thinking -</a:t>
            </a:r>
            <a:endParaRPr lang="en-US" dirty="0"/>
          </a:p>
        </p:txBody>
      </p:sp>
    </p:spTree>
    <p:extLst>
      <p:ext uri="{BB962C8B-B14F-4D97-AF65-F5344CB8AC3E}">
        <p14:creationId xmlns:p14="http://schemas.microsoft.com/office/powerpoint/2010/main" val="2689202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49344" y="514350"/>
            <a:ext cx="822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dirty="0"/>
              <a:t>Click to edit </a:t>
            </a:r>
            <a:br>
              <a:rPr lang="en-US" dirty="0"/>
            </a:br>
            <a:r>
              <a:rPr lang="en-US" dirty="0"/>
              <a:t>Master title style</a:t>
            </a:r>
          </a:p>
        </p:txBody>
      </p:sp>
      <p:sp>
        <p:nvSpPr>
          <p:cNvPr id="4099" name="Rectangle 3"/>
          <p:cNvSpPr>
            <a:spLocks noGrp="1" noChangeArrowheads="1"/>
          </p:cNvSpPr>
          <p:nvPr>
            <p:ph type="body" idx="1"/>
          </p:nvPr>
        </p:nvSpPr>
        <p:spPr bwMode="auto">
          <a:xfrm>
            <a:off x="449344" y="1143000"/>
            <a:ext cx="823745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sp>
        <p:nvSpPr>
          <p:cNvPr id="8" name="Rectangle 9"/>
          <p:cNvSpPr>
            <a:spLocks noGrp="1" noChangeArrowheads="1"/>
          </p:cNvSpPr>
          <p:nvPr>
            <p:ph type="sldNum" sz="quarter" idx="4"/>
          </p:nvPr>
        </p:nvSpPr>
        <p:spPr bwMode="auto">
          <a:xfrm>
            <a:off x="4525966" y="6553200"/>
            <a:ext cx="609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kumimoji="1" sz="1100" b="0" i="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a:defRPr/>
            </a:pPr>
            <a:fld id="{5D01BAC0-9C36-4036-8578-DFFF4673DD06}" type="slidenum">
              <a:rPr lang="en-US" smtClean="0"/>
              <a:pPr>
                <a:defRPr/>
              </a:pPr>
              <a:t>‹#›</a:t>
            </a:fld>
            <a:endParaRPr lang="en-US" dirty="0"/>
          </a:p>
        </p:txBody>
      </p:sp>
      <p:sp>
        <p:nvSpPr>
          <p:cNvPr id="9" name="Footer Placeholder 1"/>
          <p:cNvSpPr>
            <a:spLocks noGrp="1"/>
          </p:cNvSpPr>
          <p:nvPr>
            <p:ph type="ftr" sz="quarter" idx="3"/>
          </p:nvPr>
        </p:nvSpPr>
        <p:spPr>
          <a:xfrm>
            <a:off x="3329732" y="6553200"/>
            <a:ext cx="1363624" cy="228600"/>
          </a:xfrm>
          <a:prstGeom prst="rect">
            <a:avLst/>
          </a:prstGeom>
        </p:spPr>
        <p:txBody>
          <a:bodyPr vert="horz" lIns="91440" tIns="45720" rIns="91440" bIns="45720" rtlCol="0" anchor="ctr" anchorCtr="0"/>
          <a:lstStyle>
            <a:lvl1pPr algn="r">
              <a:defRPr sz="1100" b="0" i="0">
                <a:solidFill>
                  <a:schemeClr val="tx1"/>
                </a:solidFill>
                <a:latin typeface="Calibri" panose="020F0502020204030204" pitchFamily="34" charset="0"/>
                <a:cs typeface="Calibri" panose="020F0502020204030204" pitchFamily="34" charset="0"/>
              </a:defRPr>
            </a:lvl1pPr>
          </a:lstStyle>
          <a:p>
            <a:r>
              <a:rPr lang="en-US" dirty="0" smtClean="0"/>
              <a:t>Systems Thinking -</a:t>
            </a:r>
            <a:endParaRPr lang="en-US" dirty="0"/>
          </a:p>
        </p:txBody>
      </p:sp>
      <p:sp>
        <p:nvSpPr>
          <p:cNvPr id="14" name="Rectangle 7"/>
          <p:cNvSpPr>
            <a:spLocks noChangeArrowheads="1"/>
          </p:cNvSpPr>
          <p:nvPr/>
        </p:nvSpPr>
        <p:spPr bwMode="auto">
          <a:xfrm>
            <a:off x="2133600" y="6553200"/>
            <a:ext cx="1066800" cy="228600"/>
          </a:xfrm>
          <a:prstGeom prst="rect">
            <a:avLst/>
          </a:prstGeom>
          <a:noFill/>
          <a:ln w="9525">
            <a:noFill/>
            <a:miter lim="800000"/>
            <a:headEnd/>
            <a:tailEnd/>
          </a:ln>
        </p:spPr>
        <p:txBody>
          <a:bodyPr anchor="b"/>
          <a:lstStyle/>
          <a:p>
            <a:pPr eaLnBrk="0" hangingPunct="0">
              <a:defRPr/>
            </a:pPr>
            <a:r>
              <a:rPr kumimoji="1" lang="en-US" sz="1100" i="0" dirty="0">
                <a:solidFill>
                  <a:schemeClr val="tx1"/>
                </a:solidFill>
                <a:latin typeface="Calibri" panose="020F0502020204030204" pitchFamily="34" charset="0"/>
                <a:ea typeface="ＭＳ Ｐゴシック" pitchFamily="34" charset="-128"/>
                <a:cs typeface="Calibri" panose="020F0502020204030204" pitchFamily="34" charset="0"/>
              </a:rPr>
              <a:t>©Caltech</a:t>
            </a:r>
          </a:p>
        </p:txBody>
      </p:sp>
      <p:pic>
        <p:nvPicPr>
          <p:cNvPr id="7" name="Picture 6">
            <a:extLst>
              <a:ext uri="{FF2B5EF4-FFF2-40B4-BE49-F238E27FC236}">
                <a16:creationId xmlns:a16="http://schemas.microsoft.com/office/drawing/2014/main" id="{3A0AF1F4-0E2B-3440-8A1F-F526ECCBC7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1966" y="6415165"/>
            <a:ext cx="1214434" cy="293375"/>
          </a:xfrm>
          <a:prstGeom prst="rect">
            <a:avLst/>
          </a:prstGeom>
        </p:spPr>
      </p:pic>
      <p:sp>
        <p:nvSpPr>
          <p:cNvPr id="10" name="Rectangle 9"/>
          <p:cNvSpPr/>
          <p:nvPr/>
        </p:nvSpPr>
        <p:spPr>
          <a:xfrm>
            <a:off x="5264898" y="6536695"/>
            <a:ext cx="1844955" cy="261610"/>
          </a:xfrm>
          <a:prstGeom prst="rect">
            <a:avLst/>
          </a:prstGeom>
        </p:spPr>
        <p:txBody>
          <a:bodyPr wrap="square">
            <a:spAutoFit/>
          </a:bodyPr>
          <a:lstStyle/>
          <a:p>
            <a:pPr algn="l"/>
            <a:r>
              <a:rPr lang="en-US" sz="1100" i="0" dirty="0">
                <a:solidFill>
                  <a:schemeClr val="tx1"/>
                </a:solidFill>
                <a:latin typeface="Calibri" panose="020F0502020204030204" pitchFamily="34" charset="0"/>
                <a:cs typeface="Calibri" panose="020F0502020204030204" pitchFamily="34" charset="0"/>
              </a:rPr>
              <a:t>https://ctme.caltech.edu</a:t>
            </a:r>
          </a:p>
        </p:txBody>
      </p:sp>
    </p:spTree>
    <p:extLst>
      <p:ext uri="{BB962C8B-B14F-4D97-AF65-F5344CB8AC3E}">
        <p14:creationId xmlns:p14="http://schemas.microsoft.com/office/powerpoint/2010/main" val="88666067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0">
          <a:solidFill>
            <a:schemeClr val="accent3"/>
          </a:solidFill>
          <a:latin typeface="Calibri" pitchFamily="34" charset="0"/>
          <a:ea typeface="+mj-ea"/>
          <a:cs typeface="+mj-cs"/>
        </a:defRPr>
      </a:lvl1pPr>
      <a:lvl2pPr algn="l" rtl="0" eaLnBrk="1" fontAlgn="base" hangingPunct="1">
        <a:lnSpc>
          <a:spcPct val="90000"/>
        </a:lnSpc>
        <a:spcBef>
          <a:spcPct val="0"/>
        </a:spcBef>
        <a:spcAft>
          <a:spcPct val="0"/>
        </a:spcAft>
        <a:defRPr sz="2400" b="1">
          <a:solidFill>
            <a:schemeClr val="tx2"/>
          </a:solidFill>
          <a:latin typeface="Comic Sans MS" pitchFamily="66" charset="0"/>
        </a:defRPr>
      </a:lvl2pPr>
      <a:lvl3pPr algn="l" rtl="0" eaLnBrk="1" fontAlgn="base" hangingPunct="1">
        <a:lnSpc>
          <a:spcPct val="90000"/>
        </a:lnSpc>
        <a:spcBef>
          <a:spcPct val="0"/>
        </a:spcBef>
        <a:spcAft>
          <a:spcPct val="0"/>
        </a:spcAft>
        <a:defRPr sz="2400" b="1">
          <a:solidFill>
            <a:schemeClr val="tx2"/>
          </a:solidFill>
          <a:latin typeface="Comic Sans MS" pitchFamily="66" charset="0"/>
        </a:defRPr>
      </a:lvl3pPr>
      <a:lvl4pPr algn="l" rtl="0" eaLnBrk="1" fontAlgn="base" hangingPunct="1">
        <a:lnSpc>
          <a:spcPct val="90000"/>
        </a:lnSpc>
        <a:spcBef>
          <a:spcPct val="0"/>
        </a:spcBef>
        <a:spcAft>
          <a:spcPct val="0"/>
        </a:spcAft>
        <a:defRPr sz="2400" b="1">
          <a:solidFill>
            <a:schemeClr val="tx2"/>
          </a:solidFill>
          <a:latin typeface="Comic Sans MS" pitchFamily="66" charset="0"/>
        </a:defRPr>
      </a:lvl4pPr>
      <a:lvl5pPr algn="l" rtl="0" eaLnBrk="1" fontAlgn="base" hangingPunct="1">
        <a:lnSpc>
          <a:spcPct val="90000"/>
        </a:lnSpc>
        <a:spcBef>
          <a:spcPct val="0"/>
        </a:spcBef>
        <a:spcAft>
          <a:spcPct val="0"/>
        </a:spcAft>
        <a:defRPr sz="2400" b="1">
          <a:solidFill>
            <a:schemeClr val="tx2"/>
          </a:solidFill>
          <a:latin typeface="Comic Sans MS" pitchFamily="66" charset="0"/>
        </a:defRPr>
      </a:lvl5pPr>
      <a:lvl6pPr marL="457200" algn="l" rtl="0" eaLnBrk="1" fontAlgn="base" hangingPunct="1">
        <a:lnSpc>
          <a:spcPct val="90000"/>
        </a:lnSpc>
        <a:spcBef>
          <a:spcPct val="0"/>
        </a:spcBef>
        <a:spcAft>
          <a:spcPct val="0"/>
        </a:spcAft>
        <a:defRPr sz="2400" b="1">
          <a:solidFill>
            <a:schemeClr val="tx2"/>
          </a:solidFill>
          <a:latin typeface="Comic Sans MS" pitchFamily="66" charset="0"/>
        </a:defRPr>
      </a:lvl6pPr>
      <a:lvl7pPr marL="914400" algn="l" rtl="0" eaLnBrk="1" fontAlgn="base" hangingPunct="1">
        <a:lnSpc>
          <a:spcPct val="90000"/>
        </a:lnSpc>
        <a:spcBef>
          <a:spcPct val="0"/>
        </a:spcBef>
        <a:spcAft>
          <a:spcPct val="0"/>
        </a:spcAft>
        <a:defRPr sz="2400" b="1">
          <a:solidFill>
            <a:schemeClr val="tx2"/>
          </a:solidFill>
          <a:latin typeface="Comic Sans MS" pitchFamily="66" charset="0"/>
        </a:defRPr>
      </a:lvl7pPr>
      <a:lvl8pPr marL="1371600" algn="l" rtl="0" eaLnBrk="1" fontAlgn="base" hangingPunct="1">
        <a:lnSpc>
          <a:spcPct val="90000"/>
        </a:lnSpc>
        <a:spcBef>
          <a:spcPct val="0"/>
        </a:spcBef>
        <a:spcAft>
          <a:spcPct val="0"/>
        </a:spcAft>
        <a:defRPr sz="2400" b="1">
          <a:solidFill>
            <a:schemeClr val="tx2"/>
          </a:solidFill>
          <a:latin typeface="Comic Sans MS" pitchFamily="66" charset="0"/>
        </a:defRPr>
      </a:lvl8pPr>
      <a:lvl9pPr marL="1828800" algn="l" rtl="0" eaLnBrk="1" fontAlgn="base" hangingPunct="1">
        <a:lnSpc>
          <a:spcPct val="90000"/>
        </a:lnSpc>
        <a:spcBef>
          <a:spcPct val="0"/>
        </a:spcBef>
        <a:spcAft>
          <a:spcPct val="0"/>
        </a:spcAft>
        <a:defRPr sz="2400" b="1">
          <a:solidFill>
            <a:schemeClr val="tx2"/>
          </a:solidFill>
          <a:latin typeface="Comic Sans MS" pitchFamily="66" charset="0"/>
        </a:defRPr>
      </a:lvl9pPr>
    </p:titleStyle>
    <p:bodyStyle>
      <a:lvl1pPr marL="225425" indent="-225425" algn="l" rtl="0" eaLnBrk="1" fontAlgn="base" hangingPunct="1">
        <a:lnSpc>
          <a:spcPct val="90000"/>
        </a:lnSpc>
        <a:spcBef>
          <a:spcPts val="1200"/>
        </a:spcBef>
        <a:spcAft>
          <a:spcPts val="0"/>
        </a:spcAft>
        <a:buClr>
          <a:schemeClr val="accent2"/>
        </a:buClr>
        <a:buFont typeface="Wingdings" pitchFamily="2" charset="2"/>
        <a:buChar char="§"/>
        <a:defRPr sz="2400">
          <a:solidFill>
            <a:schemeClr val="tx2"/>
          </a:solidFill>
          <a:latin typeface="Calibri" pitchFamily="34" charset="0"/>
          <a:ea typeface="+mn-ea"/>
          <a:cs typeface="+mn-cs"/>
        </a:defRPr>
      </a:lvl1pPr>
      <a:lvl2pPr marL="576263" indent="-238125" algn="l" rtl="0" eaLnBrk="1" fontAlgn="base" hangingPunct="1">
        <a:lnSpc>
          <a:spcPct val="90000"/>
        </a:lnSpc>
        <a:spcBef>
          <a:spcPts val="600"/>
        </a:spcBef>
        <a:spcAft>
          <a:spcPts val="0"/>
        </a:spcAft>
        <a:buClr>
          <a:schemeClr val="accent2"/>
        </a:buClr>
        <a:buFont typeface="Arial" pitchFamily="34" charset="0"/>
        <a:buChar char="•"/>
        <a:defRPr sz="2000">
          <a:solidFill>
            <a:schemeClr val="tx2"/>
          </a:solidFill>
          <a:latin typeface="Calibri" pitchFamily="34" charset="0"/>
        </a:defRPr>
      </a:lvl2pPr>
      <a:lvl3pPr marL="917575" indent="-228600" algn="l" rtl="0" eaLnBrk="1" fontAlgn="base" hangingPunct="1">
        <a:lnSpc>
          <a:spcPct val="90000"/>
        </a:lnSpc>
        <a:spcBef>
          <a:spcPts val="300"/>
        </a:spcBef>
        <a:spcAft>
          <a:spcPts val="0"/>
        </a:spcAft>
        <a:buClr>
          <a:schemeClr val="accent2"/>
        </a:buClr>
        <a:buFont typeface="Calibri" pitchFamily="34" charset="0"/>
        <a:buChar char="–"/>
        <a:defRPr sz="1800">
          <a:solidFill>
            <a:schemeClr val="tx2"/>
          </a:solidFill>
          <a:latin typeface="Calibri" pitchFamily="34" charset="0"/>
        </a:defRPr>
      </a:lvl3pPr>
      <a:lvl4pPr marL="1600200" indent="-228600" algn="l" rtl="0" eaLnBrk="1" fontAlgn="base" hangingPunct="1">
        <a:spcBef>
          <a:spcPct val="20000"/>
        </a:spcBef>
        <a:spcAft>
          <a:spcPct val="0"/>
        </a:spcAft>
        <a:defRPr sz="2000">
          <a:solidFill>
            <a:schemeClr val="tx1"/>
          </a:solidFill>
          <a:latin typeface="Times New Roman" charset="0"/>
        </a:defRPr>
      </a:lvl4pPr>
      <a:lvl5pPr marL="2057400" indent="-228600" algn="l" rtl="0" eaLnBrk="1" fontAlgn="base" hangingPunct="1">
        <a:spcBef>
          <a:spcPct val="20000"/>
        </a:spcBef>
        <a:spcAft>
          <a:spcPct val="0"/>
        </a:spcAft>
        <a:defRPr sz="2000">
          <a:solidFill>
            <a:schemeClr val="tx1"/>
          </a:solidFill>
          <a:latin typeface="Times New Roman" charset="0"/>
        </a:defRPr>
      </a:lvl5pPr>
      <a:lvl6pPr marL="2514600" indent="-228600" algn="l" rtl="0" eaLnBrk="1" fontAlgn="base" hangingPunct="1">
        <a:spcBef>
          <a:spcPct val="20000"/>
        </a:spcBef>
        <a:spcAft>
          <a:spcPct val="0"/>
        </a:spcAft>
        <a:defRPr sz="2000">
          <a:solidFill>
            <a:schemeClr val="tx1"/>
          </a:solidFill>
          <a:latin typeface="Times New Roman" charset="0"/>
        </a:defRPr>
      </a:lvl6pPr>
      <a:lvl7pPr marL="2971800" indent="-228600" algn="l" rtl="0" eaLnBrk="1" fontAlgn="base" hangingPunct="1">
        <a:spcBef>
          <a:spcPct val="20000"/>
        </a:spcBef>
        <a:spcAft>
          <a:spcPct val="0"/>
        </a:spcAft>
        <a:defRPr sz="2000">
          <a:solidFill>
            <a:schemeClr val="tx1"/>
          </a:solidFill>
          <a:latin typeface="Times New Roman" charset="0"/>
        </a:defRPr>
      </a:lvl7pPr>
      <a:lvl8pPr marL="3429000" indent="-228600" algn="l" rtl="0" eaLnBrk="1" fontAlgn="base" hangingPunct="1">
        <a:spcBef>
          <a:spcPct val="20000"/>
        </a:spcBef>
        <a:spcAft>
          <a:spcPct val="0"/>
        </a:spcAft>
        <a:defRPr sz="2000">
          <a:solidFill>
            <a:schemeClr val="tx1"/>
          </a:solidFill>
          <a:latin typeface="Times New Roman" charset="0"/>
        </a:defRPr>
      </a:lvl8pPr>
      <a:lvl9pPr marL="3886200" indent="-228600" algn="l" rtl="0" eaLnBrk="1" fontAlgn="base" hangingPunct="1">
        <a:spcBef>
          <a:spcPct val="20000"/>
        </a:spcBef>
        <a:spcAft>
          <a:spcPct val="0"/>
        </a:spcAft>
        <a:defRPr sz="2000">
          <a:solidFill>
            <a:schemeClr val="tx1"/>
          </a:solidFill>
          <a:latin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orient="horz" pos="720">
          <p15:clr>
            <a:srgbClr val="F26B43"/>
          </p15:clr>
        </p15:guide>
        <p15:guide id="15" orient="horz" pos="3984">
          <p15:clr>
            <a:srgbClr val="F26B43"/>
          </p15:clr>
        </p15:guide>
        <p15:guide id="18" pos="2928">
          <p15:clr>
            <a:srgbClr val="F26B43"/>
          </p15:clr>
        </p15:guide>
        <p15:guide id="20" pos="2880">
          <p15:clr>
            <a:srgbClr val="F26B43"/>
          </p15:clr>
        </p15:guide>
        <p15:guide id="24" orient="horz" pos="768" userDrawn="1">
          <p15:clr>
            <a:srgbClr val="F26B43"/>
          </p15:clr>
        </p15:guide>
        <p15:guide id="25" pos="288" userDrawn="1">
          <p15:clr>
            <a:srgbClr val="F26B43"/>
          </p15:clr>
        </p15:guide>
        <p15:guide id="26" pos="5472" userDrawn="1">
          <p15:clr>
            <a:srgbClr val="F26B43"/>
          </p15:clr>
        </p15:guide>
        <p15:guide id="27" orient="horz" pos="624" userDrawn="1">
          <p15:clr>
            <a:srgbClr val="F26B43"/>
          </p15:clr>
        </p15:guide>
        <p15:guide id="28"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bokwiki.org/wiki/What_is_Systems_Thinkin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incoseonline.org.uk/Documents/zGuides/Z7_Systems_Thinking_WEB.pdf" TargetMode="External"/><Relationship Id="rId5" Type="http://schemas.openxmlformats.org/officeDocument/2006/relationships/hyperlink" Target="https://connect.incose.org/Library/INSIGHTArchive/INSIGHT%20Library/vol-13-issue-1.pdf#search=%22What%20are%20the%20General%20Principles%20Applicable%20to%20Systems%22" TargetMode="External"/><Relationship Id="rId4" Type="http://schemas.openxmlformats.org/officeDocument/2006/relationships/hyperlink" Target="http://www.systemicleadershipinstitute.org/systemic-leadership/theories/basic-principles-of-systems-thinking-as-applied-to-management-and-leadership-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ebokwiki.org/wiki/Environment_(glossary)"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1C23CB-8CA8-AE43-805F-0A6FF5D9667F}"/>
              </a:ext>
            </a:extLst>
          </p:cNvPr>
          <p:cNvSpPr/>
          <p:nvPr/>
        </p:nvSpPr>
        <p:spPr bwMode="auto">
          <a:xfrm>
            <a:off x="1" y="0"/>
            <a:ext cx="9143999" cy="6858000"/>
          </a:xfrm>
          <a:prstGeom prst="rect">
            <a:avLst/>
          </a:prstGeom>
          <a:solidFill>
            <a:srgbClr val="003B4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Comic Sans MS" pitchFamily="66" charset="0"/>
            </a:endParaRPr>
          </a:p>
        </p:txBody>
      </p:sp>
      <p:sp>
        <p:nvSpPr>
          <p:cNvPr id="6149" name="Rectangle 2"/>
          <p:cNvSpPr>
            <a:spLocks noGrp="1" noChangeArrowheads="1"/>
          </p:cNvSpPr>
          <p:nvPr>
            <p:ph type="ctrTitle"/>
          </p:nvPr>
        </p:nvSpPr>
        <p:spPr>
          <a:xfrm>
            <a:off x="465931" y="995704"/>
            <a:ext cx="8229600" cy="914400"/>
          </a:xfrm>
        </p:spPr>
        <p:txBody>
          <a:bodyPr/>
          <a:lstStyle/>
          <a:p>
            <a:r>
              <a:rPr lang="en-US" altLang="en-US" sz="3600" dirty="0" smtClean="0">
                <a:solidFill>
                  <a:schemeClr val="bg1"/>
                </a:solidFill>
              </a:rPr>
              <a:t>Systems Thinking: </a:t>
            </a:r>
            <a:br>
              <a:rPr lang="en-US" altLang="en-US" sz="3600" dirty="0" smtClean="0">
                <a:solidFill>
                  <a:schemeClr val="bg1"/>
                </a:solidFill>
              </a:rPr>
            </a:br>
            <a:r>
              <a:rPr lang="en-US" altLang="en-US" sz="3600" dirty="0" smtClean="0">
                <a:solidFill>
                  <a:schemeClr val="bg1"/>
                </a:solidFill>
              </a:rPr>
              <a:t>A Foundation for Product Development</a:t>
            </a:r>
            <a:br>
              <a:rPr lang="en-US" altLang="en-US" sz="3600" dirty="0" smtClean="0">
                <a:solidFill>
                  <a:schemeClr val="bg1"/>
                </a:solidFill>
              </a:rPr>
            </a:br>
            <a:r>
              <a:rPr lang="en-US" altLang="en-US" sz="2400" dirty="0" smtClean="0">
                <a:solidFill>
                  <a:schemeClr val="bg1"/>
                </a:solidFill>
              </a:rPr>
              <a:t>Presentation to INCOSE Heartland Chapter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84" y="2035429"/>
            <a:ext cx="7643447" cy="4697246"/>
          </a:xfrm>
          <a:prstGeom prst="rect">
            <a:avLst/>
          </a:prstGeom>
        </p:spPr>
      </p:pic>
      <p:sp>
        <p:nvSpPr>
          <p:cNvPr id="5" name="Rectangle 2"/>
          <p:cNvSpPr txBox="1">
            <a:spLocks noChangeArrowheads="1"/>
          </p:cNvSpPr>
          <p:nvPr/>
        </p:nvSpPr>
        <p:spPr bwMode="auto">
          <a:xfrm>
            <a:off x="419100" y="5791200"/>
            <a:ext cx="827643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1" fontAlgn="base" hangingPunct="1">
              <a:lnSpc>
                <a:spcPct val="90000"/>
              </a:lnSpc>
              <a:spcBef>
                <a:spcPct val="0"/>
              </a:spcBef>
              <a:spcAft>
                <a:spcPct val="0"/>
              </a:spcAft>
              <a:defRPr sz="4000" b="0">
                <a:solidFill>
                  <a:schemeClr val="accent3"/>
                </a:solidFill>
                <a:latin typeface="Calibri" pitchFamily="34" charset="0"/>
                <a:ea typeface="+mj-ea"/>
                <a:cs typeface="+mj-cs"/>
              </a:defRPr>
            </a:lvl1pPr>
            <a:lvl2pPr algn="l" rtl="0" eaLnBrk="1" fontAlgn="base" hangingPunct="1">
              <a:lnSpc>
                <a:spcPct val="90000"/>
              </a:lnSpc>
              <a:spcBef>
                <a:spcPct val="0"/>
              </a:spcBef>
              <a:spcAft>
                <a:spcPct val="0"/>
              </a:spcAft>
              <a:defRPr sz="2400" b="1">
                <a:solidFill>
                  <a:schemeClr val="tx2"/>
                </a:solidFill>
                <a:latin typeface="Comic Sans MS" pitchFamily="66" charset="0"/>
              </a:defRPr>
            </a:lvl2pPr>
            <a:lvl3pPr algn="l" rtl="0" eaLnBrk="1" fontAlgn="base" hangingPunct="1">
              <a:lnSpc>
                <a:spcPct val="90000"/>
              </a:lnSpc>
              <a:spcBef>
                <a:spcPct val="0"/>
              </a:spcBef>
              <a:spcAft>
                <a:spcPct val="0"/>
              </a:spcAft>
              <a:defRPr sz="2400" b="1">
                <a:solidFill>
                  <a:schemeClr val="tx2"/>
                </a:solidFill>
                <a:latin typeface="Comic Sans MS" pitchFamily="66" charset="0"/>
              </a:defRPr>
            </a:lvl3pPr>
            <a:lvl4pPr algn="l" rtl="0" eaLnBrk="1" fontAlgn="base" hangingPunct="1">
              <a:lnSpc>
                <a:spcPct val="90000"/>
              </a:lnSpc>
              <a:spcBef>
                <a:spcPct val="0"/>
              </a:spcBef>
              <a:spcAft>
                <a:spcPct val="0"/>
              </a:spcAft>
              <a:defRPr sz="2400" b="1">
                <a:solidFill>
                  <a:schemeClr val="tx2"/>
                </a:solidFill>
                <a:latin typeface="Comic Sans MS" pitchFamily="66" charset="0"/>
              </a:defRPr>
            </a:lvl4pPr>
            <a:lvl5pPr algn="l" rtl="0" eaLnBrk="1" fontAlgn="base" hangingPunct="1">
              <a:lnSpc>
                <a:spcPct val="90000"/>
              </a:lnSpc>
              <a:spcBef>
                <a:spcPct val="0"/>
              </a:spcBef>
              <a:spcAft>
                <a:spcPct val="0"/>
              </a:spcAft>
              <a:defRPr sz="2400" b="1">
                <a:solidFill>
                  <a:schemeClr val="tx2"/>
                </a:solidFill>
                <a:latin typeface="Comic Sans MS" pitchFamily="66" charset="0"/>
              </a:defRPr>
            </a:lvl5pPr>
            <a:lvl6pPr marL="457200" algn="l" rtl="0" eaLnBrk="1" fontAlgn="base" hangingPunct="1">
              <a:lnSpc>
                <a:spcPct val="90000"/>
              </a:lnSpc>
              <a:spcBef>
                <a:spcPct val="0"/>
              </a:spcBef>
              <a:spcAft>
                <a:spcPct val="0"/>
              </a:spcAft>
              <a:defRPr sz="2400" b="1">
                <a:solidFill>
                  <a:schemeClr val="tx2"/>
                </a:solidFill>
                <a:latin typeface="Comic Sans MS" pitchFamily="66" charset="0"/>
              </a:defRPr>
            </a:lvl6pPr>
            <a:lvl7pPr marL="914400" algn="l" rtl="0" eaLnBrk="1" fontAlgn="base" hangingPunct="1">
              <a:lnSpc>
                <a:spcPct val="90000"/>
              </a:lnSpc>
              <a:spcBef>
                <a:spcPct val="0"/>
              </a:spcBef>
              <a:spcAft>
                <a:spcPct val="0"/>
              </a:spcAft>
              <a:defRPr sz="2400" b="1">
                <a:solidFill>
                  <a:schemeClr val="tx2"/>
                </a:solidFill>
                <a:latin typeface="Comic Sans MS" pitchFamily="66" charset="0"/>
              </a:defRPr>
            </a:lvl7pPr>
            <a:lvl8pPr marL="1371600" algn="l" rtl="0" eaLnBrk="1" fontAlgn="base" hangingPunct="1">
              <a:lnSpc>
                <a:spcPct val="90000"/>
              </a:lnSpc>
              <a:spcBef>
                <a:spcPct val="0"/>
              </a:spcBef>
              <a:spcAft>
                <a:spcPct val="0"/>
              </a:spcAft>
              <a:defRPr sz="2400" b="1">
                <a:solidFill>
                  <a:schemeClr val="tx2"/>
                </a:solidFill>
                <a:latin typeface="Comic Sans MS" pitchFamily="66" charset="0"/>
              </a:defRPr>
            </a:lvl8pPr>
            <a:lvl9pPr marL="1828800" algn="l" rtl="0" eaLnBrk="1" fontAlgn="base" hangingPunct="1">
              <a:lnSpc>
                <a:spcPct val="90000"/>
              </a:lnSpc>
              <a:spcBef>
                <a:spcPct val="0"/>
              </a:spcBef>
              <a:spcAft>
                <a:spcPct val="0"/>
              </a:spcAft>
              <a:defRPr sz="2400" b="1">
                <a:solidFill>
                  <a:schemeClr val="tx2"/>
                </a:solidFill>
                <a:latin typeface="Comic Sans MS" pitchFamily="66" charset="0"/>
              </a:defRPr>
            </a:lvl9pPr>
          </a:lstStyle>
          <a:p>
            <a:pPr algn="r"/>
            <a:r>
              <a:rPr lang="en-US" altLang="en-US" sz="2400" i="0" kern="0" dirty="0" smtClean="0">
                <a:solidFill>
                  <a:schemeClr val="bg1"/>
                </a:solidFill>
              </a:rPr>
              <a:t>Rick Hefner, PhD</a:t>
            </a:r>
            <a:br>
              <a:rPr lang="en-US" altLang="en-US" sz="2400" i="0" kern="0" dirty="0" smtClean="0">
                <a:solidFill>
                  <a:schemeClr val="bg1"/>
                </a:solidFill>
              </a:rPr>
            </a:br>
            <a:r>
              <a:rPr lang="en-US" altLang="en-US" sz="2400" i="0" kern="0" dirty="0" smtClean="0">
                <a:solidFill>
                  <a:schemeClr val="bg1"/>
                </a:solidFill>
              </a:rPr>
              <a:t>rhefner@caltech.edu</a:t>
            </a:r>
          </a:p>
        </p:txBody>
      </p:sp>
      <p:pic>
        <p:nvPicPr>
          <p:cNvPr id="6" name="Picture 5">
            <a:extLst>
              <a:ext uri="{FF2B5EF4-FFF2-40B4-BE49-F238E27FC236}">
                <a16:creationId xmlns:a16="http://schemas.microsoft.com/office/drawing/2014/main" id="{3A0AF1F4-0E2B-3440-8A1F-F526ECCBC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66" y="6415165"/>
            <a:ext cx="1214434" cy="293375"/>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3" y="1021121"/>
            <a:ext cx="5214937" cy="50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Conceptagon Framework</a:t>
            </a:r>
          </a:p>
        </p:txBody>
      </p:sp>
      <p:sp>
        <p:nvSpPr>
          <p:cNvPr id="6" name="Content Placeholder 5"/>
          <p:cNvSpPr>
            <a:spLocks noGrp="1"/>
          </p:cNvSpPr>
          <p:nvPr>
            <p:ph idx="1"/>
          </p:nvPr>
        </p:nvSpPr>
        <p:spPr>
          <a:xfrm>
            <a:off x="457200" y="1219199"/>
            <a:ext cx="3581400" cy="3429001"/>
          </a:xfrm>
        </p:spPr>
        <p:txBody>
          <a:bodyPr>
            <a:normAutofit fontScale="25000" lnSpcReduction="20000"/>
          </a:bodyPr>
          <a:lstStyle/>
          <a:p>
            <a:r>
              <a:rPr lang="en-US" sz="9600" dirty="0"/>
              <a:t>A systems thinking tool for analyzing complex systems</a:t>
            </a:r>
          </a:p>
          <a:p>
            <a:r>
              <a:rPr lang="en-US" sz="9600" dirty="0" smtClean="0"/>
              <a:t>Forms a framework for thinking about the dimensions of a systems</a:t>
            </a:r>
          </a:p>
          <a:p>
            <a:r>
              <a:rPr lang="en-US" sz="9600" dirty="0" smtClean="0"/>
              <a:t>Each area is a new </a:t>
            </a:r>
            <a:br>
              <a:rPr lang="en-US" sz="9600" dirty="0" smtClean="0"/>
            </a:br>
            <a:r>
              <a:rPr lang="en-US" sz="9600" dirty="0" smtClean="0"/>
              <a:t>lens or perspective </a:t>
            </a:r>
            <a:br>
              <a:rPr lang="en-US" sz="9600" dirty="0" smtClean="0"/>
            </a:br>
            <a:r>
              <a:rPr lang="en-US" sz="9600" dirty="0" smtClean="0"/>
              <a:t>for describing one dimension of a system</a:t>
            </a:r>
          </a:p>
          <a:p>
            <a:r>
              <a:rPr lang="en-US" sz="4800" dirty="0" smtClean="0"/>
              <a:t>‘The </a:t>
            </a:r>
            <a:r>
              <a:rPr lang="en-US" sz="4800" dirty="0"/>
              <a:t>conceptagon: a </a:t>
            </a:r>
            <a:r>
              <a:rPr lang="en-US" sz="4800" dirty="0" smtClean="0"/>
              <a:t>framework for </a:t>
            </a:r>
            <a:r>
              <a:rPr lang="en-US" sz="4800" dirty="0"/>
              <a:t>systems thinking and systems practice," in </a:t>
            </a:r>
            <a:r>
              <a:rPr lang="en-US" sz="4800" dirty="0" smtClean="0"/>
              <a:t>IEEE International </a:t>
            </a:r>
            <a:r>
              <a:rPr lang="en-US" sz="4800" dirty="0"/>
              <a:t>Conference on Systems, Man and </a:t>
            </a:r>
            <a:r>
              <a:rPr lang="en-US" sz="4800" dirty="0" smtClean="0"/>
              <a:t>Cybernetics </a:t>
            </a:r>
            <a:r>
              <a:rPr lang="it-IT" sz="4800" dirty="0" smtClean="0"/>
              <a:t>(SMC </a:t>
            </a:r>
            <a:r>
              <a:rPr lang="it-IT" sz="4800" dirty="0"/>
              <a:t>2009) San Antonio, TX, 2009, pp. 3299 </a:t>
            </a:r>
            <a:r>
              <a:rPr lang="it-IT" sz="4800" dirty="0" smtClean="0"/>
              <a:t>– 3304</a:t>
            </a:r>
          </a:p>
          <a:p>
            <a:r>
              <a:rPr lang="en-US" sz="4800" dirty="0" smtClean="0"/>
              <a:t>‘Federal </a:t>
            </a:r>
            <a:r>
              <a:rPr lang="en-US" sz="4800" dirty="0"/>
              <a:t>Aviation Administration </a:t>
            </a:r>
            <a:r>
              <a:rPr lang="en-US" sz="4800" dirty="0" smtClean="0"/>
              <a:t>NextGen: Applying </a:t>
            </a:r>
            <a:r>
              <a:rPr lang="en-US" sz="4800" dirty="0"/>
              <a:t>Systems Thinking in </a:t>
            </a:r>
            <a:r>
              <a:rPr lang="en-US" sz="4800" dirty="0" smtClean="0"/>
              <a:t>Practice’, </a:t>
            </a:r>
            <a:r>
              <a:rPr lang="en-US" sz="4800" dirty="0"/>
              <a:t>Proc. of the 2011 6th International Conference on System of Systems Engineering, Albuquerque, New Mexico, USA - June 27-30, 2011</a:t>
            </a:r>
            <a:r>
              <a:rPr lang="en-US" sz="4800" dirty="0" smtClean="0"/>
              <a:t> </a:t>
            </a:r>
          </a:p>
        </p:txBody>
      </p:sp>
      <p:sp>
        <p:nvSpPr>
          <p:cNvPr id="5" name="Footer Placeholder 4"/>
          <p:cNvSpPr>
            <a:spLocks noGrp="1"/>
          </p:cNvSpPr>
          <p:nvPr>
            <p:ph type="ftr" sz="quarter" idx="3"/>
          </p:nvPr>
        </p:nvSpPr>
        <p:spPr/>
        <p:txBody>
          <a:bodyPr/>
          <a:lstStyle/>
          <a:p>
            <a:r>
              <a:rPr lang="en-US" dirty="0" smtClean="0"/>
              <a:t>Systems Thinking -</a:t>
            </a:r>
            <a:endParaRPr lang="en-US" dirty="0"/>
          </a:p>
        </p:txBody>
      </p:sp>
      <p:sp>
        <p:nvSpPr>
          <p:cNvPr id="9" name="Slide Number Placeholder 8"/>
          <p:cNvSpPr>
            <a:spLocks noGrp="1"/>
          </p:cNvSpPr>
          <p:nvPr>
            <p:ph type="sldNum" sz="quarter" idx="4"/>
          </p:nvPr>
        </p:nvSpPr>
        <p:spPr/>
        <p:txBody>
          <a:bodyPr/>
          <a:lstStyle/>
          <a:p>
            <a:pPr>
              <a:defRPr/>
            </a:pPr>
            <a:fld id="{5D01BAC0-9C36-4036-8578-DFFF4673DD06}" type="slidenum">
              <a:rPr lang="en-US" smtClean="0"/>
              <a:pPr>
                <a:defRPr/>
              </a:pPr>
              <a:t>10</a:t>
            </a:fld>
            <a:endParaRPr lang="en-US" dirty="0"/>
          </a:p>
        </p:txBody>
      </p:sp>
    </p:spTree>
    <p:extLst>
      <p:ext uri="{BB962C8B-B14F-4D97-AF65-F5344CB8AC3E}">
        <p14:creationId xmlns:p14="http://schemas.microsoft.com/office/powerpoint/2010/main" val="2383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noGrp="1" noChangeArrowheads="1"/>
          </p:cNvSpPr>
          <p:nvPr>
            <p:ph type="title"/>
          </p:nvPr>
        </p:nvSpPr>
        <p:spPr/>
        <p:txBody>
          <a:bodyPr/>
          <a:lstStyle/>
          <a:p>
            <a:r>
              <a:rPr lang="en-US" dirty="0" smtClean="0"/>
              <a:t>Systems Thinking</a:t>
            </a:r>
          </a:p>
        </p:txBody>
      </p:sp>
      <p:sp>
        <p:nvSpPr>
          <p:cNvPr id="7172" name="Rectangle 9"/>
          <p:cNvSpPr>
            <a:spLocks noGrp="1" noChangeArrowheads="1"/>
          </p:cNvSpPr>
          <p:nvPr>
            <p:ph idx="1"/>
          </p:nvPr>
        </p:nvSpPr>
        <p:spPr/>
        <p:txBody>
          <a:bodyPr/>
          <a:lstStyle/>
          <a:p>
            <a:r>
              <a:rPr lang="en-US" dirty="0" smtClean="0"/>
              <a:t>A holistic approach to analysis that focuses on the way that a system's </a:t>
            </a:r>
            <a:r>
              <a:rPr lang="en-US" b="1" dirty="0" smtClean="0"/>
              <a:t>constituent parts interrelate </a:t>
            </a:r>
            <a:r>
              <a:rPr lang="en-US" dirty="0" smtClean="0"/>
              <a:t>and how systems </a:t>
            </a:r>
            <a:r>
              <a:rPr lang="en-US" b="1" dirty="0" smtClean="0"/>
              <a:t>work over time </a:t>
            </a:r>
            <a:r>
              <a:rPr lang="en-US" dirty="0" smtClean="0"/>
              <a:t>and </a:t>
            </a:r>
            <a:r>
              <a:rPr lang="en-US" b="1" dirty="0" smtClean="0"/>
              <a:t>within the context of larger systems</a:t>
            </a:r>
          </a:p>
          <a:p>
            <a:pPr marL="0" indent="0">
              <a:spcBef>
                <a:spcPts val="2400"/>
              </a:spcBef>
              <a:buNone/>
            </a:pPr>
            <a:r>
              <a:rPr lang="en-US" dirty="0" smtClean="0"/>
              <a:t>Key concepts:</a:t>
            </a:r>
          </a:p>
          <a:p>
            <a:pPr lvl="1"/>
            <a:r>
              <a:rPr lang="en-US" b="1" dirty="0" smtClean="0"/>
              <a:t>Hierarchy</a:t>
            </a:r>
            <a:r>
              <a:rPr lang="en-US" dirty="0" smtClean="0"/>
              <a:t> – Systems are composed of smaller subsystems</a:t>
            </a:r>
          </a:p>
          <a:p>
            <a:pPr lvl="1"/>
            <a:r>
              <a:rPr lang="en-US" b="1" dirty="0" smtClean="0"/>
              <a:t>Complexity</a:t>
            </a:r>
            <a:r>
              <a:rPr lang="en-US" dirty="0" smtClean="0"/>
              <a:t> – Creates unknown (and sometimes undesirable) emergent behavior</a:t>
            </a:r>
          </a:p>
          <a:p>
            <a:pPr lvl="1"/>
            <a:r>
              <a:rPr lang="en-US" b="1" dirty="0" smtClean="0"/>
              <a:t>Emergent behavior </a:t>
            </a:r>
            <a:r>
              <a:rPr lang="en-US" dirty="0" smtClean="0"/>
              <a:t>– Properties of the system result from the both the components and their interactions</a:t>
            </a:r>
          </a:p>
        </p:txBody>
      </p:sp>
      <p:sp>
        <p:nvSpPr>
          <p:cNvPr id="6" name="Footer Placeholder 5"/>
          <p:cNvSpPr>
            <a:spLocks noGrp="1"/>
          </p:cNvSpPr>
          <p:nvPr>
            <p:ph type="ftr" sz="quarter" idx="3"/>
          </p:nvPr>
        </p:nvSpPr>
        <p:spPr/>
        <p:txBody>
          <a:bodyPr/>
          <a:lstStyle/>
          <a:p>
            <a:r>
              <a:rPr lang="en-US" dirty="0" smtClean="0"/>
              <a:t>Systems Thinking -</a:t>
            </a:r>
            <a:endParaRPr lang="en-US" dirty="0"/>
          </a:p>
        </p:txBody>
      </p:sp>
      <p:sp>
        <p:nvSpPr>
          <p:cNvPr id="7" name="Slide Number Placeholder 6"/>
          <p:cNvSpPr>
            <a:spLocks noGrp="1"/>
          </p:cNvSpPr>
          <p:nvPr>
            <p:ph type="sldNum" sz="quarter" idx="4"/>
          </p:nvPr>
        </p:nvSpPr>
        <p:spPr/>
        <p:txBody>
          <a:bodyPr/>
          <a:lstStyle/>
          <a:p>
            <a:pPr>
              <a:defRPr/>
            </a:pPr>
            <a:fld id="{5D01BAC0-9C36-4036-8578-DFFF4673DD06}"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2599296486"/>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 - System-of-Interest, System Element</a:t>
            </a:r>
            <a:endParaRPr lang="en-US" dirty="0"/>
          </a:p>
        </p:txBody>
      </p:sp>
      <p:pic>
        <p:nvPicPr>
          <p:cNvPr id="6" name="Picture 5"/>
          <p:cNvPicPr>
            <a:picLocks noChangeAspect="1"/>
          </p:cNvPicPr>
          <p:nvPr/>
        </p:nvPicPr>
        <p:blipFill>
          <a:blip r:embed="rId2"/>
          <a:stretch>
            <a:fillRect/>
          </a:stretch>
        </p:blipFill>
        <p:spPr>
          <a:xfrm>
            <a:off x="304801" y="1653740"/>
            <a:ext cx="8763000" cy="3460252"/>
          </a:xfrm>
          <a:prstGeom prst="rect">
            <a:avLst/>
          </a:prstGeom>
        </p:spPr>
      </p:pic>
      <p:sp>
        <p:nvSpPr>
          <p:cNvPr id="8" name="TextBox 7"/>
          <p:cNvSpPr txBox="1"/>
          <p:nvPr/>
        </p:nvSpPr>
        <p:spPr>
          <a:xfrm>
            <a:off x="6836614" y="5940623"/>
            <a:ext cx="1597297" cy="307777"/>
          </a:xfrm>
          <a:prstGeom prst="rect">
            <a:avLst/>
          </a:prstGeom>
          <a:noFill/>
        </p:spPr>
        <p:txBody>
          <a:bodyPr wrap="none" rtlCol="0">
            <a:spAutoFit/>
          </a:bodyPr>
          <a:lstStyle/>
          <a:p>
            <a:r>
              <a:rPr lang="en-US" dirty="0" smtClean="0">
                <a:solidFill>
                  <a:schemeClr val="tx1"/>
                </a:solidFill>
                <a:latin typeface="+mn-lt"/>
              </a:rPr>
              <a:t>ISO/IEC/IEEE 15288</a:t>
            </a:r>
            <a:endParaRPr lang="en-US" dirty="0">
              <a:solidFill>
                <a:schemeClr val="tx1"/>
              </a:solidFill>
              <a:latin typeface="+mn-lt"/>
            </a:endParaRPr>
          </a:p>
        </p:txBody>
      </p:sp>
      <p:sp>
        <p:nvSpPr>
          <p:cNvPr id="9" name="Footer Placeholder 8"/>
          <p:cNvSpPr>
            <a:spLocks noGrp="1"/>
          </p:cNvSpPr>
          <p:nvPr>
            <p:ph type="ftr" sz="quarter" idx="3"/>
          </p:nvPr>
        </p:nvSpPr>
        <p:spPr/>
        <p:txBody>
          <a:bodyPr/>
          <a:lstStyle/>
          <a:p>
            <a:r>
              <a:rPr lang="en-US" dirty="0" smtClean="0"/>
              <a:t>Systems Thinking -</a:t>
            </a:r>
            <a:endParaRPr lang="en-US" dirty="0"/>
          </a:p>
        </p:txBody>
      </p:sp>
      <p:sp>
        <p:nvSpPr>
          <p:cNvPr id="10" name="Slide Number Placeholder 9"/>
          <p:cNvSpPr>
            <a:spLocks noGrp="1"/>
          </p:cNvSpPr>
          <p:nvPr>
            <p:ph type="sldNum" sz="quarter" idx="4"/>
          </p:nvPr>
        </p:nvSpPr>
        <p:spPr/>
        <p:txBody>
          <a:bodyPr/>
          <a:lstStyle/>
          <a:p>
            <a:pPr>
              <a:defRPr/>
            </a:pPr>
            <a:fld id="{5D01BAC0-9C36-4036-8578-DFFF4673DD06}" type="slidenum">
              <a:rPr lang="en-US" smtClean="0"/>
              <a:pPr>
                <a:defRPr/>
              </a:pPr>
              <a:t>12</a:t>
            </a:fld>
            <a:endParaRPr lang="en-US" dirty="0"/>
          </a:p>
        </p:txBody>
      </p:sp>
    </p:spTree>
    <p:extLst>
      <p:ext uri="{BB962C8B-B14F-4D97-AF65-F5344CB8AC3E}">
        <p14:creationId xmlns:p14="http://schemas.microsoft.com/office/powerpoint/2010/main" val="2729704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00050" y="228600"/>
            <a:ext cx="7219950" cy="476250"/>
          </a:xfrm>
          <a:solidFill>
            <a:srgbClr val="FFFFFF"/>
          </a:solidFill>
        </p:spPr>
        <p:txBody>
          <a:bodyPr/>
          <a:lstStyle/>
          <a:p>
            <a:r>
              <a:rPr lang="en-US" dirty="0" smtClean="0"/>
              <a:t>Complexity - What makes this system complex?</a:t>
            </a:r>
            <a:endParaRPr lang="en-US" dirty="0"/>
          </a:p>
        </p:txBody>
      </p:sp>
      <p:sp>
        <p:nvSpPr>
          <p:cNvPr id="8" name="Footer Placeholder 7"/>
          <p:cNvSpPr>
            <a:spLocks noGrp="1"/>
          </p:cNvSpPr>
          <p:nvPr>
            <p:ph type="ftr" sz="quarter" idx="3"/>
          </p:nvPr>
        </p:nvSpPr>
        <p:spPr/>
        <p:txBody>
          <a:bodyPr/>
          <a:lstStyle/>
          <a:p>
            <a:r>
              <a:rPr lang="en-US" dirty="0" smtClean="0"/>
              <a:t>Systems Thinking -</a:t>
            </a:r>
            <a:endParaRPr lang="en-US" dirty="0"/>
          </a:p>
        </p:txBody>
      </p:sp>
      <p:sp>
        <p:nvSpPr>
          <p:cNvPr id="9" name="Slide Number Placeholder 8"/>
          <p:cNvSpPr>
            <a:spLocks noGrp="1"/>
          </p:cNvSpPr>
          <p:nvPr>
            <p:ph type="sldNum" sz="quarter" idx="4"/>
          </p:nvPr>
        </p:nvSpPr>
        <p:spPr/>
        <p:txBody>
          <a:bodyPr/>
          <a:lstStyle/>
          <a:p>
            <a:pPr>
              <a:defRPr/>
            </a:pPr>
            <a:fld id="{5D01BAC0-9C36-4036-8578-DFFF4673DD06}" type="slidenum">
              <a:rPr lang="en-US" smtClean="0"/>
              <a:pPr>
                <a:defRPr/>
              </a:pPr>
              <a:t>13</a:t>
            </a:fld>
            <a:endParaRPr lang="en-US" dirty="0"/>
          </a:p>
        </p:txBody>
      </p:sp>
    </p:spTree>
    <p:extLst>
      <p:ext uri="{BB962C8B-B14F-4D97-AF65-F5344CB8AC3E}">
        <p14:creationId xmlns:p14="http://schemas.microsoft.com/office/powerpoint/2010/main" val="1770912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44" y="514350"/>
            <a:ext cx="8694656" cy="476250"/>
          </a:xfrm>
        </p:spPr>
        <p:txBody>
          <a:bodyPr/>
          <a:lstStyle/>
          <a:p>
            <a:r>
              <a:rPr lang="en-US" dirty="0" smtClean="0"/>
              <a:t>Emergent Behavior</a:t>
            </a:r>
            <a:br>
              <a:rPr lang="en-US" dirty="0" smtClean="0"/>
            </a:br>
            <a:r>
              <a:rPr lang="en-US" sz="2000" i="1" dirty="0" smtClean="0"/>
              <a:t>Properties of the system result from both the components and their interactions</a:t>
            </a:r>
            <a:endParaRPr lang="en-US" sz="2000" i="1" dirty="0"/>
          </a:p>
        </p:txBody>
      </p:sp>
      <p:pic>
        <p:nvPicPr>
          <p:cNvPr id="6" name="Content Placeholder 5"/>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0937" b="8980"/>
          <a:stretch/>
        </p:blipFill>
        <p:spPr>
          <a:xfrm>
            <a:off x="998541" y="1397367"/>
            <a:ext cx="7054850" cy="4903787"/>
          </a:xfrm>
        </p:spPr>
      </p:pic>
      <p:sp>
        <p:nvSpPr>
          <p:cNvPr id="8" name="Footer Placeholder 7"/>
          <p:cNvSpPr>
            <a:spLocks noGrp="1"/>
          </p:cNvSpPr>
          <p:nvPr>
            <p:ph type="ftr" sz="quarter" idx="3"/>
          </p:nvPr>
        </p:nvSpPr>
        <p:spPr/>
        <p:txBody>
          <a:bodyPr/>
          <a:lstStyle/>
          <a:p>
            <a:r>
              <a:rPr lang="en-US" dirty="0" smtClean="0"/>
              <a:t>Systems Thinking -</a:t>
            </a:r>
            <a:endParaRPr lang="en-US" dirty="0"/>
          </a:p>
        </p:txBody>
      </p:sp>
      <p:sp>
        <p:nvSpPr>
          <p:cNvPr id="9" name="Slide Number Placeholder 8"/>
          <p:cNvSpPr>
            <a:spLocks noGrp="1"/>
          </p:cNvSpPr>
          <p:nvPr>
            <p:ph type="sldNum" sz="quarter" idx="4"/>
          </p:nvPr>
        </p:nvSpPr>
        <p:spPr/>
        <p:txBody>
          <a:bodyPr/>
          <a:lstStyle/>
          <a:p>
            <a:pPr>
              <a:defRPr/>
            </a:pPr>
            <a:fld id="{5D01BAC0-9C36-4036-8578-DFFF4673DD06}" type="slidenum">
              <a:rPr lang="en-US" smtClean="0"/>
              <a:pPr>
                <a:defRPr/>
              </a:pPr>
              <a:t>14</a:t>
            </a:fld>
            <a:endParaRPr lang="en-US" dirty="0"/>
          </a:p>
        </p:txBody>
      </p:sp>
    </p:spTree>
    <p:extLst>
      <p:ext uri="{BB962C8B-B14F-4D97-AF65-F5344CB8AC3E}">
        <p14:creationId xmlns:p14="http://schemas.microsoft.com/office/powerpoint/2010/main" val="1346358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 System Example</a:t>
            </a:r>
            <a:endParaRPr lang="en-US" dirty="0"/>
          </a:p>
        </p:txBody>
      </p:sp>
      <p:sp>
        <p:nvSpPr>
          <p:cNvPr id="7" name="Content Placeholder 6"/>
          <p:cNvSpPr>
            <a:spLocks noGrp="1"/>
          </p:cNvSpPr>
          <p:nvPr>
            <p:ph idx="1"/>
          </p:nvPr>
        </p:nvSpPr>
        <p:spPr>
          <a:xfrm>
            <a:off x="455613" y="1219200"/>
            <a:ext cx="4421187" cy="5029200"/>
          </a:xfrm>
        </p:spPr>
        <p:txBody>
          <a:bodyPr/>
          <a:lstStyle/>
          <a:p>
            <a:r>
              <a:rPr lang="en-US" dirty="0" smtClean="0"/>
              <a:t>What is the hierarchy of systems?</a:t>
            </a:r>
          </a:p>
          <a:p>
            <a:r>
              <a:rPr lang="en-US" dirty="0" smtClean="0"/>
              <a:t>What makes the system-of-interest complex?</a:t>
            </a:r>
          </a:p>
          <a:p>
            <a:r>
              <a:rPr lang="en-US" dirty="0" smtClean="0"/>
              <a:t>What emergent behaviors (positive and negative) might we try to influence in the system design process?</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914" r="37208"/>
          <a:stretch/>
        </p:blipFill>
        <p:spPr>
          <a:xfrm>
            <a:off x="4988559" y="1219200"/>
            <a:ext cx="3698241" cy="4953000"/>
          </a:xfrm>
          <a:prstGeom prst="rect">
            <a:avLst/>
          </a:prstGeom>
        </p:spPr>
      </p:pic>
      <p:sp>
        <p:nvSpPr>
          <p:cNvPr id="9" name="Footer Placeholder 8"/>
          <p:cNvSpPr>
            <a:spLocks noGrp="1"/>
          </p:cNvSpPr>
          <p:nvPr>
            <p:ph type="ftr" sz="quarter" idx="3"/>
          </p:nvPr>
        </p:nvSpPr>
        <p:spPr/>
        <p:txBody>
          <a:bodyPr/>
          <a:lstStyle/>
          <a:p>
            <a:r>
              <a:rPr lang="en-US" dirty="0" smtClean="0"/>
              <a:t>Systems Thinking -</a:t>
            </a:r>
            <a:endParaRPr lang="en-US" dirty="0"/>
          </a:p>
        </p:txBody>
      </p:sp>
      <p:sp>
        <p:nvSpPr>
          <p:cNvPr id="10" name="Slide Number Placeholder 9"/>
          <p:cNvSpPr>
            <a:spLocks noGrp="1"/>
          </p:cNvSpPr>
          <p:nvPr>
            <p:ph type="sldNum" sz="quarter" idx="4"/>
          </p:nvPr>
        </p:nvSpPr>
        <p:spPr/>
        <p:txBody>
          <a:bodyPr/>
          <a:lstStyle/>
          <a:p>
            <a:pPr>
              <a:defRPr/>
            </a:pPr>
            <a:fld id="{5D01BAC0-9C36-4036-8578-DFFF4673DD06}" type="slidenum">
              <a:rPr lang="en-US" smtClean="0"/>
              <a:pPr>
                <a:defRPr/>
              </a:pPr>
              <a:t>15</a:t>
            </a:fld>
            <a:endParaRPr lang="en-US" dirty="0"/>
          </a:p>
        </p:txBody>
      </p:sp>
    </p:spTree>
    <p:extLst>
      <p:ext uri="{BB962C8B-B14F-4D97-AF65-F5344CB8AC3E}">
        <p14:creationId xmlns:p14="http://schemas.microsoft.com/office/powerpoint/2010/main" val="2834860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r>
              <a:rPr lang="en-US" dirty="0" smtClean="0"/>
              <a:t>Systems Engineering</a:t>
            </a:r>
          </a:p>
        </p:txBody>
      </p:sp>
      <p:sp>
        <p:nvSpPr>
          <p:cNvPr id="13318" name="Rectangle 3"/>
          <p:cNvSpPr>
            <a:spLocks noGrp="1" noChangeArrowheads="1"/>
          </p:cNvSpPr>
          <p:nvPr>
            <p:ph idx="1"/>
          </p:nvPr>
        </p:nvSpPr>
        <p:spPr/>
        <p:txBody>
          <a:bodyPr>
            <a:normAutofit/>
          </a:bodyPr>
          <a:lstStyle/>
          <a:p>
            <a:r>
              <a:rPr lang="en-US" b="0" dirty="0" smtClean="0"/>
              <a:t>An </a:t>
            </a:r>
            <a:r>
              <a:rPr lang="en-US" b="1" dirty="0" smtClean="0"/>
              <a:t>interdisciplinary</a:t>
            </a:r>
            <a:r>
              <a:rPr lang="en-US" b="0" dirty="0" smtClean="0"/>
              <a:t> approach encompassing the entire technical development effort to </a:t>
            </a:r>
            <a:r>
              <a:rPr lang="en-US" b="1" dirty="0" smtClean="0"/>
              <a:t>evolve and verify </a:t>
            </a:r>
            <a:r>
              <a:rPr lang="en-US" b="0" dirty="0" smtClean="0"/>
              <a:t>an integrated and </a:t>
            </a:r>
            <a:r>
              <a:rPr lang="en-US" b="1" dirty="0" smtClean="0"/>
              <a:t>life-cycle balanced</a:t>
            </a:r>
            <a:r>
              <a:rPr lang="en-US" b="0" dirty="0" smtClean="0"/>
              <a:t> set of system, people, product and process solutions that satisfy customer needs </a:t>
            </a:r>
          </a:p>
          <a:p>
            <a:pPr marL="0" indent="0">
              <a:buNone/>
            </a:pPr>
            <a:r>
              <a:rPr lang="en-US" b="0" dirty="0" smtClean="0"/>
              <a:t>Systems engineering encompasses:</a:t>
            </a:r>
          </a:p>
          <a:p>
            <a:pPr>
              <a:spcBef>
                <a:spcPts val="900"/>
              </a:spcBef>
            </a:pPr>
            <a:r>
              <a:rPr lang="en-US" b="1" dirty="0"/>
              <a:t>T</a:t>
            </a:r>
            <a:r>
              <a:rPr lang="en-US" b="1" dirty="0" smtClean="0"/>
              <a:t>echnical efforts </a:t>
            </a:r>
            <a:r>
              <a:rPr lang="en-US" dirty="0" smtClean="0"/>
              <a:t>related to the development, manufacturing, verification, deployment, operations, support, disposal of and user training for, system products and processes</a:t>
            </a:r>
          </a:p>
          <a:p>
            <a:pPr>
              <a:spcBef>
                <a:spcPts val="900"/>
              </a:spcBef>
            </a:pPr>
            <a:r>
              <a:rPr lang="en-US" dirty="0" smtClean="0"/>
              <a:t>Definition and management of the </a:t>
            </a:r>
            <a:r>
              <a:rPr lang="en-US" b="1" dirty="0" smtClean="0"/>
              <a:t>system configuration</a:t>
            </a:r>
          </a:p>
          <a:p>
            <a:pPr>
              <a:spcBef>
                <a:spcPts val="900"/>
              </a:spcBef>
            </a:pPr>
            <a:r>
              <a:rPr lang="en-US" dirty="0"/>
              <a:t>T</a:t>
            </a:r>
            <a:r>
              <a:rPr lang="en-US" dirty="0" smtClean="0"/>
              <a:t>ranslation of the system definition into </a:t>
            </a:r>
            <a:r>
              <a:rPr lang="en-US" b="1" dirty="0" smtClean="0"/>
              <a:t>work breakdown structures</a:t>
            </a:r>
          </a:p>
          <a:p>
            <a:pPr>
              <a:spcBef>
                <a:spcPts val="900"/>
              </a:spcBef>
            </a:pPr>
            <a:r>
              <a:rPr lang="en-US" dirty="0"/>
              <a:t>D</a:t>
            </a:r>
            <a:r>
              <a:rPr lang="en-US" dirty="0" smtClean="0"/>
              <a:t>evelopment of information for management </a:t>
            </a:r>
            <a:r>
              <a:rPr lang="en-US" b="1" dirty="0" smtClean="0"/>
              <a:t>decision making</a:t>
            </a:r>
          </a:p>
        </p:txBody>
      </p:sp>
      <p:sp>
        <p:nvSpPr>
          <p:cNvPr id="9223" name="Text Box 4"/>
          <p:cNvSpPr txBox="1">
            <a:spLocks noChangeArrowheads="1"/>
          </p:cNvSpPr>
          <p:nvPr/>
        </p:nvSpPr>
        <p:spPr bwMode="auto">
          <a:xfrm>
            <a:off x="2825149" y="5943600"/>
            <a:ext cx="5845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i="1">
                <a:solidFill>
                  <a:schemeClr val="hlink"/>
                </a:solidFill>
                <a:latin typeface="Arial" pitchFamily="34" charset="0"/>
                <a:ea typeface="ＭＳ Ｐゴシック" pitchFamily="34" charset="-128"/>
              </a:defRPr>
            </a:lvl1pPr>
            <a:lvl2pPr marL="742950" indent="-285750">
              <a:defRPr sz="1400" i="1">
                <a:solidFill>
                  <a:schemeClr val="hlink"/>
                </a:solidFill>
                <a:latin typeface="Arial" pitchFamily="34" charset="0"/>
                <a:ea typeface="ＭＳ Ｐゴシック" pitchFamily="34" charset="-128"/>
              </a:defRPr>
            </a:lvl2pPr>
            <a:lvl3pPr marL="1143000" indent="-228600">
              <a:defRPr sz="1400" i="1">
                <a:solidFill>
                  <a:schemeClr val="hlink"/>
                </a:solidFill>
                <a:latin typeface="Arial" pitchFamily="34" charset="0"/>
                <a:ea typeface="ＭＳ Ｐゴシック" pitchFamily="34" charset="-128"/>
              </a:defRPr>
            </a:lvl3pPr>
            <a:lvl4pPr marL="1600200" indent="-228600">
              <a:defRPr sz="1400" i="1">
                <a:solidFill>
                  <a:schemeClr val="hlink"/>
                </a:solidFill>
                <a:latin typeface="Arial" pitchFamily="34" charset="0"/>
                <a:ea typeface="ＭＳ Ｐゴシック" pitchFamily="34" charset="-128"/>
              </a:defRPr>
            </a:lvl4pPr>
            <a:lvl5pPr marL="2057400" indent="-228600">
              <a:defRPr sz="1400" i="1">
                <a:solidFill>
                  <a:schemeClr val="hlink"/>
                </a:solidFill>
                <a:latin typeface="Arial" pitchFamily="34" charset="0"/>
                <a:ea typeface="ＭＳ Ｐゴシック" pitchFamily="34" charset="-128"/>
              </a:defRPr>
            </a:lvl5pPr>
            <a:lvl6pPr marL="2514600" indent="-228600" eaLnBrk="0" fontAlgn="base" hangingPunct="0">
              <a:spcBef>
                <a:spcPct val="0"/>
              </a:spcBef>
              <a:spcAft>
                <a:spcPct val="0"/>
              </a:spcAft>
              <a:defRPr sz="1400" i="1">
                <a:solidFill>
                  <a:schemeClr val="hlink"/>
                </a:solidFill>
                <a:latin typeface="Arial" pitchFamily="34" charset="0"/>
                <a:ea typeface="ＭＳ Ｐゴシック" pitchFamily="34" charset="-128"/>
              </a:defRPr>
            </a:lvl6pPr>
            <a:lvl7pPr marL="2971800" indent="-228600" eaLnBrk="0" fontAlgn="base" hangingPunct="0">
              <a:spcBef>
                <a:spcPct val="0"/>
              </a:spcBef>
              <a:spcAft>
                <a:spcPct val="0"/>
              </a:spcAft>
              <a:defRPr sz="1400" i="1">
                <a:solidFill>
                  <a:schemeClr val="hlink"/>
                </a:solidFill>
                <a:latin typeface="Arial" pitchFamily="34" charset="0"/>
                <a:ea typeface="ＭＳ Ｐゴシック" pitchFamily="34" charset="-128"/>
              </a:defRPr>
            </a:lvl7pPr>
            <a:lvl8pPr marL="3429000" indent="-228600" eaLnBrk="0" fontAlgn="base" hangingPunct="0">
              <a:spcBef>
                <a:spcPct val="0"/>
              </a:spcBef>
              <a:spcAft>
                <a:spcPct val="0"/>
              </a:spcAft>
              <a:defRPr sz="1400" i="1">
                <a:solidFill>
                  <a:schemeClr val="hlink"/>
                </a:solidFill>
                <a:latin typeface="Arial" pitchFamily="34" charset="0"/>
                <a:ea typeface="ＭＳ Ｐゴシック" pitchFamily="34" charset="-128"/>
              </a:defRPr>
            </a:lvl8pPr>
            <a:lvl9pPr marL="3886200" indent="-228600" eaLnBrk="0" fontAlgn="base" hangingPunct="0">
              <a:spcBef>
                <a:spcPct val="0"/>
              </a:spcBef>
              <a:spcAft>
                <a:spcPct val="0"/>
              </a:spcAft>
              <a:defRPr sz="1400" i="1">
                <a:solidFill>
                  <a:schemeClr val="hlink"/>
                </a:solidFill>
                <a:latin typeface="Arial" pitchFamily="34" charset="0"/>
                <a:ea typeface="ＭＳ Ｐゴシック" pitchFamily="34" charset="-128"/>
              </a:defRPr>
            </a:lvl9pPr>
          </a:lstStyle>
          <a:p>
            <a:pPr algn="r">
              <a:spcBef>
                <a:spcPct val="50000"/>
              </a:spcBef>
            </a:pPr>
            <a:r>
              <a:rPr lang="en-US" dirty="0" smtClean="0">
                <a:solidFill>
                  <a:schemeClr val="tx1"/>
                </a:solidFill>
                <a:latin typeface="Calibri" pitchFamily="34" charset="0"/>
              </a:rPr>
              <a:t>EIA 632, Systems Engineering</a:t>
            </a:r>
            <a:endParaRPr lang="en-US" dirty="0">
              <a:solidFill>
                <a:schemeClr val="tx1"/>
              </a:solidFill>
              <a:latin typeface="Calibri" pitchFamily="34" charset="0"/>
            </a:endParaRPr>
          </a:p>
        </p:txBody>
      </p:sp>
      <p:sp>
        <p:nvSpPr>
          <p:cNvPr id="6" name="Footer Placeholder 5"/>
          <p:cNvSpPr>
            <a:spLocks noGrp="1"/>
          </p:cNvSpPr>
          <p:nvPr>
            <p:ph type="ftr" sz="quarter" idx="3"/>
          </p:nvPr>
        </p:nvSpPr>
        <p:spPr/>
        <p:txBody>
          <a:bodyPr/>
          <a:lstStyle/>
          <a:p>
            <a:r>
              <a:rPr lang="en-US" dirty="0" smtClean="0"/>
              <a:t>Systems Thinking -</a:t>
            </a:r>
            <a:endParaRPr lang="en-US" dirty="0"/>
          </a:p>
        </p:txBody>
      </p:sp>
      <p:sp>
        <p:nvSpPr>
          <p:cNvPr id="7" name="Slide Number Placeholder 6"/>
          <p:cNvSpPr>
            <a:spLocks noGrp="1"/>
          </p:cNvSpPr>
          <p:nvPr>
            <p:ph type="sldNum" sz="quarter" idx="4"/>
          </p:nvPr>
        </p:nvSpPr>
        <p:spPr/>
        <p:txBody>
          <a:bodyPr/>
          <a:lstStyle/>
          <a:p>
            <a:pPr>
              <a:defRPr/>
            </a:pPr>
            <a:fld id="{5D01BAC0-9C36-4036-8578-DFFF4673DD06}" type="slidenum">
              <a:rPr lang="en-US" smtClean="0"/>
              <a:pPr>
                <a:defRPr/>
              </a:pPr>
              <a:t>16</a:t>
            </a:fld>
            <a:endParaRPr lang="en-US" dirty="0"/>
          </a:p>
        </p:txBody>
      </p:sp>
    </p:spTree>
    <p:extLst>
      <p:ext uri="{BB962C8B-B14F-4D97-AF65-F5344CB8AC3E}">
        <p14:creationId xmlns:p14="http://schemas.microsoft.com/office/powerpoint/2010/main" val="185775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Grp="1" noChangeArrowheads="1"/>
          </p:cNvSpPr>
          <p:nvPr>
            <p:ph type="title"/>
          </p:nvPr>
        </p:nvSpPr>
        <p:spPr/>
        <p:txBody>
          <a:bodyPr/>
          <a:lstStyle/>
          <a:p>
            <a:r>
              <a:rPr lang="en-US" dirty="0" smtClean="0"/>
              <a:t>System Engineering Process</a:t>
            </a:r>
            <a:br>
              <a:rPr lang="en-US" dirty="0" smtClean="0"/>
            </a:br>
            <a:r>
              <a:rPr lang="en-US" sz="2000" i="1" dirty="0" smtClean="0"/>
              <a:t>INCOSE Handbook and ISO/IEC/IEEE 15288</a:t>
            </a:r>
          </a:p>
        </p:txBody>
      </p:sp>
      <p:sp>
        <p:nvSpPr>
          <p:cNvPr id="3" name="Rounded Rectangle 2"/>
          <p:cNvSpPr/>
          <p:nvPr/>
        </p:nvSpPr>
        <p:spPr bwMode="auto">
          <a:xfrm>
            <a:off x="457200" y="1219200"/>
            <a:ext cx="1828800" cy="1592562"/>
          </a:xfrm>
          <a:prstGeom prst="round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i="0" dirty="0" smtClean="0">
                <a:solidFill>
                  <a:schemeClr val="tx1"/>
                </a:solidFill>
                <a:latin typeface="+mn-lt"/>
              </a:rPr>
              <a:t>AGREEMENT PROCESSES</a:t>
            </a:r>
            <a:endParaRPr kumimoji="0" lang="en-US" b="1" i="0" u="none" strike="noStrike" cap="none" normalizeH="0" baseline="0" dirty="0" smtClean="0">
              <a:ln>
                <a:noFill/>
              </a:ln>
              <a:solidFill>
                <a:schemeClr val="tx1"/>
              </a:solidFill>
              <a:effectLst/>
              <a:latin typeface="+mn-lt"/>
            </a:endParaRPr>
          </a:p>
        </p:txBody>
      </p:sp>
      <p:sp>
        <p:nvSpPr>
          <p:cNvPr id="7" name="Rectangle 6"/>
          <p:cNvSpPr/>
          <p:nvPr/>
        </p:nvSpPr>
        <p:spPr bwMode="auto">
          <a:xfrm>
            <a:off x="647700" y="18288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Acquisition</a:t>
            </a:r>
          </a:p>
        </p:txBody>
      </p:sp>
      <p:sp>
        <p:nvSpPr>
          <p:cNvPr id="23" name="Rounded Rectangle 22"/>
          <p:cNvSpPr/>
          <p:nvPr/>
        </p:nvSpPr>
        <p:spPr bwMode="auto">
          <a:xfrm>
            <a:off x="457200" y="2883136"/>
            <a:ext cx="1828800" cy="3365264"/>
          </a:xfrm>
          <a:prstGeom prst="roundRect">
            <a:avLst/>
          </a:prstGeom>
          <a:solidFill>
            <a:schemeClr val="accent3">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i="0" dirty="0" smtClean="0">
                <a:solidFill>
                  <a:schemeClr val="tx1"/>
                </a:solidFill>
                <a:latin typeface="+mn-lt"/>
              </a:rPr>
              <a:t>ORGANIZATION PROJECT-ENABLING PROCESSES</a:t>
            </a:r>
            <a:endParaRPr kumimoji="0" lang="en-US" b="1" i="0" u="none" strike="noStrike" cap="none" normalizeH="0" baseline="0" dirty="0" smtClean="0">
              <a:ln>
                <a:noFill/>
              </a:ln>
              <a:solidFill>
                <a:schemeClr val="tx1"/>
              </a:solidFill>
              <a:effectLst/>
              <a:latin typeface="+mn-lt"/>
            </a:endParaRPr>
          </a:p>
        </p:txBody>
      </p:sp>
      <p:sp>
        <p:nvSpPr>
          <p:cNvPr id="24" name="Rectangle 23"/>
          <p:cNvSpPr/>
          <p:nvPr/>
        </p:nvSpPr>
        <p:spPr bwMode="auto">
          <a:xfrm>
            <a:off x="647700" y="37338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Life Cycle Model</a:t>
            </a:r>
            <a:r>
              <a:rPr kumimoji="0" lang="en-US" sz="1200" i="0" u="none" strike="noStrike" cap="none" normalizeH="0" dirty="0" smtClean="0">
                <a:ln>
                  <a:noFill/>
                </a:ln>
                <a:solidFill>
                  <a:schemeClr val="tx1"/>
                </a:solidFill>
                <a:effectLst/>
                <a:latin typeface="+mn-lt"/>
              </a:rPr>
              <a:t> Management</a:t>
            </a:r>
            <a:endParaRPr kumimoji="0" lang="en-US" sz="1200" i="0" u="none" strike="noStrike" cap="none" normalizeH="0" baseline="0" dirty="0" smtClean="0">
              <a:ln>
                <a:noFill/>
              </a:ln>
              <a:solidFill>
                <a:schemeClr val="tx1"/>
              </a:solidFill>
              <a:effectLst/>
              <a:latin typeface="+mn-lt"/>
            </a:endParaRPr>
          </a:p>
        </p:txBody>
      </p:sp>
      <p:sp>
        <p:nvSpPr>
          <p:cNvPr id="25" name="Rectangle 24"/>
          <p:cNvSpPr/>
          <p:nvPr/>
        </p:nvSpPr>
        <p:spPr bwMode="auto">
          <a:xfrm>
            <a:off x="647700" y="41910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Infrastructure Management</a:t>
            </a:r>
          </a:p>
        </p:txBody>
      </p:sp>
      <p:sp>
        <p:nvSpPr>
          <p:cNvPr id="26" name="Rectangle 25"/>
          <p:cNvSpPr/>
          <p:nvPr/>
        </p:nvSpPr>
        <p:spPr bwMode="auto">
          <a:xfrm>
            <a:off x="647700" y="46482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smtClean="0">
                <a:solidFill>
                  <a:schemeClr val="tx1"/>
                </a:solidFill>
                <a:latin typeface="+mn-lt"/>
              </a:rPr>
              <a:t>Human Resource</a:t>
            </a:r>
            <a:r>
              <a:rPr kumimoji="0" lang="en-US" sz="1200" i="0" u="none" strike="noStrike" cap="none" normalizeH="0" baseline="0" dirty="0" smtClean="0">
                <a:ln>
                  <a:noFill/>
                </a:ln>
                <a:solidFill>
                  <a:schemeClr val="tx1"/>
                </a:solidFill>
                <a:effectLst/>
                <a:latin typeface="+mn-lt"/>
              </a:rPr>
              <a:t> Management</a:t>
            </a:r>
          </a:p>
        </p:txBody>
      </p:sp>
      <p:sp>
        <p:nvSpPr>
          <p:cNvPr id="27" name="Rectangle 26"/>
          <p:cNvSpPr/>
          <p:nvPr/>
        </p:nvSpPr>
        <p:spPr bwMode="auto">
          <a:xfrm>
            <a:off x="647700" y="51054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smtClean="0">
                <a:solidFill>
                  <a:schemeClr val="tx1"/>
                </a:solidFill>
                <a:latin typeface="+mn-lt"/>
              </a:rPr>
              <a:t>Quality Management</a:t>
            </a:r>
            <a:endParaRPr kumimoji="0" lang="en-US" sz="1200" i="0" u="none" strike="noStrike" cap="none" normalizeH="0" baseline="0" dirty="0" smtClean="0">
              <a:ln>
                <a:noFill/>
              </a:ln>
              <a:solidFill>
                <a:schemeClr val="tx1"/>
              </a:solidFill>
              <a:effectLst/>
              <a:latin typeface="+mn-lt"/>
            </a:endParaRPr>
          </a:p>
        </p:txBody>
      </p:sp>
      <p:sp>
        <p:nvSpPr>
          <p:cNvPr id="28" name="Rectangle 27"/>
          <p:cNvSpPr/>
          <p:nvPr/>
        </p:nvSpPr>
        <p:spPr bwMode="auto">
          <a:xfrm>
            <a:off x="647700" y="55626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smtClean="0">
                <a:solidFill>
                  <a:schemeClr val="tx1"/>
                </a:solidFill>
                <a:latin typeface="+mn-lt"/>
              </a:rPr>
              <a:t>Knowledge Management</a:t>
            </a:r>
            <a:endParaRPr kumimoji="0" lang="en-US" sz="1200" i="0" u="none" strike="noStrike" cap="none" normalizeH="0" baseline="0" dirty="0" smtClean="0">
              <a:ln>
                <a:noFill/>
              </a:ln>
              <a:solidFill>
                <a:schemeClr val="tx1"/>
              </a:solidFill>
              <a:effectLst/>
              <a:latin typeface="+mn-lt"/>
            </a:endParaRPr>
          </a:p>
        </p:txBody>
      </p:sp>
      <p:sp>
        <p:nvSpPr>
          <p:cNvPr id="29" name="Rounded Rectangle 28"/>
          <p:cNvSpPr/>
          <p:nvPr/>
        </p:nvSpPr>
        <p:spPr bwMode="auto">
          <a:xfrm>
            <a:off x="2362200" y="1219200"/>
            <a:ext cx="6324600" cy="1592562"/>
          </a:xfrm>
          <a:prstGeom prst="round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i="0" dirty="0" smtClean="0">
                <a:solidFill>
                  <a:schemeClr val="tx1"/>
                </a:solidFill>
                <a:latin typeface="+mn-lt"/>
              </a:rPr>
              <a:t>TECHNICAL MANAGEMENT PROCESSES</a:t>
            </a:r>
            <a:endParaRPr kumimoji="0" lang="en-US" b="1" i="0" u="none" strike="noStrike" cap="none" normalizeH="0" baseline="0" dirty="0" smtClean="0">
              <a:ln>
                <a:noFill/>
              </a:ln>
              <a:solidFill>
                <a:schemeClr val="tx1"/>
              </a:solidFill>
              <a:effectLst/>
              <a:latin typeface="+mn-lt"/>
            </a:endParaRPr>
          </a:p>
        </p:txBody>
      </p:sp>
      <p:sp>
        <p:nvSpPr>
          <p:cNvPr id="31" name="Rectangle 30"/>
          <p:cNvSpPr/>
          <p:nvPr/>
        </p:nvSpPr>
        <p:spPr bwMode="auto">
          <a:xfrm>
            <a:off x="4012184" y="18288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Project Assessment and Control</a:t>
            </a:r>
          </a:p>
        </p:txBody>
      </p:sp>
      <p:sp>
        <p:nvSpPr>
          <p:cNvPr id="32" name="Rectangle 31"/>
          <p:cNvSpPr/>
          <p:nvPr/>
        </p:nvSpPr>
        <p:spPr bwMode="auto">
          <a:xfrm>
            <a:off x="7110984" y="18288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Risk Management</a:t>
            </a:r>
          </a:p>
        </p:txBody>
      </p:sp>
      <p:sp>
        <p:nvSpPr>
          <p:cNvPr id="33" name="Rectangle 32"/>
          <p:cNvSpPr/>
          <p:nvPr/>
        </p:nvSpPr>
        <p:spPr bwMode="auto">
          <a:xfrm>
            <a:off x="5561584" y="18288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Decision</a:t>
            </a:r>
            <a:r>
              <a:rPr kumimoji="0" lang="en-US" sz="1200" i="0" u="none" strike="noStrike" cap="none" normalizeH="0" dirty="0" smtClean="0">
                <a:ln>
                  <a:noFill/>
                </a:ln>
                <a:solidFill>
                  <a:schemeClr val="tx1"/>
                </a:solidFill>
                <a:effectLst/>
                <a:latin typeface="+mn-lt"/>
              </a:rPr>
              <a:t> Management</a:t>
            </a:r>
            <a:endParaRPr kumimoji="0" lang="en-US" sz="1200" i="0" u="none" strike="noStrike" cap="none" normalizeH="0" baseline="0" dirty="0" smtClean="0">
              <a:ln>
                <a:noFill/>
              </a:ln>
              <a:solidFill>
                <a:schemeClr val="tx1"/>
              </a:solidFill>
              <a:effectLst/>
              <a:latin typeface="+mn-lt"/>
            </a:endParaRPr>
          </a:p>
        </p:txBody>
      </p:sp>
      <p:sp>
        <p:nvSpPr>
          <p:cNvPr id="34" name="Rectangle 33"/>
          <p:cNvSpPr/>
          <p:nvPr/>
        </p:nvSpPr>
        <p:spPr bwMode="auto">
          <a:xfrm>
            <a:off x="2462784" y="22860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smtClean="0">
                <a:solidFill>
                  <a:schemeClr val="tx1"/>
                </a:solidFill>
                <a:latin typeface="+mn-lt"/>
              </a:rPr>
              <a:t>Configuration Management</a:t>
            </a:r>
            <a:endParaRPr kumimoji="0" lang="en-US" sz="1200" i="0" u="none" strike="noStrike" cap="none" normalizeH="0" baseline="0" dirty="0" smtClean="0">
              <a:ln>
                <a:noFill/>
              </a:ln>
              <a:solidFill>
                <a:schemeClr val="tx1"/>
              </a:solidFill>
              <a:effectLst/>
              <a:latin typeface="+mn-lt"/>
            </a:endParaRPr>
          </a:p>
        </p:txBody>
      </p:sp>
      <p:sp>
        <p:nvSpPr>
          <p:cNvPr id="35" name="Rectangle 34"/>
          <p:cNvSpPr/>
          <p:nvPr/>
        </p:nvSpPr>
        <p:spPr bwMode="auto">
          <a:xfrm>
            <a:off x="4012184" y="22860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Information Management</a:t>
            </a:r>
          </a:p>
        </p:txBody>
      </p:sp>
      <p:sp>
        <p:nvSpPr>
          <p:cNvPr id="36" name="Rectangle 35"/>
          <p:cNvSpPr/>
          <p:nvPr/>
        </p:nvSpPr>
        <p:spPr bwMode="auto">
          <a:xfrm>
            <a:off x="7086600" y="2286000"/>
            <a:ext cx="1444752"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Quality Assurance</a:t>
            </a:r>
          </a:p>
        </p:txBody>
      </p:sp>
      <p:sp>
        <p:nvSpPr>
          <p:cNvPr id="37" name="Rectangle 36"/>
          <p:cNvSpPr/>
          <p:nvPr/>
        </p:nvSpPr>
        <p:spPr bwMode="auto">
          <a:xfrm>
            <a:off x="5561584" y="2286000"/>
            <a:ext cx="1444752"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Measurement</a:t>
            </a:r>
          </a:p>
        </p:txBody>
      </p:sp>
      <p:sp>
        <p:nvSpPr>
          <p:cNvPr id="38" name="Rounded Rectangle 37"/>
          <p:cNvSpPr/>
          <p:nvPr/>
        </p:nvSpPr>
        <p:spPr bwMode="auto">
          <a:xfrm>
            <a:off x="2362200" y="2875733"/>
            <a:ext cx="6324600" cy="3360438"/>
          </a:xfrm>
          <a:prstGeom prst="roundRect">
            <a:avLst/>
          </a:prstGeom>
          <a:solidFill>
            <a:srgbClr val="FFFF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i="0" dirty="0" smtClean="0">
                <a:solidFill>
                  <a:schemeClr val="tx1"/>
                </a:solidFill>
                <a:latin typeface="+mn-lt"/>
              </a:rPr>
              <a:t>TECHNICAL PROCESSES</a:t>
            </a:r>
            <a:endParaRPr kumimoji="0" lang="en-US" b="1" i="0" u="none" strike="noStrike" cap="none" normalizeH="0" baseline="0" dirty="0" smtClean="0">
              <a:ln>
                <a:noFill/>
              </a:ln>
              <a:solidFill>
                <a:schemeClr val="tx1"/>
              </a:solidFill>
              <a:effectLst/>
              <a:latin typeface="+mn-lt"/>
            </a:endParaRPr>
          </a:p>
        </p:txBody>
      </p:sp>
      <p:sp>
        <p:nvSpPr>
          <p:cNvPr id="39" name="Rectangle 38"/>
          <p:cNvSpPr/>
          <p:nvPr/>
        </p:nvSpPr>
        <p:spPr bwMode="auto">
          <a:xfrm>
            <a:off x="2473706" y="3581400"/>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Business or</a:t>
            </a:r>
            <a:r>
              <a:rPr kumimoji="0" lang="en-US" sz="1200" i="0" u="none" strike="noStrike" cap="none" normalizeH="0" dirty="0" smtClean="0">
                <a:ln>
                  <a:noFill/>
                </a:ln>
                <a:solidFill>
                  <a:schemeClr val="tx1"/>
                </a:solidFill>
                <a:effectLst/>
                <a:latin typeface="+mn-lt"/>
              </a:rPr>
              <a:t> Mission Analysis</a:t>
            </a:r>
            <a:endParaRPr kumimoji="0" lang="en-US" sz="1200" i="0" u="none" strike="noStrike" cap="none" normalizeH="0" baseline="0" dirty="0" smtClean="0">
              <a:ln>
                <a:noFill/>
              </a:ln>
              <a:solidFill>
                <a:schemeClr val="tx1"/>
              </a:solidFill>
              <a:effectLst/>
              <a:latin typeface="+mn-lt"/>
            </a:endParaRPr>
          </a:p>
        </p:txBody>
      </p:sp>
      <p:sp>
        <p:nvSpPr>
          <p:cNvPr id="40" name="Rectangle 39"/>
          <p:cNvSpPr/>
          <p:nvPr/>
        </p:nvSpPr>
        <p:spPr bwMode="auto">
          <a:xfrm>
            <a:off x="2476500" y="4029830"/>
            <a:ext cx="1447800" cy="6126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Stakeholder</a:t>
            </a:r>
            <a:r>
              <a:rPr kumimoji="0" lang="en-US" sz="1200" i="0" u="none" strike="noStrike" cap="none" normalizeH="0" dirty="0" smtClean="0">
                <a:ln>
                  <a:noFill/>
                </a:ln>
                <a:solidFill>
                  <a:schemeClr val="tx1"/>
                </a:solidFill>
                <a:effectLst/>
                <a:latin typeface="+mn-lt"/>
              </a:rPr>
              <a:t> Needs &amp; Requirements Definition</a:t>
            </a:r>
            <a:endParaRPr kumimoji="0" lang="en-US" sz="1200" i="0" u="none" strike="noStrike" cap="none" normalizeH="0" baseline="0" dirty="0" smtClean="0">
              <a:ln>
                <a:noFill/>
              </a:ln>
              <a:solidFill>
                <a:schemeClr val="tx1"/>
              </a:solidFill>
              <a:effectLst/>
              <a:latin typeface="+mn-lt"/>
            </a:endParaRPr>
          </a:p>
        </p:txBody>
      </p:sp>
      <p:sp>
        <p:nvSpPr>
          <p:cNvPr id="41" name="Rectangle 40"/>
          <p:cNvSpPr/>
          <p:nvPr/>
        </p:nvSpPr>
        <p:spPr bwMode="auto">
          <a:xfrm>
            <a:off x="3389884" y="5304642"/>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Architecture</a:t>
            </a:r>
            <a:r>
              <a:rPr kumimoji="0" lang="en-US" sz="1200" i="0" u="none" strike="noStrike" cap="none" normalizeH="0" dirty="0" smtClean="0">
                <a:ln>
                  <a:noFill/>
                </a:ln>
                <a:solidFill>
                  <a:schemeClr val="tx1"/>
                </a:solidFill>
                <a:effectLst/>
                <a:latin typeface="+mn-lt"/>
              </a:rPr>
              <a:t> Definition</a:t>
            </a:r>
            <a:endParaRPr kumimoji="0" lang="en-US" sz="1200" i="0" u="none" strike="noStrike" cap="none" normalizeH="0" baseline="0" dirty="0" smtClean="0">
              <a:ln>
                <a:noFill/>
              </a:ln>
              <a:solidFill>
                <a:schemeClr val="tx1"/>
              </a:solidFill>
              <a:effectLst/>
              <a:latin typeface="+mn-lt"/>
            </a:endParaRPr>
          </a:p>
        </p:txBody>
      </p:sp>
      <p:sp>
        <p:nvSpPr>
          <p:cNvPr id="42" name="Rectangle 41"/>
          <p:cNvSpPr/>
          <p:nvPr/>
        </p:nvSpPr>
        <p:spPr bwMode="auto">
          <a:xfrm>
            <a:off x="2953512" y="4706860"/>
            <a:ext cx="14478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System Requirements Definition</a:t>
            </a:r>
          </a:p>
        </p:txBody>
      </p:sp>
      <p:sp>
        <p:nvSpPr>
          <p:cNvPr id="43" name="Rectangle 42"/>
          <p:cNvSpPr/>
          <p:nvPr/>
        </p:nvSpPr>
        <p:spPr bwMode="auto">
          <a:xfrm>
            <a:off x="4075176" y="5753073"/>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smtClean="0">
                <a:solidFill>
                  <a:schemeClr val="tx1"/>
                </a:solidFill>
                <a:latin typeface="+mn-lt"/>
              </a:rPr>
              <a:t>Design Definition</a:t>
            </a:r>
            <a:endParaRPr kumimoji="0" lang="en-US" sz="1200" i="0" u="none" strike="noStrike" cap="none" normalizeH="0" baseline="0" dirty="0" smtClean="0">
              <a:ln>
                <a:noFill/>
              </a:ln>
              <a:solidFill>
                <a:schemeClr val="tx1"/>
              </a:solidFill>
              <a:effectLst/>
              <a:latin typeface="+mn-lt"/>
            </a:endParaRPr>
          </a:p>
        </p:txBody>
      </p:sp>
      <p:sp>
        <p:nvSpPr>
          <p:cNvPr id="44" name="Rectangle 43"/>
          <p:cNvSpPr/>
          <p:nvPr/>
        </p:nvSpPr>
        <p:spPr bwMode="auto">
          <a:xfrm>
            <a:off x="5600700" y="5753073"/>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Implementation </a:t>
            </a:r>
          </a:p>
        </p:txBody>
      </p:sp>
      <p:sp>
        <p:nvSpPr>
          <p:cNvPr id="45" name="Rectangle 44"/>
          <p:cNvSpPr/>
          <p:nvPr/>
        </p:nvSpPr>
        <p:spPr bwMode="auto">
          <a:xfrm>
            <a:off x="6163564" y="4884405"/>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Verification</a:t>
            </a:r>
          </a:p>
        </p:txBody>
      </p:sp>
      <p:sp>
        <p:nvSpPr>
          <p:cNvPr id="46" name="Rectangle 45"/>
          <p:cNvSpPr/>
          <p:nvPr/>
        </p:nvSpPr>
        <p:spPr bwMode="auto">
          <a:xfrm>
            <a:off x="5882132" y="5318740"/>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Integration</a:t>
            </a:r>
          </a:p>
        </p:txBody>
      </p:sp>
      <p:sp>
        <p:nvSpPr>
          <p:cNvPr id="47" name="Rectangle 46"/>
          <p:cNvSpPr/>
          <p:nvPr/>
        </p:nvSpPr>
        <p:spPr bwMode="auto">
          <a:xfrm>
            <a:off x="6694170" y="3017593"/>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smtClean="0">
                <a:solidFill>
                  <a:schemeClr val="tx1"/>
                </a:solidFill>
                <a:latin typeface="+mn-lt"/>
              </a:rPr>
              <a:t>Systems Analysis</a:t>
            </a:r>
            <a:endParaRPr kumimoji="0" lang="en-US" sz="1200" i="0" u="none" strike="noStrike" cap="none" normalizeH="0" baseline="0" dirty="0" smtClean="0">
              <a:ln>
                <a:noFill/>
              </a:ln>
              <a:solidFill>
                <a:schemeClr val="tx1"/>
              </a:solidFill>
              <a:effectLst/>
              <a:latin typeface="+mn-lt"/>
            </a:endParaRPr>
          </a:p>
        </p:txBody>
      </p:sp>
      <p:sp>
        <p:nvSpPr>
          <p:cNvPr id="48" name="Rectangle 47"/>
          <p:cNvSpPr/>
          <p:nvPr/>
        </p:nvSpPr>
        <p:spPr bwMode="auto">
          <a:xfrm>
            <a:off x="7174992" y="3581400"/>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algn="ctr" eaLnBrk="1" hangingPunct="1"/>
            <a:r>
              <a:rPr lang="en-US" sz="1200" i="0" dirty="0">
                <a:solidFill>
                  <a:schemeClr val="tx1"/>
                </a:solidFill>
                <a:latin typeface="+mn-lt"/>
              </a:rPr>
              <a:t>Disposal</a:t>
            </a:r>
          </a:p>
        </p:txBody>
      </p:sp>
      <p:sp>
        <p:nvSpPr>
          <p:cNvPr id="51" name="Rectangle 50"/>
          <p:cNvSpPr/>
          <p:nvPr/>
        </p:nvSpPr>
        <p:spPr bwMode="auto">
          <a:xfrm>
            <a:off x="5672836" y="3581400"/>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smtClean="0">
                <a:solidFill>
                  <a:schemeClr val="tx1"/>
                </a:solidFill>
                <a:latin typeface="+mn-lt"/>
              </a:rPr>
              <a:t>Transition</a:t>
            </a:r>
            <a:endParaRPr kumimoji="0" lang="en-US" sz="1200" i="0" u="none" strike="noStrike" cap="none" normalizeH="0" baseline="0" dirty="0" smtClean="0">
              <a:ln>
                <a:noFill/>
              </a:ln>
              <a:solidFill>
                <a:schemeClr val="tx1"/>
              </a:solidFill>
              <a:effectLst/>
              <a:latin typeface="+mn-lt"/>
            </a:endParaRPr>
          </a:p>
        </p:txBody>
      </p:sp>
      <p:sp>
        <p:nvSpPr>
          <p:cNvPr id="52" name="Rectangle 51"/>
          <p:cNvSpPr/>
          <p:nvPr/>
        </p:nvSpPr>
        <p:spPr bwMode="auto">
          <a:xfrm>
            <a:off x="6444996" y="4450070"/>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smtClean="0">
                <a:solidFill>
                  <a:schemeClr val="tx1"/>
                </a:solidFill>
                <a:latin typeface="+mn-lt"/>
              </a:rPr>
              <a:t>Validation</a:t>
            </a:r>
            <a:endParaRPr kumimoji="0" lang="en-US" sz="1200" i="0" u="none" strike="noStrike" cap="none" normalizeH="0" baseline="0" dirty="0" smtClean="0">
              <a:ln>
                <a:noFill/>
              </a:ln>
              <a:solidFill>
                <a:schemeClr val="tx1"/>
              </a:solidFill>
              <a:effectLst/>
              <a:latin typeface="+mn-lt"/>
            </a:endParaRPr>
          </a:p>
        </p:txBody>
      </p:sp>
      <p:sp>
        <p:nvSpPr>
          <p:cNvPr id="53" name="Rectangle 52"/>
          <p:cNvSpPr/>
          <p:nvPr/>
        </p:nvSpPr>
        <p:spPr bwMode="auto">
          <a:xfrm>
            <a:off x="7168896" y="4015735"/>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Maintenance</a:t>
            </a:r>
          </a:p>
        </p:txBody>
      </p:sp>
      <p:sp>
        <p:nvSpPr>
          <p:cNvPr id="54" name="Rectangle 53"/>
          <p:cNvSpPr/>
          <p:nvPr/>
        </p:nvSpPr>
        <p:spPr bwMode="auto">
          <a:xfrm>
            <a:off x="5667375" y="4015735"/>
            <a:ext cx="1447800" cy="38404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Operation</a:t>
            </a:r>
          </a:p>
        </p:txBody>
      </p:sp>
      <p:sp>
        <p:nvSpPr>
          <p:cNvPr id="62" name="Rectangle 61"/>
          <p:cNvSpPr/>
          <p:nvPr/>
        </p:nvSpPr>
        <p:spPr bwMode="auto">
          <a:xfrm>
            <a:off x="2462784" y="18288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Project Planning</a:t>
            </a:r>
          </a:p>
        </p:txBody>
      </p:sp>
      <p:sp>
        <p:nvSpPr>
          <p:cNvPr id="64" name="Rectangle 63"/>
          <p:cNvSpPr/>
          <p:nvPr/>
        </p:nvSpPr>
        <p:spPr bwMode="auto">
          <a:xfrm>
            <a:off x="647700" y="2286000"/>
            <a:ext cx="1447800" cy="381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mn-lt"/>
              </a:rPr>
              <a:t>Supply</a:t>
            </a:r>
          </a:p>
        </p:txBody>
      </p:sp>
      <p:sp>
        <p:nvSpPr>
          <p:cNvPr id="8" name="Footer Placeholder 7"/>
          <p:cNvSpPr>
            <a:spLocks noGrp="1"/>
          </p:cNvSpPr>
          <p:nvPr>
            <p:ph type="ftr" sz="quarter" idx="3"/>
          </p:nvPr>
        </p:nvSpPr>
        <p:spPr/>
        <p:txBody>
          <a:bodyPr/>
          <a:lstStyle/>
          <a:p>
            <a:r>
              <a:rPr lang="en-US" dirty="0" smtClean="0"/>
              <a:t>Systems Thinking -</a:t>
            </a:r>
            <a:endParaRPr lang="en-US" dirty="0"/>
          </a:p>
        </p:txBody>
      </p:sp>
      <p:sp>
        <p:nvSpPr>
          <p:cNvPr id="9" name="Slide Number Placeholder 8"/>
          <p:cNvSpPr>
            <a:spLocks noGrp="1"/>
          </p:cNvSpPr>
          <p:nvPr>
            <p:ph type="sldNum" sz="quarter" idx="4"/>
          </p:nvPr>
        </p:nvSpPr>
        <p:spPr/>
        <p:txBody>
          <a:bodyPr/>
          <a:lstStyle/>
          <a:p>
            <a:pPr>
              <a:defRPr/>
            </a:pPr>
            <a:fld id="{5D01BAC0-9C36-4036-8578-DFFF4673DD06}" type="slidenum">
              <a:rPr lang="en-US" smtClean="0"/>
              <a:pPr>
                <a:defRPr/>
              </a:pPr>
              <a:t>17</a:t>
            </a:fld>
            <a:endParaRPr lang="en-US" dirty="0"/>
          </a:p>
        </p:txBody>
      </p:sp>
    </p:spTree>
    <p:custDataLst>
      <p:tags r:id="rId1"/>
    </p:custDataLst>
    <p:extLst>
      <p:ext uri="{BB962C8B-B14F-4D97-AF65-F5344CB8AC3E}">
        <p14:creationId xmlns:p14="http://schemas.microsoft.com/office/powerpoint/2010/main" val="163757117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Systems Thinking Change Traditional Product Development?</a:t>
            </a:r>
            <a:endParaRPr lang="en-US" dirty="0"/>
          </a:p>
        </p:txBody>
      </p:sp>
      <p:sp>
        <p:nvSpPr>
          <p:cNvPr id="3" name="Content Placeholder 2"/>
          <p:cNvSpPr>
            <a:spLocks noGrp="1"/>
          </p:cNvSpPr>
          <p:nvPr>
            <p:ph idx="1"/>
          </p:nvPr>
        </p:nvSpPr>
        <p:spPr/>
        <p:txBody>
          <a:bodyPr/>
          <a:lstStyle/>
          <a:p>
            <a:r>
              <a:rPr lang="en-US" dirty="0" smtClean="0"/>
              <a:t>Systems thinkers consider the impact of their element in a broader context (typically two layers up in the hierarchy)</a:t>
            </a:r>
          </a:p>
          <a:p>
            <a:pPr lvl="1"/>
            <a:r>
              <a:rPr lang="en-US" dirty="0" smtClean="0"/>
              <a:t>Interfaces and interactions</a:t>
            </a:r>
          </a:p>
          <a:p>
            <a:pPr lvl="1"/>
            <a:r>
              <a:rPr lang="en-US" dirty="0" smtClean="0"/>
              <a:t>Emergent properties</a:t>
            </a:r>
          </a:p>
          <a:p>
            <a:pPr lvl="1"/>
            <a:r>
              <a:rPr lang="en-US" dirty="0" smtClean="0"/>
              <a:t>Impacts and effects</a:t>
            </a:r>
          </a:p>
          <a:p>
            <a:r>
              <a:rPr lang="en-US" dirty="0" smtClean="0"/>
              <a:t>Systems thinkers recognize the impacts of early lifecycle decisions on later lifecycle activities</a:t>
            </a:r>
          </a:p>
          <a:p>
            <a:pPr lvl="1"/>
            <a:r>
              <a:rPr lang="en-US" dirty="0" smtClean="0"/>
              <a:t>More time is spent </a:t>
            </a:r>
            <a:br>
              <a:rPr lang="en-US" dirty="0" smtClean="0"/>
            </a:br>
            <a:r>
              <a:rPr lang="en-US" dirty="0" smtClean="0"/>
              <a:t>understanding the problem </a:t>
            </a:r>
            <a:br>
              <a:rPr lang="en-US" dirty="0" smtClean="0"/>
            </a:br>
            <a:r>
              <a:rPr lang="en-US" dirty="0" smtClean="0"/>
              <a:t>context without rushing into </a:t>
            </a:r>
            <a:br>
              <a:rPr lang="en-US" dirty="0" smtClean="0"/>
            </a:br>
            <a:r>
              <a:rPr lang="en-US" dirty="0" smtClean="0"/>
              <a:t>design (e.g., context diagrams, </a:t>
            </a:r>
            <a:br>
              <a:rPr lang="en-US" dirty="0" smtClean="0"/>
            </a:br>
            <a:r>
              <a:rPr lang="en-US" dirty="0" smtClean="0"/>
              <a:t>stakeholder analysis)</a:t>
            </a:r>
          </a:p>
          <a:p>
            <a:pPr lvl="1"/>
            <a:r>
              <a:rPr lang="en-US" dirty="0" smtClean="0"/>
              <a:t>More iteration among activities</a:t>
            </a:r>
            <a:endParaRPr lang="en-US" dirty="0"/>
          </a:p>
        </p:txBody>
      </p:sp>
      <p:pic>
        <p:nvPicPr>
          <p:cNvPr id="20" name="Picture 19"/>
          <p:cNvPicPr>
            <a:picLocks noChangeAspect="1"/>
          </p:cNvPicPr>
          <p:nvPr/>
        </p:nvPicPr>
        <p:blipFill>
          <a:blip r:embed="rId3"/>
          <a:stretch>
            <a:fillRect/>
          </a:stretch>
        </p:blipFill>
        <p:spPr>
          <a:xfrm>
            <a:off x="4572000" y="3913800"/>
            <a:ext cx="4386347" cy="2334600"/>
          </a:xfrm>
          <a:prstGeom prst="rect">
            <a:avLst/>
          </a:prstGeom>
        </p:spPr>
      </p:pic>
      <p:sp>
        <p:nvSpPr>
          <p:cNvPr id="8" name="Footer Placeholder 7"/>
          <p:cNvSpPr>
            <a:spLocks noGrp="1"/>
          </p:cNvSpPr>
          <p:nvPr>
            <p:ph type="ftr" sz="quarter" idx="3"/>
          </p:nvPr>
        </p:nvSpPr>
        <p:spPr/>
        <p:txBody>
          <a:bodyPr/>
          <a:lstStyle/>
          <a:p>
            <a:r>
              <a:rPr lang="en-US" dirty="0" smtClean="0"/>
              <a:t>Systems Thinking -</a:t>
            </a:r>
            <a:endParaRPr lang="en-US" dirty="0"/>
          </a:p>
        </p:txBody>
      </p:sp>
      <p:sp>
        <p:nvSpPr>
          <p:cNvPr id="9" name="Slide Number Placeholder 8"/>
          <p:cNvSpPr>
            <a:spLocks noGrp="1"/>
          </p:cNvSpPr>
          <p:nvPr>
            <p:ph type="sldNum" sz="quarter" idx="4"/>
          </p:nvPr>
        </p:nvSpPr>
        <p:spPr/>
        <p:txBody>
          <a:bodyPr/>
          <a:lstStyle/>
          <a:p>
            <a:pPr>
              <a:defRPr/>
            </a:pPr>
            <a:fld id="{5D01BAC0-9C36-4036-8578-DFFF4673DD06}" type="slidenum">
              <a:rPr lang="en-US" smtClean="0"/>
              <a:pPr>
                <a:defRPr/>
              </a:pPr>
              <a:t>18</a:t>
            </a:fld>
            <a:endParaRPr lang="en-US" dirty="0"/>
          </a:p>
        </p:txBody>
      </p:sp>
    </p:spTree>
    <p:extLst>
      <p:ext uri="{BB962C8B-B14F-4D97-AF65-F5344CB8AC3E}">
        <p14:creationId xmlns:p14="http://schemas.microsoft.com/office/powerpoint/2010/main" val="1274432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533"/>
          <a:stretch/>
        </p:blipFill>
        <p:spPr>
          <a:xfrm>
            <a:off x="872524" y="946980"/>
            <a:ext cx="7814276" cy="4964040"/>
          </a:xfrm>
          <a:prstGeom prst="rect">
            <a:avLst/>
          </a:prstGeom>
        </p:spPr>
      </p:pic>
      <p:sp>
        <p:nvSpPr>
          <p:cNvPr id="2" name="Title 1"/>
          <p:cNvSpPr>
            <a:spLocks noGrp="1"/>
          </p:cNvSpPr>
          <p:nvPr>
            <p:ph type="title"/>
          </p:nvPr>
        </p:nvSpPr>
        <p:spPr/>
        <p:txBody>
          <a:bodyPr/>
          <a:lstStyle/>
          <a:p>
            <a:r>
              <a:rPr lang="en-US" dirty="0" smtClean="0"/>
              <a:t>Cycle of Stakeholder Needs</a:t>
            </a:r>
            <a:endParaRPr lang="en-US" dirty="0"/>
          </a:p>
        </p:txBody>
      </p:sp>
      <p:sp>
        <p:nvSpPr>
          <p:cNvPr id="6" name="Rectangle 5"/>
          <p:cNvSpPr/>
          <p:nvPr/>
        </p:nvSpPr>
        <p:spPr>
          <a:xfrm>
            <a:off x="1682044" y="5971401"/>
            <a:ext cx="7010400" cy="276999"/>
          </a:xfrm>
          <a:prstGeom prst="rect">
            <a:avLst/>
          </a:prstGeom>
        </p:spPr>
        <p:txBody>
          <a:bodyPr wrap="square">
            <a:spAutoFit/>
          </a:bodyPr>
          <a:lstStyle/>
          <a:p>
            <a:pPr algn="r"/>
            <a:r>
              <a:rPr lang="en-US" sz="1200" dirty="0" smtClean="0">
                <a:solidFill>
                  <a:schemeClr val="tx1"/>
                </a:solidFill>
                <a:latin typeface="+mn-lt"/>
              </a:rPr>
              <a:t>Cited in SEBoK. Permission </a:t>
            </a:r>
            <a:r>
              <a:rPr lang="en-US" sz="1200" dirty="0">
                <a:solidFill>
                  <a:schemeClr val="tx1"/>
                </a:solidFill>
                <a:latin typeface="+mn-lt"/>
              </a:rPr>
              <a:t>granted by </a:t>
            </a:r>
            <a:r>
              <a:rPr lang="en-US" sz="1200" dirty="0" smtClean="0">
                <a:solidFill>
                  <a:schemeClr val="tx1"/>
                </a:solidFill>
                <a:latin typeface="+mn-lt"/>
              </a:rPr>
              <a:t>Singery'Com</a:t>
            </a:r>
            <a:endParaRPr lang="en-US" sz="1200" dirty="0">
              <a:solidFill>
                <a:schemeClr val="tx1"/>
              </a:solidFill>
              <a:latin typeface="+mn-lt"/>
            </a:endParaRPr>
          </a:p>
        </p:txBody>
      </p:sp>
      <p:sp>
        <p:nvSpPr>
          <p:cNvPr id="9" name="Footer Placeholder 8"/>
          <p:cNvSpPr>
            <a:spLocks noGrp="1"/>
          </p:cNvSpPr>
          <p:nvPr>
            <p:ph type="ftr" sz="quarter" idx="3"/>
          </p:nvPr>
        </p:nvSpPr>
        <p:spPr/>
        <p:txBody>
          <a:bodyPr/>
          <a:lstStyle/>
          <a:p>
            <a:r>
              <a:rPr lang="en-US" dirty="0" smtClean="0"/>
              <a:t>Systems Thinking -</a:t>
            </a:r>
            <a:endParaRPr lang="en-US" dirty="0"/>
          </a:p>
        </p:txBody>
      </p:sp>
      <p:sp>
        <p:nvSpPr>
          <p:cNvPr id="10" name="Slide Number Placeholder 9"/>
          <p:cNvSpPr>
            <a:spLocks noGrp="1"/>
          </p:cNvSpPr>
          <p:nvPr>
            <p:ph type="sldNum" sz="quarter" idx="4"/>
          </p:nvPr>
        </p:nvSpPr>
        <p:spPr/>
        <p:txBody>
          <a:bodyPr/>
          <a:lstStyle/>
          <a:p>
            <a:pPr>
              <a:defRPr/>
            </a:pPr>
            <a:fld id="{5D01BAC0-9C36-4036-8578-DFFF4673DD06}" type="slidenum">
              <a:rPr lang="en-US" smtClean="0"/>
              <a:pPr>
                <a:defRPr/>
              </a:pPr>
              <a:t>19</a:t>
            </a:fld>
            <a:endParaRPr lang="en-US" dirty="0"/>
          </a:p>
        </p:txBody>
      </p:sp>
    </p:spTree>
    <p:extLst>
      <p:ext uri="{BB962C8B-B14F-4D97-AF65-F5344CB8AC3E}">
        <p14:creationId xmlns:p14="http://schemas.microsoft.com/office/powerpoint/2010/main" val="263669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19100" y="533400"/>
            <a:ext cx="3352800" cy="5091114"/>
          </a:xfrm>
        </p:spPr>
        <p:txBody>
          <a:bodyPr>
            <a:normAutofit/>
          </a:bodyPr>
          <a:lstStyle/>
          <a:p>
            <a:r>
              <a:rPr lang="en-US" sz="2800" dirty="0" smtClean="0"/>
              <a:t>You are the subsystem design engineer responsible for an automotive power window mechanism</a:t>
            </a:r>
          </a:p>
          <a:p>
            <a:r>
              <a:rPr lang="en-US" sz="2800" dirty="0" smtClean="0"/>
              <a:t>Your boss says “we need to improve the design by reducing cost and weight”</a:t>
            </a:r>
          </a:p>
          <a:p>
            <a:r>
              <a:rPr lang="en-US" sz="2800" dirty="0" smtClean="0"/>
              <a:t>What do you do?</a:t>
            </a:r>
            <a:endParaRPr lang="en-US" sz="2800" dirty="0"/>
          </a:p>
        </p:txBody>
      </p:sp>
      <p:sp>
        <p:nvSpPr>
          <p:cNvPr id="9" name="Content Placeholder 8"/>
          <p:cNvSpPr>
            <a:spLocks noGrp="1"/>
          </p:cNvSpPr>
          <p:nvPr>
            <p:ph sz="half" idx="2"/>
          </p:nvPr>
        </p:nvSpPr>
        <p:spPr/>
        <p:txBody>
          <a:bodyPr>
            <a:normAutofit/>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76200"/>
            <a:ext cx="5330532" cy="6553200"/>
          </a:xfrm>
          <a:prstGeom prst="rect">
            <a:avLst/>
          </a:prstGeom>
        </p:spPr>
      </p:pic>
      <p:sp>
        <p:nvSpPr>
          <p:cNvPr id="10" name="Oval 9"/>
          <p:cNvSpPr/>
          <p:nvPr/>
        </p:nvSpPr>
        <p:spPr bwMode="auto">
          <a:xfrm>
            <a:off x="5791200" y="4114800"/>
            <a:ext cx="685800" cy="381000"/>
          </a:xfrm>
          <a:prstGeom prst="ellipse">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omic Sans MS" pitchFamily="66" charset="0"/>
            </a:endParaRPr>
          </a:p>
        </p:txBody>
      </p:sp>
      <p:sp>
        <p:nvSpPr>
          <p:cNvPr id="13" name="Footer Placeholder 12"/>
          <p:cNvSpPr>
            <a:spLocks noGrp="1"/>
          </p:cNvSpPr>
          <p:nvPr>
            <p:ph type="ftr" sz="quarter" idx="3"/>
          </p:nvPr>
        </p:nvSpPr>
        <p:spPr/>
        <p:txBody>
          <a:bodyPr/>
          <a:lstStyle/>
          <a:p>
            <a:r>
              <a:rPr lang="en-US" dirty="0" smtClean="0"/>
              <a:t>Systems Thinking -</a:t>
            </a:r>
            <a:endParaRPr lang="en-US" dirty="0"/>
          </a:p>
        </p:txBody>
      </p:sp>
      <p:sp>
        <p:nvSpPr>
          <p:cNvPr id="14" name="Slide Number Placeholder 13"/>
          <p:cNvSpPr>
            <a:spLocks noGrp="1"/>
          </p:cNvSpPr>
          <p:nvPr>
            <p:ph type="sldNum" sz="quarter" idx="4"/>
          </p:nvPr>
        </p:nvSpPr>
        <p:spPr/>
        <p:txBody>
          <a:bodyPr/>
          <a:lstStyle/>
          <a:p>
            <a:pPr>
              <a:defRPr/>
            </a:pPr>
            <a:fld id="{5D01BAC0-9C36-4036-8578-DFFF4673DD06}" type="slidenum">
              <a:rPr lang="en-US" smtClean="0"/>
              <a:pPr>
                <a:defRPr/>
              </a:pPr>
              <a:t>2</a:t>
            </a:fld>
            <a:endParaRPr lang="en-US" dirty="0"/>
          </a:p>
        </p:txBody>
      </p:sp>
    </p:spTree>
    <p:extLst>
      <p:ext uri="{BB962C8B-B14F-4D97-AF65-F5344CB8AC3E}">
        <p14:creationId xmlns:p14="http://schemas.microsoft.com/office/powerpoint/2010/main" val="22904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Model-Based Systems Engineering (MBSE)</a:t>
            </a:r>
            <a:endParaRPr lang="en-US" altLang="en-US" dirty="0" smtClean="0"/>
          </a:p>
        </p:txBody>
      </p:sp>
      <p:sp>
        <p:nvSpPr>
          <p:cNvPr id="2" name="Content Placeholder 1"/>
          <p:cNvSpPr>
            <a:spLocks noGrp="1"/>
          </p:cNvSpPr>
          <p:nvPr>
            <p:ph idx="1"/>
          </p:nvPr>
        </p:nvSpPr>
        <p:spPr/>
        <p:txBody>
          <a:bodyPr>
            <a:normAutofit lnSpcReduction="10000"/>
          </a:bodyPr>
          <a:lstStyle/>
          <a:p>
            <a:r>
              <a:rPr lang="en-US" dirty="0" smtClean="0"/>
              <a:t>Model-Based Systems Engineering (MBSE) is the formalized application of modeling </a:t>
            </a:r>
            <a:r>
              <a:rPr lang="en-US" i="1" dirty="0" smtClean="0"/>
              <a:t>to support system requirements, design, analysis, verification and validation activities </a:t>
            </a:r>
            <a:r>
              <a:rPr lang="en-US" dirty="0" smtClean="0"/>
              <a:t>beginning in the conceptual design phase and continuing throughout development and later life cycle phases.</a:t>
            </a:r>
          </a:p>
          <a:p>
            <a:pPr marL="0" lvl="1" indent="0" algn="r">
              <a:buNone/>
            </a:pPr>
            <a:r>
              <a:rPr lang="en-US" dirty="0" smtClean="0"/>
              <a:t>- </a:t>
            </a:r>
            <a:r>
              <a:rPr lang="en-GB" dirty="0" smtClean="0"/>
              <a:t>INCOSE SE Vision 2020 (INCOSE-TP-2004-004-02), Sept 2007</a:t>
            </a:r>
          </a:p>
          <a:p>
            <a:r>
              <a:rPr lang="en-US" dirty="0" smtClean="0"/>
              <a:t>Helps to:</a:t>
            </a:r>
          </a:p>
          <a:p>
            <a:pPr lvl="1">
              <a:spcBef>
                <a:spcPts val="800"/>
              </a:spcBef>
            </a:pPr>
            <a:r>
              <a:rPr lang="en-US" dirty="0" smtClean="0"/>
              <a:t>Document system functions and requirements</a:t>
            </a:r>
          </a:p>
          <a:p>
            <a:pPr lvl="1">
              <a:spcBef>
                <a:spcPts val="800"/>
              </a:spcBef>
            </a:pPr>
            <a:r>
              <a:rPr lang="en-US" dirty="0" smtClean="0"/>
              <a:t>Assess the mission performance</a:t>
            </a:r>
          </a:p>
          <a:p>
            <a:pPr lvl="1">
              <a:spcBef>
                <a:spcPts val="800"/>
              </a:spcBef>
            </a:pPr>
            <a:r>
              <a:rPr lang="en-US" dirty="0" smtClean="0"/>
              <a:t>Estimate costs</a:t>
            </a:r>
          </a:p>
          <a:p>
            <a:pPr lvl="1">
              <a:spcBef>
                <a:spcPts val="800"/>
              </a:spcBef>
            </a:pPr>
            <a:r>
              <a:rPr lang="en-US" dirty="0" smtClean="0"/>
              <a:t>Evaluate tradeoffs</a:t>
            </a:r>
          </a:p>
          <a:p>
            <a:pPr lvl="1">
              <a:spcBef>
                <a:spcPts val="800"/>
              </a:spcBef>
            </a:pPr>
            <a:r>
              <a:rPr lang="en-US" dirty="0" smtClean="0"/>
              <a:t>Provide insights to improve performance, reduce risk, and manage costs</a:t>
            </a:r>
            <a:endParaRPr lang="en-US" dirty="0"/>
          </a:p>
          <a:p>
            <a:endParaRPr lang="en-US" dirty="0"/>
          </a:p>
        </p:txBody>
      </p:sp>
      <p:sp>
        <p:nvSpPr>
          <p:cNvPr id="7" name="Footer Placeholder 6"/>
          <p:cNvSpPr>
            <a:spLocks noGrp="1"/>
          </p:cNvSpPr>
          <p:nvPr>
            <p:ph type="ftr" sz="quarter" idx="3"/>
          </p:nvPr>
        </p:nvSpPr>
        <p:spPr/>
        <p:txBody>
          <a:bodyPr/>
          <a:lstStyle/>
          <a:p>
            <a:r>
              <a:rPr lang="en-US" dirty="0" smtClean="0"/>
              <a:t>Systems Thinking -</a:t>
            </a:r>
            <a:endParaRPr lang="en-US" dirty="0"/>
          </a:p>
        </p:txBody>
      </p:sp>
      <p:sp>
        <p:nvSpPr>
          <p:cNvPr id="8" name="Slide Number Placeholder 7"/>
          <p:cNvSpPr>
            <a:spLocks noGrp="1"/>
          </p:cNvSpPr>
          <p:nvPr>
            <p:ph type="sldNum" sz="quarter" idx="4"/>
          </p:nvPr>
        </p:nvSpPr>
        <p:spPr/>
        <p:txBody>
          <a:bodyPr/>
          <a:lstStyle/>
          <a:p>
            <a:pPr>
              <a:defRPr/>
            </a:pPr>
            <a:fld id="{5D01BAC0-9C36-4036-8578-DFFF4673DD06}" type="slidenum">
              <a:rPr lang="en-US" smtClean="0"/>
              <a:pPr>
                <a:defRPr/>
              </a:pPr>
              <a:t>20</a:t>
            </a:fld>
            <a:endParaRPr lang="en-US" dirty="0"/>
          </a:p>
        </p:txBody>
      </p:sp>
    </p:spTree>
    <p:extLst>
      <p:ext uri="{BB962C8B-B14F-4D97-AF65-F5344CB8AC3E}">
        <p14:creationId xmlns:p14="http://schemas.microsoft.com/office/powerpoint/2010/main" val="2975462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0144" y="1123683"/>
            <a:ext cx="8176656" cy="5124717"/>
          </a:xfrm>
          <a:prstGeom prst="rect">
            <a:avLst/>
          </a:prstGeom>
        </p:spPr>
      </p:pic>
      <p:sp>
        <p:nvSpPr>
          <p:cNvPr id="2" name="Title 1"/>
          <p:cNvSpPr>
            <a:spLocks noGrp="1"/>
          </p:cNvSpPr>
          <p:nvPr>
            <p:ph type="title"/>
          </p:nvPr>
        </p:nvSpPr>
        <p:spPr/>
        <p:txBody>
          <a:bodyPr/>
          <a:lstStyle/>
          <a:p>
            <a:r>
              <a:rPr lang="en-US" dirty="0" smtClean="0"/>
              <a:t>MBSE Domains</a:t>
            </a:r>
            <a:endParaRPr lang="en-US" dirty="0"/>
          </a:p>
        </p:txBody>
      </p:sp>
      <p:sp>
        <p:nvSpPr>
          <p:cNvPr id="6" name="TextBox 5"/>
          <p:cNvSpPr txBox="1"/>
          <p:nvPr/>
        </p:nvSpPr>
        <p:spPr bwMode="auto">
          <a:xfrm>
            <a:off x="7723523" y="5973691"/>
            <a:ext cx="963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r">
              <a:spcBef>
                <a:spcPct val="50000"/>
              </a:spcBef>
            </a:pPr>
            <a:r>
              <a:rPr lang="en-US" dirty="0" smtClean="0">
                <a:solidFill>
                  <a:schemeClr val="tx1"/>
                </a:solidFill>
                <a:latin typeface="Calibri" pitchFamily="34" charset="0"/>
              </a:rPr>
              <a:t>Ref: Vitech</a:t>
            </a:r>
          </a:p>
        </p:txBody>
      </p:sp>
      <p:sp>
        <p:nvSpPr>
          <p:cNvPr id="9" name="Footer Placeholder 8"/>
          <p:cNvSpPr>
            <a:spLocks noGrp="1"/>
          </p:cNvSpPr>
          <p:nvPr>
            <p:ph type="ftr" sz="quarter" idx="3"/>
          </p:nvPr>
        </p:nvSpPr>
        <p:spPr/>
        <p:txBody>
          <a:bodyPr/>
          <a:lstStyle/>
          <a:p>
            <a:r>
              <a:rPr lang="en-US" dirty="0" smtClean="0"/>
              <a:t>Systems Thinking -</a:t>
            </a:r>
            <a:endParaRPr lang="en-US" dirty="0"/>
          </a:p>
        </p:txBody>
      </p:sp>
      <p:sp>
        <p:nvSpPr>
          <p:cNvPr id="10" name="Slide Number Placeholder 9"/>
          <p:cNvSpPr>
            <a:spLocks noGrp="1"/>
          </p:cNvSpPr>
          <p:nvPr>
            <p:ph type="sldNum" sz="quarter" idx="4"/>
          </p:nvPr>
        </p:nvSpPr>
        <p:spPr/>
        <p:txBody>
          <a:bodyPr/>
          <a:lstStyle/>
          <a:p>
            <a:pPr>
              <a:defRPr/>
            </a:pPr>
            <a:fld id="{5D01BAC0-9C36-4036-8578-DFFF4673DD06}" type="slidenum">
              <a:rPr lang="en-US" smtClean="0"/>
              <a:pPr>
                <a:defRPr/>
              </a:pPr>
              <a:t>21</a:t>
            </a:fld>
            <a:endParaRPr lang="en-US" dirty="0"/>
          </a:p>
        </p:txBody>
      </p:sp>
    </p:spTree>
    <p:extLst>
      <p:ext uri="{BB962C8B-B14F-4D97-AF65-F5344CB8AC3E}">
        <p14:creationId xmlns:p14="http://schemas.microsoft.com/office/powerpoint/2010/main" val="2730543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Shift In Thinking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1238250"/>
            <a:ext cx="8248415" cy="3953382"/>
          </a:xfrm>
          <a:prstGeom prst="rect">
            <a:avLst/>
          </a:prstGeom>
        </p:spPr>
      </p:pic>
      <p:sp>
        <p:nvSpPr>
          <p:cNvPr id="8" name="Footer Placeholder 7"/>
          <p:cNvSpPr>
            <a:spLocks noGrp="1"/>
          </p:cNvSpPr>
          <p:nvPr>
            <p:ph type="ftr" sz="quarter" idx="3"/>
          </p:nvPr>
        </p:nvSpPr>
        <p:spPr/>
        <p:txBody>
          <a:bodyPr/>
          <a:lstStyle/>
          <a:p>
            <a:r>
              <a:rPr lang="en-US" dirty="0" smtClean="0"/>
              <a:t>Systems Thinking -</a:t>
            </a:r>
            <a:endParaRPr lang="en-US" dirty="0"/>
          </a:p>
        </p:txBody>
      </p:sp>
      <p:sp>
        <p:nvSpPr>
          <p:cNvPr id="9" name="Slide Number Placeholder 8"/>
          <p:cNvSpPr>
            <a:spLocks noGrp="1"/>
          </p:cNvSpPr>
          <p:nvPr>
            <p:ph type="sldNum" sz="quarter" idx="4"/>
          </p:nvPr>
        </p:nvSpPr>
        <p:spPr/>
        <p:txBody>
          <a:bodyPr/>
          <a:lstStyle/>
          <a:p>
            <a:pPr>
              <a:defRPr/>
            </a:pPr>
            <a:fld id="{5D01BAC0-9C36-4036-8578-DFFF4673DD06}" type="slidenum">
              <a:rPr lang="en-US" smtClean="0"/>
              <a:pPr>
                <a:defRPr/>
              </a:pPr>
              <a:t>22</a:t>
            </a:fld>
            <a:endParaRPr lang="en-US" dirty="0"/>
          </a:p>
        </p:txBody>
      </p:sp>
    </p:spTree>
    <p:extLst>
      <p:ext uri="{BB962C8B-B14F-4D97-AF65-F5344CB8AC3E}">
        <p14:creationId xmlns:p14="http://schemas.microsoft.com/office/powerpoint/2010/main" val="2041252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Model-Based Systems Engineering Trends</a:t>
            </a:r>
            <a:endParaRPr lang="en-US" dirty="0"/>
          </a:p>
        </p:txBody>
      </p:sp>
      <p:sp>
        <p:nvSpPr>
          <p:cNvPr id="3" name="Content Placeholder 2"/>
          <p:cNvSpPr>
            <a:spLocks noGrp="1"/>
          </p:cNvSpPr>
          <p:nvPr>
            <p:ph idx="1"/>
          </p:nvPr>
        </p:nvSpPr>
        <p:spPr/>
        <p:txBody>
          <a:bodyPr/>
          <a:lstStyle/>
          <a:p>
            <a:pPr lvl="1"/>
            <a:r>
              <a:rPr lang="en-US" dirty="0" smtClean="0"/>
              <a:t>MBSE is increasingly integrating technical, programmatic, and business concerns</a:t>
            </a:r>
          </a:p>
          <a:p>
            <a:pPr lvl="2"/>
            <a:r>
              <a:rPr lang="en-US" dirty="0" smtClean="0"/>
              <a:t>Model-based approaches will require broader and deeper collaboration among roles across the lifecycle </a:t>
            </a:r>
          </a:p>
          <a:p>
            <a:pPr lvl="1"/>
            <a:r>
              <a:rPr lang="en-US" dirty="0" smtClean="0"/>
              <a:t>Tool suites and virtualization capabilities are maturing</a:t>
            </a:r>
          </a:p>
          <a:p>
            <a:pPr lvl="2"/>
            <a:r>
              <a:rPr lang="en-US" dirty="0" smtClean="0"/>
              <a:t>Mastering the concepts and tools requires training and practice</a:t>
            </a:r>
          </a:p>
          <a:p>
            <a:pPr lvl="1"/>
            <a:r>
              <a:rPr lang="en-US" dirty="0" smtClean="0"/>
              <a:t>Model-based approaches will enable understanding of complex system behavior much earlier in the product life cycle</a:t>
            </a:r>
          </a:p>
          <a:p>
            <a:pPr lvl="2"/>
            <a:r>
              <a:rPr lang="en-US" dirty="0" smtClean="0"/>
              <a:t>Customers will expect a more collaborative approach to requirement definition and architecture selection</a:t>
            </a:r>
          </a:p>
          <a:p>
            <a:pPr lvl="1"/>
            <a:endParaRPr lang="en-US" dirty="0" smtClean="0"/>
          </a:p>
          <a:p>
            <a:pPr lvl="1"/>
            <a:endParaRPr lang="en-US" dirty="0" smtClean="0"/>
          </a:p>
          <a:p>
            <a:endParaRPr lang="en-US" dirty="0"/>
          </a:p>
        </p:txBody>
      </p:sp>
      <p:sp>
        <p:nvSpPr>
          <p:cNvPr id="8" name="Footer Placeholder 7"/>
          <p:cNvSpPr>
            <a:spLocks noGrp="1"/>
          </p:cNvSpPr>
          <p:nvPr>
            <p:ph type="ftr" sz="quarter" idx="3"/>
          </p:nvPr>
        </p:nvSpPr>
        <p:spPr/>
        <p:txBody>
          <a:bodyPr/>
          <a:lstStyle/>
          <a:p>
            <a:r>
              <a:rPr lang="en-US" dirty="0" smtClean="0"/>
              <a:t>Systems Thinking -</a:t>
            </a:r>
            <a:endParaRPr lang="en-US" dirty="0"/>
          </a:p>
        </p:txBody>
      </p:sp>
      <p:sp>
        <p:nvSpPr>
          <p:cNvPr id="9" name="Slide Number Placeholder 8"/>
          <p:cNvSpPr>
            <a:spLocks noGrp="1"/>
          </p:cNvSpPr>
          <p:nvPr>
            <p:ph type="sldNum" sz="quarter" idx="4"/>
          </p:nvPr>
        </p:nvSpPr>
        <p:spPr/>
        <p:txBody>
          <a:bodyPr/>
          <a:lstStyle/>
          <a:p>
            <a:pPr>
              <a:defRPr/>
            </a:pPr>
            <a:fld id="{5D01BAC0-9C36-4036-8578-DFFF4673DD06}" type="slidenum">
              <a:rPr lang="en-US" smtClean="0"/>
              <a:pPr>
                <a:defRPr/>
              </a:pPr>
              <a:t>23</a:t>
            </a:fld>
            <a:endParaRPr lang="en-US" dirty="0"/>
          </a:p>
        </p:txBody>
      </p:sp>
    </p:spTree>
    <p:extLst>
      <p:ext uri="{BB962C8B-B14F-4D97-AF65-F5344CB8AC3E}">
        <p14:creationId xmlns:p14="http://schemas.microsoft.com/office/powerpoint/2010/main" val="1424683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Study</a:t>
            </a:r>
            <a:endParaRPr lang="en-US" dirty="0"/>
          </a:p>
        </p:txBody>
      </p:sp>
      <p:sp>
        <p:nvSpPr>
          <p:cNvPr id="3" name="Content Placeholder 2"/>
          <p:cNvSpPr>
            <a:spLocks noGrp="1"/>
          </p:cNvSpPr>
          <p:nvPr>
            <p:ph idx="1"/>
          </p:nvPr>
        </p:nvSpPr>
        <p:spPr>
          <a:xfrm>
            <a:off x="457200" y="1143000"/>
            <a:ext cx="8839200" cy="5143500"/>
          </a:xfrm>
        </p:spPr>
        <p:txBody>
          <a:bodyPr>
            <a:normAutofit/>
          </a:bodyPr>
          <a:lstStyle/>
          <a:p>
            <a:r>
              <a:rPr lang="en-US" sz="2200" dirty="0" smtClean="0"/>
              <a:t>Caltech 5-day Systems Engineering Fundamentals Certificate Program</a:t>
            </a:r>
            <a:br>
              <a:rPr lang="en-US" sz="2200" dirty="0" smtClean="0"/>
            </a:br>
            <a:r>
              <a:rPr lang="en-US" sz="1400" dirty="0"/>
              <a:t>http://</a:t>
            </a:r>
            <a:r>
              <a:rPr lang="en-US" sz="1400" dirty="0" smtClean="0"/>
              <a:t>ctme.caltech.edu/programs-for-individuals/advanced-engineering-open/systems-engineering-</a:t>
            </a:r>
            <a:br>
              <a:rPr lang="en-US" sz="1400" dirty="0" smtClean="0"/>
            </a:br>
            <a:r>
              <a:rPr lang="en-US" sz="1400" dirty="0" smtClean="0"/>
              <a:t>fundamentals-open</a:t>
            </a:r>
            <a:endParaRPr lang="en-US" sz="2200" dirty="0" smtClean="0"/>
          </a:p>
          <a:p>
            <a:r>
              <a:rPr lang="en-US" sz="2200" dirty="0" smtClean="0">
                <a:hlinkClick r:id="rId3"/>
              </a:rPr>
              <a:t>What is Systems Thinking?</a:t>
            </a:r>
            <a:r>
              <a:rPr lang="en-US" sz="2200" dirty="0" smtClean="0"/>
              <a:t>, INCOSE </a:t>
            </a:r>
            <a:r>
              <a:rPr lang="en-US" sz="2200" dirty="0"/>
              <a:t>SEBOK</a:t>
            </a:r>
            <a:r>
              <a:rPr lang="en-US" dirty="0"/>
              <a:t/>
            </a:r>
            <a:br>
              <a:rPr lang="en-US" dirty="0"/>
            </a:br>
            <a:r>
              <a:rPr lang="en-US" sz="1400" dirty="0"/>
              <a:t>http://sebokwiki.org/wiki/What_is_Systems_Thinking?</a:t>
            </a:r>
            <a:endParaRPr lang="en-US" dirty="0" smtClean="0">
              <a:hlinkClick r:id="rId4"/>
            </a:endParaRPr>
          </a:p>
          <a:p>
            <a:r>
              <a:rPr lang="en-US" sz="2200" dirty="0" smtClean="0">
                <a:hlinkClick r:id="rId4"/>
              </a:rPr>
              <a:t>Basic </a:t>
            </a:r>
            <a:r>
              <a:rPr lang="en-US" sz="2200" dirty="0">
                <a:hlinkClick r:id="rId4"/>
              </a:rPr>
              <a:t>principles of systems thinking as applied to management and </a:t>
            </a:r>
            <a:r>
              <a:rPr lang="en-US" sz="2200" dirty="0" smtClean="0">
                <a:hlinkClick r:id="rId4"/>
              </a:rPr>
              <a:t>leadership</a:t>
            </a:r>
            <a:r>
              <a:rPr lang="en-US" sz="2200" dirty="0" smtClean="0"/>
              <a:t>, The Institute of Systemic </a:t>
            </a:r>
            <a:r>
              <a:rPr lang="en-US" sz="2200" dirty="0"/>
              <a:t>Leadership</a:t>
            </a:r>
            <a:r>
              <a:rPr lang="en-US" dirty="0"/>
              <a:t/>
            </a:r>
            <a:br>
              <a:rPr lang="en-US" dirty="0"/>
            </a:br>
            <a:r>
              <a:rPr lang="en-US" sz="1400" dirty="0"/>
              <a:t>http://www.systemicleadershipinstitute.org/systemic-leadership/theories/basic-principles-of-systems-thinking-as-applied-to-management-and-leadership-2/</a:t>
            </a:r>
            <a:endParaRPr lang="en-US" sz="1400" dirty="0" smtClean="0"/>
          </a:p>
          <a:p>
            <a:r>
              <a:rPr lang="en-US" sz="2200" dirty="0" smtClean="0">
                <a:hlinkClick r:id="rId5"/>
              </a:rPr>
              <a:t>What </a:t>
            </a:r>
            <a:r>
              <a:rPr lang="en-US" sz="2200" dirty="0">
                <a:hlinkClick r:id="rId5"/>
              </a:rPr>
              <a:t>are the General Principles Applicable to Systems</a:t>
            </a:r>
            <a:r>
              <a:rPr lang="en-US" sz="2200" dirty="0" smtClean="0">
                <a:hlinkClick r:id="rId5"/>
              </a:rPr>
              <a:t>?</a:t>
            </a:r>
            <a:r>
              <a:rPr lang="en-US" sz="2200" dirty="0" smtClean="0"/>
              <a:t>, D. Hitchins</a:t>
            </a:r>
            <a:r>
              <a:rPr lang="en-US" dirty="0"/>
              <a:t/>
            </a:r>
            <a:br>
              <a:rPr lang="en-US" dirty="0"/>
            </a:br>
            <a:r>
              <a:rPr lang="en-US" sz="1400" dirty="0"/>
              <a:t>https://connect.incose.org/Library/INSIGHTArchive/INSIGHT%20Library/vol-13-issue-1.pdf#search=%22What%20are%20the%20General%20Principles%20Applicable%20to%20Systems%22</a:t>
            </a:r>
          </a:p>
          <a:p>
            <a:r>
              <a:rPr lang="en-US" sz="2200" dirty="0">
                <a:hlinkClick r:id="rId6"/>
              </a:rPr>
              <a:t>How Systems Thinking Contributes to Systems Engineering</a:t>
            </a:r>
            <a:r>
              <a:rPr lang="en-US" sz="2200" dirty="0"/>
              <a:t>, INCOSE UK</a:t>
            </a:r>
            <a:r>
              <a:rPr lang="en-US" dirty="0"/>
              <a:t/>
            </a:r>
            <a:br>
              <a:rPr lang="en-US" dirty="0"/>
            </a:br>
            <a:r>
              <a:rPr lang="en-US" sz="1400" dirty="0"/>
              <a:t>https://incoseonline.org.uk/Documents/zGuides/Z7_Systems_Thinking_WEB.pdf</a:t>
            </a:r>
          </a:p>
        </p:txBody>
      </p:sp>
      <p:sp>
        <p:nvSpPr>
          <p:cNvPr id="8" name="Footer Placeholder 7"/>
          <p:cNvSpPr>
            <a:spLocks noGrp="1"/>
          </p:cNvSpPr>
          <p:nvPr>
            <p:ph type="ftr" sz="quarter" idx="3"/>
          </p:nvPr>
        </p:nvSpPr>
        <p:spPr/>
        <p:txBody>
          <a:bodyPr/>
          <a:lstStyle/>
          <a:p>
            <a:r>
              <a:rPr lang="en-US" dirty="0" smtClean="0"/>
              <a:t>Systems Thinking -</a:t>
            </a:r>
            <a:endParaRPr lang="en-US" dirty="0"/>
          </a:p>
        </p:txBody>
      </p:sp>
      <p:sp>
        <p:nvSpPr>
          <p:cNvPr id="9" name="Slide Number Placeholder 8"/>
          <p:cNvSpPr>
            <a:spLocks noGrp="1"/>
          </p:cNvSpPr>
          <p:nvPr>
            <p:ph type="sldNum" sz="quarter" idx="4"/>
          </p:nvPr>
        </p:nvSpPr>
        <p:spPr/>
        <p:txBody>
          <a:bodyPr/>
          <a:lstStyle/>
          <a:p>
            <a:pPr>
              <a:defRPr/>
            </a:pPr>
            <a:fld id="{5D01BAC0-9C36-4036-8578-DFFF4673DD06}" type="slidenum">
              <a:rPr lang="en-US" smtClean="0"/>
              <a:pPr>
                <a:defRPr/>
              </a:pPr>
              <a:t>24</a:t>
            </a:fld>
            <a:endParaRPr lang="en-US" dirty="0"/>
          </a:p>
        </p:txBody>
      </p:sp>
    </p:spTree>
    <p:extLst>
      <p:ext uri="{BB962C8B-B14F-4D97-AF65-F5344CB8AC3E}">
        <p14:creationId xmlns:p14="http://schemas.microsoft.com/office/powerpoint/2010/main" val="216931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4"/>
          <p:cNvSpPr>
            <a:spLocks noGrp="1"/>
          </p:cNvSpPr>
          <p:nvPr>
            <p:ph type="title"/>
          </p:nvPr>
        </p:nvSpPr>
        <p:spPr/>
        <p:txBody>
          <a:bodyPr/>
          <a:lstStyle/>
          <a:p>
            <a:r>
              <a:rPr lang="en-US" dirty="0" smtClean="0"/>
              <a:t>What is a System?</a:t>
            </a:r>
          </a:p>
        </p:txBody>
      </p:sp>
      <p:sp>
        <p:nvSpPr>
          <p:cNvPr id="6" name="Content Placeholder 5"/>
          <p:cNvSpPr>
            <a:spLocks noGrp="1"/>
          </p:cNvSpPr>
          <p:nvPr>
            <p:ph idx="1"/>
          </p:nvPr>
        </p:nvSpPr>
        <p:spPr/>
        <p:txBody>
          <a:bodyPr>
            <a:normAutofit/>
          </a:bodyPr>
          <a:lstStyle/>
          <a:p>
            <a:pPr marL="0" indent="0">
              <a:buNone/>
            </a:pPr>
            <a:r>
              <a:rPr lang="en-US" dirty="0" smtClean="0"/>
              <a:t>An </a:t>
            </a:r>
            <a:r>
              <a:rPr lang="en-US" dirty="0"/>
              <a:t>integrated set of elements, subsystems, or assemblies that accomplish a defined purpose; these elements include </a:t>
            </a:r>
            <a:r>
              <a:rPr lang="en-US" dirty="0" smtClean="0"/>
              <a:t>products</a:t>
            </a:r>
            <a:r>
              <a:rPr lang="en-US" dirty="0"/>
              <a:t> </a:t>
            </a:r>
            <a:r>
              <a:rPr lang="en-US" dirty="0" smtClean="0"/>
              <a:t>hardware</a:t>
            </a:r>
            <a:r>
              <a:rPr lang="en-US" dirty="0"/>
              <a:t>, </a:t>
            </a:r>
            <a:r>
              <a:rPr lang="en-US" dirty="0" smtClean="0"/>
              <a:t>software </a:t>
            </a:r>
            <a:r>
              <a:rPr lang="en-US" dirty="0"/>
              <a:t>and firmware), processes, people, information, techniques, facilities, </a:t>
            </a:r>
            <a:r>
              <a:rPr lang="en-US" dirty="0" smtClean="0"/>
              <a:t>services </a:t>
            </a:r>
            <a:r>
              <a:rPr lang="en-US" dirty="0"/>
              <a:t>and other support elements </a:t>
            </a:r>
            <a:r>
              <a:rPr lang="en-US" sz="1800" dirty="0" smtClean="0"/>
              <a:t>[INCOSE </a:t>
            </a:r>
            <a:r>
              <a:rPr lang="en-US" sz="1800" dirty="0"/>
              <a:t>Systems Engineering </a:t>
            </a:r>
            <a:r>
              <a:rPr lang="en-US" sz="1800" dirty="0" smtClean="0"/>
              <a:t>Handbook]</a:t>
            </a:r>
            <a:endParaRPr lang="en-US" sz="1800" dirty="0"/>
          </a:p>
        </p:txBody>
      </p:sp>
      <p:sp>
        <p:nvSpPr>
          <p:cNvPr id="3" name="Rectangle 2"/>
          <p:cNvSpPr/>
          <p:nvPr/>
        </p:nvSpPr>
        <p:spPr bwMode="auto">
          <a:xfrm>
            <a:off x="436563" y="2919263"/>
            <a:ext cx="8250237" cy="3329137"/>
          </a:xfrm>
          <a:prstGeom prst="rect">
            <a:avLst/>
          </a:prstGeom>
          <a:solidFill>
            <a:schemeClr val="bg1">
              <a:lumMod val="65000"/>
            </a:schemeClr>
          </a:solidFill>
          <a:ln w="38100" cap="flat" cmpd="sng" algn="ctr">
            <a:solidFill>
              <a:schemeClr val="bg1">
                <a:lumMod val="85000"/>
              </a:schemeClr>
            </a:solidFill>
            <a:prstDash val="solid"/>
            <a:round/>
            <a:headEnd type="none" w="med" len="med"/>
            <a:tailEnd type="none" w="med" len="med"/>
          </a:ln>
          <a:effectLst/>
        </p:spPr>
        <p:txBody>
          <a:bodyPr>
            <a:noAutofit/>
          </a:bodyPr>
          <a:lstStyle/>
          <a:p>
            <a:pPr>
              <a:defRPr/>
            </a:pPr>
            <a:endParaRPr lang="en-US" dirty="0">
              <a:solidFill>
                <a:schemeClr val="tx1"/>
              </a:solidFill>
              <a:latin typeface="Calibri" pitchFamily="34" charset="0"/>
            </a:endParaRPr>
          </a:p>
        </p:txBody>
      </p:sp>
      <p:sp>
        <p:nvSpPr>
          <p:cNvPr id="6152" name="Rectangle 3"/>
          <p:cNvSpPr>
            <a:spLocks noChangeArrowheads="1"/>
          </p:cNvSpPr>
          <p:nvPr/>
        </p:nvSpPr>
        <p:spPr bwMode="auto">
          <a:xfrm>
            <a:off x="7315200" y="5728981"/>
            <a:ext cx="1349012" cy="51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0065" tIns="24026" rIns="60065" bIns="24026">
            <a:spAutoFit/>
          </a:bodyPr>
          <a:lstStyle/>
          <a:p>
            <a:pPr defTabSz="865188">
              <a:lnSpc>
                <a:spcPct val="85000"/>
              </a:lnSpc>
            </a:pPr>
            <a:r>
              <a:rPr lang="en-US" sz="1800" b="1" i="0" dirty="0">
                <a:solidFill>
                  <a:schemeClr val="tx1"/>
                </a:solidFill>
                <a:latin typeface="Calibri" pitchFamily="34" charset="0"/>
              </a:rPr>
              <a:t>Operational</a:t>
            </a:r>
          </a:p>
          <a:p>
            <a:pPr defTabSz="865188">
              <a:lnSpc>
                <a:spcPct val="85000"/>
              </a:lnSpc>
            </a:pPr>
            <a:r>
              <a:rPr lang="en-US" sz="1800" b="1" i="0" dirty="0">
                <a:solidFill>
                  <a:schemeClr val="tx1"/>
                </a:solidFill>
                <a:latin typeface="Calibri" pitchFamily="34" charset="0"/>
              </a:rPr>
              <a:t>Environment</a:t>
            </a:r>
          </a:p>
        </p:txBody>
      </p:sp>
      <p:sp>
        <p:nvSpPr>
          <p:cNvPr id="6153" name="Oval 5"/>
          <p:cNvSpPr>
            <a:spLocks noChangeArrowheads="1"/>
          </p:cNvSpPr>
          <p:nvPr/>
        </p:nvSpPr>
        <p:spPr bwMode="auto">
          <a:xfrm>
            <a:off x="762000" y="3177868"/>
            <a:ext cx="7620000" cy="2859088"/>
          </a:xfrm>
          <a:prstGeom prst="ellipse">
            <a:avLst/>
          </a:prstGeom>
          <a:solidFill>
            <a:schemeClr val="accent2">
              <a:lumMod val="20000"/>
              <a:lumOff val="80000"/>
            </a:schemeClr>
          </a:solidFill>
          <a:ln w="25400">
            <a:solidFill>
              <a:srgbClr val="990000"/>
            </a:solidFill>
            <a:prstDash val="dash"/>
            <a:round/>
            <a:headEnd/>
            <a:tailEnd/>
          </a:ln>
        </p:spPr>
        <p:txBody>
          <a:bodyPr wrap="none" anchor="ctr"/>
          <a:lstStyle/>
          <a:p>
            <a:endParaRPr lang="en-US" dirty="0">
              <a:solidFill>
                <a:schemeClr val="tx1"/>
              </a:solidFill>
              <a:latin typeface="Calibri" pitchFamily="34" charset="0"/>
            </a:endParaRPr>
          </a:p>
        </p:txBody>
      </p:sp>
      <p:sp>
        <p:nvSpPr>
          <p:cNvPr id="6154" name="AutoShape 6"/>
          <p:cNvSpPr>
            <a:spLocks noChangeArrowheads="1"/>
          </p:cNvSpPr>
          <p:nvPr/>
        </p:nvSpPr>
        <p:spPr bwMode="auto">
          <a:xfrm>
            <a:off x="3992563" y="3406468"/>
            <a:ext cx="1158875" cy="457200"/>
          </a:xfrm>
          <a:prstGeom prst="roundRect">
            <a:avLst>
              <a:gd name="adj" fmla="val 12495"/>
            </a:avLst>
          </a:prstGeom>
          <a:ln>
            <a:headEnd/>
            <a:tailEnd/>
          </a:ln>
        </p:spPr>
        <p:style>
          <a:lnRef idx="0">
            <a:schemeClr val="accent2"/>
          </a:lnRef>
          <a:fillRef idx="3">
            <a:schemeClr val="accent2"/>
          </a:fillRef>
          <a:effectRef idx="3">
            <a:schemeClr val="accent2"/>
          </a:effectRef>
          <a:fontRef idx="minor">
            <a:schemeClr val="lt1"/>
          </a:fontRef>
        </p:style>
        <p:txBody>
          <a:bodyPr wrap="none" lIns="85592" tIns="42045" rIns="85592" bIns="42045" anchor="ctr"/>
          <a:lstStyle/>
          <a:p>
            <a:pPr algn="ctr" defTabSz="865188"/>
            <a:r>
              <a:rPr lang="en-US" sz="1600" b="1" i="0" dirty="0">
                <a:solidFill>
                  <a:schemeClr val="bg1"/>
                </a:solidFill>
              </a:rPr>
              <a:t>Procedures</a:t>
            </a:r>
          </a:p>
        </p:txBody>
      </p:sp>
      <p:sp>
        <p:nvSpPr>
          <p:cNvPr id="6155" name="AutoShape 7"/>
          <p:cNvSpPr>
            <a:spLocks noChangeArrowheads="1"/>
          </p:cNvSpPr>
          <p:nvPr/>
        </p:nvSpPr>
        <p:spPr bwMode="auto">
          <a:xfrm>
            <a:off x="971550" y="4335156"/>
            <a:ext cx="1158875" cy="457200"/>
          </a:xfrm>
          <a:prstGeom prst="roundRect">
            <a:avLst>
              <a:gd name="adj" fmla="val 12495"/>
            </a:avLst>
          </a:prstGeom>
          <a:ln>
            <a:headEnd/>
            <a:tailEnd/>
          </a:ln>
        </p:spPr>
        <p:style>
          <a:lnRef idx="0">
            <a:schemeClr val="accent2"/>
          </a:lnRef>
          <a:fillRef idx="3">
            <a:schemeClr val="accent2"/>
          </a:fillRef>
          <a:effectRef idx="3">
            <a:schemeClr val="accent2"/>
          </a:effectRef>
          <a:fontRef idx="minor">
            <a:schemeClr val="lt1"/>
          </a:fontRef>
        </p:style>
        <p:txBody>
          <a:bodyPr wrap="none" lIns="85592" tIns="42045" rIns="85592" bIns="42045" anchor="ctr"/>
          <a:lstStyle/>
          <a:p>
            <a:pPr algn="ctr" defTabSz="865188"/>
            <a:r>
              <a:rPr lang="en-US" sz="1600" b="1" i="0" dirty="0">
                <a:solidFill>
                  <a:schemeClr val="bg1"/>
                </a:solidFill>
              </a:rPr>
              <a:t>Hardware</a:t>
            </a:r>
          </a:p>
        </p:txBody>
      </p:sp>
      <p:sp>
        <p:nvSpPr>
          <p:cNvPr id="6156" name="AutoShape 8"/>
          <p:cNvSpPr>
            <a:spLocks noChangeArrowheads="1"/>
          </p:cNvSpPr>
          <p:nvPr/>
        </p:nvSpPr>
        <p:spPr bwMode="auto">
          <a:xfrm>
            <a:off x="6934200" y="4330393"/>
            <a:ext cx="1158875" cy="466725"/>
          </a:xfrm>
          <a:prstGeom prst="roundRect">
            <a:avLst>
              <a:gd name="adj" fmla="val 12495"/>
            </a:avLst>
          </a:prstGeom>
          <a:ln>
            <a:headEnd/>
            <a:tailEnd/>
          </a:ln>
        </p:spPr>
        <p:style>
          <a:lnRef idx="0">
            <a:schemeClr val="accent2"/>
          </a:lnRef>
          <a:fillRef idx="3">
            <a:schemeClr val="accent2"/>
          </a:fillRef>
          <a:effectRef idx="3">
            <a:schemeClr val="accent2"/>
          </a:effectRef>
          <a:fontRef idx="minor">
            <a:schemeClr val="lt1"/>
          </a:fontRef>
        </p:style>
        <p:txBody>
          <a:bodyPr wrap="none" lIns="85592" tIns="42045" rIns="85592" bIns="42045" anchor="ctr"/>
          <a:lstStyle/>
          <a:p>
            <a:pPr algn="ctr" defTabSz="865188"/>
            <a:r>
              <a:rPr lang="en-US" sz="1600" b="1" i="0" dirty="0">
                <a:solidFill>
                  <a:schemeClr val="bg1"/>
                </a:solidFill>
              </a:rPr>
              <a:t>Software</a:t>
            </a:r>
          </a:p>
        </p:txBody>
      </p:sp>
      <p:sp>
        <p:nvSpPr>
          <p:cNvPr id="6157" name="AutoShape 9"/>
          <p:cNvSpPr>
            <a:spLocks noChangeArrowheads="1"/>
          </p:cNvSpPr>
          <p:nvPr/>
        </p:nvSpPr>
        <p:spPr bwMode="auto">
          <a:xfrm>
            <a:off x="2373313" y="3673168"/>
            <a:ext cx="1158875" cy="457200"/>
          </a:xfrm>
          <a:prstGeom prst="roundRect">
            <a:avLst>
              <a:gd name="adj" fmla="val 12495"/>
            </a:avLst>
          </a:prstGeom>
          <a:ln>
            <a:headEnd/>
            <a:tailEnd/>
          </a:ln>
        </p:spPr>
        <p:style>
          <a:lnRef idx="0">
            <a:schemeClr val="accent2"/>
          </a:lnRef>
          <a:fillRef idx="3">
            <a:schemeClr val="accent2"/>
          </a:fillRef>
          <a:effectRef idx="3">
            <a:schemeClr val="accent2"/>
          </a:effectRef>
          <a:fontRef idx="minor">
            <a:schemeClr val="lt1"/>
          </a:fontRef>
        </p:style>
        <p:txBody>
          <a:bodyPr wrap="none" lIns="85592" tIns="42045" rIns="85592" bIns="42045" anchor="ctr"/>
          <a:lstStyle/>
          <a:p>
            <a:pPr algn="ctr" defTabSz="865188"/>
            <a:r>
              <a:rPr lang="en-US" sz="1600" b="1" i="0" dirty="0">
                <a:solidFill>
                  <a:schemeClr val="bg1"/>
                </a:solidFill>
              </a:rPr>
              <a:t>Personnel</a:t>
            </a:r>
          </a:p>
        </p:txBody>
      </p:sp>
      <p:sp>
        <p:nvSpPr>
          <p:cNvPr id="6158" name="AutoShape 10"/>
          <p:cNvSpPr>
            <a:spLocks noChangeArrowheads="1"/>
          </p:cNvSpPr>
          <p:nvPr/>
        </p:nvSpPr>
        <p:spPr bwMode="auto">
          <a:xfrm>
            <a:off x="5686425" y="3673168"/>
            <a:ext cx="1158875" cy="457200"/>
          </a:xfrm>
          <a:prstGeom prst="roundRect">
            <a:avLst>
              <a:gd name="adj" fmla="val 12495"/>
            </a:avLst>
          </a:prstGeom>
          <a:ln>
            <a:headEnd/>
            <a:tailEnd/>
          </a:ln>
        </p:spPr>
        <p:style>
          <a:lnRef idx="0">
            <a:schemeClr val="accent2"/>
          </a:lnRef>
          <a:fillRef idx="3">
            <a:schemeClr val="accent2"/>
          </a:fillRef>
          <a:effectRef idx="3">
            <a:schemeClr val="accent2"/>
          </a:effectRef>
          <a:fontRef idx="minor">
            <a:schemeClr val="lt1"/>
          </a:fontRef>
        </p:style>
        <p:txBody>
          <a:bodyPr wrap="none" lIns="85592" tIns="42045" rIns="85592" bIns="42045" anchor="ctr"/>
          <a:lstStyle/>
          <a:p>
            <a:pPr algn="ctr" defTabSz="865188"/>
            <a:r>
              <a:rPr lang="en-US" sz="1600" b="1" i="0" dirty="0">
                <a:solidFill>
                  <a:schemeClr val="bg1"/>
                </a:solidFill>
              </a:rPr>
              <a:t>Facilities</a:t>
            </a:r>
          </a:p>
        </p:txBody>
      </p:sp>
      <p:sp>
        <p:nvSpPr>
          <p:cNvPr id="6159" name="AutoShape 11"/>
          <p:cNvSpPr>
            <a:spLocks noChangeArrowheads="1"/>
          </p:cNvSpPr>
          <p:nvPr/>
        </p:nvSpPr>
        <p:spPr bwMode="auto">
          <a:xfrm>
            <a:off x="2373313" y="4893956"/>
            <a:ext cx="1158875" cy="457200"/>
          </a:xfrm>
          <a:prstGeom prst="roundRect">
            <a:avLst>
              <a:gd name="adj" fmla="val 12495"/>
            </a:avLst>
          </a:prstGeom>
          <a:ln>
            <a:headEnd/>
            <a:tailEnd/>
          </a:ln>
        </p:spPr>
        <p:style>
          <a:lnRef idx="0">
            <a:schemeClr val="accent2"/>
          </a:lnRef>
          <a:fillRef idx="3">
            <a:schemeClr val="accent2"/>
          </a:fillRef>
          <a:effectRef idx="3">
            <a:schemeClr val="accent2"/>
          </a:effectRef>
          <a:fontRef idx="minor">
            <a:schemeClr val="lt1"/>
          </a:fontRef>
        </p:style>
        <p:txBody>
          <a:bodyPr wrap="none" lIns="85592" tIns="42045" rIns="85592" bIns="42045" anchor="ctr"/>
          <a:lstStyle/>
          <a:p>
            <a:pPr algn="ctr" defTabSz="865188"/>
            <a:r>
              <a:rPr lang="en-US" sz="1600" b="1" i="0" dirty="0">
                <a:solidFill>
                  <a:schemeClr val="bg1"/>
                </a:solidFill>
              </a:rPr>
              <a:t>Materials</a:t>
            </a:r>
          </a:p>
        </p:txBody>
      </p:sp>
      <p:sp>
        <p:nvSpPr>
          <p:cNvPr id="6160" name="AutoShape 12"/>
          <p:cNvSpPr>
            <a:spLocks noChangeArrowheads="1"/>
          </p:cNvSpPr>
          <p:nvPr/>
        </p:nvSpPr>
        <p:spPr bwMode="auto">
          <a:xfrm>
            <a:off x="3981450" y="5411481"/>
            <a:ext cx="1158875" cy="457200"/>
          </a:xfrm>
          <a:prstGeom prst="roundRect">
            <a:avLst>
              <a:gd name="adj" fmla="val 12495"/>
            </a:avLst>
          </a:prstGeom>
          <a:ln>
            <a:headEnd/>
            <a:tailEnd/>
          </a:ln>
        </p:spPr>
        <p:style>
          <a:lnRef idx="0">
            <a:schemeClr val="accent2"/>
          </a:lnRef>
          <a:fillRef idx="3">
            <a:schemeClr val="accent2"/>
          </a:fillRef>
          <a:effectRef idx="3">
            <a:schemeClr val="accent2"/>
          </a:effectRef>
          <a:fontRef idx="minor">
            <a:schemeClr val="lt1"/>
          </a:fontRef>
        </p:style>
        <p:txBody>
          <a:bodyPr wrap="none" lIns="85592" tIns="42045" rIns="85592" bIns="42045" anchor="ctr"/>
          <a:lstStyle/>
          <a:p>
            <a:pPr algn="ctr" defTabSz="865188"/>
            <a:r>
              <a:rPr lang="en-US" sz="1600" b="1" i="0" dirty="0">
                <a:solidFill>
                  <a:schemeClr val="bg1"/>
                </a:solidFill>
              </a:rPr>
              <a:t>Data</a:t>
            </a:r>
          </a:p>
        </p:txBody>
      </p:sp>
      <p:sp>
        <p:nvSpPr>
          <p:cNvPr id="6161" name="AutoShape 13"/>
          <p:cNvSpPr>
            <a:spLocks noChangeArrowheads="1"/>
          </p:cNvSpPr>
          <p:nvPr/>
        </p:nvSpPr>
        <p:spPr bwMode="auto">
          <a:xfrm>
            <a:off x="5686425" y="4893956"/>
            <a:ext cx="1158875" cy="457200"/>
          </a:xfrm>
          <a:prstGeom prst="roundRect">
            <a:avLst>
              <a:gd name="adj" fmla="val 12495"/>
            </a:avLst>
          </a:prstGeom>
          <a:ln>
            <a:headEnd/>
            <a:tailEnd/>
          </a:ln>
        </p:spPr>
        <p:style>
          <a:lnRef idx="0">
            <a:schemeClr val="accent2"/>
          </a:lnRef>
          <a:fillRef idx="3">
            <a:schemeClr val="accent2"/>
          </a:fillRef>
          <a:effectRef idx="3">
            <a:schemeClr val="accent2"/>
          </a:effectRef>
          <a:fontRef idx="minor">
            <a:schemeClr val="lt1"/>
          </a:fontRef>
        </p:style>
        <p:txBody>
          <a:bodyPr wrap="none" lIns="85592" tIns="42045" rIns="85592" bIns="42045" anchor="ctr"/>
          <a:lstStyle/>
          <a:p>
            <a:pPr algn="ctr" defTabSz="865188"/>
            <a:r>
              <a:rPr lang="en-US" sz="1600" b="1" i="0" dirty="0">
                <a:solidFill>
                  <a:schemeClr val="bg1"/>
                </a:solidFill>
              </a:rPr>
              <a:t>Services</a:t>
            </a:r>
          </a:p>
        </p:txBody>
      </p:sp>
      <p:sp>
        <p:nvSpPr>
          <p:cNvPr id="6162" name="Oval 14"/>
          <p:cNvSpPr>
            <a:spLocks noChangeArrowheads="1"/>
          </p:cNvSpPr>
          <p:nvPr/>
        </p:nvSpPr>
        <p:spPr bwMode="auto">
          <a:xfrm>
            <a:off x="3938588" y="3882718"/>
            <a:ext cx="1243012" cy="12573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85592" tIns="42045" rIns="85592" bIns="42045" anchor="ctr"/>
          <a:lstStyle/>
          <a:p>
            <a:pPr algn="ctr" defTabSz="865188"/>
            <a:r>
              <a:rPr lang="en-US" sz="2800" b="1" i="0" dirty="0" smtClean="0">
                <a:solidFill>
                  <a:schemeClr val="tx1"/>
                </a:solidFill>
                <a:latin typeface="Calibri" pitchFamily="34" charset="0"/>
              </a:rPr>
              <a:t>System</a:t>
            </a:r>
            <a:endParaRPr lang="en-US" sz="2800" b="1" i="0" dirty="0">
              <a:solidFill>
                <a:schemeClr val="tx1"/>
              </a:solidFill>
              <a:latin typeface="Calibri" pitchFamily="34" charset="0"/>
            </a:endParaRPr>
          </a:p>
        </p:txBody>
      </p:sp>
      <p:sp>
        <p:nvSpPr>
          <p:cNvPr id="6163" name="Line 15"/>
          <p:cNvSpPr>
            <a:spLocks noChangeShapeType="1"/>
          </p:cNvSpPr>
          <p:nvPr/>
        </p:nvSpPr>
        <p:spPr bwMode="auto">
          <a:xfrm flipH="1">
            <a:off x="6755263" y="5949643"/>
            <a:ext cx="529247" cy="87312"/>
          </a:xfrm>
          <a:prstGeom prst="line">
            <a:avLst/>
          </a:prstGeom>
          <a:noFill/>
          <a:ln w="38100">
            <a:solidFill>
              <a:srgbClr val="99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tx1"/>
              </a:solidFill>
              <a:latin typeface="Calibri" pitchFamily="34" charset="0"/>
            </a:endParaRPr>
          </a:p>
        </p:txBody>
      </p:sp>
      <p:sp>
        <p:nvSpPr>
          <p:cNvPr id="6164" name="Line 16"/>
          <p:cNvSpPr>
            <a:spLocks noChangeShapeType="1"/>
          </p:cNvSpPr>
          <p:nvPr/>
        </p:nvSpPr>
        <p:spPr bwMode="auto">
          <a:xfrm flipH="1" flipV="1">
            <a:off x="2830513" y="4047818"/>
            <a:ext cx="246062" cy="738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solidFill>
                <a:schemeClr val="tx1"/>
              </a:solidFill>
              <a:latin typeface="Calibri" pitchFamily="34" charset="0"/>
            </a:endParaRPr>
          </a:p>
        </p:txBody>
      </p:sp>
      <p:sp>
        <p:nvSpPr>
          <p:cNvPr id="6165" name="Line 17"/>
          <p:cNvSpPr>
            <a:spLocks noChangeShapeType="1"/>
          </p:cNvSpPr>
          <p:nvPr/>
        </p:nvSpPr>
        <p:spPr bwMode="auto">
          <a:xfrm>
            <a:off x="3011488" y="5044768"/>
            <a:ext cx="1030287" cy="3889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solidFill>
                <a:schemeClr val="tx1"/>
              </a:solidFill>
              <a:latin typeface="Calibri" pitchFamily="34" charset="0"/>
            </a:endParaRPr>
          </a:p>
        </p:txBody>
      </p:sp>
      <p:sp>
        <p:nvSpPr>
          <p:cNvPr id="6166" name="Line 18"/>
          <p:cNvSpPr>
            <a:spLocks noChangeShapeType="1"/>
          </p:cNvSpPr>
          <p:nvPr/>
        </p:nvSpPr>
        <p:spPr bwMode="auto">
          <a:xfrm flipV="1">
            <a:off x="4243388" y="5063818"/>
            <a:ext cx="1060450" cy="3762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solidFill>
                <a:schemeClr val="tx1"/>
              </a:solidFill>
              <a:latin typeface="Calibri" pitchFamily="34" charset="0"/>
            </a:endParaRPr>
          </a:p>
        </p:txBody>
      </p:sp>
      <p:sp>
        <p:nvSpPr>
          <p:cNvPr id="6167" name="Line 19"/>
          <p:cNvSpPr>
            <a:spLocks noChangeShapeType="1"/>
          </p:cNvSpPr>
          <p:nvPr/>
        </p:nvSpPr>
        <p:spPr bwMode="auto">
          <a:xfrm flipV="1">
            <a:off x="4402138" y="4592331"/>
            <a:ext cx="0" cy="8477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solidFill>
                <a:schemeClr val="tx1"/>
              </a:solidFill>
              <a:latin typeface="Calibri" pitchFamily="34" charset="0"/>
            </a:endParaRPr>
          </a:p>
        </p:txBody>
      </p:sp>
      <p:sp>
        <p:nvSpPr>
          <p:cNvPr id="6168" name="Line 20"/>
          <p:cNvSpPr>
            <a:spLocks noChangeShapeType="1"/>
          </p:cNvSpPr>
          <p:nvPr/>
        </p:nvSpPr>
        <p:spPr bwMode="auto">
          <a:xfrm>
            <a:off x="5060950" y="3939868"/>
            <a:ext cx="2968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solidFill>
                <a:schemeClr val="tx1"/>
              </a:solidFill>
              <a:latin typeface="Calibri" pitchFamily="34" charset="0"/>
            </a:endParaRPr>
          </a:p>
        </p:txBody>
      </p:sp>
      <p:sp>
        <p:nvSpPr>
          <p:cNvPr id="6169" name="Line 21"/>
          <p:cNvSpPr>
            <a:spLocks noChangeShapeType="1"/>
          </p:cNvSpPr>
          <p:nvPr/>
        </p:nvSpPr>
        <p:spPr bwMode="auto">
          <a:xfrm flipH="1">
            <a:off x="2968625" y="762000"/>
            <a:ext cx="1041400" cy="314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latin typeface="Calibri" pitchFamily="34" charset="0"/>
            </a:endParaRPr>
          </a:p>
        </p:txBody>
      </p:sp>
      <p:sp>
        <p:nvSpPr>
          <p:cNvPr id="6170" name="Line 22"/>
          <p:cNvSpPr>
            <a:spLocks noChangeShapeType="1"/>
          </p:cNvSpPr>
          <p:nvPr/>
        </p:nvSpPr>
        <p:spPr bwMode="auto">
          <a:xfrm>
            <a:off x="4243388" y="774700"/>
            <a:ext cx="1081087" cy="314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latin typeface="Calibri" pitchFamily="34" charset="0"/>
            </a:endParaRPr>
          </a:p>
        </p:txBody>
      </p:sp>
      <p:sp>
        <p:nvSpPr>
          <p:cNvPr id="6172" name="Line 25"/>
          <p:cNvSpPr>
            <a:spLocks noChangeShapeType="1"/>
          </p:cNvSpPr>
          <p:nvPr/>
        </p:nvSpPr>
        <p:spPr bwMode="auto">
          <a:xfrm>
            <a:off x="3503613" y="3901768"/>
            <a:ext cx="2460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solidFill>
                <a:schemeClr val="tx1"/>
              </a:solidFill>
              <a:latin typeface="Calibri" pitchFamily="34" charset="0"/>
            </a:endParaRPr>
          </a:p>
        </p:txBody>
      </p:sp>
      <p:sp>
        <p:nvSpPr>
          <p:cNvPr id="6173" name="Line 26"/>
          <p:cNvSpPr>
            <a:spLocks noChangeShapeType="1"/>
          </p:cNvSpPr>
          <p:nvPr/>
        </p:nvSpPr>
        <p:spPr bwMode="auto">
          <a:xfrm flipV="1">
            <a:off x="2616200" y="4314518"/>
            <a:ext cx="673100" cy="4714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solidFill>
                <a:schemeClr val="tx1"/>
              </a:solidFill>
              <a:latin typeface="Calibri" pitchFamily="34" charset="0"/>
            </a:endParaRPr>
          </a:p>
        </p:txBody>
      </p:sp>
      <p:sp>
        <p:nvSpPr>
          <p:cNvPr id="6174" name="Line 28"/>
          <p:cNvSpPr>
            <a:spLocks noChangeShapeType="1"/>
          </p:cNvSpPr>
          <p:nvPr/>
        </p:nvSpPr>
        <p:spPr bwMode="auto">
          <a:xfrm flipH="1">
            <a:off x="4708525" y="3074681"/>
            <a:ext cx="673100" cy="4714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solidFill>
                <a:schemeClr val="tx1"/>
              </a:solidFill>
              <a:latin typeface="Calibri" pitchFamily="34" charset="0"/>
            </a:endParaRPr>
          </a:p>
        </p:txBody>
      </p:sp>
      <p:sp>
        <p:nvSpPr>
          <p:cNvPr id="6177" name="Line 31"/>
          <p:cNvSpPr>
            <a:spLocks noChangeShapeType="1"/>
          </p:cNvSpPr>
          <p:nvPr/>
        </p:nvSpPr>
        <p:spPr bwMode="auto">
          <a:xfrm>
            <a:off x="5511800" y="3087381"/>
            <a:ext cx="327025" cy="7127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dirty="0">
              <a:solidFill>
                <a:schemeClr val="tx1"/>
              </a:solidFill>
              <a:latin typeface="Calibri" pitchFamily="34" charset="0"/>
            </a:endParaRPr>
          </a:p>
        </p:txBody>
      </p:sp>
      <p:sp>
        <p:nvSpPr>
          <p:cNvPr id="6178" name="Line 32"/>
          <p:cNvSpPr>
            <a:spLocks noChangeShapeType="1"/>
          </p:cNvSpPr>
          <p:nvPr/>
        </p:nvSpPr>
        <p:spPr bwMode="auto">
          <a:xfrm flipH="1">
            <a:off x="6977062" y="3037893"/>
            <a:ext cx="573087" cy="392388"/>
          </a:xfrm>
          <a:prstGeom prst="line">
            <a:avLst/>
          </a:prstGeom>
          <a:noFill/>
          <a:ln w="38100">
            <a:solidFill>
              <a:srgbClr val="99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tx1"/>
              </a:solidFill>
              <a:latin typeface="Calibri" pitchFamily="34" charset="0"/>
            </a:endParaRPr>
          </a:p>
        </p:txBody>
      </p:sp>
      <p:sp>
        <p:nvSpPr>
          <p:cNvPr id="6179" name="Text Box 33"/>
          <p:cNvSpPr txBox="1">
            <a:spLocks noChangeArrowheads="1"/>
          </p:cNvSpPr>
          <p:nvPr/>
        </p:nvSpPr>
        <p:spPr bwMode="auto">
          <a:xfrm>
            <a:off x="7543800" y="2919263"/>
            <a:ext cx="1103840" cy="5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6493" tIns="43247" rIns="86493" bIns="43247">
            <a:spAutoFit/>
          </a:bodyPr>
          <a:lstStyle>
            <a:lvl1pPr defTabSz="865188">
              <a:defRPr sz="1400" i="1">
                <a:solidFill>
                  <a:schemeClr val="hlink"/>
                </a:solidFill>
                <a:latin typeface="Arial" pitchFamily="34" charset="0"/>
                <a:ea typeface="ＭＳ Ｐゴシック" pitchFamily="34" charset="-128"/>
              </a:defRPr>
            </a:lvl1pPr>
            <a:lvl2pPr marL="742950" indent="-285750" defTabSz="865188">
              <a:defRPr sz="1400" i="1">
                <a:solidFill>
                  <a:schemeClr val="hlink"/>
                </a:solidFill>
                <a:latin typeface="Arial" pitchFamily="34" charset="0"/>
                <a:ea typeface="ＭＳ Ｐゴシック" pitchFamily="34" charset="-128"/>
              </a:defRPr>
            </a:lvl2pPr>
            <a:lvl3pPr marL="1143000" indent="-228600" defTabSz="865188">
              <a:defRPr sz="1400" i="1">
                <a:solidFill>
                  <a:schemeClr val="hlink"/>
                </a:solidFill>
                <a:latin typeface="Arial" pitchFamily="34" charset="0"/>
                <a:ea typeface="ＭＳ Ｐゴシック" pitchFamily="34" charset="-128"/>
              </a:defRPr>
            </a:lvl3pPr>
            <a:lvl4pPr marL="1600200" indent="-228600" defTabSz="865188">
              <a:defRPr sz="1400" i="1">
                <a:solidFill>
                  <a:schemeClr val="hlink"/>
                </a:solidFill>
                <a:latin typeface="Arial" pitchFamily="34" charset="0"/>
                <a:ea typeface="ＭＳ Ｐゴシック" pitchFamily="34" charset="-128"/>
              </a:defRPr>
            </a:lvl4pPr>
            <a:lvl5pPr marL="2057400" indent="-228600" defTabSz="865188">
              <a:defRPr sz="1400" i="1">
                <a:solidFill>
                  <a:schemeClr val="hlink"/>
                </a:solidFill>
                <a:latin typeface="Arial" pitchFamily="34" charset="0"/>
                <a:ea typeface="ＭＳ Ｐゴシック" pitchFamily="34" charset="-128"/>
              </a:defRPr>
            </a:lvl5pPr>
            <a:lvl6pPr marL="2514600" indent="-228600" defTabSz="865188" eaLnBrk="0" fontAlgn="base" hangingPunct="0">
              <a:spcBef>
                <a:spcPct val="0"/>
              </a:spcBef>
              <a:spcAft>
                <a:spcPct val="0"/>
              </a:spcAft>
              <a:defRPr sz="1400" i="1">
                <a:solidFill>
                  <a:schemeClr val="hlink"/>
                </a:solidFill>
                <a:latin typeface="Arial" pitchFamily="34" charset="0"/>
                <a:ea typeface="ＭＳ Ｐゴシック" pitchFamily="34" charset="-128"/>
              </a:defRPr>
            </a:lvl6pPr>
            <a:lvl7pPr marL="2971800" indent="-228600" defTabSz="865188" eaLnBrk="0" fontAlgn="base" hangingPunct="0">
              <a:spcBef>
                <a:spcPct val="0"/>
              </a:spcBef>
              <a:spcAft>
                <a:spcPct val="0"/>
              </a:spcAft>
              <a:defRPr sz="1400" i="1">
                <a:solidFill>
                  <a:schemeClr val="hlink"/>
                </a:solidFill>
                <a:latin typeface="Arial" pitchFamily="34" charset="0"/>
                <a:ea typeface="ＭＳ Ｐゴシック" pitchFamily="34" charset="-128"/>
              </a:defRPr>
            </a:lvl7pPr>
            <a:lvl8pPr marL="3429000" indent="-228600" defTabSz="865188" eaLnBrk="0" fontAlgn="base" hangingPunct="0">
              <a:spcBef>
                <a:spcPct val="0"/>
              </a:spcBef>
              <a:spcAft>
                <a:spcPct val="0"/>
              </a:spcAft>
              <a:defRPr sz="1400" i="1">
                <a:solidFill>
                  <a:schemeClr val="hlink"/>
                </a:solidFill>
                <a:latin typeface="Arial" pitchFamily="34" charset="0"/>
                <a:ea typeface="ＭＳ Ｐゴシック" pitchFamily="34" charset="-128"/>
              </a:defRPr>
            </a:lvl8pPr>
            <a:lvl9pPr marL="3886200" indent="-228600" defTabSz="865188" eaLnBrk="0" fontAlgn="base" hangingPunct="0">
              <a:spcBef>
                <a:spcPct val="0"/>
              </a:spcBef>
              <a:spcAft>
                <a:spcPct val="0"/>
              </a:spcAft>
              <a:defRPr sz="1400" i="1">
                <a:solidFill>
                  <a:schemeClr val="hlink"/>
                </a:solidFill>
                <a:latin typeface="Arial" pitchFamily="34" charset="0"/>
                <a:ea typeface="ＭＳ Ｐゴシック" pitchFamily="34" charset="-128"/>
              </a:defRPr>
            </a:lvl9pPr>
          </a:lstStyle>
          <a:p>
            <a:pPr>
              <a:lnSpc>
                <a:spcPct val="90000"/>
              </a:lnSpc>
            </a:pPr>
            <a:r>
              <a:rPr lang="en-US" sz="1800" b="1" i="0" dirty="0">
                <a:solidFill>
                  <a:schemeClr val="tx1"/>
                </a:solidFill>
                <a:latin typeface="Calibri" pitchFamily="34" charset="0"/>
              </a:rPr>
              <a:t>System</a:t>
            </a:r>
          </a:p>
          <a:p>
            <a:pPr>
              <a:lnSpc>
                <a:spcPct val="90000"/>
              </a:lnSpc>
            </a:pPr>
            <a:r>
              <a:rPr lang="en-US" sz="1800" b="1" i="0" dirty="0">
                <a:solidFill>
                  <a:schemeClr val="tx1"/>
                </a:solidFill>
                <a:latin typeface="Calibri" pitchFamily="34" charset="0"/>
              </a:rPr>
              <a:t>Boundary</a:t>
            </a:r>
          </a:p>
        </p:txBody>
      </p:sp>
      <p:sp>
        <p:nvSpPr>
          <p:cNvPr id="6180" name="Rectangle 1"/>
          <p:cNvSpPr>
            <a:spLocks noChangeArrowheads="1"/>
          </p:cNvSpPr>
          <p:nvPr/>
        </p:nvSpPr>
        <p:spPr bwMode="auto">
          <a:xfrm>
            <a:off x="1219200" y="3242956"/>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spAutoFit/>
          </a:bodyPr>
          <a:lstStyle/>
          <a:p>
            <a:endParaRPr lang="en-US" dirty="0">
              <a:latin typeface="Calibri" pitchFamily="34" charset="0"/>
            </a:endParaRPr>
          </a:p>
        </p:txBody>
      </p:sp>
      <p:sp>
        <p:nvSpPr>
          <p:cNvPr id="8" name="Footer Placeholder 7"/>
          <p:cNvSpPr>
            <a:spLocks noGrp="1"/>
          </p:cNvSpPr>
          <p:nvPr>
            <p:ph type="ftr" sz="quarter" idx="3"/>
          </p:nvPr>
        </p:nvSpPr>
        <p:spPr/>
        <p:txBody>
          <a:bodyPr/>
          <a:lstStyle/>
          <a:p>
            <a:r>
              <a:rPr lang="en-US" dirty="0" smtClean="0"/>
              <a:t>Systems Thinking -</a:t>
            </a:r>
            <a:endParaRPr lang="en-US" dirty="0"/>
          </a:p>
        </p:txBody>
      </p:sp>
      <p:sp>
        <p:nvSpPr>
          <p:cNvPr id="9" name="Slide Number Placeholder 8"/>
          <p:cNvSpPr>
            <a:spLocks noGrp="1"/>
          </p:cNvSpPr>
          <p:nvPr>
            <p:ph type="sldNum" sz="quarter" idx="4"/>
          </p:nvPr>
        </p:nvSpPr>
        <p:spPr/>
        <p:txBody>
          <a:bodyPr/>
          <a:lstStyle/>
          <a:p>
            <a:pPr>
              <a:defRPr/>
            </a:pPr>
            <a:fld id="{5D01BAC0-9C36-4036-8578-DFFF4673DD06}" type="slidenum">
              <a:rPr lang="en-US" smtClean="0"/>
              <a:pPr>
                <a:defRPr/>
              </a:pPr>
              <a:t>3</a:t>
            </a:fld>
            <a:endParaRPr lang="en-US" dirty="0"/>
          </a:p>
        </p:txBody>
      </p:sp>
    </p:spTree>
    <p:extLst>
      <p:ext uri="{BB962C8B-B14F-4D97-AF65-F5344CB8AC3E}">
        <p14:creationId xmlns:p14="http://schemas.microsoft.com/office/powerpoint/2010/main" val="320015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Terminology</a:t>
            </a:r>
            <a:endParaRPr lang="en-US" dirty="0"/>
          </a:p>
        </p:txBody>
      </p:sp>
      <p:sp>
        <p:nvSpPr>
          <p:cNvPr id="8" name="Content Placeholder 7"/>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414400" y="76200"/>
            <a:ext cx="8272400" cy="6172200"/>
          </a:xfrm>
          <a:prstGeom prst="rect">
            <a:avLst/>
          </a:prstGeom>
        </p:spPr>
      </p:pic>
      <p:sp>
        <p:nvSpPr>
          <p:cNvPr id="7" name="Rectangle 6"/>
          <p:cNvSpPr/>
          <p:nvPr/>
        </p:nvSpPr>
        <p:spPr>
          <a:xfrm>
            <a:off x="5943600" y="5927923"/>
            <a:ext cx="3044744" cy="307777"/>
          </a:xfrm>
          <a:prstGeom prst="rect">
            <a:avLst/>
          </a:prstGeom>
        </p:spPr>
        <p:txBody>
          <a:bodyPr wrap="none">
            <a:spAutoFit/>
          </a:bodyPr>
          <a:lstStyle/>
          <a:p>
            <a:r>
              <a:rPr lang="en-US" dirty="0">
                <a:solidFill>
                  <a:schemeClr val="tx1"/>
                </a:solidFill>
                <a:latin typeface="+mn-lt"/>
              </a:rPr>
              <a:t>INCOSE Systems Engineering Handbook</a:t>
            </a:r>
          </a:p>
        </p:txBody>
      </p:sp>
      <p:sp>
        <p:nvSpPr>
          <p:cNvPr id="10" name="Footer Placeholder 9"/>
          <p:cNvSpPr>
            <a:spLocks noGrp="1"/>
          </p:cNvSpPr>
          <p:nvPr>
            <p:ph type="ftr" sz="quarter" idx="3"/>
          </p:nvPr>
        </p:nvSpPr>
        <p:spPr/>
        <p:txBody>
          <a:bodyPr/>
          <a:lstStyle/>
          <a:p>
            <a:r>
              <a:rPr lang="en-US" dirty="0" smtClean="0"/>
              <a:t>Systems Thinking -</a:t>
            </a:r>
            <a:endParaRPr lang="en-US" dirty="0"/>
          </a:p>
        </p:txBody>
      </p:sp>
      <p:sp>
        <p:nvSpPr>
          <p:cNvPr id="11" name="Slide Number Placeholder 10"/>
          <p:cNvSpPr>
            <a:spLocks noGrp="1"/>
          </p:cNvSpPr>
          <p:nvPr>
            <p:ph type="sldNum" sz="quarter" idx="4"/>
          </p:nvPr>
        </p:nvSpPr>
        <p:spPr/>
        <p:txBody>
          <a:bodyPr/>
          <a:lstStyle/>
          <a:p>
            <a:pPr>
              <a:defRPr/>
            </a:pPr>
            <a:fld id="{5D01BAC0-9C36-4036-8578-DFFF4673DD06}" type="slidenum">
              <a:rPr lang="en-US" smtClean="0"/>
              <a:pPr>
                <a:defRPr/>
              </a:pPr>
              <a:t>4</a:t>
            </a:fld>
            <a:endParaRPr lang="en-US" dirty="0"/>
          </a:p>
        </p:txBody>
      </p:sp>
    </p:spTree>
    <p:extLst>
      <p:ext uri="{BB962C8B-B14F-4D97-AF65-F5344CB8AC3E}">
        <p14:creationId xmlns:p14="http://schemas.microsoft.com/office/powerpoint/2010/main" val="535716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Thinking</a:t>
            </a:r>
            <a:endParaRPr lang="en-US" dirty="0"/>
          </a:p>
        </p:txBody>
      </p:sp>
      <p:sp>
        <p:nvSpPr>
          <p:cNvPr id="3" name="Content Placeholder 2"/>
          <p:cNvSpPr>
            <a:spLocks noGrp="1"/>
          </p:cNvSpPr>
          <p:nvPr>
            <p:ph idx="1"/>
          </p:nvPr>
        </p:nvSpPr>
        <p:spPr/>
        <p:txBody>
          <a:bodyPr>
            <a:normAutofit/>
          </a:bodyPr>
          <a:lstStyle/>
          <a:p>
            <a:r>
              <a:rPr lang="en-US" dirty="0"/>
              <a:t>Systems thinking is concerned with understanding or intervening in problem situations, based on the principles and concepts of the </a:t>
            </a:r>
            <a:r>
              <a:rPr lang="en-US" i="1" dirty="0"/>
              <a:t>systems </a:t>
            </a:r>
            <a:r>
              <a:rPr lang="en-US" i="1" dirty="0" smtClean="0"/>
              <a:t>paradigm </a:t>
            </a:r>
            <a:r>
              <a:rPr lang="en-US" sz="2000" dirty="0" smtClean="0"/>
              <a:t>[INCOSE SE Body of Knowledge – sebokwiki.org]</a:t>
            </a:r>
          </a:p>
          <a:p>
            <a:r>
              <a:rPr lang="en-US" dirty="0"/>
              <a:t>Systems thinking </a:t>
            </a:r>
            <a:r>
              <a:rPr lang="en-US" dirty="0" smtClean="0"/>
              <a:t/>
            </a:r>
            <a:br>
              <a:rPr lang="en-US" dirty="0" smtClean="0"/>
            </a:br>
            <a:r>
              <a:rPr lang="en-US" dirty="0" smtClean="0"/>
              <a:t>considers </a:t>
            </a:r>
            <a:r>
              <a:rPr lang="en-US" dirty="0"/>
              <a:t>the </a:t>
            </a:r>
            <a:br>
              <a:rPr lang="en-US" dirty="0"/>
            </a:br>
            <a:r>
              <a:rPr lang="en-US" dirty="0" smtClean="0"/>
              <a:t>similarities between </a:t>
            </a:r>
            <a:br>
              <a:rPr lang="en-US" dirty="0" smtClean="0"/>
            </a:br>
            <a:r>
              <a:rPr lang="en-US" dirty="0" smtClean="0"/>
              <a:t>systems from different</a:t>
            </a:r>
            <a:br>
              <a:rPr lang="en-US" dirty="0" smtClean="0"/>
            </a:br>
            <a:r>
              <a:rPr lang="en-US" dirty="0" smtClean="0"/>
              <a:t>domains </a:t>
            </a:r>
            <a:r>
              <a:rPr lang="en-US" dirty="0"/>
              <a:t>in terms of </a:t>
            </a:r>
            <a:r>
              <a:rPr lang="en-US" dirty="0" smtClean="0"/>
              <a:t/>
            </a:r>
            <a:br>
              <a:rPr lang="en-US" dirty="0" smtClean="0"/>
            </a:br>
            <a:r>
              <a:rPr lang="en-US" dirty="0" smtClean="0"/>
              <a:t>a </a:t>
            </a:r>
            <a:r>
              <a:rPr lang="en-US" dirty="0"/>
              <a:t>set of common </a:t>
            </a:r>
            <a:r>
              <a:rPr lang="en-US" dirty="0" smtClean="0"/>
              <a:t/>
            </a:r>
            <a:br>
              <a:rPr lang="en-US" dirty="0" smtClean="0"/>
            </a:br>
            <a:r>
              <a:rPr lang="en-US" dirty="0" smtClean="0"/>
              <a:t>systems </a:t>
            </a:r>
            <a:r>
              <a:rPr lang="en-US" dirty="0"/>
              <a:t>concepts, </a:t>
            </a:r>
            <a:r>
              <a:rPr lang="en-US" dirty="0" smtClean="0"/>
              <a:t/>
            </a:r>
            <a:br>
              <a:rPr lang="en-US" dirty="0" smtClean="0"/>
            </a:br>
            <a:r>
              <a:rPr lang="en-US" dirty="0" smtClean="0"/>
              <a:t>principles </a:t>
            </a:r>
            <a:r>
              <a:rPr lang="en-US" dirty="0"/>
              <a:t>and </a:t>
            </a:r>
            <a:r>
              <a:rPr lang="en-US" dirty="0" smtClean="0"/>
              <a:t>patterns</a:t>
            </a:r>
          </a:p>
        </p:txBody>
      </p:sp>
      <p:pic>
        <p:nvPicPr>
          <p:cNvPr id="7" name="Picture 6"/>
          <p:cNvPicPr>
            <a:picLocks noChangeAspect="1"/>
          </p:cNvPicPr>
          <p:nvPr/>
        </p:nvPicPr>
        <p:blipFill>
          <a:blip r:embed="rId2"/>
          <a:stretch>
            <a:fillRect/>
          </a:stretch>
        </p:blipFill>
        <p:spPr>
          <a:xfrm>
            <a:off x="3437802" y="2464736"/>
            <a:ext cx="5574624" cy="3326464"/>
          </a:xfrm>
          <a:prstGeom prst="rect">
            <a:avLst/>
          </a:prstGeom>
        </p:spPr>
      </p:pic>
      <p:sp>
        <p:nvSpPr>
          <p:cNvPr id="6" name="Rectangle 5"/>
          <p:cNvSpPr/>
          <p:nvPr/>
        </p:nvSpPr>
        <p:spPr>
          <a:xfrm>
            <a:off x="5943600" y="5927923"/>
            <a:ext cx="3044744" cy="307777"/>
          </a:xfrm>
          <a:prstGeom prst="rect">
            <a:avLst/>
          </a:prstGeom>
        </p:spPr>
        <p:txBody>
          <a:bodyPr wrap="none">
            <a:spAutoFit/>
          </a:bodyPr>
          <a:lstStyle/>
          <a:p>
            <a:r>
              <a:rPr lang="en-US" dirty="0">
                <a:solidFill>
                  <a:schemeClr val="tx1"/>
                </a:solidFill>
                <a:latin typeface="+mn-lt"/>
              </a:rPr>
              <a:t>INCOSE Systems Engineering Handbook</a:t>
            </a:r>
          </a:p>
        </p:txBody>
      </p:sp>
      <p:sp>
        <p:nvSpPr>
          <p:cNvPr id="10" name="Footer Placeholder 9"/>
          <p:cNvSpPr>
            <a:spLocks noGrp="1"/>
          </p:cNvSpPr>
          <p:nvPr>
            <p:ph type="ftr" sz="quarter" idx="3"/>
          </p:nvPr>
        </p:nvSpPr>
        <p:spPr/>
        <p:txBody>
          <a:bodyPr/>
          <a:lstStyle/>
          <a:p>
            <a:r>
              <a:rPr lang="en-US" dirty="0" smtClean="0"/>
              <a:t>Systems Thinking -</a:t>
            </a:r>
            <a:endParaRPr lang="en-US" dirty="0"/>
          </a:p>
        </p:txBody>
      </p:sp>
      <p:sp>
        <p:nvSpPr>
          <p:cNvPr id="11" name="Slide Number Placeholder 10"/>
          <p:cNvSpPr>
            <a:spLocks noGrp="1"/>
          </p:cNvSpPr>
          <p:nvPr>
            <p:ph type="sldNum" sz="quarter" idx="4"/>
          </p:nvPr>
        </p:nvSpPr>
        <p:spPr/>
        <p:txBody>
          <a:bodyPr/>
          <a:lstStyle/>
          <a:p>
            <a:pPr>
              <a:defRPr/>
            </a:pPr>
            <a:fld id="{5D01BAC0-9C36-4036-8578-DFFF4673DD06}" type="slidenum">
              <a:rPr lang="en-US" smtClean="0"/>
              <a:pPr>
                <a:defRPr/>
              </a:pPr>
              <a:t>5</a:t>
            </a:fld>
            <a:endParaRPr lang="en-US" dirty="0"/>
          </a:p>
        </p:txBody>
      </p:sp>
    </p:spTree>
    <p:extLst>
      <p:ext uri="{BB962C8B-B14F-4D97-AF65-F5344CB8AC3E}">
        <p14:creationId xmlns:p14="http://schemas.microsoft.com/office/powerpoint/2010/main" val="3370618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Thinking Iceberg</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000" t="5892" r="5833" b="5892"/>
          <a:stretch/>
        </p:blipFill>
        <p:spPr>
          <a:xfrm>
            <a:off x="762000" y="1182670"/>
            <a:ext cx="7620000" cy="4985048"/>
          </a:xfrm>
          <a:prstGeom prst="rect">
            <a:avLst/>
          </a:prstGeom>
        </p:spPr>
      </p:pic>
      <p:sp>
        <p:nvSpPr>
          <p:cNvPr id="8" name="Footer Placeholder 7"/>
          <p:cNvSpPr>
            <a:spLocks noGrp="1"/>
          </p:cNvSpPr>
          <p:nvPr>
            <p:ph type="ftr" sz="quarter" idx="3"/>
          </p:nvPr>
        </p:nvSpPr>
        <p:spPr/>
        <p:txBody>
          <a:bodyPr/>
          <a:lstStyle/>
          <a:p>
            <a:r>
              <a:rPr lang="en-US" dirty="0" smtClean="0"/>
              <a:t>Systems Thinking -</a:t>
            </a:r>
            <a:endParaRPr lang="en-US" dirty="0"/>
          </a:p>
        </p:txBody>
      </p:sp>
      <p:sp>
        <p:nvSpPr>
          <p:cNvPr id="9" name="Slide Number Placeholder 8"/>
          <p:cNvSpPr>
            <a:spLocks noGrp="1"/>
          </p:cNvSpPr>
          <p:nvPr>
            <p:ph type="sldNum" sz="quarter" idx="4"/>
          </p:nvPr>
        </p:nvSpPr>
        <p:spPr/>
        <p:txBody>
          <a:bodyPr/>
          <a:lstStyle/>
          <a:p>
            <a:pPr>
              <a:defRPr/>
            </a:pPr>
            <a:fld id="{5D01BAC0-9C36-4036-8578-DFFF4673DD06}" type="slidenum">
              <a:rPr lang="en-US" smtClean="0"/>
              <a:pPr>
                <a:defRPr/>
              </a:pPr>
              <a:t>6</a:t>
            </a:fld>
            <a:endParaRPr lang="en-US" dirty="0"/>
          </a:p>
        </p:txBody>
      </p:sp>
    </p:spTree>
    <p:extLst>
      <p:ext uri="{BB962C8B-B14F-4D97-AF65-F5344CB8AC3E}">
        <p14:creationId xmlns:p14="http://schemas.microsoft.com/office/powerpoint/2010/main" val="194023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3586611788"/>
              </p:ext>
            </p:extLst>
          </p:nvPr>
        </p:nvGraphicFramePr>
        <p:xfrm>
          <a:off x="280987" y="971550"/>
          <a:ext cx="8590384" cy="5048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363" name="Rectangle 6"/>
          <p:cNvSpPr>
            <a:spLocks noGrp="1" noChangeArrowheads="1"/>
          </p:cNvSpPr>
          <p:nvPr>
            <p:ph type="title"/>
          </p:nvPr>
        </p:nvSpPr>
        <p:spPr/>
        <p:txBody>
          <a:bodyPr/>
          <a:lstStyle/>
          <a:p>
            <a:pPr eaLnBrk="1" hangingPunct="1"/>
            <a:r>
              <a:rPr lang="en-US" dirty="0" smtClean="0"/>
              <a:t>Systems Thinking in Product Development</a:t>
            </a:r>
            <a:endParaRPr lang="en-US" i="1" dirty="0" smtClean="0"/>
          </a:p>
        </p:txBody>
      </p:sp>
      <p:sp>
        <p:nvSpPr>
          <p:cNvPr id="5" name="Content Placeholder 4"/>
          <p:cNvSpPr>
            <a:spLocks noGrp="1"/>
          </p:cNvSpPr>
          <p:nvPr>
            <p:ph idx="1"/>
          </p:nvPr>
        </p:nvSpPr>
        <p:spPr>
          <a:xfrm>
            <a:off x="457200" y="3505200"/>
            <a:ext cx="7086600" cy="2195514"/>
          </a:xfrm>
        </p:spPr>
        <p:txBody>
          <a:bodyPr>
            <a:normAutofit lnSpcReduction="10000"/>
          </a:bodyPr>
          <a:lstStyle/>
          <a:p>
            <a:r>
              <a:rPr lang="en-US" dirty="0" smtClean="0"/>
              <a:t>For the team designing the suspension:</a:t>
            </a:r>
            <a:r>
              <a:rPr lang="en-US" dirty="0"/>
              <a:t> </a:t>
            </a:r>
            <a:r>
              <a:rPr lang="en-US" dirty="0" smtClean="0"/>
              <a:t>What are the impacts of our design decisions on the overall properties of the car? (handling, gas mileage, ride quality, weight, …)</a:t>
            </a:r>
          </a:p>
          <a:p>
            <a:r>
              <a:rPr lang="en-US" dirty="0" smtClean="0"/>
              <a:t>Could we model the car properties to better drive design decisions (or at least evaluate their impacts)?</a:t>
            </a:r>
            <a:endParaRPr lang="en-US" dirty="0"/>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0350" y="663397"/>
            <a:ext cx="2514600" cy="1683106"/>
          </a:xfrm>
          <a:prstGeom prst="rect">
            <a:avLst/>
          </a:prstGeom>
        </p:spPr>
      </p:pic>
      <p:sp>
        <p:nvSpPr>
          <p:cNvPr id="7" name="Footer Placeholder 6"/>
          <p:cNvSpPr>
            <a:spLocks noGrp="1"/>
          </p:cNvSpPr>
          <p:nvPr>
            <p:ph type="ftr" sz="quarter" idx="3"/>
          </p:nvPr>
        </p:nvSpPr>
        <p:spPr/>
        <p:txBody>
          <a:bodyPr/>
          <a:lstStyle/>
          <a:p>
            <a:r>
              <a:rPr lang="en-US" dirty="0" smtClean="0"/>
              <a:t>Systems Thinking -</a:t>
            </a:r>
            <a:endParaRPr lang="en-US" dirty="0"/>
          </a:p>
        </p:txBody>
      </p:sp>
      <p:sp>
        <p:nvSpPr>
          <p:cNvPr id="8" name="Slide Number Placeholder 7"/>
          <p:cNvSpPr>
            <a:spLocks noGrp="1"/>
          </p:cNvSpPr>
          <p:nvPr>
            <p:ph type="sldNum" sz="quarter" idx="4"/>
          </p:nvPr>
        </p:nvSpPr>
        <p:spPr/>
        <p:txBody>
          <a:bodyPr/>
          <a:lstStyle/>
          <a:p>
            <a:pPr>
              <a:defRPr/>
            </a:pPr>
            <a:fld id="{5D01BAC0-9C36-4036-8578-DFFF4673DD06}"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3867535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Principles (1 of 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6457904"/>
              </p:ext>
            </p:extLst>
          </p:nvPr>
        </p:nvGraphicFramePr>
        <p:xfrm>
          <a:off x="457200" y="1227993"/>
          <a:ext cx="8415654" cy="5080269"/>
        </p:xfrm>
        <a:graphic>
          <a:graphicData uri="http://schemas.openxmlformats.org/drawingml/2006/table">
            <a:tbl>
              <a:tblPr bandRow="1">
                <a:tableStyleId>{8A107856-5554-42FB-B03E-39F5DBC370BA}</a:tableStyleId>
              </a:tblPr>
              <a:tblGrid>
                <a:gridCol w="1246764">
                  <a:extLst>
                    <a:ext uri="{9D8B030D-6E8A-4147-A177-3AD203B41FA5}">
                      <a16:colId xmlns:a16="http://schemas.microsoft.com/office/drawing/2014/main" val="4202116910"/>
                    </a:ext>
                  </a:extLst>
                </a:gridCol>
                <a:gridCol w="7168890">
                  <a:extLst>
                    <a:ext uri="{9D8B030D-6E8A-4147-A177-3AD203B41FA5}">
                      <a16:colId xmlns:a16="http://schemas.microsoft.com/office/drawing/2014/main" val="511834569"/>
                    </a:ext>
                  </a:extLst>
                </a:gridCol>
              </a:tblGrid>
              <a:tr h="421950">
                <a:tc>
                  <a:txBody>
                    <a:bodyPr/>
                    <a:lstStyle/>
                    <a:p>
                      <a:pPr algn="l">
                        <a:lnSpc>
                          <a:spcPct val="85000"/>
                        </a:lnSpc>
                      </a:pPr>
                      <a:r>
                        <a:rPr lang="en-US" sz="1500" spc="-20" baseline="0" dirty="0"/>
                        <a:t>Abstraction </a:t>
                      </a:r>
                    </a:p>
                  </a:txBody>
                  <a:tcPr marL="36576" marR="36576" marT="18288" marB="18288" anchor="ctr"/>
                </a:tc>
                <a:tc>
                  <a:txBody>
                    <a:bodyPr/>
                    <a:lstStyle/>
                    <a:p>
                      <a:pPr algn="l">
                        <a:lnSpc>
                          <a:spcPct val="85000"/>
                        </a:lnSpc>
                      </a:pPr>
                      <a:r>
                        <a:rPr lang="en-US" sz="1500" spc="-20" baseline="0" dirty="0"/>
                        <a:t>A focus on essential characteristics is important in problem solving because it allows problem solvers to ignore the nonessential, thus simplifying the problem. </a:t>
                      </a:r>
                    </a:p>
                  </a:txBody>
                  <a:tcPr marL="36576" marR="36576" marT="18288" marB="18288" anchor="ctr"/>
                </a:tc>
                <a:extLst>
                  <a:ext uri="{0D108BD9-81ED-4DB2-BD59-A6C34878D82A}">
                    <a16:rowId xmlns:a16="http://schemas.microsoft.com/office/drawing/2014/main" val="4094572814"/>
                  </a:ext>
                </a:extLst>
              </a:tr>
              <a:tr h="421950">
                <a:tc>
                  <a:txBody>
                    <a:bodyPr/>
                    <a:lstStyle/>
                    <a:p>
                      <a:pPr algn="l">
                        <a:lnSpc>
                          <a:spcPct val="85000"/>
                        </a:lnSpc>
                      </a:pPr>
                      <a:r>
                        <a:rPr lang="en-US" sz="1500" spc="-20" baseline="0" dirty="0"/>
                        <a:t>Boundary </a:t>
                      </a:r>
                    </a:p>
                  </a:txBody>
                  <a:tcPr marL="36576" marR="36576" marT="18288" marB="18288" anchor="ctr"/>
                </a:tc>
                <a:tc>
                  <a:txBody>
                    <a:bodyPr/>
                    <a:lstStyle/>
                    <a:p>
                      <a:pPr algn="l">
                        <a:lnSpc>
                          <a:spcPct val="85000"/>
                        </a:lnSpc>
                      </a:pPr>
                      <a:r>
                        <a:rPr lang="en-US" sz="1500" spc="-20" baseline="0" dirty="0"/>
                        <a:t>A boundary or membrane separates the system from the external world. It serves to concentrate interactions inside the system while allowing exchange with external systems</a:t>
                      </a:r>
                      <a:r>
                        <a:rPr lang="en-US" sz="1500" spc="-20" baseline="0" dirty="0" smtClean="0"/>
                        <a:t>.</a:t>
                      </a:r>
                      <a:endParaRPr lang="en-US" sz="1500" spc="-20" baseline="0" dirty="0"/>
                    </a:p>
                  </a:txBody>
                  <a:tcPr marL="36576" marR="36576" marT="18288" marB="18288" anchor="ctr"/>
                </a:tc>
                <a:extLst>
                  <a:ext uri="{0D108BD9-81ED-4DB2-BD59-A6C34878D82A}">
                    <a16:rowId xmlns:a16="http://schemas.microsoft.com/office/drawing/2014/main" val="299777488"/>
                  </a:ext>
                </a:extLst>
              </a:tr>
              <a:tr h="421950">
                <a:tc>
                  <a:txBody>
                    <a:bodyPr/>
                    <a:lstStyle/>
                    <a:p>
                      <a:pPr algn="l">
                        <a:lnSpc>
                          <a:spcPct val="85000"/>
                        </a:lnSpc>
                      </a:pPr>
                      <a:r>
                        <a:rPr lang="en-US" sz="1500" spc="-20" baseline="0" dirty="0"/>
                        <a:t>Change </a:t>
                      </a:r>
                    </a:p>
                  </a:txBody>
                  <a:tcPr marL="36576" marR="36576" marT="18288" marB="18288" anchor="ctr"/>
                </a:tc>
                <a:tc>
                  <a:txBody>
                    <a:bodyPr/>
                    <a:lstStyle/>
                    <a:p>
                      <a:pPr algn="l">
                        <a:lnSpc>
                          <a:spcPct val="85000"/>
                        </a:lnSpc>
                      </a:pPr>
                      <a:r>
                        <a:rPr lang="en-US" sz="1500" spc="-20" baseline="0" dirty="0"/>
                        <a:t>Change is necessary for growth and adaptation, and should be accepted and planned for as part of the natural order of things rather than something to be ignored, avoided, or </a:t>
                      </a:r>
                      <a:r>
                        <a:rPr lang="en-US" sz="1500" spc="-20" baseline="0" dirty="0" smtClean="0"/>
                        <a:t>prohibited.</a:t>
                      </a:r>
                      <a:endParaRPr lang="en-US" sz="1500" spc="-20" baseline="0" dirty="0"/>
                    </a:p>
                  </a:txBody>
                  <a:tcPr marL="36576" marR="36576" marT="18288" marB="18288" anchor="ctr"/>
                </a:tc>
                <a:extLst>
                  <a:ext uri="{0D108BD9-81ED-4DB2-BD59-A6C34878D82A}">
                    <a16:rowId xmlns:a16="http://schemas.microsoft.com/office/drawing/2014/main" val="4247634315"/>
                  </a:ext>
                </a:extLst>
              </a:tr>
              <a:tr h="421950">
                <a:tc>
                  <a:txBody>
                    <a:bodyPr/>
                    <a:lstStyle/>
                    <a:p>
                      <a:pPr algn="l">
                        <a:lnSpc>
                          <a:spcPct val="85000"/>
                        </a:lnSpc>
                      </a:pPr>
                      <a:r>
                        <a:rPr lang="en-US" sz="1500" spc="-20" baseline="0" dirty="0"/>
                        <a:t>Dualism </a:t>
                      </a:r>
                    </a:p>
                  </a:txBody>
                  <a:tcPr marL="36576" marR="36576" marT="18288" marB="18288" anchor="ctr"/>
                </a:tc>
                <a:tc>
                  <a:txBody>
                    <a:bodyPr/>
                    <a:lstStyle/>
                    <a:p>
                      <a:pPr algn="l">
                        <a:lnSpc>
                          <a:spcPct val="85000"/>
                        </a:lnSpc>
                      </a:pPr>
                      <a:r>
                        <a:rPr lang="en-US" sz="1500" spc="-20" baseline="0" dirty="0"/>
                        <a:t>Recognize dualities and consider how they are, or can be, harmonized in the context of a larger </a:t>
                      </a:r>
                      <a:r>
                        <a:rPr lang="en-US" sz="1500" spc="-20" baseline="0" dirty="0" smtClean="0"/>
                        <a:t>whole.</a:t>
                      </a:r>
                      <a:endParaRPr lang="en-US" sz="1500" spc="-20" baseline="0" dirty="0"/>
                    </a:p>
                  </a:txBody>
                  <a:tcPr marL="36576" marR="36576" marT="18288" marB="18288" anchor="ctr"/>
                </a:tc>
                <a:extLst>
                  <a:ext uri="{0D108BD9-81ED-4DB2-BD59-A6C34878D82A}">
                    <a16:rowId xmlns:a16="http://schemas.microsoft.com/office/drawing/2014/main" val="3859513805"/>
                  </a:ext>
                </a:extLst>
              </a:tr>
              <a:tr h="421950">
                <a:tc>
                  <a:txBody>
                    <a:bodyPr/>
                    <a:lstStyle/>
                    <a:p>
                      <a:pPr algn="l">
                        <a:lnSpc>
                          <a:spcPct val="85000"/>
                        </a:lnSpc>
                      </a:pPr>
                      <a:r>
                        <a:rPr lang="en-US" sz="1500" spc="-20" baseline="0" dirty="0"/>
                        <a:t>Encapsulation </a:t>
                      </a:r>
                    </a:p>
                  </a:txBody>
                  <a:tcPr marL="36576" marR="36576" marT="18288" marB="18288" anchor="ctr"/>
                </a:tc>
                <a:tc>
                  <a:txBody>
                    <a:bodyPr/>
                    <a:lstStyle/>
                    <a:p>
                      <a:pPr algn="l">
                        <a:lnSpc>
                          <a:spcPct val="85000"/>
                        </a:lnSpc>
                      </a:pPr>
                      <a:r>
                        <a:rPr lang="en-US" sz="1500" spc="-20" baseline="0" dirty="0"/>
                        <a:t>Hide internal parts and their interactions from the external environment. </a:t>
                      </a:r>
                    </a:p>
                  </a:txBody>
                  <a:tcPr marL="36576" marR="36576" marT="18288" marB="18288" anchor="ctr"/>
                </a:tc>
                <a:extLst>
                  <a:ext uri="{0D108BD9-81ED-4DB2-BD59-A6C34878D82A}">
                    <a16:rowId xmlns:a16="http://schemas.microsoft.com/office/drawing/2014/main" val="908324755"/>
                  </a:ext>
                </a:extLst>
              </a:tr>
              <a:tr h="625419">
                <a:tc>
                  <a:txBody>
                    <a:bodyPr/>
                    <a:lstStyle/>
                    <a:p>
                      <a:pPr algn="l">
                        <a:lnSpc>
                          <a:spcPct val="85000"/>
                        </a:lnSpc>
                      </a:pPr>
                      <a:r>
                        <a:rPr lang="en-US" sz="1500" spc="-20" baseline="0" dirty="0"/>
                        <a:t>Equifinality </a:t>
                      </a:r>
                    </a:p>
                  </a:txBody>
                  <a:tcPr marL="36576" marR="36576" marT="18288" marB="18288" anchor="ctr"/>
                </a:tc>
                <a:tc>
                  <a:txBody>
                    <a:bodyPr/>
                    <a:lstStyle/>
                    <a:p>
                      <a:pPr algn="l">
                        <a:lnSpc>
                          <a:spcPct val="85000"/>
                        </a:lnSpc>
                      </a:pPr>
                      <a:r>
                        <a:rPr lang="en-US" sz="1500" spc="-20" baseline="0" dirty="0"/>
                        <a:t>In open systems, the same final state may be reached from different initial conditions and in different ways (Bertalanffy 1968). This principle can be exploited, especially in systems of purposeful agents. </a:t>
                      </a:r>
                    </a:p>
                  </a:txBody>
                  <a:tcPr marL="36576" marR="36576" marT="18288" marB="18288" anchor="ctr"/>
                </a:tc>
                <a:extLst>
                  <a:ext uri="{0D108BD9-81ED-4DB2-BD59-A6C34878D82A}">
                    <a16:rowId xmlns:a16="http://schemas.microsoft.com/office/drawing/2014/main" val="2329795041"/>
                  </a:ext>
                </a:extLst>
              </a:tr>
              <a:tr h="218482">
                <a:tc>
                  <a:txBody>
                    <a:bodyPr/>
                    <a:lstStyle/>
                    <a:p>
                      <a:pPr algn="l">
                        <a:lnSpc>
                          <a:spcPct val="85000"/>
                        </a:lnSpc>
                      </a:pPr>
                      <a:r>
                        <a:rPr lang="en-US" sz="1500" spc="-20" baseline="0" dirty="0"/>
                        <a:t>Holism </a:t>
                      </a:r>
                    </a:p>
                  </a:txBody>
                  <a:tcPr marL="36576" marR="36576" marT="18288" marB="18288" anchor="ctr"/>
                </a:tc>
                <a:tc>
                  <a:txBody>
                    <a:bodyPr/>
                    <a:lstStyle/>
                    <a:p>
                      <a:pPr algn="l">
                        <a:lnSpc>
                          <a:spcPct val="85000"/>
                        </a:lnSpc>
                      </a:pPr>
                      <a:r>
                        <a:rPr lang="en-US" sz="1500" spc="-20" baseline="0" dirty="0"/>
                        <a:t>A system should be considered as a single entity, a whole, not just as a set of parts</a:t>
                      </a:r>
                      <a:r>
                        <a:rPr lang="en-US" sz="1500" spc="-20" baseline="0" dirty="0" smtClean="0"/>
                        <a:t>. </a:t>
                      </a:r>
                      <a:endParaRPr lang="en-US" sz="1500" spc="-20" baseline="0" dirty="0"/>
                    </a:p>
                  </a:txBody>
                  <a:tcPr marL="36576" marR="36576" marT="18288" marB="18288" anchor="ctr"/>
                </a:tc>
                <a:extLst>
                  <a:ext uri="{0D108BD9-81ED-4DB2-BD59-A6C34878D82A}">
                    <a16:rowId xmlns:a16="http://schemas.microsoft.com/office/drawing/2014/main" val="203013143"/>
                  </a:ext>
                </a:extLst>
              </a:tr>
              <a:tr h="421950">
                <a:tc>
                  <a:txBody>
                    <a:bodyPr/>
                    <a:lstStyle/>
                    <a:p>
                      <a:pPr algn="l">
                        <a:lnSpc>
                          <a:spcPct val="85000"/>
                        </a:lnSpc>
                      </a:pPr>
                      <a:r>
                        <a:rPr lang="en-US" sz="1500" spc="-20" baseline="0" dirty="0"/>
                        <a:t>Interaction </a:t>
                      </a:r>
                    </a:p>
                  </a:txBody>
                  <a:tcPr marL="36576" marR="36576" marT="18288" marB="18288" anchor="ctr"/>
                </a:tc>
                <a:tc>
                  <a:txBody>
                    <a:bodyPr/>
                    <a:lstStyle/>
                    <a:p>
                      <a:pPr algn="l">
                        <a:lnSpc>
                          <a:spcPct val="85000"/>
                        </a:lnSpc>
                      </a:pPr>
                      <a:r>
                        <a:rPr lang="en-US" sz="1500" spc="-20" baseline="0" dirty="0"/>
                        <a:t>The properties, capabilities, and behavior of a system are derived from its parts, from interactions between those parts, and from interactions with other systems</a:t>
                      </a:r>
                      <a:r>
                        <a:rPr lang="en-US" sz="1500" spc="-20" baseline="0" dirty="0" smtClean="0"/>
                        <a:t>.</a:t>
                      </a:r>
                      <a:endParaRPr lang="en-US" sz="1500" spc="-20" baseline="0" dirty="0"/>
                    </a:p>
                  </a:txBody>
                  <a:tcPr marL="36576" marR="36576" marT="18288" marB="18288" anchor="ctr"/>
                </a:tc>
                <a:extLst>
                  <a:ext uri="{0D108BD9-81ED-4DB2-BD59-A6C34878D82A}">
                    <a16:rowId xmlns:a16="http://schemas.microsoft.com/office/drawing/2014/main" val="1988344663"/>
                  </a:ext>
                </a:extLst>
              </a:tr>
              <a:tr h="625419">
                <a:tc>
                  <a:txBody>
                    <a:bodyPr/>
                    <a:lstStyle/>
                    <a:p>
                      <a:pPr algn="l">
                        <a:lnSpc>
                          <a:spcPct val="85000"/>
                        </a:lnSpc>
                      </a:pPr>
                      <a:r>
                        <a:rPr lang="en-US" sz="1500" spc="-20" baseline="0" dirty="0"/>
                        <a:t>Layer Hierarchy </a:t>
                      </a:r>
                    </a:p>
                  </a:txBody>
                  <a:tcPr marL="36576" marR="36576" marT="18288" marB="18288" anchor="ctr"/>
                </a:tc>
                <a:tc>
                  <a:txBody>
                    <a:bodyPr/>
                    <a:lstStyle/>
                    <a:p>
                      <a:pPr algn="l">
                        <a:lnSpc>
                          <a:spcPct val="85000"/>
                        </a:lnSpc>
                      </a:pPr>
                      <a:r>
                        <a:rPr lang="en-US" sz="1500" spc="-20" baseline="0" dirty="0"/>
                        <a:t>The evolution of complex systems is facilitated by their hierarchical structure (including stable intermediate forms) and the understanding of complex systems is facilitated by their hierarchical description</a:t>
                      </a:r>
                      <a:r>
                        <a:rPr lang="en-US" sz="1500" spc="-20" baseline="0" dirty="0" smtClean="0"/>
                        <a:t>.</a:t>
                      </a:r>
                      <a:endParaRPr lang="en-US" sz="1500" spc="-20" baseline="0" dirty="0"/>
                    </a:p>
                  </a:txBody>
                  <a:tcPr marL="36576" marR="36576" marT="18288" marB="18288" anchor="ctr"/>
                </a:tc>
                <a:extLst>
                  <a:ext uri="{0D108BD9-81ED-4DB2-BD59-A6C34878D82A}">
                    <a16:rowId xmlns:a16="http://schemas.microsoft.com/office/drawing/2014/main" val="293163606"/>
                  </a:ext>
                </a:extLst>
              </a:tr>
              <a:tr h="625419">
                <a:tc>
                  <a:txBody>
                    <a:bodyPr/>
                    <a:lstStyle/>
                    <a:p>
                      <a:pPr algn="l">
                        <a:lnSpc>
                          <a:spcPct val="85000"/>
                        </a:lnSpc>
                      </a:pPr>
                      <a:r>
                        <a:rPr lang="en-US" sz="1500" spc="-20" baseline="0" dirty="0"/>
                        <a:t>Leverage </a:t>
                      </a:r>
                    </a:p>
                  </a:txBody>
                  <a:tcPr marL="36576" marR="36576" marT="18288" marB="18288" anchor="ctr"/>
                </a:tc>
                <a:tc>
                  <a:txBody>
                    <a:bodyPr/>
                    <a:lstStyle/>
                    <a:p>
                      <a:pPr algn="l">
                        <a:lnSpc>
                          <a:spcPct val="85000"/>
                        </a:lnSpc>
                      </a:pPr>
                      <a:r>
                        <a:rPr lang="en-US" sz="1500" spc="-20" baseline="0" dirty="0"/>
                        <a:t>Achieve maximum leverage (Hybertson 2009). Because of the power versus generality tradeoff, leverage can be achieved by a complete solution (power) for a narrow class of problems, or by a partial solution for a broad class of problems (generality). </a:t>
                      </a:r>
                    </a:p>
                  </a:txBody>
                  <a:tcPr marL="36576" marR="36576" marT="18288" marB="18288" anchor="ctr"/>
                </a:tc>
                <a:extLst>
                  <a:ext uri="{0D108BD9-81ED-4DB2-BD59-A6C34878D82A}">
                    <a16:rowId xmlns:a16="http://schemas.microsoft.com/office/drawing/2014/main" val="861119679"/>
                  </a:ext>
                </a:extLst>
              </a:tr>
              <a:tr h="421950">
                <a:tc>
                  <a:txBody>
                    <a:bodyPr/>
                    <a:lstStyle/>
                    <a:p>
                      <a:pPr algn="l">
                        <a:lnSpc>
                          <a:spcPct val="85000"/>
                        </a:lnSpc>
                      </a:pPr>
                      <a:r>
                        <a:rPr lang="en-US" sz="1500" spc="-20" baseline="0" dirty="0"/>
                        <a:t>Modularity </a:t>
                      </a:r>
                    </a:p>
                  </a:txBody>
                  <a:tcPr marL="36576" marR="36576" marT="18288" marB="18288" anchor="ctr"/>
                </a:tc>
                <a:tc>
                  <a:txBody>
                    <a:bodyPr/>
                    <a:lstStyle/>
                    <a:p>
                      <a:pPr algn="l">
                        <a:lnSpc>
                          <a:spcPct val="85000"/>
                        </a:lnSpc>
                      </a:pPr>
                      <a:r>
                        <a:rPr lang="en-US" sz="1500" spc="-20" baseline="0" dirty="0"/>
                        <a:t>Unrelated parts of the system should be separated, and related parts of the system should be grouped </a:t>
                      </a:r>
                      <a:r>
                        <a:rPr lang="en-US" sz="1500" spc="-20" baseline="0" dirty="0" smtClean="0"/>
                        <a:t>together.</a:t>
                      </a:r>
                      <a:endParaRPr lang="en-US" sz="1500" spc="-20" baseline="0" dirty="0"/>
                    </a:p>
                  </a:txBody>
                  <a:tcPr marL="36576" marR="36576" marT="18288" marB="18288" anchor="ctr"/>
                </a:tc>
                <a:extLst>
                  <a:ext uri="{0D108BD9-81ED-4DB2-BD59-A6C34878D82A}">
                    <a16:rowId xmlns:a16="http://schemas.microsoft.com/office/drawing/2014/main" val="2980554296"/>
                  </a:ext>
                </a:extLst>
              </a:tr>
            </a:tbl>
          </a:graphicData>
        </a:graphic>
      </p:graphicFrame>
      <p:sp>
        <p:nvSpPr>
          <p:cNvPr id="6" name="Rectangle 5"/>
          <p:cNvSpPr/>
          <p:nvPr/>
        </p:nvSpPr>
        <p:spPr>
          <a:xfrm>
            <a:off x="5334000" y="682823"/>
            <a:ext cx="3538854" cy="307777"/>
          </a:xfrm>
          <a:prstGeom prst="rect">
            <a:avLst/>
          </a:prstGeom>
        </p:spPr>
        <p:txBody>
          <a:bodyPr wrap="none">
            <a:spAutoFit/>
          </a:bodyPr>
          <a:lstStyle/>
          <a:p>
            <a:r>
              <a:rPr lang="en-US" dirty="0">
                <a:solidFill>
                  <a:schemeClr val="tx1"/>
                </a:solidFill>
                <a:latin typeface="+mn-lt"/>
              </a:rPr>
              <a:t>INCOSE SE Body of Knowledge – sebokwiki.org</a:t>
            </a:r>
          </a:p>
        </p:txBody>
      </p:sp>
      <p:sp>
        <p:nvSpPr>
          <p:cNvPr id="9" name="Footer Placeholder 8"/>
          <p:cNvSpPr>
            <a:spLocks noGrp="1"/>
          </p:cNvSpPr>
          <p:nvPr>
            <p:ph type="ftr" sz="quarter" idx="3"/>
          </p:nvPr>
        </p:nvSpPr>
        <p:spPr/>
        <p:txBody>
          <a:bodyPr/>
          <a:lstStyle/>
          <a:p>
            <a:r>
              <a:rPr lang="en-US" dirty="0" smtClean="0"/>
              <a:t>Systems Thinking -</a:t>
            </a:r>
            <a:endParaRPr lang="en-US" dirty="0"/>
          </a:p>
        </p:txBody>
      </p:sp>
      <p:sp>
        <p:nvSpPr>
          <p:cNvPr id="10" name="Slide Number Placeholder 9"/>
          <p:cNvSpPr>
            <a:spLocks noGrp="1"/>
          </p:cNvSpPr>
          <p:nvPr>
            <p:ph type="sldNum" sz="quarter" idx="4"/>
          </p:nvPr>
        </p:nvSpPr>
        <p:spPr/>
        <p:txBody>
          <a:bodyPr/>
          <a:lstStyle/>
          <a:p>
            <a:pPr>
              <a:defRPr/>
            </a:pPr>
            <a:fld id="{5D01BAC0-9C36-4036-8578-DFFF4673DD06}" type="slidenum">
              <a:rPr lang="en-US" smtClean="0"/>
              <a:pPr>
                <a:defRPr/>
              </a:pPr>
              <a:t>8</a:t>
            </a:fld>
            <a:endParaRPr lang="en-US" dirty="0"/>
          </a:p>
        </p:txBody>
      </p:sp>
    </p:spTree>
    <p:extLst>
      <p:ext uri="{BB962C8B-B14F-4D97-AF65-F5344CB8AC3E}">
        <p14:creationId xmlns:p14="http://schemas.microsoft.com/office/powerpoint/2010/main" val="232952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Principles (2 of 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6208971"/>
              </p:ext>
            </p:extLst>
          </p:nvPr>
        </p:nvGraphicFramePr>
        <p:xfrm>
          <a:off x="457200" y="1192188"/>
          <a:ext cx="8458200" cy="5107890"/>
        </p:xfrm>
        <a:graphic>
          <a:graphicData uri="http://schemas.openxmlformats.org/drawingml/2006/table">
            <a:tbl>
              <a:tblPr bandRow="1">
                <a:tableStyleId>{8A107856-5554-42FB-B03E-39F5DBC370BA}</a:tableStyleId>
              </a:tblPr>
              <a:tblGrid>
                <a:gridCol w="1219200">
                  <a:extLst>
                    <a:ext uri="{9D8B030D-6E8A-4147-A177-3AD203B41FA5}">
                      <a16:colId xmlns:a16="http://schemas.microsoft.com/office/drawing/2014/main" val="4202116910"/>
                    </a:ext>
                  </a:extLst>
                </a:gridCol>
                <a:gridCol w="7239000">
                  <a:extLst>
                    <a:ext uri="{9D8B030D-6E8A-4147-A177-3AD203B41FA5}">
                      <a16:colId xmlns:a16="http://schemas.microsoft.com/office/drawing/2014/main" val="511834569"/>
                    </a:ext>
                  </a:extLst>
                </a:gridCol>
              </a:tblGrid>
              <a:tr h="121429">
                <a:tc>
                  <a:txBody>
                    <a:bodyPr/>
                    <a:lstStyle/>
                    <a:p>
                      <a:pPr algn="l">
                        <a:lnSpc>
                          <a:spcPct val="90000"/>
                        </a:lnSpc>
                      </a:pPr>
                      <a:r>
                        <a:rPr lang="en-US" sz="1500" dirty="0"/>
                        <a:t>Network </a:t>
                      </a:r>
                    </a:p>
                  </a:txBody>
                  <a:tcPr marL="36576" marR="36576" marT="18288" marB="18288" anchor="ctr"/>
                </a:tc>
                <a:tc>
                  <a:txBody>
                    <a:bodyPr/>
                    <a:lstStyle/>
                    <a:p>
                      <a:pPr algn="l">
                        <a:lnSpc>
                          <a:spcPct val="90000"/>
                        </a:lnSpc>
                      </a:pPr>
                      <a:r>
                        <a:rPr lang="en-US" sz="1500" dirty="0"/>
                        <a:t>The network is a fundamental topology for systems that forms the basis of togetherness, connection, and dynamic interaction of parts that yield the behavior of complex </a:t>
                      </a:r>
                      <a:r>
                        <a:rPr lang="en-US" sz="1500" dirty="0" smtClean="0"/>
                        <a:t>systems.</a:t>
                      </a:r>
                      <a:endParaRPr lang="en-US" sz="1500" dirty="0"/>
                    </a:p>
                  </a:txBody>
                  <a:tcPr marL="36576" marR="36576" marT="18288" marB="18288" anchor="ctr"/>
                </a:tc>
                <a:extLst>
                  <a:ext uri="{0D108BD9-81ED-4DB2-BD59-A6C34878D82A}">
                    <a16:rowId xmlns:a16="http://schemas.microsoft.com/office/drawing/2014/main" val="533700676"/>
                  </a:ext>
                </a:extLst>
              </a:tr>
              <a:tr h="121429">
                <a:tc>
                  <a:txBody>
                    <a:bodyPr/>
                    <a:lstStyle/>
                    <a:p>
                      <a:pPr algn="l">
                        <a:lnSpc>
                          <a:spcPct val="90000"/>
                        </a:lnSpc>
                      </a:pPr>
                      <a:r>
                        <a:rPr lang="en-US" sz="1500" dirty="0"/>
                        <a:t>Parsimony </a:t>
                      </a:r>
                    </a:p>
                  </a:txBody>
                  <a:tcPr marL="13853" marR="13853" marT="6927" marB="6927" anchor="ctr"/>
                </a:tc>
                <a:tc>
                  <a:txBody>
                    <a:bodyPr/>
                    <a:lstStyle/>
                    <a:p>
                      <a:pPr algn="l">
                        <a:lnSpc>
                          <a:spcPct val="90000"/>
                        </a:lnSpc>
                      </a:pPr>
                      <a:r>
                        <a:rPr lang="en-US" sz="1500" dirty="0"/>
                        <a:t>One should choose the simplest explanation of a phenomenon, the one that requires the fewest </a:t>
                      </a:r>
                      <a:r>
                        <a:rPr lang="en-US" sz="1500" dirty="0" smtClean="0"/>
                        <a:t>assumptions. </a:t>
                      </a:r>
                      <a:r>
                        <a:rPr lang="en-US" sz="1500" dirty="0"/>
                        <a:t>This applies not only to choosing a design, but also to operations </a:t>
                      </a:r>
                      <a:r>
                        <a:rPr lang="en-US" sz="1500" dirty="0" smtClean="0"/>
                        <a:t>and requirements. </a:t>
                      </a:r>
                      <a:endParaRPr lang="en-US" sz="1500" dirty="0"/>
                    </a:p>
                  </a:txBody>
                  <a:tcPr marL="36576" marR="36576" marT="18288" marB="18288" anchor="ctr"/>
                </a:tc>
                <a:extLst>
                  <a:ext uri="{0D108BD9-81ED-4DB2-BD59-A6C34878D82A}">
                    <a16:rowId xmlns:a16="http://schemas.microsoft.com/office/drawing/2014/main" val="593224165"/>
                  </a:ext>
                </a:extLst>
              </a:tr>
              <a:tr h="102256">
                <a:tc>
                  <a:txBody>
                    <a:bodyPr/>
                    <a:lstStyle/>
                    <a:p>
                      <a:pPr algn="l">
                        <a:lnSpc>
                          <a:spcPct val="90000"/>
                        </a:lnSpc>
                      </a:pPr>
                      <a:r>
                        <a:rPr lang="en-US" sz="1500" dirty="0"/>
                        <a:t>Regularity </a:t>
                      </a:r>
                    </a:p>
                  </a:txBody>
                  <a:tcPr marL="13853" marR="13853" marT="6927" marB="6927" anchor="ctr"/>
                </a:tc>
                <a:tc>
                  <a:txBody>
                    <a:bodyPr/>
                    <a:lstStyle/>
                    <a:p>
                      <a:pPr algn="l">
                        <a:lnSpc>
                          <a:spcPct val="90000"/>
                        </a:lnSpc>
                      </a:pPr>
                      <a:r>
                        <a:rPr lang="en-US" sz="1500" dirty="0"/>
                        <a:t>Systems science should find and capture regularities in systems, because those regularities promote systems understanding and facilitate systems practice</a:t>
                      </a:r>
                      <a:r>
                        <a:rPr lang="en-US" sz="1500" dirty="0" smtClean="0"/>
                        <a:t>.</a:t>
                      </a:r>
                      <a:endParaRPr lang="en-US" sz="1500" dirty="0"/>
                    </a:p>
                  </a:txBody>
                  <a:tcPr marL="13853" marR="13853" marT="6927" marB="6927" anchor="ctr"/>
                </a:tc>
                <a:extLst>
                  <a:ext uri="{0D108BD9-81ED-4DB2-BD59-A6C34878D82A}">
                    <a16:rowId xmlns:a16="http://schemas.microsoft.com/office/drawing/2014/main" val="890631072"/>
                  </a:ext>
                </a:extLst>
              </a:tr>
              <a:tr h="102256">
                <a:tc>
                  <a:txBody>
                    <a:bodyPr/>
                    <a:lstStyle/>
                    <a:p>
                      <a:pPr algn="l">
                        <a:lnSpc>
                          <a:spcPct val="90000"/>
                        </a:lnSpc>
                      </a:pPr>
                      <a:r>
                        <a:rPr lang="en-US" sz="1500" dirty="0"/>
                        <a:t>Relations </a:t>
                      </a:r>
                    </a:p>
                  </a:txBody>
                  <a:tcPr marL="13853" marR="13853" marT="6927" marB="6927" anchor="ctr"/>
                </a:tc>
                <a:tc>
                  <a:txBody>
                    <a:bodyPr/>
                    <a:lstStyle/>
                    <a:p>
                      <a:pPr algn="l">
                        <a:lnSpc>
                          <a:spcPct val="90000"/>
                        </a:lnSpc>
                      </a:pPr>
                      <a:r>
                        <a:rPr lang="en-US" sz="1500" dirty="0"/>
                        <a:t>A system is characterized by its relations: the interconnections between the elements. Feedback is a type of relation. The set of relations defines the network of the system</a:t>
                      </a:r>
                      <a:r>
                        <a:rPr lang="en-US" sz="1500" dirty="0" smtClean="0"/>
                        <a:t>.</a:t>
                      </a:r>
                      <a:endParaRPr lang="en-US" sz="1500" dirty="0"/>
                    </a:p>
                  </a:txBody>
                  <a:tcPr marL="13853" marR="13853" marT="6927" marB="6927" anchor="ctr"/>
                </a:tc>
                <a:extLst>
                  <a:ext uri="{0D108BD9-81ED-4DB2-BD59-A6C34878D82A}">
                    <a16:rowId xmlns:a16="http://schemas.microsoft.com/office/drawing/2014/main" val="913623070"/>
                  </a:ext>
                </a:extLst>
              </a:tr>
              <a:tr h="83083">
                <a:tc>
                  <a:txBody>
                    <a:bodyPr/>
                    <a:lstStyle/>
                    <a:p>
                      <a:pPr algn="l">
                        <a:lnSpc>
                          <a:spcPct val="90000"/>
                        </a:lnSpc>
                      </a:pPr>
                      <a:r>
                        <a:rPr lang="en-US" sz="1500" dirty="0"/>
                        <a:t>Separation of Concerns </a:t>
                      </a:r>
                    </a:p>
                  </a:txBody>
                  <a:tcPr marL="13853" marR="13853" marT="6927" marB="6927" anchor="ctr"/>
                </a:tc>
                <a:tc>
                  <a:txBody>
                    <a:bodyPr/>
                    <a:lstStyle/>
                    <a:p>
                      <a:pPr algn="l">
                        <a:lnSpc>
                          <a:spcPct val="90000"/>
                        </a:lnSpc>
                      </a:pPr>
                      <a:r>
                        <a:rPr lang="en-US" sz="1500" dirty="0"/>
                        <a:t>A larger problem is more effectively solved when decomposed into a set of smaller problems or concerns</a:t>
                      </a:r>
                      <a:r>
                        <a:rPr lang="en-US" sz="1500" dirty="0" smtClean="0"/>
                        <a:t>.</a:t>
                      </a:r>
                      <a:endParaRPr lang="en-US" sz="1500" dirty="0"/>
                    </a:p>
                  </a:txBody>
                  <a:tcPr marL="13853" marR="13853" marT="6927" marB="6927" anchor="ctr"/>
                </a:tc>
                <a:extLst>
                  <a:ext uri="{0D108BD9-81ED-4DB2-BD59-A6C34878D82A}">
                    <a16:rowId xmlns:a16="http://schemas.microsoft.com/office/drawing/2014/main" val="3853303806"/>
                  </a:ext>
                </a:extLst>
              </a:tr>
              <a:tr h="121429">
                <a:tc>
                  <a:txBody>
                    <a:bodyPr/>
                    <a:lstStyle/>
                    <a:p>
                      <a:pPr algn="l">
                        <a:lnSpc>
                          <a:spcPct val="90000"/>
                        </a:lnSpc>
                      </a:pPr>
                      <a:r>
                        <a:rPr lang="en-US" sz="1500" dirty="0"/>
                        <a:t>Similarity/ Difference </a:t>
                      </a:r>
                    </a:p>
                  </a:txBody>
                  <a:tcPr marL="13853" marR="13853" marT="6927" marB="6927" anchor="ctr"/>
                </a:tc>
                <a:tc>
                  <a:txBody>
                    <a:bodyPr/>
                    <a:lstStyle/>
                    <a:p>
                      <a:pPr algn="l">
                        <a:lnSpc>
                          <a:spcPct val="90000"/>
                        </a:lnSpc>
                      </a:pPr>
                      <a:r>
                        <a:rPr lang="en-US" sz="1500" dirty="0"/>
                        <a:t>Both the similarities and differences in systems should be recognized and accepted for what they are. </a:t>
                      </a:r>
                      <a:r>
                        <a:rPr lang="en-US" sz="1500" dirty="0" smtClean="0"/>
                        <a:t>Avoid </a:t>
                      </a:r>
                      <a:r>
                        <a:rPr lang="en-US" sz="1500" dirty="0"/>
                        <a:t>forcing one size fits all, and avoid treating everything as entirely unique. </a:t>
                      </a:r>
                    </a:p>
                  </a:txBody>
                  <a:tcPr marL="13853" marR="13853" marT="6927" marB="6927" anchor="ctr"/>
                </a:tc>
                <a:extLst>
                  <a:ext uri="{0D108BD9-81ED-4DB2-BD59-A6C34878D82A}">
                    <a16:rowId xmlns:a16="http://schemas.microsoft.com/office/drawing/2014/main" val="3073895225"/>
                  </a:ext>
                </a:extLst>
              </a:tr>
              <a:tr h="178948">
                <a:tc>
                  <a:txBody>
                    <a:bodyPr/>
                    <a:lstStyle/>
                    <a:p>
                      <a:pPr algn="l">
                        <a:lnSpc>
                          <a:spcPct val="90000"/>
                        </a:lnSpc>
                      </a:pPr>
                      <a:r>
                        <a:rPr lang="en-US" sz="1500" dirty="0"/>
                        <a:t>Stability/ Change </a:t>
                      </a:r>
                    </a:p>
                  </a:txBody>
                  <a:tcPr marL="13853" marR="13853" marT="6927" marB="6927" anchor="ctr"/>
                </a:tc>
                <a:tc>
                  <a:txBody>
                    <a:bodyPr/>
                    <a:lstStyle/>
                    <a:p>
                      <a:pPr algn="l">
                        <a:lnSpc>
                          <a:spcPct val="90000"/>
                        </a:lnSpc>
                      </a:pPr>
                      <a:r>
                        <a:rPr lang="en-US" sz="1500" dirty="0"/>
                        <a:t>Things change at different rates, and entities or concepts at the stable end of the spectrum can and should be used to provide a guiding context for rapidly changing entities at the volatile end of the spectrum (Hybertson 2009). The study of complex adaptive systems can give guidance to system behavior and design in changing </a:t>
                      </a:r>
                      <a:r>
                        <a:rPr lang="en-US" sz="1500" dirty="0" smtClean="0"/>
                        <a:t>environments.</a:t>
                      </a:r>
                      <a:endParaRPr lang="en-US" sz="1500" dirty="0"/>
                    </a:p>
                  </a:txBody>
                  <a:tcPr marL="13853" marR="13853" marT="6927" marB="6927" anchor="ctr"/>
                </a:tc>
                <a:extLst>
                  <a:ext uri="{0D108BD9-81ED-4DB2-BD59-A6C34878D82A}">
                    <a16:rowId xmlns:a16="http://schemas.microsoft.com/office/drawing/2014/main" val="2592349749"/>
                  </a:ext>
                </a:extLst>
              </a:tr>
              <a:tr h="198121">
                <a:tc>
                  <a:txBody>
                    <a:bodyPr/>
                    <a:lstStyle/>
                    <a:p>
                      <a:pPr algn="l">
                        <a:lnSpc>
                          <a:spcPct val="90000"/>
                        </a:lnSpc>
                      </a:pPr>
                      <a:r>
                        <a:rPr lang="en-US" sz="1500" dirty="0"/>
                        <a:t>Synthesis </a:t>
                      </a:r>
                    </a:p>
                  </a:txBody>
                  <a:tcPr marL="13853" marR="13853" marT="6927" marB="6927" anchor="ctr"/>
                </a:tc>
                <a:tc>
                  <a:txBody>
                    <a:bodyPr/>
                    <a:lstStyle/>
                    <a:p>
                      <a:pPr algn="l">
                        <a:lnSpc>
                          <a:spcPct val="90000"/>
                        </a:lnSpc>
                      </a:pPr>
                      <a:r>
                        <a:rPr lang="en-US" sz="1500" dirty="0"/>
                        <a:t>Systems can be created by choosing (conceiving, designing, selecting) the right parts, bringing them together to interact in the right way, and in orchestrating those interactions to create requisite properties of the whole, such that it performs with optimum effectiveness in its operational </a:t>
                      </a:r>
                      <a:r>
                        <a:rPr lang="en-US" sz="1500" dirty="0">
                          <a:hlinkClick r:id="rId2" tooltip="Environment (glossary)"/>
                        </a:rPr>
                        <a:t>environment</a:t>
                      </a:r>
                      <a:r>
                        <a:rPr lang="en-US" sz="1500" dirty="0"/>
                        <a:t>, so solving the problem that prompted its creation</a:t>
                      </a:r>
                      <a:r>
                        <a:rPr lang="en-US" sz="1500" dirty="0" smtClean="0"/>
                        <a:t>”</a:t>
                      </a:r>
                      <a:endParaRPr lang="en-US" sz="1500" dirty="0"/>
                    </a:p>
                  </a:txBody>
                  <a:tcPr marL="13853" marR="13853" marT="6927" marB="6927" anchor="ctr"/>
                </a:tc>
                <a:extLst>
                  <a:ext uri="{0D108BD9-81ED-4DB2-BD59-A6C34878D82A}">
                    <a16:rowId xmlns:a16="http://schemas.microsoft.com/office/drawing/2014/main" val="2833505760"/>
                  </a:ext>
                </a:extLst>
              </a:tr>
              <a:tr h="121429">
                <a:tc>
                  <a:txBody>
                    <a:bodyPr/>
                    <a:lstStyle/>
                    <a:p>
                      <a:pPr algn="l">
                        <a:lnSpc>
                          <a:spcPct val="90000"/>
                        </a:lnSpc>
                      </a:pPr>
                      <a:r>
                        <a:rPr lang="en-US" sz="1500" dirty="0"/>
                        <a:t>View </a:t>
                      </a:r>
                    </a:p>
                  </a:txBody>
                  <a:tcPr marL="13853" marR="13853" marT="6927" marB="6927" anchor="ctr"/>
                </a:tc>
                <a:tc>
                  <a:txBody>
                    <a:bodyPr/>
                    <a:lstStyle/>
                    <a:p>
                      <a:pPr algn="l">
                        <a:lnSpc>
                          <a:spcPct val="90000"/>
                        </a:lnSpc>
                      </a:pPr>
                      <a:r>
                        <a:rPr lang="en-US" sz="1500" dirty="0"/>
                        <a:t>Multiple views, each based on a system aspect or concern, are essential to understand a complex system or problem situation. One critical view is how concern relates to properties of the whole. </a:t>
                      </a:r>
                    </a:p>
                  </a:txBody>
                  <a:tcPr marL="13853" marR="13853" marT="6927" marB="6927" anchor="ctr"/>
                </a:tc>
                <a:extLst>
                  <a:ext uri="{0D108BD9-81ED-4DB2-BD59-A6C34878D82A}">
                    <a16:rowId xmlns:a16="http://schemas.microsoft.com/office/drawing/2014/main" val="2314651257"/>
                  </a:ext>
                </a:extLst>
              </a:tr>
            </a:tbl>
          </a:graphicData>
        </a:graphic>
      </p:graphicFrame>
      <p:sp>
        <p:nvSpPr>
          <p:cNvPr id="6" name="Rectangle 5"/>
          <p:cNvSpPr/>
          <p:nvPr/>
        </p:nvSpPr>
        <p:spPr>
          <a:xfrm>
            <a:off x="5257800" y="682823"/>
            <a:ext cx="3538854" cy="307777"/>
          </a:xfrm>
          <a:prstGeom prst="rect">
            <a:avLst/>
          </a:prstGeom>
        </p:spPr>
        <p:txBody>
          <a:bodyPr wrap="none">
            <a:spAutoFit/>
          </a:bodyPr>
          <a:lstStyle/>
          <a:p>
            <a:r>
              <a:rPr lang="en-US" dirty="0">
                <a:solidFill>
                  <a:schemeClr val="tx1"/>
                </a:solidFill>
                <a:latin typeface="+mn-lt"/>
              </a:rPr>
              <a:t>INCOSE SE Body of Knowledge – sebokwiki.org</a:t>
            </a:r>
          </a:p>
        </p:txBody>
      </p:sp>
      <p:sp>
        <p:nvSpPr>
          <p:cNvPr id="9" name="Footer Placeholder 8"/>
          <p:cNvSpPr>
            <a:spLocks noGrp="1"/>
          </p:cNvSpPr>
          <p:nvPr>
            <p:ph type="ftr" sz="quarter" idx="3"/>
          </p:nvPr>
        </p:nvSpPr>
        <p:spPr/>
        <p:txBody>
          <a:bodyPr/>
          <a:lstStyle/>
          <a:p>
            <a:r>
              <a:rPr lang="en-US" dirty="0" smtClean="0"/>
              <a:t>Systems Thinking -</a:t>
            </a:r>
            <a:endParaRPr lang="en-US" dirty="0"/>
          </a:p>
        </p:txBody>
      </p:sp>
      <p:sp>
        <p:nvSpPr>
          <p:cNvPr id="10" name="Slide Number Placeholder 9"/>
          <p:cNvSpPr>
            <a:spLocks noGrp="1"/>
          </p:cNvSpPr>
          <p:nvPr>
            <p:ph type="sldNum" sz="quarter" idx="4"/>
          </p:nvPr>
        </p:nvSpPr>
        <p:spPr/>
        <p:txBody>
          <a:bodyPr/>
          <a:lstStyle/>
          <a:p>
            <a:pPr>
              <a:defRPr/>
            </a:pPr>
            <a:fld id="{5D01BAC0-9C36-4036-8578-DFFF4673DD06}" type="slidenum">
              <a:rPr lang="en-US" smtClean="0"/>
              <a:pPr>
                <a:defRPr/>
              </a:pPr>
              <a:t>9</a:t>
            </a:fld>
            <a:endParaRPr lang="en-US" dirty="0"/>
          </a:p>
        </p:txBody>
      </p:sp>
    </p:spTree>
    <p:extLst>
      <p:ext uri="{BB962C8B-B14F-4D97-AF65-F5344CB8AC3E}">
        <p14:creationId xmlns:p14="http://schemas.microsoft.com/office/powerpoint/2010/main" val="26139935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10/2009 2:19:43 PM&quot;&gt;&lt;Slide id=&quot;257&quot; dur=&quot;1.363281&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GC theme 2013-08-22">
  <a:themeElements>
    <a:clrScheme name="Custom 6">
      <a:dk1>
        <a:srgbClr val="000000"/>
      </a:dk1>
      <a:lt1>
        <a:srgbClr val="FFFFFF"/>
      </a:lt1>
      <a:dk2>
        <a:srgbClr val="000000"/>
      </a:dk2>
      <a:lt2>
        <a:srgbClr val="CAC8C8"/>
      </a:lt2>
      <a:accent1>
        <a:srgbClr val="F2D383"/>
      </a:accent1>
      <a:accent2>
        <a:srgbClr val="003B4C"/>
      </a:accent2>
      <a:accent3>
        <a:srgbClr val="003B4C"/>
      </a:accent3>
      <a:accent4>
        <a:srgbClr val="00A1DF"/>
      </a:accent4>
      <a:accent5>
        <a:srgbClr val="FF6C0C"/>
      </a:accent5>
      <a:accent6>
        <a:srgbClr val="F9BE00"/>
      </a:accent6>
      <a:hlink>
        <a:srgbClr val="64645D"/>
      </a:hlink>
      <a:folHlink>
        <a:srgbClr val="64645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Comic Sans MS" pitchFamily="66"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lgn="r">
          <a:spcBef>
            <a:spcPct val="50000"/>
          </a:spcBef>
          <a:defRPr dirty="0" smtClean="0">
            <a:solidFill>
              <a:schemeClr val="tx1"/>
            </a:solidFill>
            <a:latin typeface="Calibri" pitchFamily="34" charset="0"/>
          </a:defRPr>
        </a:defPPr>
      </a:lstStyle>
    </a:tx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01 Week 2 Refresher.pptx" id="{31BD31BC-F814-42D0-9769-F63560A45A7B}" vid="{163BEA16-4419-4796-B334-A7F02F4B28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Deere template</Template>
  <TotalTime>3228</TotalTime>
  <Words>2126</Words>
  <Application>Microsoft Office PowerPoint</Application>
  <PresentationFormat>On-screen Show (4:3)</PresentationFormat>
  <Paragraphs>254</Paragraphs>
  <Slides>24</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3" baseType="lpstr">
      <vt:lpstr>ＭＳ Ｐゴシック</vt:lpstr>
      <vt:lpstr>Arial</vt:lpstr>
      <vt:lpstr>Calibri</vt:lpstr>
      <vt:lpstr>Comic Sans MS</vt:lpstr>
      <vt:lpstr>Times</vt:lpstr>
      <vt:lpstr>Times New Roman</vt:lpstr>
      <vt:lpstr>Wingdings</vt:lpstr>
      <vt:lpstr>NGC theme 2013-08-22</vt:lpstr>
      <vt:lpstr>Systems Thinking:  A Foundation for Product Development Presentation to INCOSE Heartland Chapter</vt:lpstr>
      <vt:lpstr>PowerPoint Presentation</vt:lpstr>
      <vt:lpstr>What is a System?</vt:lpstr>
      <vt:lpstr>System Terminology</vt:lpstr>
      <vt:lpstr>Systems Thinking</vt:lpstr>
      <vt:lpstr>Systems Thinking Iceberg</vt:lpstr>
      <vt:lpstr>Systems Thinking in Product Development</vt:lpstr>
      <vt:lpstr>Systems Principles (1 of 2)</vt:lpstr>
      <vt:lpstr>Systems Principles (2 of 2)</vt:lpstr>
      <vt:lpstr>Conceptagon Framework</vt:lpstr>
      <vt:lpstr>Systems Thinking</vt:lpstr>
      <vt:lpstr>Hierarchy - System-of-Interest, System Element</vt:lpstr>
      <vt:lpstr>Complexity - What makes this system complex?</vt:lpstr>
      <vt:lpstr>Emergent Behavior Properties of the system result from both the components and their interactions</vt:lpstr>
      <vt:lpstr>Discussion ‒ System Example</vt:lpstr>
      <vt:lpstr>Systems Engineering</vt:lpstr>
      <vt:lpstr>System Engineering Process INCOSE Handbook and ISO/IEC/IEEE 15288</vt:lpstr>
      <vt:lpstr>How Does Systems Thinking Change Traditional Product Development?</vt:lpstr>
      <vt:lpstr>Cycle of Stakeholder Needs</vt:lpstr>
      <vt:lpstr>Model-Based Systems Engineering (MBSE)</vt:lpstr>
      <vt:lpstr>MBSE Domains</vt:lpstr>
      <vt:lpstr>A Shift In Thinking</vt:lpstr>
      <vt:lpstr>Model-Based Systems Engineering Trends</vt:lpstr>
      <vt:lpstr>For Further Study</vt:lpstr>
      <vt:lpstr>Custom Show 1</vt:lpstr>
    </vt:vector>
  </TitlesOfParts>
  <Company>California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 Foundation for Product Development</dc:title>
  <dc:subject>INCOSE Heartland Chapter Meeting</dc:subject>
  <dc:creator>Rick Hefner</dc:creator>
  <cp:keywords>systems thinking, systems engineering, product development</cp:keywords>
  <dc:description>components and between the system and the external environment. Systems thinking is essential to proper systems engineering, because it provides a framework for understanding and influencing the system’s behavior. The ability to design systems relies on applying systems thinking rules to the definition of the system boundary, structure and interfaces to predict system performance._x000d_
   This presentation will discuss the fundamental concepts, tools, and methods of systems thinking, and describe how their application distinguishes systems engineering from more traditional product development. Special emphasis will be paid to the connections between systems thinking and model-based systems engineering (MBSE).</dc:description>
  <cp:lastModifiedBy>Hefner, Rick D.</cp:lastModifiedBy>
  <cp:revision>183</cp:revision>
  <cp:lastPrinted>2017-10-14T01:10:27Z</cp:lastPrinted>
  <dcterms:created xsi:type="dcterms:W3CDTF">2003-01-25T00:51:37Z</dcterms:created>
  <dcterms:modified xsi:type="dcterms:W3CDTF">2021-01-20T00:48:44Z</dcterms:modified>
</cp:coreProperties>
</file>