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7" r:id="rId1"/>
  </p:sldMasterIdLst>
  <p:notesMasterIdLst>
    <p:notesMasterId r:id="rId27"/>
  </p:notesMasterIdLst>
  <p:handoutMasterIdLst>
    <p:handoutMasterId r:id="rId28"/>
  </p:handoutMasterIdLst>
  <p:sldIdLst>
    <p:sldId id="739" r:id="rId2"/>
    <p:sldId id="740" r:id="rId3"/>
    <p:sldId id="481" r:id="rId4"/>
    <p:sldId id="1638" r:id="rId5"/>
    <p:sldId id="415" r:id="rId6"/>
    <p:sldId id="389" r:id="rId7"/>
    <p:sldId id="576" r:id="rId8"/>
    <p:sldId id="572" r:id="rId9"/>
    <p:sldId id="571" r:id="rId10"/>
    <p:sldId id="579" r:id="rId11"/>
    <p:sldId id="724" r:id="rId12"/>
    <p:sldId id="696" r:id="rId13"/>
    <p:sldId id="590" r:id="rId14"/>
    <p:sldId id="597" r:id="rId15"/>
    <p:sldId id="727" r:id="rId16"/>
    <p:sldId id="737" r:id="rId17"/>
    <p:sldId id="728" r:id="rId18"/>
    <p:sldId id="642" r:id="rId19"/>
    <p:sldId id="631" r:id="rId20"/>
    <p:sldId id="697" r:id="rId21"/>
    <p:sldId id="674" r:id="rId22"/>
    <p:sldId id="689" r:id="rId23"/>
    <p:sldId id="1649" r:id="rId24"/>
    <p:sldId id="748" r:id="rId25"/>
    <p:sldId id="1713" r:id="rId26"/>
  </p:sldIdLst>
  <p:sldSz cx="9144000" cy="6858000" type="screen4x3"/>
  <p:notesSz cx="7315200" cy="9601200"/>
  <p:defaultTextStyle>
    <a:defPPr>
      <a:defRPr lang="en-US"/>
    </a:defPPr>
    <a:lvl1pPr algn="l" rtl="0" eaLnBrk="0" fontAlgn="base" hangingPunct="0">
      <a:spcBef>
        <a:spcPct val="0"/>
      </a:spcBef>
      <a:spcAft>
        <a:spcPct val="0"/>
      </a:spcAft>
      <a:defRPr sz="1400" i="1" kern="1200">
        <a:solidFill>
          <a:schemeClr val="hlink"/>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1400" i="1" kern="1200">
        <a:solidFill>
          <a:schemeClr val="hlink"/>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1400" i="1" kern="1200">
        <a:solidFill>
          <a:schemeClr val="hlink"/>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1400" i="1" kern="1200">
        <a:solidFill>
          <a:schemeClr val="hlink"/>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1400" i="1" kern="1200">
        <a:solidFill>
          <a:schemeClr val="hlink"/>
        </a:solidFill>
        <a:latin typeface="Arial" pitchFamily="34" charset="0"/>
        <a:ea typeface="ＭＳ Ｐゴシック" pitchFamily="34" charset="-128"/>
        <a:cs typeface="+mn-cs"/>
      </a:defRPr>
    </a:lvl5pPr>
    <a:lvl6pPr marL="2286000" algn="l" defTabSz="914400" rtl="0" eaLnBrk="1" latinLnBrk="0" hangingPunct="1">
      <a:defRPr sz="1400" i="1" kern="1200">
        <a:solidFill>
          <a:schemeClr val="hlink"/>
        </a:solidFill>
        <a:latin typeface="Arial" pitchFamily="34" charset="0"/>
        <a:ea typeface="ＭＳ Ｐゴシック" pitchFamily="34" charset="-128"/>
        <a:cs typeface="+mn-cs"/>
      </a:defRPr>
    </a:lvl6pPr>
    <a:lvl7pPr marL="2743200" algn="l" defTabSz="914400" rtl="0" eaLnBrk="1" latinLnBrk="0" hangingPunct="1">
      <a:defRPr sz="1400" i="1" kern="1200">
        <a:solidFill>
          <a:schemeClr val="hlink"/>
        </a:solidFill>
        <a:latin typeface="Arial" pitchFamily="34" charset="0"/>
        <a:ea typeface="ＭＳ Ｐゴシック" pitchFamily="34" charset="-128"/>
        <a:cs typeface="+mn-cs"/>
      </a:defRPr>
    </a:lvl7pPr>
    <a:lvl8pPr marL="3200400" algn="l" defTabSz="914400" rtl="0" eaLnBrk="1" latinLnBrk="0" hangingPunct="1">
      <a:defRPr sz="1400" i="1" kern="1200">
        <a:solidFill>
          <a:schemeClr val="hlink"/>
        </a:solidFill>
        <a:latin typeface="Arial" pitchFamily="34" charset="0"/>
        <a:ea typeface="ＭＳ Ｐゴシック" pitchFamily="34" charset="-128"/>
        <a:cs typeface="+mn-cs"/>
      </a:defRPr>
    </a:lvl8pPr>
    <a:lvl9pPr marL="3657600" algn="l" defTabSz="914400" rtl="0" eaLnBrk="1" latinLnBrk="0" hangingPunct="1">
      <a:defRPr sz="1400" i="1" kern="1200">
        <a:solidFill>
          <a:schemeClr val="hlink"/>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CC33"/>
    <a:srgbClr val="99FF99"/>
    <a:srgbClr val="DCE292"/>
    <a:srgbClr val="DCA4F2"/>
    <a:srgbClr val="FF7C80"/>
    <a:srgbClr val="002060"/>
    <a:srgbClr val="DDDDDD"/>
    <a:srgbClr val="C0C0C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3" autoAdjust="0"/>
    <p:restoredTop sz="57320" autoAdjust="0"/>
  </p:normalViewPr>
  <p:slideViewPr>
    <p:cSldViewPr snapToGrid="0" showGuides="1">
      <p:cViewPr varScale="1">
        <p:scale>
          <a:sx n="38" d="100"/>
          <a:sy n="38" d="100"/>
        </p:scale>
        <p:origin x="2024" y="4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608"/>
    </p:cViewPr>
  </p:sorterViewPr>
  <p:notesViewPr>
    <p:cSldViewPr snapToGrid="0" showGuides="1">
      <p:cViewPr varScale="1">
        <p:scale>
          <a:sx n="64" d="100"/>
          <a:sy n="64" d="100"/>
        </p:scale>
        <p:origin x="3126" y="6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dLbls>
          <c:showLegendKey val="0"/>
          <c:showVal val="0"/>
          <c:showCatName val="0"/>
          <c:showSerName val="0"/>
          <c:showPercent val="0"/>
          <c:showBubbleSize val="0"/>
          <c:showLeaderLines val="0"/>
        </c:dLbls>
        <c:firstSliceAng val="0"/>
      </c:pieChart>
      <c:spPr>
        <a:ln w="38100">
          <a:noFill/>
        </a:ln>
      </c:spPr>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dLbls>
          <c:showLegendKey val="0"/>
          <c:showVal val="0"/>
          <c:showCatName val="0"/>
          <c:showSerName val="0"/>
          <c:showPercent val="0"/>
          <c:showBubbleSize val="0"/>
          <c:showLeaderLines val="0"/>
        </c:dLbls>
        <c:firstSliceAng val="0"/>
      </c:pieChart>
      <c:spPr>
        <a:ln w="38100">
          <a:noFill/>
        </a:ln>
      </c:spPr>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dLbls>
          <c:showLegendKey val="0"/>
          <c:showVal val="0"/>
          <c:showCatName val="0"/>
          <c:showSerName val="0"/>
          <c:showPercent val="0"/>
          <c:showBubbleSize val="0"/>
          <c:showLeaderLines val="0"/>
        </c:dLbls>
        <c:firstSliceAng val="0"/>
      </c:pieChart>
      <c:spPr>
        <a:ln w="38100">
          <a:noFill/>
        </a:ln>
      </c:spPr>
    </c:plotArea>
    <c:plotVisOnly val="1"/>
    <c:dispBlanksAs val="gap"/>
    <c:showDLblsOverMax val="0"/>
  </c:chart>
  <c:spPr>
    <a:ln>
      <a:noFill/>
    </a:ln>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1CD73A-03D4-4481-9230-D7873F1D7E2A}"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99063C2D-9DEF-4A9A-A8D8-3676824171F6}">
      <dgm:prSet phldrT="[Text]" custT="1"/>
      <dgm:spPr>
        <a:solidFill>
          <a:schemeClr val="accent2">
            <a:lumMod val="10000"/>
            <a:lumOff val="90000"/>
          </a:schemeClr>
        </a:solidFill>
      </dgm:spPr>
      <dgm:t>
        <a:bodyPr/>
        <a:lstStyle/>
        <a:p>
          <a:r>
            <a:rPr lang="en-US" sz="2200" dirty="0">
              <a:solidFill>
                <a:schemeClr val="tx1"/>
              </a:solidFill>
            </a:rPr>
            <a:t>Structural</a:t>
          </a:r>
        </a:p>
      </dgm:t>
    </dgm:pt>
    <dgm:pt modelId="{325C7DFC-F554-4722-A9D0-40869062505C}" type="parTrans" cxnId="{BAEEA41F-3A21-461E-B229-A5F38C7C55D8}">
      <dgm:prSet/>
      <dgm:spPr/>
      <dgm:t>
        <a:bodyPr/>
        <a:lstStyle/>
        <a:p>
          <a:endParaRPr lang="en-US" sz="2200"/>
        </a:p>
      </dgm:t>
    </dgm:pt>
    <dgm:pt modelId="{5DC575D0-04E1-4044-8033-11102059DF73}" type="sibTrans" cxnId="{BAEEA41F-3A21-461E-B229-A5F38C7C55D8}">
      <dgm:prSet/>
      <dgm:spPr/>
      <dgm:t>
        <a:bodyPr/>
        <a:lstStyle/>
        <a:p>
          <a:endParaRPr lang="en-US" sz="2200"/>
        </a:p>
      </dgm:t>
    </dgm:pt>
    <dgm:pt modelId="{34D562EE-34A8-4BCD-A496-7D2F681C00B6}">
      <dgm:prSet phldrT="[Text]" custT="1"/>
      <dgm:spPr/>
      <dgm:t>
        <a:bodyPr/>
        <a:lstStyle/>
        <a:p>
          <a:pPr>
            <a:lnSpc>
              <a:spcPct val="80000"/>
            </a:lnSpc>
            <a:spcAft>
              <a:spcPts val="0"/>
            </a:spcAft>
          </a:pPr>
          <a:r>
            <a:rPr lang="en-US" sz="2200" dirty="0"/>
            <a:t>Position the person holds within the organization</a:t>
          </a:r>
        </a:p>
      </dgm:t>
    </dgm:pt>
    <dgm:pt modelId="{74C93DF5-2B61-4D14-BC3A-83693B3CD884}" type="parTrans" cxnId="{2C3A96AE-0A35-4B51-898F-FC167C850210}">
      <dgm:prSet/>
      <dgm:spPr/>
      <dgm:t>
        <a:bodyPr/>
        <a:lstStyle/>
        <a:p>
          <a:endParaRPr lang="en-US" sz="2200"/>
        </a:p>
      </dgm:t>
    </dgm:pt>
    <dgm:pt modelId="{DB72CB71-AF3D-4694-AD41-7D4AE2B892CD}" type="sibTrans" cxnId="{2C3A96AE-0A35-4B51-898F-FC167C850210}">
      <dgm:prSet/>
      <dgm:spPr/>
      <dgm:t>
        <a:bodyPr/>
        <a:lstStyle/>
        <a:p>
          <a:endParaRPr lang="en-US" sz="2200"/>
        </a:p>
      </dgm:t>
    </dgm:pt>
    <dgm:pt modelId="{586D0E54-5C8A-4F6F-898B-B611657DD1AD}">
      <dgm:prSet phldrT="[Text]" custT="1"/>
      <dgm:spPr>
        <a:solidFill>
          <a:srgbClr val="33CC33"/>
        </a:solidFill>
      </dgm:spPr>
      <dgm:t>
        <a:bodyPr/>
        <a:lstStyle/>
        <a:p>
          <a:r>
            <a:rPr lang="en-US" sz="2200" dirty="0">
              <a:solidFill>
                <a:schemeClr val="tx1"/>
              </a:solidFill>
            </a:rPr>
            <a:t>Reward</a:t>
          </a:r>
        </a:p>
      </dgm:t>
    </dgm:pt>
    <dgm:pt modelId="{476D778C-E805-4E80-B761-E7C360F05456}" type="parTrans" cxnId="{68B6AD53-F26F-46F0-A4FE-573C5857B08E}">
      <dgm:prSet/>
      <dgm:spPr/>
      <dgm:t>
        <a:bodyPr/>
        <a:lstStyle/>
        <a:p>
          <a:endParaRPr lang="en-US" sz="2200"/>
        </a:p>
      </dgm:t>
    </dgm:pt>
    <dgm:pt modelId="{2A94D74E-547C-4186-8AC4-B98A2C057C01}" type="sibTrans" cxnId="{68B6AD53-F26F-46F0-A4FE-573C5857B08E}">
      <dgm:prSet/>
      <dgm:spPr/>
      <dgm:t>
        <a:bodyPr/>
        <a:lstStyle/>
        <a:p>
          <a:endParaRPr lang="en-US" sz="2200"/>
        </a:p>
      </dgm:t>
    </dgm:pt>
    <dgm:pt modelId="{6096CEF5-5DD3-4D6A-AE8E-364E535C14B7}">
      <dgm:prSet phldrT="[Text]" custT="1"/>
      <dgm:spPr/>
      <dgm:t>
        <a:bodyPr/>
        <a:lstStyle/>
        <a:p>
          <a:pPr>
            <a:lnSpc>
              <a:spcPct val="80000"/>
            </a:lnSpc>
            <a:spcAft>
              <a:spcPts val="0"/>
            </a:spcAft>
          </a:pPr>
          <a:r>
            <a:rPr lang="en-US" sz="2200" dirty="0"/>
            <a:t>Ability to reward (</a:t>
          </a:r>
          <a:r>
            <a:rPr lang="en-US" sz="2200" i="0" dirty="0"/>
            <a:t>e.g., </a:t>
          </a:r>
          <a:r>
            <a:rPr lang="en-US" sz="2200" dirty="0"/>
            <a:t>pay raises, promotions, resources, work assignments)</a:t>
          </a:r>
        </a:p>
      </dgm:t>
    </dgm:pt>
    <dgm:pt modelId="{8FB1B844-B2DD-445F-8206-2D992780F848}" type="parTrans" cxnId="{52D48D90-5415-47DE-BA48-44E2F7CC188B}">
      <dgm:prSet/>
      <dgm:spPr/>
      <dgm:t>
        <a:bodyPr/>
        <a:lstStyle/>
        <a:p>
          <a:endParaRPr lang="en-US" sz="2200"/>
        </a:p>
      </dgm:t>
    </dgm:pt>
    <dgm:pt modelId="{9FDDA0E9-0105-41C6-A076-99A8F98CDDC8}" type="sibTrans" cxnId="{52D48D90-5415-47DE-BA48-44E2F7CC188B}">
      <dgm:prSet/>
      <dgm:spPr/>
      <dgm:t>
        <a:bodyPr/>
        <a:lstStyle/>
        <a:p>
          <a:endParaRPr lang="en-US" sz="2200"/>
        </a:p>
      </dgm:t>
    </dgm:pt>
    <dgm:pt modelId="{ACF8AD5F-6F62-485B-88C7-CF0E9466A15A}">
      <dgm:prSet phldrT="[Text]" custT="1"/>
      <dgm:spPr/>
      <dgm:t>
        <a:bodyPr/>
        <a:lstStyle/>
        <a:p>
          <a:r>
            <a:rPr lang="en-US" sz="2200" dirty="0">
              <a:solidFill>
                <a:schemeClr val="tx1"/>
              </a:solidFill>
            </a:rPr>
            <a:t>Coercive</a:t>
          </a:r>
        </a:p>
      </dgm:t>
    </dgm:pt>
    <dgm:pt modelId="{3EC5B112-7111-43EF-88DC-90DF6BA7328F}" type="parTrans" cxnId="{C1236230-890F-4D72-982D-28E4F6B37C65}">
      <dgm:prSet/>
      <dgm:spPr/>
      <dgm:t>
        <a:bodyPr/>
        <a:lstStyle/>
        <a:p>
          <a:endParaRPr lang="en-US" sz="2200"/>
        </a:p>
      </dgm:t>
    </dgm:pt>
    <dgm:pt modelId="{CBEAC231-CF9C-40DE-8E95-22ACF31C34D9}" type="sibTrans" cxnId="{C1236230-890F-4D72-982D-28E4F6B37C65}">
      <dgm:prSet/>
      <dgm:spPr/>
      <dgm:t>
        <a:bodyPr/>
        <a:lstStyle/>
        <a:p>
          <a:endParaRPr lang="en-US" sz="2200"/>
        </a:p>
      </dgm:t>
    </dgm:pt>
    <dgm:pt modelId="{1967AB9D-6136-4075-AE9B-15AB63E6252C}">
      <dgm:prSet phldrT="[Text]" custT="1"/>
      <dgm:spPr/>
      <dgm:t>
        <a:bodyPr/>
        <a:lstStyle/>
        <a:p>
          <a:pPr>
            <a:lnSpc>
              <a:spcPct val="80000"/>
            </a:lnSpc>
            <a:spcAft>
              <a:spcPts val="0"/>
            </a:spcAft>
          </a:pPr>
          <a:r>
            <a:rPr lang="en-US" sz="2200" dirty="0"/>
            <a:t>Ability to punish (demotion, loss of privileges)</a:t>
          </a:r>
        </a:p>
      </dgm:t>
    </dgm:pt>
    <dgm:pt modelId="{85D178D9-4C26-4E32-A63C-9037FB719066}" type="parTrans" cxnId="{0D3E36C6-D124-4CCD-8F45-55B0D3204F16}">
      <dgm:prSet/>
      <dgm:spPr/>
      <dgm:t>
        <a:bodyPr/>
        <a:lstStyle/>
        <a:p>
          <a:endParaRPr lang="en-US" sz="2200"/>
        </a:p>
      </dgm:t>
    </dgm:pt>
    <dgm:pt modelId="{5196043D-8234-4538-B411-FC5C630E883C}" type="sibTrans" cxnId="{0D3E36C6-D124-4CCD-8F45-55B0D3204F16}">
      <dgm:prSet/>
      <dgm:spPr/>
      <dgm:t>
        <a:bodyPr/>
        <a:lstStyle/>
        <a:p>
          <a:endParaRPr lang="en-US" sz="2200"/>
        </a:p>
      </dgm:t>
    </dgm:pt>
    <dgm:pt modelId="{BBDEFA5E-BA53-4C98-A934-91A828C91098}">
      <dgm:prSet custT="1"/>
      <dgm:spPr/>
      <dgm:t>
        <a:bodyPr/>
        <a:lstStyle/>
        <a:p>
          <a:r>
            <a:rPr lang="en-US" sz="2200" dirty="0">
              <a:solidFill>
                <a:schemeClr val="tx1"/>
              </a:solidFill>
            </a:rPr>
            <a:t>Expert</a:t>
          </a:r>
        </a:p>
      </dgm:t>
    </dgm:pt>
    <dgm:pt modelId="{A9B7E91F-6229-47EF-BC00-A0F1267E3034}" type="parTrans" cxnId="{0791A236-19BC-4C52-8D75-DF566FE3BFF9}">
      <dgm:prSet/>
      <dgm:spPr/>
      <dgm:t>
        <a:bodyPr/>
        <a:lstStyle/>
        <a:p>
          <a:endParaRPr lang="en-US" sz="2200"/>
        </a:p>
      </dgm:t>
    </dgm:pt>
    <dgm:pt modelId="{8BE316C9-6711-4A8A-A15A-E11829FFA14D}" type="sibTrans" cxnId="{0791A236-19BC-4C52-8D75-DF566FE3BFF9}">
      <dgm:prSet/>
      <dgm:spPr/>
      <dgm:t>
        <a:bodyPr/>
        <a:lstStyle/>
        <a:p>
          <a:endParaRPr lang="en-US" sz="2200"/>
        </a:p>
      </dgm:t>
    </dgm:pt>
    <dgm:pt modelId="{22E9ADCE-D19E-4B69-93F5-0175827B4CE0}">
      <dgm:prSet custT="1"/>
      <dgm:spPr/>
      <dgm:t>
        <a:bodyPr/>
        <a:lstStyle/>
        <a:p>
          <a:r>
            <a:rPr lang="en-US" sz="2200" dirty="0">
              <a:solidFill>
                <a:schemeClr val="tx1"/>
              </a:solidFill>
            </a:rPr>
            <a:t>Referent</a:t>
          </a:r>
        </a:p>
      </dgm:t>
    </dgm:pt>
    <dgm:pt modelId="{5213DCE8-CB9E-47EE-8F36-F82EB85A9816}" type="parTrans" cxnId="{3473EA2E-D4B2-4144-BC29-204B8E07AFA7}">
      <dgm:prSet/>
      <dgm:spPr/>
      <dgm:t>
        <a:bodyPr/>
        <a:lstStyle/>
        <a:p>
          <a:endParaRPr lang="en-US" sz="2200"/>
        </a:p>
      </dgm:t>
    </dgm:pt>
    <dgm:pt modelId="{99DDC726-C561-44D3-A97D-56A45B907A25}" type="sibTrans" cxnId="{3473EA2E-D4B2-4144-BC29-204B8E07AFA7}">
      <dgm:prSet/>
      <dgm:spPr/>
      <dgm:t>
        <a:bodyPr/>
        <a:lstStyle/>
        <a:p>
          <a:endParaRPr lang="en-US" sz="2200"/>
        </a:p>
      </dgm:t>
    </dgm:pt>
    <dgm:pt modelId="{7272CE8A-AA06-4222-8BD4-7B1FA661AADA}">
      <dgm:prSet custT="1"/>
      <dgm:spPr/>
      <dgm:t>
        <a:bodyPr/>
        <a:lstStyle/>
        <a:p>
          <a:pPr>
            <a:lnSpc>
              <a:spcPct val="80000"/>
            </a:lnSpc>
            <a:spcAft>
              <a:spcPts val="0"/>
            </a:spcAft>
          </a:pPr>
          <a:r>
            <a:rPr lang="en-US" sz="2200" dirty="0"/>
            <a:t>Recognized knowledge, skills or abilities</a:t>
          </a:r>
        </a:p>
      </dgm:t>
    </dgm:pt>
    <dgm:pt modelId="{85C8D689-A04A-460B-8E66-520D63C71DD9}" type="parTrans" cxnId="{E8FE47F1-A86C-481B-84CD-10128970ADFB}">
      <dgm:prSet/>
      <dgm:spPr/>
      <dgm:t>
        <a:bodyPr/>
        <a:lstStyle/>
        <a:p>
          <a:endParaRPr lang="en-US" sz="2200"/>
        </a:p>
      </dgm:t>
    </dgm:pt>
    <dgm:pt modelId="{A4162979-A8AF-4AB0-8519-7EC16E78965F}" type="sibTrans" cxnId="{E8FE47F1-A86C-481B-84CD-10128970ADFB}">
      <dgm:prSet/>
      <dgm:spPr/>
      <dgm:t>
        <a:bodyPr/>
        <a:lstStyle/>
        <a:p>
          <a:endParaRPr lang="en-US" sz="2200"/>
        </a:p>
      </dgm:t>
    </dgm:pt>
    <dgm:pt modelId="{533A0545-6012-4032-B5A2-2358A846E644}">
      <dgm:prSet custT="1"/>
      <dgm:spPr/>
      <dgm:t>
        <a:bodyPr/>
        <a:lstStyle/>
        <a:p>
          <a:pPr>
            <a:lnSpc>
              <a:spcPct val="80000"/>
            </a:lnSpc>
            <a:spcAft>
              <a:spcPts val="0"/>
            </a:spcAft>
          </a:pPr>
          <a:r>
            <a:rPr lang="en-US" sz="2200" dirty="0"/>
            <a:t>Liked, admired or respected</a:t>
          </a:r>
        </a:p>
      </dgm:t>
    </dgm:pt>
    <dgm:pt modelId="{3021FC49-BE3C-4878-A40F-84189251B230}" type="parTrans" cxnId="{FE574CB0-CCA5-450A-BC05-FBFBCA74A672}">
      <dgm:prSet/>
      <dgm:spPr/>
      <dgm:t>
        <a:bodyPr/>
        <a:lstStyle/>
        <a:p>
          <a:endParaRPr lang="en-US" sz="2200"/>
        </a:p>
      </dgm:t>
    </dgm:pt>
    <dgm:pt modelId="{6C819145-5C83-4AE3-832E-12888B4AFE1E}" type="sibTrans" cxnId="{FE574CB0-CCA5-450A-BC05-FBFBCA74A672}">
      <dgm:prSet/>
      <dgm:spPr/>
      <dgm:t>
        <a:bodyPr/>
        <a:lstStyle/>
        <a:p>
          <a:endParaRPr lang="en-US" sz="2200"/>
        </a:p>
      </dgm:t>
    </dgm:pt>
    <dgm:pt modelId="{F3694A4C-D503-416F-8B29-A1B3E1FC140C}" type="pres">
      <dgm:prSet presAssocID="{221CD73A-03D4-4481-9230-D7873F1D7E2A}" presName="Name0" presStyleCnt="0">
        <dgm:presLayoutVars>
          <dgm:dir/>
          <dgm:animLvl val="lvl"/>
          <dgm:resizeHandles val="exact"/>
        </dgm:presLayoutVars>
      </dgm:prSet>
      <dgm:spPr/>
    </dgm:pt>
    <dgm:pt modelId="{AA49769E-AE26-4F99-AB51-C3B91BC5DF42}" type="pres">
      <dgm:prSet presAssocID="{99063C2D-9DEF-4A9A-A8D8-3676824171F6}" presName="linNode" presStyleCnt="0"/>
      <dgm:spPr/>
    </dgm:pt>
    <dgm:pt modelId="{3E75E870-2B42-4192-B1F6-6C789EBA6C10}" type="pres">
      <dgm:prSet presAssocID="{99063C2D-9DEF-4A9A-A8D8-3676824171F6}" presName="parentText" presStyleLbl="node1" presStyleIdx="0" presStyleCnt="5" custScaleX="119435">
        <dgm:presLayoutVars>
          <dgm:chMax val="1"/>
          <dgm:bulletEnabled val="1"/>
        </dgm:presLayoutVars>
      </dgm:prSet>
      <dgm:spPr/>
    </dgm:pt>
    <dgm:pt modelId="{FF94FDC3-6A37-4FAC-9E53-4AD2E0F22D50}" type="pres">
      <dgm:prSet presAssocID="{99063C2D-9DEF-4A9A-A8D8-3676824171F6}" presName="descendantText" presStyleLbl="alignAccFollowNode1" presStyleIdx="0" presStyleCnt="5" custScaleX="156197">
        <dgm:presLayoutVars>
          <dgm:bulletEnabled val="1"/>
        </dgm:presLayoutVars>
      </dgm:prSet>
      <dgm:spPr/>
    </dgm:pt>
    <dgm:pt modelId="{41D83486-F058-4E9E-86C3-DE1B0CF659FE}" type="pres">
      <dgm:prSet presAssocID="{5DC575D0-04E1-4044-8033-11102059DF73}" presName="sp" presStyleCnt="0"/>
      <dgm:spPr/>
    </dgm:pt>
    <dgm:pt modelId="{5C78125B-6154-4838-BB64-8F99876EA38C}" type="pres">
      <dgm:prSet presAssocID="{586D0E54-5C8A-4F6F-898B-B611657DD1AD}" presName="linNode" presStyleCnt="0"/>
      <dgm:spPr/>
    </dgm:pt>
    <dgm:pt modelId="{83203F69-6F7E-4C8C-8A56-D0A85602E359}" type="pres">
      <dgm:prSet presAssocID="{586D0E54-5C8A-4F6F-898B-B611657DD1AD}" presName="parentText" presStyleLbl="node1" presStyleIdx="1" presStyleCnt="5" custScaleX="119435">
        <dgm:presLayoutVars>
          <dgm:chMax val="1"/>
          <dgm:bulletEnabled val="1"/>
        </dgm:presLayoutVars>
      </dgm:prSet>
      <dgm:spPr/>
    </dgm:pt>
    <dgm:pt modelId="{06A3F714-EBB3-490E-AE65-940BDD05FCA9}" type="pres">
      <dgm:prSet presAssocID="{586D0E54-5C8A-4F6F-898B-B611657DD1AD}" presName="descendantText" presStyleLbl="alignAccFollowNode1" presStyleIdx="1" presStyleCnt="5" custScaleX="156197">
        <dgm:presLayoutVars>
          <dgm:bulletEnabled val="1"/>
        </dgm:presLayoutVars>
      </dgm:prSet>
      <dgm:spPr/>
    </dgm:pt>
    <dgm:pt modelId="{018051DF-D846-4BD4-A7B1-DCDBE33DA61E}" type="pres">
      <dgm:prSet presAssocID="{2A94D74E-547C-4186-8AC4-B98A2C057C01}" presName="sp" presStyleCnt="0"/>
      <dgm:spPr/>
    </dgm:pt>
    <dgm:pt modelId="{BCA7FBB6-8B95-482A-9C46-931ECB1E5F60}" type="pres">
      <dgm:prSet presAssocID="{ACF8AD5F-6F62-485B-88C7-CF0E9466A15A}" presName="linNode" presStyleCnt="0"/>
      <dgm:spPr/>
    </dgm:pt>
    <dgm:pt modelId="{2F1E5220-6344-48D1-85F6-BA087F2B37CB}" type="pres">
      <dgm:prSet presAssocID="{ACF8AD5F-6F62-485B-88C7-CF0E9466A15A}" presName="parentText" presStyleLbl="node1" presStyleIdx="2" presStyleCnt="5" custScaleX="119435">
        <dgm:presLayoutVars>
          <dgm:chMax val="1"/>
          <dgm:bulletEnabled val="1"/>
        </dgm:presLayoutVars>
      </dgm:prSet>
      <dgm:spPr/>
    </dgm:pt>
    <dgm:pt modelId="{58C82EC9-D403-428B-8C7A-7EEB6D3A6F30}" type="pres">
      <dgm:prSet presAssocID="{ACF8AD5F-6F62-485B-88C7-CF0E9466A15A}" presName="descendantText" presStyleLbl="alignAccFollowNode1" presStyleIdx="2" presStyleCnt="5" custScaleX="156197">
        <dgm:presLayoutVars>
          <dgm:bulletEnabled val="1"/>
        </dgm:presLayoutVars>
      </dgm:prSet>
      <dgm:spPr/>
    </dgm:pt>
    <dgm:pt modelId="{D1B2F97E-08A3-4729-B48F-15C134D6E77C}" type="pres">
      <dgm:prSet presAssocID="{CBEAC231-CF9C-40DE-8E95-22ACF31C34D9}" presName="sp" presStyleCnt="0"/>
      <dgm:spPr/>
    </dgm:pt>
    <dgm:pt modelId="{00A33A57-4118-4ED8-8DD4-6055F545D196}" type="pres">
      <dgm:prSet presAssocID="{BBDEFA5E-BA53-4C98-A934-91A828C91098}" presName="linNode" presStyleCnt="0"/>
      <dgm:spPr/>
    </dgm:pt>
    <dgm:pt modelId="{7108159E-DABF-4DAE-90C5-36EE7C115513}" type="pres">
      <dgm:prSet presAssocID="{BBDEFA5E-BA53-4C98-A934-91A828C91098}" presName="parentText" presStyleLbl="node1" presStyleIdx="3" presStyleCnt="5" custScaleX="119435">
        <dgm:presLayoutVars>
          <dgm:chMax val="1"/>
          <dgm:bulletEnabled val="1"/>
        </dgm:presLayoutVars>
      </dgm:prSet>
      <dgm:spPr/>
    </dgm:pt>
    <dgm:pt modelId="{6D72C892-2930-452B-8958-8299200DC2A3}" type="pres">
      <dgm:prSet presAssocID="{BBDEFA5E-BA53-4C98-A934-91A828C91098}" presName="descendantText" presStyleLbl="alignAccFollowNode1" presStyleIdx="3" presStyleCnt="5" custScaleX="156197">
        <dgm:presLayoutVars>
          <dgm:bulletEnabled val="1"/>
        </dgm:presLayoutVars>
      </dgm:prSet>
      <dgm:spPr/>
    </dgm:pt>
    <dgm:pt modelId="{919DF545-EC55-4860-8D92-66BCB7922BA3}" type="pres">
      <dgm:prSet presAssocID="{8BE316C9-6711-4A8A-A15A-E11829FFA14D}" presName="sp" presStyleCnt="0"/>
      <dgm:spPr/>
    </dgm:pt>
    <dgm:pt modelId="{27CA29BE-1E83-4248-8B8B-7BBC5E10DD89}" type="pres">
      <dgm:prSet presAssocID="{22E9ADCE-D19E-4B69-93F5-0175827B4CE0}" presName="linNode" presStyleCnt="0"/>
      <dgm:spPr/>
    </dgm:pt>
    <dgm:pt modelId="{CA6CCB35-16F3-48DD-98D5-4501D30B8892}" type="pres">
      <dgm:prSet presAssocID="{22E9ADCE-D19E-4B69-93F5-0175827B4CE0}" presName="parentText" presStyleLbl="node1" presStyleIdx="4" presStyleCnt="5" custScaleX="119435">
        <dgm:presLayoutVars>
          <dgm:chMax val="1"/>
          <dgm:bulletEnabled val="1"/>
        </dgm:presLayoutVars>
      </dgm:prSet>
      <dgm:spPr/>
    </dgm:pt>
    <dgm:pt modelId="{C0BCC72F-95F9-4BDB-82D4-1B3CD9B5D6F1}" type="pres">
      <dgm:prSet presAssocID="{22E9ADCE-D19E-4B69-93F5-0175827B4CE0}" presName="descendantText" presStyleLbl="alignAccFollowNode1" presStyleIdx="4" presStyleCnt="5" custScaleX="156197">
        <dgm:presLayoutVars>
          <dgm:bulletEnabled val="1"/>
        </dgm:presLayoutVars>
      </dgm:prSet>
      <dgm:spPr/>
    </dgm:pt>
  </dgm:ptLst>
  <dgm:cxnLst>
    <dgm:cxn modelId="{16131002-6EBE-4DB5-A633-9CBA78BFD3D5}" type="presOf" srcId="{ACF8AD5F-6F62-485B-88C7-CF0E9466A15A}" destId="{2F1E5220-6344-48D1-85F6-BA087F2B37CB}" srcOrd="0" destOrd="0" presId="urn:microsoft.com/office/officeart/2005/8/layout/vList5"/>
    <dgm:cxn modelId="{52A5C007-E1A2-48FA-A398-842AA67CD2D3}" type="presOf" srcId="{34D562EE-34A8-4BCD-A496-7D2F681C00B6}" destId="{FF94FDC3-6A37-4FAC-9E53-4AD2E0F22D50}" srcOrd="0" destOrd="0" presId="urn:microsoft.com/office/officeart/2005/8/layout/vList5"/>
    <dgm:cxn modelId="{77A87C17-F53E-48B8-88F9-76D474BAF98A}" type="presOf" srcId="{6096CEF5-5DD3-4D6A-AE8E-364E535C14B7}" destId="{06A3F714-EBB3-490E-AE65-940BDD05FCA9}" srcOrd="0" destOrd="0" presId="urn:microsoft.com/office/officeart/2005/8/layout/vList5"/>
    <dgm:cxn modelId="{3B5F8D19-3365-4E10-91BA-E9386FC476C7}" type="presOf" srcId="{1967AB9D-6136-4075-AE9B-15AB63E6252C}" destId="{58C82EC9-D403-428B-8C7A-7EEB6D3A6F30}" srcOrd="0" destOrd="0" presId="urn:microsoft.com/office/officeart/2005/8/layout/vList5"/>
    <dgm:cxn modelId="{BAEEA41F-3A21-461E-B229-A5F38C7C55D8}" srcId="{221CD73A-03D4-4481-9230-D7873F1D7E2A}" destId="{99063C2D-9DEF-4A9A-A8D8-3676824171F6}" srcOrd="0" destOrd="0" parTransId="{325C7DFC-F554-4722-A9D0-40869062505C}" sibTransId="{5DC575D0-04E1-4044-8033-11102059DF73}"/>
    <dgm:cxn modelId="{283A4E26-9694-4B82-82DC-7C7E0B50A1D0}" type="presOf" srcId="{586D0E54-5C8A-4F6F-898B-B611657DD1AD}" destId="{83203F69-6F7E-4C8C-8A56-D0A85602E359}" srcOrd="0" destOrd="0" presId="urn:microsoft.com/office/officeart/2005/8/layout/vList5"/>
    <dgm:cxn modelId="{3473EA2E-D4B2-4144-BC29-204B8E07AFA7}" srcId="{221CD73A-03D4-4481-9230-D7873F1D7E2A}" destId="{22E9ADCE-D19E-4B69-93F5-0175827B4CE0}" srcOrd="4" destOrd="0" parTransId="{5213DCE8-CB9E-47EE-8F36-F82EB85A9816}" sibTransId="{99DDC726-C561-44D3-A97D-56A45B907A25}"/>
    <dgm:cxn modelId="{C1236230-890F-4D72-982D-28E4F6B37C65}" srcId="{221CD73A-03D4-4481-9230-D7873F1D7E2A}" destId="{ACF8AD5F-6F62-485B-88C7-CF0E9466A15A}" srcOrd="2" destOrd="0" parTransId="{3EC5B112-7111-43EF-88DC-90DF6BA7328F}" sibTransId="{CBEAC231-CF9C-40DE-8E95-22ACF31C34D9}"/>
    <dgm:cxn modelId="{0791A236-19BC-4C52-8D75-DF566FE3BFF9}" srcId="{221CD73A-03D4-4481-9230-D7873F1D7E2A}" destId="{BBDEFA5E-BA53-4C98-A934-91A828C91098}" srcOrd="3" destOrd="0" parTransId="{A9B7E91F-6229-47EF-BC00-A0F1267E3034}" sibTransId="{8BE316C9-6711-4A8A-A15A-E11829FFA14D}"/>
    <dgm:cxn modelId="{FE67BF39-8314-4885-A0D8-7BFA4E2E6AAE}" type="presOf" srcId="{99063C2D-9DEF-4A9A-A8D8-3676824171F6}" destId="{3E75E870-2B42-4192-B1F6-6C789EBA6C10}" srcOrd="0" destOrd="0" presId="urn:microsoft.com/office/officeart/2005/8/layout/vList5"/>
    <dgm:cxn modelId="{4E02525D-5779-4DBB-A2AE-E8CDB65BD24B}" type="presOf" srcId="{BBDEFA5E-BA53-4C98-A934-91A828C91098}" destId="{7108159E-DABF-4DAE-90C5-36EE7C115513}" srcOrd="0" destOrd="0" presId="urn:microsoft.com/office/officeart/2005/8/layout/vList5"/>
    <dgm:cxn modelId="{68B6AD53-F26F-46F0-A4FE-573C5857B08E}" srcId="{221CD73A-03D4-4481-9230-D7873F1D7E2A}" destId="{586D0E54-5C8A-4F6F-898B-B611657DD1AD}" srcOrd="1" destOrd="0" parTransId="{476D778C-E805-4E80-B761-E7C360F05456}" sibTransId="{2A94D74E-547C-4186-8AC4-B98A2C057C01}"/>
    <dgm:cxn modelId="{52D48D90-5415-47DE-BA48-44E2F7CC188B}" srcId="{586D0E54-5C8A-4F6F-898B-B611657DD1AD}" destId="{6096CEF5-5DD3-4D6A-AE8E-364E535C14B7}" srcOrd="0" destOrd="0" parTransId="{8FB1B844-B2DD-445F-8206-2D992780F848}" sibTransId="{9FDDA0E9-0105-41C6-A076-99A8F98CDDC8}"/>
    <dgm:cxn modelId="{C7D54DA4-EF48-4BF6-AE60-19057C611383}" type="presOf" srcId="{221CD73A-03D4-4481-9230-D7873F1D7E2A}" destId="{F3694A4C-D503-416F-8B29-A1B3E1FC140C}" srcOrd="0" destOrd="0" presId="urn:microsoft.com/office/officeart/2005/8/layout/vList5"/>
    <dgm:cxn modelId="{4D0D23A5-16BA-429F-BEF2-73EEBEEE4C08}" type="presOf" srcId="{7272CE8A-AA06-4222-8BD4-7B1FA661AADA}" destId="{6D72C892-2930-452B-8958-8299200DC2A3}" srcOrd="0" destOrd="0" presId="urn:microsoft.com/office/officeart/2005/8/layout/vList5"/>
    <dgm:cxn modelId="{2C3A96AE-0A35-4B51-898F-FC167C850210}" srcId="{99063C2D-9DEF-4A9A-A8D8-3676824171F6}" destId="{34D562EE-34A8-4BCD-A496-7D2F681C00B6}" srcOrd="0" destOrd="0" parTransId="{74C93DF5-2B61-4D14-BC3A-83693B3CD884}" sibTransId="{DB72CB71-AF3D-4694-AD41-7D4AE2B892CD}"/>
    <dgm:cxn modelId="{FE574CB0-CCA5-450A-BC05-FBFBCA74A672}" srcId="{22E9ADCE-D19E-4B69-93F5-0175827B4CE0}" destId="{533A0545-6012-4032-B5A2-2358A846E644}" srcOrd="0" destOrd="0" parTransId="{3021FC49-BE3C-4878-A40F-84189251B230}" sibTransId="{6C819145-5C83-4AE3-832E-12888B4AFE1E}"/>
    <dgm:cxn modelId="{992F2BB6-26E7-49FB-BE03-886264BBA18B}" type="presOf" srcId="{22E9ADCE-D19E-4B69-93F5-0175827B4CE0}" destId="{CA6CCB35-16F3-48DD-98D5-4501D30B8892}" srcOrd="0" destOrd="0" presId="urn:microsoft.com/office/officeart/2005/8/layout/vList5"/>
    <dgm:cxn modelId="{0D3E36C6-D124-4CCD-8F45-55B0D3204F16}" srcId="{ACF8AD5F-6F62-485B-88C7-CF0E9466A15A}" destId="{1967AB9D-6136-4075-AE9B-15AB63E6252C}" srcOrd="0" destOrd="0" parTransId="{85D178D9-4C26-4E32-A63C-9037FB719066}" sibTransId="{5196043D-8234-4538-B411-FC5C630E883C}"/>
    <dgm:cxn modelId="{68440EDF-D617-455F-9AF3-2C2531915E12}" type="presOf" srcId="{533A0545-6012-4032-B5A2-2358A846E644}" destId="{C0BCC72F-95F9-4BDB-82D4-1B3CD9B5D6F1}" srcOrd="0" destOrd="0" presId="urn:microsoft.com/office/officeart/2005/8/layout/vList5"/>
    <dgm:cxn modelId="{E8FE47F1-A86C-481B-84CD-10128970ADFB}" srcId="{BBDEFA5E-BA53-4C98-A934-91A828C91098}" destId="{7272CE8A-AA06-4222-8BD4-7B1FA661AADA}" srcOrd="0" destOrd="0" parTransId="{85C8D689-A04A-460B-8E66-520D63C71DD9}" sibTransId="{A4162979-A8AF-4AB0-8519-7EC16E78965F}"/>
    <dgm:cxn modelId="{E24B95A6-1413-4B57-BE41-765BDB18DA8D}" type="presParOf" srcId="{F3694A4C-D503-416F-8B29-A1B3E1FC140C}" destId="{AA49769E-AE26-4F99-AB51-C3B91BC5DF42}" srcOrd="0" destOrd="0" presId="urn:microsoft.com/office/officeart/2005/8/layout/vList5"/>
    <dgm:cxn modelId="{99A4CD35-72CF-423B-9406-C83DCDD80BE4}" type="presParOf" srcId="{AA49769E-AE26-4F99-AB51-C3B91BC5DF42}" destId="{3E75E870-2B42-4192-B1F6-6C789EBA6C10}" srcOrd="0" destOrd="0" presId="urn:microsoft.com/office/officeart/2005/8/layout/vList5"/>
    <dgm:cxn modelId="{991BBAED-1B17-4E05-B9F2-0ADB1C4D4FD3}" type="presParOf" srcId="{AA49769E-AE26-4F99-AB51-C3B91BC5DF42}" destId="{FF94FDC3-6A37-4FAC-9E53-4AD2E0F22D50}" srcOrd="1" destOrd="0" presId="urn:microsoft.com/office/officeart/2005/8/layout/vList5"/>
    <dgm:cxn modelId="{4FB6999B-40F2-46F9-8E9B-2FDAD2D81137}" type="presParOf" srcId="{F3694A4C-D503-416F-8B29-A1B3E1FC140C}" destId="{41D83486-F058-4E9E-86C3-DE1B0CF659FE}" srcOrd="1" destOrd="0" presId="urn:microsoft.com/office/officeart/2005/8/layout/vList5"/>
    <dgm:cxn modelId="{82949894-EB99-451B-989E-A1554739F1A0}" type="presParOf" srcId="{F3694A4C-D503-416F-8B29-A1B3E1FC140C}" destId="{5C78125B-6154-4838-BB64-8F99876EA38C}" srcOrd="2" destOrd="0" presId="urn:microsoft.com/office/officeart/2005/8/layout/vList5"/>
    <dgm:cxn modelId="{D7F23478-6F49-41A7-BAE9-D8BC167717B1}" type="presParOf" srcId="{5C78125B-6154-4838-BB64-8F99876EA38C}" destId="{83203F69-6F7E-4C8C-8A56-D0A85602E359}" srcOrd="0" destOrd="0" presId="urn:microsoft.com/office/officeart/2005/8/layout/vList5"/>
    <dgm:cxn modelId="{EBDE18BD-4E94-4BAD-BDCE-082DD85CF8A7}" type="presParOf" srcId="{5C78125B-6154-4838-BB64-8F99876EA38C}" destId="{06A3F714-EBB3-490E-AE65-940BDD05FCA9}" srcOrd="1" destOrd="0" presId="urn:microsoft.com/office/officeart/2005/8/layout/vList5"/>
    <dgm:cxn modelId="{F38554B8-DC5D-4762-820B-49DB46242385}" type="presParOf" srcId="{F3694A4C-D503-416F-8B29-A1B3E1FC140C}" destId="{018051DF-D846-4BD4-A7B1-DCDBE33DA61E}" srcOrd="3" destOrd="0" presId="urn:microsoft.com/office/officeart/2005/8/layout/vList5"/>
    <dgm:cxn modelId="{699FC3AE-D5A3-4EDD-B4E2-1090AE6B5431}" type="presParOf" srcId="{F3694A4C-D503-416F-8B29-A1B3E1FC140C}" destId="{BCA7FBB6-8B95-482A-9C46-931ECB1E5F60}" srcOrd="4" destOrd="0" presId="urn:microsoft.com/office/officeart/2005/8/layout/vList5"/>
    <dgm:cxn modelId="{21C053D5-0C82-4D96-99AE-5A5ED1889BDB}" type="presParOf" srcId="{BCA7FBB6-8B95-482A-9C46-931ECB1E5F60}" destId="{2F1E5220-6344-48D1-85F6-BA087F2B37CB}" srcOrd="0" destOrd="0" presId="urn:microsoft.com/office/officeart/2005/8/layout/vList5"/>
    <dgm:cxn modelId="{4174B9B4-068B-4121-BD43-C053EBA93417}" type="presParOf" srcId="{BCA7FBB6-8B95-482A-9C46-931ECB1E5F60}" destId="{58C82EC9-D403-428B-8C7A-7EEB6D3A6F30}" srcOrd="1" destOrd="0" presId="urn:microsoft.com/office/officeart/2005/8/layout/vList5"/>
    <dgm:cxn modelId="{84F6F0DE-6891-4F82-9635-629771C0A2DB}" type="presParOf" srcId="{F3694A4C-D503-416F-8B29-A1B3E1FC140C}" destId="{D1B2F97E-08A3-4729-B48F-15C134D6E77C}" srcOrd="5" destOrd="0" presId="urn:microsoft.com/office/officeart/2005/8/layout/vList5"/>
    <dgm:cxn modelId="{EB3841DC-CFE1-42FB-B682-45433BC18F63}" type="presParOf" srcId="{F3694A4C-D503-416F-8B29-A1B3E1FC140C}" destId="{00A33A57-4118-4ED8-8DD4-6055F545D196}" srcOrd="6" destOrd="0" presId="urn:microsoft.com/office/officeart/2005/8/layout/vList5"/>
    <dgm:cxn modelId="{585F56FC-C017-46E3-B788-16A64ED6FA70}" type="presParOf" srcId="{00A33A57-4118-4ED8-8DD4-6055F545D196}" destId="{7108159E-DABF-4DAE-90C5-36EE7C115513}" srcOrd="0" destOrd="0" presId="urn:microsoft.com/office/officeart/2005/8/layout/vList5"/>
    <dgm:cxn modelId="{627982DD-EC50-4896-8173-14EB7F10F020}" type="presParOf" srcId="{00A33A57-4118-4ED8-8DD4-6055F545D196}" destId="{6D72C892-2930-452B-8958-8299200DC2A3}" srcOrd="1" destOrd="0" presId="urn:microsoft.com/office/officeart/2005/8/layout/vList5"/>
    <dgm:cxn modelId="{ED5488C3-D777-4668-9ABA-EA980339914F}" type="presParOf" srcId="{F3694A4C-D503-416F-8B29-A1B3E1FC140C}" destId="{919DF545-EC55-4860-8D92-66BCB7922BA3}" srcOrd="7" destOrd="0" presId="urn:microsoft.com/office/officeart/2005/8/layout/vList5"/>
    <dgm:cxn modelId="{25E9B1B5-0364-46E4-821F-30C05BD4D6B6}" type="presParOf" srcId="{F3694A4C-D503-416F-8B29-A1B3E1FC140C}" destId="{27CA29BE-1E83-4248-8B8B-7BBC5E10DD89}" srcOrd="8" destOrd="0" presId="urn:microsoft.com/office/officeart/2005/8/layout/vList5"/>
    <dgm:cxn modelId="{B08A91BE-E89A-48F8-A522-C1D9FA7B44D6}" type="presParOf" srcId="{27CA29BE-1E83-4248-8B8B-7BBC5E10DD89}" destId="{CA6CCB35-16F3-48DD-98D5-4501D30B8892}" srcOrd="0" destOrd="0" presId="urn:microsoft.com/office/officeart/2005/8/layout/vList5"/>
    <dgm:cxn modelId="{946B1C13-1493-4047-A9B6-F1B361B5D52B}" type="presParOf" srcId="{27CA29BE-1E83-4248-8B8B-7BBC5E10DD89}" destId="{C0BCC72F-95F9-4BDB-82D4-1B3CD9B5D6F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2CE733-FD06-44A3-A715-F9325D0C28A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A8AFDCF-C1B0-4743-940C-DB0A831BFD45}">
      <dgm:prSet phldrT="[Text]"/>
      <dgm:spPr/>
      <dgm:t>
        <a:bodyPr/>
        <a:lstStyle/>
        <a:p>
          <a:r>
            <a:rPr lang="en-US" dirty="0"/>
            <a:t>Verbal</a:t>
          </a:r>
        </a:p>
      </dgm:t>
    </dgm:pt>
    <dgm:pt modelId="{E9A94B15-4387-444F-9C5F-8EC647A2C4F2}" type="sibTrans" cxnId="{60278B71-2E2B-4D74-85EF-D7A6D6FD70A1}">
      <dgm:prSet/>
      <dgm:spPr/>
      <dgm:t>
        <a:bodyPr/>
        <a:lstStyle/>
        <a:p>
          <a:endParaRPr lang="en-US"/>
        </a:p>
      </dgm:t>
    </dgm:pt>
    <dgm:pt modelId="{87713385-5724-4EFB-9EC8-468A8D10D0B2}" type="parTrans" cxnId="{60278B71-2E2B-4D74-85EF-D7A6D6FD70A1}">
      <dgm:prSet/>
      <dgm:spPr/>
      <dgm:t>
        <a:bodyPr/>
        <a:lstStyle/>
        <a:p>
          <a:endParaRPr lang="en-US"/>
        </a:p>
      </dgm:t>
    </dgm:pt>
    <dgm:pt modelId="{CAC97659-6C07-48E1-8610-232776FBEF50}">
      <dgm:prSet phldrT="[Text]"/>
      <dgm:spPr>
        <a:solidFill>
          <a:schemeClr val="accent2">
            <a:lumMod val="75000"/>
          </a:schemeClr>
        </a:solidFill>
      </dgm:spPr>
      <dgm:t>
        <a:bodyPr/>
        <a:lstStyle/>
        <a:p>
          <a:r>
            <a:rPr lang="en-US" dirty="0"/>
            <a:t>Visual</a:t>
          </a:r>
        </a:p>
      </dgm:t>
    </dgm:pt>
    <dgm:pt modelId="{9FEBBA73-A90B-4B61-9352-4E2E7C5BE28D}" type="sibTrans" cxnId="{DF126282-311F-4AD8-A744-BD9C217722E2}">
      <dgm:prSet/>
      <dgm:spPr/>
      <dgm:t>
        <a:bodyPr/>
        <a:lstStyle/>
        <a:p>
          <a:endParaRPr lang="en-US"/>
        </a:p>
      </dgm:t>
    </dgm:pt>
    <dgm:pt modelId="{347BB159-CBFB-4B2C-BE96-1FCA27EF2EBC}" type="parTrans" cxnId="{DF126282-311F-4AD8-A744-BD9C217722E2}">
      <dgm:prSet/>
      <dgm:spPr/>
      <dgm:t>
        <a:bodyPr/>
        <a:lstStyle/>
        <a:p>
          <a:endParaRPr lang="en-US"/>
        </a:p>
      </dgm:t>
    </dgm:pt>
    <dgm:pt modelId="{32442A02-D208-44DE-ACFF-F50861C85545}">
      <dgm:prSet phldrT="[Text]"/>
      <dgm:spPr>
        <a:solidFill>
          <a:schemeClr val="accent6">
            <a:lumMod val="75000"/>
          </a:schemeClr>
        </a:solidFill>
      </dgm:spPr>
      <dgm:t>
        <a:bodyPr/>
        <a:lstStyle/>
        <a:p>
          <a:r>
            <a:rPr lang="en-US" dirty="0"/>
            <a:t>Written</a:t>
          </a:r>
        </a:p>
      </dgm:t>
    </dgm:pt>
    <dgm:pt modelId="{005B2555-9BC8-4D50-B306-5B8DEDA9CE8A}" type="sibTrans" cxnId="{9A1DB2EB-B66E-443A-B88D-C12FA76131A8}">
      <dgm:prSet/>
      <dgm:spPr/>
      <dgm:t>
        <a:bodyPr/>
        <a:lstStyle/>
        <a:p>
          <a:endParaRPr lang="en-US"/>
        </a:p>
      </dgm:t>
    </dgm:pt>
    <dgm:pt modelId="{6E7B1CF8-8672-4C83-9044-A07EEA596BD0}" type="parTrans" cxnId="{9A1DB2EB-B66E-443A-B88D-C12FA76131A8}">
      <dgm:prSet/>
      <dgm:spPr/>
      <dgm:t>
        <a:bodyPr/>
        <a:lstStyle/>
        <a:p>
          <a:endParaRPr lang="en-US"/>
        </a:p>
      </dgm:t>
    </dgm:pt>
    <dgm:pt modelId="{9687671C-4604-457F-A833-734CDA253598}">
      <dgm:prSet phldrT="[Text]"/>
      <dgm:spPr>
        <a:solidFill>
          <a:schemeClr val="accent3">
            <a:lumMod val="75000"/>
          </a:schemeClr>
        </a:solidFill>
      </dgm:spPr>
      <dgm:t>
        <a:bodyPr/>
        <a:lstStyle/>
        <a:p>
          <a:r>
            <a:rPr lang="en-US" dirty="0"/>
            <a:t>Non-Verbal</a:t>
          </a:r>
        </a:p>
      </dgm:t>
    </dgm:pt>
    <dgm:pt modelId="{B3530EA6-C929-4DB2-9AC1-FF2C4E4B2BB1}" type="sibTrans" cxnId="{E5705306-563B-4259-9E99-7553C61D2944}">
      <dgm:prSet/>
      <dgm:spPr/>
      <dgm:t>
        <a:bodyPr/>
        <a:lstStyle/>
        <a:p>
          <a:endParaRPr lang="en-US"/>
        </a:p>
      </dgm:t>
    </dgm:pt>
    <dgm:pt modelId="{95EA3169-324A-4D25-990C-D46FFEA79409}" type="parTrans" cxnId="{E5705306-563B-4259-9E99-7553C61D2944}">
      <dgm:prSet/>
      <dgm:spPr/>
      <dgm:t>
        <a:bodyPr/>
        <a:lstStyle/>
        <a:p>
          <a:endParaRPr lang="en-US"/>
        </a:p>
      </dgm:t>
    </dgm:pt>
    <dgm:pt modelId="{941145DB-4B13-4F5E-811D-7C94C5F92D61}" type="pres">
      <dgm:prSet presAssocID="{082CE733-FD06-44A3-A715-F9325D0C28AB}" presName="diagram" presStyleCnt="0">
        <dgm:presLayoutVars>
          <dgm:dir/>
          <dgm:resizeHandles val="exact"/>
        </dgm:presLayoutVars>
      </dgm:prSet>
      <dgm:spPr/>
    </dgm:pt>
    <dgm:pt modelId="{D234A5D1-A7F0-4A27-8C13-EA2CEE011D40}" type="pres">
      <dgm:prSet presAssocID="{4A8AFDCF-C1B0-4743-940C-DB0A831BFD45}" presName="node" presStyleLbl="node1" presStyleIdx="0" presStyleCnt="4">
        <dgm:presLayoutVars>
          <dgm:bulletEnabled val="1"/>
        </dgm:presLayoutVars>
      </dgm:prSet>
      <dgm:spPr/>
    </dgm:pt>
    <dgm:pt modelId="{8B9641FA-395E-40E2-AAA4-22BCC3FA6CE9}" type="pres">
      <dgm:prSet presAssocID="{E9A94B15-4387-444F-9C5F-8EC647A2C4F2}" presName="sibTrans" presStyleCnt="0"/>
      <dgm:spPr/>
    </dgm:pt>
    <dgm:pt modelId="{B6F17158-F205-4198-B581-A913688B7F2A}" type="pres">
      <dgm:prSet presAssocID="{9687671C-4604-457F-A833-734CDA253598}" presName="node" presStyleLbl="node1" presStyleIdx="1" presStyleCnt="4">
        <dgm:presLayoutVars>
          <dgm:bulletEnabled val="1"/>
        </dgm:presLayoutVars>
      </dgm:prSet>
      <dgm:spPr/>
    </dgm:pt>
    <dgm:pt modelId="{0A52E48A-AD6F-4E8B-9E32-1ECD00FD78BA}" type="pres">
      <dgm:prSet presAssocID="{B3530EA6-C929-4DB2-9AC1-FF2C4E4B2BB1}" presName="sibTrans" presStyleCnt="0"/>
      <dgm:spPr/>
    </dgm:pt>
    <dgm:pt modelId="{84A2BB30-28D3-4226-983D-00C0D0807892}" type="pres">
      <dgm:prSet presAssocID="{32442A02-D208-44DE-ACFF-F50861C85545}" presName="node" presStyleLbl="node1" presStyleIdx="2" presStyleCnt="4">
        <dgm:presLayoutVars>
          <dgm:bulletEnabled val="1"/>
        </dgm:presLayoutVars>
      </dgm:prSet>
      <dgm:spPr/>
    </dgm:pt>
    <dgm:pt modelId="{FCB8FDFF-74A7-42C2-A336-B6EBDA7B249F}" type="pres">
      <dgm:prSet presAssocID="{005B2555-9BC8-4D50-B306-5B8DEDA9CE8A}" presName="sibTrans" presStyleCnt="0"/>
      <dgm:spPr/>
    </dgm:pt>
    <dgm:pt modelId="{0C877ACC-E43D-4783-8B67-283C5EAC0E34}" type="pres">
      <dgm:prSet presAssocID="{CAC97659-6C07-48E1-8610-232776FBEF50}" presName="node" presStyleLbl="node1" presStyleIdx="3" presStyleCnt="4">
        <dgm:presLayoutVars>
          <dgm:bulletEnabled val="1"/>
        </dgm:presLayoutVars>
      </dgm:prSet>
      <dgm:spPr/>
    </dgm:pt>
  </dgm:ptLst>
  <dgm:cxnLst>
    <dgm:cxn modelId="{E5705306-563B-4259-9E99-7553C61D2944}" srcId="{082CE733-FD06-44A3-A715-F9325D0C28AB}" destId="{9687671C-4604-457F-A833-734CDA253598}" srcOrd="1" destOrd="0" parTransId="{95EA3169-324A-4D25-990C-D46FFEA79409}" sibTransId="{B3530EA6-C929-4DB2-9AC1-FF2C4E4B2BB1}"/>
    <dgm:cxn modelId="{F1D7260E-B0B2-4F01-9B66-E02C79C5AD9B}" type="presOf" srcId="{32442A02-D208-44DE-ACFF-F50861C85545}" destId="{84A2BB30-28D3-4226-983D-00C0D0807892}" srcOrd="0" destOrd="0" presId="urn:microsoft.com/office/officeart/2005/8/layout/default"/>
    <dgm:cxn modelId="{5D58FC34-79C5-4B21-89E2-E89DBC0FC550}" type="presOf" srcId="{9687671C-4604-457F-A833-734CDA253598}" destId="{B6F17158-F205-4198-B581-A913688B7F2A}" srcOrd="0" destOrd="0" presId="urn:microsoft.com/office/officeart/2005/8/layout/default"/>
    <dgm:cxn modelId="{60278B71-2E2B-4D74-85EF-D7A6D6FD70A1}" srcId="{082CE733-FD06-44A3-A715-F9325D0C28AB}" destId="{4A8AFDCF-C1B0-4743-940C-DB0A831BFD45}" srcOrd="0" destOrd="0" parTransId="{87713385-5724-4EFB-9EC8-468A8D10D0B2}" sibTransId="{E9A94B15-4387-444F-9C5F-8EC647A2C4F2}"/>
    <dgm:cxn modelId="{DF126282-311F-4AD8-A744-BD9C217722E2}" srcId="{082CE733-FD06-44A3-A715-F9325D0C28AB}" destId="{CAC97659-6C07-48E1-8610-232776FBEF50}" srcOrd="3" destOrd="0" parTransId="{347BB159-CBFB-4B2C-BE96-1FCA27EF2EBC}" sibTransId="{9FEBBA73-A90B-4B61-9352-4E2E7C5BE28D}"/>
    <dgm:cxn modelId="{1383F392-D356-4947-B82A-662B82ECF22B}" type="presOf" srcId="{4A8AFDCF-C1B0-4743-940C-DB0A831BFD45}" destId="{D234A5D1-A7F0-4A27-8C13-EA2CEE011D40}" srcOrd="0" destOrd="0" presId="urn:microsoft.com/office/officeart/2005/8/layout/default"/>
    <dgm:cxn modelId="{858072DC-3165-4BF0-BE81-0596CD34559B}" type="presOf" srcId="{CAC97659-6C07-48E1-8610-232776FBEF50}" destId="{0C877ACC-E43D-4783-8B67-283C5EAC0E34}" srcOrd="0" destOrd="0" presId="urn:microsoft.com/office/officeart/2005/8/layout/default"/>
    <dgm:cxn modelId="{9A1DB2EB-B66E-443A-B88D-C12FA76131A8}" srcId="{082CE733-FD06-44A3-A715-F9325D0C28AB}" destId="{32442A02-D208-44DE-ACFF-F50861C85545}" srcOrd="2" destOrd="0" parTransId="{6E7B1CF8-8672-4C83-9044-A07EEA596BD0}" sibTransId="{005B2555-9BC8-4D50-B306-5B8DEDA9CE8A}"/>
    <dgm:cxn modelId="{6AE132F5-E460-4F5B-A95C-805616F2D696}" type="presOf" srcId="{082CE733-FD06-44A3-A715-F9325D0C28AB}" destId="{941145DB-4B13-4F5E-811D-7C94C5F92D61}" srcOrd="0" destOrd="0" presId="urn:microsoft.com/office/officeart/2005/8/layout/default"/>
    <dgm:cxn modelId="{979E1089-E805-4F64-8C18-17AAA932DABA}" type="presParOf" srcId="{941145DB-4B13-4F5E-811D-7C94C5F92D61}" destId="{D234A5D1-A7F0-4A27-8C13-EA2CEE011D40}" srcOrd="0" destOrd="0" presId="urn:microsoft.com/office/officeart/2005/8/layout/default"/>
    <dgm:cxn modelId="{D77F87B1-B727-4979-830A-8993C594F935}" type="presParOf" srcId="{941145DB-4B13-4F5E-811D-7C94C5F92D61}" destId="{8B9641FA-395E-40E2-AAA4-22BCC3FA6CE9}" srcOrd="1" destOrd="0" presId="urn:microsoft.com/office/officeart/2005/8/layout/default"/>
    <dgm:cxn modelId="{177BF83C-8D7A-4CEC-9158-7BB4EB3BEF67}" type="presParOf" srcId="{941145DB-4B13-4F5E-811D-7C94C5F92D61}" destId="{B6F17158-F205-4198-B581-A913688B7F2A}" srcOrd="2" destOrd="0" presId="urn:microsoft.com/office/officeart/2005/8/layout/default"/>
    <dgm:cxn modelId="{78D6F86B-1B59-49DE-B1B3-CC80E1044DB2}" type="presParOf" srcId="{941145DB-4B13-4F5E-811D-7C94C5F92D61}" destId="{0A52E48A-AD6F-4E8B-9E32-1ECD00FD78BA}" srcOrd="3" destOrd="0" presId="urn:microsoft.com/office/officeart/2005/8/layout/default"/>
    <dgm:cxn modelId="{569BAD37-DD95-43D1-BD5A-409637709F9E}" type="presParOf" srcId="{941145DB-4B13-4F5E-811D-7C94C5F92D61}" destId="{84A2BB30-28D3-4226-983D-00C0D0807892}" srcOrd="4" destOrd="0" presId="urn:microsoft.com/office/officeart/2005/8/layout/default"/>
    <dgm:cxn modelId="{8516AE43-293E-40E4-8B56-E5EDB8B02949}" type="presParOf" srcId="{941145DB-4B13-4F5E-811D-7C94C5F92D61}" destId="{FCB8FDFF-74A7-42C2-A336-B6EBDA7B249F}" srcOrd="5" destOrd="0" presId="urn:microsoft.com/office/officeart/2005/8/layout/default"/>
    <dgm:cxn modelId="{7C3C68C4-08CD-4E00-8185-3ADA68888F82}" type="presParOf" srcId="{941145DB-4B13-4F5E-811D-7C94C5F92D61}" destId="{0C877ACC-E43D-4783-8B67-283C5EAC0E3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FDC3-6A37-4FAC-9E53-4AD2E0F22D50}">
      <dsp:nvSpPr>
        <dsp:cNvPr id="0" name=""/>
        <dsp:cNvSpPr/>
      </dsp:nvSpPr>
      <dsp:spPr>
        <a:xfrm rot="5400000">
          <a:off x="5111418" y="-2545931"/>
          <a:ext cx="559689" cy="579467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80000"/>
            </a:lnSpc>
            <a:spcBef>
              <a:spcPct val="0"/>
            </a:spcBef>
            <a:spcAft>
              <a:spcPts val="0"/>
            </a:spcAft>
            <a:buChar char="•"/>
          </a:pPr>
          <a:r>
            <a:rPr lang="en-US" sz="2200" kern="1200" dirty="0"/>
            <a:t>Position the person holds within the organization</a:t>
          </a:r>
        </a:p>
      </dsp:txBody>
      <dsp:txXfrm rot="-5400000">
        <a:off x="2493926" y="98883"/>
        <a:ext cx="5767352" cy="505045"/>
      </dsp:txXfrm>
    </dsp:sp>
    <dsp:sp modelId="{3E75E870-2B42-4192-B1F6-6C789EBA6C10}">
      <dsp:nvSpPr>
        <dsp:cNvPr id="0" name=""/>
        <dsp:cNvSpPr/>
      </dsp:nvSpPr>
      <dsp:spPr>
        <a:xfrm>
          <a:off x="1567" y="1600"/>
          <a:ext cx="2492358" cy="699611"/>
        </a:xfrm>
        <a:prstGeom prst="roundRect">
          <a:avLst/>
        </a:prstGeom>
        <a:solidFill>
          <a:schemeClr val="accent2">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Structural</a:t>
          </a:r>
        </a:p>
      </dsp:txBody>
      <dsp:txXfrm>
        <a:off x="35719" y="35752"/>
        <a:ext cx="2424054" cy="631307"/>
      </dsp:txXfrm>
    </dsp:sp>
    <dsp:sp modelId="{06A3F714-EBB3-490E-AE65-940BDD05FCA9}">
      <dsp:nvSpPr>
        <dsp:cNvPr id="0" name=""/>
        <dsp:cNvSpPr/>
      </dsp:nvSpPr>
      <dsp:spPr>
        <a:xfrm rot="5400000">
          <a:off x="5111418" y="-1811339"/>
          <a:ext cx="559689" cy="579467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80000"/>
            </a:lnSpc>
            <a:spcBef>
              <a:spcPct val="0"/>
            </a:spcBef>
            <a:spcAft>
              <a:spcPts val="0"/>
            </a:spcAft>
            <a:buChar char="•"/>
          </a:pPr>
          <a:r>
            <a:rPr lang="en-US" sz="2200" kern="1200" dirty="0"/>
            <a:t>Ability to reward (</a:t>
          </a:r>
          <a:r>
            <a:rPr lang="en-US" sz="2200" i="0" kern="1200" dirty="0"/>
            <a:t>e.g., </a:t>
          </a:r>
          <a:r>
            <a:rPr lang="en-US" sz="2200" kern="1200" dirty="0"/>
            <a:t>pay raises, promotions, resources, work assignments)</a:t>
          </a:r>
        </a:p>
      </dsp:txBody>
      <dsp:txXfrm rot="-5400000">
        <a:off x="2493926" y="833475"/>
        <a:ext cx="5767352" cy="505045"/>
      </dsp:txXfrm>
    </dsp:sp>
    <dsp:sp modelId="{83203F69-6F7E-4C8C-8A56-D0A85602E359}">
      <dsp:nvSpPr>
        <dsp:cNvPr id="0" name=""/>
        <dsp:cNvSpPr/>
      </dsp:nvSpPr>
      <dsp:spPr>
        <a:xfrm>
          <a:off x="1567" y="736192"/>
          <a:ext cx="2492358" cy="699611"/>
        </a:xfrm>
        <a:prstGeom prst="roundRect">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Reward</a:t>
          </a:r>
        </a:p>
      </dsp:txBody>
      <dsp:txXfrm>
        <a:off x="35719" y="770344"/>
        <a:ext cx="2424054" cy="631307"/>
      </dsp:txXfrm>
    </dsp:sp>
    <dsp:sp modelId="{58C82EC9-D403-428B-8C7A-7EEB6D3A6F30}">
      <dsp:nvSpPr>
        <dsp:cNvPr id="0" name=""/>
        <dsp:cNvSpPr/>
      </dsp:nvSpPr>
      <dsp:spPr>
        <a:xfrm rot="5400000">
          <a:off x="5111418" y="-1076746"/>
          <a:ext cx="559689" cy="579467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80000"/>
            </a:lnSpc>
            <a:spcBef>
              <a:spcPct val="0"/>
            </a:spcBef>
            <a:spcAft>
              <a:spcPts val="0"/>
            </a:spcAft>
            <a:buChar char="•"/>
          </a:pPr>
          <a:r>
            <a:rPr lang="en-US" sz="2200" kern="1200" dirty="0"/>
            <a:t>Ability to punish (demotion, loss of privileges)</a:t>
          </a:r>
        </a:p>
      </dsp:txBody>
      <dsp:txXfrm rot="-5400000">
        <a:off x="2493926" y="1568068"/>
        <a:ext cx="5767352" cy="505045"/>
      </dsp:txXfrm>
    </dsp:sp>
    <dsp:sp modelId="{2F1E5220-6344-48D1-85F6-BA087F2B37CB}">
      <dsp:nvSpPr>
        <dsp:cNvPr id="0" name=""/>
        <dsp:cNvSpPr/>
      </dsp:nvSpPr>
      <dsp:spPr>
        <a:xfrm>
          <a:off x="1567" y="1470784"/>
          <a:ext cx="2492358" cy="69961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Coercive</a:t>
          </a:r>
        </a:p>
      </dsp:txBody>
      <dsp:txXfrm>
        <a:off x="35719" y="1504936"/>
        <a:ext cx="2424054" cy="631307"/>
      </dsp:txXfrm>
    </dsp:sp>
    <dsp:sp modelId="{6D72C892-2930-452B-8958-8299200DC2A3}">
      <dsp:nvSpPr>
        <dsp:cNvPr id="0" name=""/>
        <dsp:cNvSpPr/>
      </dsp:nvSpPr>
      <dsp:spPr>
        <a:xfrm rot="5400000">
          <a:off x="5111418" y="-342154"/>
          <a:ext cx="559689" cy="579467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80000"/>
            </a:lnSpc>
            <a:spcBef>
              <a:spcPct val="0"/>
            </a:spcBef>
            <a:spcAft>
              <a:spcPts val="0"/>
            </a:spcAft>
            <a:buChar char="•"/>
          </a:pPr>
          <a:r>
            <a:rPr lang="en-US" sz="2200" kern="1200" dirty="0"/>
            <a:t>Recognized knowledge, skills or abilities</a:t>
          </a:r>
        </a:p>
      </dsp:txBody>
      <dsp:txXfrm rot="-5400000">
        <a:off x="2493926" y="2302660"/>
        <a:ext cx="5767352" cy="505045"/>
      </dsp:txXfrm>
    </dsp:sp>
    <dsp:sp modelId="{7108159E-DABF-4DAE-90C5-36EE7C115513}">
      <dsp:nvSpPr>
        <dsp:cNvPr id="0" name=""/>
        <dsp:cNvSpPr/>
      </dsp:nvSpPr>
      <dsp:spPr>
        <a:xfrm>
          <a:off x="1567" y="2205376"/>
          <a:ext cx="2492358" cy="69961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Expert</a:t>
          </a:r>
        </a:p>
      </dsp:txBody>
      <dsp:txXfrm>
        <a:off x="35719" y="2239528"/>
        <a:ext cx="2424054" cy="631307"/>
      </dsp:txXfrm>
    </dsp:sp>
    <dsp:sp modelId="{C0BCC72F-95F9-4BDB-82D4-1B3CD9B5D6F1}">
      <dsp:nvSpPr>
        <dsp:cNvPr id="0" name=""/>
        <dsp:cNvSpPr/>
      </dsp:nvSpPr>
      <dsp:spPr>
        <a:xfrm rot="5400000">
          <a:off x="5111418" y="392437"/>
          <a:ext cx="559689" cy="5794674"/>
        </a:xfrm>
        <a:prstGeom prst="round2Same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80000"/>
            </a:lnSpc>
            <a:spcBef>
              <a:spcPct val="0"/>
            </a:spcBef>
            <a:spcAft>
              <a:spcPts val="0"/>
            </a:spcAft>
            <a:buChar char="•"/>
          </a:pPr>
          <a:r>
            <a:rPr lang="en-US" sz="2200" kern="1200" dirty="0"/>
            <a:t>Liked, admired or respected</a:t>
          </a:r>
        </a:p>
      </dsp:txBody>
      <dsp:txXfrm rot="-5400000">
        <a:off x="2493926" y="3037251"/>
        <a:ext cx="5767352" cy="505045"/>
      </dsp:txXfrm>
    </dsp:sp>
    <dsp:sp modelId="{CA6CCB35-16F3-48DD-98D5-4501D30B8892}">
      <dsp:nvSpPr>
        <dsp:cNvPr id="0" name=""/>
        <dsp:cNvSpPr/>
      </dsp:nvSpPr>
      <dsp:spPr>
        <a:xfrm>
          <a:off x="1567" y="2939969"/>
          <a:ext cx="2492358" cy="69961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Referent</a:t>
          </a:r>
        </a:p>
      </dsp:txBody>
      <dsp:txXfrm>
        <a:off x="35719" y="2974121"/>
        <a:ext cx="2424054" cy="631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4A5D1-A7F0-4A27-8C13-EA2CEE011D40}">
      <dsp:nvSpPr>
        <dsp:cNvPr id="0" name=""/>
        <dsp:cNvSpPr/>
      </dsp:nvSpPr>
      <dsp:spPr>
        <a:xfrm>
          <a:off x="652" y="376568"/>
          <a:ext cx="2546143" cy="15276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Verbal</a:t>
          </a:r>
        </a:p>
      </dsp:txBody>
      <dsp:txXfrm>
        <a:off x="652" y="376568"/>
        <a:ext cx="2546143" cy="1527686"/>
      </dsp:txXfrm>
    </dsp:sp>
    <dsp:sp modelId="{B6F17158-F205-4198-B581-A913688B7F2A}">
      <dsp:nvSpPr>
        <dsp:cNvPr id="0" name=""/>
        <dsp:cNvSpPr/>
      </dsp:nvSpPr>
      <dsp:spPr>
        <a:xfrm>
          <a:off x="2801410" y="376568"/>
          <a:ext cx="2546143" cy="1527686"/>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Non-Verbal</a:t>
          </a:r>
        </a:p>
      </dsp:txBody>
      <dsp:txXfrm>
        <a:off x="2801410" y="376568"/>
        <a:ext cx="2546143" cy="1527686"/>
      </dsp:txXfrm>
    </dsp:sp>
    <dsp:sp modelId="{84A2BB30-28D3-4226-983D-00C0D0807892}">
      <dsp:nvSpPr>
        <dsp:cNvPr id="0" name=""/>
        <dsp:cNvSpPr/>
      </dsp:nvSpPr>
      <dsp:spPr>
        <a:xfrm>
          <a:off x="652" y="2158869"/>
          <a:ext cx="2546143" cy="1527686"/>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Written</a:t>
          </a:r>
        </a:p>
      </dsp:txBody>
      <dsp:txXfrm>
        <a:off x="652" y="2158869"/>
        <a:ext cx="2546143" cy="1527686"/>
      </dsp:txXfrm>
    </dsp:sp>
    <dsp:sp modelId="{0C877ACC-E43D-4783-8B67-283C5EAC0E34}">
      <dsp:nvSpPr>
        <dsp:cNvPr id="0" name=""/>
        <dsp:cNvSpPr/>
      </dsp:nvSpPr>
      <dsp:spPr>
        <a:xfrm>
          <a:off x="2801410" y="2158869"/>
          <a:ext cx="2546143" cy="1527686"/>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Visual</a:t>
          </a:r>
        </a:p>
      </dsp:txBody>
      <dsp:txXfrm>
        <a:off x="2801410" y="2158869"/>
        <a:ext cx="2546143" cy="152768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hdr" sz="quarter"/>
          </p:nvPr>
        </p:nvSpPr>
        <p:spPr bwMode="auto">
          <a:xfrm>
            <a:off x="4533054" y="0"/>
            <a:ext cx="2773680" cy="188357"/>
          </a:xfrm>
          <a:prstGeom prst="rect">
            <a:avLst/>
          </a:prstGeom>
          <a:noFill/>
          <a:ln w="9525">
            <a:noFill/>
            <a:miter lim="800000"/>
            <a:headEnd/>
            <a:tailEnd/>
          </a:ln>
        </p:spPr>
        <p:txBody>
          <a:bodyPr vert="horz" wrap="square" lIns="100170" tIns="50085" rIns="100170" bIns="50085" numCol="1" anchor="t" anchorCtr="0" compatLnSpc="1">
            <a:prstTxWarp prst="textNoShape">
              <a:avLst/>
            </a:prstTxWarp>
          </a:bodyPr>
          <a:lstStyle>
            <a:lvl1pPr algn="r" defTabSz="1001854">
              <a:defRPr sz="800">
                <a:latin typeface="Tahoma" pitchFamily="34" charset="0"/>
              </a:defRPr>
            </a:lvl1pPr>
          </a:lstStyle>
          <a:p>
            <a:pPr>
              <a:defRPr/>
            </a:pPr>
            <a:r>
              <a:rPr lang="en-US" dirty="0"/>
              <a:t>Detailed Project Planning</a:t>
            </a:r>
          </a:p>
        </p:txBody>
      </p:sp>
      <p:sp>
        <p:nvSpPr>
          <p:cNvPr id="4103" name="Rectangle 7"/>
          <p:cNvSpPr>
            <a:spLocks noGrp="1" noChangeArrowheads="1"/>
          </p:cNvSpPr>
          <p:nvPr>
            <p:ph type="dt" idx="1"/>
          </p:nvPr>
        </p:nvSpPr>
        <p:spPr bwMode="auto">
          <a:xfrm>
            <a:off x="127000" y="9286162"/>
            <a:ext cx="3102187" cy="156686"/>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kumimoji="1" sz="800">
                <a:latin typeface="Tahoma" pitchFamily="34" charset="0"/>
              </a:defRPr>
            </a:lvl1pPr>
          </a:lstStyle>
          <a:p>
            <a:pPr>
              <a:defRPr/>
            </a:pPr>
            <a:r>
              <a:rPr lang="en-US" dirty="0"/>
              <a:t>DPP151_1204</a:t>
            </a:r>
          </a:p>
        </p:txBody>
      </p:sp>
      <p:sp>
        <p:nvSpPr>
          <p:cNvPr id="4104" name="Rectangle 8"/>
          <p:cNvSpPr>
            <a:spLocks noChangeArrowheads="1"/>
          </p:cNvSpPr>
          <p:nvPr/>
        </p:nvSpPr>
        <p:spPr bwMode="auto">
          <a:xfrm>
            <a:off x="4204547" y="9041130"/>
            <a:ext cx="3102187" cy="480060"/>
          </a:xfrm>
          <a:prstGeom prst="rect">
            <a:avLst/>
          </a:prstGeom>
          <a:noFill/>
          <a:ln w="9525">
            <a:noFill/>
            <a:miter lim="800000"/>
            <a:headEnd/>
            <a:tailEnd/>
          </a:ln>
          <a:effectLst/>
        </p:spPr>
        <p:txBody>
          <a:bodyPr lIns="96661" tIns="48331" rIns="96661" bIns="48331" anchor="b"/>
          <a:lstStyle/>
          <a:p>
            <a:pPr algn="r" eaLnBrk="1" hangingPunct="1">
              <a:defRPr/>
            </a:pPr>
            <a:fld id="{D17F1301-6099-468E-A7AD-B5A83E354655}" type="slidenum">
              <a:rPr kumimoji="1" lang="en-US" sz="800">
                <a:latin typeface="Tahoma" pitchFamily="34" charset="0"/>
              </a:rPr>
              <a:pPr algn="r" eaLnBrk="1" hangingPunct="1">
                <a:defRPr/>
              </a:pPr>
              <a:t>‹#›</a:t>
            </a:fld>
            <a:endParaRPr kumimoji="1" lang="en-US" sz="800" dirty="0">
              <a:latin typeface="Tahoma" pitchFamily="34" charset="0"/>
            </a:endParaRPr>
          </a:p>
        </p:txBody>
      </p:sp>
    </p:spTree>
    <p:extLst>
      <p:ext uri="{BB962C8B-B14F-4D97-AF65-F5344CB8AC3E}">
        <p14:creationId xmlns:p14="http://schemas.microsoft.com/office/powerpoint/2010/main" val="3338593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386" name="Group 41"/>
          <p:cNvGrpSpPr>
            <a:grpSpLocks/>
          </p:cNvGrpSpPr>
          <p:nvPr/>
        </p:nvGrpSpPr>
        <p:grpSpPr bwMode="auto">
          <a:xfrm>
            <a:off x="933028" y="4787265"/>
            <a:ext cx="5650653" cy="4253865"/>
            <a:chOff x="551" y="2832"/>
            <a:chExt cx="3337" cy="2552"/>
          </a:xfrm>
        </p:grpSpPr>
        <p:sp>
          <p:nvSpPr>
            <p:cNvPr id="6171" name="Rectangle 27"/>
            <p:cNvSpPr>
              <a:spLocks noChangeArrowheads="1"/>
            </p:cNvSpPr>
            <p:nvPr/>
          </p:nvSpPr>
          <p:spPr bwMode="auto">
            <a:xfrm>
              <a:off x="551" y="2832"/>
              <a:ext cx="294" cy="97"/>
            </a:xfrm>
            <a:prstGeom prst="rect">
              <a:avLst/>
            </a:prstGeom>
            <a:noFill/>
            <a:ln w="9525">
              <a:noFill/>
              <a:miter lim="800000"/>
              <a:headEnd/>
              <a:tailEnd/>
            </a:ln>
            <a:effectLst/>
          </p:spPr>
          <p:txBody>
            <a:bodyPr wrap="none" lIns="92576" tIns="46288" rIns="92576" bIns="46288" anchor="ctr"/>
            <a:lstStyle/>
            <a:p>
              <a:pPr algn="ctr" defTabSz="971647">
                <a:defRPr/>
              </a:pPr>
              <a:r>
                <a:rPr lang="en-US" sz="1100" dirty="0">
                  <a:latin typeface="Tahoma" pitchFamily="34" charset="0"/>
                </a:rPr>
                <a:t>Notes: </a:t>
              </a:r>
            </a:p>
          </p:txBody>
        </p:sp>
        <p:sp>
          <p:nvSpPr>
            <p:cNvPr id="6172" name="Line 28"/>
            <p:cNvSpPr>
              <a:spLocks noChangeShapeType="1"/>
            </p:cNvSpPr>
            <p:nvPr/>
          </p:nvSpPr>
          <p:spPr bwMode="auto">
            <a:xfrm>
              <a:off x="551" y="3056"/>
              <a:ext cx="3337" cy="0"/>
            </a:xfrm>
            <a:prstGeom prst="line">
              <a:avLst/>
            </a:prstGeom>
            <a:noFill/>
            <a:ln w="12699">
              <a:solidFill>
                <a:schemeClr val="tx1"/>
              </a:solidFill>
              <a:round/>
              <a:headEnd type="none" w="sm" len="sm"/>
              <a:tailEnd type="none" w="sm" len="sm"/>
            </a:ln>
            <a:effectLst/>
          </p:spPr>
          <p:txBody>
            <a:bodyPr wrap="none" anchor="ctr"/>
            <a:lstStyle/>
            <a:p>
              <a:pPr>
                <a:defRPr/>
              </a:pPr>
              <a:endParaRPr lang="en-US" dirty="0">
                <a:latin typeface="Calibri" pitchFamily="34" charset="0"/>
              </a:endParaRPr>
            </a:p>
          </p:txBody>
        </p:sp>
        <p:sp>
          <p:nvSpPr>
            <p:cNvPr id="6173" name="Line 29"/>
            <p:cNvSpPr>
              <a:spLocks noChangeShapeType="1"/>
            </p:cNvSpPr>
            <p:nvPr/>
          </p:nvSpPr>
          <p:spPr bwMode="auto">
            <a:xfrm>
              <a:off x="551" y="3250"/>
              <a:ext cx="3337" cy="0"/>
            </a:xfrm>
            <a:prstGeom prst="line">
              <a:avLst/>
            </a:prstGeom>
            <a:noFill/>
            <a:ln w="12699">
              <a:solidFill>
                <a:schemeClr val="tx1"/>
              </a:solidFill>
              <a:round/>
              <a:headEnd type="none" w="sm" len="sm"/>
              <a:tailEnd type="none" w="sm" len="sm"/>
            </a:ln>
            <a:effectLst/>
          </p:spPr>
          <p:txBody>
            <a:bodyPr wrap="none" anchor="ctr"/>
            <a:lstStyle/>
            <a:p>
              <a:pPr>
                <a:defRPr/>
              </a:pPr>
              <a:endParaRPr lang="en-US" dirty="0">
                <a:latin typeface="Calibri" pitchFamily="34" charset="0"/>
              </a:endParaRPr>
            </a:p>
          </p:txBody>
        </p:sp>
        <p:sp>
          <p:nvSpPr>
            <p:cNvPr id="6174" name="Line 30"/>
            <p:cNvSpPr>
              <a:spLocks noChangeShapeType="1"/>
            </p:cNvSpPr>
            <p:nvPr/>
          </p:nvSpPr>
          <p:spPr bwMode="auto">
            <a:xfrm>
              <a:off x="551" y="3445"/>
              <a:ext cx="3337" cy="0"/>
            </a:xfrm>
            <a:prstGeom prst="line">
              <a:avLst/>
            </a:prstGeom>
            <a:noFill/>
            <a:ln w="12699">
              <a:solidFill>
                <a:schemeClr val="tx1"/>
              </a:solidFill>
              <a:round/>
              <a:headEnd type="none" w="sm" len="sm"/>
              <a:tailEnd type="none" w="sm" len="sm"/>
            </a:ln>
            <a:effectLst/>
          </p:spPr>
          <p:txBody>
            <a:bodyPr wrap="none" anchor="ctr"/>
            <a:lstStyle/>
            <a:p>
              <a:pPr>
                <a:defRPr/>
              </a:pPr>
              <a:endParaRPr lang="en-US" dirty="0">
                <a:latin typeface="Calibri" pitchFamily="34" charset="0"/>
              </a:endParaRPr>
            </a:p>
          </p:txBody>
        </p:sp>
        <p:sp>
          <p:nvSpPr>
            <p:cNvPr id="6175" name="Line 31"/>
            <p:cNvSpPr>
              <a:spLocks noChangeShapeType="1"/>
            </p:cNvSpPr>
            <p:nvPr/>
          </p:nvSpPr>
          <p:spPr bwMode="auto">
            <a:xfrm>
              <a:off x="551" y="3638"/>
              <a:ext cx="3337" cy="0"/>
            </a:xfrm>
            <a:prstGeom prst="line">
              <a:avLst/>
            </a:prstGeom>
            <a:noFill/>
            <a:ln w="12699">
              <a:solidFill>
                <a:schemeClr val="tx1"/>
              </a:solidFill>
              <a:round/>
              <a:headEnd type="none" w="sm" len="sm"/>
              <a:tailEnd type="none" w="sm" len="sm"/>
            </a:ln>
            <a:effectLst/>
          </p:spPr>
          <p:txBody>
            <a:bodyPr wrap="none" anchor="ctr"/>
            <a:lstStyle/>
            <a:p>
              <a:pPr>
                <a:defRPr/>
              </a:pPr>
              <a:endParaRPr lang="en-US" dirty="0">
                <a:latin typeface="Calibri" pitchFamily="34" charset="0"/>
              </a:endParaRPr>
            </a:p>
          </p:txBody>
        </p:sp>
        <p:sp>
          <p:nvSpPr>
            <p:cNvPr id="6176" name="Line 32"/>
            <p:cNvSpPr>
              <a:spLocks noChangeShapeType="1"/>
            </p:cNvSpPr>
            <p:nvPr/>
          </p:nvSpPr>
          <p:spPr bwMode="auto">
            <a:xfrm>
              <a:off x="551" y="3832"/>
              <a:ext cx="3337" cy="0"/>
            </a:xfrm>
            <a:prstGeom prst="line">
              <a:avLst/>
            </a:prstGeom>
            <a:noFill/>
            <a:ln w="12699">
              <a:solidFill>
                <a:schemeClr val="tx1"/>
              </a:solidFill>
              <a:round/>
              <a:headEnd type="none" w="sm" len="sm"/>
              <a:tailEnd type="none" w="sm" len="sm"/>
            </a:ln>
            <a:effectLst/>
          </p:spPr>
          <p:txBody>
            <a:bodyPr wrap="none" anchor="ctr"/>
            <a:lstStyle/>
            <a:p>
              <a:pPr>
                <a:defRPr/>
              </a:pPr>
              <a:endParaRPr lang="en-US" dirty="0">
                <a:latin typeface="Calibri" pitchFamily="34" charset="0"/>
              </a:endParaRPr>
            </a:p>
          </p:txBody>
        </p:sp>
        <p:sp>
          <p:nvSpPr>
            <p:cNvPr id="6177" name="Line 33"/>
            <p:cNvSpPr>
              <a:spLocks noChangeShapeType="1"/>
            </p:cNvSpPr>
            <p:nvPr/>
          </p:nvSpPr>
          <p:spPr bwMode="auto">
            <a:xfrm>
              <a:off x="551" y="4027"/>
              <a:ext cx="3337" cy="0"/>
            </a:xfrm>
            <a:prstGeom prst="line">
              <a:avLst/>
            </a:prstGeom>
            <a:noFill/>
            <a:ln w="12699">
              <a:solidFill>
                <a:schemeClr val="tx1"/>
              </a:solidFill>
              <a:round/>
              <a:headEnd type="none" w="sm" len="sm"/>
              <a:tailEnd type="none" w="sm" len="sm"/>
            </a:ln>
            <a:effectLst/>
          </p:spPr>
          <p:txBody>
            <a:bodyPr wrap="none" anchor="ctr"/>
            <a:lstStyle/>
            <a:p>
              <a:pPr>
                <a:defRPr/>
              </a:pPr>
              <a:endParaRPr lang="en-US" dirty="0">
                <a:latin typeface="Calibri" pitchFamily="34" charset="0"/>
              </a:endParaRPr>
            </a:p>
          </p:txBody>
        </p:sp>
        <p:sp>
          <p:nvSpPr>
            <p:cNvPr id="6178" name="Line 34"/>
            <p:cNvSpPr>
              <a:spLocks noChangeShapeType="1"/>
            </p:cNvSpPr>
            <p:nvPr/>
          </p:nvSpPr>
          <p:spPr bwMode="auto">
            <a:xfrm>
              <a:off x="551" y="4220"/>
              <a:ext cx="3337" cy="0"/>
            </a:xfrm>
            <a:prstGeom prst="line">
              <a:avLst/>
            </a:prstGeom>
            <a:noFill/>
            <a:ln w="12699">
              <a:solidFill>
                <a:schemeClr val="tx1"/>
              </a:solidFill>
              <a:round/>
              <a:headEnd type="none" w="sm" len="sm"/>
              <a:tailEnd type="none" w="sm" len="sm"/>
            </a:ln>
            <a:effectLst/>
          </p:spPr>
          <p:txBody>
            <a:bodyPr wrap="none" anchor="ctr"/>
            <a:lstStyle/>
            <a:p>
              <a:pPr>
                <a:defRPr/>
              </a:pPr>
              <a:endParaRPr lang="en-US" dirty="0">
                <a:latin typeface="Calibri" pitchFamily="34" charset="0"/>
              </a:endParaRPr>
            </a:p>
          </p:txBody>
        </p:sp>
        <p:sp>
          <p:nvSpPr>
            <p:cNvPr id="6179" name="Line 35"/>
            <p:cNvSpPr>
              <a:spLocks noChangeShapeType="1"/>
            </p:cNvSpPr>
            <p:nvPr/>
          </p:nvSpPr>
          <p:spPr bwMode="auto">
            <a:xfrm>
              <a:off x="551" y="4413"/>
              <a:ext cx="3337" cy="0"/>
            </a:xfrm>
            <a:prstGeom prst="line">
              <a:avLst/>
            </a:prstGeom>
            <a:noFill/>
            <a:ln w="12699">
              <a:solidFill>
                <a:schemeClr val="tx1"/>
              </a:solidFill>
              <a:round/>
              <a:headEnd type="none" w="sm" len="sm"/>
              <a:tailEnd type="none" w="sm" len="sm"/>
            </a:ln>
            <a:effectLst/>
          </p:spPr>
          <p:txBody>
            <a:bodyPr wrap="none" anchor="ctr"/>
            <a:lstStyle/>
            <a:p>
              <a:pPr>
                <a:defRPr/>
              </a:pPr>
              <a:endParaRPr lang="en-US" dirty="0">
                <a:latin typeface="Calibri" pitchFamily="34" charset="0"/>
              </a:endParaRPr>
            </a:p>
          </p:txBody>
        </p:sp>
        <p:sp>
          <p:nvSpPr>
            <p:cNvPr id="6180" name="Line 36"/>
            <p:cNvSpPr>
              <a:spLocks noChangeShapeType="1"/>
            </p:cNvSpPr>
            <p:nvPr/>
          </p:nvSpPr>
          <p:spPr bwMode="auto">
            <a:xfrm>
              <a:off x="551" y="4608"/>
              <a:ext cx="3337" cy="0"/>
            </a:xfrm>
            <a:prstGeom prst="line">
              <a:avLst/>
            </a:prstGeom>
            <a:noFill/>
            <a:ln w="12699">
              <a:solidFill>
                <a:schemeClr val="tx1"/>
              </a:solidFill>
              <a:round/>
              <a:headEnd type="none" w="sm" len="sm"/>
              <a:tailEnd type="none" w="sm" len="sm"/>
            </a:ln>
            <a:effectLst/>
          </p:spPr>
          <p:txBody>
            <a:bodyPr wrap="none" anchor="ctr"/>
            <a:lstStyle/>
            <a:p>
              <a:pPr>
                <a:defRPr/>
              </a:pPr>
              <a:endParaRPr lang="en-US" dirty="0">
                <a:latin typeface="Calibri" pitchFamily="34" charset="0"/>
              </a:endParaRPr>
            </a:p>
          </p:txBody>
        </p:sp>
        <p:sp>
          <p:nvSpPr>
            <p:cNvPr id="6181" name="Line 37"/>
            <p:cNvSpPr>
              <a:spLocks noChangeShapeType="1"/>
            </p:cNvSpPr>
            <p:nvPr/>
          </p:nvSpPr>
          <p:spPr bwMode="auto">
            <a:xfrm>
              <a:off x="551" y="4802"/>
              <a:ext cx="3337" cy="0"/>
            </a:xfrm>
            <a:prstGeom prst="line">
              <a:avLst/>
            </a:prstGeom>
            <a:noFill/>
            <a:ln w="12699">
              <a:solidFill>
                <a:schemeClr val="tx1"/>
              </a:solidFill>
              <a:round/>
              <a:headEnd type="none" w="sm" len="sm"/>
              <a:tailEnd type="none" w="sm" len="sm"/>
            </a:ln>
            <a:effectLst/>
          </p:spPr>
          <p:txBody>
            <a:bodyPr wrap="none" anchor="ctr"/>
            <a:lstStyle/>
            <a:p>
              <a:pPr>
                <a:defRPr/>
              </a:pPr>
              <a:endParaRPr lang="en-US" dirty="0">
                <a:latin typeface="Calibri" pitchFamily="34" charset="0"/>
              </a:endParaRPr>
            </a:p>
          </p:txBody>
        </p:sp>
        <p:sp>
          <p:nvSpPr>
            <p:cNvPr id="6182" name="Line 38"/>
            <p:cNvSpPr>
              <a:spLocks noChangeShapeType="1"/>
            </p:cNvSpPr>
            <p:nvPr/>
          </p:nvSpPr>
          <p:spPr bwMode="auto">
            <a:xfrm>
              <a:off x="551" y="4995"/>
              <a:ext cx="3337" cy="0"/>
            </a:xfrm>
            <a:prstGeom prst="line">
              <a:avLst/>
            </a:prstGeom>
            <a:noFill/>
            <a:ln w="12699">
              <a:solidFill>
                <a:schemeClr val="tx1"/>
              </a:solidFill>
              <a:round/>
              <a:headEnd type="none" w="sm" len="sm"/>
              <a:tailEnd type="none" w="sm" len="sm"/>
            </a:ln>
            <a:effectLst/>
          </p:spPr>
          <p:txBody>
            <a:bodyPr wrap="none" anchor="ctr"/>
            <a:lstStyle/>
            <a:p>
              <a:pPr>
                <a:defRPr/>
              </a:pPr>
              <a:endParaRPr lang="en-US" dirty="0">
                <a:latin typeface="Calibri" pitchFamily="34" charset="0"/>
              </a:endParaRPr>
            </a:p>
          </p:txBody>
        </p:sp>
        <p:sp>
          <p:nvSpPr>
            <p:cNvPr id="6183" name="Line 39"/>
            <p:cNvSpPr>
              <a:spLocks noChangeShapeType="1"/>
            </p:cNvSpPr>
            <p:nvPr/>
          </p:nvSpPr>
          <p:spPr bwMode="auto">
            <a:xfrm>
              <a:off x="551" y="5191"/>
              <a:ext cx="3337" cy="0"/>
            </a:xfrm>
            <a:prstGeom prst="line">
              <a:avLst/>
            </a:prstGeom>
            <a:noFill/>
            <a:ln w="12699">
              <a:solidFill>
                <a:schemeClr val="tx1"/>
              </a:solidFill>
              <a:round/>
              <a:headEnd type="none" w="sm" len="sm"/>
              <a:tailEnd type="none" w="sm" len="sm"/>
            </a:ln>
            <a:effectLst/>
          </p:spPr>
          <p:txBody>
            <a:bodyPr wrap="none" anchor="ctr"/>
            <a:lstStyle/>
            <a:p>
              <a:pPr>
                <a:defRPr/>
              </a:pPr>
              <a:endParaRPr lang="en-US" dirty="0">
                <a:latin typeface="Calibri" pitchFamily="34" charset="0"/>
              </a:endParaRPr>
            </a:p>
          </p:txBody>
        </p:sp>
        <p:sp>
          <p:nvSpPr>
            <p:cNvPr id="6184" name="Line 40"/>
            <p:cNvSpPr>
              <a:spLocks noChangeShapeType="1"/>
            </p:cNvSpPr>
            <p:nvPr/>
          </p:nvSpPr>
          <p:spPr bwMode="auto">
            <a:xfrm>
              <a:off x="551" y="5384"/>
              <a:ext cx="3337" cy="0"/>
            </a:xfrm>
            <a:prstGeom prst="line">
              <a:avLst/>
            </a:prstGeom>
            <a:noFill/>
            <a:ln w="12699">
              <a:solidFill>
                <a:schemeClr val="tx1"/>
              </a:solidFill>
              <a:round/>
              <a:headEnd type="none" w="sm" len="sm"/>
              <a:tailEnd type="none" w="sm" len="sm"/>
            </a:ln>
            <a:effectLst/>
          </p:spPr>
          <p:txBody>
            <a:bodyPr wrap="none" anchor="ctr"/>
            <a:lstStyle/>
            <a:p>
              <a:pPr>
                <a:defRPr/>
              </a:pPr>
              <a:endParaRPr lang="en-US" dirty="0">
                <a:latin typeface="Calibri" pitchFamily="34" charset="0"/>
              </a:endParaRPr>
            </a:p>
          </p:txBody>
        </p:sp>
      </p:grpSp>
      <p:sp>
        <p:nvSpPr>
          <p:cNvPr id="16387" name="Rectangle 4"/>
          <p:cNvSpPr>
            <a:spLocks noGrp="1" noRot="1" noChangeAspect="1" noChangeArrowheads="1" noTextEdit="1"/>
          </p:cNvSpPr>
          <p:nvPr>
            <p:ph type="sldImg" idx="2"/>
          </p:nvPr>
        </p:nvSpPr>
        <p:spPr bwMode="auto">
          <a:xfrm>
            <a:off x="938213" y="360363"/>
            <a:ext cx="5600700" cy="4200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55" name="Rectangle 11"/>
          <p:cNvSpPr>
            <a:spLocks noGrp="1" noChangeArrowheads="1"/>
          </p:cNvSpPr>
          <p:nvPr>
            <p:ph type="hdr" sz="quarter"/>
          </p:nvPr>
        </p:nvSpPr>
        <p:spPr bwMode="auto">
          <a:xfrm>
            <a:off x="4533054" y="0"/>
            <a:ext cx="2773680" cy="188357"/>
          </a:xfrm>
          <a:prstGeom prst="rect">
            <a:avLst/>
          </a:prstGeom>
          <a:noFill/>
          <a:ln w="9525">
            <a:noFill/>
            <a:miter lim="800000"/>
            <a:headEnd/>
            <a:tailEnd/>
          </a:ln>
        </p:spPr>
        <p:txBody>
          <a:bodyPr vert="horz" wrap="square" lIns="100170" tIns="50085" rIns="100170" bIns="50085" numCol="1" anchor="t" anchorCtr="0" compatLnSpc="1">
            <a:prstTxWarp prst="textNoShape">
              <a:avLst/>
            </a:prstTxWarp>
          </a:bodyPr>
          <a:lstStyle>
            <a:lvl1pPr algn="r" defTabSz="1001854">
              <a:defRPr sz="800">
                <a:latin typeface="Tahoma" pitchFamily="34" charset="0"/>
              </a:defRPr>
            </a:lvl1pPr>
          </a:lstStyle>
          <a:p>
            <a:pPr>
              <a:defRPr/>
            </a:pPr>
            <a:r>
              <a:rPr lang="en-US" dirty="0"/>
              <a:t>Detailed Project Planning</a:t>
            </a:r>
          </a:p>
        </p:txBody>
      </p:sp>
      <p:sp>
        <p:nvSpPr>
          <p:cNvPr id="6156" name="Rectangle 12"/>
          <p:cNvSpPr>
            <a:spLocks noGrp="1" noChangeArrowheads="1"/>
          </p:cNvSpPr>
          <p:nvPr>
            <p:ph type="dt" idx="1"/>
          </p:nvPr>
        </p:nvSpPr>
        <p:spPr bwMode="auto">
          <a:xfrm>
            <a:off x="127000" y="9286162"/>
            <a:ext cx="3102187" cy="156686"/>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kumimoji="1" sz="800">
                <a:latin typeface="Tahoma" pitchFamily="34" charset="0"/>
              </a:defRPr>
            </a:lvl1pPr>
          </a:lstStyle>
          <a:p>
            <a:pPr>
              <a:defRPr/>
            </a:pPr>
            <a:r>
              <a:rPr lang="en-US" dirty="0"/>
              <a:t>DPP151_1204</a:t>
            </a:r>
          </a:p>
        </p:txBody>
      </p:sp>
      <p:sp>
        <p:nvSpPr>
          <p:cNvPr id="6157" name="Rectangle 13"/>
          <p:cNvSpPr>
            <a:spLocks noChangeArrowheads="1"/>
          </p:cNvSpPr>
          <p:nvPr/>
        </p:nvSpPr>
        <p:spPr bwMode="auto">
          <a:xfrm>
            <a:off x="4204547" y="9041130"/>
            <a:ext cx="3102187" cy="480060"/>
          </a:xfrm>
          <a:prstGeom prst="rect">
            <a:avLst/>
          </a:prstGeom>
          <a:noFill/>
          <a:ln w="9525">
            <a:noFill/>
            <a:miter lim="800000"/>
            <a:headEnd/>
            <a:tailEnd/>
          </a:ln>
          <a:effectLst/>
        </p:spPr>
        <p:txBody>
          <a:bodyPr lIns="96661" tIns="48331" rIns="96661" bIns="48331" anchor="b"/>
          <a:lstStyle/>
          <a:p>
            <a:pPr algn="r" eaLnBrk="1" hangingPunct="1">
              <a:defRPr/>
            </a:pPr>
            <a:fld id="{F6A0751F-3FEC-446C-8B3B-DBA453938F3D}" type="slidenum">
              <a:rPr kumimoji="1" lang="en-US" sz="800">
                <a:latin typeface="Tahoma" pitchFamily="34" charset="0"/>
              </a:rPr>
              <a:pPr algn="r" eaLnBrk="1" hangingPunct="1">
                <a:defRPr/>
              </a:pPr>
              <a:t>‹#›</a:t>
            </a:fld>
            <a:endParaRPr kumimoji="1" lang="en-US" sz="800" dirty="0">
              <a:latin typeface="Tahoma" pitchFamily="34" charset="0"/>
            </a:endParaRPr>
          </a:p>
        </p:txBody>
      </p:sp>
    </p:spTree>
    <p:extLst>
      <p:ext uri="{BB962C8B-B14F-4D97-AF65-F5344CB8AC3E}">
        <p14:creationId xmlns:p14="http://schemas.microsoft.com/office/powerpoint/2010/main" val="1386989726"/>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BC88C035-B9B0-4CC4-8631-1E2F9BBFE6E5}" type="slidenum">
              <a:rPr lang="en-US" smtClean="0"/>
              <a:pPr>
                <a:defRPr/>
              </a:pPr>
              <a:t>1</a:t>
            </a:fld>
            <a:endParaRPr lang="en-US" dirty="0"/>
          </a:p>
        </p:txBody>
      </p:sp>
    </p:spTree>
    <p:extLst>
      <p:ext uri="{BB962C8B-B14F-4D97-AF65-F5344CB8AC3E}">
        <p14:creationId xmlns:p14="http://schemas.microsoft.com/office/powerpoint/2010/main" val="907611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621213"/>
            <a:ext cx="5851525" cy="3779837"/>
          </a:xfrm>
          <a:prstGeom prst="rect">
            <a:avLst/>
          </a:prstGeom>
        </p:spPr>
        <p:txBody>
          <a:bodyPr/>
          <a:lstStyle/>
          <a:p>
            <a:endParaRPr lang="en-US" dirty="0"/>
          </a:p>
        </p:txBody>
      </p:sp>
      <p:sp>
        <p:nvSpPr>
          <p:cNvPr id="4" name="Header Placeholder 3"/>
          <p:cNvSpPr>
            <a:spLocks noGrp="1"/>
          </p:cNvSpPr>
          <p:nvPr>
            <p:ph type="hdr" sz="quarter"/>
          </p:nvPr>
        </p:nvSpPr>
        <p:spPr/>
        <p:txBody>
          <a:bodyPr/>
          <a:lstStyle/>
          <a:p>
            <a:pPr>
              <a:defRPr/>
            </a:pPr>
            <a:r>
              <a:rPr lang="en-US"/>
              <a:t>Detailed Project Planning</a:t>
            </a:r>
            <a:endParaRPr lang="en-US" dirty="0"/>
          </a:p>
        </p:txBody>
      </p:sp>
      <p:sp>
        <p:nvSpPr>
          <p:cNvPr id="5" name="Date Placeholder 4"/>
          <p:cNvSpPr>
            <a:spLocks noGrp="1"/>
          </p:cNvSpPr>
          <p:nvPr>
            <p:ph type="dt" idx="1"/>
          </p:nvPr>
        </p:nvSpPr>
        <p:spPr/>
        <p:txBody>
          <a:bodyPr/>
          <a:lstStyle/>
          <a:p>
            <a:pPr>
              <a:defRPr/>
            </a:pPr>
            <a:r>
              <a:rPr lang="en-US"/>
              <a:t>DPP151_1204</a:t>
            </a:r>
            <a:endParaRPr lang="en-US" dirty="0"/>
          </a:p>
        </p:txBody>
      </p:sp>
    </p:spTree>
    <p:extLst>
      <p:ext uri="{BB962C8B-B14F-4D97-AF65-F5344CB8AC3E}">
        <p14:creationId xmlns:p14="http://schemas.microsoft.com/office/powerpoint/2010/main" val="111299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621213"/>
            <a:ext cx="5851525" cy="3779837"/>
          </a:xfrm>
          <a:prstGeom prst="rect">
            <a:avLst/>
          </a:prstGeom>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Detailed Project Planning</a:t>
            </a:r>
          </a:p>
        </p:txBody>
      </p:sp>
      <p:sp>
        <p:nvSpPr>
          <p:cNvPr id="5" name="Date Placeholder 4"/>
          <p:cNvSpPr>
            <a:spLocks noGrp="1"/>
          </p:cNvSpPr>
          <p:nvPr>
            <p:ph type="dt" idx="1"/>
          </p:nvPr>
        </p:nvSpPr>
        <p:spPr/>
        <p:txBody>
          <a:bodyPr/>
          <a:lstStyle/>
          <a:p>
            <a:pPr>
              <a:defRPr/>
            </a:pPr>
            <a:r>
              <a:rPr lang="en-US" dirty="0"/>
              <a:t>DPP151_1204</a:t>
            </a:r>
          </a:p>
        </p:txBody>
      </p:sp>
    </p:spTree>
    <p:extLst>
      <p:ext uri="{BB962C8B-B14F-4D97-AF65-F5344CB8AC3E}">
        <p14:creationId xmlns:p14="http://schemas.microsoft.com/office/powerpoint/2010/main" val="1946156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621213"/>
            <a:ext cx="5851525" cy="3779837"/>
          </a:xfrm>
          <a:prstGeom prst="rect">
            <a:avLst/>
          </a:prstGeom>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Detailed Project Planning</a:t>
            </a:r>
          </a:p>
        </p:txBody>
      </p:sp>
      <p:sp>
        <p:nvSpPr>
          <p:cNvPr id="5" name="Date Placeholder 4"/>
          <p:cNvSpPr>
            <a:spLocks noGrp="1"/>
          </p:cNvSpPr>
          <p:nvPr>
            <p:ph type="dt" idx="1"/>
          </p:nvPr>
        </p:nvSpPr>
        <p:spPr/>
        <p:txBody>
          <a:bodyPr/>
          <a:lstStyle/>
          <a:p>
            <a:pPr>
              <a:defRPr/>
            </a:pPr>
            <a:r>
              <a:rPr lang="en-US" dirty="0"/>
              <a:t>DPP151_1204</a:t>
            </a:r>
          </a:p>
        </p:txBody>
      </p:sp>
    </p:spTree>
    <p:extLst>
      <p:ext uri="{BB962C8B-B14F-4D97-AF65-F5344CB8AC3E}">
        <p14:creationId xmlns:p14="http://schemas.microsoft.com/office/powerpoint/2010/main" val="3795992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621213"/>
            <a:ext cx="5851525" cy="3779837"/>
          </a:xfrm>
          <a:prstGeom prst="rect">
            <a:avLst/>
          </a:prstGeom>
        </p:spPr>
        <p:txBody>
          <a:bodyPr/>
          <a:lstStyle/>
          <a:p>
            <a:endParaRPr lang="en-US" dirty="0"/>
          </a:p>
        </p:txBody>
      </p:sp>
      <p:sp>
        <p:nvSpPr>
          <p:cNvPr id="4" name="Header Placeholder 3"/>
          <p:cNvSpPr>
            <a:spLocks noGrp="1"/>
          </p:cNvSpPr>
          <p:nvPr>
            <p:ph type="hdr" sz="quarter"/>
          </p:nvPr>
        </p:nvSpPr>
        <p:spPr/>
        <p:txBody>
          <a:bodyPr/>
          <a:lstStyle/>
          <a:p>
            <a:pPr>
              <a:defRPr/>
            </a:pPr>
            <a:r>
              <a:rPr lang="en-US"/>
              <a:t>Detailed Project Planning</a:t>
            </a:r>
            <a:endParaRPr lang="en-US" dirty="0"/>
          </a:p>
        </p:txBody>
      </p:sp>
      <p:sp>
        <p:nvSpPr>
          <p:cNvPr id="5" name="Date Placeholder 4"/>
          <p:cNvSpPr>
            <a:spLocks noGrp="1"/>
          </p:cNvSpPr>
          <p:nvPr>
            <p:ph type="dt" idx="1"/>
          </p:nvPr>
        </p:nvSpPr>
        <p:spPr/>
        <p:txBody>
          <a:bodyPr/>
          <a:lstStyle/>
          <a:p>
            <a:pPr>
              <a:defRPr/>
            </a:pPr>
            <a:r>
              <a:rPr lang="en-US"/>
              <a:t>DPP151_1204</a:t>
            </a:r>
            <a:endParaRPr lang="en-US" dirty="0"/>
          </a:p>
        </p:txBody>
      </p:sp>
    </p:spTree>
    <p:extLst>
      <p:ext uri="{BB962C8B-B14F-4D97-AF65-F5344CB8AC3E}">
        <p14:creationId xmlns:p14="http://schemas.microsoft.com/office/powerpoint/2010/main" val="200453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621213"/>
            <a:ext cx="5851525" cy="3779837"/>
          </a:xfrm>
          <a:prstGeom prst="rect">
            <a:avLst/>
          </a:prstGeom>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Detailed Project Planning</a:t>
            </a:r>
          </a:p>
        </p:txBody>
      </p:sp>
      <p:sp>
        <p:nvSpPr>
          <p:cNvPr id="5" name="Date Placeholder 4"/>
          <p:cNvSpPr>
            <a:spLocks noGrp="1"/>
          </p:cNvSpPr>
          <p:nvPr>
            <p:ph type="dt" idx="11"/>
          </p:nvPr>
        </p:nvSpPr>
        <p:spPr/>
        <p:txBody>
          <a:bodyPr/>
          <a:lstStyle/>
          <a:p>
            <a:pPr>
              <a:defRPr/>
            </a:pPr>
            <a:r>
              <a:rPr lang="en-US" dirty="0"/>
              <a:t>DPP151_1204</a:t>
            </a:r>
          </a:p>
        </p:txBody>
      </p:sp>
    </p:spTree>
    <p:extLst>
      <p:ext uri="{BB962C8B-B14F-4D97-AF65-F5344CB8AC3E}">
        <p14:creationId xmlns:p14="http://schemas.microsoft.com/office/powerpoint/2010/main" val="1092654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621213"/>
            <a:ext cx="5851525" cy="3779837"/>
          </a:xfrm>
          <a:prstGeom prst="rect">
            <a:avLst/>
          </a:prstGeom>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Detailed Project Planning</a:t>
            </a:r>
          </a:p>
        </p:txBody>
      </p:sp>
      <p:sp>
        <p:nvSpPr>
          <p:cNvPr id="5" name="Date Placeholder 4"/>
          <p:cNvSpPr>
            <a:spLocks noGrp="1"/>
          </p:cNvSpPr>
          <p:nvPr>
            <p:ph type="dt" idx="11"/>
          </p:nvPr>
        </p:nvSpPr>
        <p:spPr/>
        <p:txBody>
          <a:bodyPr/>
          <a:lstStyle/>
          <a:p>
            <a:pPr>
              <a:defRPr/>
            </a:pPr>
            <a:r>
              <a:rPr lang="en-US" dirty="0"/>
              <a:t>DPP151_1204</a:t>
            </a:r>
          </a:p>
        </p:txBody>
      </p:sp>
    </p:spTree>
    <p:extLst>
      <p:ext uri="{BB962C8B-B14F-4D97-AF65-F5344CB8AC3E}">
        <p14:creationId xmlns:p14="http://schemas.microsoft.com/office/powerpoint/2010/main" val="733399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621213"/>
            <a:ext cx="5851525" cy="3779837"/>
          </a:xfrm>
          <a:prstGeom prst="rect">
            <a:avLst/>
          </a:prstGeom>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Detailed Project Planning</a:t>
            </a:r>
          </a:p>
        </p:txBody>
      </p:sp>
      <p:sp>
        <p:nvSpPr>
          <p:cNvPr id="5" name="Date Placeholder 4"/>
          <p:cNvSpPr>
            <a:spLocks noGrp="1"/>
          </p:cNvSpPr>
          <p:nvPr>
            <p:ph type="dt" idx="11"/>
          </p:nvPr>
        </p:nvSpPr>
        <p:spPr/>
        <p:txBody>
          <a:bodyPr/>
          <a:lstStyle/>
          <a:p>
            <a:pPr>
              <a:defRPr/>
            </a:pPr>
            <a:r>
              <a:rPr lang="en-US" dirty="0"/>
              <a:t>DPP151_1204</a:t>
            </a:r>
          </a:p>
        </p:txBody>
      </p:sp>
    </p:spTree>
    <p:extLst>
      <p:ext uri="{BB962C8B-B14F-4D97-AF65-F5344CB8AC3E}">
        <p14:creationId xmlns:p14="http://schemas.microsoft.com/office/powerpoint/2010/main" val="309466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621213"/>
            <a:ext cx="5851525" cy="3779837"/>
          </a:xfrm>
          <a:prstGeom prst="rect">
            <a:avLst/>
          </a:prstGeom>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Detailed Project Planning</a:t>
            </a:r>
          </a:p>
        </p:txBody>
      </p:sp>
      <p:sp>
        <p:nvSpPr>
          <p:cNvPr id="5" name="Date Placeholder 4"/>
          <p:cNvSpPr>
            <a:spLocks noGrp="1"/>
          </p:cNvSpPr>
          <p:nvPr>
            <p:ph type="dt" idx="11"/>
          </p:nvPr>
        </p:nvSpPr>
        <p:spPr/>
        <p:txBody>
          <a:bodyPr/>
          <a:lstStyle/>
          <a:p>
            <a:pPr>
              <a:defRPr/>
            </a:pPr>
            <a:r>
              <a:rPr lang="en-US" dirty="0"/>
              <a:t>DPP151_1204</a:t>
            </a:r>
          </a:p>
        </p:txBody>
      </p:sp>
    </p:spTree>
    <p:extLst>
      <p:ext uri="{BB962C8B-B14F-4D97-AF65-F5344CB8AC3E}">
        <p14:creationId xmlns:p14="http://schemas.microsoft.com/office/powerpoint/2010/main" val="930942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621213"/>
            <a:ext cx="5851525" cy="3779837"/>
          </a:xfrm>
          <a:prstGeom prst="rect">
            <a:avLst/>
          </a:prstGeom>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Detailed Project Planning</a:t>
            </a:r>
          </a:p>
        </p:txBody>
      </p:sp>
      <p:sp>
        <p:nvSpPr>
          <p:cNvPr id="5" name="Date Placeholder 4"/>
          <p:cNvSpPr>
            <a:spLocks noGrp="1"/>
          </p:cNvSpPr>
          <p:nvPr>
            <p:ph type="dt" idx="11"/>
          </p:nvPr>
        </p:nvSpPr>
        <p:spPr/>
        <p:txBody>
          <a:bodyPr/>
          <a:lstStyle/>
          <a:p>
            <a:pPr>
              <a:defRPr/>
            </a:pPr>
            <a:r>
              <a:rPr lang="en-US" dirty="0"/>
              <a:t>DPP151_1204</a:t>
            </a:r>
          </a:p>
        </p:txBody>
      </p:sp>
    </p:spTree>
    <p:extLst>
      <p:ext uri="{BB962C8B-B14F-4D97-AF65-F5344CB8AC3E}">
        <p14:creationId xmlns:p14="http://schemas.microsoft.com/office/powerpoint/2010/main" val="1631402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112713"/>
            <a:ext cx="5032375" cy="3773487"/>
          </a:xfrm>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Tree>
    <p:extLst>
      <p:ext uri="{BB962C8B-B14F-4D97-AF65-F5344CB8AC3E}">
        <p14:creationId xmlns:p14="http://schemas.microsoft.com/office/powerpoint/2010/main" val="332412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112713"/>
            <a:ext cx="5032375" cy="3773487"/>
          </a:xfrm>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i="1" dirty="0"/>
              <a:t>How Systems Engineers Can Influence Without Authority?</a:t>
            </a:r>
            <a:endParaRPr lang="en-US" dirty="0"/>
          </a:p>
          <a:p>
            <a:r>
              <a:rPr lang="en-US" dirty="0"/>
              <a:t>Tim Boyd, Caltech Center for Technology and Management Education</a:t>
            </a:r>
          </a:p>
          <a:p>
            <a:r>
              <a:rPr lang="en-US" sz="1800" b="0" dirty="0">
                <a:effectLst/>
              </a:rPr>
              <a:t>A system engineer’s effectiveness is determined by how well they can influence others.  This presentation is on tools and techniques to increase your competence in the areas of communication, influence, and people problem-solving. The focus is on the real-life challenges systems experience in the workplace. </a:t>
            </a:r>
            <a:endParaRPr lang="en-US" b="1" dirty="0"/>
          </a:p>
          <a:p>
            <a:r>
              <a:rPr lang="en-US" sz="1800" b="0" dirty="0">
                <a:effectLst/>
              </a:rPr>
              <a:t>You will learn to:</a:t>
            </a:r>
            <a:endParaRPr lang="en-US" b="1" dirty="0"/>
          </a:p>
          <a:p>
            <a:pPr>
              <a:buFont typeface="Arial" panose="020B0604020202020204" pitchFamily="34" charset="0"/>
              <a:buChar char="•"/>
            </a:pPr>
            <a:r>
              <a:rPr lang="en-US" dirty="0"/>
              <a:t>Influence through trust, credibility, and respect... versus fear</a:t>
            </a:r>
          </a:p>
          <a:p>
            <a:pPr>
              <a:buFont typeface="Arial" panose="020B0604020202020204" pitchFamily="34" charset="0"/>
              <a:buChar char="•"/>
            </a:pPr>
            <a:r>
              <a:rPr lang="en-US" dirty="0"/>
              <a:t>Listen with empathy without giving up your position</a:t>
            </a:r>
          </a:p>
          <a:p>
            <a:pPr>
              <a:buFont typeface="Arial" panose="020B0604020202020204" pitchFamily="34" charset="0"/>
              <a:buChar char="•"/>
            </a:pPr>
            <a:r>
              <a:rPr lang="en-US" dirty="0"/>
              <a:t>Facilitate problem-solving in challenging situations</a:t>
            </a:r>
          </a:p>
          <a:p>
            <a:pPr>
              <a:buFont typeface="Arial" panose="020B0604020202020204" pitchFamily="34" charset="0"/>
              <a:buChar char="•"/>
            </a:pPr>
            <a:r>
              <a:rPr lang="en-US" dirty="0"/>
              <a:t>Exercise personal power to positively impact your team</a:t>
            </a:r>
          </a:p>
          <a:p>
            <a:pPr>
              <a:buFont typeface="Arial" panose="020B0604020202020204" pitchFamily="34" charset="0"/>
              <a:buChar char="•"/>
            </a:pPr>
            <a:r>
              <a:rPr lang="en-US" dirty="0"/>
              <a:t>Stay centered in conflicts to reduce tensions and set the stage for growth</a:t>
            </a:r>
          </a:p>
          <a:p>
            <a:endParaRPr lang="en-US" dirty="0"/>
          </a:p>
        </p:txBody>
      </p:sp>
    </p:spTree>
    <p:extLst>
      <p:ext uri="{BB962C8B-B14F-4D97-AF65-F5344CB8AC3E}">
        <p14:creationId xmlns:p14="http://schemas.microsoft.com/office/powerpoint/2010/main" val="2276827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621213"/>
            <a:ext cx="5851525" cy="3779837"/>
          </a:xfrm>
          <a:prstGeom prst="rect">
            <a:avLst/>
          </a:prstGeom>
        </p:spPr>
        <p:txBody>
          <a:bodyPr/>
          <a:lstStyle/>
          <a:p>
            <a:endParaRPr lang="en-US" dirty="0"/>
          </a:p>
        </p:txBody>
      </p:sp>
      <p:sp>
        <p:nvSpPr>
          <p:cNvPr id="4" name="Header Placeholder 3"/>
          <p:cNvSpPr>
            <a:spLocks noGrp="1"/>
          </p:cNvSpPr>
          <p:nvPr>
            <p:ph type="hdr" sz="quarter"/>
          </p:nvPr>
        </p:nvSpPr>
        <p:spPr/>
        <p:txBody>
          <a:bodyPr/>
          <a:lstStyle/>
          <a:p>
            <a:pPr>
              <a:defRPr/>
            </a:pPr>
            <a:r>
              <a:rPr lang="en-US"/>
              <a:t>Detailed Project Planning</a:t>
            </a:r>
            <a:endParaRPr lang="en-US" dirty="0"/>
          </a:p>
        </p:txBody>
      </p:sp>
      <p:sp>
        <p:nvSpPr>
          <p:cNvPr id="5" name="Date Placeholder 4"/>
          <p:cNvSpPr>
            <a:spLocks noGrp="1"/>
          </p:cNvSpPr>
          <p:nvPr>
            <p:ph type="dt" idx="1"/>
          </p:nvPr>
        </p:nvSpPr>
        <p:spPr/>
        <p:txBody>
          <a:bodyPr/>
          <a:lstStyle/>
          <a:p>
            <a:pPr>
              <a:defRPr/>
            </a:pPr>
            <a:r>
              <a:rPr lang="en-US"/>
              <a:t>DPP151_1204</a:t>
            </a:r>
            <a:endParaRPr lang="en-US" dirty="0"/>
          </a:p>
        </p:txBody>
      </p:sp>
    </p:spTree>
    <p:extLst>
      <p:ext uri="{BB962C8B-B14F-4D97-AF65-F5344CB8AC3E}">
        <p14:creationId xmlns:p14="http://schemas.microsoft.com/office/powerpoint/2010/main" val="2878578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112713"/>
            <a:ext cx="5032375" cy="3773487"/>
          </a:xfrm>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Tree>
    <p:extLst>
      <p:ext uri="{BB962C8B-B14F-4D97-AF65-F5344CB8AC3E}">
        <p14:creationId xmlns:p14="http://schemas.microsoft.com/office/powerpoint/2010/main" val="2143741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621213"/>
            <a:ext cx="5851525" cy="3779837"/>
          </a:xfrm>
          <a:prstGeom prst="rect">
            <a:avLst/>
          </a:prstGeom>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Detailed Project Planning</a:t>
            </a:r>
          </a:p>
        </p:txBody>
      </p:sp>
      <p:sp>
        <p:nvSpPr>
          <p:cNvPr id="5" name="Date Placeholder 4"/>
          <p:cNvSpPr>
            <a:spLocks noGrp="1"/>
          </p:cNvSpPr>
          <p:nvPr>
            <p:ph type="dt" idx="1"/>
          </p:nvPr>
        </p:nvSpPr>
        <p:spPr/>
        <p:txBody>
          <a:bodyPr/>
          <a:lstStyle/>
          <a:p>
            <a:pPr>
              <a:defRPr/>
            </a:pPr>
            <a:r>
              <a:rPr lang="en-US" dirty="0"/>
              <a:t>DPP151_1204</a:t>
            </a:r>
          </a:p>
        </p:txBody>
      </p:sp>
    </p:spTree>
    <p:extLst>
      <p:ext uri="{BB962C8B-B14F-4D97-AF65-F5344CB8AC3E}">
        <p14:creationId xmlns:p14="http://schemas.microsoft.com/office/powerpoint/2010/main" val="3364255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621213"/>
            <a:ext cx="5851525" cy="3779837"/>
          </a:xfrm>
          <a:prstGeom prst="rect">
            <a:avLst/>
          </a:prstGeom>
        </p:spPr>
        <p:txBody>
          <a:bodyPr/>
          <a:lstStyle/>
          <a:p>
            <a:endParaRPr lang="en-US" dirty="0"/>
          </a:p>
        </p:txBody>
      </p:sp>
      <p:sp>
        <p:nvSpPr>
          <p:cNvPr id="4" name="Header Placeholder 3"/>
          <p:cNvSpPr>
            <a:spLocks noGrp="1"/>
          </p:cNvSpPr>
          <p:nvPr>
            <p:ph type="hdr" sz="quarter"/>
          </p:nvPr>
        </p:nvSpPr>
        <p:spPr/>
        <p:txBody>
          <a:bodyPr/>
          <a:lstStyle/>
          <a:p>
            <a:pPr>
              <a:defRPr/>
            </a:pPr>
            <a:r>
              <a:rPr lang="en-US"/>
              <a:t>Detailed Project Planning</a:t>
            </a:r>
            <a:endParaRPr lang="en-US" dirty="0"/>
          </a:p>
        </p:txBody>
      </p:sp>
      <p:sp>
        <p:nvSpPr>
          <p:cNvPr id="5" name="Date Placeholder 4"/>
          <p:cNvSpPr>
            <a:spLocks noGrp="1"/>
          </p:cNvSpPr>
          <p:nvPr>
            <p:ph type="dt" idx="1"/>
          </p:nvPr>
        </p:nvSpPr>
        <p:spPr/>
        <p:txBody>
          <a:bodyPr/>
          <a:lstStyle/>
          <a:p>
            <a:pPr>
              <a:defRPr/>
            </a:pPr>
            <a:r>
              <a:rPr lang="en-US"/>
              <a:t>DPP151_1204</a:t>
            </a:r>
            <a:endParaRPr lang="en-US" dirty="0"/>
          </a:p>
        </p:txBody>
      </p:sp>
    </p:spTree>
    <p:extLst>
      <p:ext uri="{BB962C8B-B14F-4D97-AF65-F5344CB8AC3E}">
        <p14:creationId xmlns:p14="http://schemas.microsoft.com/office/powerpoint/2010/main" val="1598656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6B6544-11A2-49AC-AB91-2B02BC9CC408}" type="slidenum">
              <a:rPr lang="en-US" smtClean="0"/>
              <a:t>3</a:t>
            </a:fld>
            <a:endParaRPr lang="en-US" dirty="0"/>
          </a:p>
        </p:txBody>
      </p:sp>
    </p:spTree>
    <p:extLst>
      <p:ext uri="{BB962C8B-B14F-4D97-AF65-F5344CB8AC3E}">
        <p14:creationId xmlns:p14="http://schemas.microsoft.com/office/powerpoint/2010/main" val="3363499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621213"/>
            <a:ext cx="5851525" cy="3779837"/>
          </a:xfrm>
          <a:prstGeom prst="rect">
            <a:avLst/>
          </a:prstGeom>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Detailed Project Planning</a:t>
            </a:r>
          </a:p>
        </p:txBody>
      </p:sp>
      <p:sp>
        <p:nvSpPr>
          <p:cNvPr id="5" name="Date Placeholder 4"/>
          <p:cNvSpPr>
            <a:spLocks noGrp="1"/>
          </p:cNvSpPr>
          <p:nvPr>
            <p:ph type="dt" idx="1"/>
          </p:nvPr>
        </p:nvSpPr>
        <p:spPr/>
        <p:txBody>
          <a:bodyPr/>
          <a:lstStyle/>
          <a:p>
            <a:pPr>
              <a:defRPr/>
            </a:pPr>
            <a:r>
              <a:rPr lang="en-US" dirty="0"/>
              <a:t>DPP151_1204</a:t>
            </a:r>
          </a:p>
        </p:txBody>
      </p:sp>
    </p:spTree>
    <p:extLst>
      <p:ext uri="{BB962C8B-B14F-4D97-AF65-F5344CB8AC3E}">
        <p14:creationId xmlns:p14="http://schemas.microsoft.com/office/powerpoint/2010/main" val="318359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A6C8C-04EE-4FE9-B81C-BA13C38FCA25}" type="slidenum">
              <a:rPr lang="en-US" smtClean="0"/>
              <a:t>5</a:t>
            </a:fld>
            <a:endParaRPr lang="en-US" dirty="0"/>
          </a:p>
        </p:txBody>
      </p:sp>
    </p:spTree>
    <p:extLst>
      <p:ext uri="{BB962C8B-B14F-4D97-AF65-F5344CB8AC3E}">
        <p14:creationId xmlns:p14="http://schemas.microsoft.com/office/powerpoint/2010/main" val="3190175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7C1899-0281-4675-B394-61ED49C54BA2}" type="slidenum">
              <a:rPr lang="en-US" smtClean="0"/>
              <a:t>6</a:t>
            </a:fld>
            <a:endParaRPr lang="en-US" dirty="0"/>
          </a:p>
        </p:txBody>
      </p:sp>
    </p:spTree>
    <p:extLst>
      <p:ext uri="{BB962C8B-B14F-4D97-AF65-F5344CB8AC3E}">
        <p14:creationId xmlns:p14="http://schemas.microsoft.com/office/powerpoint/2010/main" val="3968262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112713"/>
            <a:ext cx="5032375" cy="3773487"/>
          </a:xfrm>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Tree>
    <p:extLst>
      <p:ext uri="{BB962C8B-B14F-4D97-AF65-F5344CB8AC3E}">
        <p14:creationId xmlns:p14="http://schemas.microsoft.com/office/powerpoint/2010/main" val="3811258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621213"/>
            <a:ext cx="5851525" cy="3779837"/>
          </a:xfrm>
          <a:prstGeom prst="rect">
            <a:avLst/>
          </a:prstGeom>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Detailed Project Planning</a:t>
            </a:r>
          </a:p>
        </p:txBody>
      </p:sp>
      <p:sp>
        <p:nvSpPr>
          <p:cNvPr id="5" name="Date Placeholder 4"/>
          <p:cNvSpPr>
            <a:spLocks noGrp="1"/>
          </p:cNvSpPr>
          <p:nvPr>
            <p:ph type="dt" idx="1"/>
          </p:nvPr>
        </p:nvSpPr>
        <p:spPr/>
        <p:txBody>
          <a:bodyPr/>
          <a:lstStyle/>
          <a:p>
            <a:pPr>
              <a:defRPr/>
            </a:pPr>
            <a:r>
              <a:rPr lang="en-US" dirty="0"/>
              <a:t>DPP151_1204</a:t>
            </a:r>
          </a:p>
        </p:txBody>
      </p:sp>
    </p:spTree>
    <p:extLst>
      <p:ext uri="{BB962C8B-B14F-4D97-AF65-F5344CB8AC3E}">
        <p14:creationId xmlns:p14="http://schemas.microsoft.com/office/powerpoint/2010/main" val="3776230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112713"/>
            <a:ext cx="5032375" cy="3773487"/>
          </a:xfrm>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Tree>
    <p:extLst>
      <p:ext uri="{BB962C8B-B14F-4D97-AF65-F5344CB8AC3E}">
        <p14:creationId xmlns:p14="http://schemas.microsoft.com/office/powerpoint/2010/main" val="13105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6200"/>
            <a:ext cx="8229600" cy="914400"/>
          </a:xfrm>
        </p:spPr>
        <p:txBody>
          <a:bodyPr/>
          <a:lstStyle>
            <a:lvl1pPr>
              <a:defRPr>
                <a:latin typeface="Calibri" pitchFamily="34" charset="0"/>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457200" y="1143000"/>
            <a:ext cx="8229600" cy="5143500"/>
          </a:xfrm>
        </p:spPr>
        <p:txBody>
          <a:bodyPr>
            <a:normAutofit/>
          </a:bodyPr>
          <a:lstStyle>
            <a:lvl1pPr marL="225425" indent="-225425">
              <a:defRPr>
                <a:latin typeface="Calibri" pitchFamily="34" charset="0"/>
              </a:defRPr>
            </a:lvl1pPr>
            <a:lvl2pPr>
              <a:defRPr>
                <a:latin typeface="Calibri" pitchFamily="34" charset="0"/>
              </a:defRPr>
            </a:lvl2pPr>
            <a:lvl3pPr>
              <a:defRPr>
                <a:latin typeface="Calibri" pitchFamily="34" charset="0"/>
              </a:defRPr>
            </a:lvl3pPr>
          </a:lstStyle>
          <a:p>
            <a:pPr lvl="0"/>
            <a:r>
              <a:rPr lang="en-US"/>
              <a:t>Click to edit Master text styles</a:t>
            </a:r>
          </a:p>
          <a:p>
            <a:pPr lvl="1"/>
            <a:r>
              <a:rPr lang="en-US"/>
              <a:t>Second level</a:t>
            </a:r>
          </a:p>
          <a:p>
            <a:pPr lvl="2"/>
            <a:r>
              <a:rPr lang="en-US"/>
              <a:t>Third level</a:t>
            </a:r>
          </a:p>
        </p:txBody>
      </p:sp>
      <p:sp>
        <p:nvSpPr>
          <p:cNvPr id="7" name="Rectangle 9"/>
          <p:cNvSpPr>
            <a:spLocks noGrp="1" noChangeArrowheads="1"/>
          </p:cNvSpPr>
          <p:nvPr>
            <p:ph type="sldNum" sz="quarter" idx="4"/>
          </p:nvPr>
        </p:nvSpPr>
        <p:spPr bwMode="auto">
          <a:xfrm>
            <a:off x="4525966" y="6553200"/>
            <a:ext cx="609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00" b="0" i="0">
                <a:solidFill>
                  <a:schemeClr val="tx1"/>
                </a:solidFill>
                <a:latin typeface="Calibri" pitchFamily="34" charset="0"/>
                <a:ea typeface="ＭＳ Ｐゴシック" pitchFamily="34" charset="-128"/>
              </a:defRPr>
            </a:lvl1pPr>
          </a:lstStyle>
          <a:p>
            <a:pPr>
              <a:defRPr/>
            </a:pPr>
            <a:r>
              <a:rPr lang="en-US" dirty="0"/>
              <a:t>-</a:t>
            </a:r>
            <a:fld id="{546FFDF1-D303-4C47-914B-F273200D88F1}" type="slidenum">
              <a:rPr lang="en-US" smtClean="0"/>
              <a:pPr>
                <a:defRPr/>
              </a:pPr>
              <a:t>‹#›</a:t>
            </a:fld>
            <a:endParaRPr lang="en-US" dirty="0"/>
          </a:p>
        </p:txBody>
      </p:sp>
      <p:sp>
        <p:nvSpPr>
          <p:cNvPr id="10" name="Footer Placeholder 1"/>
          <p:cNvSpPr>
            <a:spLocks noGrp="1"/>
          </p:cNvSpPr>
          <p:nvPr>
            <p:ph type="ftr" sz="quarter" idx="3"/>
          </p:nvPr>
        </p:nvSpPr>
        <p:spPr>
          <a:xfrm>
            <a:off x="3474156" y="6553200"/>
            <a:ext cx="1219200" cy="228600"/>
          </a:xfrm>
          <a:prstGeom prst="rect">
            <a:avLst/>
          </a:prstGeom>
        </p:spPr>
        <p:txBody>
          <a:bodyPr vert="horz" lIns="91440" tIns="45720" rIns="91440" bIns="45720" rtlCol="0" anchor="ctr" anchorCtr="0"/>
          <a:lstStyle>
            <a:lvl1pPr algn="r">
              <a:defRPr sz="1100" b="0" i="0">
                <a:solidFill>
                  <a:schemeClr val="tx1"/>
                </a:solidFill>
                <a:latin typeface="Calibri" pitchFamily="34" charset="0"/>
              </a:defRPr>
            </a:lvl1pPr>
          </a:lstStyle>
          <a:p>
            <a:r>
              <a:rPr lang="en-US" dirty="0"/>
              <a:t>Influencing/Boyd</a:t>
            </a:r>
          </a:p>
        </p:txBody>
      </p:sp>
    </p:spTree>
    <p:extLst>
      <p:ext uri="{BB962C8B-B14F-4D97-AF65-F5344CB8AC3E}">
        <p14:creationId xmlns:p14="http://schemas.microsoft.com/office/powerpoint/2010/main" val="4055408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ingle Content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6200"/>
            <a:ext cx="8229600" cy="914400"/>
          </a:xfrm>
        </p:spPr>
        <p:txBody>
          <a:bodyPr/>
          <a:lstStyle>
            <a:lvl1pPr>
              <a:defRPr>
                <a:latin typeface="Calibri" pitchFamily="34" charset="0"/>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457200" y="1159328"/>
            <a:ext cx="8229600" cy="5127171"/>
          </a:xfrm>
        </p:spPr>
        <p:txBody>
          <a:bodyPr>
            <a:normAutofit/>
          </a:bodyPr>
          <a:lstStyle>
            <a:lvl1pPr marL="0" indent="0">
              <a:spcBef>
                <a:spcPts val="2400"/>
              </a:spcBef>
              <a:buNone/>
              <a:defRPr b="0">
                <a:latin typeface="Calibri" pitchFamily="34" charset="0"/>
              </a:defRPr>
            </a:lvl1pPr>
            <a:lvl2pPr marL="231775" indent="-231775">
              <a:spcBef>
                <a:spcPts val="1200"/>
              </a:spcBef>
              <a:buFont typeface="Wingdings" panose="05000000000000000000" pitchFamily="2" charset="2"/>
              <a:buChar char="§"/>
              <a:defRPr sz="2400">
                <a:latin typeface="Calibri" pitchFamily="34" charset="0"/>
              </a:defRPr>
            </a:lvl2pPr>
            <a:lvl3pPr marL="576263" indent="-228600">
              <a:spcBef>
                <a:spcPts val="600"/>
              </a:spcBef>
              <a:buFont typeface="Arial" panose="020B0604020202020204" pitchFamily="34" charset="0"/>
              <a:buChar char="•"/>
              <a:defRPr sz="2000">
                <a:latin typeface="Calibri" pitchFamily="34" charset="0"/>
              </a:defRPr>
            </a:lvl3pPr>
          </a:lstStyle>
          <a:p>
            <a:pPr lvl="0"/>
            <a:r>
              <a:rPr lang="en-US"/>
              <a:t>Click to edit Master text styles</a:t>
            </a:r>
          </a:p>
          <a:p>
            <a:pPr lvl="1"/>
            <a:r>
              <a:rPr lang="en-US"/>
              <a:t>Second level</a:t>
            </a:r>
          </a:p>
          <a:p>
            <a:pPr lvl="2"/>
            <a:r>
              <a:rPr lang="en-US"/>
              <a:t>Third level</a:t>
            </a:r>
          </a:p>
        </p:txBody>
      </p:sp>
      <p:sp>
        <p:nvSpPr>
          <p:cNvPr id="7" name="Rectangle 9"/>
          <p:cNvSpPr>
            <a:spLocks noGrp="1" noChangeArrowheads="1"/>
          </p:cNvSpPr>
          <p:nvPr>
            <p:ph type="sldNum" sz="quarter" idx="4"/>
          </p:nvPr>
        </p:nvSpPr>
        <p:spPr bwMode="auto">
          <a:xfrm>
            <a:off x="4525966" y="6553200"/>
            <a:ext cx="609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00" b="0" i="0">
                <a:solidFill>
                  <a:schemeClr val="tx1"/>
                </a:solidFill>
                <a:latin typeface="Calibri" pitchFamily="34" charset="0"/>
                <a:ea typeface="ＭＳ Ｐゴシック" pitchFamily="34" charset="-128"/>
              </a:defRPr>
            </a:lvl1pPr>
          </a:lstStyle>
          <a:p>
            <a:pPr>
              <a:defRPr/>
            </a:pPr>
            <a:r>
              <a:rPr lang="en-US" dirty="0"/>
              <a:t>-</a:t>
            </a:r>
            <a:fld id="{9FF9BB60-2530-4163-9D90-3A57CD354123}" type="slidenum">
              <a:rPr lang="en-US" smtClean="0"/>
              <a:pPr>
                <a:defRPr/>
              </a:pPr>
              <a:t>‹#›</a:t>
            </a:fld>
            <a:endParaRPr lang="en-US" dirty="0"/>
          </a:p>
        </p:txBody>
      </p:sp>
      <p:sp>
        <p:nvSpPr>
          <p:cNvPr id="10" name="Footer Placeholder 1"/>
          <p:cNvSpPr>
            <a:spLocks noGrp="1"/>
          </p:cNvSpPr>
          <p:nvPr>
            <p:ph type="ftr" sz="quarter" idx="3"/>
          </p:nvPr>
        </p:nvSpPr>
        <p:spPr>
          <a:xfrm>
            <a:off x="3474156" y="6553200"/>
            <a:ext cx="1219200" cy="228600"/>
          </a:xfrm>
          <a:prstGeom prst="rect">
            <a:avLst/>
          </a:prstGeom>
        </p:spPr>
        <p:txBody>
          <a:bodyPr vert="horz" lIns="91440" tIns="45720" rIns="91440" bIns="45720" rtlCol="0" anchor="ctr" anchorCtr="0"/>
          <a:lstStyle>
            <a:lvl1pPr algn="r">
              <a:defRPr sz="1100" b="0" i="0">
                <a:solidFill>
                  <a:schemeClr val="tx1"/>
                </a:solidFill>
                <a:latin typeface="Calibri" pitchFamily="34" charset="0"/>
              </a:defRPr>
            </a:lvl1pPr>
          </a:lstStyle>
          <a:p>
            <a:r>
              <a:rPr lang="en-US" dirty="0"/>
              <a:t>Influencing/Boyd</a:t>
            </a:r>
          </a:p>
        </p:txBody>
      </p:sp>
    </p:spTree>
    <p:extLst>
      <p:ext uri="{BB962C8B-B14F-4D97-AF65-F5344CB8AC3E}">
        <p14:creationId xmlns:p14="http://schemas.microsoft.com/office/powerpoint/2010/main" val="2512022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lvl1pPr>
              <a:defRPr>
                <a:latin typeface="Calibri"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143000"/>
            <a:ext cx="4023360" cy="51435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63440" y="1143000"/>
            <a:ext cx="4023360" cy="51435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Rectangle 9"/>
          <p:cNvSpPr>
            <a:spLocks noGrp="1" noChangeArrowheads="1"/>
          </p:cNvSpPr>
          <p:nvPr>
            <p:ph type="sldNum" sz="quarter" idx="4"/>
          </p:nvPr>
        </p:nvSpPr>
        <p:spPr bwMode="auto">
          <a:xfrm>
            <a:off x="4525966" y="6553200"/>
            <a:ext cx="609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00" b="0" i="0">
                <a:solidFill>
                  <a:schemeClr val="tx1"/>
                </a:solidFill>
                <a:latin typeface="Calibri" pitchFamily="34" charset="0"/>
                <a:ea typeface="ＭＳ Ｐゴシック" pitchFamily="34" charset="-128"/>
              </a:defRPr>
            </a:lvl1pPr>
          </a:lstStyle>
          <a:p>
            <a:pPr>
              <a:defRPr/>
            </a:pPr>
            <a:r>
              <a:rPr lang="en-US" dirty="0"/>
              <a:t>-</a:t>
            </a:r>
            <a:fld id="{9E9A7E90-1EA8-4E14-9E2C-976ADCD59616}" type="slidenum">
              <a:rPr lang="en-US" smtClean="0"/>
              <a:pPr>
                <a:defRPr/>
              </a:pPr>
              <a:t>‹#›</a:t>
            </a:fld>
            <a:endParaRPr lang="en-US" dirty="0"/>
          </a:p>
        </p:txBody>
      </p:sp>
      <p:sp>
        <p:nvSpPr>
          <p:cNvPr id="8" name="Footer Placeholder 1"/>
          <p:cNvSpPr>
            <a:spLocks noGrp="1"/>
          </p:cNvSpPr>
          <p:nvPr>
            <p:ph type="ftr" sz="quarter" idx="3"/>
          </p:nvPr>
        </p:nvSpPr>
        <p:spPr>
          <a:xfrm>
            <a:off x="3474156" y="6553200"/>
            <a:ext cx="1219200" cy="228600"/>
          </a:xfrm>
          <a:prstGeom prst="rect">
            <a:avLst/>
          </a:prstGeom>
        </p:spPr>
        <p:txBody>
          <a:bodyPr vert="horz" lIns="91440" tIns="45720" rIns="91440" bIns="45720" rtlCol="0" anchor="ctr" anchorCtr="0"/>
          <a:lstStyle>
            <a:lvl1pPr algn="r">
              <a:defRPr sz="1100" b="0" i="0">
                <a:solidFill>
                  <a:schemeClr val="tx1"/>
                </a:solidFill>
                <a:latin typeface="Calibri" pitchFamily="34" charset="0"/>
              </a:defRPr>
            </a:lvl1pPr>
          </a:lstStyle>
          <a:p>
            <a:r>
              <a:rPr lang="en-US" dirty="0"/>
              <a:t>Influencing/Boyd</a:t>
            </a:r>
          </a:p>
        </p:txBody>
      </p:sp>
    </p:spTree>
    <p:extLst>
      <p:ext uri="{BB962C8B-B14F-4D97-AF65-F5344CB8AC3E}">
        <p14:creationId xmlns:p14="http://schemas.microsoft.com/office/powerpoint/2010/main" val="188121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eaders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lvl1pPr>
              <a:defRPr>
                <a:latin typeface="Calibri"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143000"/>
            <a:ext cx="4023360" cy="5091114"/>
          </a:xfrm>
        </p:spPr>
        <p:txBody>
          <a:bodyPr>
            <a:normAutofit/>
          </a:bodyPr>
          <a:lstStyle>
            <a:lvl1pPr marL="0" indent="0">
              <a:spcBef>
                <a:spcPts val="1600"/>
              </a:spcBef>
              <a:buNone/>
              <a:defRPr sz="2400" b="0" i="0">
                <a:solidFill>
                  <a:schemeClr val="tx2"/>
                </a:solidFill>
                <a:latin typeface="Calibri" pitchFamily="34" charset="0"/>
              </a:defRPr>
            </a:lvl1pPr>
            <a:lvl2pPr marL="231775" indent="-231775">
              <a:buClr>
                <a:schemeClr val="accent2"/>
              </a:buClr>
              <a:buFont typeface="Wingdings" panose="05000000000000000000" pitchFamily="2" charset="2"/>
              <a:buChar char="§"/>
              <a:defRPr sz="2400">
                <a:solidFill>
                  <a:schemeClr val="tx2"/>
                </a:solidFill>
                <a:latin typeface="Calibri" pitchFamily="34" charset="0"/>
              </a:defRPr>
            </a:lvl2pPr>
            <a:lvl3pPr marL="576263" indent="-228600">
              <a:spcBef>
                <a:spcPts val="600"/>
              </a:spcBef>
              <a:buClr>
                <a:schemeClr val="accent2"/>
              </a:buClr>
              <a:buFont typeface="Arial" panose="020B0604020202020204" pitchFamily="34" charset="0"/>
              <a:buChar char="•"/>
              <a:defRPr sz="2000">
                <a:solidFill>
                  <a:schemeClr val="tx2"/>
                </a:solidFill>
                <a:latin typeface="Calibri"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63440" y="1143000"/>
            <a:ext cx="4023360" cy="5091114"/>
          </a:xfrm>
        </p:spPr>
        <p:txBody>
          <a:bodyPr>
            <a:normAutofit/>
          </a:bodyPr>
          <a:lstStyle>
            <a:lvl1pPr marL="0" indent="0">
              <a:spcBef>
                <a:spcPts val="1600"/>
              </a:spcBef>
              <a:buNone/>
              <a:defRPr sz="2400" b="0" i="0">
                <a:solidFill>
                  <a:schemeClr val="tx2"/>
                </a:solidFill>
                <a:latin typeface="Calibri" pitchFamily="34" charset="0"/>
              </a:defRPr>
            </a:lvl1pPr>
            <a:lvl2pPr marL="225425" indent="-225425">
              <a:buClr>
                <a:schemeClr val="accent2"/>
              </a:buClr>
              <a:buFont typeface="Wingdings" panose="05000000000000000000" pitchFamily="2" charset="2"/>
              <a:buChar char="§"/>
              <a:defRPr sz="2400">
                <a:solidFill>
                  <a:schemeClr val="tx2"/>
                </a:solidFill>
                <a:latin typeface="Calibri" pitchFamily="34" charset="0"/>
              </a:defRPr>
            </a:lvl2pPr>
            <a:lvl3pPr marL="576263" indent="-228600">
              <a:spcBef>
                <a:spcPts val="600"/>
              </a:spcBef>
              <a:buClr>
                <a:schemeClr val="accent2"/>
              </a:buClr>
              <a:buFont typeface="Arial" panose="020B0604020202020204" pitchFamily="34" charset="0"/>
              <a:buChar char="•"/>
              <a:defRPr sz="2000">
                <a:solidFill>
                  <a:schemeClr val="tx2"/>
                </a:solidFill>
                <a:latin typeface="Calibri"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8" name="Rectangle 9"/>
          <p:cNvSpPr>
            <a:spLocks noGrp="1" noChangeArrowheads="1"/>
          </p:cNvSpPr>
          <p:nvPr>
            <p:ph type="sldNum" sz="quarter" idx="4"/>
          </p:nvPr>
        </p:nvSpPr>
        <p:spPr bwMode="auto">
          <a:xfrm>
            <a:off x="4525966" y="6553200"/>
            <a:ext cx="609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00" b="0" i="0">
                <a:solidFill>
                  <a:schemeClr val="tx1"/>
                </a:solidFill>
                <a:latin typeface="Calibri" pitchFamily="34" charset="0"/>
                <a:ea typeface="ＭＳ Ｐゴシック" pitchFamily="34" charset="-128"/>
              </a:defRPr>
            </a:lvl1pPr>
          </a:lstStyle>
          <a:p>
            <a:pPr>
              <a:defRPr/>
            </a:pPr>
            <a:r>
              <a:rPr lang="en-US" dirty="0"/>
              <a:t>-</a:t>
            </a:r>
            <a:fld id="{9FF9BB60-2530-4163-9D90-3A57CD354123}" type="slidenum">
              <a:rPr lang="en-US" smtClean="0"/>
              <a:pPr>
                <a:defRPr/>
              </a:pPr>
              <a:t>‹#›</a:t>
            </a:fld>
            <a:endParaRPr lang="en-US" dirty="0"/>
          </a:p>
        </p:txBody>
      </p:sp>
      <p:sp>
        <p:nvSpPr>
          <p:cNvPr id="9" name="Footer Placeholder 1"/>
          <p:cNvSpPr>
            <a:spLocks noGrp="1"/>
          </p:cNvSpPr>
          <p:nvPr>
            <p:ph type="ftr" sz="quarter" idx="3"/>
          </p:nvPr>
        </p:nvSpPr>
        <p:spPr>
          <a:xfrm>
            <a:off x="3474156" y="6553200"/>
            <a:ext cx="1219200" cy="228600"/>
          </a:xfrm>
          <a:prstGeom prst="rect">
            <a:avLst/>
          </a:prstGeom>
        </p:spPr>
        <p:txBody>
          <a:bodyPr vert="horz" lIns="91440" tIns="45720" rIns="91440" bIns="45720" rtlCol="0" anchor="ctr" anchorCtr="0"/>
          <a:lstStyle>
            <a:lvl1pPr algn="r">
              <a:defRPr sz="1100" b="0" i="0">
                <a:solidFill>
                  <a:schemeClr val="tx1"/>
                </a:solidFill>
                <a:latin typeface="Calibri" pitchFamily="34" charset="0"/>
              </a:defRPr>
            </a:lvl1pPr>
          </a:lstStyle>
          <a:p>
            <a:r>
              <a:rPr lang="en-US" dirty="0"/>
              <a:t>Influencing/Boyd</a:t>
            </a:r>
          </a:p>
        </p:txBody>
      </p:sp>
    </p:spTree>
    <p:extLst>
      <p:ext uri="{BB962C8B-B14F-4D97-AF65-F5344CB8AC3E}">
        <p14:creationId xmlns:p14="http://schemas.microsoft.com/office/powerpoint/2010/main" val="358288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1C23CB-8CA8-AE43-805F-0A6FF5D9667F}"/>
              </a:ext>
            </a:extLst>
          </p:cNvPr>
          <p:cNvSpPr/>
          <p:nvPr/>
        </p:nvSpPr>
        <p:spPr bwMode="auto">
          <a:xfrm>
            <a:off x="0" y="0"/>
            <a:ext cx="9161463" cy="990600"/>
          </a:xfrm>
          <a:prstGeom prst="rect">
            <a:avLst/>
          </a:prstGeom>
          <a:solidFill>
            <a:srgbClr val="003B4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Comic Sans MS" pitchFamily="66" charset="0"/>
            </a:endParaRPr>
          </a:p>
        </p:txBody>
      </p:sp>
      <p:sp>
        <p:nvSpPr>
          <p:cNvPr id="467970" name="Rectangle 2"/>
          <p:cNvSpPr>
            <a:spLocks noGrp="1" noChangeArrowheads="1"/>
          </p:cNvSpPr>
          <p:nvPr>
            <p:ph type="ctrTitle"/>
          </p:nvPr>
        </p:nvSpPr>
        <p:spPr>
          <a:xfrm>
            <a:off x="457200" y="1676400"/>
            <a:ext cx="8229600" cy="1752600"/>
          </a:xfrm>
        </p:spPr>
        <p:txBody>
          <a:bodyPr anchor="b" anchorCtr="0"/>
          <a:lstStyle>
            <a:lvl1pPr algn="ctr">
              <a:lnSpc>
                <a:spcPct val="90000"/>
              </a:lnSpc>
              <a:defRPr sz="4000">
                <a:solidFill>
                  <a:schemeClr val="accent3"/>
                </a:solidFill>
              </a:defRPr>
            </a:lvl1pPr>
          </a:lstStyle>
          <a:p>
            <a:r>
              <a:rPr lang="en-US"/>
              <a:t>Click to edit Master title style</a:t>
            </a:r>
            <a:endParaRPr lang="en-US" dirty="0"/>
          </a:p>
        </p:txBody>
      </p:sp>
      <p:sp>
        <p:nvSpPr>
          <p:cNvPr id="467971" name="Rectangle 3"/>
          <p:cNvSpPr>
            <a:spLocks noGrp="1" noChangeArrowheads="1"/>
          </p:cNvSpPr>
          <p:nvPr>
            <p:ph type="subTitle" idx="1"/>
          </p:nvPr>
        </p:nvSpPr>
        <p:spPr>
          <a:xfrm>
            <a:off x="457200" y="3809999"/>
            <a:ext cx="8229600" cy="2492829"/>
          </a:xfrm>
        </p:spPr>
        <p:txBody>
          <a:bodyPr anchor="t" anchorCtr="0">
            <a:normAutofit/>
          </a:bodyPr>
          <a:lstStyle>
            <a:lvl1pPr marL="0" indent="0" algn="ctr">
              <a:spcBef>
                <a:spcPts val="1000"/>
              </a:spcBef>
              <a:buFont typeface="Wingdings" pitchFamily="2" charset="2"/>
              <a:buNone/>
              <a:defRPr sz="2800">
                <a:solidFill>
                  <a:schemeClr val="tx2"/>
                </a:solidFill>
              </a:defRPr>
            </a:lvl1pPr>
          </a:lstStyle>
          <a:p>
            <a:r>
              <a:rPr lang="en-US"/>
              <a:t>Click to edit Master subtitle style</a:t>
            </a:r>
            <a:endParaRPr lang="en-US" dirty="0"/>
          </a:p>
        </p:txBody>
      </p:sp>
      <p:pic>
        <p:nvPicPr>
          <p:cNvPr id="10" name="Picture 9">
            <a:extLst>
              <a:ext uri="{FF2B5EF4-FFF2-40B4-BE49-F238E27FC236}">
                <a16:creationId xmlns:a16="http://schemas.microsoft.com/office/drawing/2014/main" id="{3FD696E7-9DE6-2843-A051-366DB8E97F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40343"/>
            <a:ext cx="5013781" cy="509915"/>
          </a:xfrm>
          <a:prstGeom prst="rect">
            <a:avLst/>
          </a:prstGeom>
        </p:spPr>
      </p:pic>
      <p:sp>
        <p:nvSpPr>
          <p:cNvPr id="9" name="Rectangle 9"/>
          <p:cNvSpPr>
            <a:spLocks noGrp="1" noChangeArrowheads="1"/>
          </p:cNvSpPr>
          <p:nvPr>
            <p:ph type="sldNum" sz="quarter" idx="4"/>
          </p:nvPr>
        </p:nvSpPr>
        <p:spPr bwMode="auto">
          <a:xfrm>
            <a:off x="4525966" y="6553200"/>
            <a:ext cx="609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00" b="0" i="0">
                <a:solidFill>
                  <a:schemeClr val="tx2"/>
                </a:solidFill>
                <a:latin typeface="Calibri" pitchFamily="34" charset="0"/>
                <a:ea typeface="ＭＳ Ｐゴシック" pitchFamily="34" charset="-128"/>
              </a:defRPr>
            </a:lvl1pPr>
          </a:lstStyle>
          <a:p>
            <a:pPr>
              <a:defRPr/>
            </a:pPr>
            <a:r>
              <a:rPr lang="en-US" dirty="0"/>
              <a:t>-</a:t>
            </a:r>
            <a:fld id="{9FF9BB60-2530-4163-9D90-3A57CD354123}" type="slidenum">
              <a:rPr lang="en-US" smtClean="0"/>
              <a:pPr>
                <a:defRPr/>
              </a:pPr>
              <a:t>‹#›</a:t>
            </a:fld>
            <a:endParaRPr lang="en-US" dirty="0"/>
          </a:p>
        </p:txBody>
      </p:sp>
      <p:sp>
        <p:nvSpPr>
          <p:cNvPr id="14" name="Footer Placeholder 1"/>
          <p:cNvSpPr>
            <a:spLocks noGrp="1"/>
          </p:cNvSpPr>
          <p:nvPr>
            <p:ph type="ftr" sz="quarter" idx="3"/>
          </p:nvPr>
        </p:nvSpPr>
        <p:spPr>
          <a:xfrm>
            <a:off x="3474156" y="6553200"/>
            <a:ext cx="1219200" cy="228600"/>
          </a:xfrm>
          <a:prstGeom prst="rect">
            <a:avLst/>
          </a:prstGeom>
        </p:spPr>
        <p:txBody>
          <a:bodyPr vert="horz" lIns="91440" tIns="45720" rIns="91440" bIns="45720" rtlCol="0" anchor="ctr" anchorCtr="0"/>
          <a:lstStyle>
            <a:lvl1pPr algn="r">
              <a:defRPr sz="1100" b="0" i="0">
                <a:solidFill>
                  <a:schemeClr val="tx2"/>
                </a:solidFill>
                <a:latin typeface="Calibri" pitchFamily="34" charset="0"/>
              </a:defRPr>
            </a:lvl1pPr>
          </a:lstStyle>
          <a:p>
            <a:r>
              <a:rPr lang="en-US" dirty="0"/>
              <a:t>Influencing/Boyd</a:t>
            </a:r>
          </a:p>
        </p:txBody>
      </p:sp>
    </p:spTree>
    <p:extLst>
      <p:ext uri="{BB962C8B-B14F-4D97-AF65-F5344CB8AC3E}">
        <p14:creationId xmlns:p14="http://schemas.microsoft.com/office/powerpoint/2010/main" val="1232176269"/>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467970" name="Rectangle 2"/>
          <p:cNvSpPr>
            <a:spLocks noGrp="1" noChangeArrowheads="1"/>
          </p:cNvSpPr>
          <p:nvPr>
            <p:ph type="ctrTitle"/>
          </p:nvPr>
        </p:nvSpPr>
        <p:spPr>
          <a:xfrm>
            <a:off x="457200" y="1676400"/>
            <a:ext cx="8229600" cy="1752600"/>
          </a:xfrm>
        </p:spPr>
        <p:txBody>
          <a:bodyPr anchor="b" anchorCtr="0"/>
          <a:lstStyle>
            <a:lvl1pPr algn="ctr">
              <a:lnSpc>
                <a:spcPct val="90000"/>
              </a:lnSpc>
              <a:defRPr sz="4000"/>
            </a:lvl1pPr>
          </a:lstStyle>
          <a:p>
            <a:r>
              <a:rPr lang="en-US"/>
              <a:t>Click to edit Master title style</a:t>
            </a:r>
            <a:endParaRPr lang="en-US" dirty="0"/>
          </a:p>
        </p:txBody>
      </p:sp>
      <p:sp>
        <p:nvSpPr>
          <p:cNvPr id="467971" name="Rectangle 3"/>
          <p:cNvSpPr>
            <a:spLocks noGrp="1" noChangeArrowheads="1"/>
          </p:cNvSpPr>
          <p:nvPr>
            <p:ph type="subTitle" idx="1"/>
          </p:nvPr>
        </p:nvSpPr>
        <p:spPr>
          <a:xfrm>
            <a:off x="457200" y="3810000"/>
            <a:ext cx="8229600" cy="2476500"/>
          </a:xfrm>
        </p:spPr>
        <p:txBody>
          <a:bodyPr anchor="t" anchorCtr="0">
            <a:normAutofit/>
          </a:bodyPr>
          <a:lstStyle>
            <a:lvl1pPr marL="0" indent="0" algn="ctr">
              <a:spcBef>
                <a:spcPts val="1000"/>
              </a:spcBef>
              <a:buFont typeface="Wingdings" pitchFamily="2" charset="2"/>
              <a:buNone/>
              <a:defRPr sz="2800">
                <a:solidFill>
                  <a:schemeClr val="tx2"/>
                </a:solidFill>
              </a:defRPr>
            </a:lvl1pPr>
          </a:lstStyle>
          <a:p>
            <a:r>
              <a:rPr lang="en-US"/>
              <a:t>Click to edit Master subtitle style</a:t>
            </a:r>
            <a:endParaRPr lang="en-US" dirty="0"/>
          </a:p>
        </p:txBody>
      </p:sp>
      <p:sp>
        <p:nvSpPr>
          <p:cNvPr id="6" name="Rectangle 9"/>
          <p:cNvSpPr>
            <a:spLocks noGrp="1" noChangeArrowheads="1"/>
          </p:cNvSpPr>
          <p:nvPr>
            <p:ph type="sldNum" sz="quarter" idx="4"/>
          </p:nvPr>
        </p:nvSpPr>
        <p:spPr bwMode="auto">
          <a:xfrm>
            <a:off x="4525966" y="6553200"/>
            <a:ext cx="609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00" b="0" i="0">
                <a:solidFill>
                  <a:schemeClr val="tx2"/>
                </a:solidFill>
                <a:latin typeface="Calibri" pitchFamily="34" charset="0"/>
                <a:ea typeface="ＭＳ Ｐゴシック" pitchFamily="34" charset="-128"/>
              </a:defRPr>
            </a:lvl1pPr>
          </a:lstStyle>
          <a:p>
            <a:pPr>
              <a:defRPr/>
            </a:pPr>
            <a:r>
              <a:rPr lang="en-US" dirty="0"/>
              <a:t>-</a:t>
            </a:r>
            <a:fld id="{9FF9BB60-2530-4163-9D90-3A57CD354123}" type="slidenum">
              <a:rPr lang="en-US" smtClean="0"/>
              <a:pPr>
                <a:defRPr/>
              </a:pPr>
              <a:t>‹#›</a:t>
            </a:fld>
            <a:endParaRPr lang="en-US" dirty="0"/>
          </a:p>
        </p:txBody>
      </p:sp>
      <p:sp>
        <p:nvSpPr>
          <p:cNvPr id="8" name="Footer Placeholder 1"/>
          <p:cNvSpPr>
            <a:spLocks noGrp="1"/>
          </p:cNvSpPr>
          <p:nvPr>
            <p:ph type="ftr" sz="quarter" idx="3"/>
          </p:nvPr>
        </p:nvSpPr>
        <p:spPr>
          <a:xfrm>
            <a:off x="3474156" y="6553200"/>
            <a:ext cx="1219200" cy="228600"/>
          </a:xfrm>
          <a:prstGeom prst="rect">
            <a:avLst/>
          </a:prstGeom>
        </p:spPr>
        <p:txBody>
          <a:bodyPr vert="horz" lIns="91440" tIns="45720" rIns="91440" bIns="45720" rtlCol="0" anchor="ctr" anchorCtr="0"/>
          <a:lstStyle>
            <a:lvl1pPr algn="r">
              <a:defRPr sz="1100" b="0" i="0">
                <a:solidFill>
                  <a:schemeClr val="tx2"/>
                </a:solidFill>
                <a:latin typeface="Calibri" pitchFamily="34" charset="0"/>
              </a:defRPr>
            </a:lvl1pPr>
          </a:lstStyle>
          <a:p>
            <a:r>
              <a:rPr lang="en-US" dirty="0"/>
              <a:t>Influencing/Boyd</a:t>
            </a:r>
          </a:p>
        </p:txBody>
      </p:sp>
    </p:spTree>
    <p:extLst>
      <p:ext uri="{BB962C8B-B14F-4D97-AF65-F5344CB8AC3E}">
        <p14:creationId xmlns:p14="http://schemas.microsoft.com/office/powerpoint/2010/main" val="1718181110"/>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Calibri" pitchFamily="34" charset="0"/>
              </a:defRPr>
            </a:lvl1pPr>
          </a:lstStyle>
          <a:p>
            <a:r>
              <a:rPr lang="en-US" dirty="0"/>
              <a:t>Click to edit </a:t>
            </a:r>
            <a:br>
              <a:rPr lang="en-US" dirty="0"/>
            </a:br>
            <a:r>
              <a:rPr lang="en-US" dirty="0"/>
              <a:t>Master title style</a:t>
            </a:r>
          </a:p>
        </p:txBody>
      </p:sp>
      <p:sp>
        <p:nvSpPr>
          <p:cNvPr id="6" name="Rectangle 9"/>
          <p:cNvSpPr>
            <a:spLocks noGrp="1" noChangeArrowheads="1"/>
          </p:cNvSpPr>
          <p:nvPr>
            <p:ph type="sldNum" sz="quarter" idx="4"/>
          </p:nvPr>
        </p:nvSpPr>
        <p:spPr bwMode="auto">
          <a:xfrm>
            <a:off x="4525966" y="6553200"/>
            <a:ext cx="609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00" b="0" i="0">
                <a:solidFill>
                  <a:schemeClr val="tx2"/>
                </a:solidFill>
                <a:latin typeface="Calibri" pitchFamily="34" charset="0"/>
                <a:ea typeface="ＭＳ Ｐゴシック" pitchFamily="34" charset="-128"/>
              </a:defRPr>
            </a:lvl1pPr>
          </a:lstStyle>
          <a:p>
            <a:pPr>
              <a:defRPr/>
            </a:pPr>
            <a:r>
              <a:rPr lang="en-US" dirty="0"/>
              <a:t>-</a:t>
            </a:r>
            <a:fld id="{68BAC362-590A-4AC5-A966-61F167B5022F}" type="slidenum">
              <a:rPr lang="en-US" smtClean="0"/>
              <a:pPr>
                <a:defRPr/>
              </a:pPr>
              <a:t>‹#›</a:t>
            </a:fld>
            <a:endParaRPr lang="en-US" dirty="0"/>
          </a:p>
        </p:txBody>
      </p:sp>
      <p:sp>
        <p:nvSpPr>
          <p:cNvPr id="8" name="Footer Placeholder 1"/>
          <p:cNvSpPr>
            <a:spLocks noGrp="1"/>
          </p:cNvSpPr>
          <p:nvPr>
            <p:ph type="ftr" sz="quarter" idx="3"/>
          </p:nvPr>
        </p:nvSpPr>
        <p:spPr>
          <a:xfrm>
            <a:off x="3474156" y="6553200"/>
            <a:ext cx="1219200" cy="228600"/>
          </a:xfrm>
          <a:prstGeom prst="rect">
            <a:avLst/>
          </a:prstGeom>
        </p:spPr>
        <p:txBody>
          <a:bodyPr vert="horz" lIns="91440" tIns="45720" rIns="91440" bIns="45720" rtlCol="0" anchor="ctr" anchorCtr="0"/>
          <a:lstStyle>
            <a:lvl1pPr algn="r">
              <a:defRPr sz="1100" b="0" i="0">
                <a:solidFill>
                  <a:schemeClr val="tx1"/>
                </a:solidFill>
                <a:latin typeface="Calibri" pitchFamily="34" charset="0"/>
              </a:defRPr>
            </a:lvl1pPr>
          </a:lstStyle>
          <a:p>
            <a:r>
              <a:rPr lang="en-US" dirty="0"/>
              <a:t>Influencing/Boyd</a:t>
            </a:r>
          </a:p>
        </p:txBody>
      </p:sp>
    </p:spTree>
    <p:extLst>
      <p:ext uri="{BB962C8B-B14F-4D97-AF65-F5344CB8AC3E}">
        <p14:creationId xmlns:p14="http://schemas.microsoft.com/office/powerpoint/2010/main" val="677020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9"/>
          <p:cNvSpPr>
            <a:spLocks noGrp="1" noChangeArrowheads="1"/>
          </p:cNvSpPr>
          <p:nvPr>
            <p:ph type="sldNum" sz="quarter" idx="4"/>
          </p:nvPr>
        </p:nvSpPr>
        <p:spPr bwMode="auto">
          <a:xfrm>
            <a:off x="4525966" y="6553200"/>
            <a:ext cx="609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00" b="0" i="0">
                <a:solidFill>
                  <a:schemeClr val="tx2"/>
                </a:solidFill>
                <a:latin typeface="Calibri" pitchFamily="34" charset="0"/>
                <a:ea typeface="ＭＳ Ｐゴシック" pitchFamily="34" charset="-128"/>
              </a:defRPr>
            </a:lvl1pPr>
          </a:lstStyle>
          <a:p>
            <a:pPr>
              <a:defRPr/>
            </a:pPr>
            <a:r>
              <a:rPr lang="en-US" dirty="0"/>
              <a:t>-</a:t>
            </a:r>
            <a:fld id="{9FF9BB60-2530-4163-9D90-3A57CD354123}" type="slidenum">
              <a:rPr lang="en-US" smtClean="0"/>
              <a:pPr>
                <a:defRPr/>
              </a:pPr>
              <a:t>‹#›</a:t>
            </a:fld>
            <a:endParaRPr lang="en-US" dirty="0"/>
          </a:p>
        </p:txBody>
      </p:sp>
      <p:sp>
        <p:nvSpPr>
          <p:cNvPr id="4" name="Footer Placeholder 1"/>
          <p:cNvSpPr>
            <a:spLocks noGrp="1"/>
          </p:cNvSpPr>
          <p:nvPr>
            <p:ph type="ftr" sz="quarter" idx="3"/>
          </p:nvPr>
        </p:nvSpPr>
        <p:spPr>
          <a:xfrm>
            <a:off x="3474156" y="6553200"/>
            <a:ext cx="1219200" cy="228600"/>
          </a:xfrm>
          <a:prstGeom prst="rect">
            <a:avLst/>
          </a:prstGeom>
        </p:spPr>
        <p:txBody>
          <a:bodyPr vert="horz" lIns="91440" tIns="45720" rIns="91440" bIns="45720" rtlCol="0" anchor="ctr" anchorCtr="0"/>
          <a:lstStyle>
            <a:lvl1pPr algn="r">
              <a:defRPr sz="1100" b="0" i="0">
                <a:solidFill>
                  <a:schemeClr val="tx1"/>
                </a:solidFill>
                <a:latin typeface="Calibri" pitchFamily="34" charset="0"/>
              </a:defRPr>
            </a:lvl1pPr>
          </a:lstStyle>
          <a:p>
            <a:r>
              <a:rPr lang="en-US" dirty="0"/>
              <a:t>Influencing/Boyd</a:t>
            </a:r>
          </a:p>
        </p:txBody>
      </p:sp>
    </p:spTree>
    <p:extLst>
      <p:ext uri="{BB962C8B-B14F-4D97-AF65-F5344CB8AC3E}">
        <p14:creationId xmlns:p14="http://schemas.microsoft.com/office/powerpoint/2010/main" val="195500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14" name="Straight Arrow Connector 13"/>
          <p:cNvCxnSpPr/>
          <p:nvPr/>
        </p:nvCxnSpPr>
        <p:spPr>
          <a:xfrm flipV="1">
            <a:off x="0" y="1524000"/>
            <a:ext cx="9144000" cy="12700"/>
          </a:xfrm>
          <a:prstGeom prst="straightConnector1">
            <a:avLst/>
          </a:prstGeom>
          <a:ln w="19050">
            <a:gradFill flip="none" rotWithShape="1">
              <a:gsLst>
                <a:gs pos="45000">
                  <a:schemeClr val="bg1">
                    <a:lumMod val="50000"/>
                  </a:schemeClr>
                </a:gs>
                <a:gs pos="50000">
                  <a:srgbClr val="008000"/>
                </a:gs>
              </a:gsLst>
              <a:lin ang="0" scaled="1"/>
              <a:tileRect/>
            </a:gradFill>
            <a:headEnd type="arrow"/>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userDrawn="1"/>
        </p:nvSpPr>
        <p:spPr>
          <a:xfrm>
            <a:off x="1407985" y="1337299"/>
            <a:ext cx="980397" cy="338554"/>
          </a:xfrm>
          <a:prstGeom prst="rect">
            <a:avLst/>
          </a:prstGeom>
          <a:solidFill>
            <a:schemeClr val="bg1"/>
          </a:solidFill>
        </p:spPr>
        <p:txBody>
          <a:bodyPr wrap="none" lIns="45720" rIns="45720" rtlCol="0">
            <a:spAutoFit/>
          </a:bodyPr>
          <a:lstStyle/>
          <a:p>
            <a:pPr algn="ctr"/>
            <a:r>
              <a:rPr lang="en-US" sz="1600" dirty="0">
                <a:solidFill>
                  <a:schemeClr val="accent1">
                    <a:lumMod val="50000"/>
                  </a:schemeClr>
                </a:solidFill>
                <a:latin typeface="Arial" pitchFamily="34" charset="0"/>
                <a:cs typeface="Arial" pitchFamily="34" charset="0"/>
              </a:rPr>
              <a:t>Executive</a:t>
            </a:r>
          </a:p>
        </p:txBody>
      </p:sp>
      <p:sp>
        <p:nvSpPr>
          <p:cNvPr id="118" name="TextBox 117"/>
          <p:cNvSpPr txBox="1"/>
          <p:nvPr userDrawn="1"/>
        </p:nvSpPr>
        <p:spPr>
          <a:xfrm>
            <a:off x="3787837" y="1337846"/>
            <a:ext cx="1530227" cy="338554"/>
          </a:xfrm>
          <a:prstGeom prst="rect">
            <a:avLst/>
          </a:prstGeom>
          <a:solidFill>
            <a:schemeClr val="bg1"/>
          </a:solidFill>
        </p:spPr>
        <p:txBody>
          <a:bodyPr wrap="none" lIns="45720" rIns="45720" rtlCol="0">
            <a:spAutoFit/>
          </a:bodyPr>
          <a:lstStyle/>
          <a:p>
            <a:pPr algn="ctr"/>
            <a:r>
              <a:rPr lang="en-US" sz="1600" dirty="0">
                <a:solidFill>
                  <a:schemeClr val="accent1">
                    <a:lumMod val="50000"/>
                  </a:schemeClr>
                </a:solidFill>
                <a:latin typeface="Arial" pitchFamily="34" charset="0"/>
                <a:cs typeface="Arial" pitchFamily="34" charset="0"/>
              </a:rPr>
              <a:t>Manager / Lead</a:t>
            </a:r>
          </a:p>
        </p:txBody>
      </p:sp>
      <p:sp>
        <p:nvSpPr>
          <p:cNvPr id="119" name="TextBox 118"/>
          <p:cNvSpPr txBox="1"/>
          <p:nvPr userDrawn="1"/>
        </p:nvSpPr>
        <p:spPr>
          <a:xfrm>
            <a:off x="6595650" y="1337846"/>
            <a:ext cx="1219245" cy="338554"/>
          </a:xfrm>
          <a:prstGeom prst="rect">
            <a:avLst/>
          </a:prstGeom>
          <a:solidFill>
            <a:schemeClr val="bg1"/>
          </a:solidFill>
        </p:spPr>
        <p:txBody>
          <a:bodyPr wrap="none" lIns="45720" rIns="45720" rtlCol="0">
            <a:spAutoFit/>
          </a:bodyPr>
          <a:lstStyle/>
          <a:p>
            <a:pPr algn="ctr"/>
            <a:r>
              <a:rPr lang="en-US" sz="1600" dirty="0">
                <a:solidFill>
                  <a:schemeClr val="accent1">
                    <a:lumMod val="50000"/>
                  </a:schemeClr>
                </a:solidFill>
                <a:latin typeface="Arial" pitchFamily="34" charset="0"/>
                <a:cs typeface="Arial" pitchFamily="34" charset="0"/>
              </a:rPr>
              <a:t>Professional</a:t>
            </a:r>
          </a:p>
        </p:txBody>
      </p:sp>
      <p:sp>
        <p:nvSpPr>
          <p:cNvPr id="15" name="TextBox 14"/>
          <p:cNvSpPr txBox="1"/>
          <p:nvPr/>
        </p:nvSpPr>
        <p:spPr>
          <a:xfrm>
            <a:off x="25578" y="1308100"/>
            <a:ext cx="1316386" cy="261610"/>
          </a:xfrm>
          <a:prstGeom prst="rect">
            <a:avLst/>
          </a:prstGeom>
          <a:noFill/>
        </p:spPr>
        <p:txBody>
          <a:bodyPr wrap="none" rtlCol="0">
            <a:spAutoFit/>
          </a:bodyPr>
          <a:lstStyle/>
          <a:p>
            <a:r>
              <a:rPr lang="en-US" sz="1100" dirty="0">
                <a:solidFill>
                  <a:schemeClr val="bg2">
                    <a:lumMod val="50000"/>
                  </a:schemeClr>
                </a:solidFill>
                <a:latin typeface="Arial" pitchFamily="34" charset="0"/>
                <a:cs typeface="Arial" pitchFamily="34" charset="0"/>
              </a:rPr>
              <a:t>Highly Managerial</a:t>
            </a:r>
          </a:p>
        </p:txBody>
      </p:sp>
      <p:sp>
        <p:nvSpPr>
          <p:cNvPr id="22" name="TextBox 21"/>
          <p:cNvSpPr txBox="1"/>
          <p:nvPr/>
        </p:nvSpPr>
        <p:spPr>
          <a:xfrm>
            <a:off x="7937500" y="1295400"/>
            <a:ext cx="1223412" cy="261610"/>
          </a:xfrm>
          <a:prstGeom prst="rect">
            <a:avLst/>
          </a:prstGeom>
          <a:noFill/>
        </p:spPr>
        <p:txBody>
          <a:bodyPr wrap="none" rtlCol="0">
            <a:spAutoFit/>
          </a:bodyPr>
          <a:lstStyle/>
          <a:p>
            <a:r>
              <a:rPr lang="en-US" sz="1100" dirty="0">
                <a:latin typeface="Arial" pitchFamily="34" charset="0"/>
                <a:cs typeface="Arial" pitchFamily="34" charset="0"/>
              </a:rPr>
              <a:t>Highly Technical</a:t>
            </a:r>
          </a:p>
        </p:txBody>
      </p:sp>
      <p:sp>
        <p:nvSpPr>
          <p:cNvPr id="99" name="Rounded Rectangle 98"/>
          <p:cNvSpPr/>
          <p:nvPr userDrawn="1"/>
        </p:nvSpPr>
        <p:spPr>
          <a:xfrm>
            <a:off x="8463164" y="1919139"/>
            <a:ext cx="874527" cy="902678"/>
          </a:xfrm>
          <a:prstGeom prst="roundRect">
            <a:avLst/>
          </a:prstGeom>
          <a:noFill/>
          <a:ln>
            <a:noFill/>
            <a:prstDash val="sysDash"/>
          </a:ln>
        </p:spPr>
        <p:style>
          <a:lnRef idx="2">
            <a:schemeClr val="accent1"/>
          </a:lnRef>
          <a:fillRef idx="1">
            <a:schemeClr val="lt1"/>
          </a:fillRef>
          <a:effectRef idx="0">
            <a:schemeClr val="accent1"/>
          </a:effectRef>
          <a:fontRef idx="minor">
            <a:schemeClr val="dk1"/>
          </a:fontRef>
        </p:style>
        <p:txBody>
          <a:bodyPr tIns="0" rtlCol="0" anchor="ctr" anchorCtr="0"/>
          <a:lstStyle/>
          <a:p>
            <a:pPr algn="l"/>
            <a:r>
              <a:rPr lang="en-US" sz="1400" dirty="0">
                <a:solidFill>
                  <a:schemeClr val="tx1"/>
                </a:solidFill>
              </a:rPr>
              <a:t>T6</a:t>
            </a:r>
          </a:p>
        </p:txBody>
      </p:sp>
      <p:sp>
        <p:nvSpPr>
          <p:cNvPr id="52" name="Freeform 51"/>
          <p:cNvSpPr/>
          <p:nvPr/>
        </p:nvSpPr>
        <p:spPr>
          <a:xfrm>
            <a:off x="90459" y="1694822"/>
            <a:ext cx="4227116" cy="3350620"/>
          </a:xfrm>
          <a:custGeom>
            <a:avLst/>
            <a:gdLst>
              <a:gd name="connsiteX0" fmla="*/ 4213781 w 4213781"/>
              <a:gd name="connsiteY0" fmla="*/ 3327662 h 3327662"/>
              <a:gd name="connsiteX1" fmla="*/ 1668544 w 4213781"/>
              <a:gd name="connsiteY1" fmla="*/ 0 h 3327662"/>
              <a:gd name="connsiteX2" fmla="*/ 0 w 4213781"/>
              <a:gd name="connsiteY2" fmla="*/ 9427 h 3327662"/>
              <a:gd name="connsiteX3" fmla="*/ 4213781 w 4213781"/>
              <a:gd name="connsiteY3" fmla="*/ 3327662 h 3327662"/>
              <a:gd name="connsiteX0" fmla="*/ 4213781 w 4213781"/>
              <a:gd name="connsiteY0" fmla="*/ 3339092 h 3339092"/>
              <a:gd name="connsiteX1" fmla="*/ 1668544 w 4213781"/>
              <a:gd name="connsiteY1" fmla="*/ 0 h 3339092"/>
              <a:gd name="connsiteX2" fmla="*/ 0 w 4213781"/>
              <a:gd name="connsiteY2" fmla="*/ 9427 h 3339092"/>
              <a:gd name="connsiteX3" fmla="*/ 4213781 w 4213781"/>
              <a:gd name="connsiteY3" fmla="*/ 3339092 h 3339092"/>
              <a:gd name="connsiteX0" fmla="*/ 4217591 w 4217591"/>
              <a:gd name="connsiteY0" fmla="*/ 3341095 h 3341095"/>
              <a:gd name="connsiteX1" fmla="*/ 1672354 w 4217591"/>
              <a:gd name="connsiteY1" fmla="*/ 2003 h 3341095"/>
              <a:gd name="connsiteX2" fmla="*/ 0 w 4217591"/>
              <a:gd name="connsiteY2" fmla="*/ 0 h 3341095"/>
              <a:gd name="connsiteX3" fmla="*/ 4217591 w 4217591"/>
              <a:gd name="connsiteY3" fmla="*/ 3341095 h 3341095"/>
              <a:gd name="connsiteX0" fmla="*/ 4217591 w 4217591"/>
              <a:gd name="connsiteY0" fmla="*/ 3341095 h 3341095"/>
              <a:gd name="connsiteX1" fmla="*/ 1681879 w 4217591"/>
              <a:gd name="connsiteY1" fmla="*/ 5178 h 3341095"/>
              <a:gd name="connsiteX2" fmla="*/ 0 w 4217591"/>
              <a:gd name="connsiteY2" fmla="*/ 0 h 3341095"/>
              <a:gd name="connsiteX3" fmla="*/ 4217591 w 4217591"/>
              <a:gd name="connsiteY3" fmla="*/ 3341095 h 3341095"/>
              <a:gd name="connsiteX0" fmla="*/ 4227116 w 4227116"/>
              <a:gd name="connsiteY0" fmla="*/ 3350620 h 3350620"/>
              <a:gd name="connsiteX1" fmla="*/ 1681879 w 4227116"/>
              <a:gd name="connsiteY1" fmla="*/ 5178 h 3350620"/>
              <a:gd name="connsiteX2" fmla="*/ 0 w 4227116"/>
              <a:gd name="connsiteY2" fmla="*/ 0 h 3350620"/>
              <a:gd name="connsiteX3" fmla="*/ 4227116 w 4227116"/>
              <a:gd name="connsiteY3" fmla="*/ 3350620 h 3350620"/>
            </a:gdLst>
            <a:ahLst/>
            <a:cxnLst>
              <a:cxn ang="0">
                <a:pos x="connsiteX0" y="connsiteY0"/>
              </a:cxn>
              <a:cxn ang="0">
                <a:pos x="connsiteX1" y="connsiteY1"/>
              </a:cxn>
              <a:cxn ang="0">
                <a:pos x="connsiteX2" y="connsiteY2"/>
              </a:cxn>
              <a:cxn ang="0">
                <a:pos x="connsiteX3" y="connsiteY3"/>
              </a:cxn>
            </a:cxnLst>
            <a:rect l="l" t="t" r="r" b="b"/>
            <a:pathLst>
              <a:path w="4227116" h="3350620">
                <a:moveTo>
                  <a:pt x="4227116" y="3350620"/>
                </a:moveTo>
                <a:lnTo>
                  <a:pt x="1681879" y="5178"/>
                </a:lnTo>
                <a:lnTo>
                  <a:pt x="0" y="0"/>
                </a:lnTo>
                <a:lnTo>
                  <a:pt x="4227116" y="3350620"/>
                </a:lnTo>
                <a:close/>
              </a:path>
            </a:pathLst>
          </a:custGeom>
          <a:solidFill>
            <a:srgbClr val="CC3399"/>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9" name="Freeform 48"/>
          <p:cNvSpPr/>
          <p:nvPr userDrawn="1"/>
        </p:nvSpPr>
        <p:spPr>
          <a:xfrm>
            <a:off x="4532548" y="1690453"/>
            <a:ext cx="2605732" cy="4376502"/>
          </a:xfrm>
          <a:custGeom>
            <a:avLst/>
            <a:gdLst>
              <a:gd name="connsiteX0" fmla="*/ 809625 w 2581275"/>
              <a:gd name="connsiteY0" fmla="*/ 9525 h 4352925"/>
              <a:gd name="connsiteX1" fmla="*/ 0 w 2581275"/>
              <a:gd name="connsiteY1" fmla="*/ 4352925 h 4352925"/>
              <a:gd name="connsiteX2" fmla="*/ 2581275 w 2581275"/>
              <a:gd name="connsiteY2" fmla="*/ 0 h 4352925"/>
              <a:gd name="connsiteX3" fmla="*/ 809625 w 2581275"/>
              <a:gd name="connsiteY3" fmla="*/ 9525 h 4352925"/>
              <a:gd name="connsiteX0" fmla="*/ 814152 w 2585802"/>
              <a:gd name="connsiteY0" fmla="*/ 9525 h 4361979"/>
              <a:gd name="connsiteX1" fmla="*/ 0 w 2585802"/>
              <a:gd name="connsiteY1" fmla="*/ 4361979 h 4361979"/>
              <a:gd name="connsiteX2" fmla="*/ 2585802 w 2585802"/>
              <a:gd name="connsiteY2" fmla="*/ 0 h 4361979"/>
              <a:gd name="connsiteX3" fmla="*/ 814152 w 2585802"/>
              <a:gd name="connsiteY3" fmla="*/ 9525 h 4361979"/>
              <a:gd name="connsiteX0" fmla="*/ 814152 w 2599382"/>
              <a:gd name="connsiteY0" fmla="*/ 4998 h 4357452"/>
              <a:gd name="connsiteX1" fmla="*/ 0 w 2599382"/>
              <a:gd name="connsiteY1" fmla="*/ 4357452 h 4357452"/>
              <a:gd name="connsiteX2" fmla="*/ 2599382 w 2599382"/>
              <a:gd name="connsiteY2" fmla="*/ 0 h 4357452"/>
              <a:gd name="connsiteX3" fmla="*/ 814152 w 2599382"/>
              <a:gd name="connsiteY3" fmla="*/ 4998 h 4357452"/>
              <a:gd name="connsiteX0" fmla="*/ 817327 w 2602557"/>
              <a:gd name="connsiteY0" fmla="*/ 4998 h 4366977"/>
              <a:gd name="connsiteX1" fmla="*/ 0 w 2602557"/>
              <a:gd name="connsiteY1" fmla="*/ 4366977 h 4366977"/>
              <a:gd name="connsiteX2" fmla="*/ 2602557 w 2602557"/>
              <a:gd name="connsiteY2" fmla="*/ 0 h 4366977"/>
              <a:gd name="connsiteX3" fmla="*/ 817327 w 2602557"/>
              <a:gd name="connsiteY3" fmla="*/ 4998 h 4366977"/>
              <a:gd name="connsiteX0" fmla="*/ 817327 w 2602557"/>
              <a:gd name="connsiteY0" fmla="*/ 0 h 4371504"/>
              <a:gd name="connsiteX1" fmla="*/ 0 w 2602557"/>
              <a:gd name="connsiteY1" fmla="*/ 4371504 h 4371504"/>
              <a:gd name="connsiteX2" fmla="*/ 2602557 w 2602557"/>
              <a:gd name="connsiteY2" fmla="*/ 4527 h 4371504"/>
              <a:gd name="connsiteX3" fmla="*/ 817327 w 2602557"/>
              <a:gd name="connsiteY3" fmla="*/ 0 h 4371504"/>
              <a:gd name="connsiteX0" fmla="*/ 817327 w 2605732"/>
              <a:gd name="connsiteY0" fmla="*/ 4998 h 4376502"/>
              <a:gd name="connsiteX1" fmla="*/ 0 w 2605732"/>
              <a:gd name="connsiteY1" fmla="*/ 4376502 h 4376502"/>
              <a:gd name="connsiteX2" fmla="*/ 2605732 w 2605732"/>
              <a:gd name="connsiteY2" fmla="*/ 0 h 4376502"/>
              <a:gd name="connsiteX3" fmla="*/ 817327 w 2605732"/>
              <a:gd name="connsiteY3" fmla="*/ 4998 h 4376502"/>
            </a:gdLst>
            <a:ahLst/>
            <a:cxnLst>
              <a:cxn ang="0">
                <a:pos x="connsiteX0" y="connsiteY0"/>
              </a:cxn>
              <a:cxn ang="0">
                <a:pos x="connsiteX1" y="connsiteY1"/>
              </a:cxn>
              <a:cxn ang="0">
                <a:pos x="connsiteX2" y="connsiteY2"/>
              </a:cxn>
              <a:cxn ang="0">
                <a:pos x="connsiteX3" y="connsiteY3"/>
              </a:cxn>
            </a:cxnLst>
            <a:rect l="l" t="t" r="r" b="b"/>
            <a:pathLst>
              <a:path w="2605732" h="4376502">
                <a:moveTo>
                  <a:pt x="817327" y="4998"/>
                </a:moveTo>
                <a:lnTo>
                  <a:pt x="0" y="4376502"/>
                </a:lnTo>
                <a:lnTo>
                  <a:pt x="2605732" y="0"/>
                </a:lnTo>
                <a:lnTo>
                  <a:pt x="817327" y="4998"/>
                </a:lnTo>
                <a:close/>
              </a:path>
            </a:pathLst>
          </a:custGeom>
          <a:solidFill>
            <a:srgbClr val="FFC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1" name="Freeform 50"/>
          <p:cNvSpPr/>
          <p:nvPr/>
        </p:nvSpPr>
        <p:spPr>
          <a:xfrm>
            <a:off x="1762812" y="1696826"/>
            <a:ext cx="2555063" cy="3358357"/>
          </a:xfrm>
          <a:custGeom>
            <a:avLst/>
            <a:gdLst>
              <a:gd name="connsiteX0" fmla="*/ 2545237 w 2545237"/>
              <a:gd name="connsiteY0" fmla="*/ 3346515 h 3346515"/>
              <a:gd name="connsiteX1" fmla="*/ 1847654 w 2545237"/>
              <a:gd name="connsiteY1" fmla="*/ 9427 h 3346515"/>
              <a:gd name="connsiteX2" fmla="*/ 0 w 2545237"/>
              <a:gd name="connsiteY2" fmla="*/ 0 h 3346515"/>
              <a:gd name="connsiteX3" fmla="*/ 2545237 w 2545237"/>
              <a:gd name="connsiteY3" fmla="*/ 3346515 h 3346515"/>
              <a:gd name="connsiteX0" fmla="*/ 2545237 w 2545237"/>
              <a:gd name="connsiteY0" fmla="*/ 3350089 h 3350089"/>
              <a:gd name="connsiteX1" fmla="*/ 1851987 w 2545237"/>
              <a:gd name="connsiteY1" fmla="*/ 0 h 3350089"/>
              <a:gd name="connsiteX2" fmla="*/ 0 w 2545237"/>
              <a:gd name="connsiteY2" fmla="*/ 3574 h 3350089"/>
              <a:gd name="connsiteX3" fmla="*/ 2545237 w 2545237"/>
              <a:gd name="connsiteY3" fmla="*/ 3350089 h 3350089"/>
              <a:gd name="connsiteX0" fmla="*/ 2545237 w 2545237"/>
              <a:gd name="connsiteY0" fmla="*/ 3346515 h 3346515"/>
              <a:gd name="connsiteX1" fmla="*/ 1847653 w 2545237"/>
              <a:gd name="connsiteY1" fmla="*/ 9427 h 3346515"/>
              <a:gd name="connsiteX2" fmla="*/ 0 w 2545237"/>
              <a:gd name="connsiteY2" fmla="*/ 0 h 3346515"/>
              <a:gd name="connsiteX3" fmla="*/ 2545237 w 2545237"/>
              <a:gd name="connsiteY3" fmla="*/ 3346515 h 3346515"/>
              <a:gd name="connsiteX0" fmla="*/ 2545237 w 2545237"/>
              <a:gd name="connsiteY0" fmla="*/ 3346515 h 3346515"/>
              <a:gd name="connsiteX1" fmla="*/ 1847653 w 2545237"/>
              <a:gd name="connsiteY1" fmla="*/ 760 h 3346515"/>
              <a:gd name="connsiteX2" fmla="*/ 0 w 2545237"/>
              <a:gd name="connsiteY2" fmla="*/ 0 h 3346515"/>
              <a:gd name="connsiteX3" fmla="*/ 2545237 w 2545237"/>
              <a:gd name="connsiteY3" fmla="*/ 3346515 h 3346515"/>
              <a:gd name="connsiteX0" fmla="*/ 2558238 w 2558238"/>
              <a:gd name="connsiteY0" fmla="*/ 3355182 h 3355182"/>
              <a:gd name="connsiteX1" fmla="*/ 1847653 w 2558238"/>
              <a:gd name="connsiteY1" fmla="*/ 760 h 3355182"/>
              <a:gd name="connsiteX2" fmla="*/ 0 w 2558238"/>
              <a:gd name="connsiteY2" fmla="*/ 0 h 3355182"/>
              <a:gd name="connsiteX3" fmla="*/ 2558238 w 2558238"/>
              <a:gd name="connsiteY3" fmla="*/ 3355182 h 3355182"/>
              <a:gd name="connsiteX0" fmla="*/ 2555063 w 2555063"/>
              <a:gd name="connsiteY0" fmla="*/ 3358357 h 3358357"/>
              <a:gd name="connsiteX1" fmla="*/ 1847653 w 2555063"/>
              <a:gd name="connsiteY1" fmla="*/ 760 h 3358357"/>
              <a:gd name="connsiteX2" fmla="*/ 0 w 2555063"/>
              <a:gd name="connsiteY2" fmla="*/ 0 h 3358357"/>
              <a:gd name="connsiteX3" fmla="*/ 2555063 w 2555063"/>
              <a:gd name="connsiteY3" fmla="*/ 3358357 h 3358357"/>
            </a:gdLst>
            <a:ahLst/>
            <a:cxnLst>
              <a:cxn ang="0">
                <a:pos x="connsiteX0" y="connsiteY0"/>
              </a:cxn>
              <a:cxn ang="0">
                <a:pos x="connsiteX1" y="connsiteY1"/>
              </a:cxn>
              <a:cxn ang="0">
                <a:pos x="connsiteX2" y="connsiteY2"/>
              </a:cxn>
              <a:cxn ang="0">
                <a:pos x="connsiteX3" y="connsiteY3"/>
              </a:cxn>
            </a:cxnLst>
            <a:rect l="l" t="t" r="r" b="b"/>
            <a:pathLst>
              <a:path w="2555063" h="3358357">
                <a:moveTo>
                  <a:pt x="2555063" y="3358357"/>
                </a:moveTo>
                <a:lnTo>
                  <a:pt x="1847653" y="760"/>
                </a:lnTo>
                <a:lnTo>
                  <a:pt x="0" y="0"/>
                </a:lnTo>
                <a:lnTo>
                  <a:pt x="2555063" y="3358357"/>
                </a:lnTo>
                <a:close/>
              </a:path>
            </a:pathLst>
          </a:custGeom>
          <a:solidFill>
            <a:srgbClr val="00B0F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3" name="Freeform 52"/>
          <p:cNvSpPr/>
          <p:nvPr/>
        </p:nvSpPr>
        <p:spPr>
          <a:xfrm>
            <a:off x="3584968" y="1696040"/>
            <a:ext cx="1790112" cy="4371385"/>
          </a:xfrm>
          <a:custGeom>
            <a:avLst/>
            <a:gdLst>
              <a:gd name="connsiteX0" fmla="*/ 0 w 1743075"/>
              <a:gd name="connsiteY0" fmla="*/ 0 h 4352925"/>
              <a:gd name="connsiteX1" fmla="*/ 1743075 w 1743075"/>
              <a:gd name="connsiteY1" fmla="*/ 0 h 4352925"/>
              <a:gd name="connsiteX2" fmla="*/ 923925 w 1743075"/>
              <a:gd name="connsiteY2" fmla="*/ 4352925 h 4352925"/>
              <a:gd name="connsiteX3" fmla="*/ 0 w 1743075"/>
              <a:gd name="connsiteY3" fmla="*/ 0 h 4352925"/>
              <a:gd name="connsiteX0" fmla="*/ 0 w 1743075"/>
              <a:gd name="connsiteY0" fmla="*/ 0 h 4352925"/>
              <a:gd name="connsiteX1" fmla="*/ 1743075 w 1743075"/>
              <a:gd name="connsiteY1" fmla="*/ 0 h 4352925"/>
              <a:gd name="connsiteX2" fmla="*/ 932978 w 1743075"/>
              <a:gd name="connsiteY2" fmla="*/ 4352925 h 4352925"/>
              <a:gd name="connsiteX3" fmla="*/ 0 w 1743075"/>
              <a:gd name="connsiteY3" fmla="*/ 0 h 4352925"/>
              <a:gd name="connsiteX0" fmla="*/ 0 w 1757363"/>
              <a:gd name="connsiteY0" fmla="*/ 0 h 4352925"/>
              <a:gd name="connsiteX1" fmla="*/ 1757363 w 1757363"/>
              <a:gd name="connsiteY1" fmla="*/ 0 h 4352925"/>
              <a:gd name="connsiteX2" fmla="*/ 947266 w 1757363"/>
              <a:gd name="connsiteY2" fmla="*/ 4352925 h 4352925"/>
              <a:gd name="connsiteX3" fmla="*/ 0 w 1757363"/>
              <a:gd name="connsiteY3" fmla="*/ 0 h 4352925"/>
              <a:gd name="connsiteX0" fmla="*/ 0 w 1762125"/>
              <a:gd name="connsiteY0" fmla="*/ 0 h 4352925"/>
              <a:gd name="connsiteX1" fmla="*/ 1762125 w 1762125"/>
              <a:gd name="connsiteY1" fmla="*/ 0 h 4352925"/>
              <a:gd name="connsiteX2" fmla="*/ 952028 w 1762125"/>
              <a:gd name="connsiteY2" fmla="*/ 4352925 h 4352925"/>
              <a:gd name="connsiteX3" fmla="*/ 0 w 1762125"/>
              <a:gd name="connsiteY3" fmla="*/ 0 h 4352925"/>
              <a:gd name="connsiteX0" fmla="*/ 0 w 1762125"/>
              <a:gd name="connsiteY0" fmla="*/ 0 h 4352925"/>
              <a:gd name="connsiteX1" fmla="*/ 1762125 w 1762125"/>
              <a:gd name="connsiteY1" fmla="*/ 0 h 4352925"/>
              <a:gd name="connsiteX2" fmla="*/ 942503 w 1762125"/>
              <a:gd name="connsiteY2" fmla="*/ 4352925 h 4352925"/>
              <a:gd name="connsiteX3" fmla="*/ 0 w 1762125"/>
              <a:gd name="connsiteY3" fmla="*/ 0 h 4352925"/>
              <a:gd name="connsiteX0" fmla="*/ 0 w 1771650"/>
              <a:gd name="connsiteY0" fmla="*/ 3175 h 4356100"/>
              <a:gd name="connsiteX1" fmla="*/ 1771650 w 1771650"/>
              <a:gd name="connsiteY1" fmla="*/ 0 h 4356100"/>
              <a:gd name="connsiteX2" fmla="*/ 942503 w 1771650"/>
              <a:gd name="connsiteY2" fmla="*/ 4356100 h 4356100"/>
              <a:gd name="connsiteX3" fmla="*/ 0 w 1771650"/>
              <a:gd name="connsiteY3" fmla="*/ 3175 h 4356100"/>
              <a:gd name="connsiteX0" fmla="*/ 0 w 1781175"/>
              <a:gd name="connsiteY0" fmla="*/ 0 h 4352925"/>
              <a:gd name="connsiteX1" fmla="*/ 1781175 w 1781175"/>
              <a:gd name="connsiteY1" fmla="*/ 0 h 4352925"/>
              <a:gd name="connsiteX2" fmla="*/ 942503 w 1781175"/>
              <a:gd name="connsiteY2" fmla="*/ 4352925 h 4352925"/>
              <a:gd name="connsiteX3" fmla="*/ 0 w 1781175"/>
              <a:gd name="connsiteY3" fmla="*/ 0 h 4352925"/>
              <a:gd name="connsiteX0" fmla="*/ 0 w 1781175"/>
              <a:gd name="connsiteY0" fmla="*/ 0 h 4362450"/>
              <a:gd name="connsiteX1" fmla="*/ 1781175 w 1781175"/>
              <a:gd name="connsiteY1" fmla="*/ 0 h 4362450"/>
              <a:gd name="connsiteX2" fmla="*/ 942503 w 1781175"/>
              <a:gd name="connsiteY2" fmla="*/ 4362450 h 4362450"/>
              <a:gd name="connsiteX3" fmla="*/ 0 w 1781175"/>
              <a:gd name="connsiteY3" fmla="*/ 0 h 4362450"/>
              <a:gd name="connsiteX0" fmla="*/ 0 w 1784154"/>
              <a:gd name="connsiteY0" fmla="*/ 8935 h 4371385"/>
              <a:gd name="connsiteX1" fmla="*/ 1784154 w 1784154"/>
              <a:gd name="connsiteY1" fmla="*/ 0 h 4371385"/>
              <a:gd name="connsiteX2" fmla="*/ 942503 w 1784154"/>
              <a:gd name="connsiteY2" fmla="*/ 4371385 h 4371385"/>
              <a:gd name="connsiteX3" fmla="*/ 0 w 1784154"/>
              <a:gd name="connsiteY3" fmla="*/ 8935 h 4371385"/>
              <a:gd name="connsiteX0" fmla="*/ 0 w 1787133"/>
              <a:gd name="connsiteY0" fmla="*/ 0 h 4371386"/>
              <a:gd name="connsiteX1" fmla="*/ 1787133 w 1787133"/>
              <a:gd name="connsiteY1" fmla="*/ 1 h 4371386"/>
              <a:gd name="connsiteX2" fmla="*/ 945482 w 1787133"/>
              <a:gd name="connsiteY2" fmla="*/ 4371386 h 4371386"/>
              <a:gd name="connsiteX3" fmla="*/ 0 w 1787133"/>
              <a:gd name="connsiteY3" fmla="*/ 0 h 4371386"/>
              <a:gd name="connsiteX0" fmla="*/ 0 w 1790112"/>
              <a:gd name="connsiteY0" fmla="*/ 5956 h 4371385"/>
              <a:gd name="connsiteX1" fmla="*/ 1790112 w 1790112"/>
              <a:gd name="connsiteY1" fmla="*/ 0 h 4371385"/>
              <a:gd name="connsiteX2" fmla="*/ 948461 w 1790112"/>
              <a:gd name="connsiteY2" fmla="*/ 4371385 h 4371385"/>
              <a:gd name="connsiteX3" fmla="*/ 0 w 1790112"/>
              <a:gd name="connsiteY3" fmla="*/ 5956 h 4371385"/>
              <a:gd name="connsiteX0" fmla="*/ 0 w 1790112"/>
              <a:gd name="connsiteY0" fmla="*/ 2978 h 4371385"/>
              <a:gd name="connsiteX1" fmla="*/ 1790112 w 1790112"/>
              <a:gd name="connsiteY1" fmla="*/ 0 h 4371385"/>
              <a:gd name="connsiteX2" fmla="*/ 948461 w 1790112"/>
              <a:gd name="connsiteY2" fmla="*/ 4371385 h 4371385"/>
              <a:gd name="connsiteX3" fmla="*/ 0 w 1790112"/>
              <a:gd name="connsiteY3" fmla="*/ 2978 h 4371385"/>
            </a:gdLst>
            <a:ahLst/>
            <a:cxnLst>
              <a:cxn ang="0">
                <a:pos x="connsiteX0" y="connsiteY0"/>
              </a:cxn>
              <a:cxn ang="0">
                <a:pos x="connsiteX1" y="connsiteY1"/>
              </a:cxn>
              <a:cxn ang="0">
                <a:pos x="connsiteX2" y="connsiteY2"/>
              </a:cxn>
              <a:cxn ang="0">
                <a:pos x="connsiteX3" y="connsiteY3"/>
              </a:cxn>
            </a:cxnLst>
            <a:rect l="l" t="t" r="r" b="b"/>
            <a:pathLst>
              <a:path w="1790112" h="4371385">
                <a:moveTo>
                  <a:pt x="0" y="2978"/>
                </a:moveTo>
                <a:lnTo>
                  <a:pt x="1790112" y="0"/>
                </a:lnTo>
                <a:lnTo>
                  <a:pt x="948461" y="4371385"/>
                </a:lnTo>
                <a:lnTo>
                  <a:pt x="0" y="2978"/>
                </a:lnTo>
                <a:close/>
              </a:path>
            </a:pathLst>
          </a:custGeom>
          <a:solidFill>
            <a:srgbClr val="FFFF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4" name="Freeform 53"/>
          <p:cNvSpPr/>
          <p:nvPr/>
        </p:nvSpPr>
        <p:spPr>
          <a:xfrm>
            <a:off x="4535919" y="1696116"/>
            <a:ext cx="4425390" cy="4368227"/>
          </a:xfrm>
          <a:custGeom>
            <a:avLst/>
            <a:gdLst>
              <a:gd name="connsiteX0" fmla="*/ 0 w 4419600"/>
              <a:gd name="connsiteY0" fmla="*/ 4333875 h 4333875"/>
              <a:gd name="connsiteX1" fmla="*/ 2581275 w 4419600"/>
              <a:gd name="connsiteY1" fmla="*/ 0 h 4333875"/>
              <a:gd name="connsiteX2" fmla="*/ 4419600 w 4419600"/>
              <a:gd name="connsiteY2" fmla="*/ 0 h 4333875"/>
              <a:gd name="connsiteX3" fmla="*/ 0 w 4419600"/>
              <a:gd name="connsiteY3" fmla="*/ 4333875 h 4333875"/>
              <a:gd name="connsiteX0" fmla="*/ 0 w 4424127"/>
              <a:gd name="connsiteY0" fmla="*/ 4347455 h 4347455"/>
              <a:gd name="connsiteX1" fmla="*/ 2585802 w 4424127"/>
              <a:gd name="connsiteY1" fmla="*/ 0 h 4347455"/>
              <a:gd name="connsiteX2" fmla="*/ 4424127 w 4424127"/>
              <a:gd name="connsiteY2" fmla="*/ 0 h 4347455"/>
              <a:gd name="connsiteX3" fmla="*/ 0 w 4424127"/>
              <a:gd name="connsiteY3" fmla="*/ 4347455 h 4347455"/>
              <a:gd name="connsiteX0" fmla="*/ 0 w 4393443"/>
              <a:gd name="connsiteY0" fmla="*/ 4350524 h 4350524"/>
              <a:gd name="connsiteX1" fmla="*/ 2585802 w 4393443"/>
              <a:gd name="connsiteY1" fmla="*/ 3069 h 4350524"/>
              <a:gd name="connsiteX2" fmla="*/ 4393443 w 4393443"/>
              <a:gd name="connsiteY2" fmla="*/ 0 h 4350524"/>
              <a:gd name="connsiteX3" fmla="*/ 0 w 4393443"/>
              <a:gd name="connsiteY3" fmla="*/ 4350524 h 4350524"/>
              <a:gd name="connsiteX0" fmla="*/ 0 w 4197062"/>
              <a:gd name="connsiteY0" fmla="*/ 4347455 h 4347455"/>
              <a:gd name="connsiteX1" fmla="*/ 2585802 w 4197062"/>
              <a:gd name="connsiteY1" fmla="*/ 0 h 4347455"/>
              <a:gd name="connsiteX2" fmla="*/ 4197062 w 4197062"/>
              <a:gd name="connsiteY2" fmla="*/ 21478 h 4347455"/>
              <a:gd name="connsiteX3" fmla="*/ 0 w 4197062"/>
              <a:gd name="connsiteY3" fmla="*/ 4347455 h 4347455"/>
              <a:gd name="connsiteX0" fmla="*/ 0 w 4431079"/>
              <a:gd name="connsiteY0" fmla="*/ 4347645 h 4347645"/>
              <a:gd name="connsiteX1" fmla="*/ 2585802 w 4431079"/>
              <a:gd name="connsiteY1" fmla="*/ 190 h 4347645"/>
              <a:gd name="connsiteX2" fmla="*/ 4431079 w 4431079"/>
              <a:gd name="connsiteY2" fmla="*/ 0 h 4347645"/>
              <a:gd name="connsiteX3" fmla="*/ 0 w 4431079"/>
              <a:gd name="connsiteY3" fmla="*/ 4347645 h 4347645"/>
              <a:gd name="connsiteX0" fmla="*/ 0 w 4431079"/>
              <a:gd name="connsiteY0" fmla="*/ 4356122 h 4356122"/>
              <a:gd name="connsiteX1" fmla="*/ 2585802 w 4431079"/>
              <a:gd name="connsiteY1" fmla="*/ 0 h 4356122"/>
              <a:gd name="connsiteX2" fmla="*/ 4431079 w 4431079"/>
              <a:gd name="connsiteY2" fmla="*/ 8477 h 4356122"/>
              <a:gd name="connsiteX3" fmla="*/ 0 w 4431079"/>
              <a:gd name="connsiteY3" fmla="*/ 4356122 h 4356122"/>
              <a:gd name="connsiteX0" fmla="*/ 0 w 4422412"/>
              <a:gd name="connsiteY0" fmla="*/ 4356313 h 4356313"/>
              <a:gd name="connsiteX1" fmla="*/ 2585802 w 4422412"/>
              <a:gd name="connsiteY1" fmla="*/ 191 h 4356313"/>
              <a:gd name="connsiteX2" fmla="*/ 4422412 w 4422412"/>
              <a:gd name="connsiteY2" fmla="*/ 0 h 4356313"/>
              <a:gd name="connsiteX3" fmla="*/ 0 w 4422412"/>
              <a:gd name="connsiteY3" fmla="*/ 4356313 h 4356313"/>
              <a:gd name="connsiteX0" fmla="*/ 0 w 4425390"/>
              <a:gd name="connsiteY0" fmla="*/ 4368227 h 4368227"/>
              <a:gd name="connsiteX1" fmla="*/ 2588780 w 4425390"/>
              <a:gd name="connsiteY1" fmla="*/ 191 h 4368227"/>
              <a:gd name="connsiteX2" fmla="*/ 4425390 w 4425390"/>
              <a:gd name="connsiteY2" fmla="*/ 0 h 4368227"/>
              <a:gd name="connsiteX3" fmla="*/ 0 w 4425390"/>
              <a:gd name="connsiteY3" fmla="*/ 4368227 h 4368227"/>
            </a:gdLst>
            <a:ahLst/>
            <a:cxnLst>
              <a:cxn ang="0">
                <a:pos x="connsiteX0" y="connsiteY0"/>
              </a:cxn>
              <a:cxn ang="0">
                <a:pos x="connsiteX1" y="connsiteY1"/>
              </a:cxn>
              <a:cxn ang="0">
                <a:pos x="connsiteX2" y="connsiteY2"/>
              </a:cxn>
              <a:cxn ang="0">
                <a:pos x="connsiteX3" y="connsiteY3"/>
              </a:cxn>
            </a:cxnLst>
            <a:rect l="l" t="t" r="r" b="b"/>
            <a:pathLst>
              <a:path w="4425390" h="4368227">
                <a:moveTo>
                  <a:pt x="0" y="4368227"/>
                </a:moveTo>
                <a:lnTo>
                  <a:pt x="2588780" y="191"/>
                </a:lnTo>
                <a:lnTo>
                  <a:pt x="4425390" y="0"/>
                </a:lnTo>
                <a:lnTo>
                  <a:pt x="0" y="4368227"/>
                </a:lnTo>
                <a:close/>
              </a:path>
            </a:pathLst>
          </a:cu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5" name="Freeform 54"/>
          <p:cNvSpPr/>
          <p:nvPr/>
        </p:nvSpPr>
        <p:spPr>
          <a:xfrm>
            <a:off x="85725" y="1695450"/>
            <a:ext cx="8877300" cy="4371975"/>
          </a:xfrm>
          <a:custGeom>
            <a:avLst/>
            <a:gdLst>
              <a:gd name="connsiteX0" fmla="*/ 8877300 w 8877300"/>
              <a:gd name="connsiteY0" fmla="*/ 0 h 4371975"/>
              <a:gd name="connsiteX1" fmla="*/ 0 w 8877300"/>
              <a:gd name="connsiteY1" fmla="*/ 0 h 4371975"/>
              <a:gd name="connsiteX2" fmla="*/ 4219575 w 8877300"/>
              <a:gd name="connsiteY2" fmla="*/ 3343275 h 4371975"/>
              <a:gd name="connsiteX3" fmla="*/ 4448175 w 8877300"/>
              <a:gd name="connsiteY3" fmla="*/ 4371975 h 4371975"/>
              <a:gd name="connsiteX4" fmla="*/ 8877300 w 8877300"/>
              <a:gd name="connsiteY4" fmla="*/ 0 h 437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00" h="4371975">
                <a:moveTo>
                  <a:pt x="8877300" y="0"/>
                </a:moveTo>
                <a:lnTo>
                  <a:pt x="0" y="0"/>
                </a:lnTo>
                <a:lnTo>
                  <a:pt x="4219575" y="3343275"/>
                </a:lnTo>
                <a:lnTo>
                  <a:pt x="4448175" y="4371975"/>
                </a:lnTo>
                <a:lnTo>
                  <a:pt x="8877300" y="0"/>
                </a:lnTo>
                <a:close/>
              </a:path>
            </a:pathLst>
          </a:cu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p:nvSpPr>
        <p:spPr>
          <a:xfrm>
            <a:off x="7425110" y="1727038"/>
            <a:ext cx="1038054" cy="420853"/>
          </a:xfrm>
          <a:prstGeom prst="rect">
            <a:avLst/>
          </a:prstGeom>
          <a:solidFill>
            <a:schemeClr val="accent5">
              <a:lumMod val="5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solidFill>
              </a:rPr>
              <a:t>Technical Consultant</a:t>
            </a:r>
          </a:p>
        </p:txBody>
      </p:sp>
      <p:sp>
        <p:nvSpPr>
          <p:cNvPr id="12" name="Rectangle 11"/>
          <p:cNvSpPr/>
          <p:nvPr/>
        </p:nvSpPr>
        <p:spPr>
          <a:xfrm>
            <a:off x="3800475" y="1731797"/>
            <a:ext cx="1724025" cy="420853"/>
          </a:xfrm>
          <a:prstGeom prst="rect">
            <a:avLst/>
          </a:prstGeom>
          <a:solidFill>
            <a:schemeClr val="accent5">
              <a:lumMod val="5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solidFill>
              </a:rPr>
              <a:t>Technical Director / Chief Engineer</a:t>
            </a:r>
          </a:p>
        </p:txBody>
      </p:sp>
      <p:sp>
        <p:nvSpPr>
          <p:cNvPr id="13" name="Rectangle 12"/>
          <p:cNvSpPr/>
          <p:nvPr userDrawn="1"/>
        </p:nvSpPr>
        <p:spPr>
          <a:xfrm>
            <a:off x="578197" y="1728623"/>
            <a:ext cx="1343025" cy="417678"/>
          </a:xfrm>
          <a:prstGeom prst="rect">
            <a:avLst/>
          </a:prstGeom>
          <a:solidFill>
            <a:schemeClr val="accent5">
              <a:lumMod val="5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solidFill>
              </a:rPr>
              <a:t>Director </a:t>
            </a:r>
            <a:br>
              <a:rPr lang="en-US" sz="1400" dirty="0">
                <a:solidFill>
                  <a:schemeClr val="bg1"/>
                </a:solidFill>
              </a:rPr>
            </a:br>
            <a:r>
              <a:rPr lang="en-US" sz="1400" dirty="0">
                <a:solidFill>
                  <a:schemeClr val="bg1"/>
                </a:solidFill>
              </a:rPr>
              <a:t>PM / Bus</a:t>
            </a:r>
            <a:r>
              <a:rPr lang="en-US" sz="1400" baseline="0" dirty="0">
                <a:solidFill>
                  <a:schemeClr val="bg1"/>
                </a:solidFill>
              </a:rPr>
              <a:t> Dev</a:t>
            </a:r>
            <a:endParaRPr lang="en-US" sz="1400" dirty="0">
              <a:solidFill>
                <a:schemeClr val="bg1"/>
              </a:solidFill>
            </a:endParaRPr>
          </a:p>
        </p:txBody>
      </p:sp>
      <p:cxnSp>
        <p:nvCxnSpPr>
          <p:cNvPr id="18" name="Straight Arrow Connector 17"/>
          <p:cNvCxnSpPr/>
          <p:nvPr/>
        </p:nvCxnSpPr>
        <p:spPr>
          <a:xfrm flipH="1" flipV="1">
            <a:off x="228600" y="2578100"/>
            <a:ext cx="15152" cy="3393443"/>
          </a:xfrm>
          <a:prstGeom prst="straightConnector1">
            <a:avLst/>
          </a:prstGeom>
          <a:ln w="19050">
            <a:solidFill>
              <a:srgbClr val="000066"/>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782820" y="1797343"/>
            <a:ext cx="4234343" cy="4173433"/>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2597248" y="4394493"/>
            <a:ext cx="1631852" cy="577557"/>
          </a:xfrm>
          <a:prstGeom prst="roundRect">
            <a:avLst/>
          </a:prstGeom>
          <a:noFill/>
          <a:ln>
            <a:noFill/>
            <a:prstDash val="sysDash"/>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sz="1400" dirty="0">
                <a:solidFill>
                  <a:schemeClr val="tx1"/>
                </a:solidFill>
              </a:rPr>
              <a:t>M1</a:t>
            </a:r>
          </a:p>
        </p:txBody>
      </p:sp>
      <p:sp>
        <p:nvSpPr>
          <p:cNvPr id="24" name="Rounded Rectangle 23"/>
          <p:cNvSpPr/>
          <p:nvPr/>
        </p:nvSpPr>
        <p:spPr>
          <a:xfrm>
            <a:off x="1974850" y="3715043"/>
            <a:ext cx="1155700" cy="577557"/>
          </a:xfrm>
          <a:prstGeom prst="roundRect">
            <a:avLst/>
          </a:prstGeom>
          <a:noFill/>
          <a:ln>
            <a:noFill/>
            <a:prstDash val="sysDash"/>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sz="1400" dirty="0">
                <a:solidFill>
                  <a:schemeClr val="tx1"/>
                </a:solidFill>
              </a:rPr>
              <a:t>M2</a:t>
            </a:r>
          </a:p>
        </p:txBody>
      </p:sp>
      <p:sp>
        <p:nvSpPr>
          <p:cNvPr id="25" name="Rounded Rectangle 24"/>
          <p:cNvSpPr/>
          <p:nvPr/>
        </p:nvSpPr>
        <p:spPr>
          <a:xfrm>
            <a:off x="1244600" y="3124493"/>
            <a:ext cx="1117600" cy="577557"/>
          </a:xfrm>
          <a:prstGeom prst="roundRect">
            <a:avLst/>
          </a:prstGeom>
          <a:noFill/>
          <a:ln>
            <a:noFill/>
            <a:prstDash val="sysDash"/>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sz="1400" dirty="0">
                <a:solidFill>
                  <a:schemeClr val="tx1"/>
                </a:solidFill>
              </a:rPr>
              <a:t>M3</a:t>
            </a:r>
          </a:p>
        </p:txBody>
      </p:sp>
      <p:sp>
        <p:nvSpPr>
          <p:cNvPr id="28" name="Rounded Rectangle 27"/>
          <p:cNvSpPr/>
          <p:nvPr/>
        </p:nvSpPr>
        <p:spPr>
          <a:xfrm>
            <a:off x="-285750" y="1797343"/>
            <a:ext cx="825500" cy="577557"/>
          </a:xfrm>
          <a:prstGeom prst="roundRect">
            <a:avLst/>
          </a:prstGeom>
          <a:noFill/>
          <a:ln>
            <a:noFill/>
            <a:prstDash val="sysDash"/>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sz="1400" dirty="0">
                <a:solidFill>
                  <a:schemeClr val="tx1"/>
                </a:solidFill>
              </a:rPr>
              <a:t>D2</a:t>
            </a:r>
          </a:p>
        </p:txBody>
      </p:sp>
      <p:cxnSp>
        <p:nvCxnSpPr>
          <p:cNvPr id="29" name="Straight Arrow Connector 28"/>
          <p:cNvCxnSpPr/>
          <p:nvPr/>
        </p:nvCxnSpPr>
        <p:spPr>
          <a:xfrm flipH="1" flipV="1">
            <a:off x="38239" y="1812329"/>
            <a:ext cx="4221342" cy="3323552"/>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222250" y="2279943"/>
            <a:ext cx="1016000" cy="577557"/>
          </a:xfrm>
          <a:prstGeom prst="roundRect">
            <a:avLst/>
          </a:prstGeom>
          <a:noFill/>
          <a:ln>
            <a:noFill/>
            <a:prstDash val="sysDash"/>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sz="1400" dirty="0">
                <a:solidFill>
                  <a:schemeClr val="tx1"/>
                </a:solidFill>
              </a:rPr>
              <a:t>D1</a:t>
            </a:r>
          </a:p>
        </p:txBody>
      </p:sp>
      <p:sp>
        <p:nvSpPr>
          <p:cNvPr id="37" name="Rounded Rectangle 36"/>
          <p:cNvSpPr/>
          <p:nvPr/>
        </p:nvSpPr>
        <p:spPr>
          <a:xfrm>
            <a:off x="4459420" y="5473700"/>
            <a:ext cx="1380979" cy="783883"/>
          </a:xfrm>
          <a:prstGeom prst="roundRect">
            <a:avLst/>
          </a:prstGeom>
          <a:noFill/>
          <a:ln>
            <a:noFill/>
            <a:prstDash val="sysDash"/>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sz="1400" dirty="0">
                <a:solidFill>
                  <a:schemeClr val="tx1"/>
                </a:solidFill>
              </a:rPr>
              <a:t>T1</a:t>
            </a:r>
          </a:p>
        </p:txBody>
      </p:sp>
      <p:sp>
        <p:nvSpPr>
          <p:cNvPr id="40" name="Rounded Rectangle 39"/>
          <p:cNvSpPr/>
          <p:nvPr/>
        </p:nvSpPr>
        <p:spPr>
          <a:xfrm>
            <a:off x="5662073" y="4480908"/>
            <a:ext cx="1234048" cy="547076"/>
          </a:xfrm>
          <a:prstGeom prst="roundRect">
            <a:avLst/>
          </a:prstGeom>
          <a:noFill/>
          <a:ln>
            <a:noFill/>
            <a:prstDash val="sysDash"/>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sz="1400" dirty="0">
                <a:solidFill>
                  <a:schemeClr val="tx1"/>
                </a:solidFill>
              </a:rPr>
              <a:t>T3</a:t>
            </a:r>
          </a:p>
        </p:txBody>
      </p:sp>
      <p:sp>
        <p:nvSpPr>
          <p:cNvPr id="41" name="Rounded Rectangle 40"/>
          <p:cNvSpPr/>
          <p:nvPr/>
        </p:nvSpPr>
        <p:spPr>
          <a:xfrm>
            <a:off x="4955936" y="4982116"/>
            <a:ext cx="1380979" cy="783883"/>
          </a:xfrm>
          <a:prstGeom prst="roundRect">
            <a:avLst/>
          </a:prstGeom>
          <a:noFill/>
          <a:ln>
            <a:noFill/>
            <a:prstDash val="sysDash"/>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sz="1400" dirty="0">
                <a:solidFill>
                  <a:schemeClr val="tx1"/>
                </a:solidFill>
              </a:rPr>
              <a:t>T2</a:t>
            </a:r>
          </a:p>
        </p:txBody>
      </p:sp>
      <p:sp>
        <p:nvSpPr>
          <p:cNvPr id="42" name="Rounded Rectangle 41"/>
          <p:cNvSpPr/>
          <p:nvPr/>
        </p:nvSpPr>
        <p:spPr>
          <a:xfrm>
            <a:off x="6334364" y="3858413"/>
            <a:ext cx="1119748" cy="569742"/>
          </a:xfrm>
          <a:prstGeom prst="roundRect">
            <a:avLst/>
          </a:prstGeom>
          <a:noFill/>
          <a:ln>
            <a:noFill/>
            <a:prstDash val="sysDash"/>
          </a:ln>
        </p:spPr>
        <p:style>
          <a:lnRef idx="2">
            <a:schemeClr val="accent1"/>
          </a:lnRef>
          <a:fillRef idx="1">
            <a:schemeClr val="lt1"/>
          </a:fillRef>
          <a:effectRef idx="0">
            <a:schemeClr val="accent1"/>
          </a:effectRef>
          <a:fontRef idx="minor">
            <a:schemeClr val="dk1"/>
          </a:fontRef>
        </p:style>
        <p:txBody>
          <a:bodyPr tIns="0" rtlCol="0" anchor="ctr" anchorCtr="0"/>
          <a:lstStyle/>
          <a:p>
            <a:pPr algn="ctr"/>
            <a:r>
              <a:rPr lang="en-US" sz="1400" dirty="0">
                <a:solidFill>
                  <a:schemeClr val="tx1"/>
                </a:solidFill>
              </a:rPr>
              <a:t>T4</a:t>
            </a:r>
          </a:p>
        </p:txBody>
      </p:sp>
      <p:sp>
        <p:nvSpPr>
          <p:cNvPr id="2" name="Title 1"/>
          <p:cNvSpPr>
            <a:spLocks noGrp="1"/>
          </p:cNvSpPr>
          <p:nvPr>
            <p:ph type="title"/>
          </p:nvPr>
        </p:nvSpPr>
        <p:spPr>
          <a:xfrm>
            <a:off x="228600" y="73152"/>
            <a:ext cx="6705600" cy="838200"/>
          </a:xfrm>
        </p:spPr>
        <p:txBody>
          <a:bodyPr/>
          <a:lstStyle>
            <a:lvl1pPr>
              <a:defRPr sz="2000"/>
            </a:lvl1pPr>
          </a:lstStyle>
          <a:p>
            <a:r>
              <a:rPr lang="en-US"/>
              <a:t>Click to edit Master title style</a:t>
            </a:r>
            <a:endParaRPr lang="en-US" dirty="0"/>
          </a:p>
        </p:txBody>
      </p:sp>
      <p:sp>
        <p:nvSpPr>
          <p:cNvPr id="70" name="Freeform 69"/>
          <p:cNvSpPr/>
          <p:nvPr/>
        </p:nvSpPr>
        <p:spPr>
          <a:xfrm>
            <a:off x="1619250" y="3545682"/>
            <a:ext cx="1519237" cy="511969"/>
          </a:xfrm>
          <a:custGeom>
            <a:avLst/>
            <a:gdLst>
              <a:gd name="connsiteX0" fmla="*/ 0 w 1519237"/>
              <a:gd name="connsiteY0" fmla="*/ 19050 h 511969"/>
              <a:gd name="connsiteX1" fmla="*/ 1138237 w 1519237"/>
              <a:gd name="connsiteY1" fmla="*/ 0 h 511969"/>
              <a:gd name="connsiteX2" fmla="*/ 1519237 w 1519237"/>
              <a:gd name="connsiteY2" fmla="*/ 497681 h 511969"/>
              <a:gd name="connsiteX3" fmla="*/ 609600 w 1519237"/>
              <a:gd name="connsiteY3" fmla="*/ 511969 h 511969"/>
              <a:gd name="connsiteX4" fmla="*/ 0 w 1519237"/>
              <a:gd name="connsiteY4" fmla="*/ 19050 h 511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237" h="511969">
                <a:moveTo>
                  <a:pt x="0" y="19050"/>
                </a:moveTo>
                <a:lnTo>
                  <a:pt x="1138237" y="0"/>
                </a:lnTo>
                <a:lnTo>
                  <a:pt x="1519237" y="497681"/>
                </a:lnTo>
                <a:lnTo>
                  <a:pt x="609600" y="511969"/>
                </a:lnTo>
                <a:lnTo>
                  <a:pt x="0" y="19050"/>
                </a:lnTo>
                <a:close/>
              </a:path>
            </a:pathLst>
          </a:cu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5" name="Rounded Rectangle 84"/>
          <p:cNvSpPr/>
          <p:nvPr/>
        </p:nvSpPr>
        <p:spPr>
          <a:xfrm>
            <a:off x="7294218" y="3228975"/>
            <a:ext cx="1289148" cy="623669"/>
          </a:xfrm>
          <a:prstGeom prst="roundRect">
            <a:avLst/>
          </a:prstGeom>
          <a:noFill/>
          <a:ln>
            <a:noFill/>
            <a:prstDash val="sysDash"/>
          </a:ln>
        </p:spPr>
        <p:style>
          <a:lnRef idx="2">
            <a:schemeClr val="accent1"/>
          </a:lnRef>
          <a:fillRef idx="1">
            <a:schemeClr val="lt1"/>
          </a:fillRef>
          <a:effectRef idx="0">
            <a:schemeClr val="accent1"/>
          </a:effectRef>
          <a:fontRef idx="minor">
            <a:schemeClr val="dk1"/>
          </a:fontRef>
        </p:style>
        <p:txBody>
          <a:bodyPr tIns="0" rtlCol="0" anchor="ctr" anchorCtr="0"/>
          <a:lstStyle/>
          <a:p>
            <a:pPr algn="l"/>
            <a:r>
              <a:rPr lang="en-US" sz="1400" dirty="0">
                <a:solidFill>
                  <a:schemeClr val="tx1"/>
                </a:solidFill>
              </a:rPr>
              <a:t>T5</a:t>
            </a:r>
          </a:p>
        </p:txBody>
      </p:sp>
      <p:sp>
        <p:nvSpPr>
          <p:cNvPr id="120" name="TextBox 119"/>
          <p:cNvSpPr txBox="1"/>
          <p:nvPr/>
        </p:nvSpPr>
        <p:spPr>
          <a:xfrm>
            <a:off x="188723" y="3338298"/>
            <a:ext cx="673582" cy="584775"/>
          </a:xfrm>
          <a:prstGeom prst="rect">
            <a:avLst/>
          </a:prstGeom>
          <a:noFill/>
        </p:spPr>
        <p:txBody>
          <a:bodyPr wrap="none" rtlCol="0">
            <a:spAutoFit/>
          </a:bodyPr>
          <a:lstStyle/>
          <a:p>
            <a:pPr algn="ctr"/>
            <a:r>
              <a:rPr lang="en-US" sz="1600" dirty="0">
                <a:solidFill>
                  <a:srgbClr val="000066"/>
                </a:solidFill>
                <a:latin typeface="Arial" pitchFamily="34" charset="0"/>
                <a:cs typeface="Arial" pitchFamily="34" charset="0"/>
              </a:rPr>
              <a:t>Skill </a:t>
            </a:r>
          </a:p>
          <a:p>
            <a:pPr algn="ctr"/>
            <a:r>
              <a:rPr lang="en-US" sz="1600" dirty="0">
                <a:solidFill>
                  <a:srgbClr val="000066"/>
                </a:solidFill>
                <a:latin typeface="Arial" pitchFamily="34" charset="0"/>
                <a:cs typeface="Arial" pitchFamily="34" charset="0"/>
              </a:rPr>
              <a:t>Level</a:t>
            </a:r>
          </a:p>
        </p:txBody>
      </p:sp>
      <p:sp>
        <p:nvSpPr>
          <p:cNvPr id="112" name="Freeform 111"/>
          <p:cNvSpPr/>
          <p:nvPr/>
        </p:nvSpPr>
        <p:spPr>
          <a:xfrm>
            <a:off x="2467382" y="3498410"/>
            <a:ext cx="1481995" cy="755974"/>
          </a:xfrm>
          <a:custGeom>
            <a:avLst/>
            <a:gdLst>
              <a:gd name="connsiteX0" fmla="*/ 485369 w 2253498"/>
              <a:gd name="connsiteY0" fmla="*/ 611045 h 1408436"/>
              <a:gd name="connsiteX1" fmla="*/ 853729 w 2253498"/>
              <a:gd name="connsiteY1" fmla="*/ 0 h 1408436"/>
              <a:gd name="connsiteX2" fmla="*/ 2253498 w 2253498"/>
              <a:gd name="connsiteY2" fmla="*/ 0 h 1408436"/>
              <a:gd name="connsiteX3" fmla="*/ 845062 w 2253498"/>
              <a:gd name="connsiteY3" fmla="*/ 1408436 h 1408436"/>
              <a:gd name="connsiteX4" fmla="*/ 0 w 2253498"/>
              <a:gd name="connsiteY4" fmla="*/ 1408436 h 1408436"/>
              <a:gd name="connsiteX5" fmla="*/ 485369 w 2253498"/>
              <a:gd name="connsiteY5" fmla="*/ 611045 h 1408436"/>
              <a:gd name="connsiteX0" fmla="*/ 556806 w 2324935"/>
              <a:gd name="connsiteY0" fmla="*/ 611045 h 1408436"/>
              <a:gd name="connsiteX1" fmla="*/ 925166 w 2324935"/>
              <a:gd name="connsiteY1" fmla="*/ 0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556806 w 2324935"/>
              <a:gd name="connsiteY0" fmla="*/ 611045 h 1408436"/>
              <a:gd name="connsiteX1" fmla="*/ 844204 w 2324935"/>
              <a:gd name="connsiteY1" fmla="*/ 14288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556806 w 2324935"/>
              <a:gd name="connsiteY0" fmla="*/ 611045 h 1408436"/>
              <a:gd name="connsiteX1" fmla="*/ 839441 w 2324935"/>
              <a:gd name="connsiteY1" fmla="*/ 1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0 w 2324935"/>
              <a:gd name="connsiteY0" fmla="*/ 1408436 h 1408436"/>
              <a:gd name="connsiteX1" fmla="*/ 839441 w 2324935"/>
              <a:gd name="connsiteY1" fmla="*/ 1 h 1408436"/>
              <a:gd name="connsiteX2" fmla="*/ 2324935 w 2324935"/>
              <a:gd name="connsiteY2" fmla="*/ 0 h 1408436"/>
              <a:gd name="connsiteX3" fmla="*/ 916499 w 2324935"/>
              <a:gd name="connsiteY3" fmla="*/ 1408436 h 1408436"/>
              <a:gd name="connsiteX4" fmla="*/ 0 w 2324935"/>
              <a:gd name="connsiteY4" fmla="*/ 1408436 h 1408436"/>
              <a:gd name="connsiteX0" fmla="*/ 0 w 2296360"/>
              <a:gd name="connsiteY0" fmla="*/ 1408436 h 1408436"/>
              <a:gd name="connsiteX1" fmla="*/ 810866 w 2296360"/>
              <a:gd name="connsiteY1" fmla="*/ 1 h 1408436"/>
              <a:gd name="connsiteX2" fmla="*/ 2296360 w 2296360"/>
              <a:gd name="connsiteY2" fmla="*/ 0 h 1408436"/>
              <a:gd name="connsiteX3" fmla="*/ 887924 w 2296360"/>
              <a:gd name="connsiteY3" fmla="*/ 1408436 h 1408436"/>
              <a:gd name="connsiteX4" fmla="*/ 0 w 2296360"/>
              <a:gd name="connsiteY4" fmla="*/ 1408436 h 1408436"/>
              <a:gd name="connsiteX0" fmla="*/ 0 w 2296360"/>
              <a:gd name="connsiteY0" fmla="*/ 1408436 h 1408436"/>
              <a:gd name="connsiteX1" fmla="*/ 829916 w 2296360"/>
              <a:gd name="connsiteY1" fmla="*/ 1 h 1408436"/>
              <a:gd name="connsiteX2" fmla="*/ 2296360 w 2296360"/>
              <a:gd name="connsiteY2" fmla="*/ 0 h 1408436"/>
              <a:gd name="connsiteX3" fmla="*/ 887924 w 2296360"/>
              <a:gd name="connsiteY3" fmla="*/ 1408436 h 1408436"/>
              <a:gd name="connsiteX4" fmla="*/ 0 w 2296360"/>
              <a:gd name="connsiteY4" fmla="*/ 1408436 h 1408436"/>
              <a:gd name="connsiteX0" fmla="*/ 0 w 2296360"/>
              <a:gd name="connsiteY0" fmla="*/ 1408436 h 2251399"/>
              <a:gd name="connsiteX1" fmla="*/ 829916 w 2296360"/>
              <a:gd name="connsiteY1" fmla="*/ 1 h 2251399"/>
              <a:gd name="connsiteX2" fmla="*/ 2296360 w 2296360"/>
              <a:gd name="connsiteY2" fmla="*/ 0 h 2251399"/>
              <a:gd name="connsiteX3" fmla="*/ 35436 w 2296360"/>
              <a:gd name="connsiteY3" fmla="*/ 2251399 h 2251399"/>
              <a:gd name="connsiteX4" fmla="*/ 0 w 2296360"/>
              <a:gd name="connsiteY4" fmla="*/ 1408436 h 2251399"/>
              <a:gd name="connsiteX0" fmla="*/ 0 w 2905960"/>
              <a:gd name="connsiteY0" fmla="*/ 2251399 h 2251399"/>
              <a:gd name="connsiteX1" fmla="*/ 1439516 w 2905960"/>
              <a:gd name="connsiteY1" fmla="*/ 1 h 2251399"/>
              <a:gd name="connsiteX2" fmla="*/ 2905960 w 2905960"/>
              <a:gd name="connsiteY2" fmla="*/ 0 h 2251399"/>
              <a:gd name="connsiteX3" fmla="*/ 645036 w 2905960"/>
              <a:gd name="connsiteY3" fmla="*/ 2251399 h 2251399"/>
              <a:gd name="connsiteX4" fmla="*/ 0 w 2905960"/>
              <a:gd name="connsiteY4" fmla="*/ 2251399 h 2251399"/>
              <a:gd name="connsiteX0" fmla="*/ 0 w 2905960"/>
              <a:gd name="connsiteY0" fmla="*/ 2256161 h 2256161"/>
              <a:gd name="connsiteX1" fmla="*/ 1144241 w 2905960"/>
              <a:gd name="connsiteY1" fmla="*/ 0 h 2256161"/>
              <a:gd name="connsiteX2" fmla="*/ 2905960 w 2905960"/>
              <a:gd name="connsiteY2" fmla="*/ 4762 h 2256161"/>
              <a:gd name="connsiteX3" fmla="*/ 645036 w 2905960"/>
              <a:gd name="connsiteY3" fmla="*/ 2256161 h 2256161"/>
              <a:gd name="connsiteX4" fmla="*/ 0 w 2905960"/>
              <a:gd name="connsiteY4" fmla="*/ 2256161 h 2256161"/>
              <a:gd name="connsiteX0" fmla="*/ 0 w 2905960"/>
              <a:gd name="connsiteY0" fmla="*/ 2256161 h 2256161"/>
              <a:gd name="connsiteX1" fmla="*/ 1144241 w 2905960"/>
              <a:gd name="connsiteY1" fmla="*/ 0 h 2256161"/>
              <a:gd name="connsiteX2" fmla="*/ 2905960 w 2905960"/>
              <a:gd name="connsiteY2" fmla="*/ 4762 h 2256161"/>
              <a:gd name="connsiteX3" fmla="*/ 654561 w 2905960"/>
              <a:gd name="connsiteY3" fmla="*/ 2256161 h 2256161"/>
              <a:gd name="connsiteX4" fmla="*/ 0 w 2905960"/>
              <a:gd name="connsiteY4" fmla="*/ 2256161 h 2256161"/>
              <a:gd name="connsiteX0" fmla="*/ 0 w 2905960"/>
              <a:gd name="connsiteY0" fmla="*/ 2256161 h 2256161"/>
              <a:gd name="connsiteX1" fmla="*/ 1144241 w 2905960"/>
              <a:gd name="connsiteY1" fmla="*/ 0 h 2256161"/>
              <a:gd name="connsiteX2" fmla="*/ 2905960 w 2905960"/>
              <a:gd name="connsiteY2" fmla="*/ 4762 h 2256161"/>
              <a:gd name="connsiteX3" fmla="*/ 654561 w 2905960"/>
              <a:gd name="connsiteY3" fmla="*/ 2251398 h 2256161"/>
              <a:gd name="connsiteX4" fmla="*/ 0 w 2905960"/>
              <a:gd name="connsiteY4" fmla="*/ 2256161 h 2256161"/>
              <a:gd name="connsiteX0" fmla="*/ 0 w 2905960"/>
              <a:gd name="connsiteY0" fmla="*/ 2251399 h 2251399"/>
              <a:gd name="connsiteX1" fmla="*/ 1134716 w 2905960"/>
              <a:gd name="connsiteY1" fmla="*/ 0 h 2251399"/>
              <a:gd name="connsiteX2" fmla="*/ 2905960 w 2905960"/>
              <a:gd name="connsiteY2" fmla="*/ 0 h 2251399"/>
              <a:gd name="connsiteX3" fmla="*/ 654561 w 2905960"/>
              <a:gd name="connsiteY3" fmla="*/ 2246636 h 2251399"/>
              <a:gd name="connsiteX4" fmla="*/ 0 w 2905960"/>
              <a:gd name="connsiteY4" fmla="*/ 2251399 h 2251399"/>
              <a:gd name="connsiteX0" fmla="*/ 0 w 1534360"/>
              <a:gd name="connsiteY0" fmla="*/ 2251399 h 2251399"/>
              <a:gd name="connsiteX1" fmla="*/ 1134716 w 1534360"/>
              <a:gd name="connsiteY1" fmla="*/ 0 h 2251399"/>
              <a:gd name="connsiteX2" fmla="*/ 1534360 w 1534360"/>
              <a:gd name="connsiteY2" fmla="*/ 452437 h 2251399"/>
              <a:gd name="connsiteX3" fmla="*/ 654561 w 1534360"/>
              <a:gd name="connsiteY3" fmla="*/ 2246636 h 2251399"/>
              <a:gd name="connsiteX4" fmla="*/ 0 w 1534360"/>
              <a:gd name="connsiteY4" fmla="*/ 2251399 h 2251399"/>
              <a:gd name="connsiteX0" fmla="*/ 0 w 1534360"/>
              <a:gd name="connsiteY0" fmla="*/ 1803724 h 1803724"/>
              <a:gd name="connsiteX1" fmla="*/ 267941 w 1534360"/>
              <a:gd name="connsiteY1" fmla="*/ 0 h 1803724"/>
              <a:gd name="connsiteX2" fmla="*/ 1534360 w 1534360"/>
              <a:gd name="connsiteY2" fmla="*/ 4762 h 1803724"/>
              <a:gd name="connsiteX3" fmla="*/ 654561 w 1534360"/>
              <a:gd name="connsiteY3" fmla="*/ 1798961 h 1803724"/>
              <a:gd name="connsiteX4" fmla="*/ 0 w 1534360"/>
              <a:gd name="connsiteY4" fmla="*/ 1803724 h 1803724"/>
              <a:gd name="connsiteX0" fmla="*/ 0 w 1534360"/>
              <a:gd name="connsiteY0" fmla="*/ 1803724 h 1803724"/>
              <a:gd name="connsiteX1" fmla="*/ 277466 w 1534360"/>
              <a:gd name="connsiteY1" fmla="*/ 0 h 1803724"/>
              <a:gd name="connsiteX2" fmla="*/ 1534360 w 1534360"/>
              <a:gd name="connsiteY2" fmla="*/ 4762 h 1803724"/>
              <a:gd name="connsiteX3" fmla="*/ 654561 w 1534360"/>
              <a:gd name="connsiteY3" fmla="*/ 1798961 h 1803724"/>
              <a:gd name="connsiteX4" fmla="*/ 0 w 1534360"/>
              <a:gd name="connsiteY4" fmla="*/ 1803724 h 1803724"/>
              <a:gd name="connsiteX0" fmla="*/ 0 w 1534360"/>
              <a:gd name="connsiteY0" fmla="*/ 1798962 h 1798962"/>
              <a:gd name="connsiteX1" fmla="*/ 263178 w 1534360"/>
              <a:gd name="connsiteY1" fmla="*/ 0 h 1798962"/>
              <a:gd name="connsiteX2" fmla="*/ 1534360 w 1534360"/>
              <a:gd name="connsiteY2" fmla="*/ 0 h 1798962"/>
              <a:gd name="connsiteX3" fmla="*/ 654561 w 1534360"/>
              <a:gd name="connsiteY3" fmla="*/ 1794199 h 1798962"/>
              <a:gd name="connsiteX4" fmla="*/ 0 w 1534360"/>
              <a:gd name="connsiteY4" fmla="*/ 1798962 h 1798962"/>
              <a:gd name="connsiteX0" fmla="*/ 0 w 1453398"/>
              <a:gd name="connsiteY0" fmla="*/ 1803724 h 1803724"/>
              <a:gd name="connsiteX1" fmla="*/ 182216 w 1453398"/>
              <a:gd name="connsiteY1" fmla="*/ 0 h 1803724"/>
              <a:gd name="connsiteX2" fmla="*/ 1453398 w 1453398"/>
              <a:gd name="connsiteY2" fmla="*/ 0 h 1803724"/>
              <a:gd name="connsiteX3" fmla="*/ 573599 w 1453398"/>
              <a:gd name="connsiteY3" fmla="*/ 1794199 h 1803724"/>
              <a:gd name="connsiteX4" fmla="*/ 0 w 1453398"/>
              <a:gd name="connsiteY4" fmla="*/ 1803724 h 1803724"/>
              <a:gd name="connsiteX0" fmla="*/ 0 w 1443873"/>
              <a:gd name="connsiteY0" fmla="*/ 1794199 h 1794199"/>
              <a:gd name="connsiteX1" fmla="*/ 172691 w 1443873"/>
              <a:gd name="connsiteY1" fmla="*/ 0 h 1794199"/>
              <a:gd name="connsiteX2" fmla="*/ 1443873 w 1443873"/>
              <a:gd name="connsiteY2" fmla="*/ 0 h 1794199"/>
              <a:gd name="connsiteX3" fmla="*/ 564074 w 1443873"/>
              <a:gd name="connsiteY3" fmla="*/ 1794199 h 1794199"/>
              <a:gd name="connsiteX4" fmla="*/ 0 w 1443873"/>
              <a:gd name="connsiteY4" fmla="*/ 1794199 h 1794199"/>
              <a:gd name="connsiteX0" fmla="*/ 0 w 677110"/>
              <a:gd name="connsiteY0" fmla="*/ 1794199 h 1794199"/>
              <a:gd name="connsiteX1" fmla="*/ 172691 w 677110"/>
              <a:gd name="connsiteY1" fmla="*/ 0 h 1794199"/>
              <a:gd name="connsiteX2" fmla="*/ 677110 w 677110"/>
              <a:gd name="connsiteY2" fmla="*/ 495300 h 1794199"/>
              <a:gd name="connsiteX3" fmla="*/ 564074 w 677110"/>
              <a:gd name="connsiteY3" fmla="*/ 1794199 h 1794199"/>
              <a:gd name="connsiteX4" fmla="*/ 0 w 677110"/>
              <a:gd name="connsiteY4" fmla="*/ 1794199 h 1794199"/>
              <a:gd name="connsiteX0" fmla="*/ 398809 w 1075919"/>
              <a:gd name="connsiteY0" fmla="*/ 1298899 h 1298899"/>
              <a:gd name="connsiteX1" fmla="*/ 0 w 1075919"/>
              <a:gd name="connsiteY1" fmla="*/ 4763 h 1298899"/>
              <a:gd name="connsiteX2" fmla="*/ 1075919 w 1075919"/>
              <a:gd name="connsiteY2" fmla="*/ 0 h 1298899"/>
              <a:gd name="connsiteX3" fmla="*/ 962883 w 1075919"/>
              <a:gd name="connsiteY3" fmla="*/ 1298899 h 1298899"/>
              <a:gd name="connsiteX4" fmla="*/ 398809 w 1075919"/>
              <a:gd name="connsiteY4" fmla="*/ 1298899 h 1298899"/>
              <a:gd name="connsiteX0" fmla="*/ 489296 w 1075919"/>
              <a:gd name="connsiteY0" fmla="*/ 1289374 h 1298899"/>
              <a:gd name="connsiteX1" fmla="*/ 0 w 1075919"/>
              <a:gd name="connsiteY1" fmla="*/ 4763 h 1298899"/>
              <a:gd name="connsiteX2" fmla="*/ 1075919 w 1075919"/>
              <a:gd name="connsiteY2" fmla="*/ 0 h 1298899"/>
              <a:gd name="connsiteX3" fmla="*/ 962883 w 1075919"/>
              <a:gd name="connsiteY3" fmla="*/ 1298899 h 1298899"/>
              <a:gd name="connsiteX4" fmla="*/ 489296 w 1075919"/>
              <a:gd name="connsiteY4" fmla="*/ 1289374 h 1298899"/>
              <a:gd name="connsiteX0" fmla="*/ 455959 w 1075919"/>
              <a:gd name="connsiteY0" fmla="*/ 1294136 h 1298899"/>
              <a:gd name="connsiteX1" fmla="*/ 0 w 1075919"/>
              <a:gd name="connsiteY1" fmla="*/ 4763 h 1298899"/>
              <a:gd name="connsiteX2" fmla="*/ 1075919 w 1075919"/>
              <a:gd name="connsiteY2" fmla="*/ 0 h 1298899"/>
              <a:gd name="connsiteX3" fmla="*/ 962883 w 1075919"/>
              <a:gd name="connsiteY3" fmla="*/ 1298899 h 1298899"/>
              <a:gd name="connsiteX4" fmla="*/ 455959 w 1075919"/>
              <a:gd name="connsiteY4" fmla="*/ 1294136 h 1298899"/>
              <a:gd name="connsiteX0" fmla="*/ 455959 w 1415320"/>
              <a:gd name="connsiteY0" fmla="*/ 1294136 h 1294136"/>
              <a:gd name="connsiteX1" fmla="*/ 0 w 1415320"/>
              <a:gd name="connsiteY1" fmla="*/ 4763 h 1294136"/>
              <a:gd name="connsiteX2" fmla="*/ 1075919 w 1415320"/>
              <a:gd name="connsiteY2" fmla="*/ 0 h 1294136"/>
              <a:gd name="connsiteX3" fmla="*/ 1415320 w 1415320"/>
              <a:gd name="connsiteY3" fmla="*/ 798836 h 1294136"/>
              <a:gd name="connsiteX4" fmla="*/ 455959 w 1415320"/>
              <a:gd name="connsiteY4" fmla="*/ 1294136 h 1294136"/>
              <a:gd name="connsiteX0" fmla="*/ 870296 w 1415320"/>
              <a:gd name="connsiteY0" fmla="*/ 803598 h 803598"/>
              <a:gd name="connsiteX1" fmla="*/ 0 w 1415320"/>
              <a:gd name="connsiteY1" fmla="*/ 4763 h 803598"/>
              <a:gd name="connsiteX2" fmla="*/ 1075919 w 1415320"/>
              <a:gd name="connsiteY2" fmla="*/ 0 h 803598"/>
              <a:gd name="connsiteX3" fmla="*/ 1415320 w 1415320"/>
              <a:gd name="connsiteY3" fmla="*/ 798836 h 803598"/>
              <a:gd name="connsiteX4" fmla="*/ 870296 w 1415320"/>
              <a:gd name="connsiteY4" fmla="*/ 803598 h 803598"/>
              <a:gd name="connsiteX0" fmla="*/ 965546 w 1510570"/>
              <a:gd name="connsiteY0" fmla="*/ 803598 h 803598"/>
              <a:gd name="connsiteX1" fmla="*/ 0 w 1510570"/>
              <a:gd name="connsiteY1" fmla="*/ 38101 h 803598"/>
              <a:gd name="connsiteX2" fmla="*/ 1171169 w 1510570"/>
              <a:gd name="connsiteY2" fmla="*/ 0 h 803598"/>
              <a:gd name="connsiteX3" fmla="*/ 1510570 w 1510570"/>
              <a:gd name="connsiteY3" fmla="*/ 798836 h 803598"/>
              <a:gd name="connsiteX4" fmla="*/ 965546 w 1510570"/>
              <a:gd name="connsiteY4" fmla="*/ 803598 h 803598"/>
              <a:gd name="connsiteX0" fmla="*/ 965546 w 1510570"/>
              <a:gd name="connsiteY0" fmla="*/ 779786 h 779786"/>
              <a:gd name="connsiteX1" fmla="*/ 0 w 1510570"/>
              <a:gd name="connsiteY1" fmla="*/ 14289 h 779786"/>
              <a:gd name="connsiteX2" fmla="*/ 1209269 w 1510570"/>
              <a:gd name="connsiteY2" fmla="*/ 0 h 779786"/>
              <a:gd name="connsiteX3" fmla="*/ 1510570 w 1510570"/>
              <a:gd name="connsiteY3" fmla="*/ 775024 h 779786"/>
              <a:gd name="connsiteX4" fmla="*/ 965546 w 1510570"/>
              <a:gd name="connsiteY4" fmla="*/ 779786 h 779786"/>
              <a:gd name="connsiteX0" fmla="*/ 965546 w 1510570"/>
              <a:gd name="connsiteY0" fmla="*/ 775024 h 775024"/>
              <a:gd name="connsiteX1" fmla="*/ 0 w 1510570"/>
              <a:gd name="connsiteY1" fmla="*/ 9527 h 775024"/>
              <a:gd name="connsiteX2" fmla="*/ 1228319 w 1510570"/>
              <a:gd name="connsiteY2" fmla="*/ 0 h 775024"/>
              <a:gd name="connsiteX3" fmla="*/ 1510570 w 1510570"/>
              <a:gd name="connsiteY3" fmla="*/ 770262 h 775024"/>
              <a:gd name="connsiteX4" fmla="*/ 965546 w 1510570"/>
              <a:gd name="connsiteY4" fmla="*/ 775024 h 775024"/>
              <a:gd name="connsiteX0" fmla="*/ 965546 w 1510570"/>
              <a:gd name="connsiteY0" fmla="*/ 765497 h 765497"/>
              <a:gd name="connsiteX1" fmla="*/ 0 w 1510570"/>
              <a:gd name="connsiteY1" fmla="*/ 0 h 765497"/>
              <a:gd name="connsiteX2" fmla="*/ 1228319 w 1510570"/>
              <a:gd name="connsiteY2" fmla="*/ 4761 h 765497"/>
              <a:gd name="connsiteX3" fmla="*/ 1510570 w 1510570"/>
              <a:gd name="connsiteY3" fmla="*/ 760735 h 765497"/>
              <a:gd name="connsiteX4" fmla="*/ 965546 w 1510570"/>
              <a:gd name="connsiteY4" fmla="*/ 765497 h 765497"/>
              <a:gd name="connsiteX0" fmla="*/ 975071 w 1510570"/>
              <a:gd name="connsiteY0" fmla="*/ 760735 h 760735"/>
              <a:gd name="connsiteX1" fmla="*/ 0 w 1510570"/>
              <a:gd name="connsiteY1" fmla="*/ 0 h 760735"/>
              <a:gd name="connsiteX2" fmla="*/ 1228319 w 1510570"/>
              <a:gd name="connsiteY2" fmla="*/ 4761 h 760735"/>
              <a:gd name="connsiteX3" fmla="*/ 1510570 w 1510570"/>
              <a:gd name="connsiteY3" fmla="*/ 760735 h 760735"/>
              <a:gd name="connsiteX4" fmla="*/ 975071 w 1510570"/>
              <a:gd name="connsiteY4" fmla="*/ 760735 h 760735"/>
              <a:gd name="connsiteX0" fmla="*/ 956021 w 1491520"/>
              <a:gd name="connsiteY0" fmla="*/ 760735 h 760735"/>
              <a:gd name="connsiteX1" fmla="*/ 0 w 1491520"/>
              <a:gd name="connsiteY1" fmla="*/ 0 h 760735"/>
              <a:gd name="connsiteX2" fmla="*/ 1209269 w 1491520"/>
              <a:gd name="connsiteY2" fmla="*/ 4761 h 760735"/>
              <a:gd name="connsiteX3" fmla="*/ 1491520 w 1491520"/>
              <a:gd name="connsiteY3" fmla="*/ 760735 h 760735"/>
              <a:gd name="connsiteX4" fmla="*/ 956021 w 1491520"/>
              <a:gd name="connsiteY4" fmla="*/ 760735 h 760735"/>
              <a:gd name="connsiteX0" fmla="*/ 946496 w 1481995"/>
              <a:gd name="connsiteY0" fmla="*/ 755974 h 755974"/>
              <a:gd name="connsiteX1" fmla="*/ 0 w 1481995"/>
              <a:gd name="connsiteY1" fmla="*/ 2 h 755974"/>
              <a:gd name="connsiteX2" fmla="*/ 1199744 w 1481995"/>
              <a:gd name="connsiteY2" fmla="*/ 0 h 755974"/>
              <a:gd name="connsiteX3" fmla="*/ 1481995 w 1481995"/>
              <a:gd name="connsiteY3" fmla="*/ 755974 h 755974"/>
              <a:gd name="connsiteX4" fmla="*/ 946496 w 1481995"/>
              <a:gd name="connsiteY4" fmla="*/ 755974 h 755974"/>
              <a:gd name="connsiteX0" fmla="*/ 960784 w 1481995"/>
              <a:gd name="connsiteY0" fmla="*/ 755974 h 755974"/>
              <a:gd name="connsiteX1" fmla="*/ 0 w 1481995"/>
              <a:gd name="connsiteY1" fmla="*/ 2 h 755974"/>
              <a:gd name="connsiteX2" fmla="*/ 1199744 w 1481995"/>
              <a:gd name="connsiteY2" fmla="*/ 0 h 755974"/>
              <a:gd name="connsiteX3" fmla="*/ 1481995 w 1481995"/>
              <a:gd name="connsiteY3" fmla="*/ 755974 h 755974"/>
              <a:gd name="connsiteX4" fmla="*/ 960784 w 1481995"/>
              <a:gd name="connsiteY4" fmla="*/ 755974 h 755974"/>
              <a:gd name="connsiteX0" fmla="*/ 960784 w 1481995"/>
              <a:gd name="connsiteY0" fmla="*/ 755974 h 755974"/>
              <a:gd name="connsiteX1" fmla="*/ 0 w 1481995"/>
              <a:gd name="connsiteY1" fmla="*/ 2 h 755974"/>
              <a:gd name="connsiteX2" fmla="*/ 1209269 w 1481995"/>
              <a:gd name="connsiteY2" fmla="*/ 0 h 755974"/>
              <a:gd name="connsiteX3" fmla="*/ 1481995 w 1481995"/>
              <a:gd name="connsiteY3" fmla="*/ 755974 h 755974"/>
              <a:gd name="connsiteX4" fmla="*/ 960784 w 1481995"/>
              <a:gd name="connsiteY4" fmla="*/ 755974 h 75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995" h="755974">
                <a:moveTo>
                  <a:pt x="960784" y="755974"/>
                </a:moveTo>
                <a:lnTo>
                  <a:pt x="0" y="2"/>
                </a:lnTo>
                <a:lnTo>
                  <a:pt x="1209269" y="0"/>
                </a:lnTo>
                <a:lnTo>
                  <a:pt x="1481995" y="755974"/>
                </a:lnTo>
                <a:lnTo>
                  <a:pt x="960784" y="755974"/>
                </a:lnTo>
                <a:close/>
              </a:path>
            </a:pathLst>
          </a:custGeom>
          <a:solidFill>
            <a:schemeClr val="bg1">
              <a:alpha val="50000"/>
            </a:schemeClr>
          </a:solidFill>
          <a:ln w="12700">
            <a:solidFill>
              <a:srgbClr val="005DAA">
                <a:alpha val="45882"/>
              </a:srgbClr>
            </a:solidFill>
          </a:ln>
        </p:spPr>
        <p:style>
          <a:lnRef idx="2">
            <a:schemeClr val="accent1"/>
          </a:lnRef>
          <a:fillRef idx="1">
            <a:schemeClr val="lt1"/>
          </a:fillRef>
          <a:effectRef idx="0">
            <a:schemeClr val="accent1"/>
          </a:effectRef>
          <a:fontRef idx="minor">
            <a:schemeClr val="dk1"/>
          </a:fontRef>
        </p:style>
        <p:txBody>
          <a:bodyPr lIns="457200" rtlCol="0" anchor="ctr"/>
          <a:lstStyle/>
          <a:p>
            <a:pPr lvl="0" algn="ctr"/>
            <a:endParaRPr lang="en-US" sz="1100" dirty="0"/>
          </a:p>
        </p:txBody>
      </p:sp>
      <p:sp>
        <p:nvSpPr>
          <p:cNvPr id="121" name="Freeform 120"/>
          <p:cNvSpPr/>
          <p:nvPr/>
        </p:nvSpPr>
        <p:spPr>
          <a:xfrm>
            <a:off x="1799795" y="2978002"/>
            <a:ext cx="1396270" cy="463812"/>
          </a:xfrm>
          <a:custGeom>
            <a:avLst/>
            <a:gdLst>
              <a:gd name="connsiteX0" fmla="*/ 485369 w 2253498"/>
              <a:gd name="connsiteY0" fmla="*/ 611045 h 1408436"/>
              <a:gd name="connsiteX1" fmla="*/ 853729 w 2253498"/>
              <a:gd name="connsiteY1" fmla="*/ 0 h 1408436"/>
              <a:gd name="connsiteX2" fmla="*/ 2253498 w 2253498"/>
              <a:gd name="connsiteY2" fmla="*/ 0 h 1408436"/>
              <a:gd name="connsiteX3" fmla="*/ 845062 w 2253498"/>
              <a:gd name="connsiteY3" fmla="*/ 1408436 h 1408436"/>
              <a:gd name="connsiteX4" fmla="*/ 0 w 2253498"/>
              <a:gd name="connsiteY4" fmla="*/ 1408436 h 1408436"/>
              <a:gd name="connsiteX5" fmla="*/ 485369 w 2253498"/>
              <a:gd name="connsiteY5" fmla="*/ 611045 h 1408436"/>
              <a:gd name="connsiteX0" fmla="*/ 556806 w 2324935"/>
              <a:gd name="connsiteY0" fmla="*/ 611045 h 1408436"/>
              <a:gd name="connsiteX1" fmla="*/ 925166 w 2324935"/>
              <a:gd name="connsiteY1" fmla="*/ 0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556806 w 2324935"/>
              <a:gd name="connsiteY0" fmla="*/ 611045 h 1408436"/>
              <a:gd name="connsiteX1" fmla="*/ 844204 w 2324935"/>
              <a:gd name="connsiteY1" fmla="*/ 14288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556806 w 2324935"/>
              <a:gd name="connsiteY0" fmla="*/ 611045 h 1408436"/>
              <a:gd name="connsiteX1" fmla="*/ 839441 w 2324935"/>
              <a:gd name="connsiteY1" fmla="*/ 1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0 w 2324935"/>
              <a:gd name="connsiteY0" fmla="*/ 1408436 h 1408436"/>
              <a:gd name="connsiteX1" fmla="*/ 839441 w 2324935"/>
              <a:gd name="connsiteY1" fmla="*/ 1 h 1408436"/>
              <a:gd name="connsiteX2" fmla="*/ 2324935 w 2324935"/>
              <a:gd name="connsiteY2" fmla="*/ 0 h 1408436"/>
              <a:gd name="connsiteX3" fmla="*/ 916499 w 2324935"/>
              <a:gd name="connsiteY3" fmla="*/ 1408436 h 1408436"/>
              <a:gd name="connsiteX4" fmla="*/ 0 w 2324935"/>
              <a:gd name="connsiteY4" fmla="*/ 1408436 h 1408436"/>
              <a:gd name="connsiteX0" fmla="*/ 0 w 2296360"/>
              <a:gd name="connsiteY0" fmla="*/ 1408436 h 1408436"/>
              <a:gd name="connsiteX1" fmla="*/ 810866 w 2296360"/>
              <a:gd name="connsiteY1" fmla="*/ 1 h 1408436"/>
              <a:gd name="connsiteX2" fmla="*/ 2296360 w 2296360"/>
              <a:gd name="connsiteY2" fmla="*/ 0 h 1408436"/>
              <a:gd name="connsiteX3" fmla="*/ 887924 w 2296360"/>
              <a:gd name="connsiteY3" fmla="*/ 1408436 h 1408436"/>
              <a:gd name="connsiteX4" fmla="*/ 0 w 2296360"/>
              <a:gd name="connsiteY4" fmla="*/ 1408436 h 1408436"/>
              <a:gd name="connsiteX0" fmla="*/ 0 w 2296360"/>
              <a:gd name="connsiteY0" fmla="*/ 1408436 h 1408436"/>
              <a:gd name="connsiteX1" fmla="*/ 829916 w 2296360"/>
              <a:gd name="connsiteY1" fmla="*/ 1 h 1408436"/>
              <a:gd name="connsiteX2" fmla="*/ 2296360 w 2296360"/>
              <a:gd name="connsiteY2" fmla="*/ 0 h 1408436"/>
              <a:gd name="connsiteX3" fmla="*/ 887924 w 2296360"/>
              <a:gd name="connsiteY3" fmla="*/ 1408436 h 1408436"/>
              <a:gd name="connsiteX4" fmla="*/ 0 w 2296360"/>
              <a:gd name="connsiteY4" fmla="*/ 1408436 h 1408436"/>
              <a:gd name="connsiteX0" fmla="*/ 0 w 2296360"/>
              <a:gd name="connsiteY0" fmla="*/ 1408436 h 2251399"/>
              <a:gd name="connsiteX1" fmla="*/ 829916 w 2296360"/>
              <a:gd name="connsiteY1" fmla="*/ 1 h 2251399"/>
              <a:gd name="connsiteX2" fmla="*/ 2296360 w 2296360"/>
              <a:gd name="connsiteY2" fmla="*/ 0 h 2251399"/>
              <a:gd name="connsiteX3" fmla="*/ 35436 w 2296360"/>
              <a:gd name="connsiteY3" fmla="*/ 2251399 h 2251399"/>
              <a:gd name="connsiteX4" fmla="*/ 0 w 2296360"/>
              <a:gd name="connsiteY4" fmla="*/ 1408436 h 2251399"/>
              <a:gd name="connsiteX0" fmla="*/ 0 w 2905960"/>
              <a:gd name="connsiteY0" fmla="*/ 2251399 h 2251399"/>
              <a:gd name="connsiteX1" fmla="*/ 1439516 w 2905960"/>
              <a:gd name="connsiteY1" fmla="*/ 1 h 2251399"/>
              <a:gd name="connsiteX2" fmla="*/ 2905960 w 2905960"/>
              <a:gd name="connsiteY2" fmla="*/ 0 h 2251399"/>
              <a:gd name="connsiteX3" fmla="*/ 645036 w 2905960"/>
              <a:gd name="connsiteY3" fmla="*/ 2251399 h 2251399"/>
              <a:gd name="connsiteX4" fmla="*/ 0 w 2905960"/>
              <a:gd name="connsiteY4" fmla="*/ 2251399 h 2251399"/>
              <a:gd name="connsiteX0" fmla="*/ 0 w 2905960"/>
              <a:gd name="connsiteY0" fmla="*/ 2256161 h 2256161"/>
              <a:gd name="connsiteX1" fmla="*/ 1144241 w 2905960"/>
              <a:gd name="connsiteY1" fmla="*/ 0 h 2256161"/>
              <a:gd name="connsiteX2" fmla="*/ 2905960 w 2905960"/>
              <a:gd name="connsiteY2" fmla="*/ 4762 h 2256161"/>
              <a:gd name="connsiteX3" fmla="*/ 645036 w 2905960"/>
              <a:gd name="connsiteY3" fmla="*/ 2256161 h 2256161"/>
              <a:gd name="connsiteX4" fmla="*/ 0 w 2905960"/>
              <a:gd name="connsiteY4" fmla="*/ 2256161 h 2256161"/>
              <a:gd name="connsiteX0" fmla="*/ 0 w 2905960"/>
              <a:gd name="connsiteY0" fmla="*/ 2256161 h 2256161"/>
              <a:gd name="connsiteX1" fmla="*/ 1144241 w 2905960"/>
              <a:gd name="connsiteY1" fmla="*/ 0 h 2256161"/>
              <a:gd name="connsiteX2" fmla="*/ 2905960 w 2905960"/>
              <a:gd name="connsiteY2" fmla="*/ 4762 h 2256161"/>
              <a:gd name="connsiteX3" fmla="*/ 654561 w 2905960"/>
              <a:gd name="connsiteY3" fmla="*/ 2256161 h 2256161"/>
              <a:gd name="connsiteX4" fmla="*/ 0 w 2905960"/>
              <a:gd name="connsiteY4" fmla="*/ 2256161 h 2256161"/>
              <a:gd name="connsiteX0" fmla="*/ 0 w 2905960"/>
              <a:gd name="connsiteY0" fmla="*/ 2256161 h 2256161"/>
              <a:gd name="connsiteX1" fmla="*/ 1144241 w 2905960"/>
              <a:gd name="connsiteY1" fmla="*/ 0 h 2256161"/>
              <a:gd name="connsiteX2" fmla="*/ 2905960 w 2905960"/>
              <a:gd name="connsiteY2" fmla="*/ 4762 h 2256161"/>
              <a:gd name="connsiteX3" fmla="*/ 654561 w 2905960"/>
              <a:gd name="connsiteY3" fmla="*/ 2251398 h 2256161"/>
              <a:gd name="connsiteX4" fmla="*/ 0 w 2905960"/>
              <a:gd name="connsiteY4" fmla="*/ 2256161 h 2256161"/>
              <a:gd name="connsiteX0" fmla="*/ 0 w 2905960"/>
              <a:gd name="connsiteY0" fmla="*/ 2251399 h 2251399"/>
              <a:gd name="connsiteX1" fmla="*/ 1134716 w 2905960"/>
              <a:gd name="connsiteY1" fmla="*/ 0 h 2251399"/>
              <a:gd name="connsiteX2" fmla="*/ 2905960 w 2905960"/>
              <a:gd name="connsiteY2" fmla="*/ 0 h 2251399"/>
              <a:gd name="connsiteX3" fmla="*/ 654561 w 2905960"/>
              <a:gd name="connsiteY3" fmla="*/ 2246636 h 2251399"/>
              <a:gd name="connsiteX4" fmla="*/ 0 w 2905960"/>
              <a:gd name="connsiteY4" fmla="*/ 2251399 h 2251399"/>
              <a:gd name="connsiteX0" fmla="*/ 0 w 1534360"/>
              <a:gd name="connsiteY0" fmla="*/ 2251399 h 2251399"/>
              <a:gd name="connsiteX1" fmla="*/ 1134716 w 1534360"/>
              <a:gd name="connsiteY1" fmla="*/ 0 h 2251399"/>
              <a:gd name="connsiteX2" fmla="*/ 1534360 w 1534360"/>
              <a:gd name="connsiteY2" fmla="*/ 452437 h 2251399"/>
              <a:gd name="connsiteX3" fmla="*/ 654561 w 1534360"/>
              <a:gd name="connsiteY3" fmla="*/ 2246636 h 2251399"/>
              <a:gd name="connsiteX4" fmla="*/ 0 w 1534360"/>
              <a:gd name="connsiteY4" fmla="*/ 2251399 h 2251399"/>
              <a:gd name="connsiteX0" fmla="*/ 0 w 1534360"/>
              <a:gd name="connsiteY0" fmla="*/ 1803724 h 1803724"/>
              <a:gd name="connsiteX1" fmla="*/ 267941 w 1534360"/>
              <a:gd name="connsiteY1" fmla="*/ 0 h 1803724"/>
              <a:gd name="connsiteX2" fmla="*/ 1534360 w 1534360"/>
              <a:gd name="connsiteY2" fmla="*/ 4762 h 1803724"/>
              <a:gd name="connsiteX3" fmla="*/ 654561 w 1534360"/>
              <a:gd name="connsiteY3" fmla="*/ 1798961 h 1803724"/>
              <a:gd name="connsiteX4" fmla="*/ 0 w 1534360"/>
              <a:gd name="connsiteY4" fmla="*/ 1803724 h 1803724"/>
              <a:gd name="connsiteX0" fmla="*/ 0 w 1534360"/>
              <a:gd name="connsiteY0" fmla="*/ 1803724 h 1803724"/>
              <a:gd name="connsiteX1" fmla="*/ 277466 w 1534360"/>
              <a:gd name="connsiteY1" fmla="*/ 0 h 1803724"/>
              <a:gd name="connsiteX2" fmla="*/ 1534360 w 1534360"/>
              <a:gd name="connsiteY2" fmla="*/ 4762 h 1803724"/>
              <a:gd name="connsiteX3" fmla="*/ 654561 w 1534360"/>
              <a:gd name="connsiteY3" fmla="*/ 1798961 h 1803724"/>
              <a:gd name="connsiteX4" fmla="*/ 0 w 1534360"/>
              <a:gd name="connsiteY4" fmla="*/ 1803724 h 1803724"/>
              <a:gd name="connsiteX0" fmla="*/ 0 w 1534360"/>
              <a:gd name="connsiteY0" fmla="*/ 1798962 h 1798962"/>
              <a:gd name="connsiteX1" fmla="*/ 263178 w 1534360"/>
              <a:gd name="connsiteY1" fmla="*/ 0 h 1798962"/>
              <a:gd name="connsiteX2" fmla="*/ 1534360 w 1534360"/>
              <a:gd name="connsiteY2" fmla="*/ 0 h 1798962"/>
              <a:gd name="connsiteX3" fmla="*/ 654561 w 1534360"/>
              <a:gd name="connsiteY3" fmla="*/ 1794199 h 1798962"/>
              <a:gd name="connsiteX4" fmla="*/ 0 w 1534360"/>
              <a:gd name="connsiteY4" fmla="*/ 1798962 h 1798962"/>
              <a:gd name="connsiteX0" fmla="*/ 0 w 1453398"/>
              <a:gd name="connsiteY0" fmla="*/ 1803724 h 1803724"/>
              <a:gd name="connsiteX1" fmla="*/ 182216 w 1453398"/>
              <a:gd name="connsiteY1" fmla="*/ 0 h 1803724"/>
              <a:gd name="connsiteX2" fmla="*/ 1453398 w 1453398"/>
              <a:gd name="connsiteY2" fmla="*/ 0 h 1803724"/>
              <a:gd name="connsiteX3" fmla="*/ 573599 w 1453398"/>
              <a:gd name="connsiteY3" fmla="*/ 1794199 h 1803724"/>
              <a:gd name="connsiteX4" fmla="*/ 0 w 1453398"/>
              <a:gd name="connsiteY4" fmla="*/ 1803724 h 1803724"/>
              <a:gd name="connsiteX0" fmla="*/ 0 w 1443873"/>
              <a:gd name="connsiteY0" fmla="*/ 1794199 h 1794199"/>
              <a:gd name="connsiteX1" fmla="*/ 172691 w 1443873"/>
              <a:gd name="connsiteY1" fmla="*/ 0 h 1794199"/>
              <a:gd name="connsiteX2" fmla="*/ 1443873 w 1443873"/>
              <a:gd name="connsiteY2" fmla="*/ 0 h 1794199"/>
              <a:gd name="connsiteX3" fmla="*/ 564074 w 1443873"/>
              <a:gd name="connsiteY3" fmla="*/ 1794199 h 1794199"/>
              <a:gd name="connsiteX4" fmla="*/ 0 w 1443873"/>
              <a:gd name="connsiteY4" fmla="*/ 1794199 h 1794199"/>
              <a:gd name="connsiteX0" fmla="*/ 0 w 677110"/>
              <a:gd name="connsiteY0" fmla="*/ 1794199 h 1794199"/>
              <a:gd name="connsiteX1" fmla="*/ 172691 w 677110"/>
              <a:gd name="connsiteY1" fmla="*/ 0 h 1794199"/>
              <a:gd name="connsiteX2" fmla="*/ 677110 w 677110"/>
              <a:gd name="connsiteY2" fmla="*/ 495300 h 1794199"/>
              <a:gd name="connsiteX3" fmla="*/ 564074 w 677110"/>
              <a:gd name="connsiteY3" fmla="*/ 1794199 h 1794199"/>
              <a:gd name="connsiteX4" fmla="*/ 0 w 677110"/>
              <a:gd name="connsiteY4" fmla="*/ 1794199 h 1794199"/>
              <a:gd name="connsiteX0" fmla="*/ 398809 w 1075919"/>
              <a:gd name="connsiteY0" fmla="*/ 1298899 h 1298899"/>
              <a:gd name="connsiteX1" fmla="*/ 0 w 1075919"/>
              <a:gd name="connsiteY1" fmla="*/ 4763 h 1298899"/>
              <a:gd name="connsiteX2" fmla="*/ 1075919 w 1075919"/>
              <a:gd name="connsiteY2" fmla="*/ 0 h 1298899"/>
              <a:gd name="connsiteX3" fmla="*/ 962883 w 1075919"/>
              <a:gd name="connsiteY3" fmla="*/ 1298899 h 1298899"/>
              <a:gd name="connsiteX4" fmla="*/ 398809 w 1075919"/>
              <a:gd name="connsiteY4" fmla="*/ 1298899 h 1298899"/>
              <a:gd name="connsiteX0" fmla="*/ 489296 w 1075919"/>
              <a:gd name="connsiteY0" fmla="*/ 1289374 h 1298899"/>
              <a:gd name="connsiteX1" fmla="*/ 0 w 1075919"/>
              <a:gd name="connsiteY1" fmla="*/ 4763 h 1298899"/>
              <a:gd name="connsiteX2" fmla="*/ 1075919 w 1075919"/>
              <a:gd name="connsiteY2" fmla="*/ 0 h 1298899"/>
              <a:gd name="connsiteX3" fmla="*/ 962883 w 1075919"/>
              <a:gd name="connsiteY3" fmla="*/ 1298899 h 1298899"/>
              <a:gd name="connsiteX4" fmla="*/ 489296 w 1075919"/>
              <a:gd name="connsiteY4" fmla="*/ 1289374 h 1298899"/>
              <a:gd name="connsiteX0" fmla="*/ 455959 w 1075919"/>
              <a:gd name="connsiteY0" fmla="*/ 1294136 h 1298899"/>
              <a:gd name="connsiteX1" fmla="*/ 0 w 1075919"/>
              <a:gd name="connsiteY1" fmla="*/ 4763 h 1298899"/>
              <a:gd name="connsiteX2" fmla="*/ 1075919 w 1075919"/>
              <a:gd name="connsiteY2" fmla="*/ 0 h 1298899"/>
              <a:gd name="connsiteX3" fmla="*/ 962883 w 1075919"/>
              <a:gd name="connsiteY3" fmla="*/ 1298899 h 1298899"/>
              <a:gd name="connsiteX4" fmla="*/ 455959 w 1075919"/>
              <a:gd name="connsiteY4" fmla="*/ 1294136 h 1298899"/>
              <a:gd name="connsiteX0" fmla="*/ 455959 w 1415320"/>
              <a:gd name="connsiteY0" fmla="*/ 1294136 h 1294136"/>
              <a:gd name="connsiteX1" fmla="*/ 0 w 1415320"/>
              <a:gd name="connsiteY1" fmla="*/ 4763 h 1294136"/>
              <a:gd name="connsiteX2" fmla="*/ 1075919 w 1415320"/>
              <a:gd name="connsiteY2" fmla="*/ 0 h 1294136"/>
              <a:gd name="connsiteX3" fmla="*/ 1415320 w 1415320"/>
              <a:gd name="connsiteY3" fmla="*/ 798836 h 1294136"/>
              <a:gd name="connsiteX4" fmla="*/ 455959 w 1415320"/>
              <a:gd name="connsiteY4" fmla="*/ 1294136 h 1294136"/>
              <a:gd name="connsiteX0" fmla="*/ 870296 w 1415320"/>
              <a:gd name="connsiteY0" fmla="*/ 803598 h 803598"/>
              <a:gd name="connsiteX1" fmla="*/ 0 w 1415320"/>
              <a:gd name="connsiteY1" fmla="*/ 4763 h 803598"/>
              <a:gd name="connsiteX2" fmla="*/ 1075919 w 1415320"/>
              <a:gd name="connsiteY2" fmla="*/ 0 h 803598"/>
              <a:gd name="connsiteX3" fmla="*/ 1415320 w 1415320"/>
              <a:gd name="connsiteY3" fmla="*/ 798836 h 803598"/>
              <a:gd name="connsiteX4" fmla="*/ 870296 w 1415320"/>
              <a:gd name="connsiteY4" fmla="*/ 803598 h 803598"/>
              <a:gd name="connsiteX0" fmla="*/ 965546 w 1510570"/>
              <a:gd name="connsiteY0" fmla="*/ 803598 h 803598"/>
              <a:gd name="connsiteX1" fmla="*/ 0 w 1510570"/>
              <a:gd name="connsiteY1" fmla="*/ 38101 h 803598"/>
              <a:gd name="connsiteX2" fmla="*/ 1171169 w 1510570"/>
              <a:gd name="connsiteY2" fmla="*/ 0 h 803598"/>
              <a:gd name="connsiteX3" fmla="*/ 1510570 w 1510570"/>
              <a:gd name="connsiteY3" fmla="*/ 798836 h 803598"/>
              <a:gd name="connsiteX4" fmla="*/ 965546 w 1510570"/>
              <a:gd name="connsiteY4" fmla="*/ 803598 h 803598"/>
              <a:gd name="connsiteX0" fmla="*/ 965546 w 1510570"/>
              <a:gd name="connsiteY0" fmla="*/ 779786 h 779786"/>
              <a:gd name="connsiteX1" fmla="*/ 0 w 1510570"/>
              <a:gd name="connsiteY1" fmla="*/ 14289 h 779786"/>
              <a:gd name="connsiteX2" fmla="*/ 1209269 w 1510570"/>
              <a:gd name="connsiteY2" fmla="*/ 0 h 779786"/>
              <a:gd name="connsiteX3" fmla="*/ 1510570 w 1510570"/>
              <a:gd name="connsiteY3" fmla="*/ 775024 h 779786"/>
              <a:gd name="connsiteX4" fmla="*/ 965546 w 1510570"/>
              <a:gd name="connsiteY4" fmla="*/ 779786 h 779786"/>
              <a:gd name="connsiteX0" fmla="*/ 965546 w 1510570"/>
              <a:gd name="connsiteY0" fmla="*/ 775024 h 775024"/>
              <a:gd name="connsiteX1" fmla="*/ 0 w 1510570"/>
              <a:gd name="connsiteY1" fmla="*/ 9527 h 775024"/>
              <a:gd name="connsiteX2" fmla="*/ 1228319 w 1510570"/>
              <a:gd name="connsiteY2" fmla="*/ 0 h 775024"/>
              <a:gd name="connsiteX3" fmla="*/ 1510570 w 1510570"/>
              <a:gd name="connsiteY3" fmla="*/ 770262 h 775024"/>
              <a:gd name="connsiteX4" fmla="*/ 965546 w 1510570"/>
              <a:gd name="connsiteY4" fmla="*/ 775024 h 775024"/>
              <a:gd name="connsiteX0" fmla="*/ 965546 w 1510570"/>
              <a:gd name="connsiteY0" fmla="*/ 765497 h 765497"/>
              <a:gd name="connsiteX1" fmla="*/ 0 w 1510570"/>
              <a:gd name="connsiteY1" fmla="*/ 0 h 765497"/>
              <a:gd name="connsiteX2" fmla="*/ 1228319 w 1510570"/>
              <a:gd name="connsiteY2" fmla="*/ 4761 h 765497"/>
              <a:gd name="connsiteX3" fmla="*/ 1510570 w 1510570"/>
              <a:gd name="connsiteY3" fmla="*/ 760735 h 765497"/>
              <a:gd name="connsiteX4" fmla="*/ 965546 w 1510570"/>
              <a:gd name="connsiteY4" fmla="*/ 765497 h 765497"/>
              <a:gd name="connsiteX0" fmla="*/ 965546 w 1672495"/>
              <a:gd name="connsiteY0" fmla="*/ 765497 h 765497"/>
              <a:gd name="connsiteX1" fmla="*/ 0 w 1672495"/>
              <a:gd name="connsiteY1" fmla="*/ 0 h 765497"/>
              <a:gd name="connsiteX2" fmla="*/ 1228319 w 1672495"/>
              <a:gd name="connsiteY2" fmla="*/ 4761 h 765497"/>
              <a:gd name="connsiteX3" fmla="*/ 1672495 w 1672495"/>
              <a:gd name="connsiteY3" fmla="*/ 489272 h 765497"/>
              <a:gd name="connsiteX4" fmla="*/ 965546 w 1672495"/>
              <a:gd name="connsiteY4" fmla="*/ 765497 h 765497"/>
              <a:gd name="connsiteX0" fmla="*/ 965546 w 1672495"/>
              <a:gd name="connsiteY0" fmla="*/ 765499 h 765499"/>
              <a:gd name="connsiteX1" fmla="*/ 0 w 1672495"/>
              <a:gd name="connsiteY1" fmla="*/ 2 h 765499"/>
              <a:gd name="connsiteX2" fmla="*/ 1333094 w 1672495"/>
              <a:gd name="connsiteY2" fmla="*/ 0 h 765499"/>
              <a:gd name="connsiteX3" fmla="*/ 1672495 w 1672495"/>
              <a:gd name="connsiteY3" fmla="*/ 489274 h 765499"/>
              <a:gd name="connsiteX4" fmla="*/ 965546 w 1672495"/>
              <a:gd name="connsiteY4" fmla="*/ 765499 h 765499"/>
              <a:gd name="connsiteX0" fmla="*/ 613121 w 1672495"/>
              <a:gd name="connsiteY0" fmla="*/ 517849 h 517849"/>
              <a:gd name="connsiteX1" fmla="*/ 0 w 1672495"/>
              <a:gd name="connsiteY1" fmla="*/ 2 h 517849"/>
              <a:gd name="connsiteX2" fmla="*/ 1333094 w 1672495"/>
              <a:gd name="connsiteY2" fmla="*/ 0 h 517849"/>
              <a:gd name="connsiteX3" fmla="*/ 1672495 w 1672495"/>
              <a:gd name="connsiteY3" fmla="*/ 489274 h 517849"/>
              <a:gd name="connsiteX4" fmla="*/ 613121 w 1672495"/>
              <a:gd name="connsiteY4" fmla="*/ 517849 h 517849"/>
              <a:gd name="connsiteX0" fmla="*/ 579784 w 1639158"/>
              <a:gd name="connsiteY0" fmla="*/ 517849 h 517849"/>
              <a:gd name="connsiteX1" fmla="*/ 0 w 1639158"/>
              <a:gd name="connsiteY1" fmla="*/ 9527 h 517849"/>
              <a:gd name="connsiteX2" fmla="*/ 1299757 w 1639158"/>
              <a:gd name="connsiteY2" fmla="*/ 0 h 517849"/>
              <a:gd name="connsiteX3" fmla="*/ 1639158 w 1639158"/>
              <a:gd name="connsiteY3" fmla="*/ 489274 h 517849"/>
              <a:gd name="connsiteX4" fmla="*/ 579784 w 1639158"/>
              <a:gd name="connsiteY4" fmla="*/ 517849 h 517849"/>
              <a:gd name="connsiteX0" fmla="*/ 594072 w 1653446"/>
              <a:gd name="connsiteY0" fmla="*/ 517849 h 517849"/>
              <a:gd name="connsiteX1" fmla="*/ 0 w 1653446"/>
              <a:gd name="connsiteY1" fmla="*/ 23815 h 517849"/>
              <a:gd name="connsiteX2" fmla="*/ 1314045 w 1653446"/>
              <a:gd name="connsiteY2" fmla="*/ 0 h 517849"/>
              <a:gd name="connsiteX3" fmla="*/ 1653446 w 1653446"/>
              <a:gd name="connsiteY3" fmla="*/ 489274 h 517849"/>
              <a:gd name="connsiteX4" fmla="*/ 594072 w 1653446"/>
              <a:gd name="connsiteY4" fmla="*/ 517849 h 517849"/>
              <a:gd name="connsiteX0" fmla="*/ 579784 w 1639158"/>
              <a:gd name="connsiteY0" fmla="*/ 517849 h 517849"/>
              <a:gd name="connsiteX1" fmla="*/ 0 w 1639158"/>
              <a:gd name="connsiteY1" fmla="*/ 28578 h 517849"/>
              <a:gd name="connsiteX2" fmla="*/ 1299757 w 1639158"/>
              <a:gd name="connsiteY2" fmla="*/ 0 h 517849"/>
              <a:gd name="connsiteX3" fmla="*/ 1639158 w 1639158"/>
              <a:gd name="connsiteY3" fmla="*/ 489274 h 517849"/>
              <a:gd name="connsiteX4" fmla="*/ 579784 w 1639158"/>
              <a:gd name="connsiteY4" fmla="*/ 517849 h 517849"/>
              <a:gd name="connsiteX0" fmla="*/ 398809 w 1458183"/>
              <a:gd name="connsiteY0" fmla="*/ 517849 h 517849"/>
              <a:gd name="connsiteX1" fmla="*/ 0 w 1458183"/>
              <a:gd name="connsiteY1" fmla="*/ 133353 h 517849"/>
              <a:gd name="connsiteX2" fmla="*/ 1118782 w 1458183"/>
              <a:gd name="connsiteY2" fmla="*/ 0 h 517849"/>
              <a:gd name="connsiteX3" fmla="*/ 1458183 w 1458183"/>
              <a:gd name="connsiteY3" fmla="*/ 489274 h 517849"/>
              <a:gd name="connsiteX4" fmla="*/ 398809 w 1458183"/>
              <a:gd name="connsiteY4" fmla="*/ 517849 h 517849"/>
              <a:gd name="connsiteX0" fmla="*/ 608359 w 1667733"/>
              <a:gd name="connsiteY0" fmla="*/ 517849 h 517849"/>
              <a:gd name="connsiteX1" fmla="*/ 0 w 1667733"/>
              <a:gd name="connsiteY1" fmla="*/ 19053 h 517849"/>
              <a:gd name="connsiteX2" fmla="*/ 1328332 w 1667733"/>
              <a:gd name="connsiteY2" fmla="*/ 0 h 517849"/>
              <a:gd name="connsiteX3" fmla="*/ 1667733 w 1667733"/>
              <a:gd name="connsiteY3" fmla="*/ 489274 h 517849"/>
              <a:gd name="connsiteX4" fmla="*/ 608359 w 1667733"/>
              <a:gd name="connsiteY4" fmla="*/ 517849 h 517849"/>
              <a:gd name="connsiteX0" fmla="*/ 608359 w 1439133"/>
              <a:gd name="connsiteY0" fmla="*/ 517849 h 517849"/>
              <a:gd name="connsiteX1" fmla="*/ 0 w 1439133"/>
              <a:gd name="connsiteY1" fmla="*/ 19053 h 517849"/>
              <a:gd name="connsiteX2" fmla="*/ 1328332 w 1439133"/>
              <a:gd name="connsiteY2" fmla="*/ 0 h 517849"/>
              <a:gd name="connsiteX3" fmla="*/ 1439133 w 1439133"/>
              <a:gd name="connsiteY3" fmla="*/ 499413 h 517849"/>
              <a:gd name="connsiteX4" fmla="*/ 608359 w 1439133"/>
              <a:gd name="connsiteY4" fmla="*/ 517849 h 517849"/>
              <a:gd name="connsiteX0" fmla="*/ 608359 w 1439133"/>
              <a:gd name="connsiteY0" fmla="*/ 517849 h 517849"/>
              <a:gd name="connsiteX1" fmla="*/ 0 w 1439133"/>
              <a:gd name="connsiteY1" fmla="*/ 19053 h 517849"/>
              <a:gd name="connsiteX2" fmla="*/ 1328332 w 1439133"/>
              <a:gd name="connsiteY2" fmla="*/ 0 h 517849"/>
              <a:gd name="connsiteX3" fmla="*/ 1439133 w 1439133"/>
              <a:gd name="connsiteY3" fmla="*/ 514623 h 517849"/>
              <a:gd name="connsiteX4" fmla="*/ 608359 w 1439133"/>
              <a:gd name="connsiteY4" fmla="*/ 517849 h 517849"/>
              <a:gd name="connsiteX0" fmla="*/ 608359 w 1439133"/>
              <a:gd name="connsiteY0" fmla="*/ 517849 h 517849"/>
              <a:gd name="connsiteX1" fmla="*/ 0 w 1439133"/>
              <a:gd name="connsiteY1" fmla="*/ 19053 h 517849"/>
              <a:gd name="connsiteX2" fmla="*/ 1128307 w 1439133"/>
              <a:gd name="connsiteY2" fmla="*/ 0 h 517849"/>
              <a:gd name="connsiteX3" fmla="*/ 1439133 w 1439133"/>
              <a:gd name="connsiteY3" fmla="*/ 514623 h 517849"/>
              <a:gd name="connsiteX4" fmla="*/ 608359 w 1439133"/>
              <a:gd name="connsiteY4" fmla="*/ 517849 h 517849"/>
              <a:gd name="connsiteX0" fmla="*/ 608359 w 1439133"/>
              <a:gd name="connsiteY0" fmla="*/ 517849 h 517849"/>
              <a:gd name="connsiteX1" fmla="*/ 0 w 1439133"/>
              <a:gd name="connsiteY1" fmla="*/ 19053 h 517849"/>
              <a:gd name="connsiteX2" fmla="*/ 1114020 w 1439133"/>
              <a:gd name="connsiteY2" fmla="*/ 0 h 517849"/>
              <a:gd name="connsiteX3" fmla="*/ 1439133 w 1439133"/>
              <a:gd name="connsiteY3" fmla="*/ 514623 h 517849"/>
              <a:gd name="connsiteX4" fmla="*/ 608359 w 1439133"/>
              <a:gd name="connsiteY4" fmla="*/ 517849 h 517849"/>
              <a:gd name="connsiteX0" fmla="*/ 608359 w 1424845"/>
              <a:gd name="connsiteY0" fmla="*/ 517849 h 517849"/>
              <a:gd name="connsiteX1" fmla="*/ 0 w 1424845"/>
              <a:gd name="connsiteY1" fmla="*/ 19053 h 517849"/>
              <a:gd name="connsiteX2" fmla="*/ 1114020 w 1424845"/>
              <a:gd name="connsiteY2" fmla="*/ 0 h 517849"/>
              <a:gd name="connsiteX3" fmla="*/ 1424845 w 1424845"/>
              <a:gd name="connsiteY3" fmla="*/ 514623 h 517849"/>
              <a:gd name="connsiteX4" fmla="*/ 608359 w 1424845"/>
              <a:gd name="connsiteY4" fmla="*/ 517849 h 517849"/>
              <a:gd name="connsiteX0" fmla="*/ 594071 w 1410557"/>
              <a:gd name="connsiteY0" fmla="*/ 517849 h 517849"/>
              <a:gd name="connsiteX1" fmla="*/ 0 w 1410557"/>
              <a:gd name="connsiteY1" fmla="*/ 19053 h 517849"/>
              <a:gd name="connsiteX2" fmla="*/ 1099732 w 1410557"/>
              <a:gd name="connsiteY2" fmla="*/ 0 h 517849"/>
              <a:gd name="connsiteX3" fmla="*/ 1410557 w 1410557"/>
              <a:gd name="connsiteY3" fmla="*/ 514623 h 517849"/>
              <a:gd name="connsiteX4" fmla="*/ 594071 w 1410557"/>
              <a:gd name="connsiteY4" fmla="*/ 517849 h 517849"/>
              <a:gd name="connsiteX0" fmla="*/ 594071 w 1410557"/>
              <a:gd name="connsiteY0" fmla="*/ 517849 h 517849"/>
              <a:gd name="connsiteX1" fmla="*/ 0 w 1410557"/>
              <a:gd name="connsiteY1" fmla="*/ 24123 h 517849"/>
              <a:gd name="connsiteX2" fmla="*/ 1099732 w 1410557"/>
              <a:gd name="connsiteY2" fmla="*/ 0 h 517849"/>
              <a:gd name="connsiteX3" fmla="*/ 1410557 w 1410557"/>
              <a:gd name="connsiteY3" fmla="*/ 514623 h 517849"/>
              <a:gd name="connsiteX4" fmla="*/ 594071 w 1410557"/>
              <a:gd name="connsiteY4" fmla="*/ 517849 h 517849"/>
              <a:gd name="connsiteX0" fmla="*/ 594071 w 1410557"/>
              <a:gd name="connsiteY0" fmla="*/ 493726 h 493726"/>
              <a:gd name="connsiteX1" fmla="*/ 0 w 1410557"/>
              <a:gd name="connsiteY1" fmla="*/ 0 h 493726"/>
              <a:gd name="connsiteX2" fmla="*/ 1114020 w 1410557"/>
              <a:gd name="connsiteY2" fmla="*/ 1225 h 493726"/>
              <a:gd name="connsiteX3" fmla="*/ 1410557 w 1410557"/>
              <a:gd name="connsiteY3" fmla="*/ 490500 h 493726"/>
              <a:gd name="connsiteX4" fmla="*/ 594071 w 1410557"/>
              <a:gd name="connsiteY4" fmla="*/ 493726 h 493726"/>
              <a:gd name="connsiteX0" fmla="*/ 594071 w 1415319"/>
              <a:gd name="connsiteY0" fmla="*/ 493726 h 500639"/>
              <a:gd name="connsiteX1" fmla="*/ 0 w 1415319"/>
              <a:gd name="connsiteY1" fmla="*/ 0 h 500639"/>
              <a:gd name="connsiteX2" fmla="*/ 1114020 w 1415319"/>
              <a:gd name="connsiteY2" fmla="*/ 1225 h 500639"/>
              <a:gd name="connsiteX3" fmla="*/ 1415319 w 1415319"/>
              <a:gd name="connsiteY3" fmla="*/ 500639 h 500639"/>
              <a:gd name="connsiteX4" fmla="*/ 594071 w 1415319"/>
              <a:gd name="connsiteY4" fmla="*/ 493726 h 500639"/>
              <a:gd name="connsiteX0" fmla="*/ 594071 w 1410556"/>
              <a:gd name="connsiteY0" fmla="*/ 493726 h 493726"/>
              <a:gd name="connsiteX1" fmla="*/ 0 w 1410556"/>
              <a:gd name="connsiteY1" fmla="*/ 0 h 493726"/>
              <a:gd name="connsiteX2" fmla="*/ 1114020 w 1410556"/>
              <a:gd name="connsiteY2" fmla="*/ 1225 h 493726"/>
              <a:gd name="connsiteX3" fmla="*/ 1410556 w 1410556"/>
              <a:gd name="connsiteY3" fmla="*/ 490500 h 493726"/>
              <a:gd name="connsiteX4" fmla="*/ 594071 w 1410556"/>
              <a:gd name="connsiteY4" fmla="*/ 493726 h 493726"/>
              <a:gd name="connsiteX0" fmla="*/ 594071 w 1415319"/>
              <a:gd name="connsiteY0" fmla="*/ 493726 h 500639"/>
              <a:gd name="connsiteX1" fmla="*/ 0 w 1415319"/>
              <a:gd name="connsiteY1" fmla="*/ 0 h 500639"/>
              <a:gd name="connsiteX2" fmla="*/ 1114020 w 1415319"/>
              <a:gd name="connsiteY2" fmla="*/ 1225 h 500639"/>
              <a:gd name="connsiteX3" fmla="*/ 1415319 w 1415319"/>
              <a:gd name="connsiteY3" fmla="*/ 500639 h 500639"/>
              <a:gd name="connsiteX4" fmla="*/ 594071 w 1415319"/>
              <a:gd name="connsiteY4" fmla="*/ 493726 h 500639"/>
              <a:gd name="connsiteX0" fmla="*/ 594071 w 1405794"/>
              <a:gd name="connsiteY0" fmla="*/ 493726 h 495570"/>
              <a:gd name="connsiteX1" fmla="*/ 0 w 1405794"/>
              <a:gd name="connsiteY1" fmla="*/ 0 h 495570"/>
              <a:gd name="connsiteX2" fmla="*/ 1114020 w 1405794"/>
              <a:gd name="connsiteY2" fmla="*/ 1225 h 495570"/>
              <a:gd name="connsiteX3" fmla="*/ 1405794 w 1405794"/>
              <a:gd name="connsiteY3" fmla="*/ 495570 h 495570"/>
              <a:gd name="connsiteX4" fmla="*/ 594071 w 1405794"/>
              <a:gd name="connsiteY4" fmla="*/ 493726 h 495570"/>
              <a:gd name="connsiteX0" fmla="*/ 617883 w 1405794"/>
              <a:gd name="connsiteY0" fmla="*/ 493726 h 495570"/>
              <a:gd name="connsiteX1" fmla="*/ 0 w 1405794"/>
              <a:gd name="connsiteY1" fmla="*/ 0 h 495570"/>
              <a:gd name="connsiteX2" fmla="*/ 1114020 w 1405794"/>
              <a:gd name="connsiteY2" fmla="*/ 1225 h 495570"/>
              <a:gd name="connsiteX3" fmla="*/ 1405794 w 1405794"/>
              <a:gd name="connsiteY3" fmla="*/ 495570 h 495570"/>
              <a:gd name="connsiteX4" fmla="*/ 617883 w 1405794"/>
              <a:gd name="connsiteY4" fmla="*/ 493726 h 495570"/>
              <a:gd name="connsiteX0" fmla="*/ 594071 w 1381982"/>
              <a:gd name="connsiteY0" fmla="*/ 493726 h 495570"/>
              <a:gd name="connsiteX1" fmla="*/ 0 w 1381982"/>
              <a:gd name="connsiteY1" fmla="*/ 0 h 495570"/>
              <a:gd name="connsiteX2" fmla="*/ 1090208 w 1381982"/>
              <a:gd name="connsiteY2" fmla="*/ 1225 h 495570"/>
              <a:gd name="connsiteX3" fmla="*/ 1381982 w 1381982"/>
              <a:gd name="connsiteY3" fmla="*/ 495570 h 495570"/>
              <a:gd name="connsiteX4" fmla="*/ 594071 w 1381982"/>
              <a:gd name="connsiteY4" fmla="*/ 493726 h 495570"/>
              <a:gd name="connsiteX0" fmla="*/ 594071 w 1396270"/>
              <a:gd name="connsiteY0" fmla="*/ 493726 h 493726"/>
              <a:gd name="connsiteX1" fmla="*/ 0 w 1396270"/>
              <a:gd name="connsiteY1" fmla="*/ 0 h 493726"/>
              <a:gd name="connsiteX2" fmla="*/ 1090208 w 1396270"/>
              <a:gd name="connsiteY2" fmla="*/ 1225 h 493726"/>
              <a:gd name="connsiteX3" fmla="*/ 1396270 w 1396270"/>
              <a:gd name="connsiteY3" fmla="*/ 490501 h 493726"/>
              <a:gd name="connsiteX4" fmla="*/ 594071 w 1396270"/>
              <a:gd name="connsiteY4" fmla="*/ 493726 h 4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270" h="493726">
                <a:moveTo>
                  <a:pt x="594071" y="493726"/>
                </a:moveTo>
                <a:lnTo>
                  <a:pt x="0" y="0"/>
                </a:lnTo>
                <a:lnTo>
                  <a:pt x="1090208" y="1225"/>
                </a:lnTo>
                <a:lnTo>
                  <a:pt x="1396270" y="490501"/>
                </a:lnTo>
                <a:lnTo>
                  <a:pt x="594071" y="493726"/>
                </a:lnTo>
                <a:close/>
              </a:path>
            </a:pathLst>
          </a:custGeom>
          <a:solidFill>
            <a:schemeClr val="bg1">
              <a:alpha val="50000"/>
            </a:schemeClr>
          </a:solidFill>
          <a:ln w="12700">
            <a:solidFill>
              <a:srgbClr val="005DAA">
                <a:alpha val="45882"/>
              </a:srgbClr>
            </a:solidFill>
          </a:ln>
        </p:spPr>
        <p:style>
          <a:lnRef idx="2">
            <a:schemeClr val="accent1"/>
          </a:lnRef>
          <a:fillRef idx="1">
            <a:schemeClr val="lt1"/>
          </a:fillRef>
          <a:effectRef idx="0">
            <a:schemeClr val="accent1"/>
          </a:effectRef>
          <a:fontRef idx="minor">
            <a:schemeClr val="dk1"/>
          </a:fontRef>
        </p:style>
        <p:txBody>
          <a:bodyPr lIns="457200" rtlCol="0" anchor="ctr"/>
          <a:lstStyle/>
          <a:p>
            <a:pPr lvl="0" algn="ctr"/>
            <a:endParaRPr lang="en-US" sz="1100" dirty="0"/>
          </a:p>
        </p:txBody>
      </p:sp>
      <p:sp>
        <p:nvSpPr>
          <p:cNvPr id="123" name="Freeform 122"/>
          <p:cNvSpPr/>
          <p:nvPr/>
        </p:nvSpPr>
        <p:spPr>
          <a:xfrm>
            <a:off x="1133860" y="2454716"/>
            <a:ext cx="1724883" cy="469153"/>
          </a:xfrm>
          <a:custGeom>
            <a:avLst/>
            <a:gdLst>
              <a:gd name="connsiteX0" fmla="*/ 485369 w 2253498"/>
              <a:gd name="connsiteY0" fmla="*/ 611045 h 1408436"/>
              <a:gd name="connsiteX1" fmla="*/ 853729 w 2253498"/>
              <a:gd name="connsiteY1" fmla="*/ 0 h 1408436"/>
              <a:gd name="connsiteX2" fmla="*/ 2253498 w 2253498"/>
              <a:gd name="connsiteY2" fmla="*/ 0 h 1408436"/>
              <a:gd name="connsiteX3" fmla="*/ 845062 w 2253498"/>
              <a:gd name="connsiteY3" fmla="*/ 1408436 h 1408436"/>
              <a:gd name="connsiteX4" fmla="*/ 0 w 2253498"/>
              <a:gd name="connsiteY4" fmla="*/ 1408436 h 1408436"/>
              <a:gd name="connsiteX5" fmla="*/ 485369 w 2253498"/>
              <a:gd name="connsiteY5" fmla="*/ 611045 h 1408436"/>
              <a:gd name="connsiteX0" fmla="*/ 556806 w 2324935"/>
              <a:gd name="connsiteY0" fmla="*/ 611045 h 1408436"/>
              <a:gd name="connsiteX1" fmla="*/ 925166 w 2324935"/>
              <a:gd name="connsiteY1" fmla="*/ 0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556806 w 2324935"/>
              <a:gd name="connsiteY0" fmla="*/ 611045 h 1408436"/>
              <a:gd name="connsiteX1" fmla="*/ 844204 w 2324935"/>
              <a:gd name="connsiteY1" fmla="*/ 14288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556806 w 2324935"/>
              <a:gd name="connsiteY0" fmla="*/ 611045 h 1408436"/>
              <a:gd name="connsiteX1" fmla="*/ 839441 w 2324935"/>
              <a:gd name="connsiteY1" fmla="*/ 1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0 w 2324935"/>
              <a:gd name="connsiteY0" fmla="*/ 1408436 h 1408436"/>
              <a:gd name="connsiteX1" fmla="*/ 839441 w 2324935"/>
              <a:gd name="connsiteY1" fmla="*/ 1 h 1408436"/>
              <a:gd name="connsiteX2" fmla="*/ 2324935 w 2324935"/>
              <a:gd name="connsiteY2" fmla="*/ 0 h 1408436"/>
              <a:gd name="connsiteX3" fmla="*/ 916499 w 2324935"/>
              <a:gd name="connsiteY3" fmla="*/ 1408436 h 1408436"/>
              <a:gd name="connsiteX4" fmla="*/ 0 w 2324935"/>
              <a:gd name="connsiteY4" fmla="*/ 1408436 h 1408436"/>
              <a:gd name="connsiteX0" fmla="*/ 0 w 2296360"/>
              <a:gd name="connsiteY0" fmla="*/ 1408436 h 1408436"/>
              <a:gd name="connsiteX1" fmla="*/ 810866 w 2296360"/>
              <a:gd name="connsiteY1" fmla="*/ 1 h 1408436"/>
              <a:gd name="connsiteX2" fmla="*/ 2296360 w 2296360"/>
              <a:gd name="connsiteY2" fmla="*/ 0 h 1408436"/>
              <a:gd name="connsiteX3" fmla="*/ 887924 w 2296360"/>
              <a:gd name="connsiteY3" fmla="*/ 1408436 h 1408436"/>
              <a:gd name="connsiteX4" fmla="*/ 0 w 2296360"/>
              <a:gd name="connsiteY4" fmla="*/ 1408436 h 1408436"/>
              <a:gd name="connsiteX0" fmla="*/ 0 w 2296360"/>
              <a:gd name="connsiteY0" fmla="*/ 1408436 h 1408436"/>
              <a:gd name="connsiteX1" fmla="*/ 829916 w 2296360"/>
              <a:gd name="connsiteY1" fmla="*/ 1 h 1408436"/>
              <a:gd name="connsiteX2" fmla="*/ 2296360 w 2296360"/>
              <a:gd name="connsiteY2" fmla="*/ 0 h 1408436"/>
              <a:gd name="connsiteX3" fmla="*/ 887924 w 2296360"/>
              <a:gd name="connsiteY3" fmla="*/ 1408436 h 1408436"/>
              <a:gd name="connsiteX4" fmla="*/ 0 w 2296360"/>
              <a:gd name="connsiteY4" fmla="*/ 1408436 h 1408436"/>
              <a:gd name="connsiteX0" fmla="*/ 0 w 2296360"/>
              <a:gd name="connsiteY0" fmla="*/ 1408436 h 2251399"/>
              <a:gd name="connsiteX1" fmla="*/ 829916 w 2296360"/>
              <a:gd name="connsiteY1" fmla="*/ 1 h 2251399"/>
              <a:gd name="connsiteX2" fmla="*/ 2296360 w 2296360"/>
              <a:gd name="connsiteY2" fmla="*/ 0 h 2251399"/>
              <a:gd name="connsiteX3" fmla="*/ 35436 w 2296360"/>
              <a:gd name="connsiteY3" fmla="*/ 2251399 h 2251399"/>
              <a:gd name="connsiteX4" fmla="*/ 0 w 2296360"/>
              <a:gd name="connsiteY4" fmla="*/ 1408436 h 2251399"/>
              <a:gd name="connsiteX0" fmla="*/ 0 w 2905960"/>
              <a:gd name="connsiteY0" fmla="*/ 2251399 h 2251399"/>
              <a:gd name="connsiteX1" fmla="*/ 1439516 w 2905960"/>
              <a:gd name="connsiteY1" fmla="*/ 1 h 2251399"/>
              <a:gd name="connsiteX2" fmla="*/ 2905960 w 2905960"/>
              <a:gd name="connsiteY2" fmla="*/ 0 h 2251399"/>
              <a:gd name="connsiteX3" fmla="*/ 645036 w 2905960"/>
              <a:gd name="connsiteY3" fmla="*/ 2251399 h 2251399"/>
              <a:gd name="connsiteX4" fmla="*/ 0 w 2905960"/>
              <a:gd name="connsiteY4" fmla="*/ 2251399 h 2251399"/>
              <a:gd name="connsiteX0" fmla="*/ 0 w 2905960"/>
              <a:gd name="connsiteY0" fmla="*/ 2256161 h 2256161"/>
              <a:gd name="connsiteX1" fmla="*/ 1144241 w 2905960"/>
              <a:gd name="connsiteY1" fmla="*/ 0 h 2256161"/>
              <a:gd name="connsiteX2" fmla="*/ 2905960 w 2905960"/>
              <a:gd name="connsiteY2" fmla="*/ 4762 h 2256161"/>
              <a:gd name="connsiteX3" fmla="*/ 645036 w 2905960"/>
              <a:gd name="connsiteY3" fmla="*/ 2256161 h 2256161"/>
              <a:gd name="connsiteX4" fmla="*/ 0 w 2905960"/>
              <a:gd name="connsiteY4" fmla="*/ 2256161 h 2256161"/>
              <a:gd name="connsiteX0" fmla="*/ 0 w 2905960"/>
              <a:gd name="connsiteY0" fmla="*/ 2256161 h 2256161"/>
              <a:gd name="connsiteX1" fmla="*/ 1144241 w 2905960"/>
              <a:gd name="connsiteY1" fmla="*/ 0 h 2256161"/>
              <a:gd name="connsiteX2" fmla="*/ 2905960 w 2905960"/>
              <a:gd name="connsiteY2" fmla="*/ 4762 h 2256161"/>
              <a:gd name="connsiteX3" fmla="*/ 654561 w 2905960"/>
              <a:gd name="connsiteY3" fmla="*/ 2256161 h 2256161"/>
              <a:gd name="connsiteX4" fmla="*/ 0 w 2905960"/>
              <a:gd name="connsiteY4" fmla="*/ 2256161 h 2256161"/>
              <a:gd name="connsiteX0" fmla="*/ 0 w 2905960"/>
              <a:gd name="connsiteY0" fmla="*/ 2256161 h 2256161"/>
              <a:gd name="connsiteX1" fmla="*/ 1144241 w 2905960"/>
              <a:gd name="connsiteY1" fmla="*/ 0 h 2256161"/>
              <a:gd name="connsiteX2" fmla="*/ 2905960 w 2905960"/>
              <a:gd name="connsiteY2" fmla="*/ 4762 h 2256161"/>
              <a:gd name="connsiteX3" fmla="*/ 654561 w 2905960"/>
              <a:gd name="connsiteY3" fmla="*/ 2251398 h 2256161"/>
              <a:gd name="connsiteX4" fmla="*/ 0 w 2905960"/>
              <a:gd name="connsiteY4" fmla="*/ 2256161 h 2256161"/>
              <a:gd name="connsiteX0" fmla="*/ 0 w 2905960"/>
              <a:gd name="connsiteY0" fmla="*/ 2251399 h 2251399"/>
              <a:gd name="connsiteX1" fmla="*/ 1134716 w 2905960"/>
              <a:gd name="connsiteY1" fmla="*/ 0 h 2251399"/>
              <a:gd name="connsiteX2" fmla="*/ 2905960 w 2905960"/>
              <a:gd name="connsiteY2" fmla="*/ 0 h 2251399"/>
              <a:gd name="connsiteX3" fmla="*/ 654561 w 2905960"/>
              <a:gd name="connsiteY3" fmla="*/ 2246636 h 2251399"/>
              <a:gd name="connsiteX4" fmla="*/ 0 w 2905960"/>
              <a:gd name="connsiteY4" fmla="*/ 2251399 h 2251399"/>
              <a:gd name="connsiteX0" fmla="*/ 0 w 1534360"/>
              <a:gd name="connsiteY0" fmla="*/ 2251399 h 2251399"/>
              <a:gd name="connsiteX1" fmla="*/ 1134716 w 1534360"/>
              <a:gd name="connsiteY1" fmla="*/ 0 h 2251399"/>
              <a:gd name="connsiteX2" fmla="*/ 1534360 w 1534360"/>
              <a:gd name="connsiteY2" fmla="*/ 452437 h 2251399"/>
              <a:gd name="connsiteX3" fmla="*/ 654561 w 1534360"/>
              <a:gd name="connsiteY3" fmla="*/ 2246636 h 2251399"/>
              <a:gd name="connsiteX4" fmla="*/ 0 w 1534360"/>
              <a:gd name="connsiteY4" fmla="*/ 2251399 h 2251399"/>
              <a:gd name="connsiteX0" fmla="*/ 0 w 1534360"/>
              <a:gd name="connsiteY0" fmla="*/ 1803724 h 1803724"/>
              <a:gd name="connsiteX1" fmla="*/ 267941 w 1534360"/>
              <a:gd name="connsiteY1" fmla="*/ 0 h 1803724"/>
              <a:gd name="connsiteX2" fmla="*/ 1534360 w 1534360"/>
              <a:gd name="connsiteY2" fmla="*/ 4762 h 1803724"/>
              <a:gd name="connsiteX3" fmla="*/ 654561 w 1534360"/>
              <a:gd name="connsiteY3" fmla="*/ 1798961 h 1803724"/>
              <a:gd name="connsiteX4" fmla="*/ 0 w 1534360"/>
              <a:gd name="connsiteY4" fmla="*/ 1803724 h 1803724"/>
              <a:gd name="connsiteX0" fmla="*/ 0 w 1534360"/>
              <a:gd name="connsiteY0" fmla="*/ 1803724 h 1803724"/>
              <a:gd name="connsiteX1" fmla="*/ 277466 w 1534360"/>
              <a:gd name="connsiteY1" fmla="*/ 0 h 1803724"/>
              <a:gd name="connsiteX2" fmla="*/ 1534360 w 1534360"/>
              <a:gd name="connsiteY2" fmla="*/ 4762 h 1803724"/>
              <a:gd name="connsiteX3" fmla="*/ 654561 w 1534360"/>
              <a:gd name="connsiteY3" fmla="*/ 1798961 h 1803724"/>
              <a:gd name="connsiteX4" fmla="*/ 0 w 1534360"/>
              <a:gd name="connsiteY4" fmla="*/ 1803724 h 1803724"/>
              <a:gd name="connsiteX0" fmla="*/ 0 w 1534360"/>
              <a:gd name="connsiteY0" fmla="*/ 1798962 h 1798962"/>
              <a:gd name="connsiteX1" fmla="*/ 263178 w 1534360"/>
              <a:gd name="connsiteY1" fmla="*/ 0 h 1798962"/>
              <a:gd name="connsiteX2" fmla="*/ 1534360 w 1534360"/>
              <a:gd name="connsiteY2" fmla="*/ 0 h 1798962"/>
              <a:gd name="connsiteX3" fmla="*/ 654561 w 1534360"/>
              <a:gd name="connsiteY3" fmla="*/ 1794199 h 1798962"/>
              <a:gd name="connsiteX4" fmla="*/ 0 w 1534360"/>
              <a:gd name="connsiteY4" fmla="*/ 1798962 h 1798962"/>
              <a:gd name="connsiteX0" fmla="*/ 0 w 1453398"/>
              <a:gd name="connsiteY0" fmla="*/ 1803724 h 1803724"/>
              <a:gd name="connsiteX1" fmla="*/ 182216 w 1453398"/>
              <a:gd name="connsiteY1" fmla="*/ 0 h 1803724"/>
              <a:gd name="connsiteX2" fmla="*/ 1453398 w 1453398"/>
              <a:gd name="connsiteY2" fmla="*/ 0 h 1803724"/>
              <a:gd name="connsiteX3" fmla="*/ 573599 w 1453398"/>
              <a:gd name="connsiteY3" fmla="*/ 1794199 h 1803724"/>
              <a:gd name="connsiteX4" fmla="*/ 0 w 1453398"/>
              <a:gd name="connsiteY4" fmla="*/ 1803724 h 1803724"/>
              <a:gd name="connsiteX0" fmla="*/ 0 w 1443873"/>
              <a:gd name="connsiteY0" fmla="*/ 1794199 h 1794199"/>
              <a:gd name="connsiteX1" fmla="*/ 172691 w 1443873"/>
              <a:gd name="connsiteY1" fmla="*/ 0 h 1794199"/>
              <a:gd name="connsiteX2" fmla="*/ 1443873 w 1443873"/>
              <a:gd name="connsiteY2" fmla="*/ 0 h 1794199"/>
              <a:gd name="connsiteX3" fmla="*/ 564074 w 1443873"/>
              <a:gd name="connsiteY3" fmla="*/ 1794199 h 1794199"/>
              <a:gd name="connsiteX4" fmla="*/ 0 w 1443873"/>
              <a:gd name="connsiteY4" fmla="*/ 1794199 h 1794199"/>
              <a:gd name="connsiteX0" fmla="*/ 0 w 677110"/>
              <a:gd name="connsiteY0" fmla="*/ 1794199 h 1794199"/>
              <a:gd name="connsiteX1" fmla="*/ 172691 w 677110"/>
              <a:gd name="connsiteY1" fmla="*/ 0 h 1794199"/>
              <a:gd name="connsiteX2" fmla="*/ 677110 w 677110"/>
              <a:gd name="connsiteY2" fmla="*/ 495300 h 1794199"/>
              <a:gd name="connsiteX3" fmla="*/ 564074 w 677110"/>
              <a:gd name="connsiteY3" fmla="*/ 1794199 h 1794199"/>
              <a:gd name="connsiteX4" fmla="*/ 0 w 677110"/>
              <a:gd name="connsiteY4" fmla="*/ 1794199 h 1794199"/>
              <a:gd name="connsiteX0" fmla="*/ 398809 w 1075919"/>
              <a:gd name="connsiteY0" fmla="*/ 1298899 h 1298899"/>
              <a:gd name="connsiteX1" fmla="*/ 0 w 1075919"/>
              <a:gd name="connsiteY1" fmla="*/ 4763 h 1298899"/>
              <a:gd name="connsiteX2" fmla="*/ 1075919 w 1075919"/>
              <a:gd name="connsiteY2" fmla="*/ 0 h 1298899"/>
              <a:gd name="connsiteX3" fmla="*/ 962883 w 1075919"/>
              <a:gd name="connsiteY3" fmla="*/ 1298899 h 1298899"/>
              <a:gd name="connsiteX4" fmla="*/ 398809 w 1075919"/>
              <a:gd name="connsiteY4" fmla="*/ 1298899 h 1298899"/>
              <a:gd name="connsiteX0" fmla="*/ 489296 w 1075919"/>
              <a:gd name="connsiteY0" fmla="*/ 1289374 h 1298899"/>
              <a:gd name="connsiteX1" fmla="*/ 0 w 1075919"/>
              <a:gd name="connsiteY1" fmla="*/ 4763 h 1298899"/>
              <a:gd name="connsiteX2" fmla="*/ 1075919 w 1075919"/>
              <a:gd name="connsiteY2" fmla="*/ 0 h 1298899"/>
              <a:gd name="connsiteX3" fmla="*/ 962883 w 1075919"/>
              <a:gd name="connsiteY3" fmla="*/ 1298899 h 1298899"/>
              <a:gd name="connsiteX4" fmla="*/ 489296 w 1075919"/>
              <a:gd name="connsiteY4" fmla="*/ 1289374 h 1298899"/>
              <a:gd name="connsiteX0" fmla="*/ 455959 w 1075919"/>
              <a:gd name="connsiteY0" fmla="*/ 1294136 h 1298899"/>
              <a:gd name="connsiteX1" fmla="*/ 0 w 1075919"/>
              <a:gd name="connsiteY1" fmla="*/ 4763 h 1298899"/>
              <a:gd name="connsiteX2" fmla="*/ 1075919 w 1075919"/>
              <a:gd name="connsiteY2" fmla="*/ 0 h 1298899"/>
              <a:gd name="connsiteX3" fmla="*/ 962883 w 1075919"/>
              <a:gd name="connsiteY3" fmla="*/ 1298899 h 1298899"/>
              <a:gd name="connsiteX4" fmla="*/ 455959 w 1075919"/>
              <a:gd name="connsiteY4" fmla="*/ 1294136 h 1298899"/>
              <a:gd name="connsiteX0" fmla="*/ 455959 w 1415320"/>
              <a:gd name="connsiteY0" fmla="*/ 1294136 h 1294136"/>
              <a:gd name="connsiteX1" fmla="*/ 0 w 1415320"/>
              <a:gd name="connsiteY1" fmla="*/ 4763 h 1294136"/>
              <a:gd name="connsiteX2" fmla="*/ 1075919 w 1415320"/>
              <a:gd name="connsiteY2" fmla="*/ 0 h 1294136"/>
              <a:gd name="connsiteX3" fmla="*/ 1415320 w 1415320"/>
              <a:gd name="connsiteY3" fmla="*/ 798836 h 1294136"/>
              <a:gd name="connsiteX4" fmla="*/ 455959 w 1415320"/>
              <a:gd name="connsiteY4" fmla="*/ 1294136 h 1294136"/>
              <a:gd name="connsiteX0" fmla="*/ 870296 w 1415320"/>
              <a:gd name="connsiteY0" fmla="*/ 803598 h 803598"/>
              <a:gd name="connsiteX1" fmla="*/ 0 w 1415320"/>
              <a:gd name="connsiteY1" fmla="*/ 4763 h 803598"/>
              <a:gd name="connsiteX2" fmla="*/ 1075919 w 1415320"/>
              <a:gd name="connsiteY2" fmla="*/ 0 h 803598"/>
              <a:gd name="connsiteX3" fmla="*/ 1415320 w 1415320"/>
              <a:gd name="connsiteY3" fmla="*/ 798836 h 803598"/>
              <a:gd name="connsiteX4" fmla="*/ 870296 w 1415320"/>
              <a:gd name="connsiteY4" fmla="*/ 803598 h 803598"/>
              <a:gd name="connsiteX0" fmla="*/ 965546 w 1510570"/>
              <a:gd name="connsiteY0" fmla="*/ 803598 h 803598"/>
              <a:gd name="connsiteX1" fmla="*/ 0 w 1510570"/>
              <a:gd name="connsiteY1" fmla="*/ 38101 h 803598"/>
              <a:gd name="connsiteX2" fmla="*/ 1171169 w 1510570"/>
              <a:gd name="connsiteY2" fmla="*/ 0 h 803598"/>
              <a:gd name="connsiteX3" fmla="*/ 1510570 w 1510570"/>
              <a:gd name="connsiteY3" fmla="*/ 798836 h 803598"/>
              <a:gd name="connsiteX4" fmla="*/ 965546 w 1510570"/>
              <a:gd name="connsiteY4" fmla="*/ 803598 h 803598"/>
              <a:gd name="connsiteX0" fmla="*/ 965546 w 1510570"/>
              <a:gd name="connsiteY0" fmla="*/ 779786 h 779786"/>
              <a:gd name="connsiteX1" fmla="*/ 0 w 1510570"/>
              <a:gd name="connsiteY1" fmla="*/ 14289 h 779786"/>
              <a:gd name="connsiteX2" fmla="*/ 1209269 w 1510570"/>
              <a:gd name="connsiteY2" fmla="*/ 0 h 779786"/>
              <a:gd name="connsiteX3" fmla="*/ 1510570 w 1510570"/>
              <a:gd name="connsiteY3" fmla="*/ 775024 h 779786"/>
              <a:gd name="connsiteX4" fmla="*/ 965546 w 1510570"/>
              <a:gd name="connsiteY4" fmla="*/ 779786 h 779786"/>
              <a:gd name="connsiteX0" fmla="*/ 965546 w 1510570"/>
              <a:gd name="connsiteY0" fmla="*/ 775024 h 775024"/>
              <a:gd name="connsiteX1" fmla="*/ 0 w 1510570"/>
              <a:gd name="connsiteY1" fmla="*/ 9527 h 775024"/>
              <a:gd name="connsiteX2" fmla="*/ 1228319 w 1510570"/>
              <a:gd name="connsiteY2" fmla="*/ 0 h 775024"/>
              <a:gd name="connsiteX3" fmla="*/ 1510570 w 1510570"/>
              <a:gd name="connsiteY3" fmla="*/ 770262 h 775024"/>
              <a:gd name="connsiteX4" fmla="*/ 965546 w 1510570"/>
              <a:gd name="connsiteY4" fmla="*/ 775024 h 775024"/>
              <a:gd name="connsiteX0" fmla="*/ 965546 w 1510570"/>
              <a:gd name="connsiteY0" fmla="*/ 765497 h 765497"/>
              <a:gd name="connsiteX1" fmla="*/ 0 w 1510570"/>
              <a:gd name="connsiteY1" fmla="*/ 0 h 765497"/>
              <a:gd name="connsiteX2" fmla="*/ 1228319 w 1510570"/>
              <a:gd name="connsiteY2" fmla="*/ 4761 h 765497"/>
              <a:gd name="connsiteX3" fmla="*/ 1510570 w 1510570"/>
              <a:gd name="connsiteY3" fmla="*/ 760735 h 765497"/>
              <a:gd name="connsiteX4" fmla="*/ 965546 w 1510570"/>
              <a:gd name="connsiteY4" fmla="*/ 765497 h 765497"/>
              <a:gd name="connsiteX0" fmla="*/ 965546 w 1672495"/>
              <a:gd name="connsiteY0" fmla="*/ 765497 h 765497"/>
              <a:gd name="connsiteX1" fmla="*/ 0 w 1672495"/>
              <a:gd name="connsiteY1" fmla="*/ 0 h 765497"/>
              <a:gd name="connsiteX2" fmla="*/ 1228319 w 1672495"/>
              <a:gd name="connsiteY2" fmla="*/ 4761 h 765497"/>
              <a:gd name="connsiteX3" fmla="*/ 1672495 w 1672495"/>
              <a:gd name="connsiteY3" fmla="*/ 489272 h 765497"/>
              <a:gd name="connsiteX4" fmla="*/ 965546 w 1672495"/>
              <a:gd name="connsiteY4" fmla="*/ 765497 h 765497"/>
              <a:gd name="connsiteX0" fmla="*/ 965546 w 1672495"/>
              <a:gd name="connsiteY0" fmla="*/ 765499 h 765499"/>
              <a:gd name="connsiteX1" fmla="*/ 0 w 1672495"/>
              <a:gd name="connsiteY1" fmla="*/ 2 h 765499"/>
              <a:gd name="connsiteX2" fmla="*/ 1333094 w 1672495"/>
              <a:gd name="connsiteY2" fmla="*/ 0 h 765499"/>
              <a:gd name="connsiteX3" fmla="*/ 1672495 w 1672495"/>
              <a:gd name="connsiteY3" fmla="*/ 489274 h 765499"/>
              <a:gd name="connsiteX4" fmla="*/ 965546 w 1672495"/>
              <a:gd name="connsiteY4" fmla="*/ 765499 h 765499"/>
              <a:gd name="connsiteX0" fmla="*/ 613121 w 1672495"/>
              <a:gd name="connsiteY0" fmla="*/ 517849 h 517849"/>
              <a:gd name="connsiteX1" fmla="*/ 0 w 1672495"/>
              <a:gd name="connsiteY1" fmla="*/ 2 h 517849"/>
              <a:gd name="connsiteX2" fmla="*/ 1333094 w 1672495"/>
              <a:gd name="connsiteY2" fmla="*/ 0 h 517849"/>
              <a:gd name="connsiteX3" fmla="*/ 1672495 w 1672495"/>
              <a:gd name="connsiteY3" fmla="*/ 489274 h 517849"/>
              <a:gd name="connsiteX4" fmla="*/ 613121 w 1672495"/>
              <a:gd name="connsiteY4" fmla="*/ 517849 h 517849"/>
              <a:gd name="connsiteX0" fmla="*/ 579784 w 1639158"/>
              <a:gd name="connsiteY0" fmla="*/ 517849 h 517849"/>
              <a:gd name="connsiteX1" fmla="*/ 0 w 1639158"/>
              <a:gd name="connsiteY1" fmla="*/ 9527 h 517849"/>
              <a:gd name="connsiteX2" fmla="*/ 1299757 w 1639158"/>
              <a:gd name="connsiteY2" fmla="*/ 0 h 517849"/>
              <a:gd name="connsiteX3" fmla="*/ 1639158 w 1639158"/>
              <a:gd name="connsiteY3" fmla="*/ 489274 h 517849"/>
              <a:gd name="connsiteX4" fmla="*/ 579784 w 1639158"/>
              <a:gd name="connsiteY4" fmla="*/ 517849 h 517849"/>
              <a:gd name="connsiteX0" fmla="*/ 594072 w 1653446"/>
              <a:gd name="connsiteY0" fmla="*/ 517849 h 517849"/>
              <a:gd name="connsiteX1" fmla="*/ 0 w 1653446"/>
              <a:gd name="connsiteY1" fmla="*/ 23815 h 517849"/>
              <a:gd name="connsiteX2" fmla="*/ 1314045 w 1653446"/>
              <a:gd name="connsiteY2" fmla="*/ 0 h 517849"/>
              <a:gd name="connsiteX3" fmla="*/ 1653446 w 1653446"/>
              <a:gd name="connsiteY3" fmla="*/ 489274 h 517849"/>
              <a:gd name="connsiteX4" fmla="*/ 594072 w 1653446"/>
              <a:gd name="connsiteY4" fmla="*/ 517849 h 517849"/>
              <a:gd name="connsiteX0" fmla="*/ 579784 w 1639158"/>
              <a:gd name="connsiteY0" fmla="*/ 517849 h 517849"/>
              <a:gd name="connsiteX1" fmla="*/ 0 w 1639158"/>
              <a:gd name="connsiteY1" fmla="*/ 28578 h 517849"/>
              <a:gd name="connsiteX2" fmla="*/ 1299757 w 1639158"/>
              <a:gd name="connsiteY2" fmla="*/ 0 h 517849"/>
              <a:gd name="connsiteX3" fmla="*/ 1639158 w 1639158"/>
              <a:gd name="connsiteY3" fmla="*/ 489274 h 517849"/>
              <a:gd name="connsiteX4" fmla="*/ 579784 w 1639158"/>
              <a:gd name="connsiteY4" fmla="*/ 517849 h 517849"/>
              <a:gd name="connsiteX0" fmla="*/ 398809 w 1458183"/>
              <a:gd name="connsiteY0" fmla="*/ 517849 h 517849"/>
              <a:gd name="connsiteX1" fmla="*/ 0 w 1458183"/>
              <a:gd name="connsiteY1" fmla="*/ 133353 h 517849"/>
              <a:gd name="connsiteX2" fmla="*/ 1118782 w 1458183"/>
              <a:gd name="connsiteY2" fmla="*/ 0 h 517849"/>
              <a:gd name="connsiteX3" fmla="*/ 1458183 w 1458183"/>
              <a:gd name="connsiteY3" fmla="*/ 489274 h 517849"/>
              <a:gd name="connsiteX4" fmla="*/ 398809 w 1458183"/>
              <a:gd name="connsiteY4" fmla="*/ 517849 h 517849"/>
              <a:gd name="connsiteX0" fmla="*/ 608359 w 1667733"/>
              <a:gd name="connsiteY0" fmla="*/ 517849 h 517849"/>
              <a:gd name="connsiteX1" fmla="*/ 0 w 1667733"/>
              <a:gd name="connsiteY1" fmla="*/ 19053 h 517849"/>
              <a:gd name="connsiteX2" fmla="*/ 1328332 w 1667733"/>
              <a:gd name="connsiteY2" fmla="*/ 0 h 517849"/>
              <a:gd name="connsiteX3" fmla="*/ 1667733 w 1667733"/>
              <a:gd name="connsiteY3" fmla="*/ 489274 h 517849"/>
              <a:gd name="connsiteX4" fmla="*/ 608359 w 1667733"/>
              <a:gd name="connsiteY4" fmla="*/ 517849 h 517849"/>
              <a:gd name="connsiteX0" fmla="*/ 608359 w 1439133"/>
              <a:gd name="connsiteY0" fmla="*/ 517849 h 517849"/>
              <a:gd name="connsiteX1" fmla="*/ 0 w 1439133"/>
              <a:gd name="connsiteY1" fmla="*/ 19053 h 517849"/>
              <a:gd name="connsiteX2" fmla="*/ 1328332 w 1439133"/>
              <a:gd name="connsiteY2" fmla="*/ 0 h 517849"/>
              <a:gd name="connsiteX3" fmla="*/ 1439133 w 1439133"/>
              <a:gd name="connsiteY3" fmla="*/ 499413 h 517849"/>
              <a:gd name="connsiteX4" fmla="*/ 608359 w 1439133"/>
              <a:gd name="connsiteY4" fmla="*/ 517849 h 517849"/>
              <a:gd name="connsiteX0" fmla="*/ 608359 w 1439133"/>
              <a:gd name="connsiteY0" fmla="*/ 517849 h 517849"/>
              <a:gd name="connsiteX1" fmla="*/ 0 w 1439133"/>
              <a:gd name="connsiteY1" fmla="*/ 19053 h 517849"/>
              <a:gd name="connsiteX2" fmla="*/ 1328332 w 1439133"/>
              <a:gd name="connsiteY2" fmla="*/ 0 h 517849"/>
              <a:gd name="connsiteX3" fmla="*/ 1439133 w 1439133"/>
              <a:gd name="connsiteY3" fmla="*/ 514623 h 517849"/>
              <a:gd name="connsiteX4" fmla="*/ 608359 w 1439133"/>
              <a:gd name="connsiteY4" fmla="*/ 517849 h 517849"/>
              <a:gd name="connsiteX0" fmla="*/ 608359 w 1439133"/>
              <a:gd name="connsiteY0" fmla="*/ 517849 h 517849"/>
              <a:gd name="connsiteX1" fmla="*/ 0 w 1439133"/>
              <a:gd name="connsiteY1" fmla="*/ 19053 h 517849"/>
              <a:gd name="connsiteX2" fmla="*/ 1128307 w 1439133"/>
              <a:gd name="connsiteY2" fmla="*/ 0 h 517849"/>
              <a:gd name="connsiteX3" fmla="*/ 1439133 w 1439133"/>
              <a:gd name="connsiteY3" fmla="*/ 514623 h 517849"/>
              <a:gd name="connsiteX4" fmla="*/ 608359 w 1439133"/>
              <a:gd name="connsiteY4" fmla="*/ 517849 h 517849"/>
              <a:gd name="connsiteX0" fmla="*/ 608359 w 1439133"/>
              <a:gd name="connsiteY0" fmla="*/ 517849 h 517849"/>
              <a:gd name="connsiteX1" fmla="*/ 0 w 1439133"/>
              <a:gd name="connsiteY1" fmla="*/ 19053 h 517849"/>
              <a:gd name="connsiteX2" fmla="*/ 1114020 w 1439133"/>
              <a:gd name="connsiteY2" fmla="*/ 0 h 517849"/>
              <a:gd name="connsiteX3" fmla="*/ 1439133 w 1439133"/>
              <a:gd name="connsiteY3" fmla="*/ 514623 h 517849"/>
              <a:gd name="connsiteX4" fmla="*/ 608359 w 1439133"/>
              <a:gd name="connsiteY4" fmla="*/ 517849 h 517849"/>
              <a:gd name="connsiteX0" fmla="*/ 608359 w 1424845"/>
              <a:gd name="connsiteY0" fmla="*/ 517849 h 517849"/>
              <a:gd name="connsiteX1" fmla="*/ 0 w 1424845"/>
              <a:gd name="connsiteY1" fmla="*/ 19053 h 517849"/>
              <a:gd name="connsiteX2" fmla="*/ 1114020 w 1424845"/>
              <a:gd name="connsiteY2" fmla="*/ 0 h 517849"/>
              <a:gd name="connsiteX3" fmla="*/ 1424845 w 1424845"/>
              <a:gd name="connsiteY3" fmla="*/ 514623 h 517849"/>
              <a:gd name="connsiteX4" fmla="*/ 608359 w 1424845"/>
              <a:gd name="connsiteY4" fmla="*/ 517849 h 517849"/>
              <a:gd name="connsiteX0" fmla="*/ 594071 w 1410557"/>
              <a:gd name="connsiteY0" fmla="*/ 517849 h 517849"/>
              <a:gd name="connsiteX1" fmla="*/ 0 w 1410557"/>
              <a:gd name="connsiteY1" fmla="*/ 19053 h 517849"/>
              <a:gd name="connsiteX2" fmla="*/ 1099732 w 1410557"/>
              <a:gd name="connsiteY2" fmla="*/ 0 h 517849"/>
              <a:gd name="connsiteX3" fmla="*/ 1410557 w 1410557"/>
              <a:gd name="connsiteY3" fmla="*/ 514623 h 517849"/>
              <a:gd name="connsiteX4" fmla="*/ 594071 w 1410557"/>
              <a:gd name="connsiteY4" fmla="*/ 517849 h 517849"/>
              <a:gd name="connsiteX0" fmla="*/ 594071 w 1410557"/>
              <a:gd name="connsiteY0" fmla="*/ 517849 h 517849"/>
              <a:gd name="connsiteX1" fmla="*/ 0 w 1410557"/>
              <a:gd name="connsiteY1" fmla="*/ 24123 h 517849"/>
              <a:gd name="connsiteX2" fmla="*/ 1099732 w 1410557"/>
              <a:gd name="connsiteY2" fmla="*/ 0 h 517849"/>
              <a:gd name="connsiteX3" fmla="*/ 1410557 w 1410557"/>
              <a:gd name="connsiteY3" fmla="*/ 514623 h 517849"/>
              <a:gd name="connsiteX4" fmla="*/ 594071 w 1410557"/>
              <a:gd name="connsiteY4" fmla="*/ 517849 h 517849"/>
              <a:gd name="connsiteX0" fmla="*/ 594071 w 1743932"/>
              <a:gd name="connsiteY0" fmla="*/ 517849 h 517849"/>
              <a:gd name="connsiteX1" fmla="*/ 0 w 1743932"/>
              <a:gd name="connsiteY1" fmla="*/ 24123 h 517849"/>
              <a:gd name="connsiteX2" fmla="*/ 1099732 w 1743932"/>
              <a:gd name="connsiteY2" fmla="*/ 0 h 517849"/>
              <a:gd name="connsiteX3" fmla="*/ 1743932 w 1743932"/>
              <a:gd name="connsiteY3" fmla="*/ 509552 h 517849"/>
              <a:gd name="connsiteX4" fmla="*/ 594071 w 1743932"/>
              <a:gd name="connsiteY4" fmla="*/ 517849 h 517849"/>
              <a:gd name="connsiteX0" fmla="*/ 594071 w 1743932"/>
              <a:gd name="connsiteY0" fmla="*/ 517849 h 517849"/>
              <a:gd name="connsiteX1" fmla="*/ 0 w 1743932"/>
              <a:gd name="connsiteY1" fmla="*/ 24123 h 517849"/>
              <a:gd name="connsiteX2" fmla="*/ 1404532 w 1743932"/>
              <a:gd name="connsiteY2" fmla="*/ 0 h 517849"/>
              <a:gd name="connsiteX3" fmla="*/ 1743932 w 1743932"/>
              <a:gd name="connsiteY3" fmla="*/ 509552 h 517849"/>
              <a:gd name="connsiteX4" fmla="*/ 594071 w 1743932"/>
              <a:gd name="connsiteY4" fmla="*/ 517849 h 517849"/>
              <a:gd name="connsiteX0" fmla="*/ 594071 w 1729645"/>
              <a:gd name="connsiteY0" fmla="*/ 517849 h 517849"/>
              <a:gd name="connsiteX1" fmla="*/ 0 w 1729645"/>
              <a:gd name="connsiteY1" fmla="*/ 24123 h 517849"/>
              <a:gd name="connsiteX2" fmla="*/ 1404532 w 1729645"/>
              <a:gd name="connsiteY2" fmla="*/ 0 h 517849"/>
              <a:gd name="connsiteX3" fmla="*/ 1729645 w 1729645"/>
              <a:gd name="connsiteY3" fmla="*/ 509552 h 517849"/>
              <a:gd name="connsiteX4" fmla="*/ 594071 w 1729645"/>
              <a:gd name="connsiteY4" fmla="*/ 517849 h 517849"/>
              <a:gd name="connsiteX0" fmla="*/ 584546 w 1729645"/>
              <a:gd name="connsiteY0" fmla="*/ 512779 h 512779"/>
              <a:gd name="connsiteX1" fmla="*/ 0 w 1729645"/>
              <a:gd name="connsiteY1" fmla="*/ 24123 h 512779"/>
              <a:gd name="connsiteX2" fmla="*/ 1404532 w 1729645"/>
              <a:gd name="connsiteY2" fmla="*/ 0 h 512779"/>
              <a:gd name="connsiteX3" fmla="*/ 1729645 w 1729645"/>
              <a:gd name="connsiteY3" fmla="*/ 509552 h 512779"/>
              <a:gd name="connsiteX4" fmla="*/ 584546 w 1729645"/>
              <a:gd name="connsiteY4" fmla="*/ 512779 h 512779"/>
              <a:gd name="connsiteX0" fmla="*/ 579783 w 1729645"/>
              <a:gd name="connsiteY0" fmla="*/ 512779 h 512779"/>
              <a:gd name="connsiteX1" fmla="*/ 0 w 1729645"/>
              <a:gd name="connsiteY1" fmla="*/ 24123 h 512779"/>
              <a:gd name="connsiteX2" fmla="*/ 1404532 w 1729645"/>
              <a:gd name="connsiteY2" fmla="*/ 0 h 512779"/>
              <a:gd name="connsiteX3" fmla="*/ 1729645 w 1729645"/>
              <a:gd name="connsiteY3" fmla="*/ 509552 h 512779"/>
              <a:gd name="connsiteX4" fmla="*/ 579783 w 1729645"/>
              <a:gd name="connsiteY4" fmla="*/ 512779 h 512779"/>
              <a:gd name="connsiteX0" fmla="*/ 579783 w 1729645"/>
              <a:gd name="connsiteY0" fmla="*/ 512779 h 514622"/>
              <a:gd name="connsiteX1" fmla="*/ 0 w 1729645"/>
              <a:gd name="connsiteY1" fmla="*/ 24123 h 514622"/>
              <a:gd name="connsiteX2" fmla="*/ 1404532 w 1729645"/>
              <a:gd name="connsiteY2" fmla="*/ 0 h 514622"/>
              <a:gd name="connsiteX3" fmla="*/ 1729645 w 1729645"/>
              <a:gd name="connsiteY3" fmla="*/ 514622 h 514622"/>
              <a:gd name="connsiteX4" fmla="*/ 579783 w 1729645"/>
              <a:gd name="connsiteY4" fmla="*/ 512779 h 514622"/>
              <a:gd name="connsiteX0" fmla="*/ 594071 w 1729645"/>
              <a:gd name="connsiteY0" fmla="*/ 512779 h 514622"/>
              <a:gd name="connsiteX1" fmla="*/ 0 w 1729645"/>
              <a:gd name="connsiteY1" fmla="*/ 24123 h 514622"/>
              <a:gd name="connsiteX2" fmla="*/ 1404532 w 1729645"/>
              <a:gd name="connsiteY2" fmla="*/ 0 h 514622"/>
              <a:gd name="connsiteX3" fmla="*/ 1729645 w 1729645"/>
              <a:gd name="connsiteY3" fmla="*/ 514622 h 514622"/>
              <a:gd name="connsiteX4" fmla="*/ 594071 w 1729645"/>
              <a:gd name="connsiteY4" fmla="*/ 512779 h 514622"/>
              <a:gd name="connsiteX0" fmla="*/ 594071 w 1729645"/>
              <a:gd name="connsiteY0" fmla="*/ 488656 h 490499"/>
              <a:gd name="connsiteX1" fmla="*/ 0 w 1729645"/>
              <a:gd name="connsiteY1" fmla="*/ 0 h 490499"/>
              <a:gd name="connsiteX2" fmla="*/ 1414057 w 1729645"/>
              <a:gd name="connsiteY2" fmla="*/ 1226 h 490499"/>
              <a:gd name="connsiteX3" fmla="*/ 1729645 w 1729645"/>
              <a:gd name="connsiteY3" fmla="*/ 490499 h 490499"/>
              <a:gd name="connsiteX4" fmla="*/ 594071 w 1729645"/>
              <a:gd name="connsiteY4" fmla="*/ 488656 h 490499"/>
              <a:gd name="connsiteX0" fmla="*/ 594071 w 1729645"/>
              <a:gd name="connsiteY0" fmla="*/ 492500 h 494343"/>
              <a:gd name="connsiteX1" fmla="*/ 0 w 1729645"/>
              <a:gd name="connsiteY1" fmla="*/ 3844 h 494343"/>
              <a:gd name="connsiteX2" fmla="*/ 1428345 w 1729645"/>
              <a:gd name="connsiteY2" fmla="*/ 0 h 494343"/>
              <a:gd name="connsiteX3" fmla="*/ 1729645 w 1729645"/>
              <a:gd name="connsiteY3" fmla="*/ 494343 h 494343"/>
              <a:gd name="connsiteX4" fmla="*/ 594071 w 1729645"/>
              <a:gd name="connsiteY4" fmla="*/ 492500 h 494343"/>
              <a:gd name="connsiteX0" fmla="*/ 594071 w 1724883"/>
              <a:gd name="connsiteY0" fmla="*/ 492500 h 494343"/>
              <a:gd name="connsiteX1" fmla="*/ 0 w 1724883"/>
              <a:gd name="connsiteY1" fmla="*/ 3844 h 494343"/>
              <a:gd name="connsiteX2" fmla="*/ 1428345 w 1724883"/>
              <a:gd name="connsiteY2" fmla="*/ 0 h 494343"/>
              <a:gd name="connsiteX3" fmla="*/ 1724883 w 1724883"/>
              <a:gd name="connsiteY3" fmla="*/ 494343 h 494343"/>
              <a:gd name="connsiteX4" fmla="*/ 594071 w 1724883"/>
              <a:gd name="connsiteY4" fmla="*/ 492500 h 494343"/>
              <a:gd name="connsiteX0" fmla="*/ 594071 w 1724883"/>
              <a:gd name="connsiteY0" fmla="*/ 497569 h 499412"/>
              <a:gd name="connsiteX1" fmla="*/ 0 w 1724883"/>
              <a:gd name="connsiteY1" fmla="*/ 8913 h 499412"/>
              <a:gd name="connsiteX2" fmla="*/ 1418820 w 1724883"/>
              <a:gd name="connsiteY2" fmla="*/ 0 h 499412"/>
              <a:gd name="connsiteX3" fmla="*/ 1724883 w 1724883"/>
              <a:gd name="connsiteY3" fmla="*/ 499412 h 499412"/>
              <a:gd name="connsiteX4" fmla="*/ 594071 w 1724883"/>
              <a:gd name="connsiteY4" fmla="*/ 497569 h 499412"/>
              <a:gd name="connsiteX0" fmla="*/ 582641 w 1713453"/>
              <a:gd name="connsiteY0" fmla="*/ 497569 h 499412"/>
              <a:gd name="connsiteX1" fmla="*/ 0 w 1713453"/>
              <a:gd name="connsiteY1" fmla="*/ 8913 h 499412"/>
              <a:gd name="connsiteX2" fmla="*/ 1407390 w 1713453"/>
              <a:gd name="connsiteY2" fmla="*/ 0 h 499412"/>
              <a:gd name="connsiteX3" fmla="*/ 1713453 w 1713453"/>
              <a:gd name="connsiteY3" fmla="*/ 499412 h 499412"/>
              <a:gd name="connsiteX4" fmla="*/ 582641 w 1713453"/>
              <a:gd name="connsiteY4" fmla="*/ 497569 h 499412"/>
              <a:gd name="connsiteX0" fmla="*/ 590261 w 1713453"/>
              <a:gd name="connsiteY0" fmla="*/ 497569 h 499412"/>
              <a:gd name="connsiteX1" fmla="*/ 0 w 1713453"/>
              <a:gd name="connsiteY1" fmla="*/ 8913 h 499412"/>
              <a:gd name="connsiteX2" fmla="*/ 1407390 w 1713453"/>
              <a:gd name="connsiteY2" fmla="*/ 0 h 499412"/>
              <a:gd name="connsiteX3" fmla="*/ 1713453 w 1713453"/>
              <a:gd name="connsiteY3" fmla="*/ 499412 h 499412"/>
              <a:gd name="connsiteX4" fmla="*/ 590261 w 1713453"/>
              <a:gd name="connsiteY4" fmla="*/ 497569 h 499412"/>
              <a:gd name="connsiteX0" fmla="*/ 601691 w 1724883"/>
              <a:gd name="connsiteY0" fmla="*/ 497569 h 499412"/>
              <a:gd name="connsiteX1" fmla="*/ 0 w 1724883"/>
              <a:gd name="connsiteY1" fmla="*/ 802 h 499412"/>
              <a:gd name="connsiteX2" fmla="*/ 1418820 w 1724883"/>
              <a:gd name="connsiteY2" fmla="*/ 0 h 499412"/>
              <a:gd name="connsiteX3" fmla="*/ 1724883 w 1724883"/>
              <a:gd name="connsiteY3" fmla="*/ 499412 h 499412"/>
              <a:gd name="connsiteX4" fmla="*/ 601691 w 1724883"/>
              <a:gd name="connsiteY4" fmla="*/ 497569 h 49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883" h="499412">
                <a:moveTo>
                  <a:pt x="601691" y="497569"/>
                </a:moveTo>
                <a:lnTo>
                  <a:pt x="0" y="802"/>
                </a:lnTo>
                <a:lnTo>
                  <a:pt x="1418820" y="0"/>
                </a:lnTo>
                <a:lnTo>
                  <a:pt x="1724883" y="499412"/>
                </a:lnTo>
                <a:lnTo>
                  <a:pt x="601691" y="497569"/>
                </a:lnTo>
                <a:close/>
              </a:path>
            </a:pathLst>
          </a:custGeom>
          <a:solidFill>
            <a:schemeClr val="bg1">
              <a:alpha val="50000"/>
            </a:schemeClr>
          </a:solidFill>
          <a:ln w="12700">
            <a:solidFill>
              <a:srgbClr val="005DAA">
                <a:alpha val="45882"/>
              </a:srgbClr>
            </a:solidFill>
          </a:ln>
        </p:spPr>
        <p:style>
          <a:lnRef idx="2">
            <a:schemeClr val="accent1"/>
          </a:lnRef>
          <a:fillRef idx="1">
            <a:schemeClr val="lt1"/>
          </a:fillRef>
          <a:effectRef idx="0">
            <a:schemeClr val="accent1"/>
          </a:effectRef>
          <a:fontRef idx="minor">
            <a:schemeClr val="dk1"/>
          </a:fontRef>
        </p:style>
        <p:txBody>
          <a:bodyPr lIns="457200" rtlCol="0" anchor="ctr"/>
          <a:lstStyle/>
          <a:p>
            <a:pPr lvl="0" algn="ctr"/>
            <a:endParaRPr lang="en-US" sz="1100" dirty="0"/>
          </a:p>
        </p:txBody>
      </p:sp>
      <p:sp>
        <p:nvSpPr>
          <p:cNvPr id="64" name="Rectangle 63"/>
          <p:cNvSpPr/>
          <p:nvPr/>
        </p:nvSpPr>
        <p:spPr>
          <a:xfrm>
            <a:off x="1126639" y="2421939"/>
            <a:ext cx="1674813" cy="514349"/>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Program </a:t>
            </a:r>
          </a:p>
          <a:p>
            <a:pPr algn="ctr"/>
            <a:r>
              <a:rPr lang="en-US" sz="1400" dirty="0"/>
              <a:t>        Manager</a:t>
            </a:r>
          </a:p>
        </p:txBody>
      </p:sp>
      <p:sp>
        <p:nvSpPr>
          <p:cNvPr id="73" name="Rectangle 72"/>
          <p:cNvSpPr/>
          <p:nvPr/>
        </p:nvSpPr>
        <p:spPr>
          <a:xfrm>
            <a:off x="2739332" y="3491341"/>
            <a:ext cx="1173965" cy="523220"/>
          </a:xfrm>
          <a:prstGeom prst="rect">
            <a:avLst/>
          </a:prstGeom>
        </p:spPr>
        <p:txBody>
          <a:bodyPr wrap="square">
            <a:spAutoFit/>
          </a:bodyPr>
          <a:lstStyle/>
          <a:p>
            <a:pPr algn="l"/>
            <a:r>
              <a:rPr lang="en-US" sz="1400" dirty="0"/>
              <a:t>Functional                   </a:t>
            </a:r>
          </a:p>
          <a:p>
            <a:pPr algn="l"/>
            <a:r>
              <a:rPr lang="en-US" sz="1400" dirty="0"/>
              <a:t>    Manager</a:t>
            </a:r>
          </a:p>
        </p:txBody>
      </p:sp>
      <p:sp>
        <p:nvSpPr>
          <p:cNvPr id="127" name="Freeform 126"/>
          <p:cNvSpPr/>
          <p:nvPr/>
        </p:nvSpPr>
        <p:spPr>
          <a:xfrm>
            <a:off x="4279030" y="4585970"/>
            <a:ext cx="1661707" cy="1208411"/>
          </a:xfrm>
          <a:custGeom>
            <a:avLst/>
            <a:gdLst>
              <a:gd name="connsiteX0" fmla="*/ 485369 w 2253498"/>
              <a:gd name="connsiteY0" fmla="*/ 611045 h 1408436"/>
              <a:gd name="connsiteX1" fmla="*/ 853729 w 2253498"/>
              <a:gd name="connsiteY1" fmla="*/ 0 h 1408436"/>
              <a:gd name="connsiteX2" fmla="*/ 2253498 w 2253498"/>
              <a:gd name="connsiteY2" fmla="*/ 0 h 1408436"/>
              <a:gd name="connsiteX3" fmla="*/ 845062 w 2253498"/>
              <a:gd name="connsiteY3" fmla="*/ 1408436 h 1408436"/>
              <a:gd name="connsiteX4" fmla="*/ 0 w 2253498"/>
              <a:gd name="connsiteY4" fmla="*/ 1408436 h 1408436"/>
              <a:gd name="connsiteX5" fmla="*/ 485369 w 2253498"/>
              <a:gd name="connsiteY5" fmla="*/ 611045 h 1408436"/>
              <a:gd name="connsiteX0" fmla="*/ 556806 w 2324935"/>
              <a:gd name="connsiteY0" fmla="*/ 611045 h 1408436"/>
              <a:gd name="connsiteX1" fmla="*/ 925166 w 2324935"/>
              <a:gd name="connsiteY1" fmla="*/ 0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556806 w 2324935"/>
              <a:gd name="connsiteY0" fmla="*/ 611045 h 1408436"/>
              <a:gd name="connsiteX1" fmla="*/ 844204 w 2324935"/>
              <a:gd name="connsiteY1" fmla="*/ 14288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556806 w 2324935"/>
              <a:gd name="connsiteY0" fmla="*/ 611045 h 1408436"/>
              <a:gd name="connsiteX1" fmla="*/ 839441 w 2324935"/>
              <a:gd name="connsiteY1" fmla="*/ 1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0 w 2324935"/>
              <a:gd name="connsiteY0" fmla="*/ 1408436 h 1408436"/>
              <a:gd name="connsiteX1" fmla="*/ 839441 w 2324935"/>
              <a:gd name="connsiteY1" fmla="*/ 1 h 1408436"/>
              <a:gd name="connsiteX2" fmla="*/ 2324935 w 2324935"/>
              <a:gd name="connsiteY2" fmla="*/ 0 h 1408436"/>
              <a:gd name="connsiteX3" fmla="*/ 916499 w 2324935"/>
              <a:gd name="connsiteY3" fmla="*/ 1408436 h 1408436"/>
              <a:gd name="connsiteX4" fmla="*/ 0 w 2324935"/>
              <a:gd name="connsiteY4" fmla="*/ 1408436 h 1408436"/>
              <a:gd name="connsiteX0" fmla="*/ 0 w 2296360"/>
              <a:gd name="connsiteY0" fmla="*/ 1408436 h 1408436"/>
              <a:gd name="connsiteX1" fmla="*/ 810866 w 2296360"/>
              <a:gd name="connsiteY1" fmla="*/ 1 h 1408436"/>
              <a:gd name="connsiteX2" fmla="*/ 2296360 w 2296360"/>
              <a:gd name="connsiteY2" fmla="*/ 0 h 1408436"/>
              <a:gd name="connsiteX3" fmla="*/ 887924 w 2296360"/>
              <a:gd name="connsiteY3" fmla="*/ 1408436 h 1408436"/>
              <a:gd name="connsiteX4" fmla="*/ 0 w 2296360"/>
              <a:gd name="connsiteY4" fmla="*/ 1408436 h 1408436"/>
              <a:gd name="connsiteX0" fmla="*/ 0 w 2296360"/>
              <a:gd name="connsiteY0" fmla="*/ 1408436 h 1408436"/>
              <a:gd name="connsiteX1" fmla="*/ 829916 w 2296360"/>
              <a:gd name="connsiteY1" fmla="*/ 1 h 1408436"/>
              <a:gd name="connsiteX2" fmla="*/ 2296360 w 2296360"/>
              <a:gd name="connsiteY2" fmla="*/ 0 h 1408436"/>
              <a:gd name="connsiteX3" fmla="*/ 887924 w 2296360"/>
              <a:gd name="connsiteY3" fmla="*/ 1408436 h 1408436"/>
              <a:gd name="connsiteX4" fmla="*/ 0 w 2296360"/>
              <a:gd name="connsiteY4" fmla="*/ 1408436 h 1408436"/>
              <a:gd name="connsiteX0" fmla="*/ 0 w 2296360"/>
              <a:gd name="connsiteY0" fmla="*/ 1408436 h 2251399"/>
              <a:gd name="connsiteX1" fmla="*/ 829916 w 2296360"/>
              <a:gd name="connsiteY1" fmla="*/ 1 h 2251399"/>
              <a:gd name="connsiteX2" fmla="*/ 2296360 w 2296360"/>
              <a:gd name="connsiteY2" fmla="*/ 0 h 2251399"/>
              <a:gd name="connsiteX3" fmla="*/ 35436 w 2296360"/>
              <a:gd name="connsiteY3" fmla="*/ 2251399 h 2251399"/>
              <a:gd name="connsiteX4" fmla="*/ 0 w 2296360"/>
              <a:gd name="connsiteY4" fmla="*/ 1408436 h 2251399"/>
              <a:gd name="connsiteX0" fmla="*/ 0 w 2905960"/>
              <a:gd name="connsiteY0" fmla="*/ 2251399 h 2251399"/>
              <a:gd name="connsiteX1" fmla="*/ 1439516 w 2905960"/>
              <a:gd name="connsiteY1" fmla="*/ 1 h 2251399"/>
              <a:gd name="connsiteX2" fmla="*/ 2905960 w 2905960"/>
              <a:gd name="connsiteY2" fmla="*/ 0 h 2251399"/>
              <a:gd name="connsiteX3" fmla="*/ 645036 w 2905960"/>
              <a:gd name="connsiteY3" fmla="*/ 2251399 h 2251399"/>
              <a:gd name="connsiteX4" fmla="*/ 0 w 2905960"/>
              <a:gd name="connsiteY4" fmla="*/ 2251399 h 2251399"/>
              <a:gd name="connsiteX0" fmla="*/ 0 w 2905960"/>
              <a:gd name="connsiteY0" fmla="*/ 2256161 h 2256161"/>
              <a:gd name="connsiteX1" fmla="*/ 1144241 w 2905960"/>
              <a:gd name="connsiteY1" fmla="*/ 0 h 2256161"/>
              <a:gd name="connsiteX2" fmla="*/ 2905960 w 2905960"/>
              <a:gd name="connsiteY2" fmla="*/ 4762 h 2256161"/>
              <a:gd name="connsiteX3" fmla="*/ 645036 w 2905960"/>
              <a:gd name="connsiteY3" fmla="*/ 2256161 h 2256161"/>
              <a:gd name="connsiteX4" fmla="*/ 0 w 2905960"/>
              <a:gd name="connsiteY4" fmla="*/ 2256161 h 2256161"/>
              <a:gd name="connsiteX0" fmla="*/ 0 w 2905960"/>
              <a:gd name="connsiteY0" fmla="*/ 2256161 h 2256161"/>
              <a:gd name="connsiteX1" fmla="*/ 1144241 w 2905960"/>
              <a:gd name="connsiteY1" fmla="*/ 0 h 2256161"/>
              <a:gd name="connsiteX2" fmla="*/ 2905960 w 2905960"/>
              <a:gd name="connsiteY2" fmla="*/ 4762 h 2256161"/>
              <a:gd name="connsiteX3" fmla="*/ 654561 w 2905960"/>
              <a:gd name="connsiteY3" fmla="*/ 2256161 h 2256161"/>
              <a:gd name="connsiteX4" fmla="*/ 0 w 2905960"/>
              <a:gd name="connsiteY4" fmla="*/ 2256161 h 2256161"/>
              <a:gd name="connsiteX0" fmla="*/ 0 w 2905960"/>
              <a:gd name="connsiteY0" fmla="*/ 2256161 h 2256161"/>
              <a:gd name="connsiteX1" fmla="*/ 1144241 w 2905960"/>
              <a:gd name="connsiteY1" fmla="*/ 0 h 2256161"/>
              <a:gd name="connsiteX2" fmla="*/ 2905960 w 2905960"/>
              <a:gd name="connsiteY2" fmla="*/ 4762 h 2256161"/>
              <a:gd name="connsiteX3" fmla="*/ 654561 w 2905960"/>
              <a:gd name="connsiteY3" fmla="*/ 2251398 h 2256161"/>
              <a:gd name="connsiteX4" fmla="*/ 0 w 2905960"/>
              <a:gd name="connsiteY4" fmla="*/ 2256161 h 2256161"/>
              <a:gd name="connsiteX0" fmla="*/ 0 w 2905960"/>
              <a:gd name="connsiteY0" fmla="*/ 2251399 h 2251399"/>
              <a:gd name="connsiteX1" fmla="*/ 1134716 w 2905960"/>
              <a:gd name="connsiteY1" fmla="*/ 0 h 2251399"/>
              <a:gd name="connsiteX2" fmla="*/ 2905960 w 2905960"/>
              <a:gd name="connsiteY2" fmla="*/ 0 h 2251399"/>
              <a:gd name="connsiteX3" fmla="*/ 654561 w 2905960"/>
              <a:gd name="connsiteY3" fmla="*/ 2246636 h 2251399"/>
              <a:gd name="connsiteX4" fmla="*/ 0 w 2905960"/>
              <a:gd name="connsiteY4" fmla="*/ 2251399 h 2251399"/>
              <a:gd name="connsiteX0" fmla="*/ 0 w 1534360"/>
              <a:gd name="connsiteY0" fmla="*/ 2251399 h 2251399"/>
              <a:gd name="connsiteX1" fmla="*/ 1134716 w 1534360"/>
              <a:gd name="connsiteY1" fmla="*/ 0 h 2251399"/>
              <a:gd name="connsiteX2" fmla="*/ 1534360 w 1534360"/>
              <a:gd name="connsiteY2" fmla="*/ 452437 h 2251399"/>
              <a:gd name="connsiteX3" fmla="*/ 654561 w 1534360"/>
              <a:gd name="connsiteY3" fmla="*/ 2246636 h 2251399"/>
              <a:gd name="connsiteX4" fmla="*/ 0 w 1534360"/>
              <a:gd name="connsiteY4" fmla="*/ 2251399 h 2251399"/>
              <a:gd name="connsiteX0" fmla="*/ 0 w 1534360"/>
              <a:gd name="connsiteY0" fmla="*/ 1803724 h 1803724"/>
              <a:gd name="connsiteX1" fmla="*/ 267941 w 1534360"/>
              <a:gd name="connsiteY1" fmla="*/ 0 h 1803724"/>
              <a:gd name="connsiteX2" fmla="*/ 1534360 w 1534360"/>
              <a:gd name="connsiteY2" fmla="*/ 4762 h 1803724"/>
              <a:gd name="connsiteX3" fmla="*/ 654561 w 1534360"/>
              <a:gd name="connsiteY3" fmla="*/ 1798961 h 1803724"/>
              <a:gd name="connsiteX4" fmla="*/ 0 w 1534360"/>
              <a:gd name="connsiteY4" fmla="*/ 1803724 h 1803724"/>
              <a:gd name="connsiteX0" fmla="*/ 0 w 1534360"/>
              <a:gd name="connsiteY0" fmla="*/ 1803724 h 1803724"/>
              <a:gd name="connsiteX1" fmla="*/ 277466 w 1534360"/>
              <a:gd name="connsiteY1" fmla="*/ 0 h 1803724"/>
              <a:gd name="connsiteX2" fmla="*/ 1534360 w 1534360"/>
              <a:gd name="connsiteY2" fmla="*/ 4762 h 1803724"/>
              <a:gd name="connsiteX3" fmla="*/ 654561 w 1534360"/>
              <a:gd name="connsiteY3" fmla="*/ 1798961 h 1803724"/>
              <a:gd name="connsiteX4" fmla="*/ 0 w 1534360"/>
              <a:gd name="connsiteY4" fmla="*/ 1803724 h 1803724"/>
              <a:gd name="connsiteX0" fmla="*/ 0 w 1534360"/>
              <a:gd name="connsiteY0" fmla="*/ 1798962 h 1798962"/>
              <a:gd name="connsiteX1" fmla="*/ 263178 w 1534360"/>
              <a:gd name="connsiteY1" fmla="*/ 0 h 1798962"/>
              <a:gd name="connsiteX2" fmla="*/ 1534360 w 1534360"/>
              <a:gd name="connsiteY2" fmla="*/ 0 h 1798962"/>
              <a:gd name="connsiteX3" fmla="*/ 654561 w 1534360"/>
              <a:gd name="connsiteY3" fmla="*/ 1794199 h 1798962"/>
              <a:gd name="connsiteX4" fmla="*/ 0 w 1534360"/>
              <a:gd name="connsiteY4" fmla="*/ 1798962 h 1798962"/>
              <a:gd name="connsiteX0" fmla="*/ 0 w 1453398"/>
              <a:gd name="connsiteY0" fmla="*/ 1803724 h 1803724"/>
              <a:gd name="connsiteX1" fmla="*/ 182216 w 1453398"/>
              <a:gd name="connsiteY1" fmla="*/ 0 h 1803724"/>
              <a:gd name="connsiteX2" fmla="*/ 1453398 w 1453398"/>
              <a:gd name="connsiteY2" fmla="*/ 0 h 1803724"/>
              <a:gd name="connsiteX3" fmla="*/ 573599 w 1453398"/>
              <a:gd name="connsiteY3" fmla="*/ 1794199 h 1803724"/>
              <a:gd name="connsiteX4" fmla="*/ 0 w 1453398"/>
              <a:gd name="connsiteY4" fmla="*/ 1803724 h 1803724"/>
              <a:gd name="connsiteX0" fmla="*/ 0 w 1443873"/>
              <a:gd name="connsiteY0" fmla="*/ 1794199 h 1794199"/>
              <a:gd name="connsiteX1" fmla="*/ 172691 w 1443873"/>
              <a:gd name="connsiteY1" fmla="*/ 0 h 1794199"/>
              <a:gd name="connsiteX2" fmla="*/ 1443873 w 1443873"/>
              <a:gd name="connsiteY2" fmla="*/ 0 h 1794199"/>
              <a:gd name="connsiteX3" fmla="*/ 564074 w 1443873"/>
              <a:gd name="connsiteY3" fmla="*/ 1794199 h 1794199"/>
              <a:gd name="connsiteX4" fmla="*/ 0 w 1443873"/>
              <a:gd name="connsiteY4" fmla="*/ 1794199 h 1794199"/>
              <a:gd name="connsiteX0" fmla="*/ 0 w 1786773"/>
              <a:gd name="connsiteY0" fmla="*/ 1794199 h 1794199"/>
              <a:gd name="connsiteX1" fmla="*/ 172691 w 1786773"/>
              <a:gd name="connsiteY1" fmla="*/ 0 h 1794199"/>
              <a:gd name="connsiteX2" fmla="*/ 1786773 w 1786773"/>
              <a:gd name="connsiteY2" fmla="*/ 9525 h 1794199"/>
              <a:gd name="connsiteX3" fmla="*/ 564074 w 1786773"/>
              <a:gd name="connsiteY3" fmla="*/ 1794199 h 1794199"/>
              <a:gd name="connsiteX4" fmla="*/ 0 w 1786773"/>
              <a:gd name="connsiteY4" fmla="*/ 1794199 h 1794199"/>
              <a:gd name="connsiteX0" fmla="*/ 0 w 1786773"/>
              <a:gd name="connsiteY0" fmla="*/ 1794199 h 1794199"/>
              <a:gd name="connsiteX1" fmla="*/ 172691 w 1786773"/>
              <a:gd name="connsiteY1" fmla="*/ 0 h 1794199"/>
              <a:gd name="connsiteX2" fmla="*/ 1786773 w 1786773"/>
              <a:gd name="connsiteY2" fmla="*/ 9525 h 1794199"/>
              <a:gd name="connsiteX3" fmla="*/ 616461 w 1786773"/>
              <a:gd name="connsiteY3" fmla="*/ 1208411 h 1794199"/>
              <a:gd name="connsiteX4" fmla="*/ 0 w 1786773"/>
              <a:gd name="connsiteY4" fmla="*/ 1794199 h 1794199"/>
              <a:gd name="connsiteX0" fmla="*/ 227359 w 1614082"/>
              <a:gd name="connsiteY0" fmla="*/ 1208411 h 1208411"/>
              <a:gd name="connsiteX1" fmla="*/ 0 w 1614082"/>
              <a:gd name="connsiteY1" fmla="*/ 0 h 1208411"/>
              <a:gd name="connsiteX2" fmla="*/ 1614082 w 1614082"/>
              <a:gd name="connsiteY2" fmla="*/ 9525 h 1208411"/>
              <a:gd name="connsiteX3" fmla="*/ 443770 w 1614082"/>
              <a:gd name="connsiteY3" fmla="*/ 1208411 h 1208411"/>
              <a:gd name="connsiteX4" fmla="*/ 227359 w 1614082"/>
              <a:gd name="connsiteY4" fmla="*/ 1208411 h 1208411"/>
              <a:gd name="connsiteX0" fmla="*/ 227359 w 1642657"/>
              <a:gd name="connsiteY0" fmla="*/ 1208411 h 1208411"/>
              <a:gd name="connsiteX1" fmla="*/ 0 w 1642657"/>
              <a:gd name="connsiteY1" fmla="*/ 0 h 1208411"/>
              <a:gd name="connsiteX2" fmla="*/ 1642657 w 1642657"/>
              <a:gd name="connsiteY2" fmla="*/ 9525 h 1208411"/>
              <a:gd name="connsiteX3" fmla="*/ 443770 w 1642657"/>
              <a:gd name="connsiteY3" fmla="*/ 1208411 h 1208411"/>
              <a:gd name="connsiteX4" fmla="*/ 227359 w 1642657"/>
              <a:gd name="connsiteY4" fmla="*/ 1208411 h 1208411"/>
              <a:gd name="connsiteX0" fmla="*/ 227359 w 1642657"/>
              <a:gd name="connsiteY0" fmla="*/ 1208411 h 1208411"/>
              <a:gd name="connsiteX1" fmla="*/ 0 w 1642657"/>
              <a:gd name="connsiteY1" fmla="*/ 0 h 1208411"/>
              <a:gd name="connsiteX2" fmla="*/ 1642657 w 1642657"/>
              <a:gd name="connsiteY2" fmla="*/ 9525 h 1208411"/>
              <a:gd name="connsiteX3" fmla="*/ 429482 w 1642657"/>
              <a:gd name="connsiteY3" fmla="*/ 1208411 h 1208411"/>
              <a:gd name="connsiteX4" fmla="*/ 227359 w 1642657"/>
              <a:gd name="connsiteY4" fmla="*/ 1208411 h 1208411"/>
              <a:gd name="connsiteX0" fmla="*/ 227359 w 1642657"/>
              <a:gd name="connsiteY0" fmla="*/ 1208411 h 1208411"/>
              <a:gd name="connsiteX1" fmla="*/ 0 w 1642657"/>
              <a:gd name="connsiteY1" fmla="*/ 0 h 1208411"/>
              <a:gd name="connsiteX2" fmla="*/ 1642657 w 1642657"/>
              <a:gd name="connsiteY2" fmla="*/ 9525 h 1208411"/>
              <a:gd name="connsiteX3" fmla="*/ 429482 w 1642657"/>
              <a:gd name="connsiteY3" fmla="*/ 1203648 h 1208411"/>
              <a:gd name="connsiteX4" fmla="*/ 227359 w 1642657"/>
              <a:gd name="connsiteY4" fmla="*/ 1208411 h 1208411"/>
              <a:gd name="connsiteX0" fmla="*/ 246409 w 1661707"/>
              <a:gd name="connsiteY0" fmla="*/ 1208411 h 1208411"/>
              <a:gd name="connsiteX1" fmla="*/ 0 w 1661707"/>
              <a:gd name="connsiteY1" fmla="*/ 0 h 1208411"/>
              <a:gd name="connsiteX2" fmla="*/ 1661707 w 1661707"/>
              <a:gd name="connsiteY2" fmla="*/ 9525 h 1208411"/>
              <a:gd name="connsiteX3" fmla="*/ 448532 w 1661707"/>
              <a:gd name="connsiteY3" fmla="*/ 1203648 h 1208411"/>
              <a:gd name="connsiteX4" fmla="*/ 246409 w 1661707"/>
              <a:gd name="connsiteY4" fmla="*/ 1208411 h 1208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1707" h="1208411">
                <a:moveTo>
                  <a:pt x="246409" y="1208411"/>
                </a:moveTo>
                <a:lnTo>
                  <a:pt x="0" y="0"/>
                </a:lnTo>
                <a:lnTo>
                  <a:pt x="1661707" y="9525"/>
                </a:lnTo>
                <a:lnTo>
                  <a:pt x="448532" y="1203648"/>
                </a:lnTo>
                <a:lnTo>
                  <a:pt x="246409" y="1208411"/>
                </a:lnTo>
                <a:close/>
              </a:path>
            </a:pathLst>
          </a:custGeom>
          <a:solidFill>
            <a:schemeClr val="bg1">
              <a:alpha val="50000"/>
            </a:schemeClr>
          </a:solidFill>
          <a:ln w="12700">
            <a:solidFill>
              <a:srgbClr val="005DAA">
                <a:alpha val="45882"/>
              </a:srgbClr>
            </a:solidFill>
          </a:ln>
        </p:spPr>
        <p:style>
          <a:lnRef idx="2">
            <a:schemeClr val="accent1"/>
          </a:lnRef>
          <a:fillRef idx="1">
            <a:schemeClr val="lt1"/>
          </a:fillRef>
          <a:effectRef idx="0">
            <a:schemeClr val="accent1"/>
          </a:effectRef>
          <a:fontRef idx="minor">
            <a:schemeClr val="dk1"/>
          </a:fontRef>
        </p:style>
        <p:txBody>
          <a:bodyPr lIns="457200" rtlCol="0" anchor="ctr"/>
          <a:lstStyle/>
          <a:p>
            <a:pPr lvl="0" algn="ctr"/>
            <a:endParaRPr lang="en-US" sz="1100" dirty="0"/>
          </a:p>
        </p:txBody>
      </p:sp>
      <p:sp>
        <p:nvSpPr>
          <p:cNvPr id="87" name="Rectangle 86"/>
          <p:cNvSpPr/>
          <p:nvPr/>
        </p:nvSpPr>
        <p:spPr>
          <a:xfrm>
            <a:off x="4498774" y="4878759"/>
            <a:ext cx="878767" cy="307777"/>
          </a:xfrm>
          <a:prstGeom prst="rect">
            <a:avLst/>
          </a:prstGeom>
        </p:spPr>
        <p:txBody>
          <a:bodyPr wrap="none">
            <a:spAutoFit/>
          </a:bodyPr>
          <a:lstStyle/>
          <a:p>
            <a:pPr algn="ctr"/>
            <a:r>
              <a:rPr lang="en-US" sz="1400" dirty="0"/>
              <a:t>Engineer</a:t>
            </a:r>
          </a:p>
        </p:txBody>
      </p:sp>
      <p:sp>
        <p:nvSpPr>
          <p:cNvPr id="128" name="Freeform 127"/>
          <p:cNvSpPr/>
          <p:nvPr/>
        </p:nvSpPr>
        <p:spPr>
          <a:xfrm>
            <a:off x="5340348" y="2274613"/>
            <a:ext cx="2948822" cy="2241873"/>
          </a:xfrm>
          <a:custGeom>
            <a:avLst/>
            <a:gdLst>
              <a:gd name="connsiteX0" fmla="*/ 485369 w 2253498"/>
              <a:gd name="connsiteY0" fmla="*/ 611045 h 1408436"/>
              <a:gd name="connsiteX1" fmla="*/ 853729 w 2253498"/>
              <a:gd name="connsiteY1" fmla="*/ 0 h 1408436"/>
              <a:gd name="connsiteX2" fmla="*/ 2253498 w 2253498"/>
              <a:gd name="connsiteY2" fmla="*/ 0 h 1408436"/>
              <a:gd name="connsiteX3" fmla="*/ 845062 w 2253498"/>
              <a:gd name="connsiteY3" fmla="*/ 1408436 h 1408436"/>
              <a:gd name="connsiteX4" fmla="*/ 0 w 2253498"/>
              <a:gd name="connsiteY4" fmla="*/ 1408436 h 1408436"/>
              <a:gd name="connsiteX5" fmla="*/ 485369 w 2253498"/>
              <a:gd name="connsiteY5" fmla="*/ 611045 h 1408436"/>
              <a:gd name="connsiteX0" fmla="*/ 556806 w 2324935"/>
              <a:gd name="connsiteY0" fmla="*/ 611045 h 1408436"/>
              <a:gd name="connsiteX1" fmla="*/ 925166 w 2324935"/>
              <a:gd name="connsiteY1" fmla="*/ 0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556806 w 2324935"/>
              <a:gd name="connsiteY0" fmla="*/ 611045 h 1408436"/>
              <a:gd name="connsiteX1" fmla="*/ 844204 w 2324935"/>
              <a:gd name="connsiteY1" fmla="*/ 14288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556806 w 2324935"/>
              <a:gd name="connsiteY0" fmla="*/ 611045 h 1408436"/>
              <a:gd name="connsiteX1" fmla="*/ 839441 w 2324935"/>
              <a:gd name="connsiteY1" fmla="*/ 1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0 w 2324935"/>
              <a:gd name="connsiteY0" fmla="*/ 1408436 h 1408436"/>
              <a:gd name="connsiteX1" fmla="*/ 839441 w 2324935"/>
              <a:gd name="connsiteY1" fmla="*/ 1 h 1408436"/>
              <a:gd name="connsiteX2" fmla="*/ 2324935 w 2324935"/>
              <a:gd name="connsiteY2" fmla="*/ 0 h 1408436"/>
              <a:gd name="connsiteX3" fmla="*/ 916499 w 2324935"/>
              <a:gd name="connsiteY3" fmla="*/ 1408436 h 1408436"/>
              <a:gd name="connsiteX4" fmla="*/ 0 w 2324935"/>
              <a:gd name="connsiteY4" fmla="*/ 1408436 h 1408436"/>
              <a:gd name="connsiteX0" fmla="*/ 0 w 2296360"/>
              <a:gd name="connsiteY0" fmla="*/ 1408436 h 1408436"/>
              <a:gd name="connsiteX1" fmla="*/ 810866 w 2296360"/>
              <a:gd name="connsiteY1" fmla="*/ 1 h 1408436"/>
              <a:gd name="connsiteX2" fmla="*/ 2296360 w 2296360"/>
              <a:gd name="connsiteY2" fmla="*/ 0 h 1408436"/>
              <a:gd name="connsiteX3" fmla="*/ 887924 w 2296360"/>
              <a:gd name="connsiteY3" fmla="*/ 1408436 h 1408436"/>
              <a:gd name="connsiteX4" fmla="*/ 0 w 2296360"/>
              <a:gd name="connsiteY4" fmla="*/ 1408436 h 1408436"/>
              <a:gd name="connsiteX0" fmla="*/ 0 w 2296360"/>
              <a:gd name="connsiteY0" fmla="*/ 1408436 h 1408436"/>
              <a:gd name="connsiteX1" fmla="*/ 829916 w 2296360"/>
              <a:gd name="connsiteY1" fmla="*/ 1 h 1408436"/>
              <a:gd name="connsiteX2" fmla="*/ 2296360 w 2296360"/>
              <a:gd name="connsiteY2" fmla="*/ 0 h 1408436"/>
              <a:gd name="connsiteX3" fmla="*/ 887924 w 2296360"/>
              <a:gd name="connsiteY3" fmla="*/ 1408436 h 1408436"/>
              <a:gd name="connsiteX4" fmla="*/ 0 w 2296360"/>
              <a:gd name="connsiteY4" fmla="*/ 1408436 h 1408436"/>
              <a:gd name="connsiteX0" fmla="*/ 0 w 2296360"/>
              <a:gd name="connsiteY0" fmla="*/ 1408436 h 2251399"/>
              <a:gd name="connsiteX1" fmla="*/ 829916 w 2296360"/>
              <a:gd name="connsiteY1" fmla="*/ 1 h 2251399"/>
              <a:gd name="connsiteX2" fmla="*/ 2296360 w 2296360"/>
              <a:gd name="connsiteY2" fmla="*/ 0 h 2251399"/>
              <a:gd name="connsiteX3" fmla="*/ 35436 w 2296360"/>
              <a:gd name="connsiteY3" fmla="*/ 2251399 h 2251399"/>
              <a:gd name="connsiteX4" fmla="*/ 0 w 2296360"/>
              <a:gd name="connsiteY4" fmla="*/ 1408436 h 2251399"/>
              <a:gd name="connsiteX0" fmla="*/ 0 w 2905960"/>
              <a:gd name="connsiteY0" fmla="*/ 2251399 h 2251399"/>
              <a:gd name="connsiteX1" fmla="*/ 1439516 w 2905960"/>
              <a:gd name="connsiteY1" fmla="*/ 1 h 2251399"/>
              <a:gd name="connsiteX2" fmla="*/ 2905960 w 2905960"/>
              <a:gd name="connsiteY2" fmla="*/ 0 h 2251399"/>
              <a:gd name="connsiteX3" fmla="*/ 645036 w 2905960"/>
              <a:gd name="connsiteY3" fmla="*/ 2251399 h 2251399"/>
              <a:gd name="connsiteX4" fmla="*/ 0 w 2905960"/>
              <a:gd name="connsiteY4" fmla="*/ 2251399 h 2251399"/>
              <a:gd name="connsiteX0" fmla="*/ 0 w 2905960"/>
              <a:gd name="connsiteY0" fmla="*/ 2256161 h 2256161"/>
              <a:gd name="connsiteX1" fmla="*/ 1144241 w 2905960"/>
              <a:gd name="connsiteY1" fmla="*/ 0 h 2256161"/>
              <a:gd name="connsiteX2" fmla="*/ 2905960 w 2905960"/>
              <a:gd name="connsiteY2" fmla="*/ 4762 h 2256161"/>
              <a:gd name="connsiteX3" fmla="*/ 645036 w 2905960"/>
              <a:gd name="connsiteY3" fmla="*/ 2256161 h 2256161"/>
              <a:gd name="connsiteX4" fmla="*/ 0 w 2905960"/>
              <a:gd name="connsiteY4" fmla="*/ 2256161 h 2256161"/>
              <a:gd name="connsiteX0" fmla="*/ 0 w 2905960"/>
              <a:gd name="connsiteY0" fmla="*/ 2256161 h 2256161"/>
              <a:gd name="connsiteX1" fmla="*/ 1144241 w 2905960"/>
              <a:gd name="connsiteY1" fmla="*/ 0 h 2256161"/>
              <a:gd name="connsiteX2" fmla="*/ 2905960 w 2905960"/>
              <a:gd name="connsiteY2" fmla="*/ 4762 h 2256161"/>
              <a:gd name="connsiteX3" fmla="*/ 654561 w 2905960"/>
              <a:gd name="connsiteY3" fmla="*/ 2256161 h 2256161"/>
              <a:gd name="connsiteX4" fmla="*/ 0 w 2905960"/>
              <a:gd name="connsiteY4" fmla="*/ 2256161 h 2256161"/>
              <a:gd name="connsiteX0" fmla="*/ 0 w 2905960"/>
              <a:gd name="connsiteY0" fmla="*/ 2256161 h 2256161"/>
              <a:gd name="connsiteX1" fmla="*/ 1144241 w 2905960"/>
              <a:gd name="connsiteY1" fmla="*/ 0 h 2256161"/>
              <a:gd name="connsiteX2" fmla="*/ 2905960 w 2905960"/>
              <a:gd name="connsiteY2" fmla="*/ 4762 h 2256161"/>
              <a:gd name="connsiteX3" fmla="*/ 654561 w 2905960"/>
              <a:gd name="connsiteY3" fmla="*/ 2251398 h 2256161"/>
              <a:gd name="connsiteX4" fmla="*/ 0 w 2905960"/>
              <a:gd name="connsiteY4" fmla="*/ 2256161 h 2256161"/>
              <a:gd name="connsiteX0" fmla="*/ 0 w 2905960"/>
              <a:gd name="connsiteY0" fmla="*/ 2251399 h 2251399"/>
              <a:gd name="connsiteX1" fmla="*/ 1134716 w 2905960"/>
              <a:gd name="connsiteY1" fmla="*/ 0 h 2251399"/>
              <a:gd name="connsiteX2" fmla="*/ 2905960 w 2905960"/>
              <a:gd name="connsiteY2" fmla="*/ 0 h 2251399"/>
              <a:gd name="connsiteX3" fmla="*/ 654561 w 2905960"/>
              <a:gd name="connsiteY3" fmla="*/ 2246636 h 2251399"/>
              <a:gd name="connsiteX4" fmla="*/ 0 w 2905960"/>
              <a:gd name="connsiteY4" fmla="*/ 2251399 h 2251399"/>
              <a:gd name="connsiteX0" fmla="*/ 0 w 2963110"/>
              <a:gd name="connsiteY0" fmla="*/ 2251399 h 2251399"/>
              <a:gd name="connsiteX1" fmla="*/ 1134716 w 2963110"/>
              <a:gd name="connsiteY1" fmla="*/ 0 h 2251399"/>
              <a:gd name="connsiteX2" fmla="*/ 2963110 w 2963110"/>
              <a:gd name="connsiteY2" fmla="*/ 0 h 2251399"/>
              <a:gd name="connsiteX3" fmla="*/ 654561 w 2963110"/>
              <a:gd name="connsiteY3" fmla="*/ 2246636 h 2251399"/>
              <a:gd name="connsiteX4" fmla="*/ 0 w 2963110"/>
              <a:gd name="connsiteY4" fmla="*/ 2251399 h 2251399"/>
              <a:gd name="connsiteX0" fmla="*/ 0 w 2963110"/>
              <a:gd name="connsiteY0" fmla="*/ 2251399 h 2251399"/>
              <a:gd name="connsiteX1" fmla="*/ 1134716 w 2963110"/>
              <a:gd name="connsiteY1" fmla="*/ 0 h 2251399"/>
              <a:gd name="connsiteX2" fmla="*/ 2963110 w 2963110"/>
              <a:gd name="connsiteY2" fmla="*/ 0 h 2251399"/>
              <a:gd name="connsiteX3" fmla="*/ 683136 w 2963110"/>
              <a:gd name="connsiteY3" fmla="*/ 2251398 h 2251399"/>
              <a:gd name="connsiteX4" fmla="*/ 0 w 2963110"/>
              <a:gd name="connsiteY4" fmla="*/ 2251399 h 2251399"/>
              <a:gd name="connsiteX0" fmla="*/ 0 w 2963110"/>
              <a:gd name="connsiteY0" fmla="*/ 2251399 h 2256160"/>
              <a:gd name="connsiteX1" fmla="*/ 1134716 w 2963110"/>
              <a:gd name="connsiteY1" fmla="*/ 0 h 2256160"/>
              <a:gd name="connsiteX2" fmla="*/ 2963110 w 2963110"/>
              <a:gd name="connsiteY2" fmla="*/ 0 h 2256160"/>
              <a:gd name="connsiteX3" fmla="*/ 678373 w 2963110"/>
              <a:gd name="connsiteY3" fmla="*/ 2256160 h 2256160"/>
              <a:gd name="connsiteX4" fmla="*/ 0 w 2963110"/>
              <a:gd name="connsiteY4" fmla="*/ 2251399 h 2256160"/>
              <a:gd name="connsiteX0" fmla="*/ 0 w 2963110"/>
              <a:gd name="connsiteY0" fmla="*/ 2251399 h 2251399"/>
              <a:gd name="connsiteX1" fmla="*/ 1134716 w 2963110"/>
              <a:gd name="connsiteY1" fmla="*/ 0 h 2251399"/>
              <a:gd name="connsiteX2" fmla="*/ 2963110 w 2963110"/>
              <a:gd name="connsiteY2" fmla="*/ 0 h 2251399"/>
              <a:gd name="connsiteX3" fmla="*/ 692660 w 2963110"/>
              <a:gd name="connsiteY3" fmla="*/ 2246635 h 2251399"/>
              <a:gd name="connsiteX4" fmla="*/ 0 w 2963110"/>
              <a:gd name="connsiteY4" fmla="*/ 2251399 h 2251399"/>
              <a:gd name="connsiteX0" fmla="*/ 0 w 2953585"/>
              <a:gd name="connsiteY0" fmla="*/ 2256161 h 2256161"/>
              <a:gd name="connsiteX1" fmla="*/ 1125191 w 2953585"/>
              <a:gd name="connsiteY1" fmla="*/ 0 h 2256161"/>
              <a:gd name="connsiteX2" fmla="*/ 2953585 w 2953585"/>
              <a:gd name="connsiteY2" fmla="*/ 0 h 2256161"/>
              <a:gd name="connsiteX3" fmla="*/ 683135 w 2953585"/>
              <a:gd name="connsiteY3" fmla="*/ 2246635 h 2256161"/>
              <a:gd name="connsiteX4" fmla="*/ 0 w 2953585"/>
              <a:gd name="connsiteY4" fmla="*/ 2256161 h 2256161"/>
              <a:gd name="connsiteX0" fmla="*/ 0 w 2948822"/>
              <a:gd name="connsiteY0" fmla="*/ 2246636 h 2246636"/>
              <a:gd name="connsiteX1" fmla="*/ 1120428 w 2948822"/>
              <a:gd name="connsiteY1" fmla="*/ 0 h 2246636"/>
              <a:gd name="connsiteX2" fmla="*/ 2948822 w 2948822"/>
              <a:gd name="connsiteY2" fmla="*/ 0 h 2246636"/>
              <a:gd name="connsiteX3" fmla="*/ 678372 w 2948822"/>
              <a:gd name="connsiteY3" fmla="*/ 2246635 h 2246636"/>
              <a:gd name="connsiteX4" fmla="*/ 0 w 2948822"/>
              <a:gd name="connsiteY4" fmla="*/ 2246636 h 2246636"/>
              <a:gd name="connsiteX0" fmla="*/ 0 w 2948822"/>
              <a:gd name="connsiteY0" fmla="*/ 2241873 h 2246635"/>
              <a:gd name="connsiteX1" fmla="*/ 1120428 w 2948822"/>
              <a:gd name="connsiteY1" fmla="*/ 0 h 2246635"/>
              <a:gd name="connsiteX2" fmla="*/ 2948822 w 2948822"/>
              <a:gd name="connsiteY2" fmla="*/ 0 h 2246635"/>
              <a:gd name="connsiteX3" fmla="*/ 678372 w 2948822"/>
              <a:gd name="connsiteY3" fmla="*/ 2246635 h 2246635"/>
              <a:gd name="connsiteX4" fmla="*/ 0 w 2948822"/>
              <a:gd name="connsiteY4" fmla="*/ 2241873 h 2246635"/>
              <a:gd name="connsiteX0" fmla="*/ 0 w 2948822"/>
              <a:gd name="connsiteY0" fmla="*/ 2241873 h 2241873"/>
              <a:gd name="connsiteX1" fmla="*/ 1120428 w 2948822"/>
              <a:gd name="connsiteY1" fmla="*/ 0 h 2241873"/>
              <a:gd name="connsiteX2" fmla="*/ 2948822 w 2948822"/>
              <a:gd name="connsiteY2" fmla="*/ 0 h 2241873"/>
              <a:gd name="connsiteX3" fmla="*/ 692659 w 2948822"/>
              <a:gd name="connsiteY3" fmla="*/ 2232347 h 2241873"/>
              <a:gd name="connsiteX4" fmla="*/ 0 w 2948822"/>
              <a:gd name="connsiteY4" fmla="*/ 2241873 h 2241873"/>
              <a:gd name="connsiteX0" fmla="*/ 0 w 2948822"/>
              <a:gd name="connsiteY0" fmla="*/ 2241873 h 2246634"/>
              <a:gd name="connsiteX1" fmla="*/ 1120428 w 2948822"/>
              <a:gd name="connsiteY1" fmla="*/ 0 h 2246634"/>
              <a:gd name="connsiteX2" fmla="*/ 2948822 w 2948822"/>
              <a:gd name="connsiteY2" fmla="*/ 0 h 2246634"/>
              <a:gd name="connsiteX3" fmla="*/ 683134 w 2948822"/>
              <a:gd name="connsiteY3" fmla="*/ 2246634 h 2246634"/>
              <a:gd name="connsiteX4" fmla="*/ 0 w 2948822"/>
              <a:gd name="connsiteY4" fmla="*/ 2241873 h 2246634"/>
              <a:gd name="connsiteX0" fmla="*/ 0 w 2948822"/>
              <a:gd name="connsiteY0" fmla="*/ 2241873 h 2241873"/>
              <a:gd name="connsiteX1" fmla="*/ 1120428 w 2948822"/>
              <a:gd name="connsiteY1" fmla="*/ 0 h 2241873"/>
              <a:gd name="connsiteX2" fmla="*/ 2948822 w 2948822"/>
              <a:gd name="connsiteY2" fmla="*/ 0 h 2241873"/>
              <a:gd name="connsiteX3" fmla="*/ 683134 w 2948822"/>
              <a:gd name="connsiteY3" fmla="*/ 2237109 h 2241873"/>
              <a:gd name="connsiteX4" fmla="*/ 0 w 2948822"/>
              <a:gd name="connsiteY4" fmla="*/ 2241873 h 2241873"/>
              <a:gd name="connsiteX0" fmla="*/ 0 w 2948822"/>
              <a:gd name="connsiteY0" fmla="*/ 2241873 h 2246634"/>
              <a:gd name="connsiteX1" fmla="*/ 1120428 w 2948822"/>
              <a:gd name="connsiteY1" fmla="*/ 0 h 2246634"/>
              <a:gd name="connsiteX2" fmla="*/ 2948822 w 2948822"/>
              <a:gd name="connsiteY2" fmla="*/ 0 h 2246634"/>
              <a:gd name="connsiteX3" fmla="*/ 678371 w 2948822"/>
              <a:gd name="connsiteY3" fmla="*/ 2246634 h 2246634"/>
              <a:gd name="connsiteX4" fmla="*/ 0 w 2948822"/>
              <a:gd name="connsiteY4" fmla="*/ 2241873 h 2246634"/>
              <a:gd name="connsiteX0" fmla="*/ 0 w 2948822"/>
              <a:gd name="connsiteY0" fmla="*/ 2241873 h 2241873"/>
              <a:gd name="connsiteX1" fmla="*/ 1120428 w 2948822"/>
              <a:gd name="connsiteY1" fmla="*/ 0 h 2241873"/>
              <a:gd name="connsiteX2" fmla="*/ 2948822 w 2948822"/>
              <a:gd name="connsiteY2" fmla="*/ 0 h 2241873"/>
              <a:gd name="connsiteX3" fmla="*/ 678371 w 2948822"/>
              <a:gd name="connsiteY3" fmla="*/ 2237109 h 2241873"/>
              <a:gd name="connsiteX4" fmla="*/ 0 w 2948822"/>
              <a:gd name="connsiteY4" fmla="*/ 2241873 h 2241873"/>
              <a:gd name="connsiteX0" fmla="*/ 0 w 2948822"/>
              <a:gd name="connsiteY0" fmla="*/ 2241873 h 2241873"/>
              <a:gd name="connsiteX1" fmla="*/ 1120428 w 2948822"/>
              <a:gd name="connsiteY1" fmla="*/ 0 h 2241873"/>
              <a:gd name="connsiteX2" fmla="*/ 2948822 w 2948822"/>
              <a:gd name="connsiteY2" fmla="*/ 0 h 2241873"/>
              <a:gd name="connsiteX3" fmla="*/ 678371 w 2948822"/>
              <a:gd name="connsiteY3" fmla="*/ 2241871 h 2241873"/>
              <a:gd name="connsiteX4" fmla="*/ 0 w 2948822"/>
              <a:gd name="connsiteY4" fmla="*/ 2241873 h 2241873"/>
              <a:gd name="connsiteX0" fmla="*/ 0 w 2948822"/>
              <a:gd name="connsiteY0" fmla="*/ 2241873 h 2241873"/>
              <a:gd name="connsiteX1" fmla="*/ 1134716 w 2948822"/>
              <a:gd name="connsiteY1" fmla="*/ 0 h 2241873"/>
              <a:gd name="connsiteX2" fmla="*/ 2948822 w 2948822"/>
              <a:gd name="connsiteY2" fmla="*/ 0 h 2241873"/>
              <a:gd name="connsiteX3" fmla="*/ 678371 w 2948822"/>
              <a:gd name="connsiteY3" fmla="*/ 2241871 h 2241873"/>
              <a:gd name="connsiteX4" fmla="*/ 0 w 2948822"/>
              <a:gd name="connsiteY4" fmla="*/ 2241873 h 224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822" h="2241873">
                <a:moveTo>
                  <a:pt x="0" y="2241873"/>
                </a:moveTo>
                <a:lnTo>
                  <a:pt x="1134716" y="0"/>
                </a:lnTo>
                <a:lnTo>
                  <a:pt x="2948822" y="0"/>
                </a:lnTo>
                <a:lnTo>
                  <a:pt x="678371" y="2241871"/>
                </a:lnTo>
                <a:lnTo>
                  <a:pt x="0" y="2241873"/>
                </a:lnTo>
                <a:close/>
              </a:path>
            </a:pathLst>
          </a:custGeom>
          <a:solidFill>
            <a:schemeClr val="bg1">
              <a:alpha val="50000"/>
            </a:schemeClr>
          </a:solidFill>
          <a:ln w="12700">
            <a:solidFill>
              <a:srgbClr val="005DAA">
                <a:alpha val="45882"/>
              </a:srgbClr>
            </a:solidFill>
          </a:ln>
        </p:spPr>
        <p:style>
          <a:lnRef idx="2">
            <a:schemeClr val="accent1"/>
          </a:lnRef>
          <a:fillRef idx="1">
            <a:schemeClr val="lt1"/>
          </a:fillRef>
          <a:effectRef idx="0">
            <a:schemeClr val="accent1"/>
          </a:effectRef>
          <a:fontRef idx="minor">
            <a:schemeClr val="dk1"/>
          </a:fontRef>
        </p:style>
        <p:txBody>
          <a:bodyPr lIns="457200" rtlCol="0" anchor="ctr"/>
          <a:lstStyle/>
          <a:p>
            <a:pPr lvl="0" algn="ctr"/>
            <a:endParaRPr lang="en-US" sz="1100" dirty="0"/>
          </a:p>
        </p:txBody>
      </p:sp>
      <p:sp>
        <p:nvSpPr>
          <p:cNvPr id="129" name="Freeform 128"/>
          <p:cNvSpPr/>
          <p:nvPr/>
        </p:nvSpPr>
        <p:spPr>
          <a:xfrm>
            <a:off x="4709213" y="2721867"/>
            <a:ext cx="1443874" cy="1794199"/>
          </a:xfrm>
          <a:custGeom>
            <a:avLst/>
            <a:gdLst>
              <a:gd name="connsiteX0" fmla="*/ 485369 w 2253498"/>
              <a:gd name="connsiteY0" fmla="*/ 611045 h 1408436"/>
              <a:gd name="connsiteX1" fmla="*/ 853729 w 2253498"/>
              <a:gd name="connsiteY1" fmla="*/ 0 h 1408436"/>
              <a:gd name="connsiteX2" fmla="*/ 2253498 w 2253498"/>
              <a:gd name="connsiteY2" fmla="*/ 0 h 1408436"/>
              <a:gd name="connsiteX3" fmla="*/ 845062 w 2253498"/>
              <a:gd name="connsiteY3" fmla="*/ 1408436 h 1408436"/>
              <a:gd name="connsiteX4" fmla="*/ 0 w 2253498"/>
              <a:gd name="connsiteY4" fmla="*/ 1408436 h 1408436"/>
              <a:gd name="connsiteX5" fmla="*/ 485369 w 2253498"/>
              <a:gd name="connsiteY5" fmla="*/ 611045 h 1408436"/>
              <a:gd name="connsiteX0" fmla="*/ 556806 w 2324935"/>
              <a:gd name="connsiteY0" fmla="*/ 611045 h 1408436"/>
              <a:gd name="connsiteX1" fmla="*/ 925166 w 2324935"/>
              <a:gd name="connsiteY1" fmla="*/ 0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556806 w 2324935"/>
              <a:gd name="connsiteY0" fmla="*/ 611045 h 1408436"/>
              <a:gd name="connsiteX1" fmla="*/ 844204 w 2324935"/>
              <a:gd name="connsiteY1" fmla="*/ 14288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556806 w 2324935"/>
              <a:gd name="connsiteY0" fmla="*/ 611045 h 1408436"/>
              <a:gd name="connsiteX1" fmla="*/ 839441 w 2324935"/>
              <a:gd name="connsiteY1" fmla="*/ 1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0 w 2324935"/>
              <a:gd name="connsiteY0" fmla="*/ 1408436 h 1408436"/>
              <a:gd name="connsiteX1" fmla="*/ 839441 w 2324935"/>
              <a:gd name="connsiteY1" fmla="*/ 1 h 1408436"/>
              <a:gd name="connsiteX2" fmla="*/ 2324935 w 2324935"/>
              <a:gd name="connsiteY2" fmla="*/ 0 h 1408436"/>
              <a:gd name="connsiteX3" fmla="*/ 916499 w 2324935"/>
              <a:gd name="connsiteY3" fmla="*/ 1408436 h 1408436"/>
              <a:gd name="connsiteX4" fmla="*/ 0 w 2324935"/>
              <a:gd name="connsiteY4" fmla="*/ 1408436 h 1408436"/>
              <a:gd name="connsiteX0" fmla="*/ 0 w 2296360"/>
              <a:gd name="connsiteY0" fmla="*/ 1408436 h 1408436"/>
              <a:gd name="connsiteX1" fmla="*/ 810866 w 2296360"/>
              <a:gd name="connsiteY1" fmla="*/ 1 h 1408436"/>
              <a:gd name="connsiteX2" fmla="*/ 2296360 w 2296360"/>
              <a:gd name="connsiteY2" fmla="*/ 0 h 1408436"/>
              <a:gd name="connsiteX3" fmla="*/ 887924 w 2296360"/>
              <a:gd name="connsiteY3" fmla="*/ 1408436 h 1408436"/>
              <a:gd name="connsiteX4" fmla="*/ 0 w 2296360"/>
              <a:gd name="connsiteY4" fmla="*/ 1408436 h 1408436"/>
              <a:gd name="connsiteX0" fmla="*/ 0 w 2296360"/>
              <a:gd name="connsiteY0" fmla="*/ 1408436 h 1408436"/>
              <a:gd name="connsiteX1" fmla="*/ 829916 w 2296360"/>
              <a:gd name="connsiteY1" fmla="*/ 1 h 1408436"/>
              <a:gd name="connsiteX2" fmla="*/ 2296360 w 2296360"/>
              <a:gd name="connsiteY2" fmla="*/ 0 h 1408436"/>
              <a:gd name="connsiteX3" fmla="*/ 887924 w 2296360"/>
              <a:gd name="connsiteY3" fmla="*/ 1408436 h 1408436"/>
              <a:gd name="connsiteX4" fmla="*/ 0 w 2296360"/>
              <a:gd name="connsiteY4" fmla="*/ 1408436 h 1408436"/>
              <a:gd name="connsiteX0" fmla="*/ 0 w 2296360"/>
              <a:gd name="connsiteY0" fmla="*/ 1408436 h 2251399"/>
              <a:gd name="connsiteX1" fmla="*/ 829916 w 2296360"/>
              <a:gd name="connsiteY1" fmla="*/ 1 h 2251399"/>
              <a:gd name="connsiteX2" fmla="*/ 2296360 w 2296360"/>
              <a:gd name="connsiteY2" fmla="*/ 0 h 2251399"/>
              <a:gd name="connsiteX3" fmla="*/ 35436 w 2296360"/>
              <a:gd name="connsiteY3" fmla="*/ 2251399 h 2251399"/>
              <a:gd name="connsiteX4" fmla="*/ 0 w 2296360"/>
              <a:gd name="connsiteY4" fmla="*/ 1408436 h 2251399"/>
              <a:gd name="connsiteX0" fmla="*/ 0 w 2905960"/>
              <a:gd name="connsiteY0" fmla="*/ 2251399 h 2251399"/>
              <a:gd name="connsiteX1" fmla="*/ 1439516 w 2905960"/>
              <a:gd name="connsiteY1" fmla="*/ 1 h 2251399"/>
              <a:gd name="connsiteX2" fmla="*/ 2905960 w 2905960"/>
              <a:gd name="connsiteY2" fmla="*/ 0 h 2251399"/>
              <a:gd name="connsiteX3" fmla="*/ 645036 w 2905960"/>
              <a:gd name="connsiteY3" fmla="*/ 2251399 h 2251399"/>
              <a:gd name="connsiteX4" fmla="*/ 0 w 2905960"/>
              <a:gd name="connsiteY4" fmla="*/ 2251399 h 2251399"/>
              <a:gd name="connsiteX0" fmla="*/ 0 w 2905960"/>
              <a:gd name="connsiteY0" fmla="*/ 2256161 h 2256161"/>
              <a:gd name="connsiteX1" fmla="*/ 1144241 w 2905960"/>
              <a:gd name="connsiteY1" fmla="*/ 0 h 2256161"/>
              <a:gd name="connsiteX2" fmla="*/ 2905960 w 2905960"/>
              <a:gd name="connsiteY2" fmla="*/ 4762 h 2256161"/>
              <a:gd name="connsiteX3" fmla="*/ 645036 w 2905960"/>
              <a:gd name="connsiteY3" fmla="*/ 2256161 h 2256161"/>
              <a:gd name="connsiteX4" fmla="*/ 0 w 2905960"/>
              <a:gd name="connsiteY4" fmla="*/ 2256161 h 2256161"/>
              <a:gd name="connsiteX0" fmla="*/ 0 w 2905960"/>
              <a:gd name="connsiteY0" fmla="*/ 2256161 h 2256161"/>
              <a:gd name="connsiteX1" fmla="*/ 1144241 w 2905960"/>
              <a:gd name="connsiteY1" fmla="*/ 0 h 2256161"/>
              <a:gd name="connsiteX2" fmla="*/ 2905960 w 2905960"/>
              <a:gd name="connsiteY2" fmla="*/ 4762 h 2256161"/>
              <a:gd name="connsiteX3" fmla="*/ 654561 w 2905960"/>
              <a:gd name="connsiteY3" fmla="*/ 2256161 h 2256161"/>
              <a:gd name="connsiteX4" fmla="*/ 0 w 2905960"/>
              <a:gd name="connsiteY4" fmla="*/ 2256161 h 2256161"/>
              <a:gd name="connsiteX0" fmla="*/ 0 w 2905960"/>
              <a:gd name="connsiteY0" fmla="*/ 2256161 h 2256161"/>
              <a:gd name="connsiteX1" fmla="*/ 1144241 w 2905960"/>
              <a:gd name="connsiteY1" fmla="*/ 0 h 2256161"/>
              <a:gd name="connsiteX2" fmla="*/ 2905960 w 2905960"/>
              <a:gd name="connsiteY2" fmla="*/ 4762 h 2256161"/>
              <a:gd name="connsiteX3" fmla="*/ 654561 w 2905960"/>
              <a:gd name="connsiteY3" fmla="*/ 2251398 h 2256161"/>
              <a:gd name="connsiteX4" fmla="*/ 0 w 2905960"/>
              <a:gd name="connsiteY4" fmla="*/ 2256161 h 2256161"/>
              <a:gd name="connsiteX0" fmla="*/ 0 w 2905960"/>
              <a:gd name="connsiteY0" fmla="*/ 2251399 h 2251399"/>
              <a:gd name="connsiteX1" fmla="*/ 1134716 w 2905960"/>
              <a:gd name="connsiteY1" fmla="*/ 0 h 2251399"/>
              <a:gd name="connsiteX2" fmla="*/ 2905960 w 2905960"/>
              <a:gd name="connsiteY2" fmla="*/ 0 h 2251399"/>
              <a:gd name="connsiteX3" fmla="*/ 654561 w 2905960"/>
              <a:gd name="connsiteY3" fmla="*/ 2246636 h 2251399"/>
              <a:gd name="connsiteX4" fmla="*/ 0 w 2905960"/>
              <a:gd name="connsiteY4" fmla="*/ 2251399 h 2251399"/>
              <a:gd name="connsiteX0" fmla="*/ 0 w 1534360"/>
              <a:gd name="connsiteY0" fmla="*/ 2251399 h 2251399"/>
              <a:gd name="connsiteX1" fmla="*/ 1134716 w 1534360"/>
              <a:gd name="connsiteY1" fmla="*/ 0 h 2251399"/>
              <a:gd name="connsiteX2" fmla="*/ 1534360 w 1534360"/>
              <a:gd name="connsiteY2" fmla="*/ 452437 h 2251399"/>
              <a:gd name="connsiteX3" fmla="*/ 654561 w 1534360"/>
              <a:gd name="connsiteY3" fmla="*/ 2246636 h 2251399"/>
              <a:gd name="connsiteX4" fmla="*/ 0 w 1534360"/>
              <a:gd name="connsiteY4" fmla="*/ 2251399 h 2251399"/>
              <a:gd name="connsiteX0" fmla="*/ 0 w 1534360"/>
              <a:gd name="connsiteY0" fmla="*/ 1803724 h 1803724"/>
              <a:gd name="connsiteX1" fmla="*/ 267941 w 1534360"/>
              <a:gd name="connsiteY1" fmla="*/ 0 h 1803724"/>
              <a:gd name="connsiteX2" fmla="*/ 1534360 w 1534360"/>
              <a:gd name="connsiteY2" fmla="*/ 4762 h 1803724"/>
              <a:gd name="connsiteX3" fmla="*/ 654561 w 1534360"/>
              <a:gd name="connsiteY3" fmla="*/ 1798961 h 1803724"/>
              <a:gd name="connsiteX4" fmla="*/ 0 w 1534360"/>
              <a:gd name="connsiteY4" fmla="*/ 1803724 h 1803724"/>
              <a:gd name="connsiteX0" fmla="*/ 0 w 1534360"/>
              <a:gd name="connsiteY0" fmla="*/ 1803724 h 1803724"/>
              <a:gd name="connsiteX1" fmla="*/ 277466 w 1534360"/>
              <a:gd name="connsiteY1" fmla="*/ 0 h 1803724"/>
              <a:gd name="connsiteX2" fmla="*/ 1534360 w 1534360"/>
              <a:gd name="connsiteY2" fmla="*/ 4762 h 1803724"/>
              <a:gd name="connsiteX3" fmla="*/ 654561 w 1534360"/>
              <a:gd name="connsiteY3" fmla="*/ 1798961 h 1803724"/>
              <a:gd name="connsiteX4" fmla="*/ 0 w 1534360"/>
              <a:gd name="connsiteY4" fmla="*/ 1803724 h 1803724"/>
              <a:gd name="connsiteX0" fmla="*/ 0 w 1534360"/>
              <a:gd name="connsiteY0" fmla="*/ 1798962 h 1798962"/>
              <a:gd name="connsiteX1" fmla="*/ 263178 w 1534360"/>
              <a:gd name="connsiteY1" fmla="*/ 0 h 1798962"/>
              <a:gd name="connsiteX2" fmla="*/ 1534360 w 1534360"/>
              <a:gd name="connsiteY2" fmla="*/ 0 h 1798962"/>
              <a:gd name="connsiteX3" fmla="*/ 654561 w 1534360"/>
              <a:gd name="connsiteY3" fmla="*/ 1794199 h 1798962"/>
              <a:gd name="connsiteX4" fmla="*/ 0 w 1534360"/>
              <a:gd name="connsiteY4" fmla="*/ 1798962 h 1798962"/>
              <a:gd name="connsiteX0" fmla="*/ 0 w 1453398"/>
              <a:gd name="connsiteY0" fmla="*/ 1803724 h 1803724"/>
              <a:gd name="connsiteX1" fmla="*/ 182216 w 1453398"/>
              <a:gd name="connsiteY1" fmla="*/ 0 h 1803724"/>
              <a:gd name="connsiteX2" fmla="*/ 1453398 w 1453398"/>
              <a:gd name="connsiteY2" fmla="*/ 0 h 1803724"/>
              <a:gd name="connsiteX3" fmla="*/ 573599 w 1453398"/>
              <a:gd name="connsiteY3" fmla="*/ 1794199 h 1803724"/>
              <a:gd name="connsiteX4" fmla="*/ 0 w 1453398"/>
              <a:gd name="connsiteY4" fmla="*/ 1803724 h 1803724"/>
              <a:gd name="connsiteX0" fmla="*/ 0 w 1443873"/>
              <a:gd name="connsiteY0" fmla="*/ 1794199 h 1794199"/>
              <a:gd name="connsiteX1" fmla="*/ 172691 w 1443873"/>
              <a:gd name="connsiteY1" fmla="*/ 0 h 1794199"/>
              <a:gd name="connsiteX2" fmla="*/ 1443873 w 1443873"/>
              <a:gd name="connsiteY2" fmla="*/ 0 h 1794199"/>
              <a:gd name="connsiteX3" fmla="*/ 564074 w 1443873"/>
              <a:gd name="connsiteY3" fmla="*/ 1794199 h 1794199"/>
              <a:gd name="connsiteX4" fmla="*/ 0 w 1443873"/>
              <a:gd name="connsiteY4" fmla="*/ 1794199 h 1794199"/>
              <a:gd name="connsiteX0" fmla="*/ 0 w 1458161"/>
              <a:gd name="connsiteY0" fmla="*/ 1794199 h 1794199"/>
              <a:gd name="connsiteX1" fmla="*/ 172691 w 1458161"/>
              <a:gd name="connsiteY1" fmla="*/ 0 h 1794199"/>
              <a:gd name="connsiteX2" fmla="*/ 1458161 w 1458161"/>
              <a:gd name="connsiteY2" fmla="*/ 0 h 1794199"/>
              <a:gd name="connsiteX3" fmla="*/ 564074 w 1458161"/>
              <a:gd name="connsiteY3" fmla="*/ 1794199 h 1794199"/>
              <a:gd name="connsiteX4" fmla="*/ 0 w 1458161"/>
              <a:gd name="connsiteY4" fmla="*/ 1794199 h 1794199"/>
              <a:gd name="connsiteX0" fmla="*/ 0 w 1458161"/>
              <a:gd name="connsiteY0" fmla="*/ 1794199 h 1794199"/>
              <a:gd name="connsiteX1" fmla="*/ 172691 w 1458161"/>
              <a:gd name="connsiteY1" fmla="*/ 0 h 1794199"/>
              <a:gd name="connsiteX2" fmla="*/ 1458161 w 1458161"/>
              <a:gd name="connsiteY2" fmla="*/ 0 h 1794199"/>
              <a:gd name="connsiteX3" fmla="*/ 549787 w 1458161"/>
              <a:gd name="connsiteY3" fmla="*/ 1794199 h 1794199"/>
              <a:gd name="connsiteX4" fmla="*/ 0 w 1458161"/>
              <a:gd name="connsiteY4" fmla="*/ 1794199 h 1794199"/>
              <a:gd name="connsiteX0" fmla="*/ 0 w 1458161"/>
              <a:gd name="connsiteY0" fmla="*/ 1794199 h 1794199"/>
              <a:gd name="connsiteX1" fmla="*/ 172691 w 1458161"/>
              <a:gd name="connsiteY1" fmla="*/ 0 h 1794199"/>
              <a:gd name="connsiteX2" fmla="*/ 1458161 w 1458161"/>
              <a:gd name="connsiteY2" fmla="*/ 0 h 1794199"/>
              <a:gd name="connsiteX3" fmla="*/ 545025 w 1458161"/>
              <a:gd name="connsiteY3" fmla="*/ 1794199 h 1794199"/>
              <a:gd name="connsiteX4" fmla="*/ 0 w 1458161"/>
              <a:gd name="connsiteY4" fmla="*/ 1794199 h 1794199"/>
              <a:gd name="connsiteX0" fmla="*/ 0 w 1443874"/>
              <a:gd name="connsiteY0" fmla="*/ 1789437 h 1794199"/>
              <a:gd name="connsiteX1" fmla="*/ 158404 w 1443874"/>
              <a:gd name="connsiteY1" fmla="*/ 0 h 1794199"/>
              <a:gd name="connsiteX2" fmla="*/ 1443874 w 1443874"/>
              <a:gd name="connsiteY2" fmla="*/ 0 h 1794199"/>
              <a:gd name="connsiteX3" fmla="*/ 530738 w 1443874"/>
              <a:gd name="connsiteY3" fmla="*/ 1794199 h 1794199"/>
              <a:gd name="connsiteX4" fmla="*/ 0 w 1443874"/>
              <a:gd name="connsiteY4" fmla="*/ 1789437 h 1794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874" h="1794199">
                <a:moveTo>
                  <a:pt x="0" y="1789437"/>
                </a:moveTo>
                <a:lnTo>
                  <a:pt x="158404" y="0"/>
                </a:lnTo>
                <a:lnTo>
                  <a:pt x="1443874" y="0"/>
                </a:lnTo>
                <a:lnTo>
                  <a:pt x="530738" y="1794199"/>
                </a:lnTo>
                <a:lnTo>
                  <a:pt x="0" y="1789437"/>
                </a:lnTo>
                <a:close/>
              </a:path>
            </a:pathLst>
          </a:custGeom>
          <a:solidFill>
            <a:schemeClr val="bg1">
              <a:alpha val="50000"/>
            </a:schemeClr>
          </a:solidFill>
          <a:ln w="12700">
            <a:solidFill>
              <a:srgbClr val="005DAA">
                <a:alpha val="45882"/>
              </a:srgbClr>
            </a:solidFill>
          </a:ln>
        </p:spPr>
        <p:style>
          <a:lnRef idx="2">
            <a:schemeClr val="accent1"/>
          </a:lnRef>
          <a:fillRef idx="1">
            <a:schemeClr val="lt1"/>
          </a:fillRef>
          <a:effectRef idx="0">
            <a:schemeClr val="accent1"/>
          </a:effectRef>
          <a:fontRef idx="minor">
            <a:schemeClr val="dk1"/>
          </a:fontRef>
        </p:style>
        <p:txBody>
          <a:bodyPr lIns="457200" rtlCol="0" anchor="ctr"/>
          <a:lstStyle/>
          <a:p>
            <a:pPr lvl="0" algn="ctr"/>
            <a:endParaRPr lang="en-US" sz="1100" dirty="0"/>
          </a:p>
        </p:txBody>
      </p:sp>
      <p:sp>
        <p:nvSpPr>
          <p:cNvPr id="89" name="Rectangle 88"/>
          <p:cNvSpPr/>
          <p:nvPr/>
        </p:nvSpPr>
        <p:spPr>
          <a:xfrm>
            <a:off x="4630316" y="3305364"/>
            <a:ext cx="1143843" cy="523220"/>
          </a:xfrm>
          <a:prstGeom prst="rect">
            <a:avLst/>
          </a:prstGeom>
        </p:spPr>
        <p:txBody>
          <a:bodyPr wrap="square">
            <a:spAutoFit/>
          </a:bodyPr>
          <a:lstStyle/>
          <a:p>
            <a:pPr algn="ctr"/>
            <a:r>
              <a:rPr lang="en-US" sz="1400" dirty="0">
                <a:solidFill>
                  <a:schemeClr val="dk1"/>
                </a:solidFill>
                <a:latin typeface="+mn-lt"/>
                <a:cs typeface="+mn-cs"/>
              </a:rPr>
              <a:t> Technical Generalist</a:t>
            </a:r>
          </a:p>
        </p:txBody>
      </p:sp>
      <p:sp>
        <p:nvSpPr>
          <p:cNvPr id="131" name="Freeform 130"/>
          <p:cNvSpPr/>
          <p:nvPr/>
        </p:nvSpPr>
        <p:spPr>
          <a:xfrm>
            <a:off x="3866936" y="2274614"/>
            <a:ext cx="2514194" cy="370211"/>
          </a:xfrm>
          <a:custGeom>
            <a:avLst/>
            <a:gdLst>
              <a:gd name="connsiteX0" fmla="*/ 485369 w 2253498"/>
              <a:gd name="connsiteY0" fmla="*/ 611045 h 1408436"/>
              <a:gd name="connsiteX1" fmla="*/ 853729 w 2253498"/>
              <a:gd name="connsiteY1" fmla="*/ 0 h 1408436"/>
              <a:gd name="connsiteX2" fmla="*/ 2253498 w 2253498"/>
              <a:gd name="connsiteY2" fmla="*/ 0 h 1408436"/>
              <a:gd name="connsiteX3" fmla="*/ 845062 w 2253498"/>
              <a:gd name="connsiteY3" fmla="*/ 1408436 h 1408436"/>
              <a:gd name="connsiteX4" fmla="*/ 0 w 2253498"/>
              <a:gd name="connsiteY4" fmla="*/ 1408436 h 1408436"/>
              <a:gd name="connsiteX5" fmla="*/ 485369 w 2253498"/>
              <a:gd name="connsiteY5" fmla="*/ 611045 h 1408436"/>
              <a:gd name="connsiteX0" fmla="*/ 556806 w 2324935"/>
              <a:gd name="connsiteY0" fmla="*/ 611045 h 1408436"/>
              <a:gd name="connsiteX1" fmla="*/ 925166 w 2324935"/>
              <a:gd name="connsiteY1" fmla="*/ 0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556806 w 2324935"/>
              <a:gd name="connsiteY0" fmla="*/ 611045 h 1408436"/>
              <a:gd name="connsiteX1" fmla="*/ 844204 w 2324935"/>
              <a:gd name="connsiteY1" fmla="*/ 14288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556806 w 2324935"/>
              <a:gd name="connsiteY0" fmla="*/ 611045 h 1408436"/>
              <a:gd name="connsiteX1" fmla="*/ 839441 w 2324935"/>
              <a:gd name="connsiteY1" fmla="*/ 1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0 w 2324935"/>
              <a:gd name="connsiteY0" fmla="*/ 1408436 h 1408436"/>
              <a:gd name="connsiteX1" fmla="*/ 839441 w 2324935"/>
              <a:gd name="connsiteY1" fmla="*/ 1 h 1408436"/>
              <a:gd name="connsiteX2" fmla="*/ 2324935 w 2324935"/>
              <a:gd name="connsiteY2" fmla="*/ 0 h 1408436"/>
              <a:gd name="connsiteX3" fmla="*/ 916499 w 2324935"/>
              <a:gd name="connsiteY3" fmla="*/ 1408436 h 1408436"/>
              <a:gd name="connsiteX4" fmla="*/ 0 w 2324935"/>
              <a:gd name="connsiteY4" fmla="*/ 1408436 h 1408436"/>
              <a:gd name="connsiteX0" fmla="*/ 0 w 2296360"/>
              <a:gd name="connsiteY0" fmla="*/ 1408436 h 1408436"/>
              <a:gd name="connsiteX1" fmla="*/ 810866 w 2296360"/>
              <a:gd name="connsiteY1" fmla="*/ 1 h 1408436"/>
              <a:gd name="connsiteX2" fmla="*/ 2296360 w 2296360"/>
              <a:gd name="connsiteY2" fmla="*/ 0 h 1408436"/>
              <a:gd name="connsiteX3" fmla="*/ 887924 w 2296360"/>
              <a:gd name="connsiteY3" fmla="*/ 1408436 h 1408436"/>
              <a:gd name="connsiteX4" fmla="*/ 0 w 2296360"/>
              <a:gd name="connsiteY4" fmla="*/ 1408436 h 1408436"/>
              <a:gd name="connsiteX0" fmla="*/ 0 w 2296360"/>
              <a:gd name="connsiteY0" fmla="*/ 1408436 h 1408436"/>
              <a:gd name="connsiteX1" fmla="*/ 829916 w 2296360"/>
              <a:gd name="connsiteY1" fmla="*/ 1 h 1408436"/>
              <a:gd name="connsiteX2" fmla="*/ 2296360 w 2296360"/>
              <a:gd name="connsiteY2" fmla="*/ 0 h 1408436"/>
              <a:gd name="connsiteX3" fmla="*/ 887924 w 2296360"/>
              <a:gd name="connsiteY3" fmla="*/ 1408436 h 1408436"/>
              <a:gd name="connsiteX4" fmla="*/ 0 w 2296360"/>
              <a:gd name="connsiteY4" fmla="*/ 1408436 h 1408436"/>
              <a:gd name="connsiteX0" fmla="*/ 0 w 2296360"/>
              <a:gd name="connsiteY0" fmla="*/ 1408436 h 2251399"/>
              <a:gd name="connsiteX1" fmla="*/ 829916 w 2296360"/>
              <a:gd name="connsiteY1" fmla="*/ 1 h 2251399"/>
              <a:gd name="connsiteX2" fmla="*/ 2296360 w 2296360"/>
              <a:gd name="connsiteY2" fmla="*/ 0 h 2251399"/>
              <a:gd name="connsiteX3" fmla="*/ 35436 w 2296360"/>
              <a:gd name="connsiteY3" fmla="*/ 2251399 h 2251399"/>
              <a:gd name="connsiteX4" fmla="*/ 0 w 2296360"/>
              <a:gd name="connsiteY4" fmla="*/ 1408436 h 2251399"/>
              <a:gd name="connsiteX0" fmla="*/ 0 w 2905960"/>
              <a:gd name="connsiteY0" fmla="*/ 2251399 h 2251399"/>
              <a:gd name="connsiteX1" fmla="*/ 1439516 w 2905960"/>
              <a:gd name="connsiteY1" fmla="*/ 1 h 2251399"/>
              <a:gd name="connsiteX2" fmla="*/ 2905960 w 2905960"/>
              <a:gd name="connsiteY2" fmla="*/ 0 h 2251399"/>
              <a:gd name="connsiteX3" fmla="*/ 645036 w 2905960"/>
              <a:gd name="connsiteY3" fmla="*/ 2251399 h 2251399"/>
              <a:gd name="connsiteX4" fmla="*/ 0 w 2905960"/>
              <a:gd name="connsiteY4" fmla="*/ 2251399 h 2251399"/>
              <a:gd name="connsiteX0" fmla="*/ 0 w 2905960"/>
              <a:gd name="connsiteY0" fmla="*/ 2256161 h 2256161"/>
              <a:gd name="connsiteX1" fmla="*/ 1144241 w 2905960"/>
              <a:gd name="connsiteY1" fmla="*/ 0 h 2256161"/>
              <a:gd name="connsiteX2" fmla="*/ 2905960 w 2905960"/>
              <a:gd name="connsiteY2" fmla="*/ 4762 h 2256161"/>
              <a:gd name="connsiteX3" fmla="*/ 645036 w 2905960"/>
              <a:gd name="connsiteY3" fmla="*/ 2256161 h 2256161"/>
              <a:gd name="connsiteX4" fmla="*/ 0 w 2905960"/>
              <a:gd name="connsiteY4" fmla="*/ 2256161 h 2256161"/>
              <a:gd name="connsiteX0" fmla="*/ 0 w 2905960"/>
              <a:gd name="connsiteY0" fmla="*/ 2256161 h 2256161"/>
              <a:gd name="connsiteX1" fmla="*/ 1144241 w 2905960"/>
              <a:gd name="connsiteY1" fmla="*/ 0 h 2256161"/>
              <a:gd name="connsiteX2" fmla="*/ 2905960 w 2905960"/>
              <a:gd name="connsiteY2" fmla="*/ 4762 h 2256161"/>
              <a:gd name="connsiteX3" fmla="*/ 654561 w 2905960"/>
              <a:gd name="connsiteY3" fmla="*/ 2256161 h 2256161"/>
              <a:gd name="connsiteX4" fmla="*/ 0 w 2905960"/>
              <a:gd name="connsiteY4" fmla="*/ 2256161 h 2256161"/>
              <a:gd name="connsiteX0" fmla="*/ 0 w 2905960"/>
              <a:gd name="connsiteY0" fmla="*/ 2256161 h 2256161"/>
              <a:gd name="connsiteX1" fmla="*/ 1144241 w 2905960"/>
              <a:gd name="connsiteY1" fmla="*/ 0 h 2256161"/>
              <a:gd name="connsiteX2" fmla="*/ 2905960 w 2905960"/>
              <a:gd name="connsiteY2" fmla="*/ 4762 h 2256161"/>
              <a:gd name="connsiteX3" fmla="*/ 654561 w 2905960"/>
              <a:gd name="connsiteY3" fmla="*/ 2251398 h 2256161"/>
              <a:gd name="connsiteX4" fmla="*/ 0 w 2905960"/>
              <a:gd name="connsiteY4" fmla="*/ 2256161 h 2256161"/>
              <a:gd name="connsiteX0" fmla="*/ 0 w 2905960"/>
              <a:gd name="connsiteY0" fmla="*/ 2251399 h 2251399"/>
              <a:gd name="connsiteX1" fmla="*/ 1134716 w 2905960"/>
              <a:gd name="connsiteY1" fmla="*/ 0 h 2251399"/>
              <a:gd name="connsiteX2" fmla="*/ 2905960 w 2905960"/>
              <a:gd name="connsiteY2" fmla="*/ 0 h 2251399"/>
              <a:gd name="connsiteX3" fmla="*/ 654561 w 2905960"/>
              <a:gd name="connsiteY3" fmla="*/ 2246636 h 2251399"/>
              <a:gd name="connsiteX4" fmla="*/ 0 w 2905960"/>
              <a:gd name="connsiteY4" fmla="*/ 2251399 h 2251399"/>
              <a:gd name="connsiteX0" fmla="*/ 0 w 2905960"/>
              <a:gd name="connsiteY0" fmla="*/ 2251399 h 2251399"/>
              <a:gd name="connsiteX1" fmla="*/ 1134716 w 2905960"/>
              <a:gd name="connsiteY1" fmla="*/ 0 h 2251399"/>
              <a:gd name="connsiteX2" fmla="*/ 2905960 w 2905960"/>
              <a:gd name="connsiteY2" fmla="*/ 0 h 2251399"/>
              <a:gd name="connsiteX3" fmla="*/ 2735773 w 2905960"/>
              <a:gd name="connsiteY3" fmla="*/ 365448 h 2251399"/>
              <a:gd name="connsiteX4" fmla="*/ 0 w 2905960"/>
              <a:gd name="connsiteY4" fmla="*/ 2251399 h 2251399"/>
              <a:gd name="connsiteX0" fmla="*/ 0 w 2405898"/>
              <a:gd name="connsiteY0" fmla="*/ 355924 h 365448"/>
              <a:gd name="connsiteX1" fmla="*/ 634654 w 2405898"/>
              <a:gd name="connsiteY1" fmla="*/ 0 h 365448"/>
              <a:gd name="connsiteX2" fmla="*/ 2405898 w 2405898"/>
              <a:gd name="connsiteY2" fmla="*/ 0 h 365448"/>
              <a:gd name="connsiteX3" fmla="*/ 2235711 w 2405898"/>
              <a:gd name="connsiteY3" fmla="*/ 365448 h 365448"/>
              <a:gd name="connsiteX4" fmla="*/ 0 w 2405898"/>
              <a:gd name="connsiteY4" fmla="*/ 355924 h 365448"/>
              <a:gd name="connsiteX0" fmla="*/ 74958 w 2480856"/>
              <a:gd name="connsiteY0" fmla="*/ 360687 h 370211"/>
              <a:gd name="connsiteX1" fmla="*/ 0 w 2480856"/>
              <a:gd name="connsiteY1" fmla="*/ 0 h 370211"/>
              <a:gd name="connsiteX2" fmla="*/ 2480856 w 2480856"/>
              <a:gd name="connsiteY2" fmla="*/ 4763 h 370211"/>
              <a:gd name="connsiteX3" fmla="*/ 2310669 w 2480856"/>
              <a:gd name="connsiteY3" fmla="*/ 370211 h 370211"/>
              <a:gd name="connsiteX4" fmla="*/ 74958 w 2480856"/>
              <a:gd name="connsiteY4" fmla="*/ 360687 h 370211"/>
              <a:gd name="connsiteX0" fmla="*/ 74958 w 2480856"/>
              <a:gd name="connsiteY0" fmla="*/ 360687 h 370211"/>
              <a:gd name="connsiteX1" fmla="*/ 0 w 2480856"/>
              <a:gd name="connsiteY1" fmla="*/ 0 h 370211"/>
              <a:gd name="connsiteX2" fmla="*/ 2480856 w 2480856"/>
              <a:gd name="connsiteY2" fmla="*/ 0 h 370211"/>
              <a:gd name="connsiteX3" fmla="*/ 2310669 w 2480856"/>
              <a:gd name="connsiteY3" fmla="*/ 370211 h 370211"/>
              <a:gd name="connsiteX4" fmla="*/ 74958 w 2480856"/>
              <a:gd name="connsiteY4" fmla="*/ 360687 h 370211"/>
              <a:gd name="connsiteX0" fmla="*/ 74958 w 2514194"/>
              <a:gd name="connsiteY0" fmla="*/ 360687 h 370211"/>
              <a:gd name="connsiteX1" fmla="*/ 0 w 2514194"/>
              <a:gd name="connsiteY1" fmla="*/ 0 h 370211"/>
              <a:gd name="connsiteX2" fmla="*/ 2514194 w 2514194"/>
              <a:gd name="connsiteY2" fmla="*/ 0 h 370211"/>
              <a:gd name="connsiteX3" fmla="*/ 2310669 w 2514194"/>
              <a:gd name="connsiteY3" fmla="*/ 370211 h 370211"/>
              <a:gd name="connsiteX4" fmla="*/ 74958 w 2514194"/>
              <a:gd name="connsiteY4" fmla="*/ 360687 h 370211"/>
              <a:gd name="connsiteX0" fmla="*/ 74958 w 2514194"/>
              <a:gd name="connsiteY0" fmla="*/ 360687 h 370211"/>
              <a:gd name="connsiteX1" fmla="*/ 0 w 2514194"/>
              <a:gd name="connsiteY1" fmla="*/ 0 h 370211"/>
              <a:gd name="connsiteX2" fmla="*/ 2514194 w 2514194"/>
              <a:gd name="connsiteY2" fmla="*/ 0 h 370211"/>
              <a:gd name="connsiteX3" fmla="*/ 2329719 w 2514194"/>
              <a:gd name="connsiteY3" fmla="*/ 370211 h 370211"/>
              <a:gd name="connsiteX4" fmla="*/ 74958 w 2514194"/>
              <a:gd name="connsiteY4" fmla="*/ 360687 h 37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194" h="370211">
                <a:moveTo>
                  <a:pt x="74958" y="360687"/>
                </a:moveTo>
                <a:lnTo>
                  <a:pt x="0" y="0"/>
                </a:lnTo>
                <a:lnTo>
                  <a:pt x="2514194" y="0"/>
                </a:lnTo>
                <a:lnTo>
                  <a:pt x="2329719" y="370211"/>
                </a:lnTo>
                <a:lnTo>
                  <a:pt x="74958" y="360687"/>
                </a:lnTo>
                <a:close/>
              </a:path>
            </a:pathLst>
          </a:custGeom>
          <a:solidFill>
            <a:schemeClr val="bg1">
              <a:alpha val="50000"/>
            </a:schemeClr>
          </a:solidFill>
          <a:ln w="12700">
            <a:solidFill>
              <a:srgbClr val="005DAA">
                <a:alpha val="45882"/>
              </a:srgbClr>
            </a:solidFill>
          </a:ln>
        </p:spPr>
        <p:style>
          <a:lnRef idx="2">
            <a:schemeClr val="accent1"/>
          </a:lnRef>
          <a:fillRef idx="1">
            <a:schemeClr val="lt1"/>
          </a:fillRef>
          <a:effectRef idx="0">
            <a:schemeClr val="accent1"/>
          </a:effectRef>
          <a:fontRef idx="minor">
            <a:schemeClr val="dk1"/>
          </a:fontRef>
        </p:style>
        <p:txBody>
          <a:bodyPr lIns="457200" rtlCol="0" anchor="ctr"/>
          <a:lstStyle/>
          <a:p>
            <a:pPr lvl="0" algn="ctr"/>
            <a:endParaRPr lang="en-US" sz="1100" dirty="0"/>
          </a:p>
        </p:txBody>
      </p:sp>
      <p:sp>
        <p:nvSpPr>
          <p:cNvPr id="97" name="Rectangle 96"/>
          <p:cNvSpPr/>
          <p:nvPr/>
        </p:nvSpPr>
        <p:spPr>
          <a:xfrm>
            <a:off x="3869611" y="2273001"/>
            <a:ext cx="2478181" cy="366769"/>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Systems Architect</a:t>
            </a:r>
          </a:p>
        </p:txBody>
      </p:sp>
      <p:sp>
        <p:nvSpPr>
          <p:cNvPr id="132" name="Freeform 131"/>
          <p:cNvSpPr/>
          <p:nvPr/>
        </p:nvSpPr>
        <p:spPr>
          <a:xfrm>
            <a:off x="2832318" y="2721867"/>
            <a:ext cx="1906368" cy="446414"/>
          </a:xfrm>
          <a:custGeom>
            <a:avLst/>
            <a:gdLst>
              <a:gd name="connsiteX0" fmla="*/ 485369 w 2253498"/>
              <a:gd name="connsiteY0" fmla="*/ 611045 h 1408436"/>
              <a:gd name="connsiteX1" fmla="*/ 853729 w 2253498"/>
              <a:gd name="connsiteY1" fmla="*/ 0 h 1408436"/>
              <a:gd name="connsiteX2" fmla="*/ 2253498 w 2253498"/>
              <a:gd name="connsiteY2" fmla="*/ 0 h 1408436"/>
              <a:gd name="connsiteX3" fmla="*/ 845062 w 2253498"/>
              <a:gd name="connsiteY3" fmla="*/ 1408436 h 1408436"/>
              <a:gd name="connsiteX4" fmla="*/ 0 w 2253498"/>
              <a:gd name="connsiteY4" fmla="*/ 1408436 h 1408436"/>
              <a:gd name="connsiteX5" fmla="*/ 485369 w 2253498"/>
              <a:gd name="connsiteY5" fmla="*/ 611045 h 1408436"/>
              <a:gd name="connsiteX0" fmla="*/ 556806 w 2324935"/>
              <a:gd name="connsiteY0" fmla="*/ 611045 h 1408436"/>
              <a:gd name="connsiteX1" fmla="*/ 925166 w 2324935"/>
              <a:gd name="connsiteY1" fmla="*/ 0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556806 w 2324935"/>
              <a:gd name="connsiteY0" fmla="*/ 611045 h 1408436"/>
              <a:gd name="connsiteX1" fmla="*/ 844204 w 2324935"/>
              <a:gd name="connsiteY1" fmla="*/ 14288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556806 w 2324935"/>
              <a:gd name="connsiteY0" fmla="*/ 611045 h 1408436"/>
              <a:gd name="connsiteX1" fmla="*/ 839441 w 2324935"/>
              <a:gd name="connsiteY1" fmla="*/ 1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0 w 2324935"/>
              <a:gd name="connsiteY0" fmla="*/ 1408436 h 1408436"/>
              <a:gd name="connsiteX1" fmla="*/ 839441 w 2324935"/>
              <a:gd name="connsiteY1" fmla="*/ 1 h 1408436"/>
              <a:gd name="connsiteX2" fmla="*/ 2324935 w 2324935"/>
              <a:gd name="connsiteY2" fmla="*/ 0 h 1408436"/>
              <a:gd name="connsiteX3" fmla="*/ 916499 w 2324935"/>
              <a:gd name="connsiteY3" fmla="*/ 1408436 h 1408436"/>
              <a:gd name="connsiteX4" fmla="*/ 0 w 2324935"/>
              <a:gd name="connsiteY4" fmla="*/ 1408436 h 1408436"/>
              <a:gd name="connsiteX0" fmla="*/ 0 w 2296360"/>
              <a:gd name="connsiteY0" fmla="*/ 1408436 h 1408436"/>
              <a:gd name="connsiteX1" fmla="*/ 810866 w 2296360"/>
              <a:gd name="connsiteY1" fmla="*/ 1 h 1408436"/>
              <a:gd name="connsiteX2" fmla="*/ 2296360 w 2296360"/>
              <a:gd name="connsiteY2" fmla="*/ 0 h 1408436"/>
              <a:gd name="connsiteX3" fmla="*/ 887924 w 2296360"/>
              <a:gd name="connsiteY3" fmla="*/ 1408436 h 1408436"/>
              <a:gd name="connsiteX4" fmla="*/ 0 w 2296360"/>
              <a:gd name="connsiteY4" fmla="*/ 1408436 h 1408436"/>
              <a:gd name="connsiteX0" fmla="*/ 0 w 2296360"/>
              <a:gd name="connsiteY0" fmla="*/ 1408436 h 1408436"/>
              <a:gd name="connsiteX1" fmla="*/ 829916 w 2296360"/>
              <a:gd name="connsiteY1" fmla="*/ 1 h 1408436"/>
              <a:gd name="connsiteX2" fmla="*/ 2296360 w 2296360"/>
              <a:gd name="connsiteY2" fmla="*/ 0 h 1408436"/>
              <a:gd name="connsiteX3" fmla="*/ 887924 w 2296360"/>
              <a:gd name="connsiteY3" fmla="*/ 1408436 h 1408436"/>
              <a:gd name="connsiteX4" fmla="*/ 0 w 2296360"/>
              <a:gd name="connsiteY4" fmla="*/ 1408436 h 1408436"/>
              <a:gd name="connsiteX0" fmla="*/ 0 w 2296360"/>
              <a:gd name="connsiteY0" fmla="*/ 1408436 h 2251399"/>
              <a:gd name="connsiteX1" fmla="*/ 829916 w 2296360"/>
              <a:gd name="connsiteY1" fmla="*/ 1 h 2251399"/>
              <a:gd name="connsiteX2" fmla="*/ 2296360 w 2296360"/>
              <a:gd name="connsiteY2" fmla="*/ 0 h 2251399"/>
              <a:gd name="connsiteX3" fmla="*/ 35436 w 2296360"/>
              <a:gd name="connsiteY3" fmla="*/ 2251399 h 2251399"/>
              <a:gd name="connsiteX4" fmla="*/ 0 w 2296360"/>
              <a:gd name="connsiteY4" fmla="*/ 1408436 h 2251399"/>
              <a:gd name="connsiteX0" fmla="*/ 0 w 2905960"/>
              <a:gd name="connsiteY0" fmla="*/ 2251399 h 2251399"/>
              <a:gd name="connsiteX1" fmla="*/ 1439516 w 2905960"/>
              <a:gd name="connsiteY1" fmla="*/ 1 h 2251399"/>
              <a:gd name="connsiteX2" fmla="*/ 2905960 w 2905960"/>
              <a:gd name="connsiteY2" fmla="*/ 0 h 2251399"/>
              <a:gd name="connsiteX3" fmla="*/ 645036 w 2905960"/>
              <a:gd name="connsiteY3" fmla="*/ 2251399 h 2251399"/>
              <a:gd name="connsiteX4" fmla="*/ 0 w 2905960"/>
              <a:gd name="connsiteY4" fmla="*/ 2251399 h 2251399"/>
              <a:gd name="connsiteX0" fmla="*/ 0 w 2905960"/>
              <a:gd name="connsiteY0" fmla="*/ 2256161 h 2256161"/>
              <a:gd name="connsiteX1" fmla="*/ 1144241 w 2905960"/>
              <a:gd name="connsiteY1" fmla="*/ 0 h 2256161"/>
              <a:gd name="connsiteX2" fmla="*/ 2905960 w 2905960"/>
              <a:gd name="connsiteY2" fmla="*/ 4762 h 2256161"/>
              <a:gd name="connsiteX3" fmla="*/ 645036 w 2905960"/>
              <a:gd name="connsiteY3" fmla="*/ 2256161 h 2256161"/>
              <a:gd name="connsiteX4" fmla="*/ 0 w 2905960"/>
              <a:gd name="connsiteY4" fmla="*/ 2256161 h 2256161"/>
              <a:gd name="connsiteX0" fmla="*/ 0 w 2905960"/>
              <a:gd name="connsiteY0" fmla="*/ 2256161 h 2256161"/>
              <a:gd name="connsiteX1" fmla="*/ 1144241 w 2905960"/>
              <a:gd name="connsiteY1" fmla="*/ 0 h 2256161"/>
              <a:gd name="connsiteX2" fmla="*/ 2905960 w 2905960"/>
              <a:gd name="connsiteY2" fmla="*/ 4762 h 2256161"/>
              <a:gd name="connsiteX3" fmla="*/ 654561 w 2905960"/>
              <a:gd name="connsiteY3" fmla="*/ 2256161 h 2256161"/>
              <a:gd name="connsiteX4" fmla="*/ 0 w 2905960"/>
              <a:gd name="connsiteY4" fmla="*/ 2256161 h 2256161"/>
              <a:gd name="connsiteX0" fmla="*/ 0 w 2905960"/>
              <a:gd name="connsiteY0" fmla="*/ 2256161 h 2256161"/>
              <a:gd name="connsiteX1" fmla="*/ 1144241 w 2905960"/>
              <a:gd name="connsiteY1" fmla="*/ 0 h 2256161"/>
              <a:gd name="connsiteX2" fmla="*/ 2905960 w 2905960"/>
              <a:gd name="connsiteY2" fmla="*/ 4762 h 2256161"/>
              <a:gd name="connsiteX3" fmla="*/ 654561 w 2905960"/>
              <a:gd name="connsiteY3" fmla="*/ 2251398 h 2256161"/>
              <a:gd name="connsiteX4" fmla="*/ 0 w 2905960"/>
              <a:gd name="connsiteY4" fmla="*/ 2256161 h 2256161"/>
              <a:gd name="connsiteX0" fmla="*/ 0 w 2905960"/>
              <a:gd name="connsiteY0" fmla="*/ 2251399 h 2251399"/>
              <a:gd name="connsiteX1" fmla="*/ 1134716 w 2905960"/>
              <a:gd name="connsiteY1" fmla="*/ 0 h 2251399"/>
              <a:gd name="connsiteX2" fmla="*/ 2905960 w 2905960"/>
              <a:gd name="connsiteY2" fmla="*/ 0 h 2251399"/>
              <a:gd name="connsiteX3" fmla="*/ 654561 w 2905960"/>
              <a:gd name="connsiteY3" fmla="*/ 2246636 h 2251399"/>
              <a:gd name="connsiteX4" fmla="*/ 0 w 2905960"/>
              <a:gd name="connsiteY4" fmla="*/ 2251399 h 2251399"/>
              <a:gd name="connsiteX0" fmla="*/ 0 w 1534360"/>
              <a:gd name="connsiteY0" fmla="*/ 2251399 h 2251399"/>
              <a:gd name="connsiteX1" fmla="*/ 1134716 w 1534360"/>
              <a:gd name="connsiteY1" fmla="*/ 0 h 2251399"/>
              <a:gd name="connsiteX2" fmla="*/ 1534360 w 1534360"/>
              <a:gd name="connsiteY2" fmla="*/ 452437 h 2251399"/>
              <a:gd name="connsiteX3" fmla="*/ 654561 w 1534360"/>
              <a:gd name="connsiteY3" fmla="*/ 2246636 h 2251399"/>
              <a:gd name="connsiteX4" fmla="*/ 0 w 1534360"/>
              <a:gd name="connsiteY4" fmla="*/ 2251399 h 2251399"/>
              <a:gd name="connsiteX0" fmla="*/ 0 w 1534360"/>
              <a:gd name="connsiteY0" fmla="*/ 1803724 h 1803724"/>
              <a:gd name="connsiteX1" fmla="*/ 267941 w 1534360"/>
              <a:gd name="connsiteY1" fmla="*/ 0 h 1803724"/>
              <a:gd name="connsiteX2" fmla="*/ 1534360 w 1534360"/>
              <a:gd name="connsiteY2" fmla="*/ 4762 h 1803724"/>
              <a:gd name="connsiteX3" fmla="*/ 654561 w 1534360"/>
              <a:gd name="connsiteY3" fmla="*/ 1798961 h 1803724"/>
              <a:gd name="connsiteX4" fmla="*/ 0 w 1534360"/>
              <a:gd name="connsiteY4" fmla="*/ 1803724 h 1803724"/>
              <a:gd name="connsiteX0" fmla="*/ 0 w 1534360"/>
              <a:gd name="connsiteY0" fmla="*/ 1803724 h 1803724"/>
              <a:gd name="connsiteX1" fmla="*/ 277466 w 1534360"/>
              <a:gd name="connsiteY1" fmla="*/ 0 h 1803724"/>
              <a:gd name="connsiteX2" fmla="*/ 1534360 w 1534360"/>
              <a:gd name="connsiteY2" fmla="*/ 4762 h 1803724"/>
              <a:gd name="connsiteX3" fmla="*/ 654561 w 1534360"/>
              <a:gd name="connsiteY3" fmla="*/ 1798961 h 1803724"/>
              <a:gd name="connsiteX4" fmla="*/ 0 w 1534360"/>
              <a:gd name="connsiteY4" fmla="*/ 1803724 h 1803724"/>
              <a:gd name="connsiteX0" fmla="*/ 0 w 1534360"/>
              <a:gd name="connsiteY0" fmla="*/ 1798962 h 1798962"/>
              <a:gd name="connsiteX1" fmla="*/ 263178 w 1534360"/>
              <a:gd name="connsiteY1" fmla="*/ 0 h 1798962"/>
              <a:gd name="connsiteX2" fmla="*/ 1534360 w 1534360"/>
              <a:gd name="connsiteY2" fmla="*/ 0 h 1798962"/>
              <a:gd name="connsiteX3" fmla="*/ 654561 w 1534360"/>
              <a:gd name="connsiteY3" fmla="*/ 1794199 h 1798962"/>
              <a:gd name="connsiteX4" fmla="*/ 0 w 1534360"/>
              <a:gd name="connsiteY4" fmla="*/ 1798962 h 1798962"/>
              <a:gd name="connsiteX0" fmla="*/ 0 w 1453398"/>
              <a:gd name="connsiteY0" fmla="*/ 1803724 h 1803724"/>
              <a:gd name="connsiteX1" fmla="*/ 182216 w 1453398"/>
              <a:gd name="connsiteY1" fmla="*/ 0 h 1803724"/>
              <a:gd name="connsiteX2" fmla="*/ 1453398 w 1453398"/>
              <a:gd name="connsiteY2" fmla="*/ 0 h 1803724"/>
              <a:gd name="connsiteX3" fmla="*/ 573599 w 1453398"/>
              <a:gd name="connsiteY3" fmla="*/ 1794199 h 1803724"/>
              <a:gd name="connsiteX4" fmla="*/ 0 w 1453398"/>
              <a:gd name="connsiteY4" fmla="*/ 1803724 h 1803724"/>
              <a:gd name="connsiteX0" fmla="*/ 0 w 1443873"/>
              <a:gd name="connsiteY0" fmla="*/ 1794199 h 1794199"/>
              <a:gd name="connsiteX1" fmla="*/ 172691 w 1443873"/>
              <a:gd name="connsiteY1" fmla="*/ 0 h 1794199"/>
              <a:gd name="connsiteX2" fmla="*/ 1443873 w 1443873"/>
              <a:gd name="connsiteY2" fmla="*/ 0 h 1794199"/>
              <a:gd name="connsiteX3" fmla="*/ 564074 w 1443873"/>
              <a:gd name="connsiteY3" fmla="*/ 1794199 h 1794199"/>
              <a:gd name="connsiteX4" fmla="*/ 0 w 1443873"/>
              <a:gd name="connsiteY4" fmla="*/ 1794199 h 1794199"/>
              <a:gd name="connsiteX0" fmla="*/ 0 w 1443873"/>
              <a:gd name="connsiteY0" fmla="*/ 1794199 h 1794199"/>
              <a:gd name="connsiteX1" fmla="*/ 172691 w 1443873"/>
              <a:gd name="connsiteY1" fmla="*/ 0 h 1794199"/>
              <a:gd name="connsiteX2" fmla="*/ 1443873 w 1443873"/>
              <a:gd name="connsiteY2" fmla="*/ 0 h 1794199"/>
              <a:gd name="connsiteX3" fmla="*/ 1411799 w 1443873"/>
              <a:gd name="connsiteY3" fmla="*/ 427361 h 1794199"/>
              <a:gd name="connsiteX4" fmla="*/ 0 w 1443873"/>
              <a:gd name="connsiteY4" fmla="*/ 1794199 h 1794199"/>
              <a:gd name="connsiteX0" fmla="*/ 0 w 1443873"/>
              <a:gd name="connsiteY0" fmla="*/ 1794199 h 1794199"/>
              <a:gd name="connsiteX1" fmla="*/ 172691 w 1443873"/>
              <a:gd name="connsiteY1" fmla="*/ 0 h 1794199"/>
              <a:gd name="connsiteX2" fmla="*/ 1443873 w 1443873"/>
              <a:gd name="connsiteY2" fmla="*/ 0 h 1794199"/>
              <a:gd name="connsiteX3" fmla="*/ 1426086 w 1443873"/>
              <a:gd name="connsiteY3" fmla="*/ 427361 h 1794199"/>
              <a:gd name="connsiteX4" fmla="*/ 0 w 1443873"/>
              <a:gd name="connsiteY4" fmla="*/ 1794199 h 1794199"/>
              <a:gd name="connsiteX0" fmla="*/ 0 w 1443873"/>
              <a:gd name="connsiteY0" fmla="*/ 1794199 h 1794199"/>
              <a:gd name="connsiteX1" fmla="*/ 172691 w 1443873"/>
              <a:gd name="connsiteY1" fmla="*/ 0 h 1794199"/>
              <a:gd name="connsiteX2" fmla="*/ 1443873 w 1443873"/>
              <a:gd name="connsiteY2" fmla="*/ 0 h 1794199"/>
              <a:gd name="connsiteX3" fmla="*/ 1430849 w 1443873"/>
              <a:gd name="connsiteY3" fmla="*/ 422599 h 1794199"/>
              <a:gd name="connsiteX4" fmla="*/ 0 w 1443873"/>
              <a:gd name="connsiteY4" fmla="*/ 1794199 h 1794199"/>
              <a:gd name="connsiteX0" fmla="*/ 0 w 1443873"/>
              <a:gd name="connsiteY0" fmla="*/ 1794199 h 1794199"/>
              <a:gd name="connsiteX1" fmla="*/ 172691 w 1443873"/>
              <a:gd name="connsiteY1" fmla="*/ 0 h 1794199"/>
              <a:gd name="connsiteX2" fmla="*/ 1443873 w 1443873"/>
              <a:gd name="connsiteY2" fmla="*/ 0 h 1794199"/>
              <a:gd name="connsiteX3" fmla="*/ 1426087 w 1443873"/>
              <a:gd name="connsiteY3" fmla="*/ 422599 h 1794199"/>
              <a:gd name="connsiteX4" fmla="*/ 0 w 1443873"/>
              <a:gd name="connsiteY4" fmla="*/ 1794199 h 1794199"/>
              <a:gd name="connsiteX0" fmla="*/ 0 w 1443873"/>
              <a:gd name="connsiteY0" fmla="*/ 1794199 h 1794199"/>
              <a:gd name="connsiteX1" fmla="*/ 172691 w 1443873"/>
              <a:gd name="connsiteY1" fmla="*/ 0 h 1794199"/>
              <a:gd name="connsiteX2" fmla="*/ 1443873 w 1443873"/>
              <a:gd name="connsiteY2" fmla="*/ 0 h 1794199"/>
              <a:gd name="connsiteX3" fmla="*/ 1440374 w 1443873"/>
              <a:gd name="connsiteY3" fmla="*/ 427361 h 1794199"/>
              <a:gd name="connsiteX4" fmla="*/ 0 w 1443873"/>
              <a:gd name="connsiteY4" fmla="*/ 1794199 h 1794199"/>
              <a:gd name="connsiteX0" fmla="*/ 0 w 1443873"/>
              <a:gd name="connsiteY0" fmla="*/ 1794199 h 1794199"/>
              <a:gd name="connsiteX1" fmla="*/ 172691 w 1443873"/>
              <a:gd name="connsiteY1" fmla="*/ 0 h 1794199"/>
              <a:gd name="connsiteX2" fmla="*/ 1443873 w 1443873"/>
              <a:gd name="connsiteY2" fmla="*/ 0 h 1794199"/>
              <a:gd name="connsiteX3" fmla="*/ 1426087 w 1443873"/>
              <a:gd name="connsiteY3" fmla="*/ 422598 h 1794199"/>
              <a:gd name="connsiteX4" fmla="*/ 0 w 1443873"/>
              <a:gd name="connsiteY4" fmla="*/ 1794199 h 1794199"/>
              <a:gd name="connsiteX0" fmla="*/ 0 w 1443873"/>
              <a:gd name="connsiteY0" fmla="*/ 1794199 h 1794199"/>
              <a:gd name="connsiteX1" fmla="*/ 172691 w 1443873"/>
              <a:gd name="connsiteY1" fmla="*/ 0 h 1794199"/>
              <a:gd name="connsiteX2" fmla="*/ 1443873 w 1443873"/>
              <a:gd name="connsiteY2" fmla="*/ 0 h 1794199"/>
              <a:gd name="connsiteX3" fmla="*/ 1435612 w 1443873"/>
              <a:gd name="connsiteY3" fmla="*/ 422598 h 1794199"/>
              <a:gd name="connsiteX4" fmla="*/ 0 w 1443873"/>
              <a:gd name="connsiteY4" fmla="*/ 1794199 h 1794199"/>
              <a:gd name="connsiteX0" fmla="*/ 0 w 1443873"/>
              <a:gd name="connsiteY0" fmla="*/ 1794199 h 1794199"/>
              <a:gd name="connsiteX1" fmla="*/ 172691 w 1443873"/>
              <a:gd name="connsiteY1" fmla="*/ 0 h 1794199"/>
              <a:gd name="connsiteX2" fmla="*/ 1443873 w 1443873"/>
              <a:gd name="connsiteY2" fmla="*/ 0 h 1794199"/>
              <a:gd name="connsiteX3" fmla="*/ 1430850 w 1443873"/>
              <a:gd name="connsiteY3" fmla="*/ 427361 h 1794199"/>
              <a:gd name="connsiteX4" fmla="*/ 0 w 1443873"/>
              <a:gd name="connsiteY4" fmla="*/ 1794199 h 1794199"/>
              <a:gd name="connsiteX0" fmla="*/ 0 w 1443873"/>
              <a:gd name="connsiteY0" fmla="*/ 1794199 h 1794199"/>
              <a:gd name="connsiteX1" fmla="*/ 172691 w 1443873"/>
              <a:gd name="connsiteY1" fmla="*/ 0 h 1794199"/>
              <a:gd name="connsiteX2" fmla="*/ 1443873 w 1443873"/>
              <a:gd name="connsiteY2" fmla="*/ 0 h 1794199"/>
              <a:gd name="connsiteX3" fmla="*/ 1440375 w 1443873"/>
              <a:gd name="connsiteY3" fmla="*/ 436886 h 1794199"/>
              <a:gd name="connsiteX4" fmla="*/ 0 w 1443873"/>
              <a:gd name="connsiteY4" fmla="*/ 1794199 h 1794199"/>
              <a:gd name="connsiteX0" fmla="*/ 0 w 1634373"/>
              <a:gd name="connsiteY0" fmla="*/ 427361 h 436886"/>
              <a:gd name="connsiteX1" fmla="*/ 363191 w 1634373"/>
              <a:gd name="connsiteY1" fmla="*/ 0 h 436886"/>
              <a:gd name="connsiteX2" fmla="*/ 1634373 w 1634373"/>
              <a:gd name="connsiteY2" fmla="*/ 0 h 436886"/>
              <a:gd name="connsiteX3" fmla="*/ 1630875 w 1634373"/>
              <a:gd name="connsiteY3" fmla="*/ 436886 h 436886"/>
              <a:gd name="connsiteX4" fmla="*/ 0 w 1634373"/>
              <a:gd name="connsiteY4" fmla="*/ 427361 h 436886"/>
              <a:gd name="connsiteX0" fmla="*/ 0 w 1634373"/>
              <a:gd name="connsiteY0" fmla="*/ 427361 h 432124"/>
              <a:gd name="connsiteX1" fmla="*/ 363191 w 1634373"/>
              <a:gd name="connsiteY1" fmla="*/ 0 h 432124"/>
              <a:gd name="connsiteX2" fmla="*/ 1634373 w 1634373"/>
              <a:gd name="connsiteY2" fmla="*/ 0 h 432124"/>
              <a:gd name="connsiteX3" fmla="*/ 1621350 w 1634373"/>
              <a:gd name="connsiteY3" fmla="*/ 432124 h 432124"/>
              <a:gd name="connsiteX4" fmla="*/ 0 w 1634373"/>
              <a:gd name="connsiteY4" fmla="*/ 427361 h 432124"/>
              <a:gd name="connsiteX0" fmla="*/ 0 w 1634373"/>
              <a:gd name="connsiteY0" fmla="*/ 427361 h 427362"/>
              <a:gd name="connsiteX1" fmla="*/ 363191 w 1634373"/>
              <a:gd name="connsiteY1" fmla="*/ 0 h 427362"/>
              <a:gd name="connsiteX2" fmla="*/ 1634373 w 1634373"/>
              <a:gd name="connsiteY2" fmla="*/ 0 h 427362"/>
              <a:gd name="connsiteX3" fmla="*/ 1621350 w 1634373"/>
              <a:gd name="connsiteY3" fmla="*/ 427362 h 427362"/>
              <a:gd name="connsiteX4" fmla="*/ 0 w 1634373"/>
              <a:gd name="connsiteY4" fmla="*/ 427361 h 427362"/>
              <a:gd name="connsiteX0" fmla="*/ 260696 w 1895069"/>
              <a:gd name="connsiteY0" fmla="*/ 427361 h 427362"/>
              <a:gd name="connsiteX1" fmla="*/ 0 w 1895069"/>
              <a:gd name="connsiteY1" fmla="*/ 0 h 427362"/>
              <a:gd name="connsiteX2" fmla="*/ 1895069 w 1895069"/>
              <a:gd name="connsiteY2" fmla="*/ 0 h 427362"/>
              <a:gd name="connsiteX3" fmla="*/ 1882046 w 1895069"/>
              <a:gd name="connsiteY3" fmla="*/ 427362 h 427362"/>
              <a:gd name="connsiteX4" fmla="*/ 260696 w 1895069"/>
              <a:gd name="connsiteY4" fmla="*/ 427361 h 427362"/>
              <a:gd name="connsiteX0" fmla="*/ 260696 w 1895069"/>
              <a:gd name="connsiteY0" fmla="*/ 427361 h 427362"/>
              <a:gd name="connsiteX1" fmla="*/ 0 w 1895069"/>
              <a:gd name="connsiteY1" fmla="*/ 0 h 427362"/>
              <a:gd name="connsiteX2" fmla="*/ 1895069 w 1895069"/>
              <a:gd name="connsiteY2" fmla="*/ 0 h 427362"/>
              <a:gd name="connsiteX3" fmla="*/ 1882046 w 1895069"/>
              <a:gd name="connsiteY3" fmla="*/ 427362 h 427362"/>
              <a:gd name="connsiteX4" fmla="*/ 260696 w 1895069"/>
              <a:gd name="connsiteY4" fmla="*/ 427361 h 427362"/>
              <a:gd name="connsiteX0" fmla="*/ 260696 w 1895069"/>
              <a:gd name="connsiteY0" fmla="*/ 427361 h 427362"/>
              <a:gd name="connsiteX1" fmla="*/ 0 w 1895069"/>
              <a:gd name="connsiteY1" fmla="*/ 0 h 427362"/>
              <a:gd name="connsiteX2" fmla="*/ 1895069 w 1895069"/>
              <a:gd name="connsiteY2" fmla="*/ 0 h 427362"/>
              <a:gd name="connsiteX3" fmla="*/ 1882046 w 1895069"/>
              <a:gd name="connsiteY3" fmla="*/ 427362 h 427362"/>
              <a:gd name="connsiteX4" fmla="*/ 260696 w 1895069"/>
              <a:gd name="connsiteY4" fmla="*/ 427361 h 427362"/>
              <a:gd name="connsiteX0" fmla="*/ 260696 w 1895069"/>
              <a:gd name="connsiteY0" fmla="*/ 427361 h 427362"/>
              <a:gd name="connsiteX1" fmla="*/ 0 w 1895069"/>
              <a:gd name="connsiteY1" fmla="*/ 0 h 427362"/>
              <a:gd name="connsiteX2" fmla="*/ 1895069 w 1895069"/>
              <a:gd name="connsiteY2" fmla="*/ 0 h 427362"/>
              <a:gd name="connsiteX3" fmla="*/ 1882046 w 1895069"/>
              <a:gd name="connsiteY3" fmla="*/ 427362 h 427362"/>
              <a:gd name="connsiteX4" fmla="*/ 260696 w 1895069"/>
              <a:gd name="connsiteY4" fmla="*/ 427361 h 427362"/>
              <a:gd name="connsiteX0" fmla="*/ 260696 w 1895069"/>
              <a:gd name="connsiteY0" fmla="*/ 427361 h 427362"/>
              <a:gd name="connsiteX1" fmla="*/ 0 w 1895069"/>
              <a:gd name="connsiteY1" fmla="*/ 0 h 427362"/>
              <a:gd name="connsiteX2" fmla="*/ 1895069 w 1895069"/>
              <a:gd name="connsiteY2" fmla="*/ 0 h 427362"/>
              <a:gd name="connsiteX3" fmla="*/ 1882046 w 1895069"/>
              <a:gd name="connsiteY3" fmla="*/ 427362 h 427362"/>
              <a:gd name="connsiteX4" fmla="*/ 260696 w 1895069"/>
              <a:gd name="connsiteY4" fmla="*/ 427361 h 427362"/>
              <a:gd name="connsiteX0" fmla="*/ 260696 w 1895069"/>
              <a:gd name="connsiteY0" fmla="*/ 427361 h 427361"/>
              <a:gd name="connsiteX1" fmla="*/ 0 w 1895069"/>
              <a:gd name="connsiteY1" fmla="*/ 0 h 427361"/>
              <a:gd name="connsiteX2" fmla="*/ 1895069 w 1895069"/>
              <a:gd name="connsiteY2" fmla="*/ 0 h 427361"/>
              <a:gd name="connsiteX3" fmla="*/ 1891571 w 1895069"/>
              <a:gd name="connsiteY3" fmla="*/ 422600 h 427361"/>
              <a:gd name="connsiteX4" fmla="*/ 260696 w 1895069"/>
              <a:gd name="connsiteY4" fmla="*/ 427361 h 427361"/>
              <a:gd name="connsiteX0" fmla="*/ 260696 w 1895069"/>
              <a:gd name="connsiteY0" fmla="*/ 427361 h 427361"/>
              <a:gd name="connsiteX1" fmla="*/ 0 w 1895069"/>
              <a:gd name="connsiteY1" fmla="*/ 0 h 427361"/>
              <a:gd name="connsiteX2" fmla="*/ 1895069 w 1895069"/>
              <a:gd name="connsiteY2" fmla="*/ 0 h 427361"/>
              <a:gd name="connsiteX3" fmla="*/ 1882046 w 1895069"/>
              <a:gd name="connsiteY3" fmla="*/ 417837 h 427361"/>
              <a:gd name="connsiteX4" fmla="*/ 260696 w 1895069"/>
              <a:gd name="connsiteY4" fmla="*/ 427361 h 427361"/>
              <a:gd name="connsiteX0" fmla="*/ 260696 w 1895069"/>
              <a:gd name="connsiteY0" fmla="*/ 427361 h 427361"/>
              <a:gd name="connsiteX1" fmla="*/ 0 w 1895069"/>
              <a:gd name="connsiteY1" fmla="*/ 0 h 427361"/>
              <a:gd name="connsiteX2" fmla="*/ 1895069 w 1895069"/>
              <a:gd name="connsiteY2" fmla="*/ 0 h 427361"/>
              <a:gd name="connsiteX3" fmla="*/ 1877283 w 1895069"/>
              <a:gd name="connsiteY3" fmla="*/ 417837 h 427361"/>
              <a:gd name="connsiteX4" fmla="*/ 260696 w 1895069"/>
              <a:gd name="connsiteY4" fmla="*/ 427361 h 427361"/>
              <a:gd name="connsiteX0" fmla="*/ 260696 w 1895069"/>
              <a:gd name="connsiteY0" fmla="*/ 427361 h 427361"/>
              <a:gd name="connsiteX1" fmla="*/ 0 w 1895069"/>
              <a:gd name="connsiteY1" fmla="*/ 0 h 427361"/>
              <a:gd name="connsiteX2" fmla="*/ 1895069 w 1895069"/>
              <a:gd name="connsiteY2" fmla="*/ 0 h 427361"/>
              <a:gd name="connsiteX3" fmla="*/ 1872520 w 1895069"/>
              <a:gd name="connsiteY3" fmla="*/ 413075 h 427361"/>
              <a:gd name="connsiteX4" fmla="*/ 260696 w 1895069"/>
              <a:gd name="connsiteY4" fmla="*/ 427361 h 427361"/>
              <a:gd name="connsiteX0" fmla="*/ 260696 w 1895069"/>
              <a:gd name="connsiteY0" fmla="*/ 427361 h 427361"/>
              <a:gd name="connsiteX1" fmla="*/ 0 w 1895069"/>
              <a:gd name="connsiteY1" fmla="*/ 0 h 427361"/>
              <a:gd name="connsiteX2" fmla="*/ 1895069 w 1895069"/>
              <a:gd name="connsiteY2" fmla="*/ 0 h 427361"/>
              <a:gd name="connsiteX3" fmla="*/ 1862995 w 1895069"/>
              <a:gd name="connsiteY3" fmla="*/ 417838 h 427361"/>
              <a:gd name="connsiteX4" fmla="*/ 260696 w 1895069"/>
              <a:gd name="connsiteY4" fmla="*/ 427361 h 427361"/>
              <a:gd name="connsiteX0" fmla="*/ 260696 w 1895069"/>
              <a:gd name="connsiteY0" fmla="*/ 427361 h 427361"/>
              <a:gd name="connsiteX1" fmla="*/ 0 w 1895069"/>
              <a:gd name="connsiteY1" fmla="*/ 0 h 427361"/>
              <a:gd name="connsiteX2" fmla="*/ 1895069 w 1895069"/>
              <a:gd name="connsiteY2" fmla="*/ 0 h 427361"/>
              <a:gd name="connsiteX3" fmla="*/ 1858233 w 1895069"/>
              <a:gd name="connsiteY3" fmla="*/ 417838 h 427361"/>
              <a:gd name="connsiteX4" fmla="*/ 260696 w 1895069"/>
              <a:gd name="connsiteY4" fmla="*/ 427361 h 427361"/>
              <a:gd name="connsiteX0" fmla="*/ 260696 w 1895069"/>
              <a:gd name="connsiteY0" fmla="*/ 427361 h 427361"/>
              <a:gd name="connsiteX1" fmla="*/ 0 w 1895069"/>
              <a:gd name="connsiteY1" fmla="*/ 0 h 427361"/>
              <a:gd name="connsiteX2" fmla="*/ 1895069 w 1895069"/>
              <a:gd name="connsiteY2" fmla="*/ 0 h 427361"/>
              <a:gd name="connsiteX3" fmla="*/ 1853471 w 1895069"/>
              <a:gd name="connsiteY3" fmla="*/ 422601 h 427361"/>
              <a:gd name="connsiteX4" fmla="*/ 260696 w 1895069"/>
              <a:gd name="connsiteY4" fmla="*/ 427361 h 427361"/>
              <a:gd name="connsiteX0" fmla="*/ 260696 w 1895069"/>
              <a:gd name="connsiteY0" fmla="*/ 427361 h 427361"/>
              <a:gd name="connsiteX1" fmla="*/ 0 w 1895069"/>
              <a:gd name="connsiteY1" fmla="*/ 0 h 427361"/>
              <a:gd name="connsiteX2" fmla="*/ 1895069 w 1895069"/>
              <a:gd name="connsiteY2" fmla="*/ 0 h 427361"/>
              <a:gd name="connsiteX3" fmla="*/ 1867759 w 1895069"/>
              <a:gd name="connsiteY3" fmla="*/ 422601 h 427361"/>
              <a:gd name="connsiteX4" fmla="*/ 260696 w 1895069"/>
              <a:gd name="connsiteY4" fmla="*/ 427361 h 427361"/>
              <a:gd name="connsiteX0" fmla="*/ 260696 w 1899831"/>
              <a:gd name="connsiteY0" fmla="*/ 427361 h 427361"/>
              <a:gd name="connsiteX1" fmla="*/ 0 w 1899831"/>
              <a:gd name="connsiteY1" fmla="*/ 0 h 427361"/>
              <a:gd name="connsiteX2" fmla="*/ 1899831 w 1899831"/>
              <a:gd name="connsiteY2" fmla="*/ 0 h 427361"/>
              <a:gd name="connsiteX3" fmla="*/ 1867759 w 1899831"/>
              <a:gd name="connsiteY3" fmla="*/ 422601 h 427361"/>
              <a:gd name="connsiteX4" fmla="*/ 260696 w 1899831"/>
              <a:gd name="connsiteY4" fmla="*/ 427361 h 427361"/>
              <a:gd name="connsiteX0" fmla="*/ 260696 w 1899831"/>
              <a:gd name="connsiteY0" fmla="*/ 427361 h 446414"/>
              <a:gd name="connsiteX1" fmla="*/ 0 w 1899831"/>
              <a:gd name="connsiteY1" fmla="*/ 0 h 446414"/>
              <a:gd name="connsiteX2" fmla="*/ 1899831 w 1899831"/>
              <a:gd name="connsiteY2" fmla="*/ 0 h 446414"/>
              <a:gd name="connsiteX3" fmla="*/ 1867759 w 1899831"/>
              <a:gd name="connsiteY3" fmla="*/ 446414 h 446414"/>
              <a:gd name="connsiteX4" fmla="*/ 260696 w 1899831"/>
              <a:gd name="connsiteY4" fmla="*/ 427361 h 446414"/>
              <a:gd name="connsiteX0" fmla="*/ 270221 w 1899831"/>
              <a:gd name="connsiteY0" fmla="*/ 446411 h 446414"/>
              <a:gd name="connsiteX1" fmla="*/ 0 w 1899831"/>
              <a:gd name="connsiteY1" fmla="*/ 0 h 446414"/>
              <a:gd name="connsiteX2" fmla="*/ 1899831 w 1899831"/>
              <a:gd name="connsiteY2" fmla="*/ 0 h 446414"/>
              <a:gd name="connsiteX3" fmla="*/ 1867759 w 1899831"/>
              <a:gd name="connsiteY3" fmla="*/ 446414 h 446414"/>
              <a:gd name="connsiteX4" fmla="*/ 270221 w 1899831"/>
              <a:gd name="connsiteY4" fmla="*/ 446411 h 446414"/>
              <a:gd name="connsiteX0" fmla="*/ 284508 w 1899831"/>
              <a:gd name="connsiteY0" fmla="*/ 446411 h 446414"/>
              <a:gd name="connsiteX1" fmla="*/ 0 w 1899831"/>
              <a:gd name="connsiteY1" fmla="*/ 0 h 446414"/>
              <a:gd name="connsiteX2" fmla="*/ 1899831 w 1899831"/>
              <a:gd name="connsiteY2" fmla="*/ 0 h 446414"/>
              <a:gd name="connsiteX3" fmla="*/ 1867759 w 1899831"/>
              <a:gd name="connsiteY3" fmla="*/ 446414 h 446414"/>
              <a:gd name="connsiteX4" fmla="*/ 284508 w 1899831"/>
              <a:gd name="connsiteY4" fmla="*/ 446411 h 446414"/>
              <a:gd name="connsiteX0" fmla="*/ 284508 w 1899831"/>
              <a:gd name="connsiteY0" fmla="*/ 446411 h 446414"/>
              <a:gd name="connsiteX1" fmla="*/ 0 w 1899831"/>
              <a:gd name="connsiteY1" fmla="*/ 0 h 446414"/>
              <a:gd name="connsiteX2" fmla="*/ 1899831 w 1899831"/>
              <a:gd name="connsiteY2" fmla="*/ 0 h 446414"/>
              <a:gd name="connsiteX3" fmla="*/ 1867759 w 1899831"/>
              <a:gd name="connsiteY3" fmla="*/ 446414 h 446414"/>
              <a:gd name="connsiteX4" fmla="*/ 284508 w 1899831"/>
              <a:gd name="connsiteY4" fmla="*/ 446411 h 446414"/>
              <a:gd name="connsiteX0" fmla="*/ 284508 w 1899831"/>
              <a:gd name="connsiteY0" fmla="*/ 446411 h 446414"/>
              <a:gd name="connsiteX1" fmla="*/ 0 w 1899831"/>
              <a:gd name="connsiteY1" fmla="*/ 0 h 446414"/>
              <a:gd name="connsiteX2" fmla="*/ 1899831 w 1899831"/>
              <a:gd name="connsiteY2" fmla="*/ 0 h 446414"/>
              <a:gd name="connsiteX3" fmla="*/ 1867759 w 1899831"/>
              <a:gd name="connsiteY3" fmla="*/ 446414 h 446414"/>
              <a:gd name="connsiteX4" fmla="*/ 284508 w 1899831"/>
              <a:gd name="connsiteY4" fmla="*/ 446411 h 446414"/>
              <a:gd name="connsiteX0" fmla="*/ 284508 w 1867759"/>
              <a:gd name="connsiteY0" fmla="*/ 446411 h 446414"/>
              <a:gd name="connsiteX1" fmla="*/ 0 w 1867759"/>
              <a:gd name="connsiteY1" fmla="*/ 0 h 446414"/>
              <a:gd name="connsiteX2" fmla="*/ 1867759 w 1867759"/>
              <a:gd name="connsiteY2" fmla="*/ 446414 h 446414"/>
              <a:gd name="connsiteX3" fmla="*/ 284508 w 1867759"/>
              <a:gd name="connsiteY3" fmla="*/ 446411 h 446414"/>
              <a:gd name="connsiteX0" fmla="*/ 284508 w 1867759"/>
              <a:gd name="connsiteY0" fmla="*/ 446411 h 446414"/>
              <a:gd name="connsiteX1" fmla="*/ 0 w 1867759"/>
              <a:gd name="connsiteY1" fmla="*/ 0 h 446414"/>
              <a:gd name="connsiteX2" fmla="*/ 1453932 w 1867759"/>
              <a:gd name="connsiteY2" fmla="*/ 345183 h 446414"/>
              <a:gd name="connsiteX3" fmla="*/ 1867759 w 1867759"/>
              <a:gd name="connsiteY3" fmla="*/ 446414 h 446414"/>
              <a:gd name="connsiteX4" fmla="*/ 284508 w 1867759"/>
              <a:gd name="connsiteY4" fmla="*/ 446411 h 446414"/>
              <a:gd name="connsiteX0" fmla="*/ 284508 w 1906369"/>
              <a:gd name="connsiteY0" fmla="*/ 446411 h 446414"/>
              <a:gd name="connsiteX1" fmla="*/ 0 w 1906369"/>
              <a:gd name="connsiteY1" fmla="*/ 0 h 446414"/>
              <a:gd name="connsiteX2" fmla="*/ 1906369 w 1906369"/>
              <a:gd name="connsiteY2" fmla="*/ 11808 h 446414"/>
              <a:gd name="connsiteX3" fmla="*/ 1867759 w 1906369"/>
              <a:gd name="connsiteY3" fmla="*/ 446414 h 446414"/>
              <a:gd name="connsiteX4" fmla="*/ 284508 w 1906369"/>
              <a:gd name="connsiteY4" fmla="*/ 446411 h 446414"/>
              <a:gd name="connsiteX0" fmla="*/ 284508 w 1911131"/>
              <a:gd name="connsiteY0" fmla="*/ 448890 h 448893"/>
              <a:gd name="connsiteX1" fmla="*/ 0 w 1911131"/>
              <a:gd name="connsiteY1" fmla="*/ 2479 h 448893"/>
              <a:gd name="connsiteX2" fmla="*/ 1911131 w 1911131"/>
              <a:gd name="connsiteY2" fmla="*/ 0 h 448893"/>
              <a:gd name="connsiteX3" fmla="*/ 1867759 w 1911131"/>
              <a:gd name="connsiteY3" fmla="*/ 448893 h 448893"/>
              <a:gd name="connsiteX4" fmla="*/ 284508 w 1911131"/>
              <a:gd name="connsiteY4" fmla="*/ 448890 h 448893"/>
              <a:gd name="connsiteX0" fmla="*/ 284508 w 1911131"/>
              <a:gd name="connsiteY0" fmla="*/ 448890 h 448893"/>
              <a:gd name="connsiteX1" fmla="*/ 0 w 1911131"/>
              <a:gd name="connsiteY1" fmla="*/ 2479 h 448893"/>
              <a:gd name="connsiteX2" fmla="*/ 1911131 w 1911131"/>
              <a:gd name="connsiteY2" fmla="*/ 0 h 448893"/>
              <a:gd name="connsiteX3" fmla="*/ 1867759 w 1911131"/>
              <a:gd name="connsiteY3" fmla="*/ 448893 h 448893"/>
              <a:gd name="connsiteX4" fmla="*/ 284508 w 1911131"/>
              <a:gd name="connsiteY4" fmla="*/ 448890 h 448893"/>
              <a:gd name="connsiteX0" fmla="*/ 284508 w 1915893"/>
              <a:gd name="connsiteY0" fmla="*/ 446411 h 446414"/>
              <a:gd name="connsiteX1" fmla="*/ 0 w 1915893"/>
              <a:gd name="connsiteY1" fmla="*/ 0 h 446414"/>
              <a:gd name="connsiteX2" fmla="*/ 1915893 w 1915893"/>
              <a:gd name="connsiteY2" fmla="*/ 2283 h 446414"/>
              <a:gd name="connsiteX3" fmla="*/ 1867759 w 1915893"/>
              <a:gd name="connsiteY3" fmla="*/ 446414 h 446414"/>
              <a:gd name="connsiteX4" fmla="*/ 284508 w 1915893"/>
              <a:gd name="connsiteY4" fmla="*/ 446411 h 446414"/>
              <a:gd name="connsiteX0" fmla="*/ 284508 w 1906368"/>
              <a:gd name="connsiteY0" fmla="*/ 446411 h 446414"/>
              <a:gd name="connsiteX1" fmla="*/ 0 w 1906368"/>
              <a:gd name="connsiteY1" fmla="*/ 0 h 446414"/>
              <a:gd name="connsiteX2" fmla="*/ 1906368 w 1906368"/>
              <a:gd name="connsiteY2" fmla="*/ 2283 h 446414"/>
              <a:gd name="connsiteX3" fmla="*/ 1867759 w 1906368"/>
              <a:gd name="connsiteY3" fmla="*/ 446414 h 446414"/>
              <a:gd name="connsiteX4" fmla="*/ 284508 w 1906368"/>
              <a:gd name="connsiteY4" fmla="*/ 446411 h 446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368" h="446414">
                <a:moveTo>
                  <a:pt x="284508" y="446411"/>
                </a:moveTo>
                <a:lnTo>
                  <a:pt x="0" y="0"/>
                </a:lnTo>
                <a:lnTo>
                  <a:pt x="1906368" y="2283"/>
                </a:lnTo>
                <a:lnTo>
                  <a:pt x="1867759" y="446414"/>
                </a:lnTo>
                <a:lnTo>
                  <a:pt x="284508" y="446411"/>
                </a:lnTo>
                <a:close/>
              </a:path>
            </a:pathLst>
          </a:custGeom>
          <a:solidFill>
            <a:schemeClr val="bg1">
              <a:alpha val="50000"/>
            </a:schemeClr>
          </a:solidFill>
          <a:ln w="12700">
            <a:solidFill>
              <a:srgbClr val="005DAA">
                <a:alpha val="45882"/>
              </a:srgbClr>
            </a:solidFill>
          </a:ln>
        </p:spPr>
        <p:style>
          <a:lnRef idx="2">
            <a:schemeClr val="accent1"/>
          </a:lnRef>
          <a:fillRef idx="1">
            <a:schemeClr val="lt1"/>
          </a:fillRef>
          <a:effectRef idx="0">
            <a:schemeClr val="accent1"/>
          </a:effectRef>
          <a:fontRef idx="minor">
            <a:schemeClr val="dk1"/>
          </a:fontRef>
        </p:style>
        <p:txBody>
          <a:bodyPr lIns="457200" rtlCol="0" anchor="ctr"/>
          <a:lstStyle/>
          <a:p>
            <a:pPr lvl="0" algn="ctr"/>
            <a:endParaRPr lang="en-US" sz="1100" dirty="0"/>
          </a:p>
        </p:txBody>
      </p:sp>
      <p:sp>
        <p:nvSpPr>
          <p:cNvPr id="80" name="Rectangle 79"/>
          <p:cNvSpPr/>
          <p:nvPr/>
        </p:nvSpPr>
        <p:spPr>
          <a:xfrm>
            <a:off x="2828831" y="2720350"/>
            <a:ext cx="1898556" cy="431342"/>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  Engineering Manager</a:t>
            </a:r>
          </a:p>
        </p:txBody>
      </p:sp>
      <p:sp>
        <p:nvSpPr>
          <p:cNvPr id="133" name="Freeform 132"/>
          <p:cNvSpPr/>
          <p:nvPr/>
        </p:nvSpPr>
        <p:spPr>
          <a:xfrm>
            <a:off x="3685887" y="3259607"/>
            <a:ext cx="1052106" cy="1256037"/>
          </a:xfrm>
          <a:custGeom>
            <a:avLst/>
            <a:gdLst>
              <a:gd name="connsiteX0" fmla="*/ 485369 w 2253498"/>
              <a:gd name="connsiteY0" fmla="*/ 611045 h 1408436"/>
              <a:gd name="connsiteX1" fmla="*/ 853729 w 2253498"/>
              <a:gd name="connsiteY1" fmla="*/ 0 h 1408436"/>
              <a:gd name="connsiteX2" fmla="*/ 2253498 w 2253498"/>
              <a:gd name="connsiteY2" fmla="*/ 0 h 1408436"/>
              <a:gd name="connsiteX3" fmla="*/ 845062 w 2253498"/>
              <a:gd name="connsiteY3" fmla="*/ 1408436 h 1408436"/>
              <a:gd name="connsiteX4" fmla="*/ 0 w 2253498"/>
              <a:gd name="connsiteY4" fmla="*/ 1408436 h 1408436"/>
              <a:gd name="connsiteX5" fmla="*/ 485369 w 2253498"/>
              <a:gd name="connsiteY5" fmla="*/ 611045 h 1408436"/>
              <a:gd name="connsiteX0" fmla="*/ 556806 w 2324935"/>
              <a:gd name="connsiteY0" fmla="*/ 611045 h 1408436"/>
              <a:gd name="connsiteX1" fmla="*/ 925166 w 2324935"/>
              <a:gd name="connsiteY1" fmla="*/ 0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556806 w 2324935"/>
              <a:gd name="connsiteY0" fmla="*/ 611045 h 1408436"/>
              <a:gd name="connsiteX1" fmla="*/ 844204 w 2324935"/>
              <a:gd name="connsiteY1" fmla="*/ 14288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556806 w 2324935"/>
              <a:gd name="connsiteY0" fmla="*/ 611045 h 1408436"/>
              <a:gd name="connsiteX1" fmla="*/ 839441 w 2324935"/>
              <a:gd name="connsiteY1" fmla="*/ 1 h 1408436"/>
              <a:gd name="connsiteX2" fmla="*/ 2324935 w 2324935"/>
              <a:gd name="connsiteY2" fmla="*/ 0 h 1408436"/>
              <a:gd name="connsiteX3" fmla="*/ 916499 w 2324935"/>
              <a:gd name="connsiteY3" fmla="*/ 1408436 h 1408436"/>
              <a:gd name="connsiteX4" fmla="*/ 0 w 2324935"/>
              <a:gd name="connsiteY4" fmla="*/ 1408436 h 1408436"/>
              <a:gd name="connsiteX5" fmla="*/ 556806 w 2324935"/>
              <a:gd name="connsiteY5" fmla="*/ 611045 h 1408436"/>
              <a:gd name="connsiteX0" fmla="*/ 0 w 2324935"/>
              <a:gd name="connsiteY0" fmla="*/ 1408436 h 1408436"/>
              <a:gd name="connsiteX1" fmla="*/ 839441 w 2324935"/>
              <a:gd name="connsiteY1" fmla="*/ 1 h 1408436"/>
              <a:gd name="connsiteX2" fmla="*/ 2324935 w 2324935"/>
              <a:gd name="connsiteY2" fmla="*/ 0 h 1408436"/>
              <a:gd name="connsiteX3" fmla="*/ 916499 w 2324935"/>
              <a:gd name="connsiteY3" fmla="*/ 1408436 h 1408436"/>
              <a:gd name="connsiteX4" fmla="*/ 0 w 2324935"/>
              <a:gd name="connsiteY4" fmla="*/ 1408436 h 1408436"/>
              <a:gd name="connsiteX0" fmla="*/ 0 w 2296360"/>
              <a:gd name="connsiteY0" fmla="*/ 1408436 h 1408436"/>
              <a:gd name="connsiteX1" fmla="*/ 810866 w 2296360"/>
              <a:gd name="connsiteY1" fmla="*/ 1 h 1408436"/>
              <a:gd name="connsiteX2" fmla="*/ 2296360 w 2296360"/>
              <a:gd name="connsiteY2" fmla="*/ 0 h 1408436"/>
              <a:gd name="connsiteX3" fmla="*/ 887924 w 2296360"/>
              <a:gd name="connsiteY3" fmla="*/ 1408436 h 1408436"/>
              <a:gd name="connsiteX4" fmla="*/ 0 w 2296360"/>
              <a:gd name="connsiteY4" fmla="*/ 1408436 h 1408436"/>
              <a:gd name="connsiteX0" fmla="*/ 0 w 2296360"/>
              <a:gd name="connsiteY0" fmla="*/ 1408436 h 1408436"/>
              <a:gd name="connsiteX1" fmla="*/ 829916 w 2296360"/>
              <a:gd name="connsiteY1" fmla="*/ 1 h 1408436"/>
              <a:gd name="connsiteX2" fmla="*/ 2296360 w 2296360"/>
              <a:gd name="connsiteY2" fmla="*/ 0 h 1408436"/>
              <a:gd name="connsiteX3" fmla="*/ 887924 w 2296360"/>
              <a:gd name="connsiteY3" fmla="*/ 1408436 h 1408436"/>
              <a:gd name="connsiteX4" fmla="*/ 0 w 2296360"/>
              <a:gd name="connsiteY4" fmla="*/ 1408436 h 1408436"/>
              <a:gd name="connsiteX0" fmla="*/ 0 w 2296360"/>
              <a:gd name="connsiteY0" fmla="*/ 1408436 h 2251399"/>
              <a:gd name="connsiteX1" fmla="*/ 829916 w 2296360"/>
              <a:gd name="connsiteY1" fmla="*/ 1 h 2251399"/>
              <a:gd name="connsiteX2" fmla="*/ 2296360 w 2296360"/>
              <a:gd name="connsiteY2" fmla="*/ 0 h 2251399"/>
              <a:gd name="connsiteX3" fmla="*/ 35436 w 2296360"/>
              <a:gd name="connsiteY3" fmla="*/ 2251399 h 2251399"/>
              <a:gd name="connsiteX4" fmla="*/ 0 w 2296360"/>
              <a:gd name="connsiteY4" fmla="*/ 1408436 h 2251399"/>
              <a:gd name="connsiteX0" fmla="*/ 0 w 2905960"/>
              <a:gd name="connsiteY0" fmla="*/ 2251399 h 2251399"/>
              <a:gd name="connsiteX1" fmla="*/ 1439516 w 2905960"/>
              <a:gd name="connsiteY1" fmla="*/ 1 h 2251399"/>
              <a:gd name="connsiteX2" fmla="*/ 2905960 w 2905960"/>
              <a:gd name="connsiteY2" fmla="*/ 0 h 2251399"/>
              <a:gd name="connsiteX3" fmla="*/ 645036 w 2905960"/>
              <a:gd name="connsiteY3" fmla="*/ 2251399 h 2251399"/>
              <a:gd name="connsiteX4" fmla="*/ 0 w 2905960"/>
              <a:gd name="connsiteY4" fmla="*/ 2251399 h 2251399"/>
              <a:gd name="connsiteX0" fmla="*/ 0 w 2905960"/>
              <a:gd name="connsiteY0" fmla="*/ 2256161 h 2256161"/>
              <a:gd name="connsiteX1" fmla="*/ 1144241 w 2905960"/>
              <a:gd name="connsiteY1" fmla="*/ 0 h 2256161"/>
              <a:gd name="connsiteX2" fmla="*/ 2905960 w 2905960"/>
              <a:gd name="connsiteY2" fmla="*/ 4762 h 2256161"/>
              <a:gd name="connsiteX3" fmla="*/ 645036 w 2905960"/>
              <a:gd name="connsiteY3" fmla="*/ 2256161 h 2256161"/>
              <a:gd name="connsiteX4" fmla="*/ 0 w 2905960"/>
              <a:gd name="connsiteY4" fmla="*/ 2256161 h 2256161"/>
              <a:gd name="connsiteX0" fmla="*/ 0 w 2905960"/>
              <a:gd name="connsiteY0" fmla="*/ 2256161 h 2256161"/>
              <a:gd name="connsiteX1" fmla="*/ 1144241 w 2905960"/>
              <a:gd name="connsiteY1" fmla="*/ 0 h 2256161"/>
              <a:gd name="connsiteX2" fmla="*/ 2905960 w 2905960"/>
              <a:gd name="connsiteY2" fmla="*/ 4762 h 2256161"/>
              <a:gd name="connsiteX3" fmla="*/ 654561 w 2905960"/>
              <a:gd name="connsiteY3" fmla="*/ 2256161 h 2256161"/>
              <a:gd name="connsiteX4" fmla="*/ 0 w 2905960"/>
              <a:gd name="connsiteY4" fmla="*/ 2256161 h 2256161"/>
              <a:gd name="connsiteX0" fmla="*/ 0 w 2905960"/>
              <a:gd name="connsiteY0" fmla="*/ 2256161 h 2256161"/>
              <a:gd name="connsiteX1" fmla="*/ 1144241 w 2905960"/>
              <a:gd name="connsiteY1" fmla="*/ 0 h 2256161"/>
              <a:gd name="connsiteX2" fmla="*/ 2905960 w 2905960"/>
              <a:gd name="connsiteY2" fmla="*/ 4762 h 2256161"/>
              <a:gd name="connsiteX3" fmla="*/ 654561 w 2905960"/>
              <a:gd name="connsiteY3" fmla="*/ 2251398 h 2256161"/>
              <a:gd name="connsiteX4" fmla="*/ 0 w 2905960"/>
              <a:gd name="connsiteY4" fmla="*/ 2256161 h 2256161"/>
              <a:gd name="connsiteX0" fmla="*/ 0 w 2905960"/>
              <a:gd name="connsiteY0" fmla="*/ 2251399 h 2251399"/>
              <a:gd name="connsiteX1" fmla="*/ 1134716 w 2905960"/>
              <a:gd name="connsiteY1" fmla="*/ 0 h 2251399"/>
              <a:gd name="connsiteX2" fmla="*/ 2905960 w 2905960"/>
              <a:gd name="connsiteY2" fmla="*/ 0 h 2251399"/>
              <a:gd name="connsiteX3" fmla="*/ 654561 w 2905960"/>
              <a:gd name="connsiteY3" fmla="*/ 2246636 h 2251399"/>
              <a:gd name="connsiteX4" fmla="*/ 0 w 2905960"/>
              <a:gd name="connsiteY4" fmla="*/ 2251399 h 2251399"/>
              <a:gd name="connsiteX0" fmla="*/ 0 w 1534360"/>
              <a:gd name="connsiteY0" fmla="*/ 2251399 h 2251399"/>
              <a:gd name="connsiteX1" fmla="*/ 1134716 w 1534360"/>
              <a:gd name="connsiteY1" fmla="*/ 0 h 2251399"/>
              <a:gd name="connsiteX2" fmla="*/ 1534360 w 1534360"/>
              <a:gd name="connsiteY2" fmla="*/ 452437 h 2251399"/>
              <a:gd name="connsiteX3" fmla="*/ 654561 w 1534360"/>
              <a:gd name="connsiteY3" fmla="*/ 2246636 h 2251399"/>
              <a:gd name="connsiteX4" fmla="*/ 0 w 1534360"/>
              <a:gd name="connsiteY4" fmla="*/ 2251399 h 2251399"/>
              <a:gd name="connsiteX0" fmla="*/ 0 w 1534360"/>
              <a:gd name="connsiteY0" fmla="*/ 1803724 h 1803724"/>
              <a:gd name="connsiteX1" fmla="*/ 267941 w 1534360"/>
              <a:gd name="connsiteY1" fmla="*/ 0 h 1803724"/>
              <a:gd name="connsiteX2" fmla="*/ 1534360 w 1534360"/>
              <a:gd name="connsiteY2" fmla="*/ 4762 h 1803724"/>
              <a:gd name="connsiteX3" fmla="*/ 654561 w 1534360"/>
              <a:gd name="connsiteY3" fmla="*/ 1798961 h 1803724"/>
              <a:gd name="connsiteX4" fmla="*/ 0 w 1534360"/>
              <a:gd name="connsiteY4" fmla="*/ 1803724 h 1803724"/>
              <a:gd name="connsiteX0" fmla="*/ 0 w 1534360"/>
              <a:gd name="connsiteY0" fmla="*/ 1803724 h 1803724"/>
              <a:gd name="connsiteX1" fmla="*/ 277466 w 1534360"/>
              <a:gd name="connsiteY1" fmla="*/ 0 h 1803724"/>
              <a:gd name="connsiteX2" fmla="*/ 1534360 w 1534360"/>
              <a:gd name="connsiteY2" fmla="*/ 4762 h 1803724"/>
              <a:gd name="connsiteX3" fmla="*/ 654561 w 1534360"/>
              <a:gd name="connsiteY3" fmla="*/ 1798961 h 1803724"/>
              <a:gd name="connsiteX4" fmla="*/ 0 w 1534360"/>
              <a:gd name="connsiteY4" fmla="*/ 1803724 h 1803724"/>
              <a:gd name="connsiteX0" fmla="*/ 0 w 1534360"/>
              <a:gd name="connsiteY0" fmla="*/ 1798962 h 1798962"/>
              <a:gd name="connsiteX1" fmla="*/ 263178 w 1534360"/>
              <a:gd name="connsiteY1" fmla="*/ 0 h 1798962"/>
              <a:gd name="connsiteX2" fmla="*/ 1534360 w 1534360"/>
              <a:gd name="connsiteY2" fmla="*/ 0 h 1798962"/>
              <a:gd name="connsiteX3" fmla="*/ 654561 w 1534360"/>
              <a:gd name="connsiteY3" fmla="*/ 1794199 h 1798962"/>
              <a:gd name="connsiteX4" fmla="*/ 0 w 1534360"/>
              <a:gd name="connsiteY4" fmla="*/ 1798962 h 1798962"/>
              <a:gd name="connsiteX0" fmla="*/ 0 w 1453398"/>
              <a:gd name="connsiteY0" fmla="*/ 1803724 h 1803724"/>
              <a:gd name="connsiteX1" fmla="*/ 182216 w 1453398"/>
              <a:gd name="connsiteY1" fmla="*/ 0 h 1803724"/>
              <a:gd name="connsiteX2" fmla="*/ 1453398 w 1453398"/>
              <a:gd name="connsiteY2" fmla="*/ 0 h 1803724"/>
              <a:gd name="connsiteX3" fmla="*/ 573599 w 1453398"/>
              <a:gd name="connsiteY3" fmla="*/ 1794199 h 1803724"/>
              <a:gd name="connsiteX4" fmla="*/ 0 w 1453398"/>
              <a:gd name="connsiteY4" fmla="*/ 1803724 h 1803724"/>
              <a:gd name="connsiteX0" fmla="*/ 0 w 1443873"/>
              <a:gd name="connsiteY0" fmla="*/ 1794199 h 1794199"/>
              <a:gd name="connsiteX1" fmla="*/ 172691 w 1443873"/>
              <a:gd name="connsiteY1" fmla="*/ 0 h 1794199"/>
              <a:gd name="connsiteX2" fmla="*/ 1443873 w 1443873"/>
              <a:gd name="connsiteY2" fmla="*/ 0 h 1794199"/>
              <a:gd name="connsiteX3" fmla="*/ 564074 w 1443873"/>
              <a:gd name="connsiteY3" fmla="*/ 1794199 h 1794199"/>
              <a:gd name="connsiteX4" fmla="*/ 0 w 1443873"/>
              <a:gd name="connsiteY4" fmla="*/ 1794199 h 1794199"/>
              <a:gd name="connsiteX0" fmla="*/ 0 w 677110"/>
              <a:gd name="connsiteY0" fmla="*/ 1794199 h 1794199"/>
              <a:gd name="connsiteX1" fmla="*/ 172691 w 677110"/>
              <a:gd name="connsiteY1" fmla="*/ 0 h 1794199"/>
              <a:gd name="connsiteX2" fmla="*/ 677110 w 677110"/>
              <a:gd name="connsiteY2" fmla="*/ 495300 h 1794199"/>
              <a:gd name="connsiteX3" fmla="*/ 564074 w 677110"/>
              <a:gd name="connsiteY3" fmla="*/ 1794199 h 1794199"/>
              <a:gd name="connsiteX4" fmla="*/ 0 w 677110"/>
              <a:gd name="connsiteY4" fmla="*/ 1794199 h 1794199"/>
              <a:gd name="connsiteX0" fmla="*/ 398809 w 1075919"/>
              <a:gd name="connsiteY0" fmla="*/ 1298899 h 1298899"/>
              <a:gd name="connsiteX1" fmla="*/ 0 w 1075919"/>
              <a:gd name="connsiteY1" fmla="*/ 4763 h 1298899"/>
              <a:gd name="connsiteX2" fmla="*/ 1075919 w 1075919"/>
              <a:gd name="connsiteY2" fmla="*/ 0 h 1298899"/>
              <a:gd name="connsiteX3" fmla="*/ 962883 w 1075919"/>
              <a:gd name="connsiteY3" fmla="*/ 1298899 h 1298899"/>
              <a:gd name="connsiteX4" fmla="*/ 398809 w 1075919"/>
              <a:gd name="connsiteY4" fmla="*/ 1298899 h 1298899"/>
              <a:gd name="connsiteX0" fmla="*/ 489296 w 1075919"/>
              <a:gd name="connsiteY0" fmla="*/ 1289374 h 1298899"/>
              <a:gd name="connsiteX1" fmla="*/ 0 w 1075919"/>
              <a:gd name="connsiteY1" fmla="*/ 4763 h 1298899"/>
              <a:gd name="connsiteX2" fmla="*/ 1075919 w 1075919"/>
              <a:gd name="connsiteY2" fmla="*/ 0 h 1298899"/>
              <a:gd name="connsiteX3" fmla="*/ 962883 w 1075919"/>
              <a:gd name="connsiteY3" fmla="*/ 1298899 h 1298899"/>
              <a:gd name="connsiteX4" fmla="*/ 489296 w 1075919"/>
              <a:gd name="connsiteY4" fmla="*/ 1289374 h 1298899"/>
              <a:gd name="connsiteX0" fmla="*/ 455959 w 1075919"/>
              <a:gd name="connsiteY0" fmla="*/ 1294136 h 1298899"/>
              <a:gd name="connsiteX1" fmla="*/ 0 w 1075919"/>
              <a:gd name="connsiteY1" fmla="*/ 4763 h 1298899"/>
              <a:gd name="connsiteX2" fmla="*/ 1075919 w 1075919"/>
              <a:gd name="connsiteY2" fmla="*/ 0 h 1298899"/>
              <a:gd name="connsiteX3" fmla="*/ 962883 w 1075919"/>
              <a:gd name="connsiteY3" fmla="*/ 1298899 h 1298899"/>
              <a:gd name="connsiteX4" fmla="*/ 455959 w 1075919"/>
              <a:gd name="connsiteY4" fmla="*/ 1294136 h 1298899"/>
              <a:gd name="connsiteX0" fmla="*/ 455959 w 1075919"/>
              <a:gd name="connsiteY0" fmla="*/ 1294136 h 1313187"/>
              <a:gd name="connsiteX1" fmla="*/ 0 w 1075919"/>
              <a:gd name="connsiteY1" fmla="*/ 4763 h 1313187"/>
              <a:gd name="connsiteX2" fmla="*/ 1075919 w 1075919"/>
              <a:gd name="connsiteY2" fmla="*/ 0 h 1313187"/>
              <a:gd name="connsiteX3" fmla="*/ 958121 w 1075919"/>
              <a:gd name="connsiteY3" fmla="*/ 1313187 h 1313187"/>
              <a:gd name="connsiteX4" fmla="*/ 455959 w 1075919"/>
              <a:gd name="connsiteY4" fmla="*/ 1294136 h 1313187"/>
              <a:gd name="connsiteX0" fmla="*/ 455959 w 1075919"/>
              <a:gd name="connsiteY0" fmla="*/ 1308423 h 1313187"/>
              <a:gd name="connsiteX1" fmla="*/ 0 w 1075919"/>
              <a:gd name="connsiteY1" fmla="*/ 4763 h 1313187"/>
              <a:gd name="connsiteX2" fmla="*/ 1075919 w 1075919"/>
              <a:gd name="connsiteY2" fmla="*/ 0 h 1313187"/>
              <a:gd name="connsiteX3" fmla="*/ 958121 w 1075919"/>
              <a:gd name="connsiteY3" fmla="*/ 1313187 h 1313187"/>
              <a:gd name="connsiteX4" fmla="*/ 455959 w 1075919"/>
              <a:gd name="connsiteY4" fmla="*/ 1308423 h 1313187"/>
              <a:gd name="connsiteX0" fmla="*/ 455959 w 1075919"/>
              <a:gd name="connsiteY0" fmla="*/ 1308423 h 1308425"/>
              <a:gd name="connsiteX1" fmla="*/ 0 w 1075919"/>
              <a:gd name="connsiteY1" fmla="*/ 4763 h 1308425"/>
              <a:gd name="connsiteX2" fmla="*/ 1075919 w 1075919"/>
              <a:gd name="connsiteY2" fmla="*/ 0 h 1308425"/>
              <a:gd name="connsiteX3" fmla="*/ 958121 w 1075919"/>
              <a:gd name="connsiteY3" fmla="*/ 1308425 h 1308425"/>
              <a:gd name="connsiteX4" fmla="*/ 455959 w 1075919"/>
              <a:gd name="connsiteY4" fmla="*/ 1308423 h 1308425"/>
              <a:gd name="connsiteX0" fmla="*/ 455959 w 1075919"/>
              <a:gd name="connsiteY0" fmla="*/ 1308423 h 1308423"/>
              <a:gd name="connsiteX1" fmla="*/ 0 w 1075919"/>
              <a:gd name="connsiteY1" fmla="*/ 4763 h 1308423"/>
              <a:gd name="connsiteX2" fmla="*/ 1075919 w 1075919"/>
              <a:gd name="connsiteY2" fmla="*/ 0 h 1308423"/>
              <a:gd name="connsiteX3" fmla="*/ 962884 w 1075919"/>
              <a:gd name="connsiteY3" fmla="*/ 1298900 h 1308423"/>
              <a:gd name="connsiteX4" fmla="*/ 455959 w 1075919"/>
              <a:gd name="connsiteY4" fmla="*/ 1308423 h 1308423"/>
              <a:gd name="connsiteX0" fmla="*/ 455959 w 1075919"/>
              <a:gd name="connsiteY0" fmla="*/ 1298898 h 1298900"/>
              <a:gd name="connsiteX1" fmla="*/ 0 w 1075919"/>
              <a:gd name="connsiteY1" fmla="*/ 4763 h 1298900"/>
              <a:gd name="connsiteX2" fmla="*/ 1075919 w 1075919"/>
              <a:gd name="connsiteY2" fmla="*/ 0 h 1298900"/>
              <a:gd name="connsiteX3" fmla="*/ 962884 w 1075919"/>
              <a:gd name="connsiteY3" fmla="*/ 1298900 h 1298900"/>
              <a:gd name="connsiteX4" fmla="*/ 455959 w 1075919"/>
              <a:gd name="connsiteY4" fmla="*/ 1298898 h 1298900"/>
              <a:gd name="connsiteX0" fmla="*/ 455959 w 1075919"/>
              <a:gd name="connsiteY0" fmla="*/ 1298898 h 1303662"/>
              <a:gd name="connsiteX1" fmla="*/ 0 w 1075919"/>
              <a:gd name="connsiteY1" fmla="*/ 4763 h 1303662"/>
              <a:gd name="connsiteX2" fmla="*/ 1075919 w 1075919"/>
              <a:gd name="connsiteY2" fmla="*/ 0 h 1303662"/>
              <a:gd name="connsiteX3" fmla="*/ 962884 w 1075919"/>
              <a:gd name="connsiteY3" fmla="*/ 1303662 h 1303662"/>
              <a:gd name="connsiteX4" fmla="*/ 455959 w 1075919"/>
              <a:gd name="connsiteY4" fmla="*/ 1298898 h 1303662"/>
              <a:gd name="connsiteX0" fmla="*/ 455959 w 1075919"/>
              <a:gd name="connsiteY0" fmla="*/ 1303661 h 1303662"/>
              <a:gd name="connsiteX1" fmla="*/ 0 w 1075919"/>
              <a:gd name="connsiteY1" fmla="*/ 4763 h 1303662"/>
              <a:gd name="connsiteX2" fmla="*/ 1075919 w 1075919"/>
              <a:gd name="connsiteY2" fmla="*/ 0 h 1303662"/>
              <a:gd name="connsiteX3" fmla="*/ 962884 w 1075919"/>
              <a:gd name="connsiteY3" fmla="*/ 1303662 h 1303662"/>
              <a:gd name="connsiteX4" fmla="*/ 455959 w 1075919"/>
              <a:gd name="connsiteY4" fmla="*/ 1303661 h 1303662"/>
              <a:gd name="connsiteX0" fmla="*/ 455959 w 1075919"/>
              <a:gd name="connsiteY0" fmla="*/ 1298898 h 1298899"/>
              <a:gd name="connsiteX1" fmla="*/ 0 w 1075919"/>
              <a:gd name="connsiteY1" fmla="*/ 0 h 1298899"/>
              <a:gd name="connsiteX2" fmla="*/ 1075919 w 1075919"/>
              <a:gd name="connsiteY2" fmla="*/ 42862 h 1298899"/>
              <a:gd name="connsiteX3" fmla="*/ 962884 w 1075919"/>
              <a:gd name="connsiteY3" fmla="*/ 1298899 h 1298899"/>
              <a:gd name="connsiteX4" fmla="*/ 455959 w 1075919"/>
              <a:gd name="connsiteY4" fmla="*/ 1298898 h 1298899"/>
              <a:gd name="connsiteX0" fmla="*/ 432146 w 1052106"/>
              <a:gd name="connsiteY0" fmla="*/ 1256036 h 1256037"/>
              <a:gd name="connsiteX1" fmla="*/ 0 w 1052106"/>
              <a:gd name="connsiteY1" fmla="*/ 0 h 1256037"/>
              <a:gd name="connsiteX2" fmla="*/ 1052106 w 1052106"/>
              <a:gd name="connsiteY2" fmla="*/ 0 h 1256037"/>
              <a:gd name="connsiteX3" fmla="*/ 939071 w 1052106"/>
              <a:gd name="connsiteY3" fmla="*/ 1256037 h 1256037"/>
              <a:gd name="connsiteX4" fmla="*/ 432146 w 1052106"/>
              <a:gd name="connsiteY4" fmla="*/ 1256036 h 1256037"/>
              <a:gd name="connsiteX0" fmla="*/ 446434 w 1052106"/>
              <a:gd name="connsiteY0" fmla="*/ 1256036 h 1256037"/>
              <a:gd name="connsiteX1" fmla="*/ 0 w 1052106"/>
              <a:gd name="connsiteY1" fmla="*/ 0 h 1256037"/>
              <a:gd name="connsiteX2" fmla="*/ 1052106 w 1052106"/>
              <a:gd name="connsiteY2" fmla="*/ 0 h 1256037"/>
              <a:gd name="connsiteX3" fmla="*/ 939071 w 1052106"/>
              <a:gd name="connsiteY3" fmla="*/ 1256037 h 1256037"/>
              <a:gd name="connsiteX4" fmla="*/ 446434 w 1052106"/>
              <a:gd name="connsiteY4" fmla="*/ 1256036 h 1256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06" h="1256037">
                <a:moveTo>
                  <a:pt x="446434" y="1256036"/>
                </a:moveTo>
                <a:lnTo>
                  <a:pt x="0" y="0"/>
                </a:lnTo>
                <a:lnTo>
                  <a:pt x="1052106" y="0"/>
                </a:lnTo>
                <a:lnTo>
                  <a:pt x="939071" y="1256037"/>
                </a:lnTo>
                <a:lnTo>
                  <a:pt x="446434" y="1256036"/>
                </a:lnTo>
                <a:close/>
              </a:path>
            </a:pathLst>
          </a:custGeom>
          <a:solidFill>
            <a:schemeClr val="bg1">
              <a:alpha val="50000"/>
            </a:schemeClr>
          </a:solidFill>
          <a:ln w="12700">
            <a:solidFill>
              <a:srgbClr val="005DAA">
                <a:alpha val="45882"/>
              </a:srgbClr>
            </a:solidFill>
          </a:ln>
        </p:spPr>
        <p:style>
          <a:lnRef idx="2">
            <a:schemeClr val="accent1"/>
          </a:lnRef>
          <a:fillRef idx="1">
            <a:schemeClr val="lt1"/>
          </a:fillRef>
          <a:effectRef idx="0">
            <a:schemeClr val="accent1"/>
          </a:effectRef>
          <a:fontRef idx="minor">
            <a:schemeClr val="dk1"/>
          </a:fontRef>
        </p:style>
        <p:txBody>
          <a:bodyPr lIns="457200" rtlCol="0" anchor="ctr"/>
          <a:lstStyle/>
          <a:p>
            <a:pPr lvl="0" algn="ctr"/>
            <a:endParaRPr lang="en-US" sz="1100" dirty="0"/>
          </a:p>
        </p:txBody>
      </p:sp>
      <p:sp>
        <p:nvSpPr>
          <p:cNvPr id="78" name="Rectangle 77"/>
          <p:cNvSpPr/>
          <p:nvPr/>
        </p:nvSpPr>
        <p:spPr>
          <a:xfrm>
            <a:off x="3652043" y="3216087"/>
            <a:ext cx="1081088" cy="1288490"/>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    IPT </a:t>
            </a:r>
          </a:p>
          <a:p>
            <a:pPr algn="ctr"/>
            <a:r>
              <a:rPr lang="en-US" sz="1400" dirty="0"/>
              <a:t>    Lead</a:t>
            </a:r>
          </a:p>
        </p:txBody>
      </p:sp>
      <p:sp>
        <p:nvSpPr>
          <p:cNvPr id="134" name="Rectangle 133"/>
          <p:cNvSpPr/>
          <p:nvPr/>
        </p:nvSpPr>
        <p:spPr>
          <a:xfrm>
            <a:off x="1624938" y="2936327"/>
            <a:ext cx="1674813" cy="514349"/>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 Capture </a:t>
            </a:r>
          </a:p>
          <a:p>
            <a:pPr algn="ctr"/>
            <a:r>
              <a:rPr lang="en-US" sz="1400" dirty="0"/>
              <a:t>        Manager</a:t>
            </a:r>
          </a:p>
        </p:txBody>
      </p:sp>
      <p:sp>
        <p:nvSpPr>
          <p:cNvPr id="63" name="Rectangle 62"/>
          <p:cNvSpPr/>
          <p:nvPr userDrawn="1"/>
        </p:nvSpPr>
        <p:spPr>
          <a:xfrm>
            <a:off x="8877300" y="1638300"/>
            <a:ext cx="266700" cy="2667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a:solidFill>
                  <a:srgbClr val="FF0000"/>
                </a:solidFill>
                <a:latin typeface="Arial" panose="020B0604020202020204" pitchFamily="34" charset="0"/>
                <a:cs typeface="Arial" panose="020B0604020202020204" pitchFamily="34" charset="0"/>
              </a:rPr>
              <a:t>*</a:t>
            </a:r>
          </a:p>
        </p:txBody>
      </p:sp>
      <p:sp>
        <p:nvSpPr>
          <p:cNvPr id="65" name="Rectangle 64"/>
          <p:cNvSpPr/>
          <p:nvPr userDrawn="1"/>
        </p:nvSpPr>
        <p:spPr>
          <a:xfrm>
            <a:off x="-76200" y="1638300"/>
            <a:ext cx="266700" cy="2667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a:solidFill>
                  <a:srgbClr val="FF0000"/>
                </a:solidFill>
                <a:latin typeface="Arial" panose="020B0604020202020204" pitchFamily="34" charset="0"/>
                <a:cs typeface="Arial" panose="020B0604020202020204" pitchFamily="34" charset="0"/>
              </a:rPr>
              <a:t>*</a:t>
            </a:r>
          </a:p>
        </p:txBody>
      </p:sp>
      <p:sp>
        <p:nvSpPr>
          <p:cNvPr id="69" name="Rectangle 68"/>
          <p:cNvSpPr/>
          <p:nvPr userDrawn="1"/>
        </p:nvSpPr>
        <p:spPr>
          <a:xfrm>
            <a:off x="6017948" y="3131234"/>
            <a:ext cx="1058592" cy="4501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l"/>
            <a:r>
              <a:rPr lang="en-US" sz="1400" dirty="0"/>
              <a:t> Technical Specialist</a:t>
            </a:r>
            <a:r>
              <a:rPr lang="en-US" sz="1400" baseline="0" dirty="0"/>
              <a:t>/</a:t>
            </a:r>
            <a:br>
              <a:rPr lang="en-US" sz="1400" dirty="0"/>
            </a:br>
            <a:r>
              <a:rPr lang="en-US" sz="1400" dirty="0"/>
              <a:t>Scientist</a:t>
            </a:r>
          </a:p>
        </p:txBody>
      </p:sp>
      <p:sp>
        <p:nvSpPr>
          <p:cNvPr id="68" name="Rectangle 67"/>
          <p:cNvSpPr/>
          <p:nvPr userDrawn="1"/>
        </p:nvSpPr>
        <p:spPr>
          <a:xfrm>
            <a:off x="5864577" y="1725446"/>
            <a:ext cx="1188720" cy="417679"/>
          </a:xfrm>
          <a:prstGeom prst="rect">
            <a:avLst/>
          </a:prstGeom>
          <a:solidFill>
            <a:schemeClr val="accent5">
              <a:lumMod val="50000"/>
            </a:schemeClr>
          </a:solidFill>
          <a:ln w="9525"/>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sz="1400" dirty="0">
                <a:solidFill>
                  <a:schemeClr val="bg1"/>
                </a:solidFill>
              </a:rPr>
              <a:t>Product</a:t>
            </a:r>
            <a:r>
              <a:rPr lang="en-US" sz="1400" baseline="0" dirty="0">
                <a:solidFill>
                  <a:schemeClr val="bg1"/>
                </a:solidFill>
              </a:rPr>
              <a:t> </a:t>
            </a:r>
            <a:r>
              <a:rPr lang="en-US" sz="1400" dirty="0">
                <a:solidFill>
                  <a:schemeClr val="bg1"/>
                </a:solidFill>
              </a:rPr>
              <a:t>Line</a:t>
            </a:r>
            <a:r>
              <a:rPr lang="en-US" sz="1400" baseline="0" dirty="0">
                <a:solidFill>
                  <a:schemeClr val="bg1"/>
                </a:solidFill>
              </a:rPr>
              <a:t> Dev/</a:t>
            </a:r>
            <a:r>
              <a:rPr lang="en-US" sz="1400" dirty="0">
                <a:solidFill>
                  <a:schemeClr val="bg1"/>
                </a:solidFill>
              </a:rPr>
              <a:t>Architect</a:t>
            </a:r>
          </a:p>
        </p:txBody>
      </p:sp>
      <p:sp>
        <p:nvSpPr>
          <p:cNvPr id="72" name="Rectangle 71"/>
          <p:cNvSpPr/>
          <p:nvPr userDrawn="1"/>
        </p:nvSpPr>
        <p:spPr>
          <a:xfrm>
            <a:off x="2230648" y="1731797"/>
            <a:ext cx="1188720" cy="420853"/>
          </a:xfrm>
          <a:prstGeom prst="rect">
            <a:avLst/>
          </a:prstGeom>
          <a:solidFill>
            <a:schemeClr val="accent5">
              <a:lumMod val="5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solidFill>
              </a:rPr>
              <a:t>Director Engineering</a:t>
            </a:r>
          </a:p>
        </p:txBody>
      </p:sp>
    </p:spTree>
    <p:extLst>
      <p:ext uri="{BB962C8B-B14F-4D97-AF65-F5344CB8AC3E}">
        <p14:creationId xmlns:p14="http://schemas.microsoft.com/office/powerpoint/2010/main" val="36638618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49344" y="514350"/>
            <a:ext cx="8229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dirty="0"/>
              <a:t>Click to edit </a:t>
            </a:r>
            <a:br>
              <a:rPr lang="en-US" dirty="0"/>
            </a:br>
            <a:r>
              <a:rPr lang="en-US" dirty="0"/>
              <a:t>Master title style</a:t>
            </a:r>
          </a:p>
        </p:txBody>
      </p:sp>
      <p:sp>
        <p:nvSpPr>
          <p:cNvPr id="4099" name="Rectangle 3"/>
          <p:cNvSpPr>
            <a:spLocks noGrp="1" noChangeArrowheads="1"/>
          </p:cNvSpPr>
          <p:nvPr>
            <p:ph type="body" idx="1"/>
          </p:nvPr>
        </p:nvSpPr>
        <p:spPr bwMode="auto">
          <a:xfrm>
            <a:off x="449344" y="1143000"/>
            <a:ext cx="8237456"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p:txBody>
      </p:sp>
      <p:sp>
        <p:nvSpPr>
          <p:cNvPr id="8" name="Rectangle 9"/>
          <p:cNvSpPr>
            <a:spLocks noGrp="1" noChangeArrowheads="1"/>
          </p:cNvSpPr>
          <p:nvPr>
            <p:ph type="sldNum" sz="quarter" idx="4"/>
          </p:nvPr>
        </p:nvSpPr>
        <p:spPr bwMode="auto">
          <a:xfrm>
            <a:off x="4525966" y="6553200"/>
            <a:ext cx="609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00" b="0" i="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a:defRPr/>
            </a:pPr>
            <a:r>
              <a:rPr lang="en-US" dirty="0"/>
              <a:t>-</a:t>
            </a:r>
            <a:fld id="{9FF9BB60-2530-4163-9D90-3A57CD354123}" type="slidenum">
              <a:rPr lang="en-US" smtClean="0"/>
              <a:pPr>
                <a:defRPr/>
              </a:pPr>
              <a:t>‹#›</a:t>
            </a:fld>
            <a:endParaRPr lang="en-US" dirty="0"/>
          </a:p>
        </p:txBody>
      </p:sp>
      <p:sp>
        <p:nvSpPr>
          <p:cNvPr id="9" name="Footer Placeholder 1"/>
          <p:cNvSpPr>
            <a:spLocks noGrp="1"/>
          </p:cNvSpPr>
          <p:nvPr>
            <p:ph type="ftr" sz="quarter" idx="3"/>
          </p:nvPr>
        </p:nvSpPr>
        <p:spPr>
          <a:xfrm>
            <a:off x="3474156" y="6553200"/>
            <a:ext cx="1219200" cy="228600"/>
          </a:xfrm>
          <a:prstGeom prst="rect">
            <a:avLst/>
          </a:prstGeom>
        </p:spPr>
        <p:txBody>
          <a:bodyPr vert="horz" lIns="91440" tIns="45720" rIns="91440" bIns="45720" rtlCol="0" anchor="ctr" anchorCtr="0"/>
          <a:lstStyle>
            <a:lvl1pPr algn="r">
              <a:defRPr sz="1100" b="0" i="0">
                <a:solidFill>
                  <a:schemeClr val="tx1"/>
                </a:solidFill>
                <a:latin typeface="Calibri" panose="020F0502020204030204" pitchFamily="34" charset="0"/>
                <a:cs typeface="Calibri" panose="020F0502020204030204" pitchFamily="34" charset="0"/>
              </a:defRPr>
            </a:lvl1pPr>
          </a:lstStyle>
          <a:p>
            <a:r>
              <a:rPr lang="en-US" dirty="0"/>
              <a:t>Influencing/Boyd</a:t>
            </a:r>
          </a:p>
        </p:txBody>
      </p:sp>
      <p:sp>
        <p:nvSpPr>
          <p:cNvPr id="14" name="Rectangle 7"/>
          <p:cNvSpPr>
            <a:spLocks noChangeArrowheads="1"/>
          </p:cNvSpPr>
          <p:nvPr/>
        </p:nvSpPr>
        <p:spPr bwMode="auto">
          <a:xfrm>
            <a:off x="2133600" y="6553200"/>
            <a:ext cx="1066800" cy="228600"/>
          </a:xfrm>
          <a:prstGeom prst="rect">
            <a:avLst/>
          </a:prstGeom>
          <a:noFill/>
          <a:ln w="9525">
            <a:noFill/>
            <a:miter lim="800000"/>
            <a:headEnd/>
            <a:tailEnd/>
          </a:ln>
        </p:spPr>
        <p:txBody>
          <a:bodyPr anchor="b"/>
          <a:lstStyle/>
          <a:p>
            <a:pPr eaLnBrk="0" hangingPunct="0">
              <a:defRPr/>
            </a:pPr>
            <a:r>
              <a:rPr kumimoji="1" lang="en-US" sz="1100" i="0" dirty="0">
                <a:solidFill>
                  <a:schemeClr val="tx1"/>
                </a:solidFill>
                <a:latin typeface="Calibri" panose="020F0502020204030204" pitchFamily="34" charset="0"/>
                <a:ea typeface="ＭＳ Ｐゴシック" pitchFamily="34" charset="-128"/>
                <a:cs typeface="Calibri" panose="020F0502020204030204" pitchFamily="34" charset="0"/>
              </a:rPr>
              <a:t>©Caltech</a:t>
            </a:r>
          </a:p>
        </p:txBody>
      </p:sp>
      <p:pic>
        <p:nvPicPr>
          <p:cNvPr id="7" name="Picture 6">
            <a:extLst>
              <a:ext uri="{FF2B5EF4-FFF2-40B4-BE49-F238E27FC236}">
                <a16:creationId xmlns:a16="http://schemas.microsoft.com/office/drawing/2014/main" id="{3A0AF1F4-0E2B-3440-8A1F-F526ECCBC70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1966" y="6415165"/>
            <a:ext cx="1214434" cy="293375"/>
          </a:xfrm>
          <a:prstGeom prst="rect">
            <a:avLst/>
          </a:prstGeom>
        </p:spPr>
      </p:pic>
      <p:sp>
        <p:nvSpPr>
          <p:cNvPr id="10" name="Rectangle 9"/>
          <p:cNvSpPr/>
          <p:nvPr/>
        </p:nvSpPr>
        <p:spPr>
          <a:xfrm>
            <a:off x="5264898" y="6536695"/>
            <a:ext cx="1844955" cy="261610"/>
          </a:xfrm>
          <a:prstGeom prst="rect">
            <a:avLst/>
          </a:prstGeom>
        </p:spPr>
        <p:txBody>
          <a:bodyPr wrap="square">
            <a:spAutoFit/>
          </a:bodyPr>
          <a:lstStyle/>
          <a:p>
            <a:pPr algn="l"/>
            <a:r>
              <a:rPr lang="en-US" sz="1100" i="0" dirty="0">
                <a:solidFill>
                  <a:schemeClr val="tx1"/>
                </a:solidFill>
                <a:latin typeface="Calibri" panose="020F0502020204030204" pitchFamily="34" charset="0"/>
                <a:cs typeface="Calibri" panose="020F0502020204030204" pitchFamily="34" charset="0"/>
              </a:rPr>
              <a:t>https://ctme.caltech.edu</a:t>
            </a:r>
          </a:p>
        </p:txBody>
      </p:sp>
    </p:spTree>
    <p:extLst>
      <p:ext uri="{BB962C8B-B14F-4D97-AF65-F5344CB8AC3E}">
        <p14:creationId xmlns:p14="http://schemas.microsoft.com/office/powerpoint/2010/main" val="184507255"/>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Lst>
  <p:hf hdr="0" dt="0"/>
  <p:txStyles>
    <p:titleStyle>
      <a:lvl1pPr algn="l" rtl="0" eaLnBrk="1" fontAlgn="base" hangingPunct="1">
        <a:lnSpc>
          <a:spcPct val="90000"/>
        </a:lnSpc>
        <a:spcBef>
          <a:spcPct val="0"/>
        </a:spcBef>
        <a:spcAft>
          <a:spcPct val="0"/>
        </a:spcAft>
        <a:defRPr sz="2800" b="0">
          <a:solidFill>
            <a:schemeClr val="accent3"/>
          </a:solidFill>
          <a:latin typeface="Calibri" pitchFamily="34" charset="0"/>
          <a:ea typeface="+mj-ea"/>
          <a:cs typeface="+mj-cs"/>
        </a:defRPr>
      </a:lvl1pPr>
      <a:lvl2pPr algn="l" rtl="0" eaLnBrk="1" fontAlgn="base" hangingPunct="1">
        <a:lnSpc>
          <a:spcPct val="90000"/>
        </a:lnSpc>
        <a:spcBef>
          <a:spcPct val="0"/>
        </a:spcBef>
        <a:spcAft>
          <a:spcPct val="0"/>
        </a:spcAft>
        <a:defRPr sz="2400" b="1">
          <a:solidFill>
            <a:schemeClr val="tx2"/>
          </a:solidFill>
          <a:latin typeface="Comic Sans MS" pitchFamily="66" charset="0"/>
        </a:defRPr>
      </a:lvl2pPr>
      <a:lvl3pPr algn="l" rtl="0" eaLnBrk="1" fontAlgn="base" hangingPunct="1">
        <a:lnSpc>
          <a:spcPct val="90000"/>
        </a:lnSpc>
        <a:spcBef>
          <a:spcPct val="0"/>
        </a:spcBef>
        <a:spcAft>
          <a:spcPct val="0"/>
        </a:spcAft>
        <a:defRPr sz="2400" b="1">
          <a:solidFill>
            <a:schemeClr val="tx2"/>
          </a:solidFill>
          <a:latin typeface="Comic Sans MS" pitchFamily="66" charset="0"/>
        </a:defRPr>
      </a:lvl3pPr>
      <a:lvl4pPr algn="l" rtl="0" eaLnBrk="1" fontAlgn="base" hangingPunct="1">
        <a:lnSpc>
          <a:spcPct val="90000"/>
        </a:lnSpc>
        <a:spcBef>
          <a:spcPct val="0"/>
        </a:spcBef>
        <a:spcAft>
          <a:spcPct val="0"/>
        </a:spcAft>
        <a:defRPr sz="2400" b="1">
          <a:solidFill>
            <a:schemeClr val="tx2"/>
          </a:solidFill>
          <a:latin typeface="Comic Sans MS" pitchFamily="66" charset="0"/>
        </a:defRPr>
      </a:lvl4pPr>
      <a:lvl5pPr algn="l" rtl="0" eaLnBrk="1" fontAlgn="base" hangingPunct="1">
        <a:lnSpc>
          <a:spcPct val="90000"/>
        </a:lnSpc>
        <a:spcBef>
          <a:spcPct val="0"/>
        </a:spcBef>
        <a:spcAft>
          <a:spcPct val="0"/>
        </a:spcAft>
        <a:defRPr sz="2400" b="1">
          <a:solidFill>
            <a:schemeClr val="tx2"/>
          </a:solidFill>
          <a:latin typeface="Comic Sans MS" pitchFamily="66" charset="0"/>
        </a:defRPr>
      </a:lvl5pPr>
      <a:lvl6pPr marL="457200" algn="l" rtl="0" eaLnBrk="1" fontAlgn="base" hangingPunct="1">
        <a:lnSpc>
          <a:spcPct val="90000"/>
        </a:lnSpc>
        <a:spcBef>
          <a:spcPct val="0"/>
        </a:spcBef>
        <a:spcAft>
          <a:spcPct val="0"/>
        </a:spcAft>
        <a:defRPr sz="2400" b="1">
          <a:solidFill>
            <a:schemeClr val="tx2"/>
          </a:solidFill>
          <a:latin typeface="Comic Sans MS" pitchFamily="66" charset="0"/>
        </a:defRPr>
      </a:lvl6pPr>
      <a:lvl7pPr marL="914400" algn="l" rtl="0" eaLnBrk="1" fontAlgn="base" hangingPunct="1">
        <a:lnSpc>
          <a:spcPct val="90000"/>
        </a:lnSpc>
        <a:spcBef>
          <a:spcPct val="0"/>
        </a:spcBef>
        <a:spcAft>
          <a:spcPct val="0"/>
        </a:spcAft>
        <a:defRPr sz="2400" b="1">
          <a:solidFill>
            <a:schemeClr val="tx2"/>
          </a:solidFill>
          <a:latin typeface="Comic Sans MS" pitchFamily="66" charset="0"/>
        </a:defRPr>
      </a:lvl7pPr>
      <a:lvl8pPr marL="1371600" algn="l" rtl="0" eaLnBrk="1" fontAlgn="base" hangingPunct="1">
        <a:lnSpc>
          <a:spcPct val="90000"/>
        </a:lnSpc>
        <a:spcBef>
          <a:spcPct val="0"/>
        </a:spcBef>
        <a:spcAft>
          <a:spcPct val="0"/>
        </a:spcAft>
        <a:defRPr sz="2400" b="1">
          <a:solidFill>
            <a:schemeClr val="tx2"/>
          </a:solidFill>
          <a:latin typeface="Comic Sans MS" pitchFamily="66" charset="0"/>
        </a:defRPr>
      </a:lvl8pPr>
      <a:lvl9pPr marL="1828800" algn="l" rtl="0" eaLnBrk="1" fontAlgn="base" hangingPunct="1">
        <a:lnSpc>
          <a:spcPct val="90000"/>
        </a:lnSpc>
        <a:spcBef>
          <a:spcPct val="0"/>
        </a:spcBef>
        <a:spcAft>
          <a:spcPct val="0"/>
        </a:spcAft>
        <a:defRPr sz="2400" b="1">
          <a:solidFill>
            <a:schemeClr val="tx2"/>
          </a:solidFill>
          <a:latin typeface="Comic Sans MS" pitchFamily="66" charset="0"/>
        </a:defRPr>
      </a:lvl9pPr>
    </p:titleStyle>
    <p:bodyStyle>
      <a:lvl1pPr marL="225425" indent="-225425" algn="l" rtl="0" eaLnBrk="1" fontAlgn="base" hangingPunct="1">
        <a:lnSpc>
          <a:spcPct val="90000"/>
        </a:lnSpc>
        <a:spcBef>
          <a:spcPts val="1200"/>
        </a:spcBef>
        <a:spcAft>
          <a:spcPts val="0"/>
        </a:spcAft>
        <a:buClr>
          <a:schemeClr val="accent2"/>
        </a:buClr>
        <a:buFont typeface="Wingdings" pitchFamily="2" charset="2"/>
        <a:buChar char="§"/>
        <a:defRPr sz="2400">
          <a:solidFill>
            <a:schemeClr val="tx2"/>
          </a:solidFill>
          <a:latin typeface="Calibri" pitchFamily="34" charset="0"/>
          <a:ea typeface="+mn-ea"/>
          <a:cs typeface="+mn-cs"/>
        </a:defRPr>
      </a:lvl1pPr>
      <a:lvl2pPr marL="576263" indent="-238125" algn="l" rtl="0" eaLnBrk="1" fontAlgn="base" hangingPunct="1">
        <a:lnSpc>
          <a:spcPct val="90000"/>
        </a:lnSpc>
        <a:spcBef>
          <a:spcPts val="600"/>
        </a:spcBef>
        <a:spcAft>
          <a:spcPts val="0"/>
        </a:spcAft>
        <a:buClr>
          <a:schemeClr val="accent2"/>
        </a:buClr>
        <a:buFont typeface="Arial" pitchFamily="34" charset="0"/>
        <a:buChar char="•"/>
        <a:defRPr sz="2000">
          <a:solidFill>
            <a:schemeClr val="tx2"/>
          </a:solidFill>
          <a:latin typeface="Calibri" pitchFamily="34" charset="0"/>
        </a:defRPr>
      </a:lvl2pPr>
      <a:lvl3pPr marL="917575" indent="-228600" algn="l" rtl="0" eaLnBrk="1" fontAlgn="base" hangingPunct="1">
        <a:lnSpc>
          <a:spcPct val="90000"/>
        </a:lnSpc>
        <a:spcBef>
          <a:spcPts val="300"/>
        </a:spcBef>
        <a:spcAft>
          <a:spcPts val="0"/>
        </a:spcAft>
        <a:buClr>
          <a:schemeClr val="accent2"/>
        </a:buClr>
        <a:buFont typeface="Calibri" pitchFamily="34" charset="0"/>
        <a:buChar char="–"/>
        <a:defRPr sz="1800">
          <a:solidFill>
            <a:schemeClr val="tx2"/>
          </a:solidFill>
          <a:latin typeface="Calibri" pitchFamily="34" charset="0"/>
        </a:defRPr>
      </a:lvl3pPr>
      <a:lvl4pPr marL="1600200" indent="-228600" algn="l" rtl="0" eaLnBrk="1" fontAlgn="base" hangingPunct="1">
        <a:spcBef>
          <a:spcPct val="20000"/>
        </a:spcBef>
        <a:spcAft>
          <a:spcPct val="0"/>
        </a:spcAft>
        <a:defRPr sz="2000">
          <a:solidFill>
            <a:schemeClr val="tx1"/>
          </a:solidFill>
          <a:latin typeface="Times New Roman" charset="0"/>
        </a:defRPr>
      </a:lvl4pPr>
      <a:lvl5pPr marL="2057400" indent="-228600" algn="l" rtl="0" eaLnBrk="1" fontAlgn="base" hangingPunct="1">
        <a:spcBef>
          <a:spcPct val="20000"/>
        </a:spcBef>
        <a:spcAft>
          <a:spcPct val="0"/>
        </a:spcAft>
        <a:defRPr sz="2000">
          <a:solidFill>
            <a:schemeClr val="tx1"/>
          </a:solidFill>
          <a:latin typeface="Times New Roman" charset="0"/>
        </a:defRPr>
      </a:lvl5pPr>
      <a:lvl6pPr marL="2514600" indent="-228600" algn="l" rtl="0" eaLnBrk="1" fontAlgn="base" hangingPunct="1">
        <a:spcBef>
          <a:spcPct val="20000"/>
        </a:spcBef>
        <a:spcAft>
          <a:spcPct val="0"/>
        </a:spcAft>
        <a:defRPr sz="2000">
          <a:solidFill>
            <a:schemeClr val="tx1"/>
          </a:solidFill>
          <a:latin typeface="Times New Roman" charset="0"/>
        </a:defRPr>
      </a:lvl6pPr>
      <a:lvl7pPr marL="2971800" indent="-228600" algn="l" rtl="0" eaLnBrk="1" fontAlgn="base" hangingPunct="1">
        <a:spcBef>
          <a:spcPct val="20000"/>
        </a:spcBef>
        <a:spcAft>
          <a:spcPct val="0"/>
        </a:spcAft>
        <a:defRPr sz="2000">
          <a:solidFill>
            <a:schemeClr val="tx1"/>
          </a:solidFill>
          <a:latin typeface="Times New Roman" charset="0"/>
        </a:defRPr>
      </a:lvl7pPr>
      <a:lvl8pPr marL="3429000" indent="-228600" algn="l" rtl="0" eaLnBrk="1" fontAlgn="base" hangingPunct="1">
        <a:spcBef>
          <a:spcPct val="20000"/>
        </a:spcBef>
        <a:spcAft>
          <a:spcPct val="0"/>
        </a:spcAft>
        <a:defRPr sz="2000">
          <a:solidFill>
            <a:schemeClr val="tx1"/>
          </a:solidFill>
          <a:latin typeface="Times New Roman" charset="0"/>
        </a:defRPr>
      </a:lvl8pPr>
      <a:lvl9pPr marL="3886200" indent="-228600" algn="l" rtl="0" eaLnBrk="1" fontAlgn="base" hangingPunct="1">
        <a:spcBef>
          <a:spcPct val="20000"/>
        </a:spcBef>
        <a:spcAft>
          <a:spcPct val="0"/>
        </a:spcAft>
        <a:defRPr sz="2000">
          <a:solidFill>
            <a:schemeClr val="tx1"/>
          </a:solidFill>
          <a:latin typeface="Times New Roman"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720">
          <p15:clr>
            <a:srgbClr val="F26B43"/>
          </p15:clr>
        </p15:guide>
        <p15:guide id="15" orient="horz" pos="3984">
          <p15:clr>
            <a:srgbClr val="F26B43"/>
          </p15:clr>
        </p15:guide>
        <p15:guide id="18" pos="2928">
          <p15:clr>
            <a:srgbClr val="F26B43"/>
          </p15:clr>
        </p15:guide>
        <p15:guide id="19" orient="horz" pos="624">
          <p15:clr>
            <a:srgbClr val="F26B43"/>
          </p15:clr>
        </p15:guide>
        <p15:guide id="24" orient="horz" pos="3936" userDrawn="1">
          <p15:clr>
            <a:srgbClr val="F26B43"/>
          </p15:clr>
        </p15:guide>
        <p15:guide id="25" pos="288" userDrawn="1">
          <p15:clr>
            <a:srgbClr val="F26B43"/>
          </p15:clr>
        </p15:guide>
        <p15:guide id="26" pos="5472" userDrawn="1">
          <p15:clr>
            <a:srgbClr val="F26B43"/>
          </p15:clr>
        </p15:guide>
        <p15:guide id="27"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hyperlink" Target="https://commons.wikimedia.org/wiki/image:book3.svg?uselang=ko" TargetMode="Externa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hyperlink" Target="http://www.faccinefb.com/faccina-super-sorridente/" TargetMode="External"/><Relationship Id="rId5" Type="http://schemas.openxmlformats.org/officeDocument/2006/relationships/diagramQuickStyle" Target="../diagrams/quickStyle2.xml"/><Relationship Id="rId15" Type="http://schemas.openxmlformats.org/officeDocument/2006/relationships/hyperlink" Target="http://imaginario-nopensar.blogspot.com/2011/08/metodo-cientifico-para-ninos-y-5.html" TargetMode="External"/><Relationship Id="rId10" Type="http://schemas.openxmlformats.org/officeDocument/2006/relationships/image" Target="../media/image17.jpeg"/><Relationship Id="rId4" Type="http://schemas.openxmlformats.org/officeDocument/2006/relationships/diagramLayout" Target="../diagrams/layout2.xml"/><Relationship Id="rId9" Type="http://schemas.openxmlformats.org/officeDocument/2006/relationships/hyperlink" Target="http://nico1-toutlefrancais.wikispaces.com/communiquer" TargetMode="External"/><Relationship Id="rId14" Type="http://schemas.openxmlformats.org/officeDocument/2006/relationships/image" Target="../media/image19.gif"/></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ctme.caltech.edu/influencing-references"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s://ctme.caltech.edu/elevated" TargetMode="External"/><Relationship Id="rId4" Type="http://schemas.openxmlformats.org/officeDocument/2006/relationships/hyperlink" Target="https://ctme.caltech.edu/leadership"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6.jpeg"/><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Can Systems Engineers Influence Without Authority?</a:t>
            </a:r>
          </a:p>
        </p:txBody>
      </p:sp>
      <p:sp>
        <p:nvSpPr>
          <p:cNvPr id="3" name="Subtitle 2"/>
          <p:cNvSpPr>
            <a:spLocks noGrp="1"/>
          </p:cNvSpPr>
          <p:nvPr>
            <p:ph type="subTitle" idx="1"/>
          </p:nvPr>
        </p:nvSpPr>
        <p:spPr/>
        <p:txBody>
          <a:bodyPr>
            <a:normAutofit/>
          </a:bodyPr>
          <a:lstStyle/>
          <a:p>
            <a:r>
              <a:rPr lang="en-US" sz="2600" dirty="0"/>
              <a:t>Presented to INCOSE Heartland Chapter – 6/10/2021</a:t>
            </a:r>
          </a:p>
          <a:p>
            <a:endParaRPr lang="en-US" sz="2600" dirty="0"/>
          </a:p>
          <a:p>
            <a:r>
              <a:rPr lang="en-US" sz="2600" dirty="0"/>
              <a:t>Tim Boyd</a:t>
            </a:r>
          </a:p>
          <a:p>
            <a:pPr>
              <a:spcBef>
                <a:spcPts val="0"/>
              </a:spcBef>
            </a:pPr>
            <a:r>
              <a:rPr lang="en-US" sz="2600" dirty="0"/>
              <a:t>Caltech Center for Technology and Management Education</a:t>
            </a:r>
          </a:p>
          <a:p>
            <a:pPr>
              <a:spcBef>
                <a:spcPts val="0"/>
              </a:spcBef>
            </a:pPr>
            <a:r>
              <a:rPr lang="en-US" sz="2600" dirty="0"/>
              <a:t>tim.boyd@alumni.caltech.edu</a:t>
            </a:r>
          </a:p>
        </p:txBody>
      </p:sp>
      <p:sp>
        <p:nvSpPr>
          <p:cNvPr id="4" name="Footer Placeholder 3">
            <a:extLst>
              <a:ext uri="{FF2B5EF4-FFF2-40B4-BE49-F238E27FC236}">
                <a16:creationId xmlns:a16="http://schemas.microsoft.com/office/drawing/2014/main" id="{4DB9D55E-8B5B-481C-9FFF-F9CB50C96542}"/>
              </a:ext>
            </a:extLst>
          </p:cNvPr>
          <p:cNvSpPr>
            <a:spLocks noGrp="1"/>
          </p:cNvSpPr>
          <p:nvPr>
            <p:ph type="ftr" sz="quarter" idx="3"/>
          </p:nvPr>
        </p:nvSpPr>
        <p:spPr/>
        <p:txBody>
          <a:bodyPr/>
          <a:lstStyle/>
          <a:p>
            <a:r>
              <a:rPr lang="en-US" dirty="0"/>
              <a:t>Boyd</a:t>
            </a:r>
          </a:p>
        </p:txBody>
      </p:sp>
      <p:sp>
        <p:nvSpPr>
          <p:cNvPr id="5" name="Slide Number Placeholder 4">
            <a:extLst>
              <a:ext uri="{FF2B5EF4-FFF2-40B4-BE49-F238E27FC236}">
                <a16:creationId xmlns:a16="http://schemas.microsoft.com/office/drawing/2014/main" id="{BDF24997-2E60-4601-904C-85B38D077491}"/>
              </a:ext>
            </a:extLst>
          </p:cNvPr>
          <p:cNvSpPr>
            <a:spLocks noGrp="1"/>
          </p:cNvSpPr>
          <p:nvPr>
            <p:ph type="sldNum" sz="quarter" idx="4"/>
          </p:nvPr>
        </p:nvSpPr>
        <p:spPr/>
        <p:txBody>
          <a:bodyPr/>
          <a:lstStyle/>
          <a:p>
            <a:pPr>
              <a:defRPr/>
            </a:pPr>
            <a:r>
              <a:rPr lang="en-US" dirty="0"/>
              <a:t>-</a:t>
            </a:r>
            <a:fld id="{9FF9BB60-2530-4163-9D90-3A57CD354123}" type="slidenum">
              <a:rPr lang="en-US" smtClean="0"/>
              <a:pPr>
                <a:defRPr/>
              </a:pPr>
              <a:t>1</a:t>
            </a:fld>
            <a:endParaRPr lang="en-US" dirty="0"/>
          </a:p>
        </p:txBody>
      </p:sp>
    </p:spTree>
    <p:extLst>
      <p:ext uri="{BB962C8B-B14F-4D97-AF65-F5344CB8AC3E}">
        <p14:creationId xmlns:p14="http://schemas.microsoft.com/office/powerpoint/2010/main" val="9137594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03" y="245794"/>
            <a:ext cx="8386997" cy="6172830"/>
          </a:xfrm>
          <a:prstGeom prst="rect">
            <a:avLst/>
          </a:prstGeom>
        </p:spPr>
      </p:pic>
      <p:sp>
        <p:nvSpPr>
          <p:cNvPr id="2" name="Footer Placeholder 1">
            <a:extLst>
              <a:ext uri="{FF2B5EF4-FFF2-40B4-BE49-F238E27FC236}">
                <a16:creationId xmlns:a16="http://schemas.microsoft.com/office/drawing/2014/main" id="{A004C80A-445C-4F70-97B6-C40542E88768}"/>
              </a:ext>
            </a:extLst>
          </p:cNvPr>
          <p:cNvSpPr>
            <a:spLocks noGrp="1"/>
          </p:cNvSpPr>
          <p:nvPr>
            <p:ph type="ftr" sz="quarter" idx="3"/>
          </p:nvPr>
        </p:nvSpPr>
        <p:spPr/>
        <p:txBody>
          <a:bodyPr/>
          <a:lstStyle/>
          <a:p>
            <a:r>
              <a:rPr lang="en-US" dirty="0"/>
              <a:t>Boyd</a:t>
            </a:r>
          </a:p>
        </p:txBody>
      </p:sp>
      <p:sp>
        <p:nvSpPr>
          <p:cNvPr id="3" name="Slide Number Placeholder 2">
            <a:extLst>
              <a:ext uri="{FF2B5EF4-FFF2-40B4-BE49-F238E27FC236}">
                <a16:creationId xmlns:a16="http://schemas.microsoft.com/office/drawing/2014/main" id="{9701572C-D4A0-4DF4-ABD3-70874AD44F02}"/>
              </a:ext>
            </a:extLst>
          </p:cNvPr>
          <p:cNvSpPr>
            <a:spLocks noGrp="1"/>
          </p:cNvSpPr>
          <p:nvPr>
            <p:ph type="sldNum" sz="quarter" idx="4"/>
          </p:nvPr>
        </p:nvSpPr>
        <p:spPr/>
        <p:txBody>
          <a:bodyPr/>
          <a:lstStyle/>
          <a:p>
            <a:pPr>
              <a:defRPr/>
            </a:pPr>
            <a:r>
              <a:rPr lang="en-US" dirty="0"/>
              <a:t>-</a:t>
            </a:r>
            <a:fld id="{68BAC362-590A-4AC5-A966-61F167B5022F}" type="slidenum">
              <a:rPr lang="en-US" smtClean="0"/>
              <a:pPr>
                <a:defRPr/>
              </a:pPr>
              <a:t>10</a:t>
            </a:fld>
            <a:endParaRPr lang="en-US" dirty="0"/>
          </a:p>
        </p:txBody>
      </p:sp>
    </p:spTree>
    <p:extLst>
      <p:ext uri="{BB962C8B-B14F-4D97-AF65-F5344CB8AC3E}">
        <p14:creationId xmlns:p14="http://schemas.microsoft.com/office/powerpoint/2010/main" val="358705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 for Understanding Behavioral Preferences</a:t>
            </a:r>
          </a:p>
        </p:txBody>
      </p:sp>
      <p:sp>
        <p:nvSpPr>
          <p:cNvPr id="3" name="Content Placeholder 2"/>
          <p:cNvSpPr>
            <a:spLocks noGrp="1"/>
          </p:cNvSpPr>
          <p:nvPr>
            <p:ph sz="half" idx="1"/>
          </p:nvPr>
        </p:nvSpPr>
        <p:spPr/>
        <p:txBody>
          <a:bodyPr>
            <a:normAutofit fontScale="85000" lnSpcReduction="20000"/>
          </a:bodyPr>
          <a:lstStyle/>
          <a:p>
            <a:pPr>
              <a:lnSpc>
                <a:spcPct val="100000"/>
              </a:lnSpc>
              <a:spcBef>
                <a:spcPts val="800"/>
              </a:spcBef>
            </a:pPr>
            <a:r>
              <a:rPr lang="en-US" b="1" dirty="0"/>
              <a:t>Dominance:</a:t>
            </a:r>
            <a:r>
              <a:rPr lang="en-US" dirty="0"/>
              <a:t> Direct, decisive, independent and to the point; bottom line and results oriented; often strong-willed, enjoy challenges and immediate results</a:t>
            </a:r>
          </a:p>
          <a:p>
            <a:pPr>
              <a:lnSpc>
                <a:spcPct val="100000"/>
              </a:lnSpc>
              <a:spcBef>
                <a:spcPts val="800"/>
              </a:spcBef>
            </a:pPr>
            <a:r>
              <a:rPr lang="en-US" b="1" dirty="0"/>
              <a:t>Influence:</a:t>
            </a:r>
            <a:r>
              <a:rPr lang="en-US" dirty="0"/>
              <a:t> Optimistic, social and out going; enjoy being on teams, sharing openly, entertaining and motivating others</a:t>
            </a:r>
          </a:p>
          <a:p>
            <a:pPr>
              <a:lnSpc>
                <a:spcPct val="100000"/>
              </a:lnSpc>
              <a:spcBef>
                <a:spcPts val="800"/>
              </a:spcBef>
            </a:pPr>
            <a:r>
              <a:rPr lang="en-US" b="1" dirty="0"/>
              <a:t>Steadiness:</a:t>
            </a:r>
            <a:r>
              <a:rPr lang="en-US" dirty="0"/>
              <a:t> Team players, cooperative and supportive of others; prefer being in the background, working in a stable environment; often good listeners and prefer to avoid conflict and change</a:t>
            </a:r>
          </a:p>
          <a:p>
            <a:pPr>
              <a:lnSpc>
                <a:spcPct val="100000"/>
              </a:lnSpc>
              <a:spcBef>
                <a:spcPts val="800"/>
              </a:spcBef>
            </a:pPr>
            <a:r>
              <a:rPr lang="en-US" b="1" dirty="0"/>
              <a:t>Conscientiousness:</a:t>
            </a:r>
            <a:r>
              <a:rPr lang="en-US" dirty="0"/>
              <a:t> Cautious and concerned; focused on quality, details and accuracy</a:t>
            </a:r>
          </a:p>
          <a:p>
            <a:pPr>
              <a:lnSpc>
                <a:spcPct val="100000"/>
              </a:lnSpc>
              <a:spcBef>
                <a:spcPts val="800"/>
              </a:spcBef>
            </a:pP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497" y="1219200"/>
            <a:ext cx="3940482" cy="3954863"/>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b="69327"/>
          <a:stretch/>
        </p:blipFill>
        <p:spPr>
          <a:xfrm>
            <a:off x="6931269" y="5521453"/>
            <a:ext cx="1755531" cy="726947"/>
          </a:xfrm>
          <a:prstGeom prst="rect">
            <a:avLst/>
          </a:prstGeom>
        </p:spPr>
      </p:pic>
      <p:sp>
        <p:nvSpPr>
          <p:cNvPr id="4" name="Footer Placeholder 3">
            <a:extLst>
              <a:ext uri="{FF2B5EF4-FFF2-40B4-BE49-F238E27FC236}">
                <a16:creationId xmlns:a16="http://schemas.microsoft.com/office/drawing/2014/main" id="{33C6C1BF-E3FE-4B9F-A49F-5CBC5A8DE900}"/>
              </a:ext>
            </a:extLst>
          </p:cNvPr>
          <p:cNvSpPr>
            <a:spLocks noGrp="1"/>
          </p:cNvSpPr>
          <p:nvPr>
            <p:ph type="ftr" sz="quarter" idx="3"/>
          </p:nvPr>
        </p:nvSpPr>
        <p:spPr/>
        <p:txBody>
          <a:bodyPr/>
          <a:lstStyle/>
          <a:p>
            <a:r>
              <a:rPr lang="en-US" dirty="0"/>
              <a:t>Boyd</a:t>
            </a:r>
          </a:p>
        </p:txBody>
      </p:sp>
      <p:sp>
        <p:nvSpPr>
          <p:cNvPr id="7" name="Slide Number Placeholder 6">
            <a:extLst>
              <a:ext uri="{FF2B5EF4-FFF2-40B4-BE49-F238E27FC236}">
                <a16:creationId xmlns:a16="http://schemas.microsoft.com/office/drawing/2014/main" id="{1E0C9828-7A27-404A-BB3A-509FE71DAF17}"/>
              </a:ext>
            </a:extLst>
          </p:cNvPr>
          <p:cNvSpPr>
            <a:spLocks noGrp="1"/>
          </p:cNvSpPr>
          <p:nvPr>
            <p:ph type="sldNum" sz="quarter" idx="4"/>
          </p:nvPr>
        </p:nvSpPr>
        <p:spPr/>
        <p:txBody>
          <a:bodyPr/>
          <a:lstStyle/>
          <a:p>
            <a:pPr>
              <a:defRPr/>
            </a:pPr>
            <a:r>
              <a:rPr lang="en-US" dirty="0"/>
              <a:t>-</a:t>
            </a:r>
            <a:fld id="{9E9A7E90-1EA8-4E14-9E2C-976ADCD59616}" type="slidenum">
              <a:rPr lang="en-US" smtClean="0"/>
              <a:pPr>
                <a:defRPr/>
              </a:pPr>
              <a:t>11</a:t>
            </a:fld>
            <a:endParaRPr lang="en-US" dirty="0"/>
          </a:p>
        </p:txBody>
      </p:sp>
    </p:spTree>
    <p:extLst>
      <p:ext uri="{BB962C8B-B14F-4D97-AF65-F5344CB8AC3E}">
        <p14:creationId xmlns:p14="http://schemas.microsoft.com/office/powerpoint/2010/main" val="694904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Each Personality Type has a Preferred Influence Style</a:t>
            </a:r>
          </a:p>
        </p:txBody>
      </p:sp>
      <p:sp>
        <p:nvSpPr>
          <p:cNvPr id="7" name="Content Placeholder 6"/>
          <p:cNvSpPr>
            <a:spLocks noGrp="1"/>
          </p:cNvSpPr>
          <p:nvPr>
            <p:ph idx="1"/>
          </p:nvPr>
        </p:nvSpPr>
        <p:spPr>
          <a:xfrm>
            <a:off x="521494" y="1253727"/>
            <a:ext cx="8349728" cy="4936556"/>
          </a:xfrm>
        </p:spPr>
        <p:txBody>
          <a:bodyPr>
            <a:noAutofit/>
          </a:bodyPr>
          <a:lstStyle/>
          <a:p>
            <a:endParaRPr lang="en-US" sz="2166" dirty="0"/>
          </a:p>
          <a:p>
            <a:endParaRPr lang="en-US" sz="2166" dirty="0"/>
          </a:p>
          <a:p>
            <a:endParaRPr lang="en-US" sz="2166" dirty="0"/>
          </a:p>
          <a:p>
            <a:endParaRPr lang="en-US" sz="2166" dirty="0"/>
          </a:p>
          <a:p>
            <a:endParaRPr lang="en-US" sz="2166" dirty="0"/>
          </a:p>
          <a:p>
            <a:endParaRPr lang="en-US" sz="2166" dirty="0"/>
          </a:p>
          <a:p>
            <a:endParaRPr lang="en-US" sz="2166" dirty="0"/>
          </a:p>
          <a:p>
            <a:r>
              <a:rPr lang="en-US" sz="2166" i="1" dirty="0"/>
              <a:t>But your ability to influence is dictated by how well you use all the styles!</a:t>
            </a:r>
          </a:p>
        </p:txBody>
      </p:sp>
      <p:grpSp>
        <p:nvGrpSpPr>
          <p:cNvPr id="29" name="Group 28">
            <a:extLst>
              <a:ext uri="{FF2B5EF4-FFF2-40B4-BE49-F238E27FC236}">
                <a16:creationId xmlns:a16="http://schemas.microsoft.com/office/drawing/2014/main" id="{C00F74DD-BFCB-4E68-AFB8-AB5883FD17C7}"/>
              </a:ext>
            </a:extLst>
          </p:cNvPr>
          <p:cNvGrpSpPr/>
          <p:nvPr/>
        </p:nvGrpSpPr>
        <p:grpSpPr>
          <a:xfrm>
            <a:off x="2943255" y="1651460"/>
            <a:ext cx="5811598" cy="2997203"/>
            <a:chOff x="2664067" y="2068055"/>
            <a:chExt cx="7351470" cy="3288160"/>
          </a:xfrm>
        </p:grpSpPr>
        <p:sp>
          <p:nvSpPr>
            <p:cNvPr id="30" name="Freeform 34">
              <a:extLst>
                <a:ext uri="{FF2B5EF4-FFF2-40B4-BE49-F238E27FC236}">
                  <a16:creationId xmlns:a16="http://schemas.microsoft.com/office/drawing/2014/main" id="{F9FCE412-8FB9-48CA-A169-C1EE0EA0745B}"/>
                </a:ext>
              </a:extLst>
            </p:cNvPr>
            <p:cNvSpPr/>
            <p:nvPr/>
          </p:nvSpPr>
          <p:spPr>
            <a:xfrm flipV="1">
              <a:off x="2664067" y="3938172"/>
              <a:ext cx="3367273" cy="1418043"/>
            </a:xfrm>
            <a:custGeom>
              <a:avLst/>
              <a:gdLst>
                <a:gd name="connsiteX0" fmla="*/ 3367273 w 3367273"/>
                <a:gd name="connsiteY0" fmla="*/ 1418043 h 1418043"/>
                <a:gd name="connsiteX1" fmla="*/ 2606177 w 3367273"/>
                <a:gd name="connsiteY1" fmla="*/ 105779 h 1418043"/>
                <a:gd name="connsiteX2" fmla="*/ 43889 w 3367273"/>
                <a:gd name="connsiteY2" fmla="*/ 64284 h 1418043"/>
                <a:gd name="connsiteX3" fmla="*/ 0 w 3367273"/>
                <a:gd name="connsiteY3" fmla="*/ 67056 h 1418043"/>
                <a:gd name="connsiteX4" fmla="*/ 0 w 3367273"/>
                <a:gd name="connsiteY4" fmla="*/ 465399 h 1418043"/>
                <a:gd name="connsiteX5" fmla="*/ 176334 w 3367273"/>
                <a:gd name="connsiteY5" fmla="*/ 452273 h 1418043"/>
                <a:gd name="connsiteX6" fmla="*/ 2388755 w 3367273"/>
                <a:gd name="connsiteY6" fmla="*/ 489890 h 1418043"/>
                <a:gd name="connsiteX7" fmla="*/ 2816351 w 3367273"/>
                <a:gd name="connsiteY7" fmla="*/ 1104105 h 141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7273" h="1418043">
                  <a:moveTo>
                    <a:pt x="3367273" y="1418043"/>
                  </a:moveTo>
                  <a:cubicBezTo>
                    <a:pt x="3226605" y="1108256"/>
                    <a:pt x="2857069" y="182730"/>
                    <a:pt x="2606177" y="105779"/>
                  </a:cubicBezTo>
                  <a:cubicBezTo>
                    <a:pt x="2057991" y="-62356"/>
                    <a:pt x="954953" y="6477"/>
                    <a:pt x="43889" y="64284"/>
                  </a:cubicBezTo>
                  <a:lnTo>
                    <a:pt x="0" y="67056"/>
                  </a:lnTo>
                  <a:lnTo>
                    <a:pt x="0" y="465399"/>
                  </a:lnTo>
                  <a:lnTo>
                    <a:pt x="176334" y="452273"/>
                  </a:lnTo>
                  <a:cubicBezTo>
                    <a:pt x="1331402" y="377910"/>
                    <a:pt x="2286808" y="396539"/>
                    <a:pt x="2388755" y="489890"/>
                  </a:cubicBezTo>
                  <a:cubicBezTo>
                    <a:pt x="2505267" y="596577"/>
                    <a:pt x="2655399" y="1000225"/>
                    <a:pt x="2816351" y="1104105"/>
                  </a:cubicBezTo>
                  <a:close/>
                </a:path>
              </a:pathLst>
            </a:custGeom>
            <a:gradFill>
              <a:gsLst>
                <a:gs pos="72000">
                  <a:srgbClr val="1F904C"/>
                </a:gs>
                <a:gs pos="87000">
                  <a:srgbClr val="114F2A"/>
                </a:gs>
              </a:gsLst>
              <a:lin ang="19800000" scaled="0"/>
            </a:gradFill>
            <a:ln>
              <a:noFill/>
            </a:ln>
            <a:effectLst>
              <a:outerShdw blurRad="25400" dist="25400" dir="5400000" algn="t"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72" dirty="0">
                <a:latin typeface="Calibri" panose="020F0502020204030204" pitchFamily="34" charset="0"/>
                <a:cs typeface="Calibri" panose="020F0502020204030204" pitchFamily="34" charset="0"/>
              </a:endParaRPr>
            </a:p>
          </p:txBody>
        </p:sp>
        <p:sp>
          <p:nvSpPr>
            <p:cNvPr id="31" name="Freeform 35">
              <a:extLst>
                <a:ext uri="{FF2B5EF4-FFF2-40B4-BE49-F238E27FC236}">
                  <a16:creationId xmlns:a16="http://schemas.microsoft.com/office/drawing/2014/main" id="{7CF0AC2F-D368-499B-AC10-71910E164041}"/>
                </a:ext>
              </a:extLst>
            </p:cNvPr>
            <p:cNvSpPr/>
            <p:nvPr/>
          </p:nvSpPr>
          <p:spPr>
            <a:xfrm>
              <a:off x="2664067" y="2068055"/>
              <a:ext cx="3367273" cy="1418043"/>
            </a:xfrm>
            <a:custGeom>
              <a:avLst/>
              <a:gdLst>
                <a:gd name="connsiteX0" fmla="*/ 1654420 w 3367273"/>
                <a:gd name="connsiteY0" fmla="*/ 658 h 1418043"/>
                <a:gd name="connsiteX1" fmla="*/ 2606177 w 3367273"/>
                <a:gd name="connsiteY1" fmla="*/ 105779 h 1418043"/>
                <a:gd name="connsiteX2" fmla="*/ 3367273 w 3367273"/>
                <a:gd name="connsiteY2" fmla="*/ 1418043 h 1418043"/>
                <a:gd name="connsiteX3" fmla="*/ 2816351 w 3367273"/>
                <a:gd name="connsiteY3" fmla="*/ 1104105 h 1418043"/>
                <a:gd name="connsiteX4" fmla="*/ 2388755 w 3367273"/>
                <a:gd name="connsiteY4" fmla="*/ 489890 h 1418043"/>
                <a:gd name="connsiteX5" fmla="*/ 176334 w 3367273"/>
                <a:gd name="connsiteY5" fmla="*/ 452273 h 1418043"/>
                <a:gd name="connsiteX6" fmla="*/ 0 w 3367273"/>
                <a:gd name="connsiteY6" fmla="*/ 465399 h 1418043"/>
                <a:gd name="connsiteX7" fmla="*/ 0 w 3367273"/>
                <a:gd name="connsiteY7" fmla="*/ 67056 h 1418043"/>
                <a:gd name="connsiteX8" fmla="*/ 43889 w 3367273"/>
                <a:gd name="connsiteY8" fmla="*/ 64284 h 1418043"/>
                <a:gd name="connsiteX9" fmla="*/ 1654420 w 3367273"/>
                <a:gd name="connsiteY9" fmla="*/ 658 h 141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7273" h="1418043">
                  <a:moveTo>
                    <a:pt x="1654420" y="658"/>
                  </a:moveTo>
                  <a:cubicBezTo>
                    <a:pt x="2034392" y="5188"/>
                    <a:pt x="2371240" y="33721"/>
                    <a:pt x="2606177" y="105779"/>
                  </a:cubicBezTo>
                  <a:cubicBezTo>
                    <a:pt x="2857069" y="182730"/>
                    <a:pt x="3226605" y="1108256"/>
                    <a:pt x="3367273" y="1418043"/>
                  </a:cubicBezTo>
                  <a:lnTo>
                    <a:pt x="2816351" y="1104105"/>
                  </a:lnTo>
                  <a:cubicBezTo>
                    <a:pt x="2655399" y="1000225"/>
                    <a:pt x="2505267" y="596577"/>
                    <a:pt x="2388755" y="489890"/>
                  </a:cubicBezTo>
                  <a:cubicBezTo>
                    <a:pt x="2286808" y="396539"/>
                    <a:pt x="1331402" y="377910"/>
                    <a:pt x="176334" y="452273"/>
                  </a:cubicBezTo>
                  <a:lnTo>
                    <a:pt x="0" y="465399"/>
                  </a:lnTo>
                  <a:lnTo>
                    <a:pt x="0" y="67056"/>
                  </a:lnTo>
                  <a:lnTo>
                    <a:pt x="43889" y="64284"/>
                  </a:lnTo>
                  <a:cubicBezTo>
                    <a:pt x="564497" y="31251"/>
                    <a:pt x="1147790" y="-5382"/>
                    <a:pt x="1654420" y="658"/>
                  </a:cubicBezTo>
                  <a:close/>
                </a:path>
              </a:pathLst>
            </a:custGeom>
            <a:gradFill>
              <a:gsLst>
                <a:gs pos="72000">
                  <a:srgbClr val="6E4698"/>
                </a:gs>
                <a:gs pos="87000">
                  <a:srgbClr val="432A6C"/>
                </a:gs>
              </a:gsLst>
              <a:lin ang="19800000" scaled="0"/>
            </a:gradFill>
            <a:ln>
              <a:noFill/>
            </a:ln>
            <a:effectLst>
              <a:outerShdw blurRad="25400" dist="25400" dir="5400000" algn="t"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72" dirty="0">
                <a:latin typeface="Calibri" panose="020F0502020204030204" pitchFamily="34" charset="0"/>
                <a:cs typeface="Calibri" panose="020F0502020204030204" pitchFamily="34" charset="0"/>
              </a:endParaRPr>
            </a:p>
          </p:txBody>
        </p:sp>
        <p:sp>
          <p:nvSpPr>
            <p:cNvPr id="32" name="Freeform 36">
              <a:extLst>
                <a:ext uri="{FF2B5EF4-FFF2-40B4-BE49-F238E27FC236}">
                  <a16:creationId xmlns:a16="http://schemas.microsoft.com/office/drawing/2014/main" id="{2621F967-D621-4CB7-8F8F-AC89FC4E6CC3}"/>
                </a:ext>
              </a:extLst>
            </p:cNvPr>
            <p:cNvSpPr/>
            <p:nvPr/>
          </p:nvSpPr>
          <p:spPr>
            <a:xfrm flipV="1">
              <a:off x="2665412" y="3464413"/>
              <a:ext cx="3594702" cy="1175474"/>
            </a:xfrm>
            <a:custGeom>
              <a:avLst/>
              <a:gdLst>
                <a:gd name="connsiteX0" fmla="*/ 3175 w 3149600"/>
                <a:gd name="connsiteY0" fmla="*/ 352425 h 952500"/>
                <a:gd name="connsiteX1" fmla="*/ 0 w 3149600"/>
                <a:gd name="connsiteY1" fmla="*/ 0 h 952500"/>
                <a:gd name="connsiteX2" fmla="*/ 2574925 w 3149600"/>
                <a:gd name="connsiteY2" fmla="*/ 15875 h 952500"/>
                <a:gd name="connsiteX3" fmla="*/ 3044825 w 3149600"/>
                <a:gd name="connsiteY3" fmla="*/ 669925 h 952500"/>
                <a:gd name="connsiteX4" fmla="*/ 3146425 w 3149600"/>
                <a:gd name="connsiteY4" fmla="*/ 673100 h 952500"/>
                <a:gd name="connsiteX5" fmla="*/ 3149600 w 3149600"/>
                <a:gd name="connsiteY5" fmla="*/ 917575 h 952500"/>
                <a:gd name="connsiteX6" fmla="*/ 2759075 w 3149600"/>
                <a:gd name="connsiteY6" fmla="*/ 952500 h 952500"/>
                <a:gd name="connsiteX7" fmla="*/ 2413000 w 3149600"/>
                <a:gd name="connsiteY7" fmla="*/ 349250 h 952500"/>
                <a:gd name="connsiteX8" fmla="*/ 3175 w 3149600"/>
                <a:gd name="connsiteY8" fmla="*/ 352425 h 952500"/>
                <a:gd name="connsiteX0" fmla="*/ 3175 w 3149600"/>
                <a:gd name="connsiteY0" fmla="*/ 367628 h 967703"/>
                <a:gd name="connsiteX1" fmla="*/ 0 w 3149600"/>
                <a:gd name="connsiteY1" fmla="*/ 15203 h 967703"/>
                <a:gd name="connsiteX2" fmla="*/ 2574925 w 3149600"/>
                <a:gd name="connsiteY2" fmla="*/ 31078 h 967703"/>
                <a:gd name="connsiteX3" fmla="*/ 3044825 w 3149600"/>
                <a:gd name="connsiteY3" fmla="*/ 685128 h 967703"/>
                <a:gd name="connsiteX4" fmla="*/ 3146425 w 3149600"/>
                <a:gd name="connsiteY4" fmla="*/ 688303 h 967703"/>
                <a:gd name="connsiteX5" fmla="*/ 3149600 w 3149600"/>
                <a:gd name="connsiteY5" fmla="*/ 932778 h 967703"/>
                <a:gd name="connsiteX6" fmla="*/ 2759075 w 3149600"/>
                <a:gd name="connsiteY6" fmla="*/ 967703 h 967703"/>
                <a:gd name="connsiteX7" fmla="*/ 2413000 w 3149600"/>
                <a:gd name="connsiteY7" fmla="*/ 364453 h 967703"/>
                <a:gd name="connsiteX8" fmla="*/ 3175 w 3149600"/>
                <a:gd name="connsiteY8" fmla="*/ 367628 h 967703"/>
                <a:gd name="connsiteX0" fmla="*/ 3175 w 3149600"/>
                <a:gd name="connsiteY0" fmla="*/ 395642 h 995717"/>
                <a:gd name="connsiteX1" fmla="*/ 0 w 3149600"/>
                <a:gd name="connsiteY1" fmla="*/ 43217 h 995717"/>
                <a:gd name="connsiteX2" fmla="*/ 2574925 w 3149600"/>
                <a:gd name="connsiteY2" fmla="*/ 59092 h 995717"/>
                <a:gd name="connsiteX3" fmla="*/ 3044825 w 3149600"/>
                <a:gd name="connsiteY3" fmla="*/ 713142 h 995717"/>
                <a:gd name="connsiteX4" fmla="*/ 3146425 w 3149600"/>
                <a:gd name="connsiteY4" fmla="*/ 716317 h 995717"/>
                <a:gd name="connsiteX5" fmla="*/ 3149600 w 3149600"/>
                <a:gd name="connsiteY5" fmla="*/ 960792 h 995717"/>
                <a:gd name="connsiteX6" fmla="*/ 2759075 w 3149600"/>
                <a:gd name="connsiteY6" fmla="*/ 995717 h 995717"/>
                <a:gd name="connsiteX7" fmla="*/ 2413000 w 3149600"/>
                <a:gd name="connsiteY7" fmla="*/ 392467 h 995717"/>
                <a:gd name="connsiteX8" fmla="*/ 3175 w 3149600"/>
                <a:gd name="connsiteY8" fmla="*/ 395642 h 995717"/>
                <a:gd name="connsiteX0" fmla="*/ 3175 w 3149600"/>
                <a:gd name="connsiteY0" fmla="*/ 405108 h 1005183"/>
                <a:gd name="connsiteX1" fmla="*/ 0 w 3149600"/>
                <a:gd name="connsiteY1" fmla="*/ 52683 h 1005183"/>
                <a:gd name="connsiteX2" fmla="*/ 2574925 w 3149600"/>
                <a:gd name="connsiteY2" fmla="*/ 68558 h 1005183"/>
                <a:gd name="connsiteX3" fmla="*/ 3044825 w 3149600"/>
                <a:gd name="connsiteY3" fmla="*/ 722608 h 1005183"/>
                <a:gd name="connsiteX4" fmla="*/ 3146425 w 3149600"/>
                <a:gd name="connsiteY4" fmla="*/ 725783 h 1005183"/>
                <a:gd name="connsiteX5" fmla="*/ 3149600 w 3149600"/>
                <a:gd name="connsiteY5" fmla="*/ 970258 h 1005183"/>
                <a:gd name="connsiteX6" fmla="*/ 2759075 w 3149600"/>
                <a:gd name="connsiteY6" fmla="*/ 1005183 h 1005183"/>
                <a:gd name="connsiteX7" fmla="*/ 2413000 w 3149600"/>
                <a:gd name="connsiteY7" fmla="*/ 401933 h 1005183"/>
                <a:gd name="connsiteX8" fmla="*/ 3175 w 3149600"/>
                <a:gd name="connsiteY8" fmla="*/ 405108 h 1005183"/>
                <a:gd name="connsiteX0" fmla="*/ 3175 w 3149600"/>
                <a:gd name="connsiteY0" fmla="*/ 405108 h 1005183"/>
                <a:gd name="connsiteX1" fmla="*/ 0 w 3149600"/>
                <a:gd name="connsiteY1" fmla="*/ 52683 h 1005183"/>
                <a:gd name="connsiteX2" fmla="*/ 2574925 w 3149600"/>
                <a:gd name="connsiteY2" fmla="*/ 68558 h 1005183"/>
                <a:gd name="connsiteX3" fmla="*/ 3044825 w 3149600"/>
                <a:gd name="connsiteY3" fmla="*/ 722608 h 1005183"/>
                <a:gd name="connsiteX4" fmla="*/ 3146425 w 3149600"/>
                <a:gd name="connsiteY4" fmla="*/ 725783 h 1005183"/>
                <a:gd name="connsiteX5" fmla="*/ 3149600 w 3149600"/>
                <a:gd name="connsiteY5" fmla="*/ 970258 h 1005183"/>
                <a:gd name="connsiteX6" fmla="*/ 2759075 w 3149600"/>
                <a:gd name="connsiteY6" fmla="*/ 1005183 h 1005183"/>
                <a:gd name="connsiteX7" fmla="*/ 2413000 w 3149600"/>
                <a:gd name="connsiteY7" fmla="*/ 401933 h 1005183"/>
                <a:gd name="connsiteX8" fmla="*/ 3175 w 3149600"/>
                <a:gd name="connsiteY8" fmla="*/ 405108 h 1005183"/>
                <a:gd name="connsiteX0" fmla="*/ 3175 w 3149600"/>
                <a:gd name="connsiteY0" fmla="*/ 405108 h 1005183"/>
                <a:gd name="connsiteX1" fmla="*/ 0 w 3149600"/>
                <a:gd name="connsiteY1" fmla="*/ 52683 h 1005183"/>
                <a:gd name="connsiteX2" fmla="*/ 2574925 w 3149600"/>
                <a:gd name="connsiteY2" fmla="*/ 68558 h 1005183"/>
                <a:gd name="connsiteX3" fmla="*/ 3044825 w 3149600"/>
                <a:gd name="connsiteY3" fmla="*/ 722608 h 1005183"/>
                <a:gd name="connsiteX4" fmla="*/ 3146425 w 3149600"/>
                <a:gd name="connsiteY4" fmla="*/ 725783 h 1005183"/>
                <a:gd name="connsiteX5" fmla="*/ 3149600 w 3149600"/>
                <a:gd name="connsiteY5" fmla="*/ 970258 h 1005183"/>
                <a:gd name="connsiteX6" fmla="*/ 2759075 w 3149600"/>
                <a:gd name="connsiteY6" fmla="*/ 1005183 h 1005183"/>
                <a:gd name="connsiteX7" fmla="*/ 2413000 w 3149600"/>
                <a:gd name="connsiteY7" fmla="*/ 401933 h 1005183"/>
                <a:gd name="connsiteX8" fmla="*/ 3175 w 3149600"/>
                <a:gd name="connsiteY8" fmla="*/ 405108 h 1005183"/>
                <a:gd name="connsiteX0" fmla="*/ 3175 w 3149600"/>
                <a:gd name="connsiteY0" fmla="*/ 405108 h 1005183"/>
                <a:gd name="connsiteX1" fmla="*/ 0 w 3149600"/>
                <a:gd name="connsiteY1" fmla="*/ 52683 h 1005183"/>
                <a:gd name="connsiteX2" fmla="*/ 2574925 w 3149600"/>
                <a:gd name="connsiteY2" fmla="*/ 68558 h 1005183"/>
                <a:gd name="connsiteX3" fmla="*/ 3044825 w 3149600"/>
                <a:gd name="connsiteY3" fmla="*/ 722608 h 1005183"/>
                <a:gd name="connsiteX4" fmla="*/ 3146425 w 3149600"/>
                <a:gd name="connsiteY4" fmla="*/ 725783 h 1005183"/>
                <a:gd name="connsiteX5" fmla="*/ 3149600 w 3149600"/>
                <a:gd name="connsiteY5" fmla="*/ 970258 h 1005183"/>
                <a:gd name="connsiteX6" fmla="*/ 2759075 w 3149600"/>
                <a:gd name="connsiteY6" fmla="*/ 1005183 h 1005183"/>
                <a:gd name="connsiteX7" fmla="*/ 2400300 w 3149600"/>
                <a:gd name="connsiteY7" fmla="*/ 408283 h 1005183"/>
                <a:gd name="connsiteX8" fmla="*/ 3175 w 3149600"/>
                <a:gd name="connsiteY8" fmla="*/ 405108 h 1005183"/>
                <a:gd name="connsiteX0" fmla="*/ 3175 w 3149600"/>
                <a:gd name="connsiteY0" fmla="*/ 405108 h 1005183"/>
                <a:gd name="connsiteX1" fmla="*/ 0 w 3149600"/>
                <a:gd name="connsiteY1" fmla="*/ 52683 h 1005183"/>
                <a:gd name="connsiteX2" fmla="*/ 2574925 w 3149600"/>
                <a:gd name="connsiteY2" fmla="*/ 68558 h 1005183"/>
                <a:gd name="connsiteX3" fmla="*/ 3044825 w 3149600"/>
                <a:gd name="connsiteY3" fmla="*/ 722608 h 1005183"/>
                <a:gd name="connsiteX4" fmla="*/ 3146425 w 3149600"/>
                <a:gd name="connsiteY4" fmla="*/ 725783 h 1005183"/>
                <a:gd name="connsiteX5" fmla="*/ 3149600 w 3149600"/>
                <a:gd name="connsiteY5" fmla="*/ 970258 h 1005183"/>
                <a:gd name="connsiteX6" fmla="*/ 2759075 w 3149600"/>
                <a:gd name="connsiteY6" fmla="*/ 1005183 h 1005183"/>
                <a:gd name="connsiteX7" fmla="*/ 2400300 w 3149600"/>
                <a:gd name="connsiteY7" fmla="*/ 408283 h 1005183"/>
                <a:gd name="connsiteX8" fmla="*/ 3175 w 3149600"/>
                <a:gd name="connsiteY8" fmla="*/ 405108 h 1005183"/>
                <a:gd name="connsiteX0" fmla="*/ 3175 w 3149600"/>
                <a:gd name="connsiteY0" fmla="*/ 405108 h 1005183"/>
                <a:gd name="connsiteX1" fmla="*/ 0 w 3149600"/>
                <a:gd name="connsiteY1" fmla="*/ 52683 h 1005183"/>
                <a:gd name="connsiteX2" fmla="*/ 2574925 w 3149600"/>
                <a:gd name="connsiteY2" fmla="*/ 68558 h 1005183"/>
                <a:gd name="connsiteX3" fmla="*/ 3044825 w 3149600"/>
                <a:gd name="connsiteY3" fmla="*/ 722608 h 1005183"/>
                <a:gd name="connsiteX4" fmla="*/ 3146425 w 3149600"/>
                <a:gd name="connsiteY4" fmla="*/ 725783 h 1005183"/>
                <a:gd name="connsiteX5" fmla="*/ 3149600 w 3149600"/>
                <a:gd name="connsiteY5" fmla="*/ 970258 h 1005183"/>
                <a:gd name="connsiteX6" fmla="*/ 2759075 w 3149600"/>
                <a:gd name="connsiteY6" fmla="*/ 1005183 h 1005183"/>
                <a:gd name="connsiteX7" fmla="*/ 2384425 w 3149600"/>
                <a:gd name="connsiteY7" fmla="*/ 405108 h 1005183"/>
                <a:gd name="connsiteX8" fmla="*/ 3175 w 3149600"/>
                <a:gd name="connsiteY8" fmla="*/ 405108 h 1005183"/>
                <a:gd name="connsiteX0" fmla="*/ 3175 w 3149600"/>
                <a:gd name="connsiteY0" fmla="*/ 405108 h 1005183"/>
                <a:gd name="connsiteX1" fmla="*/ 0 w 3149600"/>
                <a:gd name="connsiteY1" fmla="*/ 52683 h 1005183"/>
                <a:gd name="connsiteX2" fmla="*/ 2574925 w 3149600"/>
                <a:gd name="connsiteY2" fmla="*/ 68558 h 1005183"/>
                <a:gd name="connsiteX3" fmla="*/ 3044825 w 3149600"/>
                <a:gd name="connsiteY3" fmla="*/ 722608 h 1005183"/>
                <a:gd name="connsiteX4" fmla="*/ 3146425 w 3149600"/>
                <a:gd name="connsiteY4" fmla="*/ 725783 h 1005183"/>
                <a:gd name="connsiteX5" fmla="*/ 3149600 w 3149600"/>
                <a:gd name="connsiteY5" fmla="*/ 970258 h 1005183"/>
                <a:gd name="connsiteX6" fmla="*/ 2759075 w 3149600"/>
                <a:gd name="connsiteY6" fmla="*/ 1005183 h 1005183"/>
                <a:gd name="connsiteX7" fmla="*/ 2384425 w 3149600"/>
                <a:gd name="connsiteY7" fmla="*/ 405108 h 1005183"/>
                <a:gd name="connsiteX8" fmla="*/ 3175 w 3149600"/>
                <a:gd name="connsiteY8" fmla="*/ 405108 h 1005183"/>
                <a:gd name="connsiteX0" fmla="*/ 3175 w 3149600"/>
                <a:gd name="connsiteY0" fmla="*/ 405108 h 1027293"/>
                <a:gd name="connsiteX1" fmla="*/ 0 w 3149600"/>
                <a:gd name="connsiteY1" fmla="*/ 52683 h 1027293"/>
                <a:gd name="connsiteX2" fmla="*/ 2574925 w 3149600"/>
                <a:gd name="connsiteY2" fmla="*/ 68558 h 1027293"/>
                <a:gd name="connsiteX3" fmla="*/ 3044825 w 3149600"/>
                <a:gd name="connsiteY3" fmla="*/ 722608 h 1027293"/>
                <a:gd name="connsiteX4" fmla="*/ 3146425 w 3149600"/>
                <a:gd name="connsiteY4" fmla="*/ 725783 h 1027293"/>
                <a:gd name="connsiteX5" fmla="*/ 3149600 w 3149600"/>
                <a:gd name="connsiteY5" fmla="*/ 970258 h 1027293"/>
                <a:gd name="connsiteX6" fmla="*/ 2759075 w 3149600"/>
                <a:gd name="connsiteY6" fmla="*/ 1005183 h 1027293"/>
                <a:gd name="connsiteX7" fmla="*/ 2384425 w 3149600"/>
                <a:gd name="connsiteY7" fmla="*/ 405108 h 1027293"/>
                <a:gd name="connsiteX8" fmla="*/ 3175 w 3149600"/>
                <a:gd name="connsiteY8" fmla="*/ 405108 h 1027293"/>
                <a:gd name="connsiteX0" fmla="*/ 3175 w 3149600"/>
                <a:gd name="connsiteY0" fmla="*/ 405108 h 1029925"/>
                <a:gd name="connsiteX1" fmla="*/ 0 w 3149600"/>
                <a:gd name="connsiteY1" fmla="*/ 52683 h 1029925"/>
                <a:gd name="connsiteX2" fmla="*/ 2574925 w 3149600"/>
                <a:gd name="connsiteY2" fmla="*/ 68558 h 1029925"/>
                <a:gd name="connsiteX3" fmla="*/ 3044825 w 3149600"/>
                <a:gd name="connsiteY3" fmla="*/ 722608 h 1029925"/>
                <a:gd name="connsiteX4" fmla="*/ 3146425 w 3149600"/>
                <a:gd name="connsiteY4" fmla="*/ 725783 h 1029925"/>
                <a:gd name="connsiteX5" fmla="*/ 3149600 w 3149600"/>
                <a:gd name="connsiteY5" fmla="*/ 970258 h 1029925"/>
                <a:gd name="connsiteX6" fmla="*/ 2759075 w 3149600"/>
                <a:gd name="connsiteY6" fmla="*/ 1005183 h 1029925"/>
                <a:gd name="connsiteX7" fmla="*/ 2384425 w 3149600"/>
                <a:gd name="connsiteY7" fmla="*/ 405108 h 1029925"/>
                <a:gd name="connsiteX8" fmla="*/ 3175 w 3149600"/>
                <a:gd name="connsiteY8" fmla="*/ 405108 h 102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9600" h="1029925">
                  <a:moveTo>
                    <a:pt x="3175" y="405108"/>
                  </a:moveTo>
                  <a:cubicBezTo>
                    <a:pt x="2117" y="287633"/>
                    <a:pt x="1058" y="170158"/>
                    <a:pt x="0" y="52683"/>
                  </a:cubicBezTo>
                  <a:cubicBezTo>
                    <a:pt x="848783" y="23050"/>
                    <a:pt x="2345267" y="-57384"/>
                    <a:pt x="2574925" y="68558"/>
                  </a:cubicBezTo>
                  <a:cubicBezTo>
                    <a:pt x="2704872" y="139820"/>
                    <a:pt x="2888192" y="504591"/>
                    <a:pt x="3044825" y="722608"/>
                  </a:cubicBezTo>
                  <a:lnTo>
                    <a:pt x="3146425" y="725783"/>
                  </a:lnTo>
                  <a:cubicBezTo>
                    <a:pt x="3147483" y="807275"/>
                    <a:pt x="3148542" y="888766"/>
                    <a:pt x="3149600" y="970258"/>
                  </a:cubicBezTo>
                  <a:cubicBezTo>
                    <a:pt x="3108325" y="997775"/>
                    <a:pt x="2835275" y="1066566"/>
                    <a:pt x="2759075" y="1005183"/>
                  </a:cubicBezTo>
                  <a:cubicBezTo>
                    <a:pt x="2682875" y="943800"/>
                    <a:pt x="2477558" y="460141"/>
                    <a:pt x="2384425" y="405108"/>
                  </a:cubicBezTo>
                  <a:cubicBezTo>
                    <a:pt x="2291292" y="350075"/>
                    <a:pt x="1263650" y="343725"/>
                    <a:pt x="3175" y="405108"/>
                  </a:cubicBezTo>
                  <a:close/>
                </a:path>
              </a:pathLst>
            </a:custGeom>
            <a:gradFill>
              <a:gsLst>
                <a:gs pos="72000">
                  <a:srgbClr val="C11511"/>
                </a:gs>
                <a:gs pos="87000">
                  <a:srgbClr val="960000"/>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2" dirty="0">
                <a:latin typeface="Calibri" panose="020F0502020204030204" pitchFamily="34" charset="0"/>
                <a:cs typeface="Calibri" panose="020F0502020204030204" pitchFamily="34" charset="0"/>
              </a:endParaRPr>
            </a:p>
          </p:txBody>
        </p:sp>
        <p:sp>
          <p:nvSpPr>
            <p:cNvPr id="33" name="Freeform 37">
              <a:extLst>
                <a:ext uri="{FF2B5EF4-FFF2-40B4-BE49-F238E27FC236}">
                  <a16:creationId xmlns:a16="http://schemas.microsoft.com/office/drawing/2014/main" id="{686FFF7F-DA37-4925-8085-1FA276AC12EB}"/>
                </a:ext>
              </a:extLst>
            </p:cNvPr>
            <p:cNvSpPr/>
            <p:nvPr/>
          </p:nvSpPr>
          <p:spPr>
            <a:xfrm>
              <a:off x="2665412" y="2793683"/>
              <a:ext cx="3687105" cy="1132117"/>
            </a:xfrm>
            <a:custGeom>
              <a:avLst/>
              <a:gdLst>
                <a:gd name="connsiteX0" fmla="*/ 3175 w 3149600"/>
                <a:gd name="connsiteY0" fmla="*/ 352425 h 952500"/>
                <a:gd name="connsiteX1" fmla="*/ 0 w 3149600"/>
                <a:gd name="connsiteY1" fmla="*/ 0 h 952500"/>
                <a:gd name="connsiteX2" fmla="*/ 2574925 w 3149600"/>
                <a:gd name="connsiteY2" fmla="*/ 15875 h 952500"/>
                <a:gd name="connsiteX3" fmla="*/ 3044825 w 3149600"/>
                <a:gd name="connsiteY3" fmla="*/ 669925 h 952500"/>
                <a:gd name="connsiteX4" fmla="*/ 3146425 w 3149600"/>
                <a:gd name="connsiteY4" fmla="*/ 673100 h 952500"/>
                <a:gd name="connsiteX5" fmla="*/ 3149600 w 3149600"/>
                <a:gd name="connsiteY5" fmla="*/ 917575 h 952500"/>
                <a:gd name="connsiteX6" fmla="*/ 2759075 w 3149600"/>
                <a:gd name="connsiteY6" fmla="*/ 952500 h 952500"/>
                <a:gd name="connsiteX7" fmla="*/ 2413000 w 3149600"/>
                <a:gd name="connsiteY7" fmla="*/ 349250 h 952500"/>
                <a:gd name="connsiteX8" fmla="*/ 3175 w 3149600"/>
                <a:gd name="connsiteY8" fmla="*/ 352425 h 952500"/>
                <a:gd name="connsiteX0" fmla="*/ 3175 w 3149600"/>
                <a:gd name="connsiteY0" fmla="*/ 367628 h 967703"/>
                <a:gd name="connsiteX1" fmla="*/ 0 w 3149600"/>
                <a:gd name="connsiteY1" fmla="*/ 15203 h 967703"/>
                <a:gd name="connsiteX2" fmla="*/ 2574925 w 3149600"/>
                <a:gd name="connsiteY2" fmla="*/ 31078 h 967703"/>
                <a:gd name="connsiteX3" fmla="*/ 3044825 w 3149600"/>
                <a:gd name="connsiteY3" fmla="*/ 685128 h 967703"/>
                <a:gd name="connsiteX4" fmla="*/ 3146425 w 3149600"/>
                <a:gd name="connsiteY4" fmla="*/ 688303 h 967703"/>
                <a:gd name="connsiteX5" fmla="*/ 3149600 w 3149600"/>
                <a:gd name="connsiteY5" fmla="*/ 932778 h 967703"/>
                <a:gd name="connsiteX6" fmla="*/ 2759075 w 3149600"/>
                <a:gd name="connsiteY6" fmla="*/ 967703 h 967703"/>
                <a:gd name="connsiteX7" fmla="*/ 2413000 w 3149600"/>
                <a:gd name="connsiteY7" fmla="*/ 364453 h 967703"/>
                <a:gd name="connsiteX8" fmla="*/ 3175 w 3149600"/>
                <a:gd name="connsiteY8" fmla="*/ 367628 h 967703"/>
                <a:gd name="connsiteX0" fmla="*/ 3175 w 3149600"/>
                <a:gd name="connsiteY0" fmla="*/ 395642 h 995717"/>
                <a:gd name="connsiteX1" fmla="*/ 0 w 3149600"/>
                <a:gd name="connsiteY1" fmla="*/ 43217 h 995717"/>
                <a:gd name="connsiteX2" fmla="*/ 2574925 w 3149600"/>
                <a:gd name="connsiteY2" fmla="*/ 59092 h 995717"/>
                <a:gd name="connsiteX3" fmla="*/ 3044825 w 3149600"/>
                <a:gd name="connsiteY3" fmla="*/ 713142 h 995717"/>
                <a:gd name="connsiteX4" fmla="*/ 3146425 w 3149600"/>
                <a:gd name="connsiteY4" fmla="*/ 716317 h 995717"/>
                <a:gd name="connsiteX5" fmla="*/ 3149600 w 3149600"/>
                <a:gd name="connsiteY5" fmla="*/ 960792 h 995717"/>
                <a:gd name="connsiteX6" fmla="*/ 2759075 w 3149600"/>
                <a:gd name="connsiteY6" fmla="*/ 995717 h 995717"/>
                <a:gd name="connsiteX7" fmla="*/ 2413000 w 3149600"/>
                <a:gd name="connsiteY7" fmla="*/ 392467 h 995717"/>
                <a:gd name="connsiteX8" fmla="*/ 3175 w 3149600"/>
                <a:gd name="connsiteY8" fmla="*/ 395642 h 995717"/>
                <a:gd name="connsiteX0" fmla="*/ 3175 w 3149600"/>
                <a:gd name="connsiteY0" fmla="*/ 405108 h 1005183"/>
                <a:gd name="connsiteX1" fmla="*/ 0 w 3149600"/>
                <a:gd name="connsiteY1" fmla="*/ 52683 h 1005183"/>
                <a:gd name="connsiteX2" fmla="*/ 2574925 w 3149600"/>
                <a:gd name="connsiteY2" fmla="*/ 68558 h 1005183"/>
                <a:gd name="connsiteX3" fmla="*/ 3044825 w 3149600"/>
                <a:gd name="connsiteY3" fmla="*/ 722608 h 1005183"/>
                <a:gd name="connsiteX4" fmla="*/ 3146425 w 3149600"/>
                <a:gd name="connsiteY4" fmla="*/ 725783 h 1005183"/>
                <a:gd name="connsiteX5" fmla="*/ 3149600 w 3149600"/>
                <a:gd name="connsiteY5" fmla="*/ 970258 h 1005183"/>
                <a:gd name="connsiteX6" fmla="*/ 2759075 w 3149600"/>
                <a:gd name="connsiteY6" fmla="*/ 1005183 h 1005183"/>
                <a:gd name="connsiteX7" fmla="*/ 2413000 w 3149600"/>
                <a:gd name="connsiteY7" fmla="*/ 401933 h 1005183"/>
                <a:gd name="connsiteX8" fmla="*/ 3175 w 3149600"/>
                <a:gd name="connsiteY8" fmla="*/ 405108 h 1005183"/>
                <a:gd name="connsiteX0" fmla="*/ 3175 w 3149600"/>
                <a:gd name="connsiteY0" fmla="*/ 405108 h 1005183"/>
                <a:gd name="connsiteX1" fmla="*/ 0 w 3149600"/>
                <a:gd name="connsiteY1" fmla="*/ 52683 h 1005183"/>
                <a:gd name="connsiteX2" fmla="*/ 2574925 w 3149600"/>
                <a:gd name="connsiteY2" fmla="*/ 68558 h 1005183"/>
                <a:gd name="connsiteX3" fmla="*/ 3044825 w 3149600"/>
                <a:gd name="connsiteY3" fmla="*/ 722608 h 1005183"/>
                <a:gd name="connsiteX4" fmla="*/ 3146425 w 3149600"/>
                <a:gd name="connsiteY4" fmla="*/ 725783 h 1005183"/>
                <a:gd name="connsiteX5" fmla="*/ 3149600 w 3149600"/>
                <a:gd name="connsiteY5" fmla="*/ 970258 h 1005183"/>
                <a:gd name="connsiteX6" fmla="*/ 2759075 w 3149600"/>
                <a:gd name="connsiteY6" fmla="*/ 1005183 h 1005183"/>
                <a:gd name="connsiteX7" fmla="*/ 2413000 w 3149600"/>
                <a:gd name="connsiteY7" fmla="*/ 401933 h 1005183"/>
                <a:gd name="connsiteX8" fmla="*/ 3175 w 3149600"/>
                <a:gd name="connsiteY8" fmla="*/ 405108 h 1005183"/>
                <a:gd name="connsiteX0" fmla="*/ 3175 w 3149600"/>
                <a:gd name="connsiteY0" fmla="*/ 405108 h 1005183"/>
                <a:gd name="connsiteX1" fmla="*/ 0 w 3149600"/>
                <a:gd name="connsiteY1" fmla="*/ 52683 h 1005183"/>
                <a:gd name="connsiteX2" fmla="*/ 2574925 w 3149600"/>
                <a:gd name="connsiteY2" fmla="*/ 68558 h 1005183"/>
                <a:gd name="connsiteX3" fmla="*/ 3044825 w 3149600"/>
                <a:gd name="connsiteY3" fmla="*/ 722608 h 1005183"/>
                <a:gd name="connsiteX4" fmla="*/ 3146425 w 3149600"/>
                <a:gd name="connsiteY4" fmla="*/ 725783 h 1005183"/>
                <a:gd name="connsiteX5" fmla="*/ 3149600 w 3149600"/>
                <a:gd name="connsiteY5" fmla="*/ 970258 h 1005183"/>
                <a:gd name="connsiteX6" fmla="*/ 2759075 w 3149600"/>
                <a:gd name="connsiteY6" fmla="*/ 1005183 h 1005183"/>
                <a:gd name="connsiteX7" fmla="*/ 2413000 w 3149600"/>
                <a:gd name="connsiteY7" fmla="*/ 401933 h 1005183"/>
                <a:gd name="connsiteX8" fmla="*/ 3175 w 3149600"/>
                <a:gd name="connsiteY8" fmla="*/ 405108 h 1005183"/>
                <a:gd name="connsiteX0" fmla="*/ 3175 w 3149600"/>
                <a:gd name="connsiteY0" fmla="*/ 405108 h 1005183"/>
                <a:gd name="connsiteX1" fmla="*/ 0 w 3149600"/>
                <a:gd name="connsiteY1" fmla="*/ 52683 h 1005183"/>
                <a:gd name="connsiteX2" fmla="*/ 2574925 w 3149600"/>
                <a:gd name="connsiteY2" fmla="*/ 68558 h 1005183"/>
                <a:gd name="connsiteX3" fmla="*/ 3044825 w 3149600"/>
                <a:gd name="connsiteY3" fmla="*/ 722608 h 1005183"/>
                <a:gd name="connsiteX4" fmla="*/ 3146425 w 3149600"/>
                <a:gd name="connsiteY4" fmla="*/ 725783 h 1005183"/>
                <a:gd name="connsiteX5" fmla="*/ 3149600 w 3149600"/>
                <a:gd name="connsiteY5" fmla="*/ 970258 h 1005183"/>
                <a:gd name="connsiteX6" fmla="*/ 2759075 w 3149600"/>
                <a:gd name="connsiteY6" fmla="*/ 1005183 h 1005183"/>
                <a:gd name="connsiteX7" fmla="*/ 2400300 w 3149600"/>
                <a:gd name="connsiteY7" fmla="*/ 408283 h 1005183"/>
                <a:gd name="connsiteX8" fmla="*/ 3175 w 3149600"/>
                <a:gd name="connsiteY8" fmla="*/ 405108 h 1005183"/>
                <a:gd name="connsiteX0" fmla="*/ 3175 w 3149600"/>
                <a:gd name="connsiteY0" fmla="*/ 405108 h 1005183"/>
                <a:gd name="connsiteX1" fmla="*/ 0 w 3149600"/>
                <a:gd name="connsiteY1" fmla="*/ 52683 h 1005183"/>
                <a:gd name="connsiteX2" fmla="*/ 2574925 w 3149600"/>
                <a:gd name="connsiteY2" fmla="*/ 68558 h 1005183"/>
                <a:gd name="connsiteX3" fmla="*/ 3044825 w 3149600"/>
                <a:gd name="connsiteY3" fmla="*/ 722608 h 1005183"/>
                <a:gd name="connsiteX4" fmla="*/ 3146425 w 3149600"/>
                <a:gd name="connsiteY4" fmla="*/ 725783 h 1005183"/>
                <a:gd name="connsiteX5" fmla="*/ 3149600 w 3149600"/>
                <a:gd name="connsiteY5" fmla="*/ 970258 h 1005183"/>
                <a:gd name="connsiteX6" fmla="*/ 2759075 w 3149600"/>
                <a:gd name="connsiteY6" fmla="*/ 1005183 h 1005183"/>
                <a:gd name="connsiteX7" fmla="*/ 2400300 w 3149600"/>
                <a:gd name="connsiteY7" fmla="*/ 408283 h 1005183"/>
                <a:gd name="connsiteX8" fmla="*/ 3175 w 3149600"/>
                <a:gd name="connsiteY8" fmla="*/ 405108 h 1005183"/>
                <a:gd name="connsiteX0" fmla="*/ 3175 w 3149600"/>
                <a:gd name="connsiteY0" fmla="*/ 405108 h 1005183"/>
                <a:gd name="connsiteX1" fmla="*/ 0 w 3149600"/>
                <a:gd name="connsiteY1" fmla="*/ 52683 h 1005183"/>
                <a:gd name="connsiteX2" fmla="*/ 2574925 w 3149600"/>
                <a:gd name="connsiteY2" fmla="*/ 68558 h 1005183"/>
                <a:gd name="connsiteX3" fmla="*/ 3044825 w 3149600"/>
                <a:gd name="connsiteY3" fmla="*/ 722608 h 1005183"/>
                <a:gd name="connsiteX4" fmla="*/ 3146425 w 3149600"/>
                <a:gd name="connsiteY4" fmla="*/ 725783 h 1005183"/>
                <a:gd name="connsiteX5" fmla="*/ 3149600 w 3149600"/>
                <a:gd name="connsiteY5" fmla="*/ 970258 h 1005183"/>
                <a:gd name="connsiteX6" fmla="*/ 2759075 w 3149600"/>
                <a:gd name="connsiteY6" fmla="*/ 1005183 h 1005183"/>
                <a:gd name="connsiteX7" fmla="*/ 2384425 w 3149600"/>
                <a:gd name="connsiteY7" fmla="*/ 405108 h 1005183"/>
                <a:gd name="connsiteX8" fmla="*/ 3175 w 3149600"/>
                <a:gd name="connsiteY8" fmla="*/ 405108 h 1005183"/>
                <a:gd name="connsiteX0" fmla="*/ 3175 w 3149600"/>
                <a:gd name="connsiteY0" fmla="*/ 405108 h 1005183"/>
                <a:gd name="connsiteX1" fmla="*/ 0 w 3149600"/>
                <a:gd name="connsiteY1" fmla="*/ 52683 h 1005183"/>
                <a:gd name="connsiteX2" fmla="*/ 2574925 w 3149600"/>
                <a:gd name="connsiteY2" fmla="*/ 68558 h 1005183"/>
                <a:gd name="connsiteX3" fmla="*/ 3044825 w 3149600"/>
                <a:gd name="connsiteY3" fmla="*/ 722608 h 1005183"/>
                <a:gd name="connsiteX4" fmla="*/ 3146425 w 3149600"/>
                <a:gd name="connsiteY4" fmla="*/ 725783 h 1005183"/>
                <a:gd name="connsiteX5" fmla="*/ 3149600 w 3149600"/>
                <a:gd name="connsiteY5" fmla="*/ 970258 h 1005183"/>
                <a:gd name="connsiteX6" fmla="*/ 2759075 w 3149600"/>
                <a:gd name="connsiteY6" fmla="*/ 1005183 h 1005183"/>
                <a:gd name="connsiteX7" fmla="*/ 2384425 w 3149600"/>
                <a:gd name="connsiteY7" fmla="*/ 405108 h 1005183"/>
                <a:gd name="connsiteX8" fmla="*/ 3175 w 3149600"/>
                <a:gd name="connsiteY8" fmla="*/ 405108 h 1005183"/>
                <a:gd name="connsiteX0" fmla="*/ 3175 w 3149600"/>
                <a:gd name="connsiteY0" fmla="*/ 405108 h 1027293"/>
                <a:gd name="connsiteX1" fmla="*/ 0 w 3149600"/>
                <a:gd name="connsiteY1" fmla="*/ 52683 h 1027293"/>
                <a:gd name="connsiteX2" fmla="*/ 2574925 w 3149600"/>
                <a:gd name="connsiteY2" fmla="*/ 68558 h 1027293"/>
                <a:gd name="connsiteX3" fmla="*/ 3044825 w 3149600"/>
                <a:gd name="connsiteY3" fmla="*/ 722608 h 1027293"/>
                <a:gd name="connsiteX4" fmla="*/ 3146425 w 3149600"/>
                <a:gd name="connsiteY4" fmla="*/ 725783 h 1027293"/>
                <a:gd name="connsiteX5" fmla="*/ 3149600 w 3149600"/>
                <a:gd name="connsiteY5" fmla="*/ 970258 h 1027293"/>
                <a:gd name="connsiteX6" fmla="*/ 2759075 w 3149600"/>
                <a:gd name="connsiteY6" fmla="*/ 1005183 h 1027293"/>
                <a:gd name="connsiteX7" fmla="*/ 2384425 w 3149600"/>
                <a:gd name="connsiteY7" fmla="*/ 405108 h 1027293"/>
                <a:gd name="connsiteX8" fmla="*/ 3175 w 3149600"/>
                <a:gd name="connsiteY8" fmla="*/ 405108 h 1027293"/>
                <a:gd name="connsiteX0" fmla="*/ 3175 w 3149600"/>
                <a:gd name="connsiteY0" fmla="*/ 405108 h 1029925"/>
                <a:gd name="connsiteX1" fmla="*/ 0 w 3149600"/>
                <a:gd name="connsiteY1" fmla="*/ 52683 h 1029925"/>
                <a:gd name="connsiteX2" fmla="*/ 2574925 w 3149600"/>
                <a:gd name="connsiteY2" fmla="*/ 68558 h 1029925"/>
                <a:gd name="connsiteX3" fmla="*/ 3044825 w 3149600"/>
                <a:gd name="connsiteY3" fmla="*/ 722608 h 1029925"/>
                <a:gd name="connsiteX4" fmla="*/ 3146425 w 3149600"/>
                <a:gd name="connsiteY4" fmla="*/ 725783 h 1029925"/>
                <a:gd name="connsiteX5" fmla="*/ 3149600 w 3149600"/>
                <a:gd name="connsiteY5" fmla="*/ 970258 h 1029925"/>
                <a:gd name="connsiteX6" fmla="*/ 2759075 w 3149600"/>
                <a:gd name="connsiteY6" fmla="*/ 1005183 h 1029925"/>
                <a:gd name="connsiteX7" fmla="*/ 2384425 w 3149600"/>
                <a:gd name="connsiteY7" fmla="*/ 405108 h 1029925"/>
                <a:gd name="connsiteX8" fmla="*/ 3175 w 3149600"/>
                <a:gd name="connsiteY8" fmla="*/ 405108 h 1029925"/>
                <a:gd name="connsiteX0" fmla="*/ 3175 w 3149600"/>
                <a:gd name="connsiteY0" fmla="*/ 405108 h 999957"/>
                <a:gd name="connsiteX1" fmla="*/ 0 w 3149600"/>
                <a:gd name="connsiteY1" fmla="*/ 52683 h 999957"/>
                <a:gd name="connsiteX2" fmla="*/ 2574925 w 3149600"/>
                <a:gd name="connsiteY2" fmla="*/ 68558 h 999957"/>
                <a:gd name="connsiteX3" fmla="*/ 3044825 w 3149600"/>
                <a:gd name="connsiteY3" fmla="*/ 722608 h 999957"/>
                <a:gd name="connsiteX4" fmla="*/ 3146425 w 3149600"/>
                <a:gd name="connsiteY4" fmla="*/ 725783 h 999957"/>
                <a:gd name="connsiteX5" fmla="*/ 3149600 w 3149600"/>
                <a:gd name="connsiteY5" fmla="*/ 970258 h 999957"/>
                <a:gd name="connsiteX6" fmla="*/ 2759075 w 3149600"/>
                <a:gd name="connsiteY6" fmla="*/ 962320 h 999957"/>
                <a:gd name="connsiteX7" fmla="*/ 2384425 w 3149600"/>
                <a:gd name="connsiteY7" fmla="*/ 405108 h 999957"/>
                <a:gd name="connsiteX8" fmla="*/ 3175 w 3149600"/>
                <a:gd name="connsiteY8" fmla="*/ 405108 h 999957"/>
                <a:gd name="connsiteX0" fmla="*/ 3175 w 3149600"/>
                <a:gd name="connsiteY0" fmla="*/ 405108 h 999957"/>
                <a:gd name="connsiteX1" fmla="*/ 0 w 3149600"/>
                <a:gd name="connsiteY1" fmla="*/ 52683 h 999957"/>
                <a:gd name="connsiteX2" fmla="*/ 2574925 w 3149600"/>
                <a:gd name="connsiteY2" fmla="*/ 68558 h 999957"/>
                <a:gd name="connsiteX3" fmla="*/ 3044825 w 3149600"/>
                <a:gd name="connsiteY3" fmla="*/ 722608 h 999957"/>
                <a:gd name="connsiteX4" fmla="*/ 3146425 w 3149600"/>
                <a:gd name="connsiteY4" fmla="*/ 725783 h 999957"/>
                <a:gd name="connsiteX5" fmla="*/ 3149600 w 3149600"/>
                <a:gd name="connsiteY5" fmla="*/ 970258 h 999957"/>
                <a:gd name="connsiteX6" fmla="*/ 2759075 w 3149600"/>
                <a:gd name="connsiteY6" fmla="*/ 962320 h 999957"/>
                <a:gd name="connsiteX7" fmla="*/ 2384425 w 3149600"/>
                <a:gd name="connsiteY7" fmla="*/ 405108 h 999957"/>
                <a:gd name="connsiteX8" fmla="*/ 3175 w 3149600"/>
                <a:gd name="connsiteY8" fmla="*/ 405108 h 999957"/>
                <a:gd name="connsiteX0" fmla="*/ 3175 w 3149600"/>
                <a:gd name="connsiteY0" fmla="*/ 405108 h 999957"/>
                <a:gd name="connsiteX1" fmla="*/ 0 w 3149600"/>
                <a:gd name="connsiteY1" fmla="*/ 52683 h 999957"/>
                <a:gd name="connsiteX2" fmla="*/ 2574925 w 3149600"/>
                <a:gd name="connsiteY2" fmla="*/ 68558 h 999957"/>
                <a:gd name="connsiteX3" fmla="*/ 3044825 w 3149600"/>
                <a:gd name="connsiteY3" fmla="*/ 722608 h 999957"/>
                <a:gd name="connsiteX4" fmla="*/ 3146425 w 3149600"/>
                <a:gd name="connsiteY4" fmla="*/ 725783 h 999957"/>
                <a:gd name="connsiteX5" fmla="*/ 3149600 w 3149600"/>
                <a:gd name="connsiteY5" fmla="*/ 970258 h 999957"/>
                <a:gd name="connsiteX6" fmla="*/ 2759075 w 3149600"/>
                <a:gd name="connsiteY6" fmla="*/ 962320 h 999957"/>
                <a:gd name="connsiteX7" fmla="*/ 2384425 w 3149600"/>
                <a:gd name="connsiteY7" fmla="*/ 405108 h 999957"/>
                <a:gd name="connsiteX8" fmla="*/ 3175 w 3149600"/>
                <a:gd name="connsiteY8" fmla="*/ 405108 h 999957"/>
                <a:gd name="connsiteX0" fmla="*/ 3175 w 3149600"/>
                <a:gd name="connsiteY0" fmla="*/ 405108 h 999957"/>
                <a:gd name="connsiteX1" fmla="*/ 0 w 3149600"/>
                <a:gd name="connsiteY1" fmla="*/ 52683 h 999957"/>
                <a:gd name="connsiteX2" fmla="*/ 2574925 w 3149600"/>
                <a:gd name="connsiteY2" fmla="*/ 68558 h 999957"/>
                <a:gd name="connsiteX3" fmla="*/ 3044825 w 3149600"/>
                <a:gd name="connsiteY3" fmla="*/ 722608 h 999957"/>
                <a:gd name="connsiteX4" fmla="*/ 3146425 w 3149600"/>
                <a:gd name="connsiteY4" fmla="*/ 725783 h 999957"/>
                <a:gd name="connsiteX5" fmla="*/ 3149600 w 3149600"/>
                <a:gd name="connsiteY5" fmla="*/ 970258 h 999957"/>
                <a:gd name="connsiteX6" fmla="*/ 2759075 w 3149600"/>
                <a:gd name="connsiteY6" fmla="*/ 962320 h 999957"/>
                <a:gd name="connsiteX7" fmla="*/ 2384425 w 3149600"/>
                <a:gd name="connsiteY7" fmla="*/ 405108 h 999957"/>
                <a:gd name="connsiteX8" fmla="*/ 3175 w 3149600"/>
                <a:gd name="connsiteY8" fmla="*/ 405108 h 999957"/>
                <a:gd name="connsiteX0" fmla="*/ 3175 w 3173412"/>
                <a:gd name="connsiteY0" fmla="*/ 405108 h 1013746"/>
                <a:gd name="connsiteX1" fmla="*/ 0 w 3173412"/>
                <a:gd name="connsiteY1" fmla="*/ 52683 h 1013746"/>
                <a:gd name="connsiteX2" fmla="*/ 2574925 w 3173412"/>
                <a:gd name="connsiteY2" fmla="*/ 68558 h 1013746"/>
                <a:gd name="connsiteX3" fmla="*/ 3044825 w 3173412"/>
                <a:gd name="connsiteY3" fmla="*/ 722608 h 1013746"/>
                <a:gd name="connsiteX4" fmla="*/ 3146425 w 3173412"/>
                <a:gd name="connsiteY4" fmla="*/ 725783 h 1013746"/>
                <a:gd name="connsiteX5" fmla="*/ 3173412 w 3173412"/>
                <a:gd name="connsiteY5" fmla="*/ 970258 h 1013746"/>
                <a:gd name="connsiteX6" fmla="*/ 2759075 w 3173412"/>
                <a:gd name="connsiteY6" fmla="*/ 962320 h 1013746"/>
                <a:gd name="connsiteX7" fmla="*/ 2384425 w 3173412"/>
                <a:gd name="connsiteY7" fmla="*/ 405108 h 1013746"/>
                <a:gd name="connsiteX8" fmla="*/ 3175 w 3173412"/>
                <a:gd name="connsiteY8" fmla="*/ 405108 h 1013746"/>
                <a:gd name="connsiteX0" fmla="*/ 3175 w 3230562"/>
                <a:gd name="connsiteY0" fmla="*/ 405108 h 1006150"/>
                <a:gd name="connsiteX1" fmla="*/ 0 w 3230562"/>
                <a:gd name="connsiteY1" fmla="*/ 52683 h 1006150"/>
                <a:gd name="connsiteX2" fmla="*/ 2574925 w 3230562"/>
                <a:gd name="connsiteY2" fmla="*/ 68558 h 1006150"/>
                <a:gd name="connsiteX3" fmla="*/ 3044825 w 3230562"/>
                <a:gd name="connsiteY3" fmla="*/ 722608 h 1006150"/>
                <a:gd name="connsiteX4" fmla="*/ 3146425 w 3230562"/>
                <a:gd name="connsiteY4" fmla="*/ 725783 h 1006150"/>
                <a:gd name="connsiteX5" fmla="*/ 3230562 w 3230562"/>
                <a:gd name="connsiteY5" fmla="*/ 951208 h 1006150"/>
                <a:gd name="connsiteX6" fmla="*/ 2759075 w 3230562"/>
                <a:gd name="connsiteY6" fmla="*/ 962320 h 1006150"/>
                <a:gd name="connsiteX7" fmla="*/ 2384425 w 3230562"/>
                <a:gd name="connsiteY7" fmla="*/ 405108 h 1006150"/>
                <a:gd name="connsiteX8" fmla="*/ 3175 w 3230562"/>
                <a:gd name="connsiteY8" fmla="*/ 405108 h 1006150"/>
                <a:gd name="connsiteX0" fmla="*/ 3175 w 3230562"/>
                <a:gd name="connsiteY0" fmla="*/ 405108 h 1005003"/>
                <a:gd name="connsiteX1" fmla="*/ 0 w 3230562"/>
                <a:gd name="connsiteY1" fmla="*/ 52683 h 1005003"/>
                <a:gd name="connsiteX2" fmla="*/ 2574925 w 3230562"/>
                <a:gd name="connsiteY2" fmla="*/ 68558 h 1005003"/>
                <a:gd name="connsiteX3" fmla="*/ 3044825 w 3230562"/>
                <a:gd name="connsiteY3" fmla="*/ 722608 h 1005003"/>
                <a:gd name="connsiteX4" fmla="*/ 3146425 w 3230562"/>
                <a:gd name="connsiteY4" fmla="*/ 725783 h 1005003"/>
                <a:gd name="connsiteX5" fmla="*/ 3230562 w 3230562"/>
                <a:gd name="connsiteY5" fmla="*/ 951208 h 1005003"/>
                <a:gd name="connsiteX6" fmla="*/ 2759075 w 3230562"/>
                <a:gd name="connsiteY6" fmla="*/ 962320 h 1005003"/>
                <a:gd name="connsiteX7" fmla="*/ 2384425 w 3230562"/>
                <a:gd name="connsiteY7" fmla="*/ 405108 h 1005003"/>
                <a:gd name="connsiteX8" fmla="*/ 3175 w 3230562"/>
                <a:gd name="connsiteY8" fmla="*/ 405108 h 1005003"/>
                <a:gd name="connsiteX0" fmla="*/ 3175 w 3230562"/>
                <a:gd name="connsiteY0" fmla="*/ 405108 h 991936"/>
                <a:gd name="connsiteX1" fmla="*/ 0 w 3230562"/>
                <a:gd name="connsiteY1" fmla="*/ 52683 h 991936"/>
                <a:gd name="connsiteX2" fmla="*/ 2574925 w 3230562"/>
                <a:gd name="connsiteY2" fmla="*/ 68558 h 991936"/>
                <a:gd name="connsiteX3" fmla="*/ 3044825 w 3230562"/>
                <a:gd name="connsiteY3" fmla="*/ 722608 h 991936"/>
                <a:gd name="connsiteX4" fmla="*/ 3146425 w 3230562"/>
                <a:gd name="connsiteY4" fmla="*/ 725783 h 991936"/>
                <a:gd name="connsiteX5" fmla="*/ 3230562 w 3230562"/>
                <a:gd name="connsiteY5" fmla="*/ 951208 h 991936"/>
                <a:gd name="connsiteX6" fmla="*/ 2759075 w 3230562"/>
                <a:gd name="connsiteY6" fmla="*/ 943270 h 991936"/>
                <a:gd name="connsiteX7" fmla="*/ 2384425 w 3230562"/>
                <a:gd name="connsiteY7" fmla="*/ 405108 h 991936"/>
                <a:gd name="connsiteX8" fmla="*/ 3175 w 3230562"/>
                <a:gd name="connsiteY8" fmla="*/ 405108 h 991936"/>
                <a:gd name="connsiteX0" fmla="*/ 3175 w 3230562"/>
                <a:gd name="connsiteY0" fmla="*/ 405108 h 991936"/>
                <a:gd name="connsiteX1" fmla="*/ 0 w 3230562"/>
                <a:gd name="connsiteY1" fmla="*/ 52683 h 991936"/>
                <a:gd name="connsiteX2" fmla="*/ 2574925 w 3230562"/>
                <a:gd name="connsiteY2" fmla="*/ 68558 h 991936"/>
                <a:gd name="connsiteX3" fmla="*/ 3044825 w 3230562"/>
                <a:gd name="connsiteY3" fmla="*/ 722608 h 991936"/>
                <a:gd name="connsiteX4" fmla="*/ 3146425 w 3230562"/>
                <a:gd name="connsiteY4" fmla="*/ 725783 h 991936"/>
                <a:gd name="connsiteX5" fmla="*/ 3230562 w 3230562"/>
                <a:gd name="connsiteY5" fmla="*/ 951208 h 991936"/>
                <a:gd name="connsiteX6" fmla="*/ 2759075 w 3230562"/>
                <a:gd name="connsiteY6" fmla="*/ 943270 h 991936"/>
                <a:gd name="connsiteX7" fmla="*/ 2384425 w 3230562"/>
                <a:gd name="connsiteY7" fmla="*/ 405108 h 991936"/>
                <a:gd name="connsiteX8" fmla="*/ 3175 w 3230562"/>
                <a:gd name="connsiteY8" fmla="*/ 405108 h 991936"/>
                <a:gd name="connsiteX0" fmla="*/ 3175 w 3230562"/>
                <a:gd name="connsiteY0" fmla="*/ 405108 h 991936"/>
                <a:gd name="connsiteX1" fmla="*/ 0 w 3230562"/>
                <a:gd name="connsiteY1" fmla="*/ 52683 h 991936"/>
                <a:gd name="connsiteX2" fmla="*/ 2574925 w 3230562"/>
                <a:gd name="connsiteY2" fmla="*/ 68558 h 991936"/>
                <a:gd name="connsiteX3" fmla="*/ 3044825 w 3230562"/>
                <a:gd name="connsiteY3" fmla="*/ 722608 h 991936"/>
                <a:gd name="connsiteX4" fmla="*/ 3146425 w 3230562"/>
                <a:gd name="connsiteY4" fmla="*/ 725783 h 991936"/>
                <a:gd name="connsiteX5" fmla="*/ 3230562 w 3230562"/>
                <a:gd name="connsiteY5" fmla="*/ 951208 h 991936"/>
                <a:gd name="connsiteX6" fmla="*/ 2759075 w 3230562"/>
                <a:gd name="connsiteY6" fmla="*/ 943270 h 991936"/>
                <a:gd name="connsiteX7" fmla="*/ 2384425 w 3230562"/>
                <a:gd name="connsiteY7" fmla="*/ 405108 h 991936"/>
                <a:gd name="connsiteX8" fmla="*/ 3175 w 3230562"/>
                <a:gd name="connsiteY8" fmla="*/ 405108 h 99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0562" h="991936">
                  <a:moveTo>
                    <a:pt x="3175" y="405108"/>
                  </a:moveTo>
                  <a:cubicBezTo>
                    <a:pt x="2117" y="287633"/>
                    <a:pt x="1058" y="170158"/>
                    <a:pt x="0" y="52683"/>
                  </a:cubicBezTo>
                  <a:cubicBezTo>
                    <a:pt x="848783" y="23050"/>
                    <a:pt x="2345267" y="-57384"/>
                    <a:pt x="2574925" y="68558"/>
                  </a:cubicBezTo>
                  <a:cubicBezTo>
                    <a:pt x="2704872" y="139820"/>
                    <a:pt x="2888192" y="504591"/>
                    <a:pt x="3044825" y="722608"/>
                  </a:cubicBezTo>
                  <a:lnTo>
                    <a:pt x="3146425" y="725783"/>
                  </a:lnTo>
                  <a:cubicBezTo>
                    <a:pt x="3147483" y="807275"/>
                    <a:pt x="3229504" y="869716"/>
                    <a:pt x="3230562" y="951208"/>
                  </a:cubicBezTo>
                  <a:cubicBezTo>
                    <a:pt x="3184525" y="973962"/>
                    <a:pt x="2900098" y="1034287"/>
                    <a:pt x="2759075" y="943270"/>
                  </a:cubicBezTo>
                  <a:cubicBezTo>
                    <a:pt x="2618052" y="852253"/>
                    <a:pt x="2519892" y="518614"/>
                    <a:pt x="2384425" y="405108"/>
                  </a:cubicBezTo>
                  <a:cubicBezTo>
                    <a:pt x="2248958" y="291602"/>
                    <a:pt x="1263650" y="343725"/>
                    <a:pt x="3175" y="405108"/>
                  </a:cubicBezTo>
                  <a:close/>
                </a:path>
              </a:pathLst>
            </a:custGeom>
            <a:gradFill>
              <a:gsLst>
                <a:gs pos="72000">
                  <a:srgbClr val="F85E08"/>
                </a:gs>
                <a:gs pos="87000">
                  <a:srgbClr val="8A3100"/>
                </a:gs>
              </a:gsLst>
              <a:lin ang="19800000" scaled="0"/>
            </a:gradFill>
            <a:ln>
              <a:noFill/>
            </a:ln>
            <a:effectLst>
              <a:outerShdw blurRad="25400" dist="25400" dir="5400000" algn="t"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2" dirty="0">
                <a:latin typeface="Calibri" panose="020F0502020204030204" pitchFamily="34" charset="0"/>
                <a:cs typeface="Calibri" panose="020F0502020204030204" pitchFamily="34" charset="0"/>
              </a:endParaRPr>
            </a:p>
          </p:txBody>
        </p:sp>
        <p:sp>
          <p:nvSpPr>
            <p:cNvPr id="50" name="Rectangle 49">
              <a:extLst>
                <a:ext uri="{FF2B5EF4-FFF2-40B4-BE49-F238E27FC236}">
                  <a16:creationId xmlns:a16="http://schemas.microsoft.com/office/drawing/2014/main" id="{9561CEDF-9464-4C14-850F-D595A02543F6}"/>
                </a:ext>
              </a:extLst>
            </p:cNvPr>
            <p:cNvSpPr/>
            <p:nvPr/>
          </p:nvSpPr>
          <p:spPr>
            <a:xfrm>
              <a:off x="8055123" y="3274161"/>
              <a:ext cx="1210291" cy="869686"/>
            </a:xfrm>
            <a:prstGeom prst="rect">
              <a:avLst/>
            </a:prstGeom>
            <a:gradFill flip="none" rotWithShape="1">
              <a:gsLst>
                <a:gs pos="100000">
                  <a:schemeClr val="tx1">
                    <a:lumMod val="50000"/>
                    <a:lumOff val="50000"/>
                    <a:alpha val="51000"/>
                  </a:schemeClr>
                </a:gs>
                <a:gs pos="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2" dirty="0">
                <a:latin typeface="Calibri" panose="020F0502020204030204" pitchFamily="34" charset="0"/>
                <a:cs typeface="Calibri" panose="020F0502020204030204" pitchFamily="34" charset="0"/>
              </a:endParaRPr>
            </a:p>
          </p:txBody>
        </p:sp>
        <p:sp>
          <p:nvSpPr>
            <p:cNvPr id="51" name="Right Arrow 39">
              <a:extLst>
                <a:ext uri="{FF2B5EF4-FFF2-40B4-BE49-F238E27FC236}">
                  <a16:creationId xmlns:a16="http://schemas.microsoft.com/office/drawing/2014/main" id="{82D0BACA-B329-406D-8208-63C4B4FD23D1}"/>
                </a:ext>
              </a:extLst>
            </p:cNvPr>
            <p:cNvSpPr/>
            <p:nvPr/>
          </p:nvSpPr>
          <p:spPr>
            <a:xfrm>
              <a:off x="7300496" y="3274161"/>
              <a:ext cx="2715041" cy="869686"/>
            </a:xfrm>
            <a:prstGeom prst="rightArrow">
              <a:avLst>
                <a:gd name="adj1" fmla="val 45000"/>
                <a:gd name="adj2" fmla="val 86667"/>
              </a:avLst>
            </a:prstGeom>
            <a:gradFill flip="none" rotWithShape="1">
              <a:gsLst>
                <a:gs pos="0">
                  <a:schemeClr val="tx1"/>
                </a:gs>
                <a:gs pos="30000">
                  <a:schemeClr val="tx1">
                    <a:lumMod val="50000"/>
                    <a:lumOff val="50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2" dirty="0">
                <a:latin typeface="Calibri" panose="020F0502020204030204" pitchFamily="34" charset="0"/>
                <a:cs typeface="Calibri" panose="020F0502020204030204" pitchFamily="34" charset="0"/>
              </a:endParaRPr>
            </a:p>
          </p:txBody>
        </p:sp>
        <p:sp>
          <p:nvSpPr>
            <p:cNvPr id="52" name="Rounded Rectangle 40">
              <a:extLst>
                <a:ext uri="{FF2B5EF4-FFF2-40B4-BE49-F238E27FC236}">
                  <a16:creationId xmlns:a16="http://schemas.microsoft.com/office/drawing/2014/main" id="{3773CB2A-DA40-4360-B6F3-B84CFF1F2382}"/>
                </a:ext>
              </a:extLst>
            </p:cNvPr>
            <p:cNvSpPr/>
            <p:nvPr/>
          </p:nvSpPr>
          <p:spPr>
            <a:xfrm rot="3720000">
              <a:off x="5869138" y="3554637"/>
              <a:ext cx="864228" cy="296676"/>
            </a:xfrm>
            <a:prstGeom prst="roundRect">
              <a:avLst>
                <a:gd name="adj" fmla="val 50000"/>
              </a:avLst>
            </a:prstGeom>
            <a:solidFill>
              <a:srgbClr val="1A7840"/>
            </a:solidFill>
            <a:ln>
              <a:noFill/>
            </a:ln>
            <a:effectLst>
              <a:outerShdw blurRad="63500" sx="102000" sy="102000" algn="ct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2" dirty="0">
                <a:latin typeface="Calibri" panose="020F0502020204030204" pitchFamily="34" charset="0"/>
                <a:cs typeface="Calibri" panose="020F0502020204030204" pitchFamily="34" charset="0"/>
              </a:endParaRPr>
            </a:p>
          </p:txBody>
        </p:sp>
        <p:sp>
          <p:nvSpPr>
            <p:cNvPr id="53" name="Rounded Rectangle 41">
              <a:extLst>
                <a:ext uri="{FF2B5EF4-FFF2-40B4-BE49-F238E27FC236}">
                  <a16:creationId xmlns:a16="http://schemas.microsoft.com/office/drawing/2014/main" id="{8917765F-0261-4189-A58B-75A8579237E4}"/>
                </a:ext>
              </a:extLst>
            </p:cNvPr>
            <p:cNvSpPr/>
            <p:nvPr/>
          </p:nvSpPr>
          <p:spPr>
            <a:xfrm rot="3720000">
              <a:off x="6200703" y="3554637"/>
              <a:ext cx="864228" cy="296676"/>
            </a:xfrm>
            <a:prstGeom prst="roundRect">
              <a:avLst>
                <a:gd name="adj" fmla="val 50000"/>
              </a:avLst>
            </a:prstGeom>
            <a:solidFill>
              <a:srgbClr val="C11511"/>
            </a:solidFill>
            <a:ln>
              <a:noFill/>
            </a:ln>
            <a:effectLst>
              <a:outerShdw blurRad="63500" sx="102000" sy="102000" algn="ct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2" dirty="0">
                <a:latin typeface="Calibri" panose="020F0502020204030204" pitchFamily="34" charset="0"/>
                <a:cs typeface="Calibri" panose="020F0502020204030204" pitchFamily="34" charset="0"/>
              </a:endParaRPr>
            </a:p>
          </p:txBody>
        </p:sp>
        <p:sp>
          <p:nvSpPr>
            <p:cNvPr id="54" name="Rounded Rectangle 42">
              <a:extLst>
                <a:ext uri="{FF2B5EF4-FFF2-40B4-BE49-F238E27FC236}">
                  <a16:creationId xmlns:a16="http://schemas.microsoft.com/office/drawing/2014/main" id="{649574A5-19B8-4A87-A873-8BB49AA697C8}"/>
                </a:ext>
              </a:extLst>
            </p:cNvPr>
            <p:cNvSpPr/>
            <p:nvPr/>
          </p:nvSpPr>
          <p:spPr>
            <a:xfrm rot="3720000">
              <a:off x="6534543" y="3554638"/>
              <a:ext cx="864228" cy="296676"/>
            </a:xfrm>
            <a:prstGeom prst="roundRect">
              <a:avLst>
                <a:gd name="adj" fmla="val 50000"/>
              </a:avLst>
            </a:prstGeom>
            <a:solidFill>
              <a:srgbClr val="EB7523"/>
            </a:solidFill>
            <a:ln>
              <a:noFill/>
            </a:ln>
            <a:effectLst>
              <a:outerShdw blurRad="63500" sx="102000" sy="102000" algn="ct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2" dirty="0">
                <a:latin typeface="Calibri" panose="020F0502020204030204" pitchFamily="34" charset="0"/>
                <a:cs typeface="Calibri" panose="020F0502020204030204" pitchFamily="34" charset="0"/>
              </a:endParaRPr>
            </a:p>
          </p:txBody>
        </p:sp>
        <p:sp>
          <p:nvSpPr>
            <p:cNvPr id="55" name="Rounded Rectangle 43">
              <a:extLst>
                <a:ext uri="{FF2B5EF4-FFF2-40B4-BE49-F238E27FC236}">
                  <a16:creationId xmlns:a16="http://schemas.microsoft.com/office/drawing/2014/main" id="{D1F95AF3-2189-4823-BAFE-039A65483442}"/>
                </a:ext>
              </a:extLst>
            </p:cNvPr>
            <p:cNvSpPr/>
            <p:nvPr/>
          </p:nvSpPr>
          <p:spPr>
            <a:xfrm rot="3720000">
              <a:off x="6872279" y="3554639"/>
              <a:ext cx="864228" cy="296676"/>
            </a:xfrm>
            <a:prstGeom prst="roundRect">
              <a:avLst>
                <a:gd name="adj" fmla="val 50000"/>
              </a:avLst>
            </a:prstGeom>
            <a:solidFill>
              <a:srgbClr val="6E4698"/>
            </a:solidFill>
            <a:ln>
              <a:noFill/>
            </a:ln>
            <a:effectLst>
              <a:outerShdw blurRad="63500" sx="102000" sy="102000" algn="ct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2" dirty="0">
                <a:latin typeface="Calibri" panose="020F0502020204030204" pitchFamily="34" charset="0"/>
                <a:cs typeface="Calibri" panose="020F0502020204030204" pitchFamily="34" charset="0"/>
              </a:endParaRPr>
            </a:p>
          </p:txBody>
        </p:sp>
      </p:grpSp>
      <p:sp>
        <p:nvSpPr>
          <p:cNvPr id="56" name="TextBox 55">
            <a:extLst>
              <a:ext uri="{FF2B5EF4-FFF2-40B4-BE49-F238E27FC236}">
                <a16:creationId xmlns:a16="http://schemas.microsoft.com/office/drawing/2014/main" id="{5FF8AE99-949A-49E5-8E98-56CE93F854CC}"/>
              </a:ext>
            </a:extLst>
          </p:cNvPr>
          <p:cNvSpPr txBox="1"/>
          <p:nvPr/>
        </p:nvSpPr>
        <p:spPr>
          <a:xfrm>
            <a:off x="7343714" y="2964690"/>
            <a:ext cx="1050224" cy="365036"/>
          </a:xfrm>
          <a:prstGeom prst="rect">
            <a:avLst/>
          </a:prstGeom>
          <a:noFill/>
        </p:spPr>
        <p:txBody>
          <a:bodyPr wrap="none" rtlCol="0" anchor="ctr">
            <a:spAutoFit/>
          </a:bodyPr>
          <a:lstStyle/>
          <a:p>
            <a:pPr algn="r"/>
            <a:r>
              <a:rPr lang="en-US" sz="1772" b="1" dirty="0">
                <a:solidFill>
                  <a:schemeClr val="bg1"/>
                </a:solidFill>
                <a:latin typeface="Calibri" panose="020F0502020204030204" pitchFamily="34" charset="0"/>
                <a:cs typeface="Calibri" panose="020F0502020204030204" pitchFamily="34" charset="0"/>
              </a:rPr>
              <a:t>Influence</a:t>
            </a:r>
          </a:p>
        </p:txBody>
      </p:sp>
      <p:sp>
        <p:nvSpPr>
          <p:cNvPr id="57" name="TextBox 56">
            <a:extLst>
              <a:ext uri="{FF2B5EF4-FFF2-40B4-BE49-F238E27FC236}">
                <a16:creationId xmlns:a16="http://schemas.microsoft.com/office/drawing/2014/main" id="{47C8A07F-12FC-412B-A058-7DE458EF18E2}"/>
              </a:ext>
            </a:extLst>
          </p:cNvPr>
          <p:cNvSpPr txBox="1"/>
          <p:nvPr/>
        </p:nvSpPr>
        <p:spPr>
          <a:xfrm>
            <a:off x="3099825" y="2306133"/>
            <a:ext cx="1713932" cy="365036"/>
          </a:xfrm>
          <a:prstGeom prst="rect">
            <a:avLst/>
          </a:prstGeom>
          <a:noFill/>
        </p:spPr>
        <p:txBody>
          <a:bodyPr wrap="none" rtlCol="0" anchor="ctr">
            <a:spAutoFit/>
          </a:bodyPr>
          <a:lstStyle/>
          <a:p>
            <a:pPr algn="ctr"/>
            <a:r>
              <a:rPr lang="en-US" sz="1772" b="1" dirty="0">
                <a:solidFill>
                  <a:schemeClr val="bg1"/>
                </a:solidFill>
                <a:latin typeface="Calibri" panose="020F0502020204030204" pitchFamily="34" charset="0"/>
                <a:cs typeface="Calibri" panose="020F0502020204030204" pitchFamily="34" charset="0"/>
              </a:rPr>
              <a:t>Problem Solving</a:t>
            </a:r>
          </a:p>
        </p:txBody>
      </p:sp>
      <p:sp>
        <p:nvSpPr>
          <p:cNvPr id="58" name="TextBox 57">
            <a:extLst>
              <a:ext uri="{FF2B5EF4-FFF2-40B4-BE49-F238E27FC236}">
                <a16:creationId xmlns:a16="http://schemas.microsoft.com/office/drawing/2014/main" id="{680F2D93-F779-4015-A620-E83E621A34EA}"/>
              </a:ext>
            </a:extLst>
          </p:cNvPr>
          <p:cNvSpPr txBox="1"/>
          <p:nvPr/>
        </p:nvSpPr>
        <p:spPr>
          <a:xfrm>
            <a:off x="3120761" y="3592522"/>
            <a:ext cx="1672061" cy="365036"/>
          </a:xfrm>
          <a:prstGeom prst="rect">
            <a:avLst/>
          </a:prstGeom>
          <a:noFill/>
        </p:spPr>
        <p:txBody>
          <a:bodyPr wrap="none" rtlCol="0" anchor="ctr">
            <a:spAutoFit/>
          </a:bodyPr>
          <a:lstStyle/>
          <a:p>
            <a:pPr algn="ctr"/>
            <a:r>
              <a:rPr lang="en-US" sz="1772" b="1" dirty="0">
                <a:solidFill>
                  <a:schemeClr val="bg1"/>
                </a:solidFill>
                <a:latin typeface="Calibri" panose="020F0502020204030204" pitchFamily="34" charset="0"/>
                <a:cs typeface="Calibri" panose="020F0502020204030204" pitchFamily="34" charset="0"/>
              </a:rPr>
              <a:t>Communication</a:t>
            </a:r>
          </a:p>
        </p:txBody>
      </p:sp>
      <p:sp>
        <p:nvSpPr>
          <p:cNvPr id="59" name="TextBox 58">
            <a:extLst>
              <a:ext uri="{FF2B5EF4-FFF2-40B4-BE49-F238E27FC236}">
                <a16:creationId xmlns:a16="http://schemas.microsoft.com/office/drawing/2014/main" id="{AA8BA6A3-489E-4B4A-8D30-B1B457F9452D}"/>
              </a:ext>
            </a:extLst>
          </p:cNvPr>
          <p:cNvSpPr txBox="1"/>
          <p:nvPr/>
        </p:nvSpPr>
        <p:spPr>
          <a:xfrm>
            <a:off x="3414814" y="1655392"/>
            <a:ext cx="1083951" cy="365036"/>
          </a:xfrm>
          <a:prstGeom prst="rect">
            <a:avLst/>
          </a:prstGeom>
          <a:noFill/>
        </p:spPr>
        <p:txBody>
          <a:bodyPr wrap="none" rtlCol="0" anchor="ctr">
            <a:spAutoFit/>
          </a:bodyPr>
          <a:lstStyle/>
          <a:p>
            <a:pPr algn="ctr"/>
            <a:r>
              <a:rPr lang="en-US" sz="1772" b="1" dirty="0">
                <a:solidFill>
                  <a:schemeClr val="bg1"/>
                </a:solidFill>
                <a:latin typeface="Calibri" panose="020F0502020204030204" pitchFamily="34" charset="0"/>
                <a:cs typeface="Calibri" panose="020F0502020204030204" pitchFamily="34" charset="0"/>
              </a:rPr>
              <a:t>Authority</a:t>
            </a:r>
          </a:p>
        </p:txBody>
      </p:sp>
      <p:sp>
        <p:nvSpPr>
          <p:cNvPr id="60" name="TextBox 59">
            <a:extLst>
              <a:ext uri="{FF2B5EF4-FFF2-40B4-BE49-F238E27FC236}">
                <a16:creationId xmlns:a16="http://schemas.microsoft.com/office/drawing/2014/main" id="{435E6B2C-A1BD-46FC-B6FE-74EEA2909D3C}"/>
              </a:ext>
            </a:extLst>
          </p:cNvPr>
          <p:cNvSpPr txBox="1"/>
          <p:nvPr/>
        </p:nvSpPr>
        <p:spPr>
          <a:xfrm>
            <a:off x="3280963" y="4248811"/>
            <a:ext cx="1351652" cy="365036"/>
          </a:xfrm>
          <a:prstGeom prst="rect">
            <a:avLst/>
          </a:prstGeom>
          <a:noFill/>
        </p:spPr>
        <p:txBody>
          <a:bodyPr wrap="none" rtlCol="0" anchor="ctr">
            <a:spAutoFit/>
          </a:bodyPr>
          <a:lstStyle/>
          <a:p>
            <a:pPr algn="ctr"/>
            <a:r>
              <a:rPr lang="en-US" sz="1772" b="1" dirty="0">
                <a:solidFill>
                  <a:schemeClr val="bg1"/>
                </a:solidFill>
                <a:latin typeface="Calibri" panose="020F0502020204030204" pitchFamily="34" charset="0"/>
                <a:cs typeface="Calibri" panose="020F0502020204030204" pitchFamily="34" charset="0"/>
              </a:rPr>
              <a:t>Cooperation</a:t>
            </a:r>
          </a:p>
        </p:txBody>
      </p:sp>
      <p:sp>
        <p:nvSpPr>
          <p:cNvPr id="61" name="TextBox 60">
            <a:extLst>
              <a:ext uri="{FF2B5EF4-FFF2-40B4-BE49-F238E27FC236}">
                <a16:creationId xmlns:a16="http://schemas.microsoft.com/office/drawing/2014/main" id="{A6298586-0405-45C4-90BF-697EEC0573B8}"/>
              </a:ext>
            </a:extLst>
          </p:cNvPr>
          <p:cNvSpPr txBox="1"/>
          <p:nvPr/>
        </p:nvSpPr>
        <p:spPr>
          <a:xfrm>
            <a:off x="735247" y="1651461"/>
            <a:ext cx="2067358" cy="295875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spcBef>
                <a:spcPts val="2953"/>
              </a:spcBef>
            </a:pPr>
            <a:r>
              <a:rPr lang="en-US" sz="1969" dirty="0"/>
              <a:t>Dominance</a:t>
            </a:r>
          </a:p>
          <a:p>
            <a:pPr algn="r">
              <a:spcBef>
                <a:spcPts val="2953"/>
              </a:spcBef>
            </a:pPr>
            <a:r>
              <a:rPr lang="en-US" sz="1969" dirty="0"/>
              <a:t>Conscientiousness</a:t>
            </a:r>
          </a:p>
          <a:p>
            <a:pPr algn="r">
              <a:spcBef>
                <a:spcPts val="6891"/>
              </a:spcBef>
            </a:pPr>
            <a:r>
              <a:rPr lang="en-US" sz="1969" dirty="0"/>
              <a:t>Influence</a:t>
            </a:r>
          </a:p>
          <a:p>
            <a:pPr algn="r">
              <a:spcBef>
                <a:spcPts val="2953"/>
              </a:spcBef>
            </a:pPr>
            <a:r>
              <a:rPr lang="en-US" sz="1969" dirty="0"/>
              <a:t>Steadiness </a:t>
            </a:r>
          </a:p>
        </p:txBody>
      </p:sp>
      <p:sp>
        <p:nvSpPr>
          <p:cNvPr id="5" name="Footer Placeholder 4">
            <a:extLst>
              <a:ext uri="{FF2B5EF4-FFF2-40B4-BE49-F238E27FC236}">
                <a16:creationId xmlns:a16="http://schemas.microsoft.com/office/drawing/2014/main" id="{A2425917-DA5B-47DD-89DF-465C2540B627}"/>
              </a:ext>
            </a:extLst>
          </p:cNvPr>
          <p:cNvSpPr>
            <a:spLocks noGrp="1"/>
          </p:cNvSpPr>
          <p:nvPr>
            <p:ph type="ftr" sz="quarter" idx="3"/>
          </p:nvPr>
        </p:nvSpPr>
        <p:spPr/>
        <p:txBody>
          <a:bodyPr/>
          <a:lstStyle/>
          <a:p>
            <a:r>
              <a:rPr lang="en-US" dirty="0"/>
              <a:t>Boyd</a:t>
            </a:r>
          </a:p>
        </p:txBody>
      </p:sp>
      <p:sp>
        <p:nvSpPr>
          <p:cNvPr id="6" name="Slide Number Placeholder 5">
            <a:extLst>
              <a:ext uri="{FF2B5EF4-FFF2-40B4-BE49-F238E27FC236}">
                <a16:creationId xmlns:a16="http://schemas.microsoft.com/office/drawing/2014/main" id="{E8E75F2C-984F-4042-A5BB-C3FD8B8776AF}"/>
              </a:ext>
            </a:extLst>
          </p:cNvPr>
          <p:cNvSpPr>
            <a:spLocks noGrp="1"/>
          </p:cNvSpPr>
          <p:nvPr>
            <p:ph type="sldNum" sz="quarter" idx="4"/>
          </p:nvPr>
        </p:nvSpPr>
        <p:spPr/>
        <p:txBody>
          <a:bodyPr/>
          <a:lstStyle/>
          <a:p>
            <a:pPr>
              <a:defRPr/>
            </a:pPr>
            <a:r>
              <a:rPr lang="en-US" dirty="0"/>
              <a:t>-</a:t>
            </a:r>
            <a:fld id="{9FF9BB60-2530-4163-9D90-3A57CD354123}" type="slidenum">
              <a:rPr lang="en-US" smtClean="0"/>
              <a:pPr>
                <a:defRPr/>
              </a:pPr>
              <a:t>12</a:t>
            </a:fld>
            <a:endParaRPr lang="en-US" dirty="0"/>
          </a:p>
        </p:txBody>
      </p:sp>
    </p:spTree>
    <p:extLst>
      <p:ext uri="{BB962C8B-B14F-4D97-AF65-F5344CB8AC3E}">
        <p14:creationId xmlns:p14="http://schemas.microsoft.com/office/powerpoint/2010/main" val="1539859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Authority (Power) in Organizations</a:t>
            </a:r>
          </a:p>
        </p:txBody>
      </p:sp>
      <p:graphicFrame>
        <p:nvGraphicFramePr>
          <p:cNvPr id="5" name="Diagram 4"/>
          <p:cNvGraphicFramePr/>
          <p:nvPr/>
        </p:nvGraphicFramePr>
        <p:xfrm>
          <a:off x="457200" y="1828800"/>
          <a:ext cx="8290168" cy="3641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1"/>
          <p:cNvSpPr>
            <a:spLocks noChangeArrowheads="1"/>
          </p:cNvSpPr>
          <p:nvPr/>
        </p:nvSpPr>
        <p:spPr bwMode="auto">
          <a:xfrm>
            <a:off x="1552450" y="6009873"/>
            <a:ext cx="7194918" cy="2385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328613" algn="l"/>
              </a:tabLst>
              <a:defRPr>
                <a:solidFill>
                  <a:schemeClr val="tx1"/>
                </a:solidFill>
                <a:latin typeface="Arial" panose="020B0604020202020204" pitchFamily="34" charset="0"/>
              </a:defRPr>
            </a:lvl1pPr>
            <a:lvl2pPr eaLnBrk="0" fontAlgn="base" hangingPunct="0">
              <a:spcBef>
                <a:spcPct val="0"/>
              </a:spcBef>
              <a:spcAft>
                <a:spcPct val="0"/>
              </a:spcAft>
              <a:tabLst>
                <a:tab pos="328613" algn="l"/>
              </a:tabLst>
              <a:defRPr>
                <a:solidFill>
                  <a:schemeClr val="tx1"/>
                </a:solidFill>
                <a:latin typeface="Arial" panose="020B0604020202020204" pitchFamily="34" charset="0"/>
              </a:defRPr>
            </a:lvl2pPr>
            <a:lvl3pPr eaLnBrk="0" fontAlgn="base" hangingPunct="0">
              <a:spcBef>
                <a:spcPct val="0"/>
              </a:spcBef>
              <a:spcAft>
                <a:spcPct val="0"/>
              </a:spcAft>
              <a:tabLst>
                <a:tab pos="328613" algn="l"/>
              </a:tabLst>
              <a:defRPr>
                <a:solidFill>
                  <a:schemeClr val="tx1"/>
                </a:solidFill>
                <a:latin typeface="Arial" panose="020B0604020202020204" pitchFamily="34" charset="0"/>
              </a:defRPr>
            </a:lvl3pPr>
            <a:lvl4pPr eaLnBrk="0" fontAlgn="base" hangingPunct="0">
              <a:spcBef>
                <a:spcPct val="0"/>
              </a:spcBef>
              <a:spcAft>
                <a:spcPct val="0"/>
              </a:spcAft>
              <a:tabLst>
                <a:tab pos="328613" algn="l"/>
              </a:tabLst>
              <a:defRPr>
                <a:solidFill>
                  <a:schemeClr val="tx1"/>
                </a:solidFill>
                <a:latin typeface="Arial" panose="020B0604020202020204" pitchFamily="34" charset="0"/>
              </a:defRPr>
            </a:lvl4pPr>
            <a:lvl5pPr eaLnBrk="0" fontAlgn="base" hangingPunct="0">
              <a:spcBef>
                <a:spcPct val="0"/>
              </a:spcBef>
              <a:spcAft>
                <a:spcPct val="0"/>
              </a:spcAft>
              <a:tabLst>
                <a:tab pos="328613" algn="l"/>
              </a:tabLst>
              <a:defRPr>
                <a:solidFill>
                  <a:schemeClr val="tx1"/>
                </a:solidFill>
                <a:latin typeface="Arial" panose="020B0604020202020204" pitchFamily="34" charset="0"/>
              </a:defRPr>
            </a:lvl5pPr>
            <a:lvl6pPr eaLnBrk="0" fontAlgn="base" hangingPunct="0">
              <a:spcBef>
                <a:spcPct val="0"/>
              </a:spcBef>
              <a:spcAft>
                <a:spcPct val="0"/>
              </a:spcAft>
              <a:tabLst>
                <a:tab pos="328613" algn="l"/>
              </a:tabLst>
              <a:defRPr>
                <a:solidFill>
                  <a:schemeClr val="tx1"/>
                </a:solidFill>
                <a:latin typeface="Arial" panose="020B0604020202020204" pitchFamily="34" charset="0"/>
              </a:defRPr>
            </a:lvl6pPr>
            <a:lvl7pPr eaLnBrk="0" fontAlgn="base" hangingPunct="0">
              <a:spcBef>
                <a:spcPct val="0"/>
              </a:spcBef>
              <a:spcAft>
                <a:spcPct val="0"/>
              </a:spcAft>
              <a:tabLst>
                <a:tab pos="328613" algn="l"/>
              </a:tabLst>
              <a:defRPr>
                <a:solidFill>
                  <a:schemeClr val="tx1"/>
                </a:solidFill>
                <a:latin typeface="Arial" panose="020B0604020202020204" pitchFamily="34" charset="0"/>
              </a:defRPr>
            </a:lvl7pPr>
            <a:lvl8pPr eaLnBrk="0" fontAlgn="base" hangingPunct="0">
              <a:spcBef>
                <a:spcPct val="0"/>
              </a:spcBef>
              <a:spcAft>
                <a:spcPct val="0"/>
              </a:spcAft>
              <a:tabLst>
                <a:tab pos="328613" algn="l"/>
              </a:tabLst>
              <a:defRPr>
                <a:solidFill>
                  <a:schemeClr val="tx1"/>
                </a:solidFill>
                <a:latin typeface="Arial" panose="020B0604020202020204" pitchFamily="34" charset="0"/>
              </a:defRPr>
            </a:lvl8pPr>
            <a:lvl9pPr eaLnBrk="0" fontAlgn="base" hangingPunct="0">
              <a:spcBef>
                <a:spcPct val="0"/>
              </a:spcBef>
              <a:spcAft>
                <a:spcPct val="0"/>
              </a:spcAft>
              <a:tabLst>
                <a:tab pos="328613" algn="l"/>
              </a:tabLst>
              <a:defRPr>
                <a:solidFill>
                  <a:schemeClr val="tx1"/>
                </a:solidFill>
                <a:latin typeface="Arial" panose="020B0604020202020204" pitchFamily="34" charset="0"/>
              </a:defRPr>
            </a:lvl9pPr>
          </a:lstStyle>
          <a:p>
            <a:pPr defTabSz="685800">
              <a:tabLst>
                <a:tab pos="246460" algn="l"/>
              </a:tabLst>
            </a:pPr>
            <a:r>
              <a:rPr lang="en-US" altLang="en-US" sz="1100" dirty="0">
                <a:latin typeface="Calibri" panose="020F0502020204030204" pitchFamily="34" charset="0"/>
                <a:ea typeface="Times New Roman" panose="02020603050405020304" pitchFamily="18" charset="0"/>
              </a:rPr>
              <a:t>Pfeffer, Jeffrey (1994). </a:t>
            </a:r>
            <a:r>
              <a:rPr lang="en-US" altLang="en-US" sz="1100" i="1" dirty="0">
                <a:latin typeface="Calibri" panose="020F0502020204030204" pitchFamily="34" charset="0"/>
                <a:ea typeface="Times New Roman" panose="02020603050405020304" pitchFamily="18" charset="0"/>
              </a:rPr>
              <a:t>Managing with power: Politics and influence in organizations</a:t>
            </a:r>
            <a:r>
              <a:rPr lang="en-US" altLang="en-US" sz="1100" dirty="0">
                <a:latin typeface="Calibri" panose="020F0502020204030204" pitchFamily="34" charset="0"/>
                <a:ea typeface="Times New Roman" panose="02020603050405020304" pitchFamily="18" charset="0"/>
              </a:rPr>
              <a:t>, Boston: Harvard Business School Press</a:t>
            </a:r>
            <a:endParaRPr lang="en-US" altLang="en-US" sz="1800" dirty="0">
              <a:latin typeface="Calibri" panose="020F0502020204030204" pitchFamily="34" charset="0"/>
            </a:endParaRPr>
          </a:p>
        </p:txBody>
      </p:sp>
      <p:sp>
        <p:nvSpPr>
          <p:cNvPr id="7" name="Footer Placeholder 6">
            <a:extLst>
              <a:ext uri="{FF2B5EF4-FFF2-40B4-BE49-F238E27FC236}">
                <a16:creationId xmlns:a16="http://schemas.microsoft.com/office/drawing/2014/main" id="{02C7A272-F0FA-4B9F-B248-90943FD22067}"/>
              </a:ext>
            </a:extLst>
          </p:cNvPr>
          <p:cNvSpPr>
            <a:spLocks noGrp="1"/>
          </p:cNvSpPr>
          <p:nvPr>
            <p:ph type="ftr" sz="quarter" idx="3"/>
          </p:nvPr>
        </p:nvSpPr>
        <p:spPr/>
        <p:txBody>
          <a:bodyPr/>
          <a:lstStyle/>
          <a:p>
            <a:r>
              <a:rPr lang="en-US" dirty="0"/>
              <a:t>Boyd</a:t>
            </a:r>
          </a:p>
        </p:txBody>
      </p:sp>
      <p:sp>
        <p:nvSpPr>
          <p:cNvPr id="8" name="Slide Number Placeholder 7">
            <a:extLst>
              <a:ext uri="{FF2B5EF4-FFF2-40B4-BE49-F238E27FC236}">
                <a16:creationId xmlns:a16="http://schemas.microsoft.com/office/drawing/2014/main" id="{FC744BDA-981A-45AA-89D8-BE5F59423AC7}"/>
              </a:ext>
            </a:extLst>
          </p:cNvPr>
          <p:cNvSpPr>
            <a:spLocks noGrp="1"/>
          </p:cNvSpPr>
          <p:nvPr>
            <p:ph type="sldNum" sz="quarter" idx="4"/>
          </p:nvPr>
        </p:nvSpPr>
        <p:spPr/>
        <p:txBody>
          <a:bodyPr/>
          <a:lstStyle/>
          <a:p>
            <a:pPr>
              <a:defRPr/>
            </a:pPr>
            <a:r>
              <a:rPr lang="en-US" dirty="0"/>
              <a:t>-</a:t>
            </a:r>
            <a:fld id="{68BAC362-590A-4AC5-A966-61F167B5022F}" type="slidenum">
              <a:rPr lang="en-US" smtClean="0"/>
              <a:pPr>
                <a:defRPr/>
              </a:pPr>
              <a:t>13</a:t>
            </a:fld>
            <a:endParaRPr lang="en-US" dirty="0"/>
          </a:p>
        </p:txBody>
      </p:sp>
    </p:spTree>
    <p:extLst>
      <p:ext uri="{BB962C8B-B14F-4D97-AF65-F5344CB8AC3E}">
        <p14:creationId xmlns:p14="http://schemas.microsoft.com/office/powerpoint/2010/main" val="4253723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to Enhance Your Authority</a:t>
            </a:r>
          </a:p>
        </p:txBody>
      </p:sp>
      <p:sp>
        <p:nvSpPr>
          <p:cNvPr id="4" name="Text Placeholder 3"/>
          <p:cNvSpPr>
            <a:spLocks noGrp="1"/>
          </p:cNvSpPr>
          <p:nvPr>
            <p:ph sz="half" idx="1"/>
          </p:nvPr>
        </p:nvSpPr>
        <p:spPr/>
        <p:txBody>
          <a:bodyPr/>
          <a:lstStyle/>
          <a:p>
            <a:r>
              <a:rPr lang="en-US" dirty="0"/>
              <a:t>Maintain awareness of what's going on</a:t>
            </a:r>
          </a:p>
          <a:p>
            <a:r>
              <a:rPr lang="en-US" dirty="0"/>
              <a:t>Develop transferrable skills</a:t>
            </a:r>
          </a:p>
          <a:p>
            <a:r>
              <a:rPr lang="en-US" dirty="0"/>
              <a:t>Develop a strong personal brand image</a:t>
            </a:r>
          </a:p>
          <a:p>
            <a:r>
              <a:rPr lang="en-US" dirty="0"/>
              <a:t>Enhance your reputation</a:t>
            </a:r>
          </a:p>
          <a:p>
            <a:r>
              <a:rPr lang="en-US" dirty="0"/>
              <a:t>Build good working relationships</a:t>
            </a:r>
          </a:p>
          <a:p>
            <a:r>
              <a:rPr lang="en-US" dirty="0"/>
              <a:t>Focus on what you can change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746" y="1809018"/>
            <a:ext cx="3239437" cy="3982914"/>
          </a:xfrm>
          <a:prstGeom prst="rect">
            <a:avLst/>
          </a:prstGeom>
          <a:ln>
            <a:noFill/>
          </a:ln>
          <a:effectLst>
            <a:outerShdw blurRad="292100" dist="139700" dir="2700000" algn="tl" rotWithShape="0">
              <a:srgbClr val="333333">
                <a:alpha val="65000"/>
              </a:srgbClr>
            </a:outerShdw>
          </a:effectLst>
        </p:spPr>
      </p:pic>
      <p:sp>
        <p:nvSpPr>
          <p:cNvPr id="7" name="Footer Placeholder 6">
            <a:extLst>
              <a:ext uri="{FF2B5EF4-FFF2-40B4-BE49-F238E27FC236}">
                <a16:creationId xmlns:a16="http://schemas.microsoft.com/office/drawing/2014/main" id="{84669D13-F3D9-40D2-B82D-8CEE4DAA9BEA}"/>
              </a:ext>
            </a:extLst>
          </p:cNvPr>
          <p:cNvSpPr>
            <a:spLocks noGrp="1"/>
          </p:cNvSpPr>
          <p:nvPr>
            <p:ph type="ftr" sz="quarter" idx="3"/>
          </p:nvPr>
        </p:nvSpPr>
        <p:spPr/>
        <p:txBody>
          <a:bodyPr/>
          <a:lstStyle/>
          <a:p>
            <a:r>
              <a:rPr lang="en-US" dirty="0"/>
              <a:t>Boyd</a:t>
            </a:r>
          </a:p>
        </p:txBody>
      </p:sp>
      <p:sp>
        <p:nvSpPr>
          <p:cNvPr id="8" name="Slide Number Placeholder 7">
            <a:extLst>
              <a:ext uri="{FF2B5EF4-FFF2-40B4-BE49-F238E27FC236}">
                <a16:creationId xmlns:a16="http://schemas.microsoft.com/office/drawing/2014/main" id="{5F7F8DBA-AFF4-42C9-9C3A-B517F3F3C937}"/>
              </a:ext>
            </a:extLst>
          </p:cNvPr>
          <p:cNvSpPr>
            <a:spLocks noGrp="1"/>
          </p:cNvSpPr>
          <p:nvPr>
            <p:ph type="sldNum" sz="quarter" idx="4"/>
          </p:nvPr>
        </p:nvSpPr>
        <p:spPr/>
        <p:txBody>
          <a:bodyPr/>
          <a:lstStyle/>
          <a:p>
            <a:pPr>
              <a:defRPr/>
            </a:pPr>
            <a:r>
              <a:rPr lang="en-US" dirty="0"/>
              <a:t>-</a:t>
            </a:r>
            <a:fld id="{9E9A7E90-1EA8-4E14-9E2C-976ADCD59616}" type="slidenum">
              <a:rPr lang="en-US" smtClean="0"/>
              <a:pPr>
                <a:defRPr/>
              </a:pPr>
              <a:t>14</a:t>
            </a:fld>
            <a:endParaRPr lang="en-US" dirty="0"/>
          </a:p>
        </p:txBody>
      </p:sp>
    </p:spTree>
    <p:extLst>
      <p:ext uri="{BB962C8B-B14F-4D97-AF65-F5344CB8AC3E}">
        <p14:creationId xmlns:p14="http://schemas.microsoft.com/office/powerpoint/2010/main" val="865858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1E628-69B5-44ED-BFBA-19BCCA3BBE91}"/>
              </a:ext>
            </a:extLst>
          </p:cNvPr>
          <p:cNvSpPr>
            <a:spLocks noGrp="1"/>
          </p:cNvSpPr>
          <p:nvPr>
            <p:ph type="title"/>
          </p:nvPr>
        </p:nvSpPr>
        <p:spPr/>
        <p:txBody>
          <a:bodyPr/>
          <a:lstStyle/>
          <a:p>
            <a:r>
              <a:rPr lang="en-US" dirty="0"/>
              <a:t>Identifying The Problem – Ask The Right Questions</a:t>
            </a:r>
          </a:p>
        </p:txBody>
      </p:sp>
      <p:sp>
        <p:nvSpPr>
          <p:cNvPr id="5" name="Content Placeholder 4">
            <a:extLst>
              <a:ext uri="{FF2B5EF4-FFF2-40B4-BE49-F238E27FC236}">
                <a16:creationId xmlns:a16="http://schemas.microsoft.com/office/drawing/2014/main" id="{0372E4CB-209D-4C1A-AFF9-8F8A59CCFB08}"/>
              </a:ext>
            </a:extLst>
          </p:cNvPr>
          <p:cNvSpPr>
            <a:spLocks noGrp="1"/>
          </p:cNvSpPr>
          <p:nvPr>
            <p:ph idx="1"/>
          </p:nvPr>
        </p:nvSpPr>
        <p:spPr/>
        <p:txBody>
          <a:bodyPr/>
          <a:lstStyle/>
          <a:p>
            <a:r>
              <a:rPr lang="en-US" dirty="0"/>
              <a:t>Problem: </a:t>
            </a:r>
          </a:p>
          <a:p>
            <a:pPr lvl="1"/>
            <a:r>
              <a:rPr lang="en-US" dirty="0"/>
              <a:t>Define the problem </a:t>
            </a:r>
          </a:p>
          <a:p>
            <a:pPr lvl="1"/>
            <a:r>
              <a:rPr lang="en-US" dirty="0"/>
              <a:t>Five Whys method</a:t>
            </a:r>
          </a:p>
          <a:p>
            <a:r>
              <a:rPr lang="en-US" dirty="0"/>
              <a:t>Scope: </a:t>
            </a:r>
          </a:p>
          <a:p>
            <a:pPr lvl="1"/>
            <a:r>
              <a:rPr lang="en-US" dirty="0"/>
              <a:t>How important is this problem? </a:t>
            </a:r>
          </a:p>
          <a:p>
            <a:pPr lvl="1"/>
            <a:r>
              <a:rPr lang="en-US" dirty="0"/>
              <a:t>How deep does it go? </a:t>
            </a:r>
          </a:p>
          <a:p>
            <a:r>
              <a:rPr lang="en-US" dirty="0"/>
              <a:t>Consequence: </a:t>
            </a:r>
          </a:p>
          <a:p>
            <a:pPr lvl="1"/>
            <a:r>
              <a:rPr lang="en-US" dirty="0"/>
              <a:t>What are the consequences of solving/not solving this problem? </a:t>
            </a:r>
          </a:p>
          <a:p>
            <a:pPr lvl="1"/>
            <a:r>
              <a:rPr lang="en-US" dirty="0"/>
              <a:t>What is the impact on my organization or myself? </a:t>
            </a:r>
          </a:p>
          <a:p>
            <a:pPr lvl="1"/>
            <a:r>
              <a:rPr lang="en-US" dirty="0"/>
              <a:t>What’s the worst that can happen?</a:t>
            </a:r>
          </a:p>
          <a:p>
            <a:r>
              <a:rPr lang="en-US" dirty="0"/>
              <a:t>Reward:</a:t>
            </a:r>
          </a:p>
          <a:p>
            <a:pPr lvl="1"/>
            <a:r>
              <a:rPr lang="en-US" dirty="0"/>
              <a:t>Is this problem worth solving? </a:t>
            </a:r>
          </a:p>
        </p:txBody>
      </p:sp>
      <p:pic>
        <p:nvPicPr>
          <p:cNvPr id="12" name="Picture 11">
            <a:extLst>
              <a:ext uri="{FF2B5EF4-FFF2-40B4-BE49-F238E27FC236}">
                <a16:creationId xmlns:a16="http://schemas.microsoft.com/office/drawing/2014/main" id="{420FB47E-A156-412D-8A02-DC0CFA494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8771" y="1219200"/>
            <a:ext cx="3578029" cy="2637587"/>
          </a:xfrm>
          <a:prstGeom prst="rect">
            <a:avLst/>
          </a:prstGeom>
        </p:spPr>
      </p:pic>
      <p:sp>
        <p:nvSpPr>
          <p:cNvPr id="6" name="Footer Placeholder 5"/>
          <p:cNvSpPr>
            <a:spLocks noGrp="1"/>
          </p:cNvSpPr>
          <p:nvPr>
            <p:ph type="ftr" sz="quarter" idx="3"/>
          </p:nvPr>
        </p:nvSpPr>
        <p:spPr/>
        <p:txBody>
          <a:bodyPr/>
          <a:lstStyle/>
          <a:p>
            <a:r>
              <a:rPr lang="en-US" dirty="0"/>
              <a:t>Boyd</a:t>
            </a:r>
          </a:p>
        </p:txBody>
      </p:sp>
      <p:sp>
        <p:nvSpPr>
          <p:cNvPr id="7" name="Slide Number Placeholder 6"/>
          <p:cNvSpPr>
            <a:spLocks noGrp="1"/>
          </p:cNvSpPr>
          <p:nvPr>
            <p:ph type="sldNum" sz="quarter" idx="4"/>
          </p:nvPr>
        </p:nvSpPr>
        <p:spPr/>
        <p:txBody>
          <a:bodyPr/>
          <a:lstStyle/>
          <a:p>
            <a:pPr>
              <a:defRPr/>
            </a:pPr>
            <a:r>
              <a:rPr lang="en-US" dirty="0"/>
              <a:t>-</a:t>
            </a:r>
            <a:fld id="{546FFDF1-D303-4C47-914B-F273200D88F1}" type="slidenum">
              <a:rPr lang="en-US" smtClean="0"/>
              <a:pPr>
                <a:defRPr/>
              </a:pPr>
              <a:t>15</a:t>
            </a:fld>
            <a:endParaRPr lang="en-US" dirty="0"/>
          </a:p>
        </p:txBody>
      </p:sp>
    </p:spTree>
    <p:extLst>
      <p:ext uri="{BB962C8B-B14F-4D97-AF65-F5344CB8AC3E}">
        <p14:creationId xmlns:p14="http://schemas.microsoft.com/office/powerpoint/2010/main" val="1508808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E1FFB-2ED4-42A3-83DB-69ED24D5D706}"/>
              </a:ext>
            </a:extLst>
          </p:cNvPr>
          <p:cNvSpPr>
            <a:spLocks noGrp="1"/>
          </p:cNvSpPr>
          <p:nvPr>
            <p:ph type="title"/>
          </p:nvPr>
        </p:nvSpPr>
        <p:spPr/>
        <p:txBody>
          <a:bodyPr/>
          <a:lstStyle/>
          <a:p>
            <a:r>
              <a:rPr lang="en-US" dirty="0"/>
              <a:t>Ways to Enhance Your Problem-Solving Skills</a:t>
            </a:r>
          </a:p>
        </p:txBody>
      </p:sp>
      <p:sp>
        <p:nvSpPr>
          <p:cNvPr id="3" name="Content Placeholder 2">
            <a:extLst>
              <a:ext uri="{FF2B5EF4-FFF2-40B4-BE49-F238E27FC236}">
                <a16:creationId xmlns:a16="http://schemas.microsoft.com/office/drawing/2014/main" id="{1ABA2DD8-BCE8-4595-A715-DCDAA187AAAB}"/>
              </a:ext>
            </a:extLst>
          </p:cNvPr>
          <p:cNvSpPr>
            <a:spLocks noGrp="1"/>
          </p:cNvSpPr>
          <p:nvPr>
            <p:ph idx="1"/>
          </p:nvPr>
        </p:nvSpPr>
        <p:spPr/>
        <p:txBody>
          <a:bodyPr/>
          <a:lstStyle/>
          <a:p>
            <a:r>
              <a:rPr lang="en-US" dirty="0"/>
              <a:t>Transparent communication</a:t>
            </a:r>
          </a:p>
          <a:p>
            <a:r>
              <a:rPr lang="en-US" dirty="0"/>
              <a:t>Break down silos</a:t>
            </a:r>
          </a:p>
          <a:p>
            <a:r>
              <a:rPr lang="en-US" dirty="0"/>
              <a:t>Cultivate open-minded people</a:t>
            </a:r>
          </a:p>
          <a:p>
            <a:r>
              <a:rPr lang="en-US" dirty="0"/>
              <a:t>Understand everyone’s interests</a:t>
            </a:r>
          </a:p>
          <a:p>
            <a:r>
              <a:rPr lang="en-US" dirty="0"/>
              <a:t>Build a solid foundational strategy</a:t>
            </a:r>
          </a:p>
          <a:p>
            <a:r>
              <a:rPr lang="en-US" dirty="0"/>
              <a:t>Chip away at the mountain</a:t>
            </a:r>
          </a:p>
          <a:p>
            <a:r>
              <a:rPr lang="en-US" dirty="0"/>
              <a:t>Be conscious of capacity and timing</a:t>
            </a:r>
          </a:p>
        </p:txBody>
      </p:sp>
      <p:pic>
        <p:nvPicPr>
          <p:cNvPr id="12" name="Picture 11">
            <a:extLst>
              <a:ext uri="{FF2B5EF4-FFF2-40B4-BE49-F238E27FC236}">
                <a16:creationId xmlns:a16="http://schemas.microsoft.com/office/drawing/2014/main" id="{6D9AA046-16DE-4903-8B23-DE064E517B32}"/>
              </a:ext>
            </a:extLst>
          </p:cNvPr>
          <p:cNvPicPr>
            <a:picLocks noChangeAspect="1"/>
          </p:cNvPicPr>
          <p:nvPr/>
        </p:nvPicPr>
        <p:blipFill>
          <a:blip r:embed="rId3"/>
          <a:stretch>
            <a:fillRect/>
          </a:stretch>
        </p:blipFill>
        <p:spPr>
          <a:xfrm>
            <a:off x="5134707" y="1219199"/>
            <a:ext cx="3818636" cy="3863695"/>
          </a:xfrm>
          <a:prstGeom prst="rect">
            <a:avLst/>
          </a:prstGeom>
        </p:spPr>
      </p:pic>
      <p:sp>
        <p:nvSpPr>
          <p:cNvPr id="4" name="Footer Placeholder 3">
            <a:extLst>
              <a:ext uri="{FF2B5EF4-FFF2-40B4-BE49-F238E27FC236}">
                <a16:creationId xmlns:a16="http://schemas.microsoft.com/office/drawing/2014/main" id="{DA5FDD2C-67E9-4010-88E1-8DBCC2FB2E27}"/>
              </a:ext>
            </a:extLst>
          </p:cNvPr>
          <p:cNvSpPr>
            <a:spLocks noGrp="1"/>
          </p:cNvSpPr>
          <p:nvPr>
            <p:ph type="ftr" sz="quarter" idx="3"/>
          </p:nvPr>
        </p:nvSpPr>
        <p:spPr/>
        <p:txBody>
          <a:bodyPr/>
          <a:lstStyle/>
          <a:p>
            <a:r>
              <a:rPr lang="en-US" dirty="0"/>
              <a:t>Boyd</a:t>
            </a:r>
          </a:p>
        </p:txBody>
      </p:sp>
      <p:sp>
        <p:nvSpPr>
          <p:cNvPr id="5" name="Slide Number Placeholder 4">
            <a:extLst>
              <a:ext uri="{FF2B5EF4-FFF2-40B4-BE49-F238E27FC236}">
                <a16:creationId xmlns:a16="http://schemas.microsoft.com/office/drawing/2014/main" id="{FEA8D4DC-B726-4D4D-BCB6-F60BB70AD6C1}"/>
              </a:ext>
            </a:extLst>
          </p:cNvPr>
          <p:cNvSpPr>
            <a:spLocks noGrp="1"/>
          </p:cNvSpPr>
          <p:nvPr>
            <p:ph type="sldNum" sz="quarter" idx="4"/>
          </p:nvPr>
        </p:nvSpPr>
        <p:spPr/>
        <p:txBody>
          <a:bodyPr/>
          <a:lstStyle/>
          <a:p>
            <a:pPr>
              <a:defRPr/>
            </a:pPr>
            <a:r>
              <a:rPr lang="en-US" dirty="0"/>
              <a:t>-</a:t>
            </a:r>
            <a:fld id="{546FFDF1-D303-4C47-914B-F273200D88F1}" type="slidenum">
              <a:rPr lang="en-US" smtClean="0"/>
              <a:pPr>
                <a:defRPr/>
              </a:pPr>
              <a:t>16</a:t>
            </a:fld>
            <a:endParaRPr lang="en-US" dirty="0"/>
          </a:p>
        </p:txBody>
      </p:sp>
    </p:spTree>
    <p:extLst>
      <p:ext uri="{BB962C8B-B14F-4D97-AF65-F5344CB8AC3E}">
        <p14:creationId xmlns:p14="http://schemas.microsoft.com/office/powerpoint/2010/main" val="707841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8454B-2DC5-42AD-8595-2A97FE124435}"/>
              </a:ext>
            </a:extLst>
          </p:cNvPr>
          <p:cNvSpPr>
            <a:spLocks noGrp="1"/>
          </p:cNvSpPr>
          <p:nvPr>
            <p:ph type="title"/>
          </p:nvPr>
        </p:nvSpPr>
        <p:spPr/>
        <p:txBody>
          <a:bodyPr/>
          <a:lstStyle/>
          <a:p>
            <a:r>
              <a:rPr lang="en-US" dirty="0"/>
              <a:t>How Do We Communicate?</a:t>
            </a:r>
          </a:p>
        </p:txBody>
      </p:sp>
      <p:sp>
        <p:nvSpPr>
          <p:cNvPr id="3" name="Content Placeholder 2">
            <a:extLst>
              <a:ext uri="{FF2B5EF4-FFF2-40B4-BE49-F238E27FC236}">
                <a16:creationId xmlns:a16="http://schemas.microsoft.com/office/drawing/2014/main" id="{86DBD0DC-6C3C-4425-93CF-722070EF474E}"/>
              </a:ext>
            </a:extLst>
          </p:cNvPr>
          <p:cNvSpPr>
            <a:spLocks noGrp="1"/>
          </p:cNvSpPr>
          <p:nvPr>
            <p:ph idx="1"/>
          </p:nvPr>
        </p:nvSpPr>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graphicFrame>
        <p:nvGraphicFramePr>
          <p:cNvPr id="6" name="Diagram 5">
            <a:extLst>
              <a:ext uri="{FF2B5EF4-FFF2-40B4-BE49-F238E27FC236}">
                <a16:creationId xmlns:a16="http://schemas.microsoft.com/office/drawing/2014/main" id="{5B8E9868-60F9-4604-840D-59E62310AC16}"/>
              </a:ext>
            </a:extLst>
          </p:cNvPr>
          <p:cNvGraphicFramePr/>
          <p:nvPr/>
        </p:nvGraphicFramePr>
        <p:xfrm>
          <a:off x="1911417" y="1765738"/>
          <a:ext cx="5348207" cy="4063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a:extLst>
              <a:ext uri="{FF2B5EF4-FFF2-40B4-BE49-F238E27FC236}">
                <a16:creationId xmlns:a16="http://schemas.microsoft.com/office/drawing/2014/main" id="{5521CBE3-4D65-42D0-9306-6D100FBD67BD}"/>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75087" y="1155272"/>
            <a:ext cx="1481602" cy="1481602"/>
          </a:xfrm>
          <a:prstGeom prst="rect">
            <a:avLst/>
          </a:prstGeom>
        </p:spPr>
      </p:pic>
      <p:pic>
        <p:nvPicPr>
          <p:cNvPr id="18" name="Picture 17">
            <a:extLst>
              <a:ext uri="{FF2B5EF4-FFF2-40B4-BE49-F238E27FC236}">
                <a16:creationId xmlns:a16="http://schemas.microsoft.com/office/drawing/2014/main" id="{706A0F53-33CE-4BB2-8B48-6863800D097D}"/>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b="3490"/>
          <a:stretch/>
        </p:blipFill>
        <p:spPr>
          <a:xfrm>
            <a:off x="7387214" y="1054528"/>
            <a:ext cx="1609600" cy="1488976"/>
          </a:xfrm>
          <a:prstGeom prst="rect">
            <a:avLst/>
          </a:prstGeom>
        </p:spPr>
      </p:pic>
      <p:pic>
        <p:nvPicPr>
          <p:cNvPr id="20" name="Picture 19">
            <a:extLst>
              <a:ext uri="{FF2B5EF4-FFF2-40B4-BE49-F238E27FC236}">
                <a16:creationId xmlns:a16="http://schemas.microsoft.com/office/drawing/2014/main" id="{9479C709-290E-4F0C-9BE6-AC2C61CEEDDF}"/>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99482" y="4976037"/>
            <a:ext cx="1645214" cy="1179901"/>
          </a:xfrm>
          <a:prstGeom prst="rect">
            <a:avLst/>
          </a:prstGeom>
        </p:spPr>
      </p:pic>
      <p:pic>
        <p:nvPicPr>
          <p:cNvPr id="24" name="Picture 23">
            <a:extLst>
              <a:ext uri="{FF2B5EF4-FFF2-40B4-BE49-F238E27FC236}">
                <a16:creationId xmlns:a16="http://schemas.microsoft.com/office/drawing/2014/main" id="{B276225C-F04E-4479-9741-E5635F9C0FFB}"/>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7481916" y="4882554"/>
            <a:ext cx="1425710" cy="1516231"/>
          </a:xfrm>
          <a:prstGeom prst="rect">
            <a:avLst/>
          </a:prstGeom>
        </p:spPr>
      </p:pic>
      <p:sp>
        <p:nvSpPr>
          <p:cNvPr id="7" name="Footer Placeholder 6">
            <a:extLst>
              <a:ext uri="{FF2B5EF4-FFF2-40B4-BE49-F238E27FC236}">
                <a16:creationId xmlns:a16="http://schemas.microsoft.com/office/drawing/2014/main" id="{3BC75087-364E-4C5C-B35F-AB58B43C6884}"/>
              </a:ext>
            </a:extLst>
          </p:cNvPr>
          <p:cNvSpPr>
            <a:spLocks noGrp="1"/>
          </p:cNvSpPr>
          <p:nvPr>
            <p:ph type="ftr" sz="quarter" idx="3"/>
          </p:nvPr>
        </p:nvSpPr>
        <p:spPr/>
        <p:txBody>
          <a:bodyPr/>
          <a:lstStyle/>
          <a:p>
            <a:r>
              <a:rPr lang="en-US" dirty="0"/>
              <a:t>Boyd</a:t>
            </a:r>
          </a:p>
        </p:txBody>
      </p:sp>
      <p:sp>
        <p:nvSpPr>
          <p:cNvPr id="8" name="Slide Number Placeholder 7">
            <a:extLst>
              <a:ext uri="{FF2B5EF4-FFF2-40B4-BE49-F238E27FC236}">
                <a16:creationId xmlns:a16="http://schemas.microsoft.com/office/drawing/2014/main" id="{9494A7BE-7C12-4A96-BD61-27EDF9A659B8}"/>
              </a:ext>
            </a:extLst>
          </p:cNvPr>
          <p:cNvSpPr>
            <a:spLocks noGrp="1"/>
          </p:cNvSpPr>
          <p:nvPr>
            <p:ph type="sldNum" sz="quarter" idx="4"/>
          </p:nvPr>
        </p:nvSpPr>
        <p:spPr/>
        <p:txBody>
          <a:bodyPr/>
          <a:lstStyle/>
          <a:p>
            <a:pPr>
              <a:defRPr/>
            </a:pPr>
            <a:r>
              <a:rPr lang="en-US" dirty="0"/>
              <a:t>-</a:t>
            </a:r>
            <a:fld id="{9FF9BB60-2530-4163-9D90-3A57CD354123}" type="slidenum">
              <a:rPr lang="en-US" smtClean="0"/>
              <a:pPr>
                <a:defRPr/>
              </a:pPr>
              <a:t>17</a:t>
            </a:fld>
            <a:endParaRPr lang="en-US" dirty="0"/>
          </a:p>
        </p:txBody>
      </p:sp>
    </p:spTree>
    <p:extLst>
      <p:ext uri="{BB962C8B-B14F-4D97-AF65-F5344CB8AC3E}">
        <p14:creationId xmlns:p14="http://schemas.microsoft.com/office/powerpoint/2010/main" val="1931400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Creating a Pool of Shared Meaning</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9344" y="1454046"/>
            <a:ext cx="8386782" cy="4794354"/>
          </a:xfrm>
          <a:prstGeom prst="rect">
            <a:avLst/>
          </a:prstGeom>
        </p:spPr>
      </p:pic>
      <p:sp>
        <p:nvSpPr>
          <p:cNvPr id="6" name="Footer Placeholder 5"/>
          <p:cNvSpPr>
            <a:spLocks noGrp="1"/>
          </p:cNvSpPr>
          <p:nvPr>
            <p:ph type="ftr" sz="quarter" idx="3"/>
          </p:nvPr>
        </p:nvSpPr>
        <p:spPr/>
        <p:txBody>
          <a:bodyPr/>
          <a:lstStyle/>
          <a:p>
            <a:r>
              <a:rPr lang="en-US" dirty="0"/>
              <a:t>Boyd</a:t>
            </a:r>
          </a:p>
        </p:txBody>
      </p:sp>
      <p:sp>
        <p:nvSpPr>
          <p:cNvPr id="7" name="Slide Number Placeholder 6"/>
          <p:cNvSpPr>
            <a:spLocks noGrp="1"/>
          </p:cNvSpPr>
          <p:nvPr>
            <p:ph type="sldNum" sz="quarter" idx="4"/>
          </p:nvPr>
        </p:nvSpPr>
        <p:spPr/>
        <p:txBody>
          <a:bodyPr/>
          <a:lstStyle/>
          <a:p>
            <a:pPr>
              <a:defRPr/>
            </a:pPr>
            <a:r>
              <a:rPr lang="en-US" dirty="0"/>
              <a:t>-</a:t>
            </a:r>
            <a:fld id="{68BAC362-590A-4AC5-A966-61F167B5022F}" type="slidenum">
              <a:rPr lang="en-US" smtClean="0"/>
              <a:pPr>
                <a:defRPr/>
              </a:pPr>
              <a:t>18</a:t>
            </a:fld>
            <a:endParaRPr lang="en-US" dirty="0"/>
          </a:p>
        </p:txBody>
      </p:sp>
    </p:spTree>
    <p:extLst>
      <p:ext uri="{BB962C8B-B14F-4D97-AF65-F5344CB8AC3E}">
        <p14:creationId xmlns:p14="http://schemas.microsoft.com/office/powerpoint/2010/main" val="601641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Tips</a:t>
            </a:r>
            <a:br>
              <a:rPr lang="en-US" dirty="0"/>
            </a:br>
            <a:endParaRPr lang="en-US" dirty="0"/>
          </a:p>
        </p:txBody>
      </p:sp>
      <p:sp>
        <p:nvSpPr>
          <p:cNvPr id="4" name="Freeform 3"/>
          <p:cNvSpPr/>
          <p:nvPr/>
        </p:nvSpPr>
        <p:spPr>
          <a:xfrm>
            <a:off x="534855" y="677805"/>
            <a:ext cx="1960658" cy="328581"/>
          </a:xfrm>
          <a:custGeom>
            <a:avLst/>
            <a:gdLst>
              <a:gd name="connsiteX0" fmla="*/ 0 w 3546027"/>
              <a:gd name="connsiteY0" fmla="*/ 0 h 317558"/>
              <a:gd name="connsiteX1" fmla="*/ 3546027 w 3546027"/>
              <a:gd name="connsiteY1" fmla="*/ 0 h 317558"/>
              <a:gd name="connsiteX2" fmla="*/ 3546027 w 3546027"/>
              <a:gd name="connsiteY2" fmla="*/ 317558 h 317558"/>
              <a:gd name="connsiteX3" fmla="*/ 0 w 3546027"/>
              <a:gd name="connsiteY3" fmla="*/ 317558 h 317558"/>
              <a:gd name="connsiteX4" fmla="*/ 0 w 3546027"/>
              <a:gd name="connsiteY4" fmla="*/ 0 h 31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027" h="317558">
                <a:moveTo>
                  <a:pt x="0" y="0"/>
                </a:moveTo>
                <a:lnTo>
                  <a:pt x="3546027" y="0"/>
                </a:lnTo>
                <a:lnTo>
                  <a:pt x="3546027" y="317558"/>
                </a:lnTo>
                <a:lnTo>
                  <a:pt x="0" y="3175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280069" bIns="0" numCol="1" spcCol="1270" anchor="t" anchorCtr="0">
            <a:noAutofit/>
          </a:bodyPr>
          <a:lstStyle/>
          <a:p>
            <a:pPr lvl="0" algn="ctr" defTabSz="977900">
              <a:lnSpc>
                <a:spcPct val="90000"/>
              </a:lnSpc>
              <a:spcBef>
                <a:spcPct val="0"/>
              </a:spcBef>
              <a:spcAft>
                <a:spcPct val="35000"/>
              </a:spcAft>
            </a:pPr>
            <a:r>
              <a:rPr lang="en-US" sz="1800" b="1" kern="1200" dirty="0"/>
              <a:t>Dominance</a:t>
            </a:r>
          </a:p>
        </p:txBody>
      </p:sp>
      <p:sp>
        <p:nvSpPr>
          <p:cNvPr id="7" name="Freeform 6"/>
          <p:cNvSpPr/>
          <p:nvPr/>
        </p:nvSpPr>
        <p:spPr>
          <a:xfrm>
            <a:off x="433544" y="990600"/>
            <a:ext cx="1993945" cy="5257800"/>
          </a:xfrm>
          <a:custGeom>
            <a:avLst/>
            <a:gdLst>
              <a:gd name="connsiteX0" fmla="*/ 0 w 1581777"/>
              <a:gd name="connsiteY0" fmla="*/ 0 h 3420746"/>
              <a:gd name="connsiteX1" fmla="*/ 1581777 w 1581777"/>
              <a:gd name="connsiteY1" fmla="*/ 0 h 3420746"/>
              <a:gd name="connsiteX2" fmla="*/ 1581777 w 1581777"/>
              <a:gd name="connsiteY2" fmla="*/ 3420746 h 3420746"/>
              <a:gd name="connsiteX3" fmla="*/ 0 w 1581777"/>
              <a:gd name="connsiteY3" fmla="*/ 3420746 h 3420746"/>
              <a:gd name="connsiteX4" fmla="*/ 0 w 1581777"/>
              <a:gd name="connsiteY4" fmla="*/ 0 h 342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777" h="3420746">
                <a:moveTo>
                  <a:pt x="0" y="0"/>
                </a:moveTo>
                <a:lnTo>
                  <a:pt x="1581777" y="0"/>
                </a:lnTo>
                <a:lnTo>
                  <a:pt x="1581777" y="3420746"/>
                </a:lnTo>
                <a:lnTo>
                  <a:pt x="0" y="3420746"/>
                </a:lnTo>
                <a:lnTo>
                  <a:pt x="0" y="0"/>
                </a:lnTo>
                <a:close/>
              </a:path>
            </a:pathLst>
          </a:custGeom>
          <a:solidFill>
            <a:schemeClr val="accent2">
              <a:lumMod val="20000"/>
              <a:lumOff val="8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20" tIns="45720" rIns="45720" bIns="45720" numCol="1" spcCol="1270" anchor="t" anchorCtr="0">
            <a:noAutofit/>
          </a:bodyPr>
          <a:lstStyle/>
          <a:p>
            <a:pPr marL="111125" lvl="1" indent="-111125" algn="l"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kern="1200" dirty="0">
                <a:solidFill>
                  <a:schemeClr val="tx1"/>
                </a:solidFill>
              </a:rPr>
              <a:t>Offer solutions</a:t>
            </a:r>
          </a:p>
          <a:p>
            <a:pPr marL="111125" lvl="1" indent="-111125" algn="l"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kern="1200" dirty="0">
                <a:solidFill>
                  <a:schemeClr val="tx1"/>
                </a:solidFill>
              </a:rPr>
              <a:t>Display reasoning</a:t>
            </a:r>
          </a:p>
          <a:p>
            <a:pPr marL="111125" lvl="1" indent="-111125" algn="l"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kern="1200" dirty="0">
                <a:solidFill>
                  <a:schemeClr val="tx1"/>
                </a:solidFill>
              </a:rPr>
              <a:t>Provide concise data</a:t>
            </a:r>
          </a:p>
          <a:p>
            <a:pPr marL="111125" lvl="1" indent="-111125" algn="l"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kern="1200" dirty="0">
                <a:solidFill>
                  <a:schemeClr val="tx1"/>
                </a:solidFill>
              </a:rPr>
              <a:t>Present options</a:t>
            </a:r>
          </a:p>
          <a:p>
            <a:pPr marL="111125" lvl="1" indent="-111125" algn="l"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kern="1200" dirty="0">
                <a:solidFill>
                  <a:schemeClr val="tx1"/>
                </a:solidFill>
              </a:rPr>
              <a:t>Include most current/profitable trends</a:t>
            </a:r>
          </a:p>
          <a:p>
            <a:pPr marL="111125" lvl="1" indent="-111125" algn="l"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kern="1200" dirty="0">
                <a:solidFill>
                  <a:schemeClr val="tx1"/>
                </a:solidFill>
              </a:rPr>
              <a:t>Get to the point quickly</a:t>
            </a:r>
          </a:p>
          <a:p>
            <a:pPr marL="111125" lvl="1" indent="-111125" algn="l"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kern="1200" dirty="0">
                <a:solidFill>
                  <a:schemeClr val="tx1"/>
                </a:solidFill>
              </a:rPr>
              <a:t>Prepare to be challenged</a:t>
            </a:r>
          </a:p>
          <a:p>
            <a:pPr marL="111125" lvl="1" indent="-111125" algn="l"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kern="1200" dirty="0">
                <a:solidFill>
                  <a:schemeClr val="tx1"/>
                </a:solidFill>
              </a:rPr>
              <a:t>Recommend action plan</a:t>
            </a:r>
          </a:p>
        </p:txBody>
      </p:sp>
      <p:sp>
        <p:nvSpPr>
          <p:cNvPr id="10" name="Freeform 9"/>
          <p:cNvSpPr/>
          <p:nvPr/>
        </p:nvSpPr>
        <p:spPr>
          <a:xfrm>
            <a:off x="2718351" y="667609"/>
            <a:ext cx="1974146" cy="328581"/>
          </a:xfrm>
          <a:custGeom>
            <a:avLst/>
            <a:gdLst>
              <a:gd name="connsiteX0" fmla="*/ 0 w 3546027"/>
              <a:gd name="connsiteY0" fmla="*/ 0 h 317558"/>
              <a:gd name="connsiteX1" fmla="*/ 3546027 w 3546027"/>
              <a:gd name="connsiteY1" fmla="*/ 0 h 317558"/>
              <a:gd name="connsiteX2" fmla="*/ 3546027 w 3546027"/>
              <a:gd name="connsiteY2" fmla="*/ 317558 h 317558"/>
              <a:gd name="connsiteX3" fmla="*/ 0 w 3546027"/>
              <a:gd name="connsiteY3" fmla="*/ 317558 h 317558"/>
              <a:gd name="connsiteX4" fmla="*/ 0 w 3546027"/>
              <a:gd name="connsiteY4" fmla="*/ 0 h 31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027" h="317558">
                <a:moveTo>
                  <a:pt x="0" y="0"/>
                </a:moveTo>
                <a:lnTo>
                  <a:pt x="3546027" y="0"/>
                </a:lnTo>
                <a:lnTo>
                  <a:pt x="3546027" y="317558"/>
                </a:lnTo>
                <a:lnTo>
                  <a:pt x="0" y="3175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280069" bIns="0" numCol="1" spcCol="1270" anchor="t" anchorCtr="0">
            <a:noAutofit/>
          </a:bodyPr>
          <a:lstStyle/>
          <a:p>
            <a:pPr lvl="0" algn="ctr" defTabSz="977900">
              <a:lnSpc>
                <a:spcPct val="90000"/>
              </a:lnSpc>
              <a:spcBef>
                <a:spcPct val="0"/>
              </a:spcBef>
              <a:spcAft>
                <a:spcPct val="35000"/>
              </a:spcAft>
            </a:pPr>
            <a:r>
              <a:rPr lang="en-US" sz="1800" b="1" kern="1200" dirty="0"/>
              <a:t>Influence</a:t>
            </a:r>
          </a:p>
        </p:txBody>
      </p:sp>
      <p:sp>
        <p:nvSpPr>
          <p:cNvPr id="11" name="Freeform 10"/>
          <p:cNvSpPr/>
          <p:nvPr/>
        </p:nvSpPr>
        <p:spPr>
          <a:xfrm>
            <a:off x="2533239" y="990600"/>
            <a:ext cx="1993945" cy="5257800"/>
          </a:xfrm>
          <a:custGeom>
            <a:avLst/>
            <a:gdLst>
              <a:gd name="connsiteX0" fmla="*/ 0 w 1581777"/>
              <a:gd name="connsiteY0" fmla="*/ 0 h 3420746"/>
              <a:gd name="connsiteX1" fmla="*/ 1581777 w 1581777"/>
              <a:gd name="connsiteY1" fmla="*/ 0 h 3420746"/>
              <a:gd name="connsiteX2" fmla="*/ 1581777 w 1581777"/>
              <a:gd name="connsiteY2" fmla="*/ 3420746 h 3420746"/>
              <a:gd name="connsiteX3" fmla="*/ 0 w 1581777"/>
              <a:gd name="connsiteY3" fmla="*/ 3420746 h 3420746"/>
              <a:gd name="connsiteX4" fmla="*/ 0 w 1581777"/>
              <a:gd name="connsiteY4" fmla="*/ 0 h 342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777" h="3420746">
                <a:moveTo>
                  <a:pt x="0" y="0"/>
                </a:moveTo>
                <a:lnTo>
                  <a:pt x="1581777" y="0"/>
                </a:lnTo>
                <a:lnTo>
                  <a:pt x="1581777" y="3420746"/>
                </a:lnTo>
                <a:lnTo>
                  <a:pt x="0" y="3420746"/>
                </a:lnTo>
                <a:lnTo>
                  <a:pt x="0" y="0"/>
                </a:lnTo>
                <a:close/>
              </a:path>
            </a:pathLst>
          </a:custGeom>
          <a:solidFill>
            <a:schemeClr val="bg1">
              <a:lumMod val="9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45720" tIns="45720" rIns="45720" bIns="45720" numCol="1" spcCol="1270" anchor="t" anchorCtr="0">
            <a:noAutofit/>
          </a:bodyPr>
          <a:lstStyle/>
          <a:p>
            <a:pPr marL="111125" lvl="1" indent="-111125" algn="l"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Provide timely compliments and genuine appreciation</a:t>
            </a:r>
          </a:p>
          <a:p>
            <a:pPr marL="111125" lvl="1" indent="-111125" algn="l"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Be optimistic and provide positive comments</a:t>
            </a:r>
          </a:p>
          <a:p>
            <a:pPr marL="111125" lvl="1" indent="-111125" algn="l"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Acknowledge their feelings when possible</a:t>
            </a:r>
          </a:p>
          <a:p>
            <a:pPr marL="111125" lvl="1" indent="-111125" algn="l"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Focus on their role in the “big picture” rather than detail</a:t>
            </a:r>
          </a:p>
          <a:p>
            <a:pPr marL="111125" lvl="1" indent="-111125" algn="l"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Include in brainstorm sessions</a:t>
            </a:r>
          </a:p>
          <a:p>
            <a:pPr marL="111125" lvl="1" indent="-111125" algn="l"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Offer new ideas and ask their opinion </a:t>
            </a:r>
          </a:p>
          <a:p>
            <a:pPr marL="111125" lvl="1" indent="-111125" algn="l"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Keep a fast lively pace</a:t>
            </a:r>
          </a:p>
          <a:p>
            <a:pPr marL="111125" lvl="1" indent="-111125" algn="l"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Allow time for them to describe and explain</a:t>
            </a:r>
          </a:p>
          <a:p>
            <a:pPr marL="111125" lvl="1" indent="-111125" algn="l"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Incorporate their alliances when discussing solutions</a:t>
            </a:r>
          </a:p>
        </p:txBody>
      </p:sp>
      <p:sp>
        <p:nvSpPr>
          <p:cNvPr id="16" name="Freeform 15"/>
          <p:cNvSpPr/>
          <p:nvPr/>
        </p:nvSpPr>
        <p:spPr>
          <a:xfrm>
            <a:off x="4688640" y="677805"/>
            <a:ext cx="1974147" cy="328581"/>
          </a:xfrm>
          <a:custGeom>
            <a:avLst/>
            <a:gdLst>
              <a:gd name="connsiteX0" fmla="*/ 0 w 3546027"/>
              <a:gd name="connsiteY0" fmla="*/ 0 h 317558"/>
              <a:gd name="connsiteX1" fmla="*/ 3546027 w 3546027"/>
              <a:gd name="connsiteY1" fmla="*/ 0 h 317558"/>
              <a:gd name="connsiteX2" fmla="*/ 3546027 w 3546027"/>
              <a:gd name="connsiteY2" fmla="*/ 317558 h 317558"/>
              <a:gd name="connsiteX3" fmla="*/ 0 w 3546027"/>
              <a:gd name="connsiteY3" fmla="*/ 317558 h 317558"/>
              <a:gd name="connsiteX4" fmla="*/ 0 w 3546027"/>
              <a:gd name="connsiteY4" fmla="*/ 0 h 31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027" h="317558">
                <a:moveTo>
                  <a:pt x="0" y="0"/>
                </a:moveTo>
                <a:lnTo>
                  <a:pt x="3546027" y="0"/>
                </a:lnTo>
                <a:lnTo>
                  <a:pt x="3546027" y="317558"/>
                </a:lnTo>
                <a:lnTo>
                  <a:pt x="0" y="3175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280069" bIns="0" numCol="1" spcCol="1270" anchor="t" anchorCtr="0">
            <a:noAutofit/>
          </a:bodyPr>
          <a:lstStyle/>
          <a:p>
            <a:pPr lvl="0" algn="ctr" defTabSz="977900">
              <a:lnSpc>
                <a:spcPct val="90000"/>
              </a:lnSpc>
              <a:spcBef>
                <a:spcPct val="0"/>
              </a:spcBef>
              <a:spcAft>
                <a:spcPct val="35000"/>
              </a:spcAft>
            </a:pPr>
            <a:r>
              <a:rPr lang="en-US" sz="1800" b="1" kern="1200" dirty="0"/>
              <a:t>Steadiness</a:t>
            </a:r>
          </a:p>
        </p:txBody>
      </p:sp>
      <p:sp>
        <p:nvSpPr>
          <p:cNvPr id="17" name="Freeform 16"/>
          <p:cNvSpPr/>
          <p:nvPr/>
        </p:nvSpPr>
        <p:spPr>
          <a:xfrm>
            <a:off x="4632934" y="990600"/>
            <a:ext cx="1993945" cy="5257800"/>
          </a:xfrm>
          <a:custGeom>
            <a:avLst/>
            <a:gdLst>
              <a:gd name="connsiteX0" fmla="*/ 0 w 1581777"/>
              <a:gd name="connsiteY0" fmla="*/ 0 h 3420746"/>
              <a:gd name="connsiteX1" fmla="*/ 1581777 w 1581777"/>
              <a:gd name="connsiteY1" fmla="*/ 0 h 3420746"/>
              <a:gd name="connsiteX2" fmla="*/ 1581777 w 1581777"/>
              <a:gd name="connsiteY2" fmla="*/ 3420746 h 3420746"/>
              <a:gd name="connsiteX3" fmla="*/ 0 w 1581777"/>
              <a:gd name="connsiteY3" fmla="*/ 3420746 h 3420746"/>
              <a:gd name="connsiteX4" fmla="*/ 0 w 1581777"/>
              <a:gd name="connsiteY4" fmla="*/ 0 h 342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777" h="3420746">
                <a:moveTo>
                  <a:pt x="0" y="0"/>
                </a:moveTo>
                <a:lnTo>
                  <a:pt x="1581777" y="0"/>
                </a:lnTo>
                <a:lnTo>
                  <a:pt x="1581777" y="3420746"/>
                </a:lnTo>
                <a:lnTo>
                  <a:pt x="0" y="3420746"/>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45720" tIns="45720" rIns="45720" bIns="45720" numCol="1" spcCol="1270" anchor="t" anchorCtr="0">
            <a:noAutofit/>
          </a:bodyPr>
          <a:lstStyle/>
          <a:p>
            <a:pPr marL="111125" lvl="1" indent="-111125"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Show how idea minimizes risk</a:t>
            </a:r>
          </a:p>
          <a:p>
            <a:pPr marL="111125" lvl="1" indent="-111125"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Show step – by – step reasoning for plan</a:t>
            </a:r>
          </a:p>
          <a:p>
            <a:pPr marL="111125" lvl="1" indent="-111125"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Acknowledge their support and follow-through</a:t>
            </a:r>
          </a:p>
          <a:p>
            <a:pPr marL="111125" lvl="1" indent="-111125"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Demonstrate a sincere interest in them</a:t>
            </a:r>
          </a:p>
          <a:p>
            <a:pPr marL="111125" lvl="1" indent="-111125"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Review project outline and instructions in person and in writing</a:t>
            </a:r>
          </a:p>
          <a:p>
            <a:pPr marL="111125" lvl="1" indent="-111125"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Contribute to a relaxing and friendly atmosphere</a:t>
            </a:r>
          </a:p>
          <a:p>
            <a:pPr marL="111125" lvl="1" indent="-111125"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Give them advice and assurance</a:t>
            </a:r>
          </a:p>
          <a:p>
            <a:pPr marL="111125" lvl="1" indent="-111125"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Focus on common interests</a:t>
            </a:r>
          </a:p>
          <a:p>
            <a:pPr marL="111125" lvl="1" indent="-111125"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Provide information and ask their </a:t>
            </a:r>
            <a:r>
              <a:rPr lang="en-US" sz="1600" i="0" kern="1200" dirty="0">
                <a:solidFill>
                  <a:schemeClr val="tx1"/>
                </a:solidFill>
              </a:rPr>
              <a:t>opinion</a:t>
            </a:r>
          </a:p>
        </p:txBody>
      </p:sp>
      <p:sp>
        <p:nvSpPr>
          <p:cNvPr id="19" name="Freeform 18"/>
          <p:cNvSpPr/>
          <p:nvPr/>
        </p:nvSpPr>
        <p:spPr>
          <a:xfrm>
            <a:off x="6732629" y="677805"/>
            <a:ext cx="2041839" cy="328581"/>
          </a:xfrm>
          <a:custGeom>
            <a:avLst/>
            <a:gdLst>
              <a:gd name="connsiteX0" fmla="*/ 0 w 3546027"/>
              <a:gd name="connsiteY0" fmla="*/ 0 h 317558"/>
              <a:gd name="connsiteX1" fmla="*/ 3546027 w 3546027"/>
              <a:gd name="connsiteY1" fmla="*/ 0 h 317558"/>
              <a:gd name="connsiteX2" fmla="*/ 3546027 w 3546027"/>
              <a:gd name="connsiteY2" fmla="*/ 317558 h 317558"/>
              <a:gd name="connsiteX3" fmla="*/ 0 w 3546027"/>
              <a:gd name="connsiteY3" fmla="*/ 317558 h 317558"/>
              <a:gd name="connsiteX4" fmla="*/ 0 w 3546027"/>
              <a:gd name="connsiteY4" fmla="*/ 0 h 31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027" h="317558">
                <a:moveTo>
                  <a:pt x="0" y="0"/>
                </a:moveTo>
                <a:lnTo>
                  <a:pt x="3546027" y="0"/>
                </a:lnTo>
                <a:lnTo>
                  <a:pt x="3546027" y="317558"/>
                </a:lnTo>
                <a:lnTo>
                  <a:pt x="0" y="3175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977900">
              <a:lnSpc>
                <a:spcPct val="90000"/>
              </a:lnSpc>
              <a:spcBef>
                <a:spcPct val="0"/>
              </a:spcBef>
              <a:spcAft>
                <a:spcPct val="35000"/>
              </a:spcAft>
            </a:pPr>
            <a:r>
              <a:rPr lang="en-US" sz="1800" b="1" kern="1200" dirty="0"/>
              <a:t>Conscientiousness</a:t>
            </a:r>
            <a:endParaRPr lang="en-US" sz="1800" kern="1200" dirty="0"/>
          </a:p>
        </p:txBody>
      </p:sp>
      <p:sp>
        <p:nvSpPr>
          <p:cNvPr id="20" name="Freeform 19"/>
          <p:cNvSpPr/>
          <p:nvPr/>
        </p:nvSpPr>
        <p:spPr>
          <a:xfrm>
            <a:off x="6732629" y="990600"/>
            <a:ext cx="1993945" cy="5257800"/>
          </a:xfrm>
          <a:custGeom>
            <a:avLst/>
            <a:gdLst>
              <a:gd name="connsiteX0" fmla="*/ 0 w 1581777"/>
              <a:gd name="connsiteY0" fmla="*/ 0 h 3420746"/>
              <a:gd name="connsiteX1" fmla="*/ 1581777 w 1581777"/>
              <a:gd name="connsiteY1" fmla="*/ 0 h 3420746"/>
              <a:gd name="connsiteX2" fmla="*/ 1581777 w 1581777"/>
              <a:gd name="connsiteY2" fmla="*/ 3420746 h 3420746"/>
              <a:gd name="connsiteX3" fmla="*/ 0 w 1581777"/>
              <a:gd name="connsiteY3" fmla="*/ 3420746 h 3420746"/>
              <a:gd name="connsiteX4" fmla="*/ 0 w 1581777"/>
              <a:gd name="connsiteY4" fmla="*/ 0 h 342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777" h="3420746">
                <a:moveTo>
                  <a:pt x="0" y="0"/>
                </a:moveTo>
                <a:lnTo>
                  <a:pt x="1581777" y="0"/>
                </a:lnTo>
                <a:lnTo>
                  <a:pt x="1581777" y="3420746"/>
                </a:lnTo>
                <a:lnTo>
                  <a:pt x="0" y="3420746"/>
                </a:lnTo>
                <a:lnTo>
                  <a:pt x="0" y="0"/>
                </a:lnTo>
                <a:close/>
              </a:path>
            </a:pathLst>
          </a:custGeom>
          <a:solidFill>
            <a:schemeClr val="accent5">
              <a:lumMod val="20000"/>
              <a:lumOff val="8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720" tIns="45720" rIns="45720" bIns="45720" numCol="1" spcCol="1270" anchor="t" anchorCtr="0">
            <a:noAutofit/>
          </a:bodyPr>
          <a:lstStyle/>
          <a:p>
            <a:pPr marL="111125" lvl="1" indent="-111125"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Tell them “why” and “how”</a:t>
            </a:r>
          </a:p>
          <a:p>
            <a:pPr marL="111125" lvl="1" indent="-111125"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Show reasoning with pros and cons</a:t>
            </a:r>
          </a:p>
          <a:p>
            <a:pPr marL="111125" lvl="1" indent="-111125"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Provide tangible data</a:t>
            </a:r>
          </a:p>
          <a:p>
            <a:pPr marL="111125" lvl="1" indent="-111125"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Provide detailed explanation and documentation </a:t>
            </a:r>
          </a:p>
          <a:p>
            <a:pPr marL="111125" lvl="1" indent="-111125"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Expect them to request time to research before deciding</a:t>
            </a:r>
          </a:p>
          <a:p>
            <a:pPr marL="111125" lvl="1" indent="-111125"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Provide questions prior to discussion</a:t>
            </a:r>
          </a:p>
          <a:p>
            <a:pPr marL="111125" lvl="1" indent="-111125"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Acknowledge their contributions</a:t>
            </a:r>
          </a:p>
          <a:p>
            <a:pPr marL="111125" lvl="1" indent="-111125"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Know all information before meeting</a:t>
            </a:r>
          </a:p>
          <a:p>
            <a:pPr marL="111125" lvl="1" indent="-111125" defTabSz="622300">
              <a:lnSpc>
                <a:spcPct val="83000"/>
              </a:lnSpc>
              <a:spcBef>
                <a:spcPts val="300"/>
              </a:spcBef>
              <a:spcAft>
                <a:spcPts val="0"/>
              </a:spcAft>
              <a:buClr>
                <a:schemeClr val="accent1">
                  <a:lumMod val="50000"/>
                </a:schemeClr>
              </a:buClr>
              <a:buFont typeface="Wingdings" panose="05000000000000000000" pitchFamily="2" charset="2"/>
              <a:buChar char="§"/>
            </a:pPr>
            <a:r>
              <a:rPr lang="en-US" sz="1600" i="0" dirty="0">
                <a:solidFill>
                  <a:schemeClr val="tx1"/>
                </a:solidFill>
              </a:rPr>
              <a:t>Ask for classification and assistance</a:t>
            </a:r>
          </a:p>
        </p:txBody>
      </p:sp>
      <p:sp>
        <p:nvSpPr>
          <p:cNvPr id="3" name="Footer Placeholder 2"/>
          <p:cNvSpPr>
            <a:spLocks noGrp="1"/>
          </p:cNvSpPr>
          <p:nvPr>
            <p:ph type="ftr" sz="quarter" idx="3"/>
          </p:nvPr>
        </p:nvSpPr>
        <p:spPr/>
        <p:txBody>
          <a:bodyPr/>
          <a:lstStyle/>
          <a:p>
            <a:r>
              <a:rPr lang="en-US" dirty="0"/>
              <a:t>Boyd</a:t>
            </a:r>
          </a:p>
        </p:txBody>
      </p:sp>
      <p:sp>
        <p:nvSpPr>
          <p:cNvPr id="5" name="Slide Number Placeholder 4"/>
          <p:cNvSpPr>
            <a:spLocks noGrp="1"/>
          </p:cNvSpPr>
          <p:nvPr>
            <p:ph type="sldNum" sz="quarter" idx="4"/>
          </p:nvPr>
        </p:nvSpPr>
        <p:spPr/>
        <p:txBody>
          <a:bodyPr/>
          <a:lstStyle/>
          <a:p>
            <a:pPr>
              <a:defRPr/>
            </a:pPr>
            <a:r>
              <a:rPr lang="en-US" dirty="0"/>
              <a:t>-</a:t>
            </a:r>
            <a:fld id="{68BAC362-590A-4AC5-A966-61F167B5022F}" type="slidenum">
              <a:rPr lang="en-US" smtClean="0"/>
              <a:pPr>
                <a:defRPr/>
              </a:pPr>
              <a:t>19</a:t>
            </a:fld>
            <a:endParaRPr lang="en-US" dirty="0"/>
          </a:p>
        </p:txBody>
      </p:sp>
    </p:spTree>
    <p:extLst>
      <p:ext uri="{BB962C8B-B14F-4D97-AF65-F5344CB8AC3E}">
        <p14:creationId xmlns:p14="http://schemas.microsoft.com/office/powerpoint/2010/main" val="2992947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Influencing Through Collaboration</a:t>
            </a:r>
          </a:p>
        </p:txBody>
      </p:sp>
      <p:sp>
        <p:nvSpPr>
          <p:cNvPr id="5" name="Text Placeholder 4"/>
          <p:cNvSpPr>
            <a:spLocks noGrp="1"/>
          </p:cNvSpPr>
          <p:nvPr>
            <p:ph idx="1"/>
          </p:nvPr>
        </p:nvSpPr>
        <p:spPr/>
        <p:txBody>
          <a:bodyPr>
            <a:normAutofit lnSpcReduction="10000"/>
          </a:bodyPr>
          <a:lstStyle/>
          <a:p>
            <a:r>
              <a:rPr lang="en-US" dirty="0"/>
              <a:t>As a systems engineer, your ability to influence others is critical to your success</a:t>
            </a:r>
          </a:p>
          <a:p>
            <a:pPr lvl="1"/>
            <a:r>
              <a:rPr lang="en-US" dirty="0"/>
              <a:t>Influence through trust, credibility, and respect... versus fear</a:t>
            </a:r>
          </a:p>
          <a:p>
            <a:pPr lvl="1"/>
            <a:r>
              <a:rPr lang="en-US" dirty="0"/>
              <a:t>Listen with empathy without giving up your position</a:t>
            </a:r>
          </a:p>
          <a:p>
            <a:pPr lvl="1"/>
            <a:r>
              <a:rPr lang="en-US" dirty="0"/>
              <a:t>Facilitate problem-solving in challenging situations</a:t>
            </a:r>
          </a:p>
          <a:p>
            <a:pPr lvl="1"/>
            <a:r>
              <a:rPr lang="en-US" dirty="0"/>
              <a:t>Exercise personal power to positively impact your team</a:t>
            </a:r>
          </a:p>
          <a:p>
            <a:pPr lvl="1"/>
            <a:r>
              <a:rPr lang="en-US" dirty="0"/>
              <a:t>Stay centered in conflicts to reduce tensions and set the stage for growth</a:t>
            </a:r>
          </a:p>
          <a:p>
            <a:r>
              <a:rPr lang="en-US" sz="2400" b="0" dirty="0">
                <a:effectLst/>
              </a:rPr>
              <a:t>A system engineer’s effectiveness is determined by how well they can influence others</a:t>
            </a:r>
            <a:endParaRPr lang="en-US" dirty="0"/>
          </a:p>
          <a:p>
            <a:r>
              <a:rPr lang="en-US" sz="2400" b="0" dirty="0">
                <a:effectLst/>
              </a:rPr>
              <a:t>This presentation </a:t>
            </a:r>
            <a:r>
              <a:rPr lang="en-US" dirty="0"/>
              <a:t>describes </a:t>
            </a:r>
            <a:r>
              <a:rPr lang="en-US" sz="2400" b="0" dirty="0">
                <a:effectLst/>
              </a:rPr>
              <a:t>tools and techniques to increase your competence in the areas of communication, influence, and people problem-solving</a:t>
            </a:r>
            <a:endParaRPr lang="en-US" dirty="0"/>
          </a:p>
          <a:p>
            <a:r>
              <a:rPr lang="en-US" sz="2400" b="0" dirty="0">
                <a:effectLst/>
              </a:rPr>
              <a:t>The focus is on the real-life challenges systems experience in the workplace</a:t>
            </a:r>
            <a:endParaRPr lang="en-US" dirty="0"/>
          </a:p>
        </p:txBody>
      </p:sp>
      <p:sp>
        <p:nvSpPr>
          <p:cNvPr id="2" name="Footer Placeholder 1">
            <a:extLst>
              <a:ext uri="{FF2B5EF4-FFF2-40B4-BE49-F238E27FC236}">
                <a16:creationId xmlns:a16="http://schemas.microsoft.com/office/drawing/2014/main" id="{5B64B49F-F8B2-4A86-9B16-B0EF1C49366C}"/>
              </a:ext>
            </a:extLst>
          </p:cNvPr>
          <p:cNvSpPr>
            <a:spLocks noGrp="1"/>
          </p:cNvSpPr>
          <p:nvPr>
            <p:ph type="ftr" sz="quarter" idx="3"/>
          </p:nvPr>
        </p:nvSpPr>
        <p:spPr/>
        <p:txBody>
          <a:bodyPr/>
          <a:lstStyle/>
          <a:p>
            <a:r>
              <a:rPr lang="en-US" dirty="0"/>
              <a:t>Boyd</a:t>
            </a:r>
          </a:p>
        </p:txBody>
      </p:sp>
      <p:sp>
        <p:nvSpPr>
          <p:cNvPr id="3" name="Slide Number Placeholder 2">
            <a:extLst>
              <a:ext uri="{FF2B5EF4-FFF2-40B4-BE49-F238E27FC236}">
                <a16:creationId xmlns:a16="http://schemas.microsoft.com/office/drawing/2014/main" id="{D2D25149-BB0C-434F-99B6-12BD4E6AC091}"/>
              </a:ext>
            </a:extLst>
          </p:cNvPr>
          <p:cNvSpPr>
            <a:spLocks noGrp="1"/>
          </p:cNvSpPr>
          <p:nvPr>
            <p:ph type="sldNum" sz="quarter" idx="4"/>
          </p:nvPr>
        </p:nvSpPr>
        <p:spPr/>
        <p:txBody>
          <a:bodyPr/>
          <a:lstStyle/>
          <a:p>
            <a:pPr>
              <a:defRPr/>
            </a:pPr>
            <a:r>
              <a:rPr lang="en-US" dirty="0"/>
              <a:t>-</a:t>
            </a:r>
            <a:fld id="{546FFDF1-D303-4C47-914B-F273200D88F1}" type="slidenum">
              <a:rPr lang="en-US" smtClean="0"/>
              <a:pPr>
                <a:defRPr/>
              </a:pPr>
              <a:t>2</a:t>
            </a:fld>
            <a:endParaRPr lang="en-US" dirty="0"/>
          </a:p>
        </p:txBody>
      </p:sp>
    </p:spTree>
    <p:extLst>
      <p:ext uri="{BB962C8B-B14F-4D97-AF65-F5344CB8AC3E}">
        <p14:creationId xmlns:p14="http://schemas.microsoft.com/office/powerpoint/2010/main" val="1983149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 Shrinking World</a:t>
            </a:r>
          </a:p>
        </p:txBody>
      </p:sp>
      <p:sp>
        <p:nvSpPr>
          <p:cNvPr id="2" name="Content Placeholder 1"/>
          <p:cNvSpPr>
            <a:spLocks noGrp="1"/>
          </p:cNvSpPr>
          <p:nvPr>
            <p:ph sz="half" idx="2"/>
          </p:nvPr>
        </p:nvSpPr>
        <p:spPr>
          <a:xfrm>
            <a:off x="5572669" y="1219200"/>
            <a:ext cx="3211115" cy="5014914"/>
          </a:xfrm>
        </p:spPr>
        <p:txBody>
          <a:bodyPr>
            <a:normAutofit/>
          </a:bodyPr>
          <a:lstStyle/>
          <a:p>
            <a:pPr>
              <a:lnSpc>
                <a:spcPct val="80000"/>
              </a:lnSpc>
            </a:pPr>
            <a:r>
              <a:rPr lang="en-US" sz="2200" dirty="0"/>
              <a:t>In early 1700s, the fastest communications were via horseback or sailing ship</a:t>
            </a:r>
          </a:p>
          <a:p>
            <a:pPr lvl="1">
              <a:lnSpc>
                <a:spcPct val="80000"/>
              </a:lnSpc>
            </a:pPr>
            <a:r>
              <a:rPr lang="en-US" sz="2200" dirty="0"/>
              <a:t>Business issues were addressed locally or through representatives</a:t>
            </a:r>
          </a:p>
          <a:p>
            <a:pPr lvl="1">
              <a:lnSpc>
                <a:spcPct val="80000"/>
              </a:lnSpc>
            </a:pPr>
            <a:r>
              <a:rPr lang="en-US" sz="2200" dirty="0"/>
              <a:t>Cultural considerations, though important, were not pressing</a:t>
            </a:r>
          </a:p>
          <a:p>
            <a:pPr>
              <a:lnSpc>
                <a:spcPct val="80000"/>
              </a:lnSpc>
            </a:pPr>
            <a:r>
              <a:rPr lang="en-US" sz="2200" dirty="0"/>
              <a:t>Today, communications are “instantaneous”</a:t>
            </a:r>
          </a:p>
          <a:p>
            <a:pPr lvl="1">
              <a:lnSpc>
                <a:spcPct val="80000"/>
              </a:lnSpc>
            </a:pPr>
            <a:r>
              <a:rPr lang="en-US" sz="2200" dirty="0"/>
              <a:t>Cultures and collaboration have not evolved at the same rate as communications</a:t>
            </a:r>
          </a:p>
        </p:txBody>
      </p:sp>
      <p:pic>
        <p:nvPicPr>
          <p:cNvPr id="5" name="Picture 4" descr="ff648ba02b0020601ea44619fa6e78d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776" y="1835278"/>
            <a:ext cx="5296909" cy="3794667"/>
          </a:xfrm>
          <a:prstGeom prst="rect">
            <a:avLst/>
          </a:prstGeom>
        </p:spPr>
      </p:pic>
      <p:sp>
        <p:nvSpPr>
          <p:cNvPr id="7" name="Footer Placeholder 6"/>
          <p:cNvSpPr>
            <a:spLocks noGrp="1"/>
          </p:cNvSpPr>
          <p:nvPr>
            <p:ph type="ftr" sz="quarter" idx="3"/>
          </p:nvPr>
        </p:nvSpPr>
        <p:spPr/>
        <p:txBody>
          <a:bodyPr/>
          <a:lstStyle/>
          <a:p>
            <a:r>
              <a:rPr lang="en-US" dirty="0"/>
              <a:t>Boyd</a:t>
            </a:r>
          </a:p>
        </p:txBody>
      </p:sp>
      <p:sp>
        <p:nvSpPr>
          <p:cNvPr id="9" name="Slide Number Placeholder 8"/>
          <p:cNvSpPr>
            <a:spLocks noGrp="1"/>
          </p:cNvSpPr>
          <p:nvPr>
            <p:ph type="sldNum" sz="quarter" idx="4"/>
          </p:nvPr>
        </p:nvSpPr>
        <p:spPr/>
        <p:txBody>
          <a:bodyPr/>
          <a:lstStyle/>
          <a:p>
            <a:pPr>
              <a:defRPr/>
            </a:pPr>
            <a:r>
              <a:rPr lang="en-US" dirty="0"/>
              <a:t>-</a:t>
            </a:r>
            <a:fld id="{9FF9BB60-2530-4163-9D90-3A57CD354123}" type="slidenum">
              <a:rPr lang="en-US" smtClean="0"/>
              <a:pPr>
                <a:defRPr/>
              </a:pPr>
              <a:t>20</a:t>
            </a:fld>
            <a:endParaRPr lang="en-US" dirty="0"/>
          </a:p>
        </p:txBody>
      </p:sp>
    </p:spTree>
    <p:extLst>
      <p:ext uri="{BB962C8B-B14F-4D97-AF65-F5344CB8AC3E}">
        <p14:creationId xmlns:p14="http://schemas.microsoft.com/office/powerpoint/2010/main" val="475021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914400"/>
          </a:xfrm>
        </p:spPr>
        <p:txBody>
          <a:bodyPr/>
          <a:lstStyle/>
          <a:p>
            <a:r>
              <a:rPr lang="en-US" dirty="0"/>
              <a:t>Cooperation in High Performance Teams</a:t>
            </a:r>
          </a:p>
        </p:txBody>
      </p:sp>
      <p:sp>
        <p:nvSpPr>
          <p:cNvPr id="2" name="Text Placeholder 1"/>
          <p:cNvSpPr>
            <a:spLocks noGrp="1"/>
          </p:cNvSpPr>
          <p:nvPr>
            <p:ph idx="1"/>
          </p:nvPr>
        </p:nvSpPr>
        <p:spPr>
          <a:xfrm>
            <a:off x="457200" y="1159328"/>
            <a:ext cx="8229600" cy="5127171"/>
          </a:xfrm>
        </p:spPr>
        <p:txBody>
          <a:bodyPr/>
          <a:lstStyle/>
          <a:p>
            <a:r>
              <a:rPr lang="en-US" dirty="0"/>
              <a:t>The purpose of teamwork is synergy – combined efforts yielding greater value than the collection of individual efforts</a:t>
            </a:r>
          </a:p>
          <a:p>
            <a:endParaRPr lang="en-US" dirty="0"/>
          </a:p>
        </p:txBody>
      </p:sp>
      <p:sp>
        <p:nvSpPr>
          <p:cNvPr id="5" name="Slide Number Placeholder 4">
            <a:extLst>
              <a:ext uri="{FF2B5EF4-FFF2-40B4-BE49-F238E27FC236}">
                <a16:creationId xmlns:a16="http://schemas.microsoft.com/office/drawing/2014/main" id="{E164C23D-AF49-44EC-8336-D91F7090047B}"/>
              </a:ext>
            </a:extLst>
          </p:cNvPr>
          <p:cNvSpPr>
            <a:spLocks noGrp="1"/>
          </p:cNvSpPr>
          <p:nvPr>
            <p:ph type="sldNum" sz="quarter" idx="4"/>
          </p:nvPr>
        </p:nvSpPr>
        <p:spPr>
          <a:xfrm>
            <a:off x="4525966" y="6553200"/>
            <a:ext cx="609600" cy="228600"/>
          </a:xfrm>
        </p:spPr>
        <p:txBody>
          <a:bodyPr/>
          <a:lstStyle/>
          <a:p>
            <a:r>
              <a:rPr lang="en-US" dirty="0"/>
              <a:t>-</a:t>
            </a:r>
            <a:fld id="{9FF9BB60-2530-4163-9D90-3A57CD354123}" type="slidenum">
              <a:rPr lang="en-US" smtClean="0"/>
              <a:pPr/>
              <a:t>21</a:t>
            </a:fld>
            <a:endParaRPr lang="en-US" dirty="0"/>
          </a:p>
        </p:txBody>
      </p:sp>
      <p:sp>
        <p:nvSpPr>
          <p:cNvPr id="4" name="Footer Placeholder 3">
            <a:extLst>
              <a:ext uri="{FF2B5EF4-FFF2-40B4-BE49-F238E27FC236}">
                <a16:creationId xmlns:a16="http://schemas.microsoft.com/office/drawing/2014/main" id="{1308C3D9-EDF1-435F-B668-29EBB3D1425B}"/>
              </a:ext>
            </a:extLst>
          </p:cNvPr>
          <p:cNvSpPr>
            <a:spLocks noGrp="1"/>
          </p:cNvSpPr>
          <p:nvPr>
            <p:ph type="ftr" sz="quarter" idx="3"/>
          </p:nvPr>
        </p:nvSpPr>
        <p:spPr>
          <a:xfrm>
            <a:off x="3474156" y="6553200"/>
            <a:ext cx="1219200" cy="228600"/>
          </a:xfrm>
        </p:spPr>
        <p:txBody>
          <a:bodyPr/>
          <a:lstStyle/>
          <a:p>
            <a:r>
              <a:rPr lang="en-US" dirty="0"/>
              <a:t>Boyd</a:t>
            </a:r>
          </a:p>
        </p:txBody>
      </p:sp>
      <p:sp>
        <p:nvSpPr>
          <p:cNvPr id="14" name="Chevron 13"/>
          <p:cNvSpPr/>
          <p:nvPr/>
        </p:nvSpPr>
        <p:spPr>
          <a:xfrm>
            <a:off x="491057" y="2390125"/>
            <a:ext cx="3380395" cy="629786"/>
          </a:xfrm>
          <a:prstGeom prst="chevron">
            <a:avLst/>
          </a:prstGeom>
          <a:solidFill>
            <a:schemeClr val="accent1">
              <a:lumMod val="20000"/>
              <a:lumOff val="80000"/>
            </a:schemeClr>
          </a:solidFill>
          <a:ln>
            <a:no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marL="0" lvl="1" algn="ctr">
              <a:spcBef>
                <a:spcPts val="750"/>
              </a:spcBef>
            </a:pPr>
            <a:r>
              <a:rPr lang="en-US" sz="1650" b="1" dirty="0">
                <a:solidFill>
                  <a:schemeClr val="tx1"/>
                </a:solidFill>
                <a:latin typeface="Calibri" panose="020F0502020204030204" pitchFamily="34" charset="0"/>
                <a:cs typeface="Times New Roman" panose="02020603050405020304" pitchFamily="18" charset="0"/>
              </a:rPr>
              <a:t>Common meaningful purpose </a:t>
            </a:r>
          </a:p>
        </p:txBody>
      </p:sp>
      <p:sp>
        <p:nvSpPr>
          <p:cNvPr id="15" name="Chevron 14"/>
          <p:cNvSpPr/>
          <p:nvPr/>
        </p:nvSpPr>
        <p:spPr>
          <a:xfrm>
            <a:off x="491057" y="3099570"/>
            <a:ext cx="3380395" cy="629786"/>
          </a:xfrm>
          <a:prstGeom prst="chevron">
            <a:avLst/>
          </a:prstGeom>
          <a:solidFill>
            <a:schemeClr val="accent1">
              <a:lumMod val="40000"/>
              <a:lumOff val="60000"/>
            </a:schemeClr>
          </a:solidFill>
          <a:ln>
            <a:no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marL="0" lvl="1" algn="ctr">
              <a:spcBef>
                <a:spcPts val="750"/>
              </a:spcBef>
            </a:pPr>
            <a:r>
              <a:rPr lang="en-US" sz="1650" b="1" dirty="0">
                <a:solidFill>
                  <a:schemeClr val="tx1"/>
                </a:solidFill>
                <a:latin typeface="Calibri" panose="020F0502020204030204" pitchFamily="34" charset="0"/>
                <a:cs typeface="Times New Roman" panose="02020603050405020304" pitchFamily="18" charset="0"/>
              </a:rPr>
              <a:t>Commitment to working together</a:t>
            </a:r>
          </a:p>
        </p:txBody>
      </p:sp>
      <p:sp>
        <p:nvSpPr>
          <p:cNvPr id="16" name="Chevron 15"/>
          <p:cNvSpPr/>
          <p:nvPr/>
        </p:nvSpPr>
        <p:spPr>
          <a:xfrm>
            <a:off x="491057" y="3809014"/>
            <a:ext cx="3380395" cy="629786"/>
          </a:xfrm>
          <a:prstGeom prst="chevron">
            <a:avLst/>
          </a:prstGeom>
          <a:solidFill>
            <a:schemeClr val="accent1">
              <a:lumMod val="60000"/>
              <a:lumOff val="40000"/>
            </a:schemeClr>
          </a:solidFill>
          <a:ln>
            <a:no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marL="0" lvl="1" algn="ctr">
              <a:spcBef>
                <a:spcPts val="750"/>
              </a:spcBef>
            </a:pPr>
            <a:r>
              <a:rPr lang="en-US" sz="1650" b="1" dirty="0">
                <a:solidFill>
                  <a:schemeClr val="tx1"/>
                </a:solidFill>
                <a:latin typeface="Calibri" panose="020F0502020204030204" pitchFamily="34" charset="0"/>
                <a:cs typeface="Times New Roman" panose="02020603050405020304" pitchFamily="18" charset="0"/>
              </a:rPr>
              <a:t>Complementary competencies and attributes</a:t>
            </a:r>
          </a:p>
        </p:txBody>
      </p:sp>
      <p:sp>
        <p:nvSpPr>
          <p:cNvPr id="17" name="Chevron 16"/>
          <p:cNvSpPr/>
          <p:nvPr/>
        </p:nvSpPr>
        <p:spPr>
          <a:xfrm>
            <a:off x="491057" y="4518459"/>
            <a:ext cx="3380395" cy="629786"/>
          </a:xfrm>
          <a:prstGeom prst="chevron">
            <a:avLst/>
          </a:prstGeom>
          <a:ln>
            <a:no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marL="0" lvl="1" algn="ctr">
              <a:spcBef>
                <a:spcPts val="750"/>
              </a:spcBef>
            </a:pPr>
            <a:r>
              <a:rPr lang="en-US" sz="1650" b="1" dirty="0">
                <a:solidFill>
                  <a:schemeClr val="tx1"/>
                </a:solidFill>
                <a:latin typeface="Calibri" panose="020F0502020204030204" pitchFamily="34" charset="0"/>
                <a:cs typeface="Times New Roman" panose="02020603050405020304" pitchFamily="18" charset="0"/>
              </a:rPr>
              <a:t>Alignment on team </a:t>
            </a:r>
            <a:br>
              <a:rPr lang="en-US" sz="1650" b="1" dirty="0">
                <a:solidFill>
                  <a:schemeClr val="tx1"/>
                </a:solidFill>
                <a:latin typeface="Calibri" panose="020F0502020204030204" pitchFamily="34" charset="0"/>
                <a:cs typeface="Times New Roman" panose="02020603050405020304" pitchFamily="18" charset="0"/>
              </a:rPr>
            </a:br>
            <a:r>
              <a:rPr lang="en-US" sz="1650" b="1" dirty="0">
                <a:solidFill>
                  <a:schemeClr val="tx1"/>
                </a:solidFill>
                <a:latin typeface="Calibri" panose="020F0502020204030204" pitchFamily="34" charset="0"/>
                <a:cs typeface="Times New Roman" panose="02020603050405020304" pitchFamily="18" charset="0"/>
              </a:rPr>
              <a:t>approach and processes</a:t>
            </a:r>
          </a:p>
        </p:txBody>
      </p:sp>
      <p:sp>
        <p:nvSpPr>
          <p:cNvPr id="18" name="Chevron 17"/>
          <p:cNvSpPr/>
          <p:nvPr/>
        </p:nvSpPr>
        <p:spPr>
          <a:xfrm>
            <a:off x="491057" y="5227902"/>
            <a:ext cx="3380395" cy="629786"/>
          </a:xfrm>
          <a:prstGeom prst="chevron">
            <a:avLst/>
          </a:prstGeom>
          <a:solidFill>
            <a:schemeClr val="accent1">
              <a:lumMod val="75000"/>
            </a:schemeClr>
          </a:solidFill>
          <a:ln>
            <a:no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marL="0" lvl="1" algn="ctr">
              <a:spcBef>
                <a:spcPts val="750"/>
              </a:spcBef>
            </a:pPr>
            <a:r>
              <a:rPr lang="en-US" sz="1650" b="1" dirty="0">
                <a:solidFill>
                  <a:schemeClr val="tx1"/>
                </a:solidFill>
                <a:latin typeface="Calibri" panose="020F0502020204030204" pitchFamily="34" charset="0"/>
                <a:cs typeface="Times New Roman" panose="02020603050405020304" pitchFamily="18" charset="0"/>
              </a:rPr>
              <a:t>Collective and supportive accountability</a:t>
            </a:r>
          </a:p>
        </p:txBody>
      </p:sp>
      <p:grpSp>
        <p:nvGrpSpPr>
          <p:cNvPr id="3" name="Group 2"/>
          <p:cNvGrpSpPr/>
          <p:nvPr/>
        </p:nvGrpSpPr>
        <p:grpSpPr>
          <a:xfrm>
            <a:off x="4138046" y="2572720"/>
            <a:ext cx="4798830" cy="2978997"/>
            <a:chOff x="5867398" y="2631391"/>
            <a:chExt cx="6048436" cy="3627895"/>
          </a:xfrm>
        </p:grpSpPr>
        <p:sp>
          <p:nvSpPr>
            <p:cNvPr id="13" name="Oval 12"/>
            <p:cNvSpPr/>
            <p:nvPr/>
          </p:nvSpPr>
          <p:spPr>
            <a:xfrm>
              <a:off x="5867398" y="2631391"/>
              <a:ext cx="2109676" cy="1627569"/>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cs typeface="Times New Roman" panose="02020603050405020304" pitchFamily="18" charset="0"/>
                </a:rPr>
                <a:t>Get the Job Done</a:t>
              </a:r>
            </a:p>
          </p:txBody>
        </p:sp>
        <p:sp>
          <p:nvSpPr>
            <p:cNvPr id="23" name="Oval 22"/>
            <p:cNvSpPr/>
            <p:nvPr/>
          </p:nvSpPr>
          <p:spPr>
            <a:xfrm>
              <a:off x="5867398" y="4631717"/>
              <a:ext cx="2109676" cy="1627569"/>
            </a:xfrm>
            <a:prstGeom prst="ellipse">
              <a:avLst/>
            </a:prstGeom>
            <a:solidFill>
              <a:schemeClr val="accent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cs typeface="Times New Roman" panose="02020603050405020304" pitchFamily="18" charset="0"/>
                </a:rPr>
                <a:t>Work Effectively Together</a:t>
              </a:r>
            </a:p>
          </p:txBody>
        </p:sp>
        <p:sp>
          <p:nvSpPr>
            <p:cNvPr id="24" name="Right Arrow 23"/>
            <p:cNvSpPr/>
            <p:nvPr/>
          </p:nvSpPr>
          <p:spPr>
            <a:xfrm>
              <a:off x="7856123" y="3925970"/>
              <a:ext cx="846764" cy="903514"/>
            </a:xfrm>
            <a:prstGeom prst="right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Calibri" panose="020F0502020204030204" pitchFamily="34" charset="0"/>
                <a:cs typeface="Times New Roman" panose="02020603050405020304" pitchFamily="18" charset="0"/>
              </a:endParaRPr>
            </a:p>
          </p:txBody>
        </p:sp>
        <p:sp>
          <p:nvSpPr>
            <p:cNvPr id="25" name="Diamond 24"/>
            <p:cNvSpPr/>
            <p:nvPr/>
          </p:nvSpPr>
          <p:spPr>
            <a:xfrm>
              <a:off x="8789373" y="2839007"/>
              <a:ext cx="3126461" cy="3077442"/>
            </a:xfrm>
            <a:prstGeom prst="diamond">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800" b="1" dirty="0">
                  <a:latin typeface="Calibri" panose="020F0502020204030204" pitchFamily="34" charset="0"/>
                  <a:cs typeface="Times New Roman" panose="02020603050405020304" pitchFamily="18" charset="0"/>
                </a:rPr>
                <a:t>Synergy = Combined Efforts Exceed Individual Efforts</a:t>
              </a:r>
            </a:p>
          </p:txBody>
        </p:sp>
      </p:grpSp>
    </p:spTree>
    <p:extLst>
      <p:ext uri="{BB962C8B-B14F-4D97-AF65-F5344CB8AC3E}">
        <p14:creationId xmlns:p14="http://schemas.microsoft.com/office/powerpoint/2010/main" val="1756385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Tools of Cooperation and Change</a:t>
            </a:r>
            <a:br>
              <a:rPr lang="en-US" dirty="0"/>
            </a:br>
            <a:r>
              <a:rPr lang="en-US" sz="2000" i="1" dirty="0"/>
              <a:t>Clayton Christensen, Matt Marx, Howard H. Stevenson</a:t>
            </a:r>
            <a:endParaRPr lang="en-US" i="1" dirty="0"/>
          </a:p>
        </p:txBody>
      </p:sp>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922613" y="1219200"/>
            <a:ext cx="7284432" cy="5029200"/>
          </a:xfrm>
          <a:prstGeom prst="rect">
            <a:avLst/>
          </a:prstGeom>
        </p:spPr>
      </p:pic>
      <p:sp>
        <p:nvSpPr>
          <p:cNvPr id="4" name="Footer Placeholder 3">
            <a:extLst>
              <a:ext uri="{FF2B5EF4-FFF2-40B4-BE49-F238E27FC236}">
                <a16:creationId xmlns:a16="http://schemas.microsoft.com/office/drawing/2014/main" id="{D3C82A37-D50A-43E0-B6CD-015225B8BC3A}"/>
              </a:ext>
            </a:extLst>
          </p:cNvPr>
          <p:cNvSpPr>
            <a:spLocks noGrp="1"/>
          </p:cNvSpPr>
          <p:nvPr>
            <p:ph type="ftr" sz="quarter" idx="3"/>
          </p:nvPr>
        </p:nvSpPr>
        <p:spPr/>
        <p:txBody>
          <a:bodyPr/>
          <a:lstStyle/>
          <a:p>
            <a:r>
              <a:rPr lang="en-US" dirty="0"/>
              <a:t>Boyd</a:t>
            </a:r>
          </a:p>
        </p:txBody>
      </p:sp>
      <p:sp>
        <p:nvSpPr>
          <p:cNvPr id="7" name="Slide Number Placeholder 6">
            <a:extLst>
              <a:ext uri="{FF2B5EF4-FFF2-40B4-BE49-F238E27FC236}">
                <a16:creationId xmlns:a16="http://schemas.microsoft.com/office/drawing/2014/main" id="{842BE562-FDF7-4975-8A05-98BEE2F50277}"/>
              </a:ext>
            </a:extLst>
          </p:cNvPr>
          <p:cNvSpPr>
            <a:spLocks noGrp="1"/>
          </p:cNvSpPr>
          <p:nvPr>
            <p:ph type="sldNum" sz="quarter" idx="4"/>
          </p:nvPr>
        </p:nvSpPr>
        <p:spPr/>
        <p:txBody>
          <a:bodyPr/>
          <a:lstStyle/>
          <a:p>
            <a:pPr>
              <a:defRPr/>
            </a:pPr>
            <a:r>
              <a:rPr lang="en-US" dirty="0"/>
              <a:t>-</a:t>
            </a:r>
            <a:fld id="{68BAC362-590A-4AC5-A966-61F167B5022F}" type="slidenum">
              <a:rPr lang="en-US" smtClean="0"/>
              <a:pPr>
                <a:defRPr/>
              </a:pPr>
              <a:t>22</a:t>
            </a:fld>
            <a:endParaRPr lang="en-US" dirty="0"/>
          </a:p>
        </p:txBody>
      </p:sp>
    </p:spTree>
    <p:extLst>
      <p:ext uri="{BB962C8B-B14F-4D97-AF65-F5344CB8AC3E}">
        <p14:creationId xmlns:p14="http://schemas.microsoft.com/office/powerpoint/2010/main" val="3001628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FDB0CB-18E1-487C-81FA-1E9472E90BBF}"/>
              </a:ext>
            </a:extLst>
          </p:cNvPr>
          <p:cNvSpPr>
            <a:spLocks noGrp="1"/>
          </p:cNvSpPr>
          <p:nvPr>
            <p:ph type="title"/>
          </p:nvPr>
        </p:nvSpPr>
        <p:spPr>
          <a:xfrm>
            <a:off x="408039" y="76200"/>
            <a:ext cx="8431161" cy="914400"/>
          </a:xfrm>
        </p:spPr>
        <p:txBody>
          <a:bodyPr/>
          <a:lstStyle/>
          <a:p>
            <a:r>
              <a:rPr lang="en-US" dirty="0"/>
              <a:t>Building Your Systems Engineering Influence Takes Time</a:t>
            </a:r>
          </a:p>
        </p:txBody>
      </p:sp>
      <p:pic>
        <p:nvPicPr>
          <p:cNvPr id="7" name="Content Placeholder 6">
            <a:extLst>
              <a:ext uri="{FF2B5EF4-FFF2-40B4-BE49-F238E27FC236}">
                <a16:creationId xmlns:a16="http://schemas.microsoft.com/office/drawing/2014/main" id="{6EAACEB3-59F9-4F99-A00C-445B101FD4C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31058" y="2035276"/>
            <a:ext cx="3872835" cy="2579991"/>
          </a:xfrm>
        </p:spPr>
      </p:pic>
      <p:sp>
        <p:nvSpPr>
          <p:cNvPr id="10" name="Content Placeholder 9">
            <a:extLst>
              <a:ext uri="{FF2B5EF4-FFF2-40B4-BE49-F238E27FC236}">
                <a16:creationId xmlns:a16="http://schemas.microsoft.com/office/drawing/2014/main" id="{08C1B38A-635C-4D1A-AEE7-29020C2ADC35}"/>
              </a:ext>
            </a:extLst>
          </p:cNvPr>
          <p:cNvSpPr txBox="1">
            <a:spLocks noGrp="1"/>
          </p:cNvSpPr>
          <p:nvPr>
            <p:ph sz="half" idx="2"/>
          </p:nvPr>
        </p:nvSpPr>
        <p:spPr bwMode="auto">
          <a:xfrm>
            <a:off x="4414684" y="1143000"/>
            <a:ext cx="4729316" cy="46973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dirty="0"/>
              <a:t>Will take multiple iterations to streamline</a:t>
            </a:r>
          </a:p>
          <a:p>
            <a:r>
              <a:rPr lang="en-US" dirty="0"/>
              <a:t>Requires collaboration and cooperation from all teams</a:t>
            </a:r>
          </a:p>
          <a:p>
            <a:r>
              <a:rPr lang="en-US" dirty="0"/>
              <a:t>Requires strong leadership and trust to effectively execute the Why</a:t>
            </a:r>
          </a:p>
          <a:p>
            <a:r>
              <a:rPr lang="en-US" dirty="0"/>
              <a:t>Gather enough experience to understand all aspects of SE </a:t>
            </a:r>
          </a:p>
          <a:p>
            <a:r>
              <a:rPr lang="en-US" dirty="0"/>
              <a:t>Leverage key subject matter expertise around you to increase influence</a:t>
            </a:r>
          </a:p>
        </p:txBody>
      </p:sp>
      <p:sp>
        <p:nvSpPr>
          <p:cNvPr id="3" name="Slide Number Placeholder 2">
            <a:extLst>
              <a:ext uri="{FF2B5EF4-FFF2-40B4-BE49-F238E27FC236}">
                <a16:creationId xmlns:a16="http://schemas.microsoft.com/office/drawing/2014/main" id="{D3C04F00-A25E-434B-9803-5BE61F142BA0}"/>
              </a:ext>
            </a:extLst>
          </p:cNvPr>
          <p:cNvSpPr>
            <a:spLocks noGrp="1"/>
          </p:cNvSpPr>
          <p:nvPr>
            <p:ph type="sldNum" sz="quarter" idx="4"/>
          </p:nvPr>
        </p:nvSpPr>
        <p:spPr>
          <a:xfrm>
            <a:off x="4525966" y="6553200"/>
            <a:ext cx="609600" cy="228600"/>
          </a:xfrm>
        </p:spPr>
        <p:txBody>
          <a:bodyPr/>
          <a:lstStyle/>
          <a:p>
            <a:r>
              <a:rPr lang="en-US" dirty="0"/>
              <a:t>-</a:t>
            </a:r>
            <a:fld id="{546FFDF1-D303-4C47-914B-F273200D88F1}" type="slidenum">
              <a:rPr lang="en-US" smtClean="0"/>
              <a:pPr/>
              <a:t>23</a:t>
            </a:fld>
            <a:endParaRPr lang="en-US" dirty="0"/>
          </a:p>
        </p:txBody>
      </p:sp>
      <p:sp>
        <p:nvSpPr>
          <p:cNvPr id="2" name="Footer Placeholder 1">
            <a:extLst>
              <a:ext uri="{FF2B5EF4-FFF2-40B4-BE49-F238E27FC236}">
                <a16:creationId xmlns:a16="http://schemas.microsoft.com/office/drawing/2014/main" id="{F29C2510-DF12-46E2-A532-2647B3EF8109}"/>
              </a:ext>
            </a:extLst>
          </p:cNvPr>
          <p:cNvSpPr>
            <a:spLocks noGrp="1"/>
          </p:cNvSpPr>
          <p:nvPr>
            <p:ph type="ftr" sz="quarter" idx="3"/>
          </p:nvPr>
        </p:nvSpPr>
        <p:spPr>
          <a:xfrm>
            <a:off x="3474156" y="6553200"/>
            <a:ext cx="1219200" cy="228600"/>
          </a:xfrm>
        </p:spPr>
        <p:txBody>
          <a:bodyPr/>
          <a:lstStyle/>
          <a:p>
            <a:r>
              <a:rPr lang="en-US" dirty="0"/>
              <a:t>Boyd</a:t>
            </a:r>
          </a:p>
        </p:txBody>
      </p:sp>
      <p:sp>
        <p:nvSpPr>
          <p:cNvPr id="8" name="TextBox 7">
            <a:extLst>
              <a:ext uri="{FF2B5EF4-FFF2-40B4-BE49-F238E27FC236}">
                <a16:creationId xmlns:a16="http://schemas.microsoft.com/office/drawing/2014/main" id="{4684CE0D-A507-4F83-A751-6F5CF5428435}"/>
              </a:ext>
            </a:extLst>
          </p:cNvPr>
          <p:cNvSpPr txBox="1"/>
          <p:nvPr/>
        </p:nvSpPr>
        <p:spPr>
          <a:xfrm>
            <a:off x="1492956" y="5840313"/>
            <a:ext cx="6400800" cy="461665"/>
          </a:xfrm>
          <a:prstGeom prst="rect">
            <a:avLst/>
          </a:prstGeom>
          <a:solidFill>
            <a:schemeClr val="bg1">
              <a:lumMod val="75000"/>
            </a:schemeClr>
          </a:solidFill>
          <a:ln>
            <a:solidFill>
              <a:schemeClr val="tx1"/>
            </a:solidFill>
          </a:ln>
        </p:spPr>
        <p:txBody>
          <a:bodyPr wrap="square" rtlCol="0">
            <a:spAutoFit/>
          </a:bodyPr>
          <a:lstStyle/>
          <a:p>
            <a:pPr algn="ctr"/>
            <a:r>
              <a:rPr lang="en-US" sz="2400" b="1" dirty="0">
                <a:solidFill>
                  <a:schemeClr val="tx1"/>
                </a:solidFill>
              </a:rPr>
              <a:t>Where do you think you are today? </a:t>
            </a:r>
          </a:p>
        </p:txBody>
      </p:sp>
    </p:spTree>
    <p:extLst>
      <p:ext uri="{BB962C8B-B14F-4D97-AF65-F5344CB8AC3E}">
        <p14:creationId xmlns:p14="http://schemas.microsoft.com/office/powerpoint/2010/main" val="123922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85A9C-B188-4F43-87F6-25FED096AD63}"/>
              </a:ext>
            </a:extLst>
          </p:cNvPr>
          <p:cNvSpPr>
            <a:spLocks noGrp="1"/>
          </p:cNvSpPr>
          <p:nvPr>
            <p:ph type="title"/>
          </p:nvPr>
        </p:nvSpPr>
        <p:spPr/>
        <p:txBody>
          <a:bodyPr/>
          <a:lstStyle/>
          <a:p>
            <a:r>
              <a:rPr lang="en-US" dirty="0"/>
              <a:t>For More Information</a:t>
            </a:r>
          </a:p>
        </p:txBody>
      </p:sp>
      <p:sp>
        <p:nvSpPr>
          <p:cNvPr id="3" name="Content Placeholder 2">
            <a:extLst>
              <a:ext uri="{FF2B5EF4-FFF2-40B4-BE49-F238E27FC236}">
                <a16:creationId xmlns:a16="http://schemas.microsoft.com/office/drawing/2014/main" id="{3189F973-DDF2-4657-8FC9-CE15C208A465}"/>
              </a:ext>
            </a:extLst>
          </p:cNvPr>
          <p:cNvSpPr>
            <a:spLocks noGrp="1"/>
          </p:cNvSpPr>
          <p:nvPr>
            <p:ph idx="1"/>
          </p:nvPr>
        </p:nvSpPr>
        <p:spPr>
          <a:xfrm>
            <a:off x="457200" y="1143000"/>
            <a:ext cx="8476938" cy="5143500"/>
          </a:xfrm>
        </p:spPr>
        <p:txBody>
          <a:bodyPr/>
          <a:lstStyle/>
          <a:p>
            <a:r>
              <a:rPr lang="en-US" dirty="0"/>
              <a:t>List of references provided at </a:t>
            </a:r>
            <a:r>
              <a:rPr lang="en-US" dirty="0">
                <a:hlinkClick r:id="rId3"/>
              </a:rPr>
              <a:t>https://ctme.caltech.edu/influencing-references</a:t>
            </a:r>
            <a:endParaRPr lang="en-US" dirty="0"/>
          </a:p>
          <a:p>
            <a:r>
              <a:rPr lang="en-US" dirty="0"/>
              <a:t>Public on-demand course </a:t>
            </a:r>
            <a:r>
              <a:rPr lang="en-US" i="1" dirty="0"/>
              <a:t>Managing without Authority:</a:t>
            </a:r>
            <a:br>
              <a:rPr lang="en-US" i="1" dirty="0"/>
            </a:br>
            <a:r>
              <a:rPr lang="en-US" dirty="0">
                <a:hlinkClick r:id="rId4"/>
              </a:rPr>
              <a:t>https://ctme.caltech.edu/leadership</a:t>
            </a:r>
            <a:endParaRPr lang="en-US" dirty="0"/>
          </a:p>
          <a:p>
            <a:r>
              <a:rPr lang="en-US" dirty="0"/>
              <a:t>ELEVATED – A monthly seminar on leadership topics </a:t>
            </a:r>
            <a:r>
              <a:rPr lang="en-US" dirty="0">
                <a:hlinkClick r:id="rId5"/>
              </a:rPr>
              <a:t>https:/ctme.caltech.edu/elevated</a:t>
            </a:r>
            <a:endParaRPr lang="en-US" dirty="0"/>
          </a:p>
        </p:txBody>
      </p:sp>
      <p:sp>
        <p:nvSpPr>
          <p:cNvPr id="7" name="Slide Number Placeholder 6">
            <a:extLst>
              <a:ext uri="{FF2B5EF4-FFF2-40B4-BE49-F238E27FC236}">
                <a16:creationId xmlns:a16="http://schemas.microsoft.com/office/drawing/2014/main" id="{D5F02C2A-D528-4AA4-A4F8-34A467BB8796}"/>
              </a:ext>
            </a:extLst>
          </p:cNvPr>
          <p:cNvSpPr>
            <a:spLocks noGrp="1"/>
          </p:cNvSpPr>
          <p:nvPr>
            <p:ph type="sldNum" sz="quarter" idx="4"/>
          </p:nvPr>
        </p:nvSpPr>
        <p:spPr/>
        <p:txBody>
          <a:bodyPr/>
          <a:lstStyle/>
          <a:p>
            <a:pPr>
              <a:defRPr/>
            </a:pPr>
            <a:r>
              <a:rPr lang="en-US" dirty="0"/>
              <a:t>-</a:t>
            </a:r>
            <a:fld id="{9FF9BB60-2530-4163-9D90-3A57CD354123}" type="slidenum">
              <a:rPr lang="en-US" smtClean="0"/>
              <a:pPr>
                <a:defRPr/>
              </a:pPr>
              <a:t>24</a:t>
            </a:fld>
            <a:endParaRPr lang="en-US" dirty="0"/>
          </a:p>
        </p:txBody>
      </p:sp>
      <p:sp>
        <p:nvSpPr>
          <p:cNvPr id="2" name="Footer Placeholder 1">
            <a:extLst>
              <a:ext uri="{FF2B5EF4-FFF2-40B4-BE49-F238E27FC236}">
                <a16:creationId xmlns:a16="http://schemas.microsoft.com/office/drawing/2014/main" id="{305F6547-0767-448A-A8FC-D359358E229F}"/>
              </a:ext>
            </a:extLst>
          </p:cNvPr>
          <p:cNvSpPr>
            <a:spLocks noGrp="1"/>
          </p:cNvSpPr>
          <p:nvPr>
            <p:ph type="ftr" sz="quarter" idx="3"/>
          </p:nvPr>
        </p:nvSpPr>
        <p:spPr/>
        <p:txBody>
          <a:bodyPr/>
          <a:lstStyle/>
          <a:p>
            <a:r>
              <a:rPr lang="en-US" dirty="0"/>
              <a:t>Boyd</a:t>
            </a:r>
          </a:p>
        </p:txBody>
      </p:sp>
    </p:spTree>
    <p:extLst>
      <p:ext uri="{BB962C8B-B14F-4D97-AF65-F5344CB8AC3E}">
        <p14:creationId xmlns:p14="http://schemas.microsoft.com/office/powerpoint/2010/main" val="69988882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686AB-5558-46DA-A2DA-47FAFB7612FD}"/>
              </a:ext>
            </a:extLst>
          </p:cNvPr>
          <p:cNvSpPr>
            <a:spLocks noGrp="1"/>
          </p:cNvSpPr>
          <p:nvPr>
            <p:ph type="title"/>
          </p:nvPr>
        </p:nvSpPr>
        <p:spPr/>
        <p:txBody>
          <a:bodyPr/>
          <a:lstStyle/>
          <a:p>
            <a:r>
              <a:rPr lang="en-US" dirty="0"/>
              <a:t>Tim Boyd - Biography</a:t>
            </a:r>
          </a:p>
        </p:txBody>
      </p:sp>
      <p:sp>
        <p:nvSpPr>
          <p:cNvPr id="3" name="Content Placeholder 2">
            <a:extLst>
              <a:ext uri="{FF2B5EF4-FFF2-40B4-BE49-F238E27FC236}">
                <a16:creationId xmlns:a16="http://schemas.microsoft.com/office/drawing/2014/main" id="{E6DE8DE1-DA73-426B-90C0-BFB484C69B02}"/>
              </a:ext>
            </a:extLst>
          </p:cNvPr>
          <p:cNvSpPr>
            <a:spLocks noGrp="1"/>
          </p:cNvSpPr>
          <p:nvPr>
            <p:ph idx="1"/>
          </p:nvPr>
        </p:nvSpPr>
        <p:spPr>
          <a:xfrm>
            <a:off x="457199" y="1143000"/>
            <a:ext cx="8536329" cy="5062474"/>
          </a:xfrm>
        </p:spPr>
        <p:txBody>
          <a:bodyPr>
            <a:noAutofit/>
          </a:bodyPr>
          <a:lstStyle/>
          <a:p>
            <a:pPr marL="0" marR="0">
              <a:lnSpc>
                <a:spcPct val="106000"/>
              </a:lnSpc>
              <a:spcBef>
                <a:spcPts val="0"/>
              </a:spcBef>
              <a:spcAft>
                <a:spcPts val="800"/>
              </a:spcAft>
            </a:pPr>
            <a:r>
              <a:rPr lang="en-US" sz="2000" dirty="0">
                <a:solidFill>
                  <a:srgbClr val="333333"/>
                </a:solidFill>
                <a:effectLst/>
                <a:latin typeface="+mj-lt"/>
                <a:ea typeface="Times New Roman" panose="02020603050405020304" pitchFamily="18" charset="0"/>
                <a:cs typeface="Times New Roman" panose="02020603050405020304" pitchFamily="18" charset="0"/>
              </a:rPr>
              <a:t>Tim Boyd specializes in systems engineering, project management and organizational leadership development. He has technical experience in a wide variety of mission areas including space, air and ground systems as well as the systems engineering life cycle.</a:t>
            </a:r>
            <a:endParaRPr lang="en-US" sz="2000" dirty="0">
              <a:effectLst/>
              <a:latin typeface="+mj-lt"/>
              <a:ea typeface="Calibri" panose="020F0502020204030204" pitchFamily="34" charset="0"/>
              <a:cs typeface="Times New Roman" panose="02020603050405020304" pitchFamily="18" charset="0"/>
            </a:endParaRPr>
          </a:p>
          <a:p>
            <a:pPr marL="0" marR="0">
              <a:lnSpc>
                <a:spcPct val="106000"/>
              </a:lnSpc>
              <a:spcBef>
                <a:spcPts val="0"/>
              </a:spcBef>
              <a:spcAft>
                <a:spcPts val="800"/>
              </a:spcAft>
            </a:pPr>
            <a:r>
              <a:rPr lang="en-US" sz="2000" dirty="0">
                <a:solidFill>
                  <a:srgbClr val="333333"/>
                </a:solidFill>
                <a:effectLst/>
                <a:latin typeface="+mj-lt"/>
                <a:ea typeface="Times New Roman" panose="02020603050405020304" pitchFamily="18" charset="0"/>
                <a:cs typeface="Times New Roman" panose="02020603050405020304" pitchFamily="18" charset="0"/>
              </a:rPr>
              <a:t>Mr. Boyd currently is the deputy ground element system engineering lead for an established space program. In this execution phase, Tim is leading the design, development and upgrades of critical capabilities that support multiple mission areas.</a:t>
            </a:r>
            <a:endParaRPr lang="en-US" sz="20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sz="2000" dirty="0">
                <a:solidFill>
                  <a:srgbClr val="333333"/>
                </a:solidFill>
                <a:effectLst/>
                <a:latin typeface="+mj-lt"/>
                <a:ea typeface="Times New Roman" panose="02020603050405020304" pitchFamily="18" charset="0"/>
                <a:cs typeface="Times New Roman" panose="02020603050405020304" pitchFamily="18" charset="0"/>
              </a:rPr>
              <a:t>He has a diverse background and has previous experience in a multitude of roles: regional ops manager, systems engineering lead, project manager, cyber strategy analyst, business development, technical team lead and cost account manager. </a:t>
            </a:r>
            <a:endParaRPr lang="en-US" sz="20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rgbClr val="333333"/>
                </a:solidFill>
                <a:effectLst/>
                <a:latin typeface="+mj-lt"/>
                <a:ea typeface="Times New Roman" panose="02020603050405020304" pitchFamily="18" charset="0"/>
                <a:cs typeface="Times New Roman" panose="02020603050405020304" pitchFamily="18" charset="0"/>
              </a:rPr>
              <a:t>Tim holds multiple certifications in various technical and non-technical domains and is credited with over 60 technical publications, trade secrets and technology awards in aerospace engineering and human capital development.</a:t>
            </a:r>
            <a:endParaRPr lang="en-US" sz="2000" dirty="0">
              <a:effectLst/>
              <a:latin typeface="+mj-lt"/>
              <a:ea typeface="Calibri" panose="020F0502020204030204" pitchFamily="34" charset="0"/>
              <a:cs typeface="Times New Roman" panose="02020603050405020304" pitchFamily="18" charset="0"/>
            </a:endParaRPr>
          </a:p>
          <a:p>
            <a:endParaRPr lang="en-US" sz="2800" dirty="0">
              <a:latin typeface="+mj-lt"/>
            </a:endParaRPr>
          </a:p>
        </p:txBody>
      </p:sp>
      <p:sp>
        <p:nvSpPr>
          <p:cNvPr id="4" name="Slide Number Placeholder 3">
            <a:extLst>
              <a:ext uri="{FF2B5EF4-FFF2-40B4-BE49-F238E27FC236}">
                <a16:creationId xmlns:a16="http://schemas.microsoft.com/office/drawing/2014/main" id="{E7028DF2-55BD-45A0-82E3-2E37B084215D}"/>
              </a:ext>
            </a:extLst>
          </p:cNvPr>
          <p:cNvSpPr>
            <a:spLocks noGrp="1"/>
          </p:cNvSpPr>
          <p:nvPr>
            <p:ph type="sldNum" sz="quarter" idx="4"/>
          </p:nvPr>
        </p:nvSpPr>
        <p:spPr/>
        <p:txBody>
          <a:bodyPr/>
          <a:lstStyle/>
          <a:p>
            <a:pPr>
              <a:defRPr/>
            </a:pPr>
            <a:r>
              <a:rPr lang="en-US" dirty="0"/>
              <a:t>-</a:t>
            </a:r>
            <a:fld id="{9FF9BB60-2530-4163-9D90-3A57CD354123}" type="slidenum">
              <a:rPr lang="en-US" smtClean="0"/>
              <a:pPr>
                <a:defRPr/>
              </a:pPr>
              <a:t>25</a:t>
            </a:fld>
            <a:endParaRPr lang="en-US" dirty="0"/>
          </a:p>
        </p:txBody>
      </p:sp>
      <p:sp>
        <p:nvSpPr>
          <p:cNvPr id="5" name="Footer Placeholder 4">
            <a:extLst>
              <a:ext uri="{FF2B5EF4-FFF2-40B4-BE49-F238E27FC236}">
                <a16:creationId xmlns:a16="http://schemas.microsoft.com/office/drawing/2014/main" id="{E6B22344-BEA3-45AE-A8D9-F4C54ED3BD1F}"/>
              </a:ext>
            </a:extLst>
          </p:cNvPr>
          <p:cNvSpPr>
            <a:spLocks noGrp="1"/>
          </p:cNvSpPr>
          <p:nvPr>
            <p:ph type="ftr" sz="quarter" idx="3"/>
          </p:nvPr>
        </p:nvSpPr>
        <p:spPr/>
        <p:txBody>
          <a:bodyPr/>
          <a:lstStyle/>
          <a:p>
            <a:r>
              <a:rPr lang="en-US" dirty="0"/>
              <a:t>Influencing/Boyd</a:t>
            </a:r>
          </a:p>
        </p:txBody>
      </p:sp>
    </p:spTree>
    <p:extLst>
      <p:ext uri="{BB962C8B-B14F-4D97-AF65-F5344CB8AC3E}">
        <p14:creationId xmlns:p14="http://schemas.microsoft.com/office/powerpoint/2010/main" val="2599059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20424-CC07-4DD7-BDDC-BCC76D4EDFFA}"/>
              </a:ext>
            </a:extLst>
          </p:cNvPr>
          <p:cNvSpPr>
            <a:spLocks noGrp="1"/>
          </p:cNvSpPr>
          <p:nvPr>
            <p:ph type="title"/>
          </p:nvPr>
        </p:nvSpPr>
        <p:spPr/>
        <p:txBody>
          <a:bodyPr/>
          <a:lstStyle/>
          <a:p>
            <a:r>
              <a:rPr lang="en-US" dirty="0"/>
              <a:t>There Is No Formula …</a:t>
            </a:r>
          </a:p>
        </p:txBody>
      </p:sp>
      <p:sp>
        <p:nvSpPr>
          <p:cNvPr id="4" name="Footer Placeholder 3">
            <a:extLst>
              <a:ext uri="{FF2B5EF4-FFF2-40B4-BE49-F238E27FC236}">
                <a16:creationId xmlns:a16="http://schemas.microsoft.com/office/drawing/2014/main" id="{AE2EBD9C-E816-4699-8322-2C6A59EB40AD}"/>
              </a:ext>
            </a:extLst>
          </p:cNvPr>
          <p:cNvSpPr>
            <a:spLocks noGrp="1"/>
          </p:cNvSpPr>
          <p:nvPr>
            <p:ph type="ftr" sz="quarter" idx="3"/>
          </p:nvPr>
        </p:nvSpPr>
        <p:spPr>
          <a:xfrm>
            <a:off x="3473297" y="6563458"/>
            <a:ext cx="1219200" cy="228600"/>
          </a:xfrm>
          <a:prstGeom prst="rect">
            <a:avLst/>
          </a:prstGeom>
        </p:spPr>
        <p:txBody>
          <a:bodyPr vert="horz" lIns="91440" tIns="45720" rIns="91440" bIns="45720" rtlCol="0" anchor="ctr" anchorCtr="0"/>
          <a:lstStyle>
            <a:defPPr>
              <a:defRPr lang="en-US"/>
            </a:defPPr>
            <a:lvl1pPr algn="r" rtl="0" eaLnBrk="0" fontAlgn="base" hangingPunct="0">
              <a:spcBef>
                <a:spcPct val="0"/>
              </a:spcBef>
              <a:spcAft>
                <a:spcPct val="0"/>
              </a:spcAft>
              <a:defRPr sz="1000" b="0" i="0" kern="1200">
                <a:solidFill>
                  <a:schemeClr val="tx1"/>
                </a:solidFill>
                <a:latin typeface="Calibri"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r>
              <a:rPr lang="en-US" dirty="0"/>
              <a:t>Boyd</a:t>
            </a:r>
          </a:p>
        </p:txBody>
      </p:sp>
      <p:sp>
        <p:nvSpPr>
          <p:cNvPr id="6" name="Slide Number Placeholder 5">
            <a:extLst>
              <a:ext uri="{FF2B5EF4-FFF2-40B4-BE49-F238E27FC236}">
                <a16:creationId xmlns:a16="http://schemas.microsoft.com/office/drawing/2014/main" id="{27C9DAA4-E93D-45B5-8D5B-1DA82D52846C}"/>
              </a:ext>
            </a:extLst>
          </p:cNvPr>
          <p:cNvSpPr>
            <a:spLocks noGrp="1"/>
          </p:cNvSpPr>
          <p:nvPr>
            <p:ph type="sldNum" sz="quarter" idx="4"/>
          </p:nvPr>
        </p:nvSpPr>
        <p:spPr bwMode="auto">
          <a:xfrm>
            <a:off x="4525107" y="6563458"/>
            <a:ext cx="609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kumimoji="1" sz="1000" b="0" i="0" kern="1200">
                <a:solidFill>
                  <a:schemeClr val="tx1"/>
                </a:solidFill>
                <a:latin typeface="Calibri"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r>
              <a:rPr lang="en-US" dirty="0"/>
              <a:t>-</a:t>
            </a:r>
            <a:fld id="{546FFDF1-D303-4C47-914B-F273200D88F1}" type="slidenum">
              <a:rPr lang="en-US" smtClean="0"/>
              <a:pPr>
                <a:defRPr/>
              </a:pPr>
              <a:t>3</a:t>
            </a:fld>
            <a:endParaRPr lang="en-US" dirty="0"/>
          </a:p>
        </p:txBody>
      </p:sp>
      <p:sp>
        <p:nvSpPr>
          <p:cNvPr id="7" name="Rectangle 6">
            <a:extLst>
              <a:ext uri="{FF2B5EF4-FFF2-40B4-BE49-F238E27FC236}">
                <a16:creationId xmlns:a16="http://schemas.microsoft.com/office/drawing/2014/main" id="{AFD9AFB0-B3C1-4161-B31B-E478DEEF5EE6}"/>
              </a:ext>
            </a:extLst>
          </p:cNvPr>
          <p:cNvSpPr/>
          <p:nvPr/>
        </p:nvSpPr>
        <p:spPr>
          <a:xfrm>
            <a:off x="3758151" y="474817"/>
            <a:ext cx="3769109" cy="523220"/>
          </a:xfrm>
          <a:prstGeom prst="rect">
            <a:avLst/>
          </a:prstGeom>
        </p:spPr>
        <p:txBody>
          <a:bodyPr wrap="none">
            <a:spAutoFit/>
          </a:bodyPr>
          <a:lstStyle/>
          <a:p>
            <a:r>
              <a:rPr lang="en-US" sz="2800" dirty="0">
                <a:solidFill>
                  <a:schemeClr val="tx1"/>
                </a:solidFill>
                <a:latin typeface="Calibri" pitchFamily="34" charset="0"/>
                <a:ea typeface="+mj-ea"/>
                <a:cs typeface="+mj-cs"/>
              </a:rPr>
              <a:t>But There Are Principles </a:t>
            </a:r>
          </a:p>
        </p:txBody>
      </p:sp>
      <p:pic>
        <p:nvPicPr>
          <p:cNvPr id="15" name="Picture 14">
            <a:extLst>
              <a:ext uri="{FF2B5EF4-FFF2-40B4-BE49-F238E27FC236}">
                <a16:creationId xmlns:a16="http://schemas.microsoft.com/office/drawing/2014/main" id="{7685852C-AA57-4D2E-BB67-7151C03B9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014" y="1170541"/>
            <a:ext cx="3315449" cy="4812749"/>
          </a:xfrm>
          <a:prstGeom prst="rect">
            <a:avLst/>
          </a:prstGeom>
        </p:spPr>
      </p:pic>
      <p:pic>
        <p:nvPicPr>
          <p:cNvPr id="16" name="Content Placeholder 4">
            <a:extLst>
              <a:ext uri="{FF2B5EF4-FFF2-40B4-BE49-F238E27FC236}">
                <a16:creationId xmlns:a16="http://schemas.microsoft.com/office/drawing/2014/main" id="{6DEF13B3-B2D6-43BC-93E1-C3DD5548B16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85972" y="1219197"/>
            <a:ext cx="3646603" cy="4715435"/>
          </a:xfrm>
        </p:spPr>
      </p:pic>
    </p:spTree>
    <p:extLst>
      <p:ext uri="{BB962C8B-B14F-4D97-AF65-F5344CB8AC3E}">
        <p14:creationId xmlns:p14="http://schemas.microsoft.com/office/powerpoint/2010/main" val="381428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A12629-08A4-4F25-AC7C-1B9CDEC22B95}"/>
              </a:ext>
            </a:extLst>
          </p:cNvPr>
          <p:cNvSpPr>
            <a:spLocks noGrp="1"/>
          </p:cNvSpPr>
          <p:nvPr>
            <p:ph type="title"/>
          </p:nvPr>
        </p:nvSpPr>
        <p:spPr/>
        <p:txBody>
          <a:bodyPr/>
          <a:lstStyle/>
          <a:p>
            <a:r>
              <a:rPr lang="en-US" dirty="0"/>
              <a:t>This is your journey… Understand your why</a:t>
            </a:r>
          </a:p>
        </p:txBody>
      </p:sp>
      <p:pic>
        <p:nvPicPr>
          <p:cNvPr id="3" name="Picture 2">
            <a:extLst>
              <a:ext uri="{FF2B5EF4-FFF2-40B4-BE49-F238E27FC236}">
                <a16:creationId xmlns:a16="http://schemas.microsoft.com/office/drawing/2014/main" id="{962EFC1E-014B-4627-9768-9B532CDCB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645" y="1111615"/>
            <a:ext cx="7752710" cy="4634770"/>
          </a:xfrm>
          <a:prstGeom prst="rect">
            <a:avLst/>
          </a:prstGeom>
        </p:spPr>
      </p:pic>
      <p:sp>
        <p:nvSpPr>
          <p:cNvPr id="9" name="TextBox 8">
            <a:extLst>
              <a:ext uri="{FF2B5EF4-FFF2-40B4-BE49-F238E27FC236}">
                <a16:creationId xmlns:a16="http://schemas.microsoft.com/office/drawing/2014/main" id="{D6E26966-EE8B-4D05-ACCE-C7F6EE64D143}"/>
              </a:ext>
            </a:extLst>
          </p:cNvPr>
          <p:cNvSpPr txBox="1"/>
          <p:nvPr/>
        </p:nvSpPr>
        <p:spPr>
          <a:xfrm>
            <a:off x="1371600" y="5867400"/>
            <a:ext cx="6400800" cy="400110"/>
          </a:xfrm>
          <a:prstGeom prst="rect">
            <a:avLst/>
          </a:prstGeom>
          <a:noFill/>
          <a:ln>
            <a:solidFill>
              <a:schemeClr val="tx1"/>
            </a:solidFill>
          </a:ln>
        </p:spPr>
        <p:txBody>
          <a:bodyPr wrap="square" rtlCol="0">
            <a:spAutoFit/>
          </a:bodyPr>
          <a:lstStyle/>
          <a:p>
            <a:pPr algn="ctr"/>
            <a:r>
              <a:rPr lang="en-US" sz="2000" b="1" dirty="0"/>
              <a:t>Why are you pursuing this journey of influence? </a:t>
            </a:r>
          </a:p>
        </p:txBody>
      </p:sp>
      <p:sp>
        <p:nvSpPr>
          <p:cNvPr id="4" name="Footer Placeholder 3">
            <a:extLst>
              <a:ext uri="{FF2B5EF4-FFF2-40B4-BE49-F238E27FC236}">
                <a16:creationId xmlns:a16="http://schemas.microsoft.com/office/drawing/2014/main" id="{9F3E7469-B338-488E-8A08-4536834776E5}"/>
              </a:ext>
            </a:extLst>
          </p:cNvPr>
          <p:cNvSpPr>
            <a:spLocks noGrp="1"/>
          </p:cNvSpPr>
          <p:nvPr>
            <p:ph type="ftr" sz="quarter" idx="3"/>
          </p:nvPr>
        </p:nvSpPr>
        <p:spPr/>
        <p:txBody>
          <a:bodyPr/>
          <a:lstStyle/>
          <a:p>
            <a:r>
              <a:rPr lang="en-US" dirty="0"/>
              <a:t>Boyd</a:t>
            </a:r>
          </a:p>
        </p:txBody>
      </p:sp>
      <p:sp>
        <p:nvSpPr>
          <p:cNvPr id="5" name="Slide Number Placeholder 4">
            <a:extLst>
              <a:ext uri="{FF2B5EF4-FFF2-40B4-BE49-F238E27FC236}">
                <a16:creationId xmlns:a16="http://schemas.microsoft.com/office/drawing/2014/main" id="{8809FF12-BDBF-436E-ABEB-D8EA5BD7B762}"/>
              </a:ext>
            </a:extLst>
          </p:cNvPr>
          <p:cNvSpPr>
            <a:spLocks noGrp="1"/>
          </p:cNvSpPr>
          <p:nvPr>
            <p:ph type="sldNum" sz="quarter" idx="4"/>
          </p:nvPr>
        </p:nvSpPr>
        <p:spPr/>
        <p:txBody>
          <a:bodyPr/>
          <a:lstStyle/>
          <a:p>
            <a:pPr>
              <a:defRPr/>
            </a:pPr>
            <a:r>
              <a:rPr lang="en-US" dirty="0"/>
              <a:t>-</a:t>
            </a:r>
            <a:fld id="{546FFDF1-D303-4C47-914B-F273200D88F1}" type="slidenum">
              <a:rPr lang="en-US" smtClean="0"/>
              <a:pPr>
                <a:defRPr/>
              </a:pPr>
              <a:t>4</a:t>
            </a:fld>
            <a:endParaRPr lang="en-US" dirty="0"/>
          </a:p>
        </p:txBody>
      </p:sp>
    </p:spTree>
    <p:extLst>
      <p:ext uri="{BB962C8B-B14F-4D97-AF65-F5344CB8AC3E}">
        <p14:creationId xmlns:p14="http://schemas.microsoft.com/office/powerpoint/2010/main" val="317990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nvGraphicFramePr>
        <p:xfrm>
          <a:off x="4741685" y="4980879"/>
          <a:ext cx="752273" cy="6145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nvGraphicFramePr>
        <p:xfrm>
          <a:off x="4246900" y="5526979"/>
          <a:ext cx="752273" cy="6145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p:cNvGraphicFramePr/>
          <p:nvPr/>
        </p:nvGraphicFramePr>
        <p:xfrm>
          <a:off x="3009078" y="3064048"/>
          <a:ext cx="752273" cy="614557"/>
        </p:xfrm>
        <a:graphic>
          <a:graphicData uri="http://schemas.openxmlformats.org/drawingml/2006/chart">
            <c:chart xmlns:c="http://schemas.openxmlformats.org/drawingml/2006/chart" xmlns:r="http://schemas.openxmlformats.org/officeDocument/2006/relationships" r:id="rId5"/>
          </a:graphicData>
        </a:graphic>
      </p:graphicFrame>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84926" y="3419196"/>
            <a:ext cx="1208482" cy="1208482"/>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3582" y="3519263"/>
            <a:ext cx="1225281" cy="1205676"/>
          </a:xfrm>
          <a:prstGeom prst="rect">
            <a:avLst/>
          </a:prstGeom>
        </p:spPr>
      </p:pic>
      <p:sp>
        <p:nvSpPr>
          <p:cNvPr id="43" name="Title 5">
            <a:extLst>
              <a:ext uri="{FF2B5EF4-FFF2-40B4-BE49-F238E27FC236}">
                <a16:creationId xmlns:a16="http://schemas.microsoft.com/office/drawing/2014/main" id="{0AA562AF-F250-41F9-AE9D-035E503D6F30}"/>
              </a:ext>
            </a:extLst>
          </p:cNvPr>
          <p:cNvSpPr txBox="1">
            <a:spLocks/>
          </p:cNvSpPr>
          <p:nvPr/>
        </p:nvSpPr>
        <p:spPr bwMode="auto">
          <a:xfrm>
            <a:off x="279635" y="119972"/>
            <a:ext cx="868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l" rtl="0" eaLnBrk="1" fontAlgn="base" hangingPunct="1">
              <a:lnSpc>
                <a:spcPct val="90000"/>
              </a:lnSpc>
              <a:spcBef>
                <a:spcPct val="0"/>
              </a:spcBef>
              <a:spcAft>
                <a:spcPct val="0"/>
              </a:spcAft>
              <a:defRPr sz="2000" b="0">
                <a:solidFill>
                  <a:schemeClr val="accent3"/>
                </a:solidFill>
                <a:latin typeface="Calibri" pitchFamily="34" charset="0"/>
                <a:ea typeface="+mj-ea"/>
                <a:cs typeface="+mj-cs"/>
              </a:defRPr>
            </a:lvl1pPr>
            <a:lvl2pPr algn="l" rtl="0" eaLnBrk="1" fontAlgn="base" hangingPunct="1">
              <a:lnSpc>
                <a:spcPct val="90000"/>
              </a:lnSpc>
              <a:spcBef>
                <a:spcPct val="0"/>
              </a:spcBef>
              <a:spcAft>
                <a:spcPct val="0"/>
              </a:spcAft>
              <a:defRPr sz="2400" b="1">
                <a:solidFill>
                  <a:schemeClr val="tx2"/>
                </a:solidFill>
                <a:latin typeface="Comic Sans MS" pitchFamily="66" charset="0"/>
              </a:defRPr>
            </a:lvl2pPr>
            <a:lvl3pPr algn="l" rtl="0" eaLnBrk="1" fontAlgn="base" hangingPunct="1">
              <a:lnSpc>
                <a:spcPct val="90000"/>
              </a:lnSpc>
              <a:spcBef>
                <a:spcPct val="0"/>
              </a:spcBef>
              <a:spcAft>
                <a:spcPct val="0"/>
              </a:spcAft>
              <a:defRPr sz="2400" b="1">
                <a:solidFill>
                  <a:schemeClr val="tx2"/>
                </a:solidFill>
                <a:latin typeface="Comic Sans MS" pitchFamily="66" charset="0"/>
              </a:defRPr>
            </a:lvl3pPr>
            <a:lvl4pPr algn="l" rtl="0" eaLnBrk="1" fontAlgn="base" hangingPunct="1">
              <a:lnSpc>
                <a:spcPct val="90000"/>
              </a:lnSpc>
              <a:spcBef>
                <a:spcPct val="0"/>
              </a:spcBef>
              <a:spcAft>
                <a:spcPct val="0"/>
              </a:spcAft>
              <a:defRPr sz="2400" b="1">
                <a:solidFill>
                  <a:schemeClr val="tx2"/>
                </a:solidFill>
                <a:latin typeface="Comic Sans MS" pitchFamily="66" charset="0"/>
              </a:defRPr>
            </a:lvl4pPr>
            <a:lvl5pPr algn="l" rtl="0" eaLnBrk="1" fontAlgn="base" hangingPunct="1">
              <a:lnSpc>
                <a:spcPct val="90000"/>
              </a:lnSpc>
              <a:spcBef>
                <a:spcPct val="0"/>
              </a:spcBef>
              <a:spcAft>
                <a:spcPct val="0"/>
              </a:spcAft>
              <a:defRPr sz="2400" b="1">
                <a:solidFill>
                  <a:schemeClr val="tx2"/>
                </a:solidFill>
                <a:latin typeface="Comic Sans MS" pitchFamily="66" charset="0"/>
              </a:defRPr>
            </a:lvl5pPr>
            <a:lvl6pPr marL="457200" algn="l" rtl="0" eaLnBrk="1" fontAlgn="base" hangingPunct="1">
              <a:lnSpc>
                <a:spcPct val="90000"/>
              </a:lnSpc>
              <a:spcBef>
                <a:spcPct val="0"/>
              </a:spcBef>
              <a:spcAft>
                <a:spcPct val="0"/>
              </a:spcAft>
              <a:defRPr sz="2400" b="1">
                <a:solidFill>
                  <a:schemeClr val="tx2"/>
                </a:solidFill>
                <a:latin typeface="Comic Sans MS" pitchFamily="66" charset="0"/>
              </a:defRPr>
            </a:lvl6pPr>
            <a:lvl7pPr marL="914400" algn="l" rtl="0" eaLnBrk="1" fontAlgn="base" hangingPunct="1">
              <a:lnSpc>
                <a:spcPct val="90000"/>
              </a:lnSpc>
              <a:spcBef>
                <a:spcPct val="0"/>
              </a:spcBef>
              <a:spcAft>
                <a:spcPct val="0"/>
              </a:spcAft>
              <a:defRPr sz="2400" b="1">
                <a:solidFill>
                  <a:schemeClr val="tx2"/>
                </a:solidFill>
                <a:latin typeface="Comic Sans MS" pitchFamily="66" charset="0"/>
              </a:defRPr>
            </a:lvl7pPr>
            <a:lvl8pPr marL="1371600" algn="l" rtl="0" eaLnBrk="1" fontAlgn="base" hangingPunct="1">
              <a:lnSpc>
                <a:spcPct val="90000"/>
              </a:lnSpc>
              <a:spcBef>
                <a:spcPct val="0"/>
              </a:spcBef>
              <a:spcAft>
                <a:spcPct val="0"/>
              </a:spcAft>
              <a:defRPr sz="2400" b="1">
                <a:solidFill>
                  <a:schemeClr val="tx2"/>
                </a:solidFill>
                <a:latin typeface="Comic Sans MS" pitchFamily="66" charset="0"/>
              </a:defRPr>
            </a:lvl8pPr>
            <a:lvl9pPr marL="1828800" algn="l" rtl="0" eaLnBrk="1" fontAlgn="base" hangingPunct="1">
              <a:lnSpc>
                <a:spcPct val="90000"/>
              </a:lnSpc>
              <a:spcBef>
                <a:spcPct val="0"/>
              </a:spcBef>
              <a:spcAft>
                <a:spcPct val="0"/>
              </a:spcAft>
              <a:defRPr sz="2400" b="1">
                <a:solidFill>
                  <a:schemeClr val="tx2"/>
                </a:solidFill>
                <a:latin typeface="Comic Sans MS" pitchFamily="66" charset="0"/>
              </a:defRPr>
            </a:lvl9pPr>
          </a:lstStyle>
          <a:p>
            <a:r>
              <a:rPr lang="en-US" sz="2800" i="0" kern="0" dirty="0"/>
              <a:t>Influencing is Required No Matter Which Path You Choose</a:t>
            </a:r>
          </a:p>
        </p:txBody>
      </p:sp>
      <p:sp>
        <p:nvSpPr>
          <p:cNvPr id="44" name="Rectangle 43">
            <a:extLst>
              <a:ext uri="{FF2B5EF4-FFF2-40B4-BE49-F238E27FC236}">
                <a16:creationId xmlns:a16="http://schemas.microsoft.com/office/drawing/2014/main" id="{89347C4A-A1C7-45F6-8397-1A0202706354}"/>
              </a:ext>
            </a:extLst>
          </p:cNvPr>
          <p:cNvSpPr/>
          <p:nvPr/>
        </p:nvSpPr>
        <p:spPr>
          <a:xfrm>
            <a:off x="2396728" y="6675363"/>
            <a:ext cx="4572000" cy="215444"/>
          </a:xfrm>
          <a:prstGeom prst="rect">
            <a:avLst/>
          </a:prstGeom>
          <a:noFill/>
        </p:spPr>
        <p:txBody>
          <a:bodyPr>
            <a:spAutoFit/>
          </a:bodyPr>
          <a:lstStyle/>
          <a:p>
            <a:pPr marL="0" marR="0" algn="ctr">
              <a:spcBef>
                <a:spcPts val="0"/>
              </a:spcBef>
              <a:spcAft>
                <a:spcPts val="0"/>
              </a:spcAft>
            </a:pPr>
            <a:r>
              <a:rPr lang="en-US" sz="800" dirty="0">
                <a:latin typeface="Arial Narrow" panose="020B0606020202030204" pitchFamily="34" charset="0"/>
              </a:rPr>
              <a:t>Approved For Public Release #17-2097; Unlimited Distribution, Dated 10/5/17</a:t>
            </a:r>
          </a:p>
        </p:txBody>
      </p:sp>
      <p:sp>
        <p:nvSpPr>
          <p:cNvPr id="11" name="Footer Placeholder 3">
            <a:extLst>
              <a:ext uri="{FF2B5EF4-FFF2-40B4-BE49-F238E27FC236}">
                <a16:creationId xmlns:a16="http://schemas.microsoft.com/office/drawing/2014/main" id="{88638E0A-A774-4120-9CD3-54494F3C9454}"/>
              </a:ext>
            </a:extLst>
          </p:cNvPr>
          <p:cNvSpPr txBox="1">
            <a:spLocks/>
          </p:cNvSpPr>
          <p:nvPr/>
        </p:nvSpPr>
        <p:spPr>
          <a:xfrm>
            <a:off x="3779973" y="6529240"/>
            <a:ext cx="1219200" cy="228600"/>
          </a:xfrm>
          <a:prstGeom prst="rect">
            <a:avLst/>
          </a:prstGeom>
        </p:spPr>
        <p:txBody>
          <a:bodyPr/>
          <a:lstStyle>
            <a:defPPr>
              <a:defRPr lang="en-US"/>
            </a:defPPr>
            <a:lvl1pPr algn="l" rtl="0" eaLnBrk="0" fontAlgn="base" hangingPunct="0">
              <a:spcBef>
                <a:spcPct val="0"/>
              </a:spcBef>
              <a:spcAft>
                <a:spcPct val="0"/>
              </a:spcAft>
              <a:defRPr sz="1400" i="1" kern="1200">
                <a:solidFill>
                  <a:schemeClr val="hlink"/>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1400" i="1" kern="1200">
                <a:solidFill>
                  <a:schemeClr val="hlink"/>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1400" i="1" kern="1200">
                <a:solidFill>
                  <a:schemeClr val="hlink"/>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1400" i="1" kern="1200">
                <a:solidFill>
                  <a:schemeClr val="hlink"/>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1400" i="1" kern="1200">
                <a:solidFill>
                  <a:schemeClr val="hlink"/>
                </a:solidFill>
                <a:latin typeface="Arial" pitchFamily="34" charset="0"/>
                <a:ea typeface="ＭＳ Ｐゴシック" pitchFamily="34" charset="-128"/>
                <a:cs typeface="+mn-cs"/>
              </a:defRPr>
            </a:lvl5pPr>
            <a:lvl6pPr marL="2286000" algn="l" defTabSz="914400" rtl="0" eaLnBrk="1" latinLnBrk="0" hangingPunct="1">
              <a:defRPr sz="1400" i="1" kern="1200">
                <a:solidFill>
                  <a:schemeClr val="hlink"/>
                </a:solidFill>
                <a:latin typeface="Arial" pitchFamily="34" charset="0"/>
                <a:ea typeface="ＭＳ Ｐゴシック" pitchFamily="34" charset="-128"/>
                <a:cs typeface="+mn-cs"/>
              </a:defRPr>
            </a:lvl6pPr>
            <a:lvl7pPr marL="2743200" algn="l" defTabSz="914400" rtl="0" eaLnBrk="1" latinLnBrk="0" hangingPunct="1">
              <a:defRPr sz="1400" i="1" kern="1200">
                <a:solidFill>
                  <a:schemeClr val="hlink"/>
                </a:solidFill>
                <a:latin typeface="Arial" pitchFamily="34" charset="0"/>
                <a:ea typeface="ＭＳ Ｐゴシック" pitchFamily="34" charset="-128"/>
                <a:cs typeface="+mn-cs"/>
              </a:defRPr>
            </a:lvl7pPr>
            <a:lvl8pPr marL="3200400" algn="l" defTabSz="914400" rtl="0" eaLnBrk="1" latinLnBrk="0" hangingPunct="1">
              <a:defRPr sz="1400" i="1" kern="1200">
                <a:solidFill>
                  <a:schemeClr val="hlink"/>
                </a:solidFill>
                <a:latin typeface="Arial" pitchFamily="34" charset="0"/>
                <a:ea typeface="ＭＳ Ｐゴシック" pitchFamily="34" charset="-128"/>
                <a:cs typeface="+mn-cs"/>
              </a:defRPr>
            </a:lvl8pPr>
            <a:lvl9pPr marL="3657600" algn="l" defTabSz="914400" rtl="0" eaLnBrk="1" latinLnBrk="0" hangingPunct="1">
              <a:defRPr sz="1400" i="1" kern="1200">
                <a:solidFill>
                  <a:schemeClr val="hlink"/>
                </a:solidFill>
                <a:latin typeface="Arial" pitchFamily="34" charset="0"/>
                <a:ea typeface="ＭＳ Ｐゴシック" pitchFamily="34" charset="-128"/>
                <a:cs typeface="+mn-cs"/>
              </a:defRPr>
            </a:lvl9pPr>
          </a:lstStyle>
          <a:p>
            <a:pPr algn="ctr"/>
            <a:r>
              <a:rPr lang="en-US" sz="1100" dirty="0">
                <a:latin typeface="+mj-lt"/>
              </a:rPr>
              <a:t>Boyd</a:t>
            </a:r>
          </a:p>
        </p:txBody>
      </p:sp>
      <p:sp>
        <p:nvSpPr>
          <p:cNvPr id="14" name="Slide Number Placeholder 4">
            <a:extLst>
              <a:ext uri="{FF2B5EF4-FFF2-40B4-BE49-F238E27FC236}">
                <a16:creationId xmlns:a16="http://schemas.microsoft.com/office/drawing/2014/main" id="{76C96063-95C1-462E-AF41-C8DF096A0597}"/>
              </a:ext>
            </a:extLst>
          </p:cNvPr>
          <p:cNvSpPr txBox="1">
            <a:spLocks/>
          </p:cNvSpPr>
          <p:nvPr/>
        </p:nvSpPr>
        <p:spPr>
          <a:xfrm>
            <a:off x="4318235" y="6529240"/>
            <a:ext cx="609600" cy="228600"/>
          </a:xfrm>
          <a:prstGeom prst="rect">
            <a:avLst/>
          </a:prstGeom>
        </p:spPr>
        <p:txBody>
          <a:bodyPr/>
          <a:lstStyle>
            <a:defPPr>
              <a:defRPr lang="en-US"/>
            </a:defPPr>
            <a:lvl1pPr algn="l" rtl="0" eaLnBrk="0" fontAlgn="base" hangingPunct="0">
              <a:spcBef>
                <a:spcPct val="0"/>
              </a:spcBef>
              <a:spcAft>
                <a:spcPct val="0"/>
              </a:spcAft>
              <a:defRPr sz="1400" i="1" kern="1200">
                <a:solidFill>
                  <a:schemeClr val="hlink"/>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1400" i="1" kern="1200">
                <a:solidFill>
                  <a:schemeClr val="hlink"/>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1400" i="1" kern="1200">
                <a:solidFill>
                  <a:schemeClr val="hlink"/>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1400" i="1" kern="1200">
                <a:solidFill>
                  <a:schemeClr val="hlink"/>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1400" i="1" kern="1200">
                <a:solidFill>
                  <a:schemeClr val="hlink"/>
                </a:solidFill>
                <a:latin typeface="Arial" pitchFamily="34" charset="0"/>
                <a:ea typeface="ＭＳ Ｐゴシック" pitchFamily="34" charset="-128"/>
                <a:cs typeface="+mn-cs"/>
              </a:defRPr>
            </a:lvl5pPr>
            <a:lvl6pPr marL="2286000" algn="l" defTabSz="914400" rtl="0" eaLnBrk="1" latinLnBrk="0" hangingPunct="1">
              <a:defRPr sz="1400" i="1" kern="1200">
                <a:solidFill>
                  <a:schemeClr val="hlink"/>
                </a:solidFill>
                <a:latin typeface="Arial" pitchFamily="34" charset="0"/>
                <a:ea typeface="ＭＳ Ｐゴシック" pitchFamily="34" charset="-128"/>
                <a:cs typeface="+mn-cs"/>
              </a:defRPr>
            </a:lvl6pPr>
            <a:lvl7pPr marL="2743200" algn="l" defTabSz="914400" rtl="0" eaLnBrk="1" latinLnBrk="0" hangingPunct="1">
              <a:defRPr sz="1400" i="1" kern="1200">
                <a:solidFill>
                  <a:schemeClr val="hlink"/>
                </a:solidFill>
                <a:latin typeface="Arial" pitchFamily="34" charset="0"/>
                <a:ea typeface="ＭＳ Ｐゴシック" pitchFamily="34" charset="-128"/>
                <a:cs typeface="+mn-cs"/>
              </a:defRPr>
            </a:lvl7pPr>
            <a:lvl8pPr marL="3200400" algn="l" defTabSz="914400" rtl="0" eaLnBrk="1" latinLnBrk="0" hangingPunct="1">
              <a:defRPr sz="1400" i="1" kern="1200">
                <a:solidFill>
                  <a:schemeClr val="hlink"/>
                </a:solidFill>
                <a:latin typeface="Arial" pitchFamily="34" charset="0"/>
                <a:ea typeface="ＭＳ Ｐゴシック" pitchFamily="34" charset="-128"/>
                <a:cs typeface="+mn-cs"/>
              </a:defRPr>
            </a:lvl8pPr>
            <a:lvl9pPr marL="3657600" algn="l" defTabSz="914400" rtl="0" eaLnBrk="1" latinLnBrk="0" hangingPunct="1">
              <a:defRPr sz="1400" i="1" kern="1200">
                <a:solidFill>
                  <a:schemeClr val="hlink"/>
                </a:solidFill>
                <a:latin typeface="Arial" pitchFamily="34" charset="0"/>
                <a:ea typeface="ＭＳ Ｐゴシック" pitchFamily="34" charset="-128"/>
                <a:cs typeface="+mn-cs"/>
              </a:defRPr>
            </a:lvl9pPr>
          </a:lstStyle>
          <a:p>
            <a:pPr algn="ctr">
              <a:defRPr/>
            </a:pPr>
            <a:r>
              <a:rPr lang="en-US" sz="1100" dirty="0">
                <a:latin typeface="+mj-lt"/>
              </a:rPr>
              <a:t>-</a:t>
            </a:r>
            <a:fld id="{9FF9BB60-2530-4163-9D90-3A57CD354123}" type="slidenum">
              <a:rPr lang="en-US" sz="1100" smtClean="0">
                <a:latin typeface="+mj-lt"/>
              </a:rPr>
              <a:pPr algn="ctr">
                <a:defRPr/>
              </a:pPr>
              <a:t>5</a:t>
            </a:fld>
            <a:endParaRPr lang="en-US" sz="1100" dirty="0">
              <a:latin typeface="+mj-lt"/>
            </a:endParaRPr>
          </a:p>
        </p:txBody>
      </p:sp>
    </p:spTree>
    <p:extLst>
      <p:ext uri="{BB962C8B-B14F-4D97-AF65-F5344CB8AC3E}">
        <p14:creationId xmlns:p14="http://schemas.microsoft.com/office/powerpoint/2010/main" val="10710447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Systems Engineering and Influence</a:t>
            </a:r>
          </a:p>
        </p:txBody>
      </p:sp>
      <p:grpSp>
        <p:nvGrpSpPr>
          <p:cNvPr id="2" name="Group 1">
            <a:extLst>
              <a:ext uri="{FF2B5EF4-FFF2-40B4-BE49-F238E27FC236}">
                <a16:creationId xmlns:a16="http://schemas.microsoft.com/office/drawing/2014/main" id="{D39D4DD6-C862-43AE-9840-6954328FCA20}"/>
              </a:ext>
            </a:extLst>
          </p:cNvPr>
          <p:cNvGrpSpPr/>
          <p:nvPr/>
        </p:nvGrpSpPr>
        <p:grpSpPr>
          <a:xfrm>
            <a:off x="190234" y="1192618"/>
            <a:ext cx="8605978" cy="5793803"/>
            <a:chOff x="1048366" y="2225998"/>
            <a:chExt cx="6319736" cy="3742674"/>
          </a:xfrm>
        </p:grpSpPr>
        <p:sp>
          <p:nvSpPr>
            <p:cNvPr id="249" name="TextBox 248"/>
            <p:cNvSpPr txBox="1"/>
            <p:nvPr/>
          </p:nvSpPr>
          <p:spPr>
            <a:xfrm>
              <a:off x="4296944" y="5749973"/>
              <a:ext cx="45719" cy="218699"/>
            </a:xfrm>
            <a:prstGeom prst="rect">
              <a:avLst/>
            </a:prstGeom>
            <a:noFill/>
          </p:spPr>
          <p:txBody>
            <a:bodyPr wrap="square" rtlCol="0">
              <a:spAutoFit/>
            </a:bodyPr>
            <a:lstStyle/>
            <a:p>
              <a:endParaRPr lang="en-US" sz="1600" dirty="0"/>
            </a:p>
          </p:txBody>
        </p:sp>
        <p:sp>
          <p:nvSpPr>
            <p:cNvPr id="259" name="Parallelogram 258"/>
            <p:cNvSpPr/>
            <p:nvPr/>
          </p:nvSpPr>
          <p:spPr bwMode="auto">
            <a:xfrm flipH="1" flipV="1">
              <a:off x="5369429" y="2934210"/>
              <a:ext cx="1382989" cy="505949"/>
            </a:xfrm>
            <a:prstGeom prst="parallelogram">
              <a:avLst>
                <a:gd name="adj" fmla="val 47418"/>
              </a:avLst>
            </a:prstGeom>
            <a:solidFill>
              <a:srgbClr val="57B3FF"/>
            </a:solidFill>
            <a:ln w="635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18288" tIns="18288" rIns="18288" bIns="18288" numCol="1" rtlCol="0" anchor="t" anchorCtr="0" compatLnSpc="1">
              <a:prstTxWarp prst="textNoShape">
                <a:avLst/>
              </a:prstTxWarp>
            </a:bodyPr>
            <a:lstStyle/>
            <a:p>
              <a:pPr algn="ctr" defTabSz="1019150"/>
              <a:endParaRPr lang="en-US" sz="1600" dirty="0">
                <a:solidFill>
                  <a:srgbClr val="FF0000"/>
                </a:solidFill>
                <a:latin typeface="Arial Narrow" panose="020B0606020202030204" pitchFamily="34" charset="0"/>
              </a:endParaRPr>
            </a:p>
          </p:txBody>
        </p:sp>
        <p:sp>
          <p:nvSpPr>
            <p:cNvPr id="260" name="Parallelogram 259"/>
            <p:cNvSpPr/>
            <p:nvPr/>
          </p:nvSpPr>
          <p:spPr bwMode="auto">
            <a:xfrm flipH="1" flipV="1">
              <a:off x="4420378" y="3979345"/>
              <a:ext cx="1382989" cy="505949"/>
            </a:xfrm>
            <a:prstGeom prst="parallelogram">
              <a:avLst>
                <a:gd name="adj" fmla="val 52124"/>
              </a:avLst>
            </a:prstGeom>
            <a:solidFill>
              <a:srgbClr val="0075D6"/>
            </a:solidFill>
            <a:ln w="635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18288" tIns="18288" rIns="18288" bIns="18288" numCol="1" rtlCol="0" anchor="t" anchorCtr="0" compatLnSpc="1">
              <a:prstTxWarp prst="textNoShape">
                <a:avLst/>
              </a:prstTxWarp>
            </a:bodyPr>
            <a:lstStyle/>
            <a:p>
              <a:pPr algn="ctr" defTabSz="1019150"/>
              <a:endParaRPr lang="en-US" sz="1600" dirty="0">
                <a:solidFill>
                  <a:srgbClr val="FF0000"/>
                </a:solidFill>
                <a:latin typeface="Arial Narrow" panose="020B0606020202030204" pitchFamily="34" charset="0"/>
              </a:endParaRPr>
            </a:p>
          </p:txBody>
        </p:sp>
        <p:sp>
          <p:nvSpPr>
            <p:cNvPr id="261" name="Parallelogram 260"/>
            <p:cNvSpPr/>
            <p:nvPr/>
          </p:nvSpPr>
          <p:spPr bwMode="auto">
            <a:xfrm flipH="1" flipV="1">
              <a:off x="4894904" y="3456777"/>
              <a:ext cx="1382989" cy="505949"/>
            </a:xfrm>
            <a:prstGeom prst="parallelogram">
              <a:avLst>
                <a:gd name="adj" fmla="val 54007"/>
              </a:avLst>
            </a:prstGeom>
            <a:solidFill>
              <a:srgbClr val="259CFF"/>
            </a:solidFill>
            <a:ln w="635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18288" tIns="18288" rIns="18288" bIns="18288" numCol="1" rtlCol="0" anchor="t" anchorCtr="0" compatLnSpc="1">
              <a:prstTxWarp prst="textNoShape">
                <a:avLst/>
              </a:prstTxWarp>
            </a:bodyPr>
            <a:lstStyle/>
            <a:p>
              <a:pPr algn="ctr" defTabSz="1019150"/>
              <a:endParaRPr lang="en-US" sz="1600" dirty="0">
                <a:solidFill>
                  <a:srgbClr val="FF0000"/>
                </a:solidFill>
                <a:latin typeface="Arial Narrow" panose="020B0606020202030204" pitchFamily="34" charset="0"/>
              </a:endParaRPr>
            </a:p>
          </p:txBody>
        </p:sp>
        <p:sp>
          <p:nvSpPr>
            <p:cNvPr id="262" name="Rectangle 12"/>
            <p:cNvSpPr>
              <a:spLocks noChangeArrowheads="1"/>
            </p:cNvSpPr>
            <p:nvPr/>
          </p:nvSpPr>
          <p:spPr bwMode="auto">
            <a:xfrm>
              <a:off x="2375247" y="3049544"/>
              <a:ext cx="48" cy="159054"/>
            </a:xfrm>
            <a:prstGeom prst="rect">
              <a:avLst/>
            </a:prstGeom>
            <a:noFill/>
            <a:ln w="9525">
              <a:noFill/>
              <a:miter lim="800000"/>
              <a:headEnd/>
              <a:tailEnd/>
            </a:ln>
          </p:spPr>
          <p:txBody>
            <a:bodyPr wrap="none" lIns="0" tIns="0" rIns="0" bIns="0">
              <a:spAutoFit/>
            </a:bodyPr>
            <a:lstStyle/>
            <a:p>
              <a:pPr eaLnBrk="1" hangingPunct="1"/>
              <a:endParaRPr lang="en-US" sz="1600" dirty="0">
                <a:solidFill>
                  <a:srgbClr val="000000"/>
                </a:solidFill>
                <a:latin typeface="Arial Narrow" pitchFamily="34" charset="0"/>
              </a:endParaRPr>
            </a:p>
          </p:txBody>
        </p:sp>
        <p:sp>
          <p:nvSpPr>
            <p:cNvPr id="263" name="Trapezoid 262"/>
            <p:cNvSpPr/>
            <p:nvPr/>
          </p:nvSpPr>
          <p:spPr bwMode="auto">
            <a:xfrm flipV="1">
              <a:off x="3422803" y="4500376"/>
              <a:ext cx="1924316" cy="504147"/>
            </a:xfrm>
            <a:prstGeom prst="trapezoid">
              <a:avLst>
                <a:gd name="adj" fmla="val 52717"/>
              </a:avLst>
            </a:prstGeom>
            <a:solidFill>
              <a:srgbClr val="005DAA"/>
            </a:solidFill>
            <a:ln w="635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algn="ctr" defTabSz="1019150"/>
              <a:endParaRPr lang="en-US" sz="1600" dirty="0">
                <a:solidFill>
                  <a:srgbClr val="FF0000"/>
                </a:solidFill>
                <a:latin typeface="Arial Narrow" panose="020B0606020202030204" pitchFamily="34" charset="0"/>
              </a:endParaRPr>
            </a:p>
          </p:txBody>
        </p:sp>
        <p:sp>
          <p:nvSpPr>
            <p:cNvPr id="264" name="Parallelogram 263"/>
            <p:cNvSpPr/>
            <p:nvPr/>
          </p:nvSpPr>
          <p:spPr bwMode="auto">
            <a:xfrm flipV="1">
              <a:off x="2018720" y="2934210"/>
              <a:ext cx="1382989" cy="505949"/>
            </a:xfrm>
            <a:prstGeom prst="parallelogram">
              <a:avLst>
                <a:gd name="adj" fmla="val 47418"/>
              </a:avLst>
            </a:prstGeom>
            <a:solidFill>
              <a:srgbClr val="57B3FF"/>
            </a:solidFill>
            <a:ln w="635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18288" tIns="18288" rIns="18288" bIns="18288" numCol="1" rtlCol="0" anchor="t" anchorCtr="0" compatLnSpc="1">
              <a:prstTxWarp prst="textNoShape">
                <a:avLst/>
              </a:prstTxWarp>
            </a:bodyPr>
            <a:lstStyle/>
            <a:p>
              <a:pPr algn="ctr" defTabSz="1019150"/>
              <a:endParaRPr lang="en-US" sz="1600" dirty="0">
                <a:solidFill>
                  <a:srgbClr val="FF0000"/>
                </a:solidFill>
                <a:latin typeface="Arial Narrow" panose="020B0606020202030204" pitchFamily="34" charset="0"/>
              </a:endParaRPr>
            </a:p>
          </p:txBody>
        </p:sp>
        <p:sp>
          <p:nvSpPr>
            <p:cNvPr id="265" name="Parallelogram 264"/>
            <p:cNvSpPr/>
            <p:nvPr/>
          </p:nvSpPr>
          <p:spPr bwMode="auto">
            <a:xfrm flipV="1">
              <a:off x="2967771" y="3979345"/>
              <a:ext cx="1382989" cy="505949"/>
            </a:xfrm>
            <a:prstGeom prst="parallelogram">
              <a:avLst>
                <a:gd name="adj" fmla="val 52124"/>
              </a:avLst>
            </a:prstGeom>
            <a:solidFill>
              <a:srgbClr val="0075D6"/>
            </a:solidFill>
            <a:ln w="635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18288" tIns="18288" rIns="18288" bIns="18288" numCol="1" rtlCol="0" anchor="t" anchorCtr="0" compatLnSpc="1">
              <a:prstTxWarp prst="textNoShape">
                <a:avLst/>
              </a:prstTxWarp>
            </a:bodyPr>
            <a:lstStyle/>
            <a:p>
              <a:pPr algn="ctr" defTabSz="1019150"/>
              <a:endParaRPr lang="en-US" sz="1600" dirty="0">
                <a:solidFill>
                  <a:srgbClr val="FF0000"/>
                </a:solidFill>
                <a:latin typeface="Arial Narrow" panose="020B0606020202030204" pitchFamily="34" charset="0"/>
              </a:endParaRPr>
            </a:p>
          </p:txBody>
        </p:sp>
        <p:sp>
          <p:nvSpPr>
            <p:cNvPr id="266" name="Parallelogram 265"/>
            <p:cNvSpPr/>
            <p:nvPr/>
          </p:nvSpPr>
          <p:spPr bwMode="auto">
            <a:xfrm flipV="1">
              <a:off x="2493245" y="3456777"/>
              <a:ext cx="1382989" cy="505949"/>
            </a:xfrm>
            <a:prstGeom prst="parallelogram">
              <a:avLst>
                <a:gd name="adj" fmla="val 54007"/>
              </a:avLst>
            </a:prstGeom>
            <a:solidFill>
              <a:srgbClr val="259CFF"/>
            </a:solidFill>
            <a:ln w="635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18288" tIns="18288" rIns="18288" bIns="18288" numCol="1" rtlCol="0" anchor="t" anchorCtr="0" compatLnSpc="1">
              <a:prstTxWarp prst="textNoShape">
                <a:avLst/>
              </a:prstTxWarp>
            </a:bodyPr>
            <a:lstStyle/>
            <a:p>
              <a:pPr algn="ctr" defTabSz="1019150"/>
              <a:endParaRPr lang="en-US" sz="1600" dirty="0">
                <a:solidFill>
                  <a:srgbClr val="FF0000"/>
                </a:solidFill>
                <a:latin typeface="Arial Narrow" panose="020B0606020202030204" pitchFamily="34" charset="0"/>
              </a:endParaRPr>
            </a:p>
          </p:txBody>
        </p:sp>
        <p:sp>
          <p:nvSpPr>
            <p:cNvPr id="267" name="Parallelogram 266"/>
            <p:cNvSpPr/>
            <p:nvPr/>
          </p:nvSpPr>
          <p:spPr bwMode="auto">
            <a:xfrm flipV="1">
              <a:off x="1598157" y="2225998"/>
              <a:ext cx="1496747" cy="678302"/>
            </a:xfrm>
            <a:prstGeom prst="parallelogram">
              <a:avLst>
                <a:gd name="adj" fmla="val 50144"/>
              </a:avLst>
            </a:prstGeom>
            <a:solidFill>
              <a:srgbClr val="BDE1FF"/>
            </a:solidFill>
            <a:ln w="635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18288" tIns="18288" rIns="18288" bIns="18288" numCol="1" rtlCol="0" anchor="t" anchorCtr="0" compatLnSpc="1">
              <a:prstTxWarp prst="textNoShape">
                <a:avLst/>
              </a:prstTxWarp>
            </a:bodyPr>
            <a:lstStyle/>
            <a:p>
              <a:pPr algn="ctr" defTabSz="1019150"/>
              <a:endParaRPr lang="en-US" sz="1600" dirty="0">
                <a:solidFill>
                  <a:srgbClr val="FF0000"/>
                </a:solidFill>
                <a:latin typeface="Arial Narrow" panose="020B0606020202030204" pitchFamily="34" charset="0"/>
              </a:endParaRPr>
            </a:p>
          </p:txBody>
        </p:sp>
        <p:sp>
          <p:nvSpPr>
            <p:cNvPr id="268" name="Parallelogram 267"/>
            <p:cNvSpPr/>
            <p:nvPr/>
          </p:nvSpPr>
          <p:spPr bwMode="auto">
            <a:xfrm flipH="1" flipV="1">
              <a:off x="5661675" y="2228611"/>
              <a:ext cx="1496747" cy="678302"/>
            </a:xfrm>
            <a:prstGeom prst="parallelogram">
              <a:avLst>
                <a:gd name="adj" fmla="val 50144"/>
              </a:avLst>
            </a:prstGeom>
            <a:solidFill>
              <a:srgbClr val="BDE1FF"/>
            </a:solidFill>
            <a:ln w="635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18288" tIns="18288" rIns="18288" bIns="18288" numCol="1" rtlCol="0" anchor="t" anchorCtr="0" compatLnSpc="1">
              <a:prstTxWarp prst="textNoShape">
                <a:avLst/>
              </a:prstTxWarp>
            </a:bodyPr>
            <a:lstStyle/>
            <a:p>
              <a:pPr algn="ctr" defTabSz="1019150"/>
              <a:endParaRPr lang="en-US" sz="1600" dirty="0">
                <a:solidFill>
                  <a:srgbClr val="FF0000"/>
                </a:solidFill>
                <a:latin typeface="Arial Narrow" panose="020B0606020202030204" pitchFamily="34" charset="0"/>
              </a:endParaRPr>
            </a:p>
          </p:txBody>
        </p:sp>
        <p:sp>
          <p:nvSpPr>
            <p:cNvPr id="270" name="Isosceles Triangle 269"/>
            <p:cNvSpPr/>
            <p:nvPr/>
          </p:nvSpPr>
          <p:spPr bwMode="auto">
            <a:xfrm>
              <a:off x="1202688" y="2707551"/>
              <a:ext cx="136981" cy="122562"/>
            </a:xfrm>
            <a:prstGeom prst="triangle">
              <a:avLst/>
            </a:prstGeom>
            <a:solidFill>
              <a:srgbClr val="92D05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a:defRPr/>
              </a:pPr>
              <a:endParaRPr lang="en-US" sz="1600" kern="0" dirty="0">
                <a:solidFill>
                  <a:srgbClr val="000000"/>
                </a:solidFill>
                <a:latin typeface="Arial Narrow" pitchFamily="34" charset="0"/>
              </a:endParaRPr>
            </a:p>
          </p:txBody>
        </p:sp>
        <p:cxnSp>
          <p:nvCxnSpPr>
            <p:cNvPr id="271" name="Straight Connector 270"/>
            <p:cNvCxnSpPr/>
            <p:nvPr/>
          </p:nvCxnSpPr>
          <p:spPr bwMode="auto">
            <a:xfrm>
              <a:off x="1576250" y="2910841"/>
              <a:ext cx="5786873" cy="0"/>
            </a:xfrm>
            <a:prstGeom prst="line">
              <a:avLst/>
            </a:prstGeom>
            <a:solidFill>
              <a:srgbClr val="27435B"/>
            </a:solidFill>
            <a:ln w="12700" cap="flat" cmpd="sng" algn="ctr">
              <a:solidFill>
                <a:srgbClr val="000000"/>
              </a:solidFill>
              <a:prstDash val="solid"/>
              <a:round/>
              <a:headEnd type="none" w="med" len="med"/>
              <a:tailEnd type="none" w="med" len="med"/>
            </a:ln>
            <a:effectLst/>
          </p:spPr>
        </p:cxnSp>
        <p:sp>
          <p:nvSpPr>
            <p:cNvPr id="272" name="Isosceles Triangle 271"/>
            <p:cNvSpPr/>
            <p:nvPr/>
          </p:nvSpPr>
          <p:spPr bwMode="auto">
            <a:xfrm>
              <a:off x="2738016" y="2753027"/>
              <a:ext cx="136981" cy="122562"/>
            </a:xfrm>
            <a:prstGeom prst="triangle">
              <a:avLst/>
            </a:prstGeom>
            <a:solidFill>
              <a:srgbClr val="777777">
                <a:lumMod val="75000"/>
              </a:srgbClr>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a:defRPr/>
              </a:pPr>
              <a:endParaRPr lang="en-US" sz="1600" kern="0" dirty="0">
                <a:solidFill>
                  <a:srgbClr val="000000"/>
                </a:solidFill>
                <a:latin typeface="Arial Narrow" pitchFamily="34" charset="0"/>
              </a:endParaRPr>
            </a:p>
          </p:txBody>
        </p:sp>
        <p:sp>
          <p:nvSpPr>
            <p:cNvPr id="273" name="Isosceles Triangle 272"/>
            <p:cNvSpPr/>
            <p:nvPr/>
          </p:nvSpPr>
          <p:spPr bwMode="auto">
            <a:xfrm>
              <a:off x="3492391" y="2753027"/>
              <a:ext cx="136981" cy="122562"/>
            </a:xfrm>
            <a:prstGeom prst="triangle">
              <a:avLst/>
            </a:prstGeom>
            <a:solidFill>
              <a:srgbClr val="777777">
                <a:lumMod val="75000"/>
              </a:srgbClr>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a:defRPr/>
              </a:pPr>
              <a:endParaRPr lang="en-US" sz="1600" kern="0" dirty="0">
                <a:solidFill>
                  <a:srgbClr val="000000"/>
                </a:solidFill>
                <a:latin typeface="Arial Narrow" pitchFamily="34" charset="0"/>
              </a:endParaRPr>
            </a:p>
          </p:txBody>
        </p:sp>
        <p:sp>
          <p:nvSpPr>
            <p:cNvPr id="274" name="Isosceles Triangle 273"/>
            <p:cNvSpPr/>
            <p:nvPr/>
          </p:nvSpPr>
          <p:spPr bwMode="auto">
            <a:xfrm>
              <a:off x="4307435" y="2753027"/>
              <a:ext cx="136981" cy="122562"/>
            </a:xfrm>
            <a:prstGeom prst="triangle">
              <a:avLst/>
            </a:prstGeom>
            <a:solidFill>
              <a:srgbClr val="777777">
                <a:lumMod val="75000"/>
              </a:srgbClr>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a:defRPr/>
              </a:pPr>
              <a:endParaRPr lang="en-US" sz="1600" kern="0" dirty="0">
                <a:solidFill>
                  <a:srgbClr val="FFFFFF"/>
                </a:solidFill>
                <a:latin typeface="Arial Narrow" pitchFamily="34" charset="0"/>
              </a:endParaRPr>
            </a:p>
          </p:txBody>
        </p:sp>
        <p:sp>
          <p:nvSpPr>
            <p:cNvPr id="275" name="Isosceles Triangle 274"/>
            <p:cNvSpPr/>
            <p:nvPr/>
          </p:nvSpPr>
          <p:spPr bwMode="auto">
            <a:xfrm>
              <a:off x="5698579" y="2753027"/>
              <a:ext cx="136981" cy="122562"/>
            </a:xfrm>
            <a:prstGeom prst="triangle">
              <a:avLst/>
            </a:prstGeom>
            <a:solidFill>
              <a:srgbClr val="777777">
                <a:lumMod val="75000"/>
              </a:srgbClr>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a:defRPr/>
              </a:pPr>
              <a:endParaRPr lang="en-US" sz="1600" kern="0" dirty="0">
                <a:solidFill>
                  <a:srgbClr val="000000"/>
                </a:solidFill>
                <a:latin typeface="Arial Narrow" pitchFamily="34" charset="0"/>
              </a:endParaRPr>
            </a:p>
          </p:txBody>
        </p:sp>
        <p:sp>
          <p:nvSpPr>
            <p:cNvPr id="276" name="Isosceles Triangle 275"/>
            <p:cNvSpPr/>
            <p:nvPr/>
          </p:nvSpPr>
          <p:spPr bwMode="auto">
            <a:xfrm>
              <a:off x="6326804" y="2753027"/>
              <a:ext cx="136981" cy="122562"/>
            </a:xfrm>
            <a:prstGeom prst="triangle">
              <a:avLst/>
            </a:prstGeom>
            <a:solidFill>
              <a:srgbClr val="777777">
                <a:lumMod val="75000"/>
              </a:srgbClr>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a:defRPr/>
              </a:pPr>
              <a:endParaRPr lang="en-US" sz="1600" kern="0" dirty="0">
                <a:solidFill>
                  <a:srgbClr val="000000"/>
                </a:solidFill>
                <a:latin typeface="Arial Narrow" pitchFamily="34" charset="0"/>
              </a:endParaRPr>
            </a:p>
          </p:txBody>
        </p:sp>
        <p:sp>
          <p:nvSpPr>
            <p:cNvPr id="277" name="TextBox 276"/>
            <p:cNvSpPr txBox="1"/>
            <p:nvPr/>
          </p:nvSpPr>
          <p:spPr>
            <a:xfrm>
              <a:off x="1048366" y="2374357"/>
              <a:ext cx="444964" cy="222675"/>
            </a:xfrm>
            <a:prstGeom prst="rect">
              <a:avLst/>
            </a:prstGeom>
            <a:noFill/>
          </p:spPr>
          <p:txBody>
            <a:bodyPr wrap="none" lIns="0" tIns="0" rIns="0" bIns="0" rtlCol="0">
              <a:spAutoFit/>
            </a:bodyPr>
            <a:lstStyle/>
            <a:p>
              <a:pPr algn="ctr" eaLnBrk="1" hangingPunct="1">
                <a:lnSpc>
                  <a:spcPct val="80000"/>
                </a:lnSpc>
              </a:pPr>
              <a:r>
                <a:rPr lang="en-US" b="1" dirty="0">
                  <a:solidFill>
                    <a:srgbClr val="000000"/>
                  </a:solidFill>
                  <a:latin typeface="Arial Narrow" pitchFamily="34" charset="0"/>
                </a:rPr>
                <a:t>Contract</a:t>
              </a:r>
            </a:p>
            <a:p>
              <a:pPr algn="ctr" eaLnBrk="1" hangingPunct="1">
                <a:lnSpc>
                  <a:spcPct val="80000"/>
                </a:lnSpc>
              </a:pPr>
              <a:r>
                <a:rPr lang="en-US" b="1" dirty="0">
                  <a:solidFill>
                    <a:srgbClr val="000000"/>
                  </a:solidFill>
                  <a:latin typeface="Arial Narrow" pitchFamily="34" charset="0"/>
                </a:rPr>
                <a:t>Award</a:t>
              </a:r>
            </a:p>
          </p:txBody>
        </p:sp>
        <p:sp>
          <p:nvSpPr>
            <p:cNvPr id="278" name="TextBox 277"/>
            <p:cNvSpPr txBox="1"/>
            <p:nvPr/>
          </p:nvSpPr>
          <p:spPr>
            <a:xfrm>
              <a:off x="2691111" y="2641433"/>
              <a:ext cx="227190" cy="111338"/>
            </a:xfrm>
            <a:prstGeom prst="rect">
              <a:avLst/>
            </a:prstGeom>
            <a:noFill/>
          </p:spPr>
          <p:txBody>
            <a:bodyPr wrap="none" lIns="0" tIns="0" rIns="0" bIns="0" rtlCol="0">
              <a:spAutoFit/>
            </a:bodyPr>
            <a:lstStyle/>
            <a:p>
              <a:pPr algn="ctr" eaLnBrk="1" hangingPunct="1">
                <a:lnSpc>
                  <a:spcPct val="80000"/>
                </a:lnSpc>
              </a:pPr>
              <a:r>
                <a:rPr lang="en-US" b="1" dirty="0">
                  <a:solidFill>
                    <a:srgbClr val="000000"/>
                  </a:solidFill>
                  <a:latin typeface="Arial Narrow" pitchFamily="34" charset="0"/>
                </a:rPr>
                <a:t>SRR</a:t>
              </a:r>
            </a:p>
          </p:txBody>
        </p:sp>
        <p:sp>
          <p:nvSpPr>
            <p:cNvPr id="279" name="TextBox 278"/>
            <p:cNvSpPr txBox="1"/>
            <p:nvPr/>
          </p:nvSpPr>
          <p:spPr>
            <a:xfrm>
              <a:off x="3442965" y="2641433"/>
              <a:ext cx="227190" cy="111338"/>
            </a:xfrm>
            <a:prstGeom prst="rect">
              <a:avLst/>
            </a:prstGeom>
            <a:noFill/>
          </p:spPr>
          <p:txBody>
            <a:bodyPr wrap="none" lIns="0" tIns="0" rIns="0" bIns="0" rtlCol="0">
              <a:spAutoFit/>
            </a:bodyPr>
            <a:lstStyle/>
            <a:p>
              <a:pPr algn="ctr" eaLnBrk="1" hangingPunct="1">
                <a:lnSpc>
                  <a:spcPct val="80000"/>
                </a:lnSpc>
              </a:pPr>
              <a:r>
                <a:rPr lang="en-US" b="1" dirty="0">
                  <a:solidFill>
                    <a:srgbClr val="000000"/>
                  </a:solidFill>
                  <a:latin typeface="Arial Narrow" pitchFamily="34" charset="0"/>
                </a:rPr>
                <a:t>PDR</a:t>
              </a:r>
            </a:p>
          </p:txBody>
        </p:sp>
        <p:sp>
          <p:nvSpPr>
            <p:cNvPr id="280" name="TextBox 279"/>
            <p:cNvSpPr txBox="1"/>
            <p:nvPr/>
          </p:nvSpPr>
          <p:spPr>
            <a:xfrm>
              <a:off x="4256153" y="2641433"/>
              <a:ext cx="233077" cy="111338"/>
            </a:xfrm>
            <a:prstGeom prst="rect">
              <a:avLst/>
            </a:prstGeom>
            <a:noFill/>
          </p:spPr>
          <p:txBody>
            <a:bodyPr wrap="none" lIns="0" tIns="0" rIns="0" bIns="0" rtlCol="0">
              <a:spAutoFit/>
            </a:bodyPr>
            <a:lstStyle/>
            <a:p>
              <a:pPr algn="ctr" eaLnBrk="1" hangingPunct="1">
                <a:lnSpc>
                  <a:spcPct val="80000"/>
                </a:lnSpc>
              </a:pPr>
              <a:r>
                <a:rPr lang="en-US" b="1" dirty="0">
                  <a:solidFill>
                    <a:srgbClr val="000000"/>
                  </a:solidFill>
                  <a:latin typeface="Arial Narrow" pitchFamily="34" charset="0"/>
                </a:rPr>
                <a:t>CDR</a:t>
              </a:r>
            </a:p>
          </p:txBody>
        </p:sp>
        <p:sp>
          <p:nvSpPr>
            <p:cNvPr id="281" name="TextBox 280"/>
            <p:cNvSpPr txBox="1"/>
            <p:nvPr/>
          </p:nvSpPr>
          <p:spPr>
            <a:xfrm>
              <a:off x="5657994" y="2641433"/>
              <a:ext cx="221305" cy="111338"/>
            </a:xfrm>
            <a:prstGeom prst="rect">
              <a:avLst/>
            </a:prstGeom>
            <a:noFill/>
          </p:spPr>
          <p:txBody>
            <a:bodyPr wrap="none" lIns="0" tIns="0" rIns="0" bIns="0" rtlCol="0">
              <a:spAutoFit/>
            </a:bodyPr>
            <a:lstStyle/>
            <a:p>
              <a:pPr algn="ctr" eaLnBrk="1" hangingPunct="1">
                <a:lnSpc>
                  <a:spcPct val="80000"/>
                </a:lnSpc>
              </a:pPr>
              <a:r>
                <a:rPr lang="en-US" b="1" dirty="0">
                  <a:solidFill>
                    <a:srgbClr val="000000"/>
                  </a:solidFill>
                  <a:latin typeface="Arial Narrow" pitchFamily="34" charset="0"/>
                </a:rPr>
                <a:t>TRR</a:t>
              </a:r>
            </a:p>
          </p:txBody>
        </p:sp>
        <p:sp>
          <p:nvSpPr>
            <p:cNvPr id="282" name="TextBox 281"/>
            <p:cNvSpPr txBox="1"/>
            <p:nvPr/>
          </p:nvSpPr>
          <p:spPr>
            <a:xfrm>
              <a:off x="6246239" y="2641433"/>
              <a:ext cx="246025" cy="111338"/>
            </a:xfrm>
            <a:prstGeom prst="rect">
              <a:avLst/>
            </a:prstGeom>
            <a:noFill/>
          </p:spPr>
          <p:txBody>
            <a:bodyPr wrap="none" lIns="0" tIns="0" rIns="0" bIns="0" rtlCol="0">
              <a:spAutoFit/>
            </a:bodyPr>
            <a:lstStyle/>
            <a:p>
              <a:pPr algn="ctr" eaLnBrk="1" hangingPunct="1">
                <a:lnSpc>
                  <a:spcPct val="80000"/>
                </a:lnSpc>
              </a:pPr>
              <a:r>
                <a:rPr lang="en-US" b="1" dirty="0">
                  <a:solidFill>
                    <a:srgbClr val="000000"/>
                  </a:solidFill>
                  <a:latin typeface="Arial Narrow" pitchFamily="34" charset="0"/>
                </a:rPr>
                <a:t>MRR</a:t>
              </a:r>
            </a:p>
          </p:txBody>
        </p:sp>
        <p:cxnSp>
          <p:nvCxnSpPr>
            <p:cNvPr id="284" name="Straight Connector 283"/>
            <p:cNvCxnSpPr/>
            <p:nvPr/>
          </p:nvCxnSpPr>
          <p:spPr>
            <a:xfrm>
              <a:off x="1568631" y="2249371"/>
              <a:ext cx="1042" cy="620527"/>
            </a:xfrm>
            <a:prstGeom prst="line">
              <a:avLst/>
            </a:prstGeom>
            <a:noFill/>
            <a:ln w="9525" cap="flat" cmpd="sng" algn="ctr">
              <a:solidFill>
                <a:srgbClr val="000000"/>
              </a:solidFill>
              <a:prstDash val="dash"/>
            </a:ln>
            <a:effectLst/>
          </p:spPr>
        </p:cxnSp>
        <p:sp>
          <p:nvSpPr>
            <p:cNvPr id="291" name="TextBox 290"/>
            <p:cNvSpPr txBox="1"/>
            <p:nvPr/>
          </p:nvSpPr>
          <p:spPr>
            <a:xfrm>
              <a:off x="6065488" y="2250706"/>
              <a:ext cx="1010234" cy="254486"/>
            </a:xfrm>
            <a:prstGeom prst="rect">
              <a:avLst/>
            </a:prstGeom>
            <a:noFill/>
          </p:spPr>
          <p:txBody>
            <a:bodyPr wrap="square" lIns="0" tIns="0" rIns="0" bIns="0" rtlCol="0">
              <a:spAutoFit/>
            </a:bodyPr>
            <a:lstStyle/>
            <a:p>
              <a:pPr algn="ctr" eaLnBrk="1" hangingPunct="1">
                <a:lnSpc>
                  <a:spcPct val="80000"/>
                </a:lnSpc>
              </a:pPr>
              <a:r>
                <a:rPr lang="en-US" sz="1600" b="1" dirty="0">
                  <a:solidFill>
                    <a:srgbClr val="000000"/>
                  </a:solidFill>
                  <a:latin typeface="Arial Narrow" pitchFamily="34" charset="0"/>
                </a:rPr>
                <a:t>Product Baseline Established</a:t>
              </a:r>
            </a:p>
          </p:txBody>
        </p:sp>
        <p:sp>
          <p:nvSpPr>
            <p:cNvPr id="296" name="Isosceles Triangle 295"/>
            <p:cNvSpPr/>
            <p:nvPr/>
          </p:nvSpPr>
          <p:spPr bwMode="auto">
            <a:xfrm>
              <a:off x="7191969" y="2753027"/>
              <a:ext cx="136981" cy="122562"/>
            </a:xfrm>
            <a:prstGeom prst="triangle">
              <a:avLst/>
            </a:prstGeom>
            <a:solidFill>
              <a:srgbClr val="777777">
                <a:lumMod val="75000"/>
              </a:srgbClr>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a:defRPr/>
              </a:pPr>
              <a:endParaRPr lang="en-US" sz="1600" kern="0" dirty="0">
                <a:solidFill>
                  <a:srgbClr val="000000"/>
                </a:solidFill>
                <a:latin typeface="Arial Narrow" pitchFamily="34" charset="0"/>
              </a:endParaRPr>
            </a:p>
          </p:txBody>
        </p:sp>
        <p:sp>
          <p:nvSpPr>
            <p:cNvPr id="297" name="TextBox 296"/>
            <p:cNvSpPr txBox="1"/>
            <p:nvPr/>
          </p:nvSpPr>
          <p:spPr>
            <a:xfrm>
              <a:off x="7140912" y="2641433"/>
              <a:ext cx="227190" cy="111338"/>
            </a:xfrm>
            <a:prstGeom prst="rect">
              <a:avLst/>
            </a:prstGeom>
            <a:noFill/>
          </p:spPr>
          <p:txBody>
            <a:bodyPr wrap="none" lIns="0" tIns="0" rIns="0" bIns="0" rtlCol="0">
              <a:spAutoFit/>
            </a:bodyPr>
            <a:lstStyle/>
            <a:p>
              <a:pPr algn="ctr" eaLnBrk="1" hangingPunct="1">
                <a:lnSpc>
                  <a:spcPct val="80000"/>
                </a:lnSpc>
              </a:pPr>
              <a:r>
                <a:rPr lang="en-US" b="1" dirty="0">
                  <a:solidFill>
                    <a:srgbClr val="000000"/>
                  </a:solidFill>
                  <a:latin typeface="Arial Narrow" pitchFamily="34" charset="0"/>
                </a:rPr>
                <a:t>FOC</a:t>
              </a:r>
            </a:p>
          </p:txBody>
        </p:sp>
        <p:sp>
          <p:nvSpPr>
            <p:cNvPr id="298" name="Isosceles Triangle 297"/>
            <p:cNvSpPr/>
            <p:nvPr/>
          </p:nvSpPr>
          <p:spPr bwMode="auto">
            <a:xfrm>
              <a:off x="6698103" y="2740448"/>
              <a:ext cx="136981" cy="122562"/>
            </a:xfrm>
            <a:prstGeom prst="triangle">
              <a:avLst/>
            </a:prstGeom>
            <a:solidFill>
              <a:srgbClr val="777777">
                <a:lumMod val="75000"/>
              </a:srgbClr>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a:defRPr/>
              </a:pPr>
              <a:endParaRPr lang="en-US" sz="1600" kern="0" dirty="0">
                <a:solidFill>
                  <a:srgbClr val="000000"/>
                </a:solidFill>
                <a:latin typeface="Arial Narrow" pitchFamily="34" charset="0"/>
              </a:endParaRPr>
            </a:p>
          </p:txBody>
        </p:sp>
        <p:sp>
          <p:nvSpPr>
            <p:cNvPr id="299" name="TextBox 298"/>
            <p:cNvSpPr txBox="1"/>
            <p:nvPr/>
          </p:nvSpPr>
          <p:spPr>
            <a:xfrm>
              <a:off x="6664706" y="2641433"/>
              <a:ext cx="191876" cy="111338"/>
            </a:xfrm>
            <a:prstGeom prst="rect">
              <a:avLst/>
            </a:prstGeom>
            <a:noFill/>
          </p:spPr>
          <p:txBody>
            <a:bodyPr wrap="none" lIns="0" tIns="0" rIns="0" bIns="0" rtlCol="0">
              <a:spAutoFit/>
            </a:bodyPr>
            <a:lstStyle/>
            <a:p>
              <a:pPr algn="ctr" eaLnBrk="1" hangingPunct="1">
                <a:lnSpc>
                  <a:spcPct val="80000"/>
                </a:lnSpc>
              </a:pPr>
              <a:r>
                <a:rPr lang="en-US" b="1" dirty="0">
                  <a:solidFill>
                    <a:srgbClr val="000000"/>
                  </a:solidFill>
                  <a:latin typeface="Arial Narrow" pitchFamily="34" charset="0"/>
                </a:rPr>
                <a:t>IOC</a:t>
              </a:r>
            </a:p>
          </p:txBody>
        </p:sp>
        <p:sp>
          <p:nvSpPr>
            <p:cNvPr id="300" name="Rectangle 299"/>
            <p:cNvSpPr/>
            <p:nvPr/>
          </p:nvSpPr>
          <p:spPr>
            <a:xfrm>
              <a:off x="3871720" y="4646129"/>
              <a:ext cx="1026479" cy="270391"/>
            </a:xfrm>
            <a:prstGeom prst="rect">
              <a:avLst/>
            </a:prstGeom>
          </p:spPr>
          <p:txBody>
            <a:bodyPr wrap="none" lIns="0" tIns="0" rIns="0" bIns="0">
              <a:spAutoFit/>
            </a:bodyPr>
            <a:lstStyle/>
            <a:p>
              <a:pPr algn="ctr" defTabSz="1019150">
                <a:lnSpc>
                  <a:spcPct val="85000"/>
                </a:lnSpc>
              </a:pPr>
              <a:r>
                <a:rPr lang="en-US" sz="1600" b="1" dirty="0">
                  <a:solidFill>
                    <a:schemeClr val="bg1"/>
                  </a:solidFill>
                  <a:latin typeface="Arial Narrow" panose="020B0606020202030204" pitchFamily="34" charset="0"/>
                </a:rPr>
                <a:t>Development and</a:t>
              </a:r>
              <a:br>
                <a:rPr lang="en-US" sz="1600" b="1" dirty="0">
                  <a:solidFill>
                    <a:schemeClr val="bg1"/>
                  </a:solidFill>
                  <a:latin typeface="Arial Narrow" panose="020B0606020202030204" pitchFamily="34" charset="0"/>
                </a:rPr>
              </a:br>
              <a:r>
                <a:rPr lang="en-US" sz="1600" b="1" dirty="0">
                  <a:solidFill>
                    <a:schemeClr val="bg1"/>
                  </a:solidFill>
                  <a:latin typeface="Arial Narrow" panose="020B0606020202030204" pitchFamily="34" charset="0"/>
                </a:rPr>
                <a:t>Implementation</a:t>
              </a:r>
            </a:p>
          </p:txBody>
        </p:sp>
        <p:sp>
          <p:nvSpPr>
            <p:cNvPr id="302" name="Rectangle 301"/>
            <p:cNvSpPr/>
            <p:nvPr/>
          </p:nvSpPr>
          <p:spPr>
            <a:xfrm>
              <a:off x="3279044" y="4028914"/>
              <a:ext cx="760441" cy="405587"/>
            </a:xfrm>
            <a:prstGeom prst="rect">
              <a:avLst/>
            </a:prstGeom>
          </p:spPr>
          <p:txBody>
            <a:bodyPr wrap="none" lIns="0" tIns="0" rIns="0" bIns="0">
              <a:spAutoFit/>
            </a:bodyPr>
            <a:lstStyle/>
            <a:p>
              <a:pPr algn="ctr" defTabSz="1019150">
                <a:lnSpc>
                  <a:spcPct val="85000"/>
                </a:lnSpc>
              </a:pPr>
              <a:r>
                <a:rPr lang="en-US" sz="1600" b="1" dirty="0">
                  <a:solidFill>
                    <a:schemeClr val="bg1"/>
                  </a:solidFill>
                  <a:latin typeface="Arial Narrow" panose="020B0606020202030204" pitchFamily="34" charset="0"/>
                </a:rPr>
                <a:t>Architectural</a:t>
              </a:r>
              <a:br>
                <a:rPr lang="en-US" sz="1600" b="1" dirty="0">
                  <a:solidFill>
                    <a:schemeClr val="bg1"/>
                  </a:solidFill>
                  <a:latin typeface="Arial Narrow" panose="020B0606020202030204" pitchFamily="34" charset="0"/>
                </a:rPr>
              </a:br>
              <a:r>
                <a:rPr lang="en-US" sz="1600" b="1" dirty="0">
                  <a:solidFill>
                    <a:schemeClr val="bg1"/>
                  </a:solidFill>
                  <a:latin typeface="Arial Narrow" panose="020B0606020202030204" pitchFamily="34" charset="0"/>
                </a:rPr>
                <a:t>Design and</a:t>
              </a:r>
              <a:br>
                <a:rPr lang="en-US" sz="1600" b="1" dirty="0">
                  <a:solidFill>
                    <a:schemeClr val="bg1"/>
                  </a:solidFill>
                  <a:latin typeface="Arial Narrow" panose="020B0606020202030204" pitchFamily="34" charset="0"/>
                </a:rPr>
              </a:br>
              <a:r>
                <a:rPr lang="en-US" sz="1600" b="1" dirty="0">
                  <a:solidFill>
                    <a:schemeClr val="bg1"/>
                  </a:solidFill>
                  <a:latin typeface="Arial Narrow" panose="020B0606020202030204" pitchFamily="34" charset="0"/>
                </a:rPr>
                <a:t>Synthesis</a:t>
              </a:r>
            </a:p>
          </p:txBody>
        </p:sp>
        <p:sp>
          <p:nvSpPr>
            <p:cNvPr id="304" name="Rectangle 303"/>
            <p:cNvSpPr/>
            <p:nvPr/>
          </p:nvSpPr>
          <p:spPr bwMode="auto">
            <a:xfrm>
              <a:off x="5549305" y="2997292"/>
              <a:ext cx="998226" cy="405587"/>
            </a:xfrm>
            <a:prstGeom prst="rect">
              <a:avLst/>
            </a:prstGeom>
          </p:spPr>
          <p:txBody>
            <a:bodyPr wrap="none" lIns="0" tIns="0" rIns="0" bIns="0">
              <a:spAutoFit/>
            </a:bodyPr>
            <a:lstStyle/>
            <a:p>
              <a:pPr algn="ctr" defTabSz="1019150">
                <a:lnSpc>
                  <a:spcPct val="85000"/>
                </a:lnSpc>
              </a:pPr>
              <a:r>
                <a:rPr lang="en-US" sz="1600" b="1" dirty="0">
                  <a:solidFill>
                    <a:schemeClr val="bg1"/>
                  </a:solidFill>
                  <a:latin typeface="Arial Narrow" panose="020B0606020202030204" pitchFamily="34" charset="0"/>
                </a:rPr>
                <a:t>Operations,</a:t>
              </a:r>
              <a:br>
                <a:rPr lang="en-US" sz="1600" b="1" dirty="0">
                  <a:solidFill>
                    <a:schemeClr val="bg1"/>
                  </a:solidFill>
                  <a:latin typeface="Arial Narrow" panose="020B0606020202030204" pitchFamily="34" charset="0"/>
                </a:rPr>
              </a:br>
              <a:r>
                <a:rPr lang="en-US" sz="1600" b="1" dirty="0">
                  <a:solidFill>
                    <a:schemeClr val="bg1"/>
                  </a:solidFill>
                  <a:latin typeface="Arial Narrow" panose="020B0606020202030204" pitchFamily="34" charset="0"/>
                </a:rPr>
                <a:t>Maintenance and</a:t>
              </a:r>
              <a:br>
                <a:rPr lang="en-US" sz="1600" b="1" dirty="0">
                  <a:solidFill>
                    <a:schemeClr val="bg1"/>
                  </a:solidFill>
                  <a:latin typeface="Arial Narrow" panose="020B0606020202030204" pitchFamily="34" charset="0"/>
                </a:rPr>
              </a:br>
              <a:r>
                <a:rPr lang="en-US" sz="1600" b="1" dirty="0">
                  <a:solidFill>
                    <a:schemeClr val="bg1"/>
                  </a:solidFill>
                  <a:latin typeface="Arial Narrow" panose="020B0606020202030204" pitchFamily="34" charset="0"/>
                </a:rPr>
                <a:t>Sustainment</a:t>
              </a:r>
            </a:p>
          </p:txBody>
        </p:sp>
        <p:sp>
          <p:nvSpPr>
            <p:cNvPr id="305" name="Rectangle 304"/>
            <p:cNvSpPr/>
            <p:nvPr/>
          </p:nvSpPr>
          <p:spPr bwMode="auto">
            <a:xfrm>
              <a:off x="4811020" y="4094317"/>
              <a:ext cx="636840" cy="270391"/>
            </a:xfrm>
            <a:prstGeom prst="rect">
              <a:avLst/>
            </a:prstGeom>
          </p:spPr>
          <p:txBody>
            <a:bodyPr wrap="none" lIns="0" tIns="0" rIns="0" bIns="0">
              <a:spAutoFit/>
            </a:bodyPr>
            <a:lstStyle/>
            <a:p>
              <a:pPr algn="ctr" defTabSz="1019150">
                <a:lnSpc>
                  <a:spcPct val="85000"/>
                </a:lnSpc>
              </a:pPr>
              <a:r>
                <a:rPr lang="en-US" sz="1600" b="1" dirty="0">
                  <a:solidFill>
                    <a:schemeClr val="bg1"/>
                  </a:solidFill>
                  <a:latin typeface="Arial Narrow" panose="020B0606020202030204" pitchFamily="34" charset="0"/>
                </a:rPr>
                <a:t>System </a:t>
              </a:r>
              <a:br>
                <a:rPr lang="en-US" sz="1600" b="1" dirty="0">
                  <a:solidFill>
                    <a:schemeClr val="bg1"/>
                  </a:solidFill>
                  <a:latin typeface="Arial Narrow" panose="020B0606020202030204" pitchFamily="34" charset="0"/>
                </a:rPr>
              </a:br>
              <a:r>
                <a:rPr lang="en-US" sz="1600" b="1" dirty="0">
                  <a:solidFill>
                    <a:schemeClr val="bg1"/>
                  </a:solidFill>
                  <a:latin typeface="Arial Narrow" panose="020B0606020202030204" pitchFamily="34" charset="0"/>
                </a:rPr>
                <a:t>Integration</a:t>
              </a:r>
            </a:p>
          </p:txBody>
        </p:sp>
        <p:sp>
          <p:nvSpPr>
            <p:cNvPr id="306" name="Rectangle 305"/>
            <p:cNvSpPr/>
            <p:nvPr/>
          </p:nvSpPr>
          <p:spPr bwMode="auto">
            <a:xfrm>
              <a:off x="5187929" y="3570602"/>
              <a:ext cx="833331" cy="270391"/>
            </a:xfrm>
            <a:prstGeom prst="rect">
              <a:avLst/>
            </a:prstGeom>
          </p:spPr>
          <p:txBody>
            <a:bodyPr wrap="none" lIns="0" tIns="0" rIns="0" bIns="0">
              <a:spAutoFit/>
            </a:bodyPr>
            <a:lstStyle/>
            <a:p>
              <a:pPr algn="ctr" defTabSz="1019150">
                <a:lnSpc>
                  <a:spcPct val="85000"/>
                </a:lnSpc>
              </a:pPr>
              <a:r>
                <a:rPr lang="en-US" sz="1600" b="1" dirty="0">
                  <a:solidFill>
                    <a:schemeClr val="bg1"/>
                  </a:solidFill>
                  <a:latin typeface="Arial Narrow" panose="020B0606020202030204" pitchFamily="34" charset="0"/>
                </a:rPr>
                <a:t>Verification</a:t>
              </a:r>
              <a:br>
                <a:rPr lang="en-US" sz="1600" b="1" dirty="0">
                  <a:solidFill>
                    <a:schemeClr val="bg1"/>
                  </a:solidFill>
                  <a:latin typeface="Arial Narrow" panose="020B0606020202030204" pitchFamily="34" charset="0"/>
                </a:rPr>
              </a:br>
              <a:r>
                <a:rPr lang="en-US" sz="1600" b="1" dirty="0">
                  <a:solidFill>
                    <a:schemeClr val="bg1"/>
                  </a:solidFill>
                  <a:latin typeface="Arial Narrow" panose="020B0606020202030204" pitchFamily="34" charset="0"/>
                </a:rPr>
                <a:t>and Validation</a:t>
              </a:r>
            </a:p>
          </p:txBody>
        </p:sp>
        <p:grpSp>
          <p:nvGrpSpPr>
            <p:cNvPr id="307" name="Group 306"/>
            <p:cNvGrpSpPr/>
            <p:nvPr/>
          </p:nvGrpSpPr>
          <p:grpSpPr>
            <a:xfrm>
              <a:off x="4413065" y="2998841"/>
              <a:ext cx="1997699" cy="1879931"/>
              <a:chOff x="3888325" y="2063409"/>
              <a:chExt cx="1997699" cy="1879931"/>
            </a:xfrm>
          </p:grpSpPr>
          <p:sp>
            <p:nvSpPr>
              <p:cNvPr id="308" name="Circular Arrow 307"/>
              <p:cNvSpPr/>
              <p:nvPr/>
            </p:nvSpPr>
            <p:spPr bwMode="auto">
              <a:xfrm rot="15589050" flipH="1" flipV="1">
                <a:off x="5211027" y="2035086"/>
                <a:ext cx="646674" cy="703320"/>
              </a:xfrm>
              <a:prstGeom prst="circularArrow">
                <a:avLst>
                  <a:gd name="adj1" fmla="val 12500"/>
                  <a:gd name="adj2" fmla="val 1142319"/>
                  <a:gd name="adj3" fmla="val 20457681"/>
                  <a:gd name="adj4" fmla="val 18095747"/>
                  <a:gd name="adj5" fmla="val 12500"/>
                </a:avLst>
              </a:prstGeom>
              <a:gradFill>
                <a:gsLst>
                  <a:gs pos="0">
                    <a:srgbClr val="78DCFC">
                      <a:alpha val="0"/>
                    </a:srgbClr>
                  </a:gs>
                  <a:gs pos="100000">
                    <a:srgbClr val="78DCFC"/>
                  </a:gs>
                </a:gsLst>
                <a:lin ang="5400000" scaled="1"/>
              </a:gradFill>
              <a:ln w="6350" cap="flat" cmpd="sng" algn="ctr">
                <a:solidFill>
                  <a:schemeClr val="accent1"/>
                </a:solidFill>
                <a:prstDash val="solid"/>
                <a:round/>
                <a:headEnd type="none" w="sm" len="sm"/>
                <a:tailEnd type="none" w="sm" len="sm"/>
              </a:ln>
              <a:effectLst/>
            </p:spPr>
            <p:txBody>
              <a:bodyPr vert="horz" wrap="square" lIns="18288" tIns="18288" rIns="18288" bIns="18288" numCol="1" rtlCol="0" anchor="t" anchorCtr="0" compatLnSpc="1">
                <a:prstTxWarp prst="textNoShape">
                  <a:avLst/>
                </a:prstTxWarp>
              </a:bodyPr>
              <a:lstStyle/>
              <a:p>
                <a:pPr defTabSz="1019150"/>
                <a:endParaRPr lang="en-US" sz="1600" dirty="0">
                  <a:latin typeface="Arial" charset="0"/>
                </a:endParaRPr>
              </a:p>
            </p:txBody>
          </p:sp>
          <p:sp>
            <p:nvSpPr>
              <p:cNvPr id="309" name="Circular Arrow 308"/>
              <p:cNvSpPr/>
              <p:nvPr/>
            </p:nvSpPr>
            <p:spPr bwMode="auto">
              <a:xfrm rot="15334359">
                <a:off x="4700775" y="2229903"/>
                <a:ext cx="732670" cy="735264"/>
              </a:xfrm>
              <a:prstGeom prst="circularArrow">
                <a:avLst>
                  <a:gd name="adj1" fmla="val 12500"/>
                  <a:gd name="adj2" fmla="val 1142319"/>
                  <a:gd name="adj3" fmla="val 20457681"/>
                  <a:gd name="adj4" fmla="val 17975967"/>
                  <a:gd name="adj5" fmla="val 12500"/>
                </a:avLst>
              </a:prstGeom>
              <a:gradFill>
                <a:gsLst>
                  <a:gs pos="0">
                    <a:srgbClr val="78DCFC">
                      <a:alpha val="0"/>
                    </a:srgbClr>
                  </a:gs>
                  <a:gs pos="100000">
                    <a:srgbClr val="78DCFC"/>
                  </a:gs>
                </a:gsLst>
                <a:lin ang="5400000" scaled="1"/>
              </a:gradFill>
              <a:ln w="6350" cap="flat" cmpd="sng" algn="ctr">
                <a:solidFill>
                  <a:schemeClr val="accent1"/>
                </a:solidFill>
                <a:prstDash val="solid"/>
                <a:round/>
                <a:headEnd type="none" w="sm" len="sm"/>
                <a:tailEnd type="none" w="sm" len="sm"/>
              </a:ln>
              <a:effectLst/>
            </p:spPr>
            <p:txBody>
              <a:bodyPr vert="horz" wrap="square" lIns="18288" tIns="18288" rIns="18288" bIns="18288" numCol="1" rtlCol="0" anchor="t" anchorCtr="0" compatLnSpc="1">
                <a:prstTxWarp prst="textNoShape">
                  <a:avLst/>
                </a:prstTxWarp>
              </a:bodyPr>
              <a:lstStyle/>
              <a:p>
                <a:pPr defTabSz="1019150"/>
                <a:endParaRPr lang="en-US" sz="1600" dirty="0">
                  <a:latin typeface="Arial" charset="0"/>
                </a:endParaRPr>
              </a:p>
            </p:txBody>
          </p:sp>
          <p:sp>
            <p:nvSpPr>
              <p:cNvPr id="310" name="Circular Arrow 309"/>
              <p:cNvSpPr/>
              <p:nvPr/>
            </p:nvSpPr>
            <p:spPr bwMode="auto">
              <a:xfrm rot="15589050" flipH="1" flipV="1">
                <a:off x="4740263" y="2563317"/>
                <a:ext cx="646674" cy="703320"/>
              </a:xfrm>
              <a:prstGeom prst="circularArrow">
                <a:avLst>
                  <a:gd name="adj1" fmla="val 12500"/>
                  <a:gd name="adj2" fmla="val 1142319"/>
                  <a:gd name="adj3" fmla="val 20457681"/>
                  <a:gd name="adj4" fmla="val 18095747"/>
                  <a:gd name="adj5" fmla="val 12500"/>
                </a:avLst>
              </a:prstGeom>
              <a:gradFill>
                <a:gsLst>
                  <a:gs pos="0">
                    <a:srgbClr val="78DCFC">
                      <a:alpha val="0"/>
                    </a:srgbClr>
                  </a:gs>
                  <a:gs pos="100000">
                    <a:srgbClr val="78DCFC"/>
                  </a:gs>
                </a:gsLst>
                <a:lin ang="5400000" scaled="1"/>
              </a:gradFill>
              <a:ln w="6350" cap="flat" cmpd="sng" algn="ctr">
                <a:solidFill>
                  <a:schemeClr val="accent1"/>
                </a:solidFill>
                <a:prstDash val="solid"/>
                <a:round/>
                <a:headEnd type="none" w="sm" len="sm"/>
                <a:tailEnd type="none" w="sm" len="sm"/>
              </a:ln>
              <a:effectLst/>
            </p:spPr>
            <p:txBody>
              <a:bodyPr vert="horz" wrap="square" lIns="18288" tIns="18288" rIns="18288" bIns="18288" numCol="1" rtlCol="0" anchor="t" anchorCtr="0" compatLnSpc="1">
                <a:prstTxWarp prst="textNoShape">
                  <a:avLst/>
                </a:prstTxWarp>
              </a:bodyPr>
              <a:lstStyle/>
              <a:p>
                <a:pPr defTabSz="1019150"/>
                <a:endParaRPr lang="en-US" sz="1600" dirty="0">
                  <a:latin typeface="Arial" charset="0"/>
                </a:endParaRPr>
              </a:p>
            </p:txBody>
          </p:sp>
          <p:sp>
            <p:nvSpPr>
              <p:cNvPr id="311" name="Circular Arrow 310"/>
              <p:cNvSpPr/>
              <p:nvPr/>
            </p:nvSpPr>
            <p:spPr bwMode="auto">
              <a:xfrm rot="15334359">
                <a:off x="4230011" y="2758134"/>
                <a:ext cx="732670" cy="735264"/>
              </a:xfrm>
              <a:prstGeom prst="circularArrow">
                <a:avLst>
                  <a:gd name="adj1" fmla="val 12500"/>
                  <a:gd name="adj2" fmla="val 1142319"/>
                  <a:gd name="adj3" fmla="val 20457681"/>
                  <a:gd name="adj4" fmla="val 17975967"/>
                  <a:gd name="adj5" fmla="val 12500"/>
                </a:avLst>
              </a:prstGeom>
              <a:gradFill>
                <a:gsLst>
                  <a:gs pos="0">
                    <a:srgbClr val="78DCFC">
                      <a:alpha val="0"/>
                    </a:srgbClr>
                  </a:gs>
                  <a:gs pos="100000">
                    <a:srgbClr val="78DCFC"/>
                  </a:gs>
                </a:gsLst>
                <a:lin ang="5400000" scaled="1"/>
              </a:gradFill>
              <a:ln w="6350" cap="flat" cmpd="sng" algn="ctr">
                <a:solidFill>
                  <a:schemeClr val="accent1"/>
                </a:solidFill>
                <a:prstDash val="solid"/>
                <a:round/>
                <a:headEnd type="none" w="sm" len="sm"/>
                <a:tailEnd type="none" w="sm" len="sm"/>
              </a:ln>
              <a:effectLst/>
            </p:spPr>
            <p:txBody>
              <a:bodyPr vert="horz" wrap="square" lIns="18288" tIns="18288" rIns="18288" bIns="18288" numCol="1" rtlCol="0" anchor="t" anchorCtr="0" compatLnSpc="1">
                <a:prstTxWarp prst="textNoShape">
                  <a:avLst/>
                </a:prstTxWarp>
              </a:bodyPr>
              <a:lstStyle/>
              <a:p>
                <a:pPr defTabSz="1019150"/>
                <a:endParaRPr lang="en-US" sz="1600" dirty="0">
                  <a:latin typeface="Arial" charset="0"/>
                </a:endParaRPr>
              </a:p>
            </p:txBody>
          </p:sp>
          <p:sp>
            <p:nvSpPr>
              <p:cNvPr id="312" name="Circular Arrow 311"/>
              <p:cNvSpPr/>
              <p:nvPr/>
            </p:nvSpPr>
            <p:spPr bwMode="auto">
              <a:xfrm rot="15589050" flipH="1" flipV="1">
                <a:off x="4278917" y="3077531"/>
                <a:ext cx="646674" cy="703320"/>
              </a:xfrm>
              <a:prstGeom prst="circularArrow">
                <a:avLst>
                  <a:gd name="adj1" fmla="val 12500"/>
                  <a:gd name="adj2" fmla="val 1142319"/>
                  <a:gd name="adj3" fmla="val 20457681"/>
                  <a:gd name="adj4" fmla="val 18095747"/>
                  <a:gd name="adj5" fmla="val 12500"/>
                </a:avLst>
              </a:prstGeom>
              <a:gradFill>
                <a:gsLst>
                  <a:gs pos="0">
                    <a:srgbClr val="78DCFC">
                      <a:alpha val="0"/>
                    </a:srgbClr>
                  </a:gs>
                  <a:gs pos="100000">
                    <a:srgbClr val="78DCFC"/>
                  </a:gs>
                </a:gsLst>
                <a:lin ang="5400000" scaled="1"/>
              </a:gradFill>
              <a:ln w="6350" cap="flat" cmpd="sng" algn="ctr">
                <a:solidFill>
                  <a:schemeClr val="accent1"/>
                </a:solidFill>
                <a:prstDash val="solid"/>
                <a:round/>
                <a:headEnd type="none" w="sm" len="sm"/>
                <a:tailEnd type="none" w="sm" len="sm"/>
              </a:ln>
              <a:effectLst/>
            </p:spPr>
            <p:txBody>
              <a:bodyPr vert="horz" wrap="square" lIns="18288" tIns="18288" rIns="18288" bIns="18288" numCol="1" rtlCol="0" anchor="t" anchorCtr="0" compatLnSpc="1">
                <a:prstTxWarp prst="textNoShape">
                  <a:avLst/>
                </a:prstTxWarp>
              </a:bodyPr>
              <a:lstStyle/>
              <a:p>
                <a:pPr defTabSz="1019150"/>
                <a:endParaRPr lang="en-US" sz="1600" dirty="0">
                  <a:latin typeface="Arial" charset="0"/>
                </a:endParaRPr>
              </a:p>
            </p:txBody>
          </p:sp>
          <p:sp>
            <p:nvSpPr>
              <p:cNvPr id="313" name="Circular Arrow 312"/>
              <p:cNvSpPr/>
              <p:nvPr/>
            </p:nvSpPr>
            <p:spPr bwMode="auto">
              <a:xfrm rot="13076670">
                <a:off x="3888325" y="3208076"/>
                <a:ext cx="732670" cy="735264"/>
              </a:xfrm>
              <a:prstGeom prst="circularArrow">
                <a:avLst>
                  <a:gd name="adj1" fmla="val 12500"/>
                  <a:gd name="adj2" fmla="val 1142319"/>
                  <a:gd name="adj3" fmla="val 20457681"/>
                  <a:gd name="adj4" fmla="val 17975967"/>
                  <a:gd name="adj5" fmla="val 12500"/>
                </a:avLst>
              </a:prstGeom>
              <a:gradFill>
                <a:gsLst>
                  <a:gs pos="0">
                    <a:srgbClr val="78DCFC">
                      <a:alpha val="0"/>
                    </a:srgbClr>
                  </a:gs>
                  <a:gs pos="100000">
                    <a:srgbClr val="78DCFC"/>
                  </a:gs>
                </a:gsLst>
                <a:lin ang="5400000" scaled="1"/>
              </a:gradFill>
              <a:ln w="6350" cap="flat" cmpd="sng" algn="ctr">
                <a:solidFill>
                  <a:schemeClr val="accent1"/>
                </a:solidFill>
                <a:prstDash val="solid"/>
                <a:round/>
                <a:headEnd type="none" w="sm" len="sm"/>
                <a:tailEnd type="none" w="sm" len="sm"/>
              </a:ln>
              <a:effectLst/>
            </p:spPr>
            <p:txBody>
              <a:bodyPr vert="horz" wrap="square" lIns="18288" tIns="18288" rIns="18288" bIns="18288" numCol="1" rtlCol="0" anchor="t" anchorCtr="0" compatLnSpc="1">
                <a:prstTxWarp prst="textNoShape">
                  <a:avLst/>
                </a:prstTxWarp>
              </a:bodyPr>
              <a:lstStyle/>
              <a:p>
                <a:pPr defTabSz="1019150"/>
                <a:endParaRPr lang="en-US" sz="1600" dirty="0">
                  <a:latin typeface="Arial" charset="0"/>
                </a:endParaRPr>
              </a:p>
            </p:txBody>
          </p:sp>
        </p:grpSp>
        <p:grpSp>
          <p:nvGrpSpPr>
            <p:cNvPr id="314" name="Group 313"/>
            <p:cNvGrpSpPr/>
            <p:nvPr/>
          </p:nvGrpSpPr>
          <p:grpSpPr>
            <a:xfrm flipH="1">
              <a:off x="2359710" y="2998841"/>
              <a:ext cx="1997699" cy="1879931"/>
              <a:chOff x="3888325" y="2063409"/>
              <a:chExt cx="1997699" cy="1879931"/>
            </a:xfrm>
          </p:grpSpPr>
          <p:sp>
            <p:nvSpPr>
              <p:cNvPr id="315" name="Circular Arrow 314"/>
              <p:cNvSpPr/>
              <p:nvPr/>
            </p:nvSpPr>
            <p:spPr bwMode="auto">
              <a:xfrm rot="15589050" flipH="1" flipV="1">
                <a:off x="5211027" y="2035086"/>
                <a:ext cx="646674" cy="703320"/>
              </a:xfrm>
              <a:prstGeom prst="circularArrow">
                <a:avLst>
                  <a:gd name="adj1" fmla="val 12500"/>
                  <a:gd name="adj2" fmla="val 1142319"/>
                  <a:gd name="adj3" fmla="val 20457681"/>
                  <a:gd name="adj4" fmla="val 18095747"/>
                  <a:gd name="adj5" fmla="val 12500"/>
                </a:avLst>
              </a:prstGeom>
              <a:gradFill>
                <a:gsLst>
                  <a:gs pos="0">
                    <a:srgbClr val="78DCFC">
                      <a:alpha val="0"/>
                    </a:srgbClr>
                  </a:gs>
                  <a:gs pos="100000">
                    <a:srgbClr val="78DCFC"/>
                  </a:gs>
                </a:gsLst>
                <a:lin ang="5400000" scaled="1"/>
              </a:gradFill>
              <a:ln w="6350" cap="flat" cmpd="sng" algn="ctr">
                <a:solidFill>
                  <a:schemeClr val="accent1"/>
                </a:solidFill>
                <a:prstDash val="solid"/>
                <a:round/>
                <a:headEnd type="none" w="sm" len="sm"/>
                <a:tailEnd type="none" w="sm" len="sm"/>
              </a:ln>
              <a:effectLst/>
            </p:spPr>
            <p:txBody>
              <a:bodyPr vert="horz" wrap="square" lIns="18288" tIns="18288" rIns="18288" bIns="18288" numCol="1" rtlCol="0" anchor="t" anchorCtr="0" compatLnSpc="1">
                <a:prstTxWarp prst="textNoShape">
                  <a:avLst/>
                </a:prstTxWarp>
              </a:bodyPr>
              <a:lstStyle/>
              <a:p>
                <a:pPr defTabSz="1019150"/>
                <a:endParaRPr lang="en-US" sz="1600" dirty="0">
                  <a:latin typeface="Arial" charset="0"/>
                </a:endParaRPr>
              </a:p>
            </p:txBody>
          </p:sp>
          <p:sp>
            <p:nvSpPr>
              <p:cNvPr id="316" name="Circular Arrow 315"/>
              <p:cNvSpPr/>
              <p:nvPr/>
            </p:nvSpPr>
            <p:spPr bwMode="auto">
              <a:xfrm rot="15334359">
                <a:off x="4700775" y="2229903"/>
                <a:ext cx="732670" cy="735264"/>
              </a:xfrm>
              <a:prstGeom prst="circularArrow">
                <a:avLst>
                  <a:gd name="adj1" fmla="val 12500"/>
                  <a:gd name="adj2" fmla="val 1142319"/>
                  <a:gd name="adj3" fmla="val 20457681"/>
                  <a:gd name="adj4" fmla="val 17975967"/>
                  <a:gd name="adj5" fmla="val 12500"/>
                </a:avLst>
              </a:prstGeom>
              <a:gradFill>
                <a:gsLst>
                  <a:gs pos="0">
                    <a:srgbClr val="78DCFC">
                      <a:alpha val="0"/>
                    </a:srgbClr>
                  </a:gs>
                  <a:gs pos="100000">
                    <a:srgbClr val="78DCFC"/>
                  </a:gs>
                </a:gsLst>
                <a:lin ang="5400000" scaled="1"/>
              </a:gradFill>
              <a:ln w="6350" cap="flat" cmpd="sng" algn="ctr">
                <a:solidFill>
                  <a:schemeClr val="accent1"/>
                </a:solidFill>
                <a:prstDash val="solid"/>
                <a:round/>
                <a:headEnd type="none" w="sm" len="sm"/>
                <a:tailEnd type="none" w="sm" len="sm"/>
              </a:ln>
              <a:effectLst/>
            </p:spPr>
            <p:txBody>
              <a:bodyPr vert="horz" wrap="square" lIns="18288" tIns="18288" rIns="18288" bIns="18288" numCol="1" rtlCol="0" anchor="t" anchorCtr="0" compatLnSpc="1">
                <a:prstTxWarp prst="textNoShape">
                  <a:avLst/>
                </a:prstTxWarp>
              </a:bodyPr>
              <a:lstStyle/>
              <a:p>
                <a:pPr defTabSz="1019150"/>
                <a:endParaRPr lang="en-US" sz="1600" dirty="0">
                  <a:latin typeface="Arial" charset="0"/>
                </a:endParaRPr>
              </a:p>
            </p:txBody>
          </p:sp>
          <p:sp>
            <p:nvSpPr>
              <p:cNvPr id="317" name="Circular Arrow 316"/>
              <p:cNvSpPr/>
              <p:nvPr/>
            </p:nvSpPr>
            <p:spPr bwMode="auto">
              <a:xfrm rot="15589050" flipH="1" flipV="1">
                <a:off x="4740263" y="2563317"/>
                <a:ext cx="646674" cy="703320"/>
              </a:xfrm>
              <a:prstGeom prst="circularArrow">
                <a:avLst>
                  <a:gd name="adj1" fmla="val 12500"/>
                  <a:gd name="adj2" fmla="val 1142319"/>
                  <a:gd name="adj3" fmla="val 20457681"/>
                  <a:gd name="adj4" fmla="val 18095747"/>
                  <a:gd name="adj5" fmla="val 12500"/>
                </a:avLst>
              </a:prstGeom>
              <a:gradFill>
                <a:gsLst>
                  <a:gs pos="0">
                    <a:srgbClr val="78DCFC">
                      <a:alpha val="0"/>
                    </a:srgbClr>
                  </a:gs>
                  <a:gs pos="100000">
                    <a:srgbClr val="78DCFC"/>
                  </a:gs>
                </a:gsLst>
                <a:lin ang="5400000" scaled="1"/>
              </a:gradFill>
              <a:ln w="6350" cap="flat" cmpd="sng" algn="ctr">
                <a:solidFill>
                  <a:schemeClr val="accent1"/>
                </a:solidFill>
                <a:prstDash val="solid"/>
                <a:round/>
                <a:headEnd type="none" w="sm" len="sm"/>
                <a:tailEnd type="none" w="sm" len="sm"/>
              </a:ln>
              <a:effectLst/>
            </p:spPr>
            <p:txBody>
              <a:bodyPr vert="horz" wrap="square" lIns="18288" tIns="18288" rIns="18288" bIns="18288" numCol="1" rtlCol="0" anchor="t" anchorCtr="0" compatLnSpc="1">
                <a:prstTxWarp prst="textNoShape">
                  <a:avLst/>
                </a:prstTxWarp>
              </a:bodyPr>
              <a:lstStyle/>
              <a:p>
                <a:pPr defTabSz="1019150"/>
                <a:endParaRPr lang="en-US" sz="1600" dirty="0">
                  <a:latin typeface="Arial" charset="0"/>
                </a:endParaRPr>
              </a:p>
            </p:txBody>
          </p:sp>
          <p:sp>
            <p:nvSpPr>
              <p:cNvPr id="318" name="Circular Arrow 317"/>
              <p:cNvSpPr/>
              <p:nvPr/>
            </p:nvSpPr>
            <p:spPr bwMode="auto">
              <a:xfrm rot="15334359">
                <a:off x="4230011" y="2758134"/>
                <a:ext cx="732670" cy="735264"/>
              </a:xfrm>
              <a:prstGeom prst="circularArrow">
                <a:avLst>
                  <a:gd name="adj1" fmla="val 12500"/>
                  <a:gd name="adj2" fmla="val 1142319"/>
                  <a:gd name="adj3" fmla="val 20457681"/>
                  <a:gd name="adj4" fmla="val 17975967"/>
                  <a:gd name="adj5" fmla="val 12500"/>
                </a:avLst>
              </a:prstGeom>
              <a:gradFill>
                <a:gsLst>
                  <a:gs pos="0">
                    <a:srgbClr val="78DCFC">
                      <a:alpha val="0"/>
                    </a:srgbClr>
                  </a:gs>
                  <a:gs pos="100000">
                    <a:srgbClr val="78DCFC"/>
                  </a:gs>
                </a:gsLst>
                <a:lin ang="5400000" scaled="1"/>
              </a:gradFill>
              <a:ln w="6350" cap="flat" cmpd="sng" algn="ctr">
                <a:solidFill>
                  <a:schemeClr val="accent1"/>
                </a:solidFill>
                <a:prstDash val="solid"/>
                <a:round/>
                <a:headEnd type="none" w="sm" len="sm"/>
                <a:tailEnd type="none" w="sm" len="sm"/>
              </a:ln>
              <a:effectLst/>
            </p:spPr>
            <p:txBody>
              <a:bodyPr vert="horz" wrap="square" lIns="18288" tIns="18288" rIns="18288" bIns="18288" numCol="1" rtlCol="0" anchor="t" anchorCtr="0" compatLnSpc="1">
                <a:prstTxWarp prst="textNoShape">
                  <a:avLst/>
                </a:prstTxWarp>
              </a:bodyPr>
              <a:lstStyle/>
              <a:p>
                <a:pPr defTabSz="1019150"/>
                <a:endParaRPr lang="en-US" sz="1600" dirty="0">
                  <a:latin typeface="Arial" charset="0"/>
                </a:endParaRPr>
              </a:p>
            </p:txBody>
          </p:sp>
          <p:sp>
            <p:nvSpPr>
              <p:cNvPr id="319" name="Circular Arrow 318"/>
              <p:cNvSpPr/>
              <p:nvPr/>
            </p:nvSpPr>
            <p:spPr bwMode="auto">
              <a:xfrm rot="15589050" flipH="1" flipV="1">
                <a:off x="4278917" y="3077531"/>
                <a:ext cx="646674" cy="703320"/>
              </a:xfrm>
              <a:prstGeom prst="circularArrow">
                <a:avLst>
                  <a:gd name="adj1" fmla="val 12500"/>
                  <a:gd name="adj2" fmla="val 1142319"/>
                  <a:gd name="adj3" fmla="val 20457681"/>
                  <a:gd name="adj4" fmla="val 18095747"/>
                  <a:gd name="adj5" fmla="val 12500"/>
                </a:avLst>
              </a:prstGeom>
              <a:gradFill>
                <a:gsLst>
                  <a:gs pos="0">
                    <a:srgbClr val="78DCFC">
                      <a:alpha val="0"/>
                    </a:srgbClr>
                  </a:gs>
                  <a:gs pos="100000">
                    <a:srgbClr val="78DCFC"/>
                  </a:gs>
                </a:gsLst>
                <a:lin ang="5400000" scaled="1"/>
              </a:gradFill>
              <a:ln w="6350" cap="flat" cmpd="sng" algn="ctr">
                <a:solidFill>
                  <a:schemeClr val="accent1"/>
                </a:solidFill>
                <a:prstDash val="solid"/>
                <a:round/>
                <a:headEnd type="none" w="sm" len="sm"/>
                <a:tailEnd type="none" w="sm" len="sm"/>
              </a:ln>
              <a:effectLst/>
            </p:spPr>
            <p:txBody>
              <a:bodyPr vert="horz" wrap="square" lIns="18288" tIns="18288" rIns="18288" bIns="18288" numCol="1" rtlCol="0" anchor="t" anchorCtr="0" compatLnSpc="1">
                <a:prstTxWarp prst="textNoShape">
                  <a:avLst/>
                </a:prstTxWarp>
              </a:bodyPr>
              <a:lstStyle/>
              <a:p>
                <a:pPr defTabSz="1019150"/>
                <a:endParaRPr lang="en-US" sz="1600" dirty="0">
                  <a:latin typeface="Arial" charset="0"/>
                </a:endParaRPr>
              </a:p>
            </p:txBody>
          </p:sp>
          <p:sp>
            <p:nvSpPr>
              <p:cNvPr id="320" name="Circular Arrow 319"/>
              <p:cNvSpPr/>
              <p:nvPr/>
            </p:nvSpPr>
            <p:spPr bwMode="auto">
              <a:xfrm rot="13076670">
                <a:off x="3888325" y="3208076"/>
                <a:ext cx="732670" cy="735264"/>
              </a:xfrm>
              <a:prstGeom prst="circularArrow">
                <a:avLst>
                  <a:gd name="adj1" fmla="val 12500"/>
                  <a:gd name="adj2" fmla="val 1142319"/>
                  <a:gd name="adj3" fmla="val 20457681"/>
                  <a:gd name="adj4" fmla="val 17975967"/>
                  <a:gd name="adj5" fmla="val 12500"/>
                </a:avLst>
              </a:prstGeom>
              <a:gradFill>
                <a:gsLst>
                  <a:gs pos="0">
                    <a:srgbClr val="78DCFC">
                      <a:alpha val="0"/>
                    </a:srgbClr>
                  </a:gs>
                  <a:gs pos="100000">
                    <a:srgbClr val="78DCFC"/>
                  </a:gs>
                </a:gsLst>
                <a:lin ang="5400000" scaled="1"/>
              </a:gradFill>
              <a:ln w="6350" cap="flat" cmpd="sng" algn="ctr">
                <a:solidFill>
                  <a:schemeClr val="accent1"/>
                </a:solidFill>
                <a:prstDash val="solid"/>
                <a:round/>
                <a:headEnd type="none" w="sm" len="sm"/>
                <a:tailEnd type="none" w="sm" len="sm"/>
              </a:ln>
              <a:effectLst/>
            </p:spPr>
            <p:txBody>
              <a:bodyPr vert="horz" wrap="square" lIns="18288" tIns="18288" rIns="18288" bIns="18288" numCol="1" rtlCol="0" anchor="t" anchorCtr="0" compatLnSpc="1">
                <a:prstTxWarp prst="textNoShape">
                  <a:avLst/>
                </a:prstTxWarp>
              </a:bodyPr>
              <a:lstStyle/>
              <a:p>
                <a:pPr defTabSz="1019150"/>
                <a:endParaRPr lang="en-US" sz="1600" dirty="0">
                  <a:latin typeface="Arial" charset="0"/>
                </a:endParaRPr>
              </a:p>
            </p:txBody>
          </p:sp>
        </p:grpSp>
        <p:sp>
          <p:nvSpPr>
            <p:cNvPr id="289" name="TextBox 288"/>
            <p:cNvSpPr txBox="1"/>
            <p:nvPr/>
          </p:nvSpPr>
          <p:spPr>
            <a:xfrm>
              <a:off x="1669736" y="2266663"/>
              <a:ext cx="1140662" cy="254486"/>
            </a:xfrm>
            <a:prstGeom prst="rect">
              <a:avLst/>
            </a:prstGeom>
            <a:noFill/>
          </p:spPr>
          <p:txBody>
            <a:bodyPr wrap="none" lIns="0" tIns="0" rIns="0" bIns="0" rtlCol="0">
              <a:spAutoFit/>
            </a:bodyPr>
            <a:lstStyle/>
            <a:p>
              <a:pPr algn="ctr" eaLnBrk="1" hangingPunct="1">
                <a:lnSpc>
                  <a:spcPct val="80000"/>
                </a:lnSpc>
              </a:pPr>
              <a:r>
                <a:rPr lang="en-US" sz="1600" b="1" spc="-30" dirty="0">
                  <a:solidFill>
                    <a:srgbClr val="000000"/>
                  </a:solidFill>
                  <a:latin typeface="Arial Narrow" pitchFamily="34" charset="0"/>
                </a:rPr>
                <a:t>Functional Baseline </a:t>
              </a:r>
              <a:br>
                <a:rPr lang="en-US" sz="1600" b="1" spc="-30" dirty="0">
                  <a:solidFill>
                    <a:srgbClr val="000000"/>
                  </a:solidFill>
                  <a:latin typeface="Arial Narrow" pitchFamily="34" charset="0"/>
                </a:rPr>
              </a:br>
              <a:r>
                <a:rPr lang="en-US" sz="1600" b="1" spc="-30" dirty="0">
                  <a:solidFill>
                    <a:srgbClr val="000000"/>
                  </a:solidFill>
                  <a:latin typeface="Arial Narrow" pitchFamily="34" charset="0"/>
                </a:rPr>
                <a:t>Established</a:t>
              </a:r>
            </a:p>
          </p:txBody>
        </p:sp>
        <p:sp>
          <p:nvSpPr>
            <p:cNvPr id="301" name="Rectangle 300"/>
            <p:cNvSpPr/>
            <p:nvPr/>
          </p:nvSpPr>
          <p:spPr>
            <a:xfrm>
              <a:off x="2299388" y="2997292"/>
              <a:ext cx="821653" cy="405587"/>
            </a:xfrm>
            <a:prstGeom prst="rect">
              <a:avLst/>
            </a:prstGeom>
          </p:spPr>
          <p:txBody>
            <a:bodyPr wrap="none" lIns="0" tIns="0" rIns="0" bIns="0">
              <a:spAutoFit/>
            </a:bodyPr>
            <a:lstStyle/>
            <a:p>
              <a:pPr algn="ctr" defTabSz="1019150">
                <a:lnSpc>
                  <a:spcPct val="85000"/>
                </a:lnSpc>
              </a:pPr>
              <a:r>
                <a:rPr lang="en-US" sz="1600" b="1" dirty="0">
                  <a:solidFill>
                    <a:schemeClr val="bg1"/>
                  </a:solidFill>
                  <a:effectLst>
                    <a:glow rad="101600">
                      <a:srgbClr val="57B3FF"/>
                    </a:glow>
                  </a:effectLst>
                  <a:latin typeface="Arial Narrow" panose="020B0606020202030204" pitchFamily="34" charset="0"/>
                </a:rPr>
                <a:t>Mission and</a:t>
              </a:r>
              <a:br>
                <a:rPr lang="en-US" sz="1600" b="1" dirty="0">
                  <a:solidFill>
                    <a:schemeClr val="bg1"/>
                  </a:solidFill>
                  <a:effectLst>
                    <a:glow rad="101600">
                      <a:srgbClr val="57B3FF"/>
                    </a:glow>
                  </a:effectLst>
                  <a:latin typeface="Arial Narrow" panose="020B0606020202030204" pitchFamily="34" charset="0"/>
                </a:rPr>
              </a:br>
              <a:r>
                <a:rPr lang="en-US" sz="1600" b="1" dirty="0">
                  <a:solidFill>
                    <a:schemeClr val="bg1"/>
                  </a:solidFill>
                  <a:effectLst>
                    <a:glow rad="101600">
                      <a:srgbClr val="57B3FF"/>
                    </a:glow>
                  </a:effectLst>
                  <a:latin typeface="Arial Narrow" panose="020B0606020202030204" pitchFamily="34" charset="0"/>
                </a:rPr>
                <a:t>Requirements</a:t>
              </a:r>
              <a:br>
                <a:rPr lang="en-US" sz="1600" b="1" dirty="0">
                  <a:solidFill>
                    <a:schemeClr val="bg1"/>
                  </a:solidFill>
                  <a:effectLst>
                    <a:glow rad="101600">
                      <a:srgbClr val="57B3FF"/>
                    </a:glow>
                  </a:effectLst>
                  <a:latin typeface="Arial Narrow" panose="020B0606020202030204" pitchFamily="34" charset="0"/>
                </a:rPr>
              </a:br>
              <a:r>
                <a:rPr lang="en-US" sz="1600" b="1" dirty="0">
                  <a:solidFill>
                    <a:schemeClr val="bg1"/>
                  </a:solidFill>
                  <a:effectLst>
                    <a:glow rad="101600">
                      <a:srgbClr val="57B3FF"/>
                    </a:glow>
                  </a:effectLst>
                  <a:latin typeface="Arial Narrow" panose="020B0606020202030204" pitchFamily="34" charset="0"/>
                </a:rPr>
                <a:t>Definition</a:t>
              </a:r>
            </a:p>
          </p:txBody>
        </p:sp>
        <p:sp>
          <p:nvSpPr>
            <p:cNvPr id="303" name="Rectangle 302"/>
            <p:cNvSpPr/>
            <p:nvPr/>
          </p:nvSpPr>
          <p:spPr>
            <a:xfrm>
              <a:off x="2808441" y="3570602"/>
              <a:ext cx="753662" cy="270391"/>
            </a:xfrm>
            <a:prstGeom prst="rect">
              <a:avLst/>
            </a:prstGeom>
          </p:spPr>
          <p:txBody>
            <a:bodyPr wrap="none" lIns="0" tIns="0" rIns="0" bIns="0">
              <a:spAutoFit/>
            </a:bodyPr>
            <a:lstStyle/>
            <a:p>
              <a:pPr algn="ctr" defTabSz="1019150">
                <a:lnSpc>
                  <a:spcPct val="85000"/>
                </a:lnSpc>
              </a:pPr>
              <a:r>
                <a:rPr lang="en-US" sz="1600" b="1" dirty="0">
                  <a:solidFill>
                    <a:schemeClr val="bg1"/>
                  </a:solidFill>
                  <a:latin typeface="Arial Narrow" panose="020B0606020202030204" pitchFamily="34" charset="0"/>
                </a:rPr>
                <a:t>Modeling</a:t>
              </a:r>
              <a:br>
                <a:rPr lang="en-US" sz="1600" b="1" dirty="0">
                  <a:solidFill>
                    <a:schemeClr val="bg1"/>
                  </a:solidFill>
                  <a:latin typeface="Arial Narrow" panose="020B0606020202030204" pitchFamily="34" charset="0"/>
                </a:rPr>
              </a:br>
              <a:r>
                <a:rPr lang="en-US" sz="1600" b="1" dirty="0">
                  <a:solidFill>
                    <a:schemeClr val="bg1"/>
                  </a:solidFill>
                  <a:latin typeface="Arial Narrow" panose="020B0606020202030204" pitchFamily="34" charset="0"/>
                </a:rPr>
                <a:t>and Analysis</a:t>
              </a:r>
            </a:p>
          </p:txBody>
        </p:sp>
      </p:grpSp>
      <p:sp>
        <p:nvSpPr>
          <p:cNvPr id="3" name="TextBox 2">
            <a:extLst>
              <a:ext uri="{FF2B5EF4-FFF2-40B4-BE49-F238E27FC236}">
                <a16:creationId xmlns:a16="http://schemas.microsoft.com/office/drawing/2014/main" id="{B99A99BA-576D-4F0F-8254-B8D88FDC375D}"/>
              </a:ext>
            </a:extLst>
          </p:cNvPr>
          <p:cNvSpPr txBox="1"/>
          <p:nvPr/>
        </p:nvSpPr>
        <p:spPr bwMode="auto">
          <a:xfrm>
            <a:off x="18938" y="2236667"/>
            <a:ext cx="18598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spcBef>
                <a:spcPct val="50000"/>
              </a:spcBef>
            </a:pPr>
            <a:r>
              <a:rPr lang="en-US" dirty="0">
                <a:solidFill>
                  <a:srgbClr val="C00000"/>
                </a:solidFill>
                <a:latin typeface="Calibri" pitchFamily="34" charset="0"/>
              </a:rPr>
              <a:t>Negotiating requirements, Measures of Effectiveness</a:t>
            </a:r>
          </a:p>
        </p:txBody>
      </p:sp>
      <p:sp>
        <p:nvSpPr>
          <p:cNvPr id="58" name="TextBox 57">
            <a:extLst>
              <a:ext uri="{FF2B5EF4-FFF2-40B4-BE49-F238E27FC236}">
                <a16:creationId xmlns:a16="http://schemas.microsoft.com/office/drawing/2014/main" id="{77B472B7-6827-4CEC-9676-8ADBE7E8FDCF}"/>
              </a:ext>
            </a:extLst>
          </p:cNvPr>
          <p:cNvSpPr txBox="1"/>
          <p:nvPr/>
        </p:nvSpPr>
        <p:spPr bwMode="auto">
          <a:xfrm>
            <a:off x="870286" y="4117194"/>
            <a:ext cx="18598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spcBef>
                <a:spcPct val="50000"/>
              </a:spcBef>
            </a:pPr>
            <a:r>
              <a:rPr lang="en-US" dirty="0">
                <a:solidFill>
                  <a:srgbClr val="C00000"/>
                </a:solidFill>
                <a:latin typeface="Calibri" pitchFamily="34" charset="0"/>
              </a:rPr>
              <a:t>Presenting/reviewing designs</a:t>
            </a:r>
          </a:p>
        </p:txBody>
      </p:sp>
      <p:sp>
        <p:nvSpPr>
          <p:cNvPr id="60" name="TextBox 59">
            <a:extLst>
              <a:ext uri="{FF2B5EF4-FFF2-40B4-BE49-F238E27FC236}">
                <a16:creationId xmlns:a16="http://schemas.microsoft.com/office/drawing/2014/main" id="{C6BB727B-5506-4906-8165-1C5346BBBE8B}"/>
              </a:ext>
            </a:extLst>
          </p:cNvPr>
          <p:cNvSpPr txBox="1"/>
          <p:nvPr/>
        </p:nvSpPr>
        <p:spPr bwMode="auto">
          <a:xfrm>
            <a:off x="7149158" y="3247272"/>
            <a:ext cx="18598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spcBef>
                <a:spcPct val="50000"/>
              </a:spcBef>
            </a:pPr>
            <a:r>
              <a:rPr lang="en-US" dirty="0">
                <a:solidFill>
                  <a:srgbClr val="C00000"/>
                </a:solidFill>
                <a:latin typeface="Calibri" pitchFamily="34" charset="0"/>
              </a:rPr>
              <a:t>Resolving verification problems</a:t>
            </a:r>
          </a:p>
        </p:txBody>
      </p:sp>
      <p:sp>
        <p:nvSpPr>
          <p:cNvPr id="61" name="TextBox 60">
            <a:extLst>
              <a:ext uri="{FF2B5EF4-FFF2-40B4-BE49-F238E27FC236}">
                <a16:creationId xmlns:a16="http://schemas.microsoft.com/office/drawing/2014/main" id="{CCDF9739-BBFE-43FE-AB94-7C8BE2B21F69}"/>
              </a:ext>
            </a:extLst>
          </p:cNvPr>
          <p:cNvSpPr txBox="1"/>
          <p:nvPr/>
        </p:nvSpPr>
        <p:spPr bwMode="auto">
          <a:xfrm>
            <a:off x="3841570" y="5569313"/>
            <a:ext cx="18598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spcBef>
                <a:spcPct val="50000"/>
              </a:spcBef>
            </a:pPr>
            <a:r>
              <a:rPr lang="en-US" dirty="0">
                <a:solidFill>
                  <a:srgbClr val="C00000"/>
                </a:solidFill>
                <a:latin typeface="Calibri" pitchFamily="34" charset="0"/>
              </a:rPr>
              <a:t>Handling late requirements changes</a:t>
            </a:r>
          </a:p>
        </p:txBody>
      </p:sp>
      <p:sp>
        <p:nvSpPr>
          <p:cNvPr id="62" name="TextBox 61">
            <a:extLst>
              <a:ext uri="{FF2B5EF4-FFF2-40B4-BE49-F238E27FC236}">
                <a16:creationId xmlns:a16="http://schemas.microsoft.com/office/drawing/2014/main" id="{2E0460A7-834F-4412-AB94-D1C39C821CBE}"/>
              </a:ext>
            </a:extLst>
          </p:cNvPr>
          <p:cNvSpPr txBox="1"/>
          <p:nvPr/>
        </p:nvSpPr>
        <p:spPr bwMode="auto">
          <a:xfrm>
            <a:off x="7491571" y="2311904"/>
            <a:ext cx="185987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spcBef>
                <a:spcPct val="50000"/>
              </a:spcBef>
            </a:pPr>
            <a:r>
              <a:rPr lang="en-US" dirty="0">
                <a:solidFill>
                  <a:srgbClr val="C00000"/>
                </a:solidFill>
                <a:latin typeface="Calibri" pitchFamily="34" charset="0"/>
              </a:rPr>
              <a:t>Negotiating </a:t>
            </a:r>
            <a:br>
              <a:rPr lang="en-US" dirty="0">
                <a:solidFill>
                  <a:srgbClr val="C00000"/>
                </a:solidFill>
                <a:latin typeface="Calibri" pitchFamily="34" charset="0"/>
              </a:rPr>
            </a:br>
            <a:r>
              <a:rPr lang="en-US" dirty="0">
                <a:solidFill>
                  <a:srgbClr val="C00000"/>
                </a:solidFill>
                <a:latin typeface="Calibri" pitchFamily="34" charset="0"/>
              </a:rPr>
              <a:t>fixes and </a:t>
            </a:r>
            <a:br>
              <a:rPr lang="en-US" dirty="0">
                <a:solidFill>
                  <a:srgbClr val="C00000"/>
                </a:solidFill>
                <a:latin typeface="Calibri" pitchFamily="34" charset="0"/>
              </a:rPr>
            </a:br>
            <a:r>
              <a:rPr lang="en-US" dirty="0">
                <a:solidFill>
                  <a:srgbClr val="C00000"/>
                </a:solidFill>
                <a:latin typeface="Calibri" pitchFamily="34" charset="0"/>
              </a:rPr>
              <a:t>upgrades</a:t>
            </a:r>
          </a:p>
        </p:txBody>
      </p:sp>
      <p:sp>
        <p:nvSpPr>
          <p:cNvPr id="63" name="TextBox 62">
            <a:extLst>
              <a:ext uri="{FF2B5EF4-FFF2-40B4-BE49-F238E27FC236}">
                <a16:creationId xmlns:a16="http://schemas.microsoft.com/office/drawing/2014/main" id="{C026044F-8BC0-48B6-B3D1-0927DF398C8B}"/>
              </a:ext>
            </a:extLst>
          </p:cNvPr>
          <p:cNvSpPr txBox="1"/>
          <p:nvPr/>
        </p:nvSpPr>
        <p:spPr bwMode="auto">
          <a:xfrm>
            <a:off x="591480" y="3271662"/>
            <a:ext cx="18598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spcBef>
                <a:spcPct val="50000"/>
              </a:spcBef>
            </a:pPr>
            <a:r>
              <a:rPr lang="en-US" dirty="0">
                <a:solidFill>
                  <a:srgbClr val="C00000"/>
                </a:solidFill>
                <a:latin typeface="Calibri" pitchFamily="34" charset="0"/>
              </a:rPr>
              <a:t>Setting tradeoff criteria</a:t>
            </a:r>
          </a:p>
        </p:txBody>
      </p:sp>
      <p:sp>
        <p:nvSpPr>
          <p:cNvPr id="64" name="TextBox 63">
            <a:extLst>
              <a:ext uri="{FF2B5EF4-FFF2-40B4-BE49-F238E27FC236}">
                <a16:creationId xmlns:a16="http://schemas.microsoft.com/office/drawing/2014/main" id="{0D200A49-E0A6-418E-8817-7582D07F2CDE}"/>
              </a:ext>
            </a:extLst>
          </p:cNvPr>
          <p:cNvSpPr txBox="1"/>
          <p:nvPr/>
        </p:nvSpPr>
        <p:spPr bwMode="auto">
          <a:xfrm>
            <a:off x="3782232" y="2305017"/>
            <a:ext cx="1859870"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spcBef>
                <a:spcPct val="50000"/>
              </a:spcBef>
            </a:pPr>
            <a:r>
              <a:rPr lang="en-US" dirty="0">
                <a:solidFill>
                  <a:srgbClr val="C00000"/>
                </a:solidFill>
                <a:latin typeface="Calibri" pitchFamily="34" charset="0"/>
              </a:rPr>
              <a:t>Negotiating budget and schedule</a:t>
            </a:r>
          </a:p>
          <a:p>
            <a:pPr algn="ctr">
              <a:spcBef>
                <a:spcPct val="50000"/>
              </a:spcBef>
            </a:pPr>
            <a:r>
              <a:rPr lang="en-US" dirty="0">
                <a:solidFill>
                  <a:srgbClr val="C00000"/>
                </a:solidFill>
                <a:latin typeface="Calibri" pitchFamily="34" charset="0"/>
              </a:rPr>
              <a:t>Internal disconnects</a:t>
            </a:r>
          </a:p>
        </p:txBody>
      </p:sp>
      <p:sp>
        <p:nvSpPr>
          <p:cNvPr id="65" name="Footer Placeholder 3">
            <a:extLst>
              <a:ext uri="{FF2B5EF4-FFF2-40B4-BE49-F238E27FC236}">
                <a16:creationId xmlns:a16="http://schemas.microsoft.com/office/drawing/2014/main" id="{D771AE0B-3FE1-468C-B861-A2532F4CDDC4}"/>
              </a:ext>
            </a:extLst>
          </p:cNvPr>
          <p:cNvSpPr>
            <a:spLocks noGrp="1"/>
          </p:cNvSpPr>
          <p:nvPr>
            <p:ph type="ftr" sz="quarter" idx="3"/>
          </p:nvPr>
        </p:nvSpPr>
        <p:spPr>
          <a:xfrm>
            <a:off x="3474156" y="6553200"/>
            <a:ext cx="1219200" cy="228600"/>
          </a:xfrm>
        </p:spPr>
        <p:txBody>
          <a:bodyPr/>
          <a:lstStyle/>
          <a:p>
            <a:r>
              <a:rPr lang="en-US" dirty="0"/>
              <a:t>Boyd</a:t>
            </a:r>
          </a:p>
        </p:txBody>
      </p:sp>
      <p:sp>
        <p:nvSpPr>
          <p:cNvPr id="66" name="Slide Number Placeholder 4">
            <a:extLst>
              <a:ext uri="{FF2B5EF4-FFF2-40B4-BE49-F238E27FC236}">
                <a16:creationId xmlns:a16="http://schemas.microsoft.com/office/drawing/2014/main" id="{FCBC898E-6CCD-48FE-B71F-5A45C8CE12BB}"/>
              </a:ext>
            </a:extLst>
          </p:cNvPr>
          <p:cNvSpPr>
            <a:spLocks noGrp="1"/>
          </p:cNvSpPr>
          <p:nvPr>
            <p:ph type="sldNum" sz="quarter" idx="4"/>
          </p:nvPr>
        </p:nvSpPr>
        <p:spPr>
          <a:xfrm>
            <a:off x="4525966" y="6553200"/>
            <a:ext cx="609600" cy="228600"/>
          </a:xfrm>
        </p:spPr>
        <p:txBody>
          <a:bodyPr/>
          <a:lstStyle/>
          <a:p>
            <a:pPr>
              <a:defRPr/>
            </a:pPr>
            <a:r>
              <a:rPr lang="en-US" dirty="0"/>
              <a:t>-</a:t>
            </a:r>
            <a:fld id="{9FF9BB60-2530-4163-9D90-3A57CD354123}" type="slidenum">
              <a:rPr lang="en-US" smtClean="0"/>
              <a:pPr>
                <a:defRPr/>
              </a:pPr>
              <a:t>6</a:t>
            </a:fld>
            <a:endParaRPr lang="en-US" dirty="0"/>
          </a:p>
        </p:txBody>
      </p:sp>
    </p:spTree>
    <p:extLst>
      <p:ext uri="{BB962C8B-B14F-4D97-AF65-F5344CB8AC3E}">
        <p14:creationId xmlns:p14="http://schemas.microsoft.com/office/powerpoint/2010/main" val="1312092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Foundations of Influence</a:t>
            </a:r>
          </a:p>
        </p:txBody>
      </p:sp>
      <p:sp>
        <p:nvSpPr>
          <p:cNvPr id="5" name="Text Placeholder 4"/>
          <p:cNvSpPr>
            <a:spLocks noGrp="1"/>
          </p:cNvSpPr>
          <p:nvPr>
            <p:ph sz="half" idx="1"/>
          </p:nvPr>
        </p:nvSpPr>
        <p:spPr/>
        <p:txBody>
          <a:bodyPr/>
          <a:lstStyle/>
          <a:p>
            <a:r>
              <a:rPr lang="en-US" dirty="0"/>
              <a:t>Assessing Needs</a:t>
            </a:r>
          </a:p>
          <a:p>
            <a:pPr lvl="1"/>
            <a:r>
              <a:rPr lang="en-US" dirty="0"/>
              <a:t>A dynamic process because different people have different needs, and their needs change over time</a:t>
            </a:r>
          </a:p>
          <a:p>
            <a:pPr lvl="1"/>
            <a:r>
              <a:rPr lang="en-US" dirty="0"/>
              <a:t>We cannot influence unless we know both their needs and our needs</a:t>
            </a:r>
          </a:p>
        </p:txBody>
      </p:sp>
      <p:sp>
        <p:nvSpPr>
          <p:cNvPr id="6" name="Text Placeholder 5"/>
          <p:cNvSpPr>
            <a:spLocks noGrp="1"/>
          </p:cNvSpPr>
          <p:nvPr>
            <p:ph sz="half" idx="2"/>
          </p:nvPr>
        </p:nvSpPr>
        <p:spPr/>
        <p:txBody>
          <a:bodyPr/>
          <a:lstStyle/>
          <a:p>
            <a:r>
              <a:rPr lang="en-US" dirty="0"/>
              <a:t>Brokering the Exchange</a:t>
            </a:r>
          </a:p>
          <a:p>
            <a:pPr lvl="1"/>
            <a:r>
              <a:rPr lang="en-US" dirty="0"/>
              <a:t>We must communicate the vision so others can see why the change is beneficial</a:t>
            </a:r>
          </a:p>
          <a:p>
            <a:pPr lvl="1"/>
            <a:r>
              <a:rPr lang="en-US" dirty="0"/>
              <a:t>We must request change without attacking and alienating others</a:t>
            </a:r>
          </a:p>
          <a:p>
            <a:endParaRPr lang="en-US" dirty="0"/>
          </a:p>
        </p:txBody>
      </p:sp>
      <p:pic>
        <p:nvPicPr>
          <p:cNvPr id="7" name="Picture 6"/>
          <p:cNvPicPr>
            <a:picLocks noChangeAspect="1"/>
          </p:cNvPicPr>
          <p:nvPr/>
        </p:nvPicPr>
        <p:blipFill rotWithShape="1">
          <a:blip r:embed="rId3"/>
          <a:srcRect t="15313" b="10255"/>
          <a:stretch/>
        </p:blipFill>
        <p:spPr>
          <a:xfrm>
            <a:off x="3040107" y="4105232"/>
            <a:ext cx="3059023" cy="1707654"/>
          </a:xfrm>
          <a:prstGeom prst="rect">
            <a:avLst/>
          </a:prstGeom>
          <a:ln>
            <a:noFill/>
          </a:ln>
          <a:effectLst>
            <a:outerShdw blurRad="292100" dist="139700" dir="2700000" algn="tl" rotWithShape="0">
              <a:srgbClr val="333333">
                <a:alpha val="65000"/>
              </a:srgbClr>
            </a:outerShdw>
          </a:effectLst>
        </p:spPr>
      </p:pic>
      <p:sp>
        <p:nvSpPr>
          <p:cNvPr id="8" name="Footer Placeholder 7">
            <a:extLst>
              <a:ext uri="{FF2B5EF4-FFF2-40B4-BE49-F238E27FC236}">
                <a16:creationId xmlns:a16="http://schemas.microsoft.com/office/drawing/2014/main" id="{DE8043CA-FBBA-47D4-B651-D7D25AC5176F}"/>
              </a:ext>
            </a:extLst>
          </p:cNvPr>
          <p:cNvSpPr>
            <a:spLocks noGrp="1"/>
          </p:cNvSpPr>
          <p:nvPr>
            <p:ph type="ftr" sz="quarter" idx="3"/>
          </p:nvPr>
        </p:nvSpPr>
        <p:spPr/>
        <p:txBody>
          <a:bodyPr/>
          <a:lstStyle/>
          <a:p>
            <a:r>
              <a:rPr lang="en-US" dirty="0"/>
              <a:t>Boyd</a:t>
            </a:r>
          </a:p>
        </p:txBody>
      </p:sp>
      <p:sp>
        <p:nvSpPr>
          <p:cNvPr id="9" name="Slide Number Placeholder 8">
            <a:extLst>
              <a:ext uri="{FF2B5EF4-FFF2-40B4-BE49-F238E27FC236}">
                <a16:creationId xmlns:a16="http://schemas.microsoft.com/office/drawing/2014/main" id="{0A48C791-321E-4CFD-AF86-480538EA93DE}"/>
              </a:ext>
            </a:extLst>
          </p:cNvPr>
          <p:cNvSpPr>
            <a:spLocks noGrp="1"/>
          </p:cNvSpPr>
          <p:nvPr>
            <p:ph type="sldNum" sz="quarter" idx="4"/>
          </p:nvPr>
        </p:nvSpPr>
        <p:spPr/>
        <p:txBody>
          <a:bodyPr/>
          <a:lstStyle/>
          <a:p>
            <a:pPr>
              <a:defRPr/>
            </a:pPr>
            <a:r>
              <a:rPr lang="en-US" dirty="0"/>
              <a:t>-</a:t>
            </a:r>
            <a:fld id="{9FF9BB60-2530-4163-9D90-3A57CD354123}" type="slidenum">
              <a:rPr lang="en-US" smtClean="0"/>
              <a:pPr>
                <a:defRPr/>
              </a:pPr>
              <a:t>7</a:t>
            </a:fld>
            <a:endParaRPr lang="en-US" dirty="0"/>
          </a:p>
        </p:txBody>
      </p:sp>
    </p:spTree>
    <p:extLst>
      <p:ext uri="{BB962C8B-B14F-4D97-AF65-F5344CB8AC3E}">
        <p14:creationId xmlns:p14="http://schemas.microsoft.com/office/powerpoint/2010/main" val="347984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Reciprocity (Social Exchange Theory)</a:t>
            </a:r>
          </a:p>
        </p:txBody>
      </p:sp>
      <p:sp>
        <p:nvSpPr>
          <p:cNvPr id="5" name="Text Placeholder 4"/>
          <p:cNvSpPr>
            <a:spLocks noGrp="1"/>
          </p:cNvSpPr>
          <p:nvPr>
            <p:ph sz="half" idx="1"/>
          </p:nvPr>
        </p:nvSpPr>
        <p:spPr/>
        <p:txBody>
          <a:bodyPr/>
          <a:lstStyle/>
          <a:p>
            <a:r>
              <a:rPr lang="en-US" dirty="0"/>
              <a:t>People are willing to competently care for our needs when they trust that we will competently care for their needs in return</a:t>
            </a:r>
          </a:p>
          <a:p>
            <a:r>
              <a:rPr lang="en-US" dirty="0"/>
              <a:t>We take risks to make our needs known, which makes us vulnerable to others</a:t>
            </a:r>
          </a:p>
          <a:p>
            <a:r>
              <a:rPr lang="en-US" dirty="0"/>
              <a:t>Circularly, we must risk caring for someone else’s needs in hopes they will also care for ours</a:t>
            </a:r>
          </a:p>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440" y="2186097"/>
            <a:ext cx="4023360" cy="2508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Footer Placeholder 5">
            <a:extLst>
              <a:ext uri="{FF2B5EF4-FFF2-40B4-BE49-F238E27FC236}">
                <a16:creationId xmlns:a16="http://schemas.microsoft.com/office/drawing/2014/main" id="{771C1E98-948F-4C14-A03B-1F5DAD4E18FF}"/>
              </a:ext>
            </a:extLst>
          </p:cNvPr>
          <p:cNvSpPr>
            <a:spLocks noGrp="1"/>
          </p:cNvSpPr>
          <p:nvPr>
            <p:ph type="ftr" sz="quarter" idx="3"/>
          </p:nvPr>
        </p:nvSpPr>
        <p:spPr/>
        <p:txBody>
          <a:bodyPr/>
          <a:lstStyle/>
          <a:p>
            <a:r>
              <a:rPr lang="en-US" dirty="0"/>
              <a:t>Boyd</a:t>
            </a:r>
          </a:p>
        </p:txBody>
      </p:sp>
      <p:sp>
        <p:nvSpPr>
          <p:cNvPr id="8" name="Slide Number Placeholder 7">
            <a:extLst>
              <a:ext uri="{FF2B5EF4-FFF2-40B4-BE49-F238E27FC236}">
                <a16:creationId xmlns:a16="http://schemas.microsoft.com/office/drawing/2014/main" id="{360CF93D-8872-41F2-8BAF-412745B1BDDE}"/>
              </a:ext>
            </a:extLst>
          </p:cNvPr>
          <p:cNvSpPr>
            <a:spLocks noGrp="1"/>
          </p:cNvSpPr>
          <p:nvPr>
            <p:ph type="sldNum" sz="quarter" idx="4"/>
          </p:nvPr>
        </p:nvSpPr>
        <p:spPr/>
        <p:txBody>
          <a:bodyPr/>
          <a:lstStyle/>
          <a:p>
            <a:pPr>
              <a:defRPr/>
            </a:pPr>
            <a:r>
              <a:rPr lang="en-US" dirty="0"/>
              <a:t>-</a:t>
            </a:r>
            <a:fld id="{9E9A7E90-1EA8-4E14-9E2C-976ADCD59616}" type="slidenum">
              <a:rPr lang="en-US" smtClean="0"/>
              <a:pPr>
                <a:defRPr/>
              </a:pPr>
              <a:t>8</a:t>
            </a:fld>
            <a:endParaRPr lang="en-US" dirty="0"/>
          </a:p>
        </p:txBody>
      </p:sp>
    </p:spTree>
    <p:extLst>
      <p:ext uri="{BB962C8B-B14F-4D97-AF65-F5344CB8AC3E}">
        <p14:creationId xmlns:p14="http://schemas.microsoft.com/office/powerpoint/2010/main" val="3251788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Cohen-Bradford Influence Model</a:t>
            </a:r>
          </a:p>
        </p:txBody>
      </p:sp>
      <p:sp>
        <p:nvSpPr>
          <p:cNvPr id="3" name="Text Placeholder 2"/>
          <p:cNvSpPr>
            <a:spLocks noGrp="1"/>
          </p:cNvSpPr>
          <p:nvPr>
            <p:ph type="body" sz="quarter" idx="4294967295"/>
          </p:nvPr>
        </p:nvSpPr>
        <p:spPr>
          <a:xfrm>
            <a:off x="307975" y="1317625"/>
            <a:ext cx="8836025" cy="5257800"/>
          </a:xfrm>
        </p:spPr>
        <p:txBody>
          <a:bodyPr>
            <a:normAutofit/>
          </a:bodyPr>
          <a:lstStyle/>
          <a:p>
            <a:endParaRPr lang="en-US" sz="2800" dirty="0"/>
          </a:p>
          <a:p>
            <a:endParaRPr lang="en-US" sz="2800" dirty="0"/>
          </a:p>
        </p:txBody>
      </p:sp>
      <p:sp>
        <p:nvSpPr>
          <p:cNvPr id="5" name="TextBox 4"/>
          <p:cNvSpPr txBox="1"/>
          <p:nvPr/>
        </p:nvSpPr>
        <p:spPr>
          <a:xfrm>
            <a:off x="2475025" y="5814190"/>
            <a:ext cx="4398002" cy="276999"/>
          </a:xfrm>
          <a:prstGeom prst="rect">
            <a:avLst/>
          </a:prstGeom>
          <a:noFill/>
        </p:spPr>
        <p:txBody>
          <a:bodyPr wrap="square" rtlCol="0">
            <a:spAutoFit/>
          </a:bodyPr>
          <a:lstStyle/>
          <a:p>
            <a:r>
              <a:rPr lang="en-US" sz="1200" dirty="0">
                <a:latin typeface="Calibri" panose="020F0502020204030204" pitchFamily="34" charset="0"/>
              </a:rPr>
              <a:t>Allen R. Cohen and David L. Bradford “Influence Without Authority”</a:t>
            </a:r>
          </a:p>
        </p:txBody>
      </p:sp>
      <p:grpSp>
        <p:nvGrpSpPr>
          <p:cNvPr id="4" name="Group 3">
            <a:extLst>
              <a:ext uri="{FF2B5EF4-FFF2-40B4-BE49-F238E27FC236}">
                <a16:creationId xmlns:a16="http://schemas.microsoft.com/office/drawing/2014/main" id="{B18E154A-825C-4AF9-85EE-044D7CD451FD}"/>
              </a:ext>
            </a:extLst>
          </p:cNvPr>
          <p:cNvGrpSpPr/>
          <p:nvPr/>
        </p:nvGrpSpPr>
        <p:grpSpPr>
          <a:xfrm>
            <a:off x="864936" y="1426852"/>
            <a:ext cx="7040200" cy="4195698"/>
            <a:chOff x="1297555" y="1931632"/>
            <a:chExt cx="6152560" cy="3581691"/>
          </a:xfrm>
        </p:grpSpPr>
        <p:sp>
          <p:nvSpPr>
            <p:cNvPr id="16" name="Freeform 15"/>
            <p:cNvSpPr/>
            <p:nvPr/>
          </p:nvSpPr>
          <p:spPr>
            <a:xfrm>
              <a:off x="1436496" y="2314192"/>
              <a:ext cx="5339209" cy="2856623"/>
            </a:xfrm>
            <a:custGeom>
              <a:avLst/>
              <a:gdLst>
                <a:gd name="connsiteX0" fmla="*/ 0 w 7092652"/>
                <a:gd name="connsiteY0" fmla="*/ 1647679 h 3774826"/>
                <a:gd name="connsiteX1" fmla="*/ 395557 w 7092652"/>
                <a:gd name="connsiteY1" fmla="*/ 2511761 h 3774826"/>
                <a:gd name="connsiteX2" fmla="*/ 1727959 w 7092652"/>
                <a:gd name="connsiteY2" fmla="*/ 3396664 h 3774826"/>
                <a:gd name="connsiteX3" fmla="*/ 2633576 w 7092652"/>
                <a:gd name="connsiteY3" fmla="*/ 3636109 h 3774826"/>
                <a:gd name="connsiteX4" fmla="*/ 3560012 w 7092652"/>
                <a:gd name="connsiteY4" fmla="*/ 3771447 h 3774826"/>
                <a:gd name="connsiteX5" fmla="*/ 5756394 w 7092652"/>
                <a:gd name="connsiteY5" fmla="*/ 3500771 h 3774826"/>
                <a:gd name="connsiteX6" fmla="*/ 6474642 w 7092652"/>
                <a:gd name="connsiteY6" fmla="*/ 3053114 h 3774826"/>
                <a:gd name="connsiteX7" fmla="*/ 7036749 w 7092652"/>
                <a:gd name="connsiteY7" fmla="*/ 2366012 h 3774826"/>
                <a:gd name="connsiteX8" fmla="*/ 7015930 w 7092652"/>
                <a:gd name="connsiteY8" fmla="*/ 1158380 h 3774826"/>
                <a:gd name="connsiteX9" fmla="*/ 6537098 w 7092652"/>
                <a:gd name="connsiteY9" fmla="*/ 596206 h 3774826"/>
                <a:gd name="connsiteX10" fmla="*/ 5787622 w 7092652"/>
                <a:gd name="connsiteY10" fmla="*/ 179781 h 3774826"/>
                <a:gd name="connsiteX11" fmla="*/ 3612059 w 7092652"/>
                <a:gd name="connsiteY11" fmla="*/ 2800 h 3774826"/>
                <a:gd name="connsiteX12" fmla="*/ 2789717 w 7092652"/>
                <a:gd name="connsiteY12" fmla="*/ 304708 h 3774826"/>
                <a:gd name="connsiteX13" fmla="*/ 2144335 w 7092652"/>
                <a:gd name="connsiteY13" fmla="*/ 898114 h 3774826"/>
                <a:gd name="connsiteX14" fmla="*/ 2362932 w 7092652"/>
                <a:gd name="connsiteY14" fmla="*/ 2105747 h 3774826"/>
                <a:gd name="connsiteX15" fmla="*/ 3299777 w 7092652"/>
                <a:gd name="connsiteY15" fmla="*/ 2459708 h 3774826"/>
                <a:gd name="connsiteX16" fmla="*/ 4215804 w 7092652"/>
                <a:gd name="connsiteY16" fmla="*/ 2470119 h 3774826"/>
                <a:gd name="connsiteX17" fmla="*/ 5038146 w 7092652"/>
                <a:gd name="connsiteY17" fmla="*/ 2147389 h 3774826"/>
                <a:gd name="connsiteX0" fmla="*/ 0 w 7092652"/>
                <a:gd name="connsiteY0" fmla="*/ 1647679 h 3779121"/>
                <a:gd name="connsiteX1" fmla="*/ 395557 w 7092652"/>
                <a:gd name="connsiteY1" fmla="*/ 2511761 h 3779121"/>
                <a:gd name="connsiteX2" fmla="*/ 1727959 w 7092652"/>
                <a:gd name="connsiteY2" fmla="*/ 3396664 h 3779121"/>
                <a:gd name="connsiteX3" fmla="*/ 2633576 w 7092652"/>
                <a:gd name="connsiteY3" fmla="*/ 3677752 h 3779121"/>
                <a:gd name="connsiteX4" fmla="*/ 3560012 w 7092652"/>
                <a:gd name="connsiteY4" fmla="*/ 3771447 h 3779121"/>
                <a:gd name="connsiteX5" fmla="*/ 5756394 w 7092652"/>
                <a:gd name="connsiteY5" fmla="*/ 3500771 h 3779121"/>
                <a:gd name="connsiteX6" fmla="*/ 6474642 w 7092652"/>
                <a:gd name="connsiteY6" fmla="*/ 3053114 h 3779121"/>
                <a:gd name="connsiteX7" fmla="*/ 7036749 w 7092652"/>
                <a:gd name="connsiteY7" fmla="*/ 2366012 h 3779121"/>
                <a:gd name="connsiteX8" fmla="*/ 7015930 w 7092652"/>
                <a:gd name="connsiteY8" fmla="*/ 1158380 h 3779121"/>
                <a:gd name="connsiteX9" fmla="*/ 6537098 w 7092652"/>
                <a:gd name="connsiteY9" fmla="*/ 596206 h 3779121"/>
                <a:gd name="connsiteX10" fmla="*/ 5787622 w 7092652"/>
                <a:gd name="connsiteY10" fmla="*/ 179781 h 3779121"/>
                <a:gd name="connsiteX11" fmla="*/ 3612059 w 7092652"/>
                <a:gd name="connsiteY11" fmla="*/ 2800 h 3779121"/>
                <a:gd name="connsiteX12" fmla="*/ 2789717 w 7092652"/>
                <a:gd name="connsiteY12" fmla="*/ 304708 h 3779121"/>
                <a:gd name="connsiteX13" fmla="*/ 2144335 w 7092652"/>
                <a:gd name="connsiteY13" fmla="*/ 898114 h 3779121"/>
                <a:gd name="connsiteX14" fmla="*/ 2362932 w 7092652"/>
                <a:gd name="connsiteY14" fmla="*/ 2105747 h 3779121"/>
                <a:gd name="connsiteX15" fmla="*/ 3299777 w 7092652"/>
                <a:gd name="connsiteY15" fmla="*/ 2459708 h 3779121"/>
                <a:gd name="connsiteX16" fmla="*/ 4215804 w 7092652"/>
                <a:gd name="connsiteY16" fmla="*/ 2470119 h 3779121"/>
                <a:gd name="connsiteX17" fmla="*/ 5038146 w 7092652"/>
                <a:gd name="connsiteY17" fmla="*/ 2147389 h 3779121"/>
                <a:gd name="connsiteX0" fmla="*/ 0 w 7092652"/>
                <a:gd name="connsiteY0" fmla="*/ 1647679 h 3777280"/>
                <a:gd name="connsiteX1" fmla="*/ 395557 w 7092652"/>
                <a:gd name="connsiteY1" fmla="*/ 2511761 h 3777280"/>
                <a:gd name="connsiteX2" fmla="*/ 1727959 w 7092652"/>
                <a:gd name="connsiteY2" fmla="*/ 3396664 h 3777280"/>
                <a:gd name="connsiteX3" fmla="*/ 2633576 w 7092652"/>
                <a:gd name="connsiteY3" fmla="*/ 3677752 h 3777280"/>
                <a:gd name="connsiteX4" fmla="*/ 3560012 w 7092652"/>
                <a:gd name="connsiteY4" fmla="*/ 3771447 h 3777280"/>
                <a:gd name="connsiteX5" fmla="*/ 5600253 w 7092652"/>
                <a:gd name="connsiteY5" fmla="*/ 3532003 h 3777280"/>
                <a:gd name="connsiteX6" fmla="*/ 6474642 w 7092652"/>
                <a:gd name="connsiteY6" fmla="*/ 3053114 h 3777280"/>
                <a:gd name="connsiteX7" fmla="*/ 7036749 w 7092652"/>
                <a:gd name="connsiteY7" fmla="*/ 2366012 h 3777280"/>
                <a:gd name="connsiteX8" fmla="*/ 7015930 w 7092652"/>
                <a:gd name="connsiteY8" fmla="*/ 1158380 h 3777280"/>
                <a:gd name="connsiteX9" fmla="*/ 6537098 w 7092652"/>
                <a:gd name="connsiteY9" fmla="*/ 596206 h 3777280"/>
                <a:gd name="connsiteX10" fmla="*/ 5787622 w 7092652"/>
                <a:gd name="connsiteY10" fmla="*/ 179781 h 3777280"/>
                <a:gd name="connsiteX11" fmla="*/ 3612059 w 7092652"/>
                <a:gd name="connsiteY11" fmla="*/ 2800 h 3777280"/>
                <a:gd name="connsiteX12" fmla="*/ 2789717 w 7092652"/>
                <a:gd name="connsiteY12" fmla="*/ 304708 h 3777280"/>
                <a:gd name="connsiteX13" fmla="*/ 2144335 w 7092652"/>
                <a:gd name="connsiteY13" fmla="*/ 898114 h 3777280"/>
                <a:gd name="connsiteX14" fmla="*/ 2362932 w 7092652"/>
                <a:gd name="connsiteY14" fmla="*/ 2105747 h 3777280"/>
                <a:gd name="connsiteX15" fmla="*/ 3299777 w 7092652"/>
                <a:gd name="connsiteY15" fmla="*/ 2459708 h 3777280"/>
                <a:gd name="connsiteX16" fmla="*/ 4215804 w 7092652"/>
                <a:gd name="connsiteY16" fmla="*/ 2470119 h 3777280"/>
                <a:gd name="connsiteX17" fmla="*/ 5038146 w 7092652"/>
                <a:gd name="connsiteY17" fmla="*/ 2147389 h 3777280"/>
                <a:gd name="connsiteX0" fmla="*/ 0 w 7092652"/>
                <a:gd name="connsiteY0" fmla="*/ 1650204 h 3779805"/>
                <a:gd name="connsiteX1" fmla="*/ 395557 w 7092652"/>
                <a:gd name="connsiteY1" fmla="*/ 2514286 h 3779805"/>
                <a:gd name="connsiteX2" fmla="*/ 1727959 w 7092652"/>
                <a:gd name="connsiteY2" fmla="*/ 3399189 h 3779805"/>
                <a:gd name="connsiteX3" fmla="*/ 2633576 w 7092652"/>
                <a:gd name="connsiteY3" fmla="*/ 3680277 h 3779805"/>
                <a:gd name="connsiteX4" fmla="*/ 3560012 w 7092652"/>
                <a:gd name="connsiteY4" fmla="*/ 3773972 h 3779805"/>
                <a:gd name="connsiteX5" fmla="*/ 5600253 w 7092652"/>
                <a:gd name="connsiteY5" fmla="*/ 3534528 h 3779805"/>
                <a:gd name="connsiteX6" fmla="*/ 6474642 w 7092652"/>
                <a:gd name="connsiteY6" fmla="*/ 3055639 h 3779805"/>
                <a:gd name="connsiteX7" fmla="*/ 7036749 w 7092652"/>
                <a:gd name="connsiteY7" fmla="*/ 2368537 h 3779805"/>
                <a:gd name="connsiteX8" fmla="*/ 7015930 w 7092652"/>
                <a:gd name="connsiteY8" fmla="*/ 1160905 h 3779805"/>
                <a:gd name="connsiteX9" fmla="*/ 6537098 w 7092652"/>
                <a:gd name="connsiteY9" fmla="*/ 598731 h 3779805"/>
                <a:gd name="connsiteX10" fmla="*/ 5787622 w 7092652"/>
                <a:gd name="connsiteY10" fmla="*/ 182306 h 3779805"/>
                <a:gd name="connsiteX11" fmla="*/ 3612059 w 7092652"/>
                <a:gd name="connsiteY11" fmla="*/ 5325 h 3779805"/>
                <a:gd name="connsiteX12" fmla="*/ 2789717 w 7092652"/>
                <a:gd name="connsiteY12" fmla="*/ 307233 h 3779805"/>
                <a:gd name="connsiteX13" fmla="*/ 2144335 w 7092652"/>
                <a:gd name="connsiteY13" fmla="*/ 900639 h 3779805"/>
                <a:gd name="connsiteX14" fmla="*/ 2362932 w 7092652"/>
                <a:gd name="connsiteY14" fmla="*/ 2108272 h 3779805"/>
                <a:gd name="connsiteX15" fmla="*/ 3299777 w 7092652"/>
                <a:gd name="connsiteY15" fmla="*/ 2462233 h 3779805"/>
                <a:gd name="connsiteX16" fmla="*/ 4215804 w 7092652"/>
                <a:gd name="connsiteY16" fmla="*/ 2472644 h 3779805"/>
                <a:gd name="connsiteX17" fmla="*/ 5038146 w 7092652"/>
                <a:gd name="connsiteY17" fmla="*/ 2149914 h 3779805"/>
                <a:gd name="connsiteX0" fmla="*/ 0 w 7092652"/>
                <a:gd name="connsiteY0" fmla="*/ 1675053 h 3804654"/>
                <a:gd name="connsiteX1" fmla="*/ 395557 w 7092652"/>
                <a:gd name="connsiteY1" fmla="*/ 2539135 h 3804654"/>
                <a:gd name="connsiteX2" fmla="*/ 1727959 w 7092652"/>
                <a:gd name="connsiteY2" fmla="*/ 3424038 h 3804654"/>
                <a:gd name="connsiteX3" fmla="*/ 2633576 w 7092652"/>
                <a:gd name="connsiteY3" fmla="*/ 3705126 h 3804654"/>
                <a:gd name="connsiteX4" fmla="*/ 3560012 w 7092652"/>
                <a:gd name="connsiteY4" fmla="*/ 3798821 h 3804654"/>
                <a:gd name="connsiteX5" fmla="*/ 5600253 w 7092652"/>
                <a:gd name="connsiteY5" fmla="*/ 3559377 h 3804654"/>
                <a:gd name="connsiteX6" fmla="*/ 6474642 w 7092652"/>
                <a:gd name="connsiteY6" fmla="*/ 3080488 h 3804654"/>
                <a:gd name="connsiteX7" fmla="*/ 7036749 w 7092652"/>
                <a:gd name="connsiteY7" fmla="*/ 2393386 h 3804654"/>
                <a:gd name="connsiteX8" fmla="*/ 7015930 w 7092652"/>
                <a:gd name="connsiteY8" fmla="*/ 1185754 h 3804654"/>
                <a:gd name="connsiteX9" fmla="*/ 6537098 w 7092652"/>
                <a:gd name="connsiteY9" fmla="*/ 623580 h 3804654"/>
                <a:gd name="connsiteX10" fmla="*/ 5787622 w 7092652"/>
                <a:gd name="connsiteY10" fmla="*/ 207155 h 3804654"/>
                <a:gd name="connsiteX11" fmla="*/ 3612059 w 7092652"/>
                <a:gd name="connsiteY11" fmla="*/ 30174 h 3804654"/>
                <a:gd name="connsiteX12" fmla="*/ 2789717 w 7092652"/>
                <a:gd name="connsiteY12" fmla="*/ 332082 h 3804654"/>
                <a:gd name="connsiteX13" fmla="*/ 2144335 w 7092652"/>
                <a:gd name="connsiteY13" fmla="*/ 925488 h 3804654"/>
                <a:gd name="connsiteX14" fmla="*/ 2362932 w 7092652"/>
                <a:gd name="connsiteY14" fmla="*/ 2133121 h 3804654"/>
                <a:gd name="connsiteX15" fmla="*/ 3299777 w 7092652"/>
                <a:gd name="connsiteY15" fmla="*/ 2487082 h 3804654"/>
                <a:gd name="connsiteX16" fmla="*/ 4215804 w 7092652"/>
                <a:gd name="connsiteY16" fmla="*/ 2497493 h 3804654"/>
                <a:gd name="connsiteX17" fmla="*/ 5038146 w 7092652"/>
                <a:gd name="connsiteY17" fmla="*/ 2174763 h 3804654"/>
                <a:gd name="connsiteX0" fmla="*/ 0 w 7092652"/>
                <a:gd name="connsiteY0" fmla="*/ 1675053 h 3804654"/>
                <a:gd name="connsiteX1" fmla="*/ 395557 w 7092652"/>
                <a:gd name="connsiteY1" fmla="*/ 2539135 h 3804654"/>
                <a:gd name="connsiteX2" fmla="*/ 1727959 w 7092652"/>
                <a:gd name="connsiteY2" fmla="*/ 3424038 h 3804654"/>
                <a:gd name="connsiteX3" fmla="*/ 2633576 w 7092652"/>
                <a:gd name="connsiteY3" fmla="*/ 3705126 h 3804654"/>
                <a:gd name="connsiteX4" fmla="*/ 3560012 w 7092652"/>
                <a:gd name="connsiteY4" fmla="*/ 3798821 h 3804654"/>
                <a:gd name="connsiteX5" fmla="*/ 5600253 w 7092652"/>
                <a:gd name="connsiteY5" fmla="*/ 3559377 h 3804654"/>
                <a:gd name="connsiteX6" fmla="*/ 6474642 w 7092652"/>
                <a:gd name="connsiteY6" fmla="*/ 3080488 h 3804654"/>
                <a:gd name="connsiteX7" fmla="*/ 7036749 w 7092652"/>
                <a:gd name="connsiteY7" fmla="*/ 2393386 h 3804654"/>
                <a:gd name="connsiteX8" fmla="*/ 7015930 w 7092652"/>
                <a:gd name="connsiteY8" fmla="*/ 1185754 h 3804654"/>
                <a:gd name="connsiteX9" fmla="*/ 6537098 w 7092652"/>
                <a:gd name="connsiteY9" fmla="*/ 623580 h 3804654"/>
                <a:gd name="connsiteX10" fmla="*/ 5787622 w 7092652"/>
                <a:gd name="connsiteY10" fmla="*/ 207155 h 3804654"/>
                <a:gd name="connsiteX11" fmla="*/ 3612059 w 7092652"/>
                <a:gd name="connsiteY11" fmla="*/ 30174 h 3804654"/>
                <a:gd name="connsiteX12" fmla="*/ 2789717 w 7092652"/>
                <a:gd name="connsiteY12" fmla="*/ 332082 h 3804654"/>
                <a:gd name="connsiteX13" fmla="*/ 2144335 w 7092652"/>
                <a:gd name="connsiteY13" fmla="*/ 925488 h 3804654"/>
                <a:gd name="connsiteX14" fmla="*/ 2362932 w 7092652"/>
                <a:gd name="connsiteY14" fmla="*/ 2133121 h 3804654"/>
                <a:gd name="connsiteX15" fmla="*/ 3299777 w 7092652"/>
                <a:gd name="connsiteY15" fmla="*/ 2487082 h 3804654"/>
                <a:gd name="connsiteX16" fmla="*/ 4215804 w 7092652"/>
                <a:gd name="connsiteY16" fmla="*/ 2497493 h 3804654"/>
                <a:gd name="connsiteX17" fmla="*/ 5038146 w 7092652"/>
                <a:gd name="connsiteY17" fmla="*/ 2174763 h 3804654"/>
                <a:gd name="connsiteX0" fmla="*/ 0 w 7092652"/>
                <a:gd name="connsiteY0" fmla="*/ 1675053 h 3804654"/>
                <a:gd name="connsiteX1" fmla="*/ 395557 w 7092652"/>
                <a:gd name="connsiteY1" fmla="*/ 2539135 h 3804654"/>
                <a:gd name="connsiteX2" fmla="*/ 1727959 w 7092652"/>
                <a:gd name="connsiteY2" fmla="*/ 3424038 h 3804654"/>
                <a:gd name="connsiteX3" fmla="*/ 2633576 w 7092652"/>
                <a:gd name="connsiteY3" fmla="*/ 3705126 h 3804654"/>
                <a:gd name="connsiteX4" fmla="*/ 3560012 w 7092652"/>
                <a:gd name="connsiteY4" fmla="*/ 3798821 h 3804654"/>
                <a:gd name="connsiteX5" fmla="*/ 5600253 w 7092652"/>
                <a:gd name="connsiteY5" fmla="*/ 3559377 h 3804654"/>
                <a:gd name="connsiteX6" fmla="*/ 6474642 w 7092652"/>
                <a:gd name="connsiteY6" fmla="*/ 3080488 h 3804654"/>
                <a:gd name="connsiteX7" fmla="*/ 7036749 w 7092652"/>
                <a:gd name="connsiteY7" fmla="*/ 2393386 h 3804654"/>
                <a:gd name="connsiteX8" fmla="*/ 7015930 w 7092652"/>
                <a:gd name="connsiteY8" fmla="*/ 1185754 h 3804654"/>
                <a:gd name="connsiteX9" fmla="*/ 6537098 w 7092652"/>
                <a:gd name="connsiteY9" fmla="*/ 623580 h 3804654"/>
                <a:gd name="connsiteX10" fmla="*/ 5787622 w 7092652"/>
                <a:gd name="connsiteY10" fmla="*/ 207155 h 3804654"/>
                <a:gd name="connsiteX11" fmla="*/ 3612059 w 7092652"/>
                <a:gd name="connsiteY11" fmla="*/ 30174 h 3804654"/>
                <a:gd name="connsiteX12" fmla="*/ 2789717 w 7092652"/>
                <a:gd name="connsiteY12" fmla="*/ 332082 h 3804654"/>
                <a:gd name="connsiteX13" fmla="*/ 2144335 w 7092652"/>
                <a:gd name="connsiteY13" fmla="*/ 925488 h 3804654"/>
                <a:gd name="connsiteX14" fmla="*/ 2362932 w 7092652"/>
                <a:gd name="connsiteY14" fmla="*/ 2133121 h 3804654"/>
                <a:gd name="connsiteX15" fmla="*/ 3299777 w 7092652"/>
                <a:gd name="connsiteY15" fmla="*/ 2487082 h 3804654"/>
                <a:gd name="connsiteX16" fmla="*/ 4215804 w 7092652"/>
                <a:gd name="connsiteY16" fmla="*/ 2497493 h 3804654"/>
                <a:gd name="connsiteX17" fmla="*/ 5038146 w 7092652"/>
                <a:gd name="connsiteY17" fmla="*/ 2174763 h 3804654"/>
                <a:gd name="connsiteX0" fmla="*/ 0 w 7092652"/>
                <a:gd name="connsiteY0" fmla="*/ 1675053 h 3804654"/>
                <a:gd name="connsiteX1" fmla="*/ 395557 w 7092652"/>
                <a:gd name="connsiteY1" fmla="*/ 2539135 h 3804654"/>
                <a:gd name="connsiteX2" fmla="*/ 1727959 w 7092652"/>
                <a:gd name="connsiteY2" fmla="*/ 3424038 h 3804654"/>
                <a:gd name="connsiteX3" fmla="*/ 2633576 w 7092652"/>
                <a:gd name="connsiteY3" fmla="*/ 3705126 h 3804654"/>
                <a:gd name="connsiteX4" fmla="*/ 3560012 w 7092652"/>
                <a:gd name="connsiteY4" fmla="*/ 3798821 h 3804654"/>
                <a:gd name="connsiteX5" fmla="*/ 5600253 w 7092652"/>
                <a:gd name="connsiteY5" fmla="*/ 3559377 h 3804654"/>
                <a:gd name="connsiteX6" fmla="*/ 6474642 w 7092652"/>
                <a:gd name="connsiteY6" fmla="*/ 3080488 h 3804654"/>
                <a:gd name="connsiteX7" fmla="*/ 7036749 w 7092652"/>
                <a:gd name="connsiteY7" fmla="*/ 2393386 h 3804654"/>
                <a:gd name="connsiteX8" fmla="*/ 7015930 w 7092652"/>
                <a:gd name="connsiteY8" fmla="*/ 1185754 h 3804654"/>
                <a:gd name="connsiteX9" fmla="*/ 6537098 w 7092652"/>
                <a:gd name="connsiteY9" fmla="*/ 623580 h 3804654"/>
                <a:gd name="connsiteX10" fmla="*/ 5787622 w 7092652"/>
                <a:gd name="connsiteY10" fmla="*/ 207155 h 3804654"/>
                <a:gd name="connsiteX11" fmla="*/ 3612059 w 7092652"/>
                <a:gd name="connsiteY11" fmla="*/ 30174 h 3804654"/>
                <a:gd name="connsiteX12" fmla="*/ 2789717 w 7092652"/>
                <a:gd name="connsiteY12" fmla="*/ 332082 h 3804654"/>
                <a:gd name="connsiteX13" fmla="*/ 2144335 w 7092652"/>
                <a:gd name="connsiteY13" fmla="*/ 925488 h 3804654"/>
                <a:gd name="connsiteX14" fmla="*/ 2362932 w 7092652"/>
                <a:gd name="connsiteY14" fmla="*/ 2133121 h 3804654"/>
                <a:gd name="connsiteX15" fmla="*/ 3299777 w 7092652"/>
                <a:gd name="connsiteY15" fmla="*/ 2487082 h 3804654"/>
                <a:gd name="connsiteX16" fmla="*/ 4215804 w 7092652"/>
                <a:gd name="connsiteY16" fmla="*/ 2497493 h 3804654"/>
                <a:gd name="connsiteX17" fmla="*/ 5038146 w 7092652"/>
                <a:gd name="connsiteY17" fmla="*/ 2174763 h 3804654"/>
                <a:gd name="connsiteX0" fmla="*/ 0 w 7092652"/>
                <a:gd name="connsiteY0" fmla="*/ 1675053 h 3804654"/>
                <a:gd name="connsiteX1" fmla="*/ 395557 w 7092652"/>
                <a:gd name="connsiteY1" fmla="*/ 2539135 h 3804654"/>
                <a:gd name="connsiteX2" fmla="*/ 1727959 w 7092652"/>
                <a:gd name="connsiteY2" fmla="*/ 3424038 h 3804654"/>
                <a:gd name="connsiteX3" fmla="*/ 2633576 w 7092652"/>
                <a:gd name="connsiteY3" fmla="*/ 3705126 h 3804654"/>
                <a:gd name="connsiteX4" fmla="*/ 3560012 w 7092652"/>
                <a:gd name="connsiteY4" fmla="*/ 3798821 h 3804654"/>
                <a:gd name="connsiteX5" fmla="*/ 5600253 w 7092652"/>
                <a:gd name="connsiteY5" fmla="*/ 3559377 h 3804654"/>
                <a:gd name="connsiteX6" fmla="*/ 6474642 w 7092652"/>
                <a:gd name="connsiteY6" fmla="*/ 3080488 h 3804654"/>
                <a:gd name="connsiteX7" fmla="*/ 7036749 w 7092652"/>
                <a:gd name="connsiteY7" fmla="*/ 2393386 h 3804654"/>
                <a:gd name="connsiteX8" fmla="*/ 7015930 w 7092652"/>
                <a:gd name="connsiteY8" fmla="*/ 1185754 h 3804654"/>
                <a:gd name="connsiteX9" fmla="*/ 6537098 w 7092652"/>
                <a:gd name="connsiteY9" fmla="*/ 623580 h 3804654"/>
                <a:gd name="connsiteX10" fmla="*/ 5787622 w 7092652"/>
                <a:gd name="connsiteY10" fmla="*/ 207155 h 3804654"/>
                <a:gd name="connsiteX11" fmla="*/ 3612059 w 7092652"/>
                <a:gd name="connsiteY11" fmla="*/ 30174 h 3804654"/>
                <a:gd name="connsiteX12" fmla="*/ 2789717 w 7092652"/>
                <a:gd name="connsiteY12" fmla="*/ 332082 h 3804654"/>
                <a:gd name="connsiteX13" fmla="*/ 2144335 w 7092652"/>
                <a:gd name="connsiteY13" fmla="*/ 925488 h 3804654"/>
                <a:gd name="connsiteX14" fmla="*/ 2362932 w 7092652"/>
                <a:gd name="connsiteY14" fmla="*/ 2133121 h 3804654"/>
                <a:gd name="connsiteX15" fmla="*/ 3299777 w 7092652"/>
                <a:gd name="connsiteY15" fmla="*/ 2487082 h 3804654"/>
                <a:gd name="connsiteX16" fmla="*/ 4215804 w 7092652"/>
                <a:gd name="connsiteY16" fmla="*/ 2497493 h 3804654"/>
                <a:gd name="connsiteX17" fmla="*/ 5038146 w 7092652"/>
                <a:gd name="connsiteY17" fmla="*/ 2174763 h 3804654"/>
                <a:gd name="connsiteX0" fmla="*/ 0 w 7092652"/>
                <a:gd name="connsiteY0" fmla="*/ 1675053 h 3804654"/>
                <a:gd name="connsiteX1" fmla="*/ 395557 w 7092652"/>
                <a:gd name="connsiteY1" fmla="*/ 2539135 h 3804654"/>
                <a:gd name="connsiteX2" fmla="*/ 1727959 w 7092652"/>
                <a:gd name="connsiteY2" fmla="*/ 3424038 h 3804654"/>
                <a:gd name="connsiteX3" fmla="*/ 2633576 w 7092652"/>
                <a:gd name="connsiteY3" fmla="*/ 3705126 h 3804654"/>
                <a:gd name="connsiteX4" fmla="*/ 3560012 w 7092652"/>
                <a:gd name="connsiteY4" fmla="*/ 3798821 h 3804654"/>
                <a:gd name="connsiteX5" fmla="*/ 5600253 w 7092652"/>
                <a:gd name="connsiteY5" fmla="*/ 3559377 h 3804654"/>
                <a:gd name="connsiteX6" fmla="*/ 6474642 w 7092652"/>
                <a:gd name="connsiteY6" fmla="*/ 3080488 h 3804654"/>
                <a:gd name="connsiteX7" fmla="*/ 7036749 w 7092652"/>
                <a:gd name="connsiteY7" fmla="*/ 2393386 h 3804654"/>
                <a:gd name="connsiteX8" fmla="*/ 7015930 w 7092652"/>
                <a:gd name="connsiteY8" fmla="*/ 1185754 h 3804654"/>
                <a:gd name="connsiteX9" fmla="*/ 6537098 w 7092652"/>
                <a:gd name="connsiteY9" fmla="*/ 623580 h 3804654"/>
                <a:gd name="connsiteX10" fmla="*/ 5787622 w 7092652"/>
                <a:gd name="connsiteY10" fmla="*/ 207155 h 3804654"/>
                <a:gd name="connsiteX11" fmla="*/ 3612059 w 7092652"/>
                <a:gd name="connsiteY11" fmla="*/ 30174 h 3804654"/>
                <a:gd name="connsiteX12" fmla="*/ 2789717 w 7092652"/>
                <a:gd name="connsiteY12" fmla="*/ 332082 h 3804654"/>
                <a:gd name="connsiteX13" fmla="*/ 2144335 w 7092652"/>
                <a:gd name="connsiteY13" fmla="*/ 925488 h 3804654"/>
                <a:gd name="connsiteX14" fmla="*/ 2362932 w 7092652"/>
                <a:gd name="connsiteY14" fmla="*/ 2133121 h 3804654"/>
                <a:gd name="connsiteX15" fmla="*/ 3299777 w 7092652"/>
                <a:gd name="connsiteY15" fmla="*/ 2487082 h 3804654"/>
                <a:gd name="connsiteX16" fmla="*/ 4215804 w 7092652"/>
                <a:gd name="connsiteY16" fmla="*/ 2497493 h 3804654"/>
                <a:gd name="connsiteX17" fmla="*/ 5038146 w 7092652"/>
                <a:gd name="connsiteY17" fmla="*/ 2174763 h 3804654"/>
                <a:gd name="connsiteX0" fmla="*/ 0 w 7092652"/>
                <a:gd name="connsiteY0" fmla="*/ 1675053 h 3801343"/>
                <a:gd name="connsiteX1" fmla="*/ 395557 w 7092652"/>
                <a:gd name="connsiteY1" fmla="*/ 2539135 h 3801343"/>
                <a:gd name="connsiteX2" fmla="*/ 1727959 w 7092652"/>
                <a:gd name="connsiteY2" fmla="*/ 3424038 h 3801343"/>
                <a:gd name="connsiteX3" fmla="*/ 2633576 w 7092652"/>
                <a:gd name="connsiteY3" fmla="*/ 3705126 h 3801343"/>
                <a:gd name="connsiteX4" fmla="*/ 3560012 w 7092652"/>
                <a:gd name="connsiteY4" fmla="*/ 3798821 h 3801343"/>
                <a:gd name="connsiteX5" fmla="*/ 5600253 w 7092652"/>
                <a:gd name="connsiteY5" fmla="*/ 3559377 h 3801343"/>
                <a:gd name="connsiteX6" fmla="*/ 6474642 w 7092652"/>
                <a:gd name="connsiteY6" fmla="*/ 3080488 h 3801343"/>
                <a:gd name="connsiteX7" fmla="*/ 7036749 w 7092652"/>
                <a:gd name="connsiteY7" fmla="*/ 2393386 h 3801343"/>
                <a:gd name="connsiteX8" fmla="*/ 7015930 w 7092652"/>
                <a:gd name="connsiteY8" fmla="*/ 1185754 h 3801343"/>
                <a:gd name="connsiteX9" fmla="*/ 6537098 w 7092652"/>
                <a:gd name="connsiteY9" fmla="*/ 623580 h 3801343"/>
                <a:gd name="connsiteX10" fmla="*/ 5787622 w 7092652"/>
                <a:gd name="connsiteY10" fmla="*/ 207155 h 3801343"/>
                <a:gd name="connsiteX11" fmla="*/ 3612059 w 7092652"/>
                <a:gd name="connsiteY11" fmla="*/ 30174 h 3801343"/>
                <a:gd name="connsiteX12" fmla="*/ 2789717 w 7092652"/>
                <a:gd name="connsiteY12" fmla="*/ 332082 h 3801343"/>
                <a:gd name="connsiteX13" fmla="*/ 2144335 w 7092652"/>
                <a:gd name="connsiteY13" fmla="*/ 925488 h 3801343"/>
                <a:gd name="connsiteX14" fmla="*/ 2362932 w 7092652"/>
                <a:gd name="connsiteY14" fmla="*/ 2133121 h 3801343"/>
                <a:gd name="connsiteX15" fmla="*/ 3299777 w 7092652"/>
                <a:gd name="connsiteY15" fmla="*/ 2487082 h 3801343"/>
                <a:gd name="connsiteX16" fmla="*/ 4215804 w 7092652"/>
                <a:gd name="connsiteY16" fmla="*/ 2497493 h 3801343"/>
                <a:gd name="connsiteX17" fmla="*/ 5038146 w 7092652"/>
                <a:gd name="connsiteY17" fmla="*/ 2174763 h 3801343"/>
                <a:gd name="connsiteX0" fmla="*/ 0 w 7092652"/>
                <a:gd name="connsiteY0" fmla="*/ 1675053 h 3816942"/>
                <a:gd name="connsiteX1" fmla="*/ 395557 w 7092652"/>
                <a:gd name="connsiteY1" fmla="*/ 2539135 h 3816942"/>
                <a:gd name="connsiteX2" fmla="*/ 1727959 w 7092652"/>
                <a:gd name="connsiteY2" fmla="*/ 3424038 h 3816942"/>
                <a:gd name="connsiteX3" fmla="*/ 2633576 w 7092652"/>
                <a:gd name="connsiteY3" fmla="*/ 3705126 h 3816942"/>
                <a:gd name="connsiteX4" fmla="*/ 3560012 w 7092652"/>
                <a:gd name="connsiteY4" fmla="*/ 3798821 h 3816942"/>
                <a:gd name="connsiteX5" fmla="*/ 5600253 w 7092652"/>
                <a:gd name="connsiteY5" fmla="*/ 3559377 h 3816942"/>
                <a:gd name="connsiteX6" fmla="*/ 6474642 w 7092652"/>
                <a:gd name="connsiteY6" fmla="*/ 3080488 h 3816942"/>
                <a:gd name="connsiteX7" fmla="*/ 7036749 w 7092652"/>
                <a:gd name="connsiteY7" fmla="*/ 2393386 h 3816942"/>
                <a:gd name="connsiteX8" fmla="*/ 7015930 w 7092652"/>
                <a:gd name="connsiteY8" fmla="*/ 1185754 h 3816942"/>
                <a:gd name="connsiteX9" fmla="*/ 6537098 w 7092652"/>
                <a:gd name="connsiteY9" fmla="*/ 623580 h 3816942"/>
                <a:gd name="connsiteX10" fmla="*/ 5787622 w 7092652"/>
                <a:gd name="connsiteY10" fmla="*/ 207155 h 3816942"/>
                <a:gd name="connsiteX11" fmla="*/ 3612059 w 7092652"/>
                <a:gd name="connsiteY11" fmla="*/ 30174 h 3816942"/>
                <a:gd name="connsiteX12" fmla="*/ 2789717 w 7092652"/>
                <a:gd name="connsiteY12" fmla="*/ 332082 h 3816942"/>
                <a:gd name="connsiteX13" fmla="*/ 2144335 w 7092652"/>
                <a:gd name="connsiteY13" fmla="*/ 925488 h 3816942"/>
                <a:gd name="connsiteX14" fmla="*/ 2362932 w 7092652"/>
                <a:gd name="connsiteY14" fmla="*/ 2133121 h 3816942"/>
                <a:gd name="connsiteX15" fmla="*/ 3299777 w 7092652"/>
                <a:gd name="connsiteY15" fmla="*/ 2487082 h 3816942"/>
                <a:gd name="connsiteX16" fmla="*/ 4215804 w 7092652"/>
                <a:gd name="connsiteY16" fmla="*/ 2497493 h 3816942"/>
                <a:gd name="connsiteX17" fmla="*/ 5038146 w 7092652"/>
                <a:gd name="connsiteY17" fmla="*/ 2174763 h 3816942"/>
                <a:gd name="connsiteX0" fmla="*/ 0 w 7092652"/>
                <a:gd name="connsiteY0" fmla="*/ 1675053 h 3816942"/>
                <a:gd name="connsiteX1" fmla="*/ 395557 w 7092652"/>
                <a:gd name="connsiteY1" fmla="*/ 2539135 h 3816942"/>
                <a:gd name="connsiteX2" fmla="*/ 1727959 w 7092652"/>
                <a:gd name="connsiteY2" fmla="*/ 3424038 h 3816942"/>
                <a:gd name="connsiteX3" fmla="*/ 2633576 w 7092652"/>
                <a:gd name="connsiteY3" fmla="*/ 3705126 h 3816942"/>
                <a:gd name="connsiteX4" fmla="*/ 3560012 w 7092652"/>
                <a:gd name="connsiteY4" fmla="*/ 3798821 h 3816942"/>
                <a:gd name="connsiteX5" fmla="*/ 5600253 w 7092652"/>
                <a:gd name="connsiteY5" fmla="*/ 3559377 h 3816942"/>
                <a:gd name="connsiteX6" fmla="*/ 6474642 w 7092652"/>
                <a:gd name="connsiteY6" fmla="*/ 3080488 h 3816942"/>
                <a:gd name="connsiteX7" fmla="*/ 7036749 w 7092652"/>
                <a:gd name="connsiteY7" fmla="*/ 2393386 h 3816942"/>
                <a:gd name="connsiteX8" fmla="*/ 7015930 w 7092652"/>
                <a:gd name="connsiteY8" fmla="*/ 1185754 h 3816942"/>
                <a:gd name="connsiteX9" fmla="*/ 6537098 w 7092652"/>
                <a:gd name="connsiteY9" fmla="*/ 623580 h 3816942"/>
                <a:gd name="connsiteX10" fmla="*/ 5787622 w 7092652"/>
                <a:gd name="connsiteY10" fmla="*/ 207155 h 3816942"/>
                <a:gd name="connsiteX11" fmla="*/ 3612059 w 7092652"/>
                <a:gd name="connsiteY11" fmla="*/ 30174 h 3816942"/>
                <a:gd name="connsiteX12" fmla="*/ 2789717 w 7092652"/>
                <a:gd name="connsiteY12" fmla="*/ 332082 h 3816942"/>
                <a:gd name="connsiteX13" fmla="*/ 2144335 w 7092652"/>
                <a:gd name="connsiteY13" fmla="*/ 925488 h 3816942"/>
                <a:gd name="connsiteX14" fmla="*/ 2362932 w 7092652"/>
                <a:gd name="connsiteY14" fmla="*/ 2133121 h 3816942"/>
                <a:gd name="connsiteX15" fmla="*/ 3299777 w 7092652"/>
                <a:gd name="connsiteY15" fmla="*/ 2487082 h 3816942"/>
                <a:gd name="connsiteX16" fmla="*/ 4215804 w 7092652"/>
                <a:gd name="connsiteY16" fmla="*/ 2497493 h 3816942"/>
                <a:gd name="connsiteX17" fmla="*/ 5038146 w 7092652"/>
                <a:gd name="connsiteY17" fmla="*/ 2174763 h 3816942"/>
                <a:gd name="connsiteX0" fmla="*/ 0 w 7118945"/>
                <a:gd name="connsiteY0" fmla="*/ 1675053 h 3816942"/>
                <a:gd name="connsiteX1" fmla="*/ 395557 w 7118945"/>
                <a:gd name="connsiteY1" fmla="*/ 2539135 h 3816942"/>
                <a:gd name="connsiteX2" fmla="*/ 1727959 w 7118945"/>
                <a:gd name="connsiteY2" fmla="*/ 3424038 h 3816942"/>
                <a:gd name="connsiteX3" fmla="*/ 2633576 w 7118945"/>
                <a:gd name="connsiteY3" fmla="*/ 3705126 h 3816942"/>
                <a:gd name="connsiteX4" fmla="*/ 3560012 w 7118945"/>
                <a:gd name="connsiteY4" fmla="*/ 3798821 h 3816942"/>
                <a:gd name="connsiteX5" fmla="*/ 5600253 w 7118945"/>
                <a:gd name="connsiteY5" fmla="*/ 3559377 h 3816942"/>
                <a:gd name="connsiteX6" fmla="*/ 6474642 w 7118945"/>
                <a:gd name="connsiteY6" fmla="*/ 3080488 h 3816942"/>
                <a:gd name="connsiteX7" fmla="*/ 7036749 w 7118945"/>
                <a:gd name="connsiteY7" fmla="*/ 2393386 h 3816942"/>
                <a:gd name="connsiteX8" fmla="*/ 7015930 w 7118945"/>
                <a:gd name="connsiteY8" fmla="*/ 1185754 h 3816942"/>
                <a:gd name="connsiteX9" fmla="*/ 6537098 w 7118945"/>
                <a:gd name="connsiteY9" fmla="*/ 623580 h 3816942"/>
                <a:gd name="connsiteX10" fmla="*/ 5787622 w 7118945"/>
                <a:gd name="connsiteY10" fmla="*/ 207155 h 3816942"/>
                <a:gd name="connsiteX11" fmla="*/ 3612059 w 7118945"/>
                <a:gd name="connsiteY11" fmla="*/ 30174 h 3816942"/>
                <a:gd name="connsiteX12" fmla="*/ 2789717 w 7118945"/>
                <a:gd name="connsiteY12" fmla="*/ 332082 h 3816942"/>
                <a:gd name="connsiteX13" fmla="*/ 2144335 w 7118945"/>
                <a:gd name="connsiteY13" fmla="*/ 925488 h 3816942"/>
                <a:gd name="connsiteX14" fmla="*/ 2362932 w 7118945"/>
                <a:gd name="connsiteY14" fmla="*/ 2133121 h 3816942"/>
                <a:gd name="connsiteX15" fmla="*/ 3299777 w 7118945"/>
                <a:gd name="connsiteY15" fmla="*/ 2487082 h 3816942"/>
                <a:gd name="connsiteX16" fmla="*/ 4215804 w 7118945"/>
                <a:gd name="connsiteY16" fmla="*/ 2497493 h 3816942"/>
                <a:gd name="connsiteX17" fmla="*/ 5038146 w 7118945"/>
                <a:gd name="connsiteY17" fmla="*/ 2174763 h 3816942"/>
                <a:gd name="connsiteX0" fmla="*/ 0 w 7118945"/>
                <a:gd name="connsiteY0" fmla="*/ 1679908 h 3821797"/>
                <a:gd name="connsiteX1" fmla="*/ 395557 w 7118945"/>
                <a:gd name="connsiteY1" fmla="*/ 2543990 h 3821797"/>
                <a:gd name="connsiteX2" fmla="*/ 1727959 w 7118945"/>
                <a:gd name="connsiteY2" fmla="*/ 3428893 h 3821797"/>
                <a:gd name="connsiteX3" fmla="*/ 2633576 w 7118945"/>
                <a:gd name="connsiteY3" fmla="*/ 3709981 h 3821797"/>
                <a:gd name="connsiteX4" fmla="*/ 3560012 w 7118945"/>
                <a:gd name="connsiteY4" fmla="*/ 3803676 h 3821797"/>
                <a:gd name="connsiteX5" fmla="*/ 5600253 w 7118945"/>
                <a:gd name="connsiteY5" fmla="*/ 3564232 h 3821797"/>
                <a:gd name="connsiteX6" fmla="*/ 6474642 w 7118945"/>
                <a:gd name="connsiteY6" fmla="*/ 3085343 h 3821797"/>
                <a:gd name="connsiteX7" fmla="*/ 7036749 w 7118945"/>
                <a:gd name="connsiteY7" fmla="*/ 2398241 h 3821797"/>
                <a:gd name="connsiteX8" fmla="*/ 7015930 w 7118945"/>
                <a:gd name="connsiteY8" fmla="*/ 1190609 h 3821797"/>
                <a:gd name="connsiteX9" fmla="*/ 6537098 w 7118945"/>
                <a:gd name="connsiteY9" fmla="*/ 628435 h 3821797"/>
                <a:gd name="connsiteX10" fmla="*/ 5787622 w 7118945"/>
                <a:gd name="connsiteY10" fmla="*/ 212010 h 3821797"/>
                <a:gd name="connsiteX11" fmla="*/ 3612059 w 7118945"/>
                <a:gd name="connsiteY11" fmla="*/ 35029 h 3821797"/>
                <a:gd name="connsiteX12" fmla="*/ 2789717 w 7118945"/>
                <a:gd name="connsiteY12" fmla="*/ 336937 h 3821797"/>
                <a:gd name="connsiteX13" fmla="*/ 2144335 w 7118945"/>
                <a:gd name="connsiteY13" fmla="*/ 930343 h 3821797"/>
                <a:gd name="connsiteX14" fmla="*/ 2362932 w 7118945"/>
                <a:gd name="connsiteY14" fmla="*/ 2137976 h 3821797"/>
                <a:gd name="connsiteX15" fmla="*/ 3299777 w 7118945"/>
                <a:gd name="connsiteY15" fmla="*/ 2491937 h 3821797"/>
                <a:gd name="connsiteX16" fmla="*/ 4215804 w 7118945"/>
                <a:gd name="connsiteY16" fmla="*/ 2502348 h 3821797"/>
                <a:gd name="connsiteX17" fmla="*/ 5038146 w 7118945"/>
                <a:gd name="connsiteY17" fmla="*/ 2179618 h 3821797"/>
                <a:gd name="connsiteX0" fmla="*/ 0 w 7118945"/>
                <a:gd name="connsiteY0" fmla="*/ 1679908 h 3809532"/>
                <a:gd name="connsiteX1" fmla="*/ 395557 w 7118945"/>
                <a:gd name="connsiteY1" fmla="*/ 2543990 h 3809532"/>
                <a:gd name="connsiteX2" fmla="*/ 1727959 w 7118945"/>
                <a:gd name="connsiteY2" fmla="*/ 3428893 h 3809532"/>
                <a:gd name="connsiteX3" fmla="*/ 2633576 w 7118945"/>
                <a:gd name="connsiteY3" fmla="*/ 3709981 h 3809532"/>
                <a:gd name="connsiteX4" fmla="*/ 3560012 w 7118945"/>
                <a:gd name="connsiteY4" fmla="*/ 3803676 h 3809532"/>
                <a:gd name="connsiteX5" fmla="*/ 5600253 w 7118945"/>
                <a:gd name="connsiteY5" fmla="*/ 3564232 h 3809532"/>
                <a:gd name="connsiteX6" fmla="*/ 6474642 w 7118945"/>
                <a:gd name="connsiteY6" fmla="*/ 3085343 h 3809532"/>
                <a:gd name="connsiteX7" fmla="*/ 7036749 w 7118945"/>
                <a:gd name="connsiteY7" fmla="*/ 2398241 h 3809532"/>
                <a:gd name="connsiteX8" fmla="*/ 7015930 w 7118945"/>
                <a:gd name="connsiteY8" fmla="*/ 1190609 h 3809532"/>
                <a:gd name="connsiteX9" fmla="*/ 6537098 w 7118945"/>
                <a:gd name="connsiteY9" fmla="*/ 628435 h 3809532"/>
                <a:gd name="connsiteX10" fmla="*/ 5787622 w 7118945"/>
                <a:gd name="connsiteY10" fmla="*/ 212010 h 3809532"/>
                <a:gd name="connsiteX11" fmla="*/ 3612059 w 7118945"/>
                <a:gd name="connsiteY11" fmla="*/ 35029 h 3809532"/>
                <a:gd name="connsiteX12" fmla="*/ 2789717 w 7118945"/>
                <a:gd name="connsiteY12" fmla="*/ 336937 h 3809532"/>
                <a:gd name="connsiteX13" fmla="*/ 2144335 w 7118945"/>
                <a:gd name="connsiteY13" fmla="*/ 930343 h 3809532"/>
                <a:gd name="connsiteX14" fmla="*/ 2362932 w 7118945"/>
                <a:gd name="connsiteY14" fmla="*/ 2137976 h 3809532"/>
                <a:gd name="connsiteX15" fmla="*/ 3299777 w 7118945"/>
                <a:gd name="connsiteY15" fmla="*/ 2491937 h 3809532"/>
                <a:gd name="connsiteX16" fmla="*/ 4215804 w 7118945"/>
                <a:gd name="connsiteY16" fmla="*/ 2502348 h 3809532"/>
                <a:gd name="connsiteX17" fmla="*/ 5038146 w 7118945"/>
                <a:gd name="connsiteY17" fmla="*/ 2179618 h 3809532"/>
                <a:gd name="connsiteX0" fmla="*/ 0 w 7118945"/>
                <a:gd name="connsiteY0" fmla="*/ 1679908 h 3808830"/>
                <a:gd name="connsiteX1" fmla="*/ 395557 w 7118945"/>
                <a:gd name="connsiteY1" fmla="*/ 2543990 h 3808830"/>
                <a:gd name="connsiteX2" fmla="*/ 1727959 w 7118945"/>
                <a:gd name="connsiteY2" fmla="*/ 3428893 h 3808830"/>
                <a:gd name="connsiteX3" fmla="*/ 2633576 w 7118945"/>
                <a:gd name="connsiteY3" fmla="*/ 3709981 h 3808830"/>
                <a:gd name="connsiteX4" fmla="*/ 3560012 w 7118945"/>
                <a:gd name="connsiteY4" fmla="*/ 3803676 h 3808830"/>
                <a:gd name="connsiteX5" fmla="*/ 5600253 w 7118945"/>
                <a:gd name="connsiteY5" fmla="*/ 3564232 h 3808830"/>
                <a:gd name="connsiteX6" fmla="*/ 6474642 w 7118945"/>
                <a:gd name="connsiteY6" fmla="*/ 3085343 h 3808830"/>
                <a:gd name="connsiteX7" fmla="*/ 7036749 w 7118945"/>
                <a:gd name="connsiteY7" fmla="*/ 2398241 h 3808830"/>
                <a:gd name="connsiteX8" fmla="*/ 7015930 w 7118945"/>
                <a:gd name="connsiteY8" fmla="*/ 1190609 h 3808830"/>
                <a:gd name="connsiteX9" fmla="*/ 6537098 w 7118945"/>
                <a:gd name="connsiteY9" fmla="*/ 628435 h 3808830"/>
                <a:gd name="connsiteX10" fmla="*/ 5787622 w 7118945"/>
                <a:gd name="connsiteY10" fmla="*/ 212010 h 3808830"/>
                <a:gd name="connsiteX11" fmla="*/ 3612059 w 7118945"/>
                <a:gd name="connsiteY11" fmla="*/ 35029 h 3808830"/>
                <a:gd name="connsiteX12" fmla="*/ 2789717 w 7118945"/>
                <a:gd name="connsiteY12" fmla="*/ 336937 h 3808830"/>
                <a:gd name="connsiteX13" fmla="*/ 2144335 w 7118945"/>
                <a:gd name="connsiteY13" fmla="*/ 930343 h 3808830"/>
                <a:gd name="connsiteX14" fmla="*/ 2362932 w 7118945"/>
                <a:gd name="connsiteY14" fmla="*/ 2137976 h 3808830"/>
                <a:gd name="connsiteX15" fmla="*/ 3299777 w 7118945"/>
                <a:gd name="connsiteY15" fmla="*/ 2491937 h 3808830"/>
                <a:gd name="connsiteX16" fmla="*/ 4215804 w 7118945"/>
                <a:gd name="connsiteY16" fmla="*/ 2502348 h 3808830"/>
                <a:gd name="connsiteX17" fmla="*/ 5038146 w 7118945"/>
                <a:gd name="connsiteY17" fmla="*/ 2179618 h 3808830"/>
                <a:gd name="connsiteX0" fmla="*/ 0 w 7118945"/>
                <a:gd name="connsiteY0" fmla="*/ 1679908 h 3808830"/>
                <a:gd name="connsiteX1" fmla="*/ 395557 w 7118945"/>
                <a:gd name="connsiteY1" fmla="*/ 2543990 h 3808830"/>
                <a:gd name="connsiteX2" fmla="*/ 1727959 w 7118945"/>
                <a:gd name="connsiteY2" fmla="*/ 3428893 h 3808830"/>
                <a:gd name="connsiteX3" fmla="*/ 2633576 w 7118945"/>
                <a:gd name="connsiteY3" fmla="*/ 3709981 h 3808830"/>
                <a:gd name="connsiteX4" fmla="*/ 3560012 w 7118945"/>
                <a:gd name="connsiteY4" fmla="*/ 3803676 h 3808830"/>
                <a:gd name="connsiteX5" fmla="*/ 5600253 w 7118945"/>
                <a:gd name="connsiteY5" fmla="*/ 3564232 h 3808830"/>
                <a:gd name="connsiteX6" fmla="*/ 6474642 w 7118945"/>
                <a:gd name="connsiteY6" fmla="*/ 3085343 h 3808830"/>
                <a:gd name="connsiteX7" fmla="*/ 7036749 w 7118945"/>
                <a:gd name="connsiteY7" fmla="*/ 2398241 h 3808830"/>
                <a:gd name="connsiteX8" fmla="*/ 7015930 w 7118945"/>
                <a:gd name="connsiteY8" fmla="*/ 1190609 h 3808830"/>
                <a:gd name="connsiteX9" fmla="*/ 6537098 w 7118945"/>
                <a:gd name="connsiteY9" fmla="*/ 628435 h 3808830"/>
                <a:gd name="connsiteX10" fmla="*/ 5787622 w 7118945"/>
                <a:gd name="connsiteY10" fmla="*/ 212010 h 3808830"/>
                <a:gd name="connsiteX11" fmla="*/ 3612059 w 7118945"/>
                <a:gd name="connsiteY11" fmla="*/ 35029 h 3808830"/>
                <a:gd name="connsiteX12" fmla="*/ 2789717 w 7118945"/>
                <a:gd name="connsiteY12" fmla="*/ 336937 h 3808830"/>
                <a:gd name="connsiteX13" fmla="*/ 2144335 w 7118945"/>
                <a:gd name="connsiteY13" fmla="*/ 930343 h 3808830"/>
                <a:gd name="connsiteX14" fmla="*/ 2362932 w 7118945"/>
                <a:gd name="connsiteY14" fmla="*/ 2137976 h 3808830"/>
                <a:gd name="connsiteX15" fmla="*/ 3299777 w 7118945"/>
                <a:gd name="connsiteY15" fmla="*/ 2491937 h 3808830"/>
                <a:gd name="connsiteX16" fmla="*/ 4215804 w 7118945"/>
                <a:gd name="connsiteY16" fmla="*/ 2502348 h 3808830"/>
                <a:gd name="connsiteX17" fmla="*/ 5038146 w 7118945"/>
                <a:gd name="connsiteY17" fmla="*/ 2179618 h 3808830"/>
                <a:gd name="connsiteX0" fmla="*/ 0 w 7118945"/>
                <a:gd name="connsiteY0" fmla="*/ 1679908 h 3808830"/>
                <a:gd name="connsiteX1" fmla="*/ 395557 w 7118945"/>
                <a:gd name="connsiteY1" fmla="*/ 2543990 h 3808830"/>
                <a:gd name="connsiteX2" fmla="*/ 1727959 w 7118945"/>
                <a:gd name="connsiteY2" fmla="*/ 3428893 h 3808830"/>
                <a:gd name="connsiteX3" fmla="*/ 2633576 w 7118945"/>
                <a:gd name="connsiteY3" fmla="*/ 3709981 h 3808830"/>
                <a:gd name="connsiteX4" fmla="*/ 3560012 w 7118945"/>
                <a:gd name="connsiteY4" fmla="*/ 3803676 h 3808830"/>
                <a:gd name="connsiteX5" fmla="*/ 5600253 w 7118945"/>
                <a:gd name="connsiteY5" fmla="*/ 3564232 h 3808830"/>
                <a:gd name="connsiteX6" fmla="*/ 6474642 w 7118945"/>
                <a:gd name="connsiteY6" fmla="*/ 3085343 h 3808830"/>
                <a:gd name="connsiteX7" fmla="*/ 7036749 w 7118945"/>
                <a:gd name="connsiteY7" fmla="*/ 2398241 h 3808830"/>
                <a:gd name="connsiteX8" fmla="*/ 7015930 w 7118945"/>
                <a:gd name="connsiteY8" fmla="*/ 1190609 h 3808830"/>
                <a:gd name="connsiteX9" fmla="*/ 6537098 w 7118945"/>
                <a:gd name="connsiteY9" fmla="*/ 628435 h 3808830"/>
                <a:gd name="connsiteX10" fmla="*/ 5787622 w 7118945"/>
                <a:gd name="connsiteY10" fmla="*/ 212010 h 3808830"/>
                <a:gd name="connsiteX11" fmla="*/ 3612059 w 7118945"/>
                <a:gd name="connsiteY11" fmla="*/ 35029 h 3808830"/>
                <a:gd name="connsiteX12" fmla="*/ 2789717 w 7118945"/>
                <a:gd name="connsiteY12" fmla="*/ 336937 h 3808830"/>
                <a:gd name="connsiteX13" fmla="*/ 2144335 w 7118945"/>
                <a:gd name="connsiteY13" fmla="*/ 930343 h 3808830"/>
                <a:gd name="connsiteX14" fmla="*/ 2362932 w 7118945"/>
                <a:gd name="connsiteY14" fmla="*/ 2137976 h 3808830"/>
                <a:gd name="connsiteX15" fmla="*/ 3299777 w 7118945"/>
                <a:gd name="connsiteY15" fmla="*/ 2491937 h 3808830"/>
                <a:gd name="connsiteX16" fmla="*/ 4215804 w 7118945"/>
                <a:gd name="connsiteY16" fmla="*/ 2502348 h 3808830"/>
                <a:gd name="connsiteX17" fmla="*/ 5038146 w 7118945"/>
                <a:gd name="connsiteY17" fmla="*/ 2179618 h 380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18945" h="3808830">
                  <a:moveTo>
                    <a:pt x="0" y="1679908"/>
                  </a:moveTo>
                  <a:cubicBezTo>
                    <a:pt x="85010" y="1976611"/>
                    <a:pt x="149202" y="2190029"/>
                    <a:pt x="395557" y="2543990"/>
                  </a:cubicBezTo>
                  <a:cubicBezTo>
                    <a:pt x="641912" y="2897951"/>
                    <a:pt x="1261271" y="3244972"/>
                    <a:pt x="1727959" y="3428893"/>
                  </a:cubicBezTo>
                  <a:cubicBezTo>
                    <a:pt x="2194647" y="3612814"/>
                    <a:pt x="1953495" y="3574642"/>
                    <a:pt x="2633576" y="3709981"/>
                  </a:cubicBezTo>
                  <a:cubicBezTo>
                    <a:pt x="3313657" y="3845320"/>
                    <a:pt x="3065567" y="3775914"/>
                    <a:pt x="3560012" y="3803676"/>
                  </a:cubicBezTo>
                  <a:cubicBezTo>
                    <a:pt x="4054457" y="3831438"/>
                    <a:pt x="5104071" y="3746418"/>
                    <a:pt x="5600253" y="3564232"/>
                  </a:cubicBezTo>
                  <a:cubicBezTo>
                    <a:pt x="6096435" y="3382046"/>
                    <a:pt x="6235226" y="3279675"/>
                    <a:pt x="6474642" y="3085343"/>
                  </a:cubicBezTo>
                  <a:cubicBezTo>
                    <a:pt x="6714058" y="2891011"/>
                    <a:pt x="6946534" y="2714030"/>
                    <a:pt x="7036749" y="2398241"/>
                  </a:cubicBezTo>
                  <a:cubicBezTo>
                    <a:pt x="7126964" y="2082452"/>
                    <a:pt x="7172071" y="1548041"/>
                    <a:pt x="7015930" y="1190609"/>
                  </a:cubicBezTo>
                  <a:cubicBezTo>
                    <a:pt x="6859789" y="833177"/>
                    <a:pt x="6741816" y="791535"/>
                    <a:pt x="6537098" y="628435"/>
                  </a:cubicBezTo>
                  <a:cubicBezTo>
                    <a:pt x="6332380" y="465335"/>
                    <a:pt x="6264719" y="404606"/>
                    <a:pt x="5787622" y="212010"/>
                  </a:cubicBezTo>
                  <a:cubicBezTo>
                    <a:pt x="5310525" y="19414"/>
                    <a:pt x="4111710" y="-48255"/>
                    <a:pt x="3612059" y="35029"/>
                  </a:cubicBezTo>
                  <a:cubicBezTo>
                    <a:pt x="3112408" y="118313"/>
                    <a:pt x="3034338" y="187718"/>
                    <a:pt x="2789717" y="336937"/>
                  </a:cubicBezTo>
                  <a:cubicBezTo>
                    <a:pt x="2545096" y="486156"/>
                    <a:pt x="2319560" y="640580"/>
                    <a:pt x="2144335" y="930343"/>
                  </a:cubicBezTo>
                  <a:cubicBezTo>
                    <a:pt x="1969110" y="1220106"/>
                    <a:pt x="2149539" y="1908942"/>
                    <a:pt x="2362932" y="2137976"/>
                  </a:cubicBezTo>
                  <a:cubicBezTo>
                    <a:pt x="2576325" y="2367010"/>
                    <a:pt x="2990965" y="2431208"/>
                    <a:pt x="3299777" y="2491937"/>
                  </a:cubicBezTo>
                  <a:cubicBezTo>
                    <a:pt x="3608589" y="2552666"/>
                    <a:pt x="3926076" y="2554401"/>
                    <a:pt x="4215804" y="2502348"/>
                  </a:cubicBezTo>
                  <a:cubicBezTo>
                    <a:pt x="4505532" y="2450295"/>
                    <a:pt x="5038146" y="2179618"/>
                    <a:pt x="5038146" y="2179618"/>
                  </a:cubicBezTo>
                </a:path>
              </a:pathLst>
            </a:custGeom>
            <a:ln w="127000">
              <a:solidFill>
                <a:srgbClr val="2F549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sp>
          <p:nvSpPr>
            <p:cNvPr id="17" name="Isosceles Triangle 16"/>
            <p:cNvSpPr/>
            <p:nvPr/>
          </p:nvSpPr>
          <p:spPr>
            <a:xfrm rot="19062590">
              <a:off x="6105109" y="2598130"/>
              <a:ext cx="382545" cy="320126"/>
            </a:xfrm>
            <a:prstGeom prst="triangle">
              <a:avLst/>
            </a:prstGeom>
            <a:solidFill>
              <a:srgbClr val="2F5497"/>
            </a:solidFill>
            <a:ln>
              <a:solidFill>
                <a:srgbClr val="2F549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dirty="0"/>
            </a:p>
          </p:txBody>
        </p:sp>
        <p:sp>
          <p:nvSpPr>
            <p:cNvPr id="18" name="Isosceles Triangle 17"/>
            <p:cNvSpPr/>
            <p:nvPr/>
          </p:nvSpPr>
          <p:spPr>
            <a:xfrm rot="5993661">
              <a:off x="3752378" y="4024170"/>
              <a:ext cx="382545" cy="320126"/>
            </a:xfrm>
            <a:prstGeom prst="triangle">
              <a:avLst/>
            </a:prstGeom>
            <a:solidFill>
              <a:srgbClr val="2F5497"/>
            </a:solidFill>
            <a:ln>
              <a:solidFill>
                <a:srgbClr val="2F549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dirty="0"/>
            </a:p>
          </p:txBody>
        </p:sp>
        <p:sp>
          <p:nvSpPr>
            <p:cNvPr id="19" name="Isosceles Triangle 18"/>
            <p:cNvSpPr/>
            <p:nvPr/>
          </p:nvSpPr>
          <p:spPr>
            <a:xfrm rot="14191212">
              <a:off x="3257732" y="2467567"/>
              <a:ext cx="382545" cy="320126"/>
            </a:xfrm>
            <a:prstGeom prst="triangle">
              <a:avLst/>
            </a:prstGeom>
            <a:solidFill>
              <a:srgbClr val="2F5497"/>
            </a:solidFill>
            <a:ln>
              <a:solidFill>
                <a:srgbClr val="2F549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dirty="0"/>
            </a:p>
          </p:txBody>
        </p:sp>
        <p:sp>
          <p:nvSpPr>
            <p:cNvPr id="20" name="Isosceles Triangle 19"/>
            <p:cNvSpPr/>
            <p:nvPr/>
          </p:nvSpPr>
          <p:spPr>
            <a:xfrm rot="3174080">
              <a:off x="5995199" y="4557280"/>
              <a:ext cx="382545" cy="320126"/>
            </a:xfrm>
            <a:prstGeom prst="triangle">
              <a:avLst/>
            </a:prstGeom>
            <a:solidFill>
              <a:srgbClr val="2F5497"/>
            </a:solidFill>
            <a:ln>
              <a:solidFill>
                <a:srgbClr val="2F549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dirty="0"/>
            </a:p>
          </p:txBody>
        </p:sp>
        <p:sp>
          <p:nvSpPr>
            <p:cNvPr id="21" name="Isosceles Triangle 20"/>
            <p:cNvSpPr/>
            <p:nvPr/>
          </p:nvSpPr>
          <p:spPr>
            <a:xfrm rot="5980821">
              <a:off x="3259925" y="4952671"/>
              <a:ext cx="382545" cy="320126"/>
            </a:xfrm>
            <a:prstGeom prst="triangle">
              <a:avLst/>
            </a:prstGeom>
            <a:solidFill>
              <a:srgbClr val="2F5497"/>
            </a:solidFill>
            <a:ln>
              <a:solidFill>
                <a:srgbClr val="2F549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dirty="0"/>
            </a:p>
          </p:txBody>
        </p:sp>
        <p:sp>
          <p:nvSpPr>
            <p:cNvPr id="22" name="Isosceles Triangle 21"/>
            <p:cNvSpPr/>
            <p:nvPr/>
          </p:nvSpPr>
          <p:spPr>
            <a:xfrm rot="9307649">
              <a:off x="1297555" y="3583452"/>
              <a:ext cx="382545" cy="320126"/>
            </a:xfrm>
            <a:prstGeom prst="triangle">
              <a:avLst/>
            </a:prstGeom>
            <a:solidFill>
              <a:srgbClr val="2F5497"/>
            </a:solidFill>
            <a:ln>
              <a:solidFill>
                <a:srgbClr val="2F549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dirty="0"/>
            </a:p>
          </p:txBody>
        </p:sp>
        <p:sp>
          <p:nvSpPr>
            <p:cNvPr id="6" name="Oval 5"/>
            <p:cNvSpPr/>
            <p:nvPr/>
          </p:nvSpPr>
          <p:spPr>
            <a:xfrm>
              <a:off x="1311583" y="4116347"/>
              <a:ext cx="1623865" cy="874493"/>
            </a:xfrm>
            <a:prstGeom prst="ellipse">
              <a:avLst/>
            </a:prstGeom>
            <a:solidFill>
              <a:schemeClr val="accent5"/>
            </a:solidFill>
            <a:ln>
              <a:solidFill>
                <a:srgbClr val="2F5497"/>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1600" b="1" dirty="0"/>
                <a:t>Assume all are potential allies</a:t>
              </a:r>
            </a:p>
          </p:txBody>
        </p:sp>
        <p:sp>
          <p:nvSpPr>
            <p:cNvPr id="7" name="Oval 6"/>
            <p:cNvSpPr/>
            <p:nvPr/>
          </p:nvSpPr>
          <p:spPr>
            <a:xfrm>
              <a:off x="4158348" y="1931632"/>
              <a:ext cx="1623865" cy="874493"/>
            </a:xfrm>
            <a:prstGeom prst="ellipse">
              <a:avLst/>
            </a:prstGeom>
            <a:solidFill>
              <a:schemeClr val="accent5"/>
            </a:solidFill>
            <a:ln>
              <a:solidFill>
                <a:srgbClr val="2F5497"/>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US" sz="1600" b="1" dirty="0"/>
                <a:t>Identify relevant currencies: yours, theirs</a:t>
              </a:r>
            </a:p>
          </p:txBody>
        </p:sp>
        <p:sp>
          <p:nvSpPr>
            <p:cNvPr id="8" name="Oval 7"/>
            <p:cNvSpPr/>
            <p:nvPr/>
          </p:nvSpPr>
          <p:spPr>
            <a:xfrm>
              <a:off x="5826250" y="3232742"/>
              <a:ext cx="1623865" cy="874493"/>
            </a:xfrm>
            <a:prstGeom prst="ellipse">
              <a:avLst/>
            </a:prstGeom>
            <a:solidFill>
              <a:schemeClr val="accent5"/>
            </a:solidFill>
            <a:ln>
              <a:solidFill>
                <a:srgbClr val="2F5497"/>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1600" b="1" dirty="0"/>
                <a:t>Diagnose the world of the other person</a:t>
              </a:r>
            </a:p>
          </p:txBody>
        </p:sp>
        <p:sp>
          <p:nvSpPr>
            <p:cNvPr id="9" name="Oval 8"/>
            <p:cNvSpPr/>
            <p:nvPr/>
          </p:nvSpPr>
          <p:spPr>
            <a:xfrm>
              <a:off x="4082473" y="4638830"/>
              <a:ext cx="1623865" cy="874493"/>
            </a:xfrm>
            <a:prstGeom prst="ellipse">
              <a:avLst/>
            </a:prstGeom>
            <a:solidFill>
              <a:schemeClr val="accent5"/>
            </a:solidFill>
            <a:ln>
              <a:solidFill>
                <a:srgbClr val="2F5497"/>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1600" b="1" dirty="0"/>
                <a:t>Clarify your goals and priorities</a:t>
              </a:r>
            </a:p>
          </p:txBody>
        </p:sp>
        <p:sp>
          <p:nvSpPr>
            <p:cNvPr id="10" name="Oval 9"/>
            <p:cNvSpPr/>
            <p:nvPr/>
          </p:nvSpPr>
          <p:spPr>
            <a:xfrm>
              <a:off x="2206588" y="3048170"/>
              <a:ext cx="1623865" cy="874493"/>
            </a:xfrm>
            <a:prstGeom prst="ellipse">
              <a:avLst/>
            </a:prstGeom>
            <a:solidFill>
              <a:schemeClr val="accent5"/>
            </a:solidFill>
            <a:ln>
              <a:solidFill>
                <a:srgbClr val="2F5497"/>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1600" b="1" dirty="0"/>
                <a:t>Dealing with relationships</a:t>
              </a:r>
            </a:p>
          </p:txBody>
        </p:sp>
        <p:sp>
          <p:nvSpPr>
            <p:cNvPr id="11" name="Oval 10"/>
            <p:cNvSpPr/>
            <p:nvPr/>
          </p:nvSpPr>
          <p:spPr>
            <a:xfrm>
              <a:off x="4200191" y="2968577"/>
              <a:ext cx="1264740" cy="1210235"/>
            </a:xfrm>
            <a:prstGeom prst="ellipse">
              <a:avLst/>
            </a:prstGeom>
            <a:solidFill>
              <a:schemeClr val="accent5"/>
            </a:solidFill>
            <a:ln>
              <a:solidFill>
                <a:srgbClr val="2F5497"/>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1600" b="1" dirty="0"/>
                <a:t>Influence through give and take</a:t>
              </a:r>
            </a:p>
          </p:txBody>
        </p:sp>
      </p:grpSp>
      <p:sp>
        <p:nvSpPr>
          <p:cNvPr id="13" name="Footer Placeholder 12"/>
          <p:cNvSpPr>
            <a:spLocks noGrp="1"/>
          </p:cNvSpPr>
          <p:nvPr>
            <p:ph type="ftr" sz="quarter" idx="3"/>
          </p:nvPr>
        </p:nvSpPr>
        <p:spPr/>
        <p:txBody>
          <a:bodyPr/>
          <a:lstStyle/>
          <a:p>
            <a:r>
              <a:rPr lang="en-US" dirty="0"/>
              <a:t>Boyd</a:t>
            </a:r>
          </a:p>
        </p:txBody>
      </p:sp>
      <p:sp>
        <p:nvSpPr>
          <p:cNvPr id="14" name="Slide Number Placeholder 13"/>
          <p:cNvSpPr>
            <a:spLocks noGrp="1"/>
          </p:cNvSpPr>
          <p:nvPr>
            <p:ph type="sldNum" sz="quarter" idx="4"/>
          </p:nvPr>
        </p:nvSpPr>
        <p:spPr/>
        <p:txBody>
          <a:bodyPr/>
          <a:lstStyle/>
          <a:p>
            <a:pPr>
              <a:defRPr/>
            </a:pPr>
            <a:r>
              <a:rPr lang="en-US" dirty="0"/>
              <a:t>-</a:t>
            </a:r>
            <a:fld id="{68BAC362-590A-4AC5-A966-61F167B5022F}" type="slidenum">
              <a:rPr lang="en-US" smtClean="0"/>
              <a:pPr>
                <a:defRPr/>
              </a:pPr>
              <a:t>9</a:t>
            </a:fld>
            <a:endParaRPr lang="en-US" dirty="0"/>
          </a:p>
        </p:txBody>
      </p:sp>
    </p:spTree>
    <p:extLst>
      <p:ext uri="{BB962C8B-B14F-4D97-AF65-F5344CB8AC3E}">
        <p14:creationId xmlns:p14="http://schemas.microsoft.com/office/powerpoint/2010/main" val="324721628"/>
      </p:ext>
    </p:extLst>
  </p:cSld>
  <p:clrMapOvr>
    <a:masterClrMapping/>
  </p:clrMapOvr>
</p:sld>
</file>

<file path=ppt/theme/theme1.xml><?xml version="1.0" encoding="utf-8"?>
<a:theme xmlns:a="http://schemas.openxmlformats.org/drawingml/2006/main" name="NGC theme 2013-08-22">
  <a:themeElements>
    <a:clrScheme name="Custom 6">
      <a:dk1>
        <a:srgbClr val="000000"/>
      </a:dk1>
      <a:lt1>
        <a:srgbClr val="FFFFFF"/>
      </a:lt1>
      <a:dk2>
        <a:srgbClr val="000000"/>
      </a:dk2>
      <a:lt2>
        <a:srgbClr val="CAC8C8"/>
      </a:lt2>
      <a:accent1>
        <a:srgbClr val="F2D383"/>
      </a:accent1>
      <a:accent2>
        <a:srgbClr val="003B4C"/>
      </a:accent2>
      <a:accent3>
        <a:srgbClr val="003B4C"/>
      </a:accent3>
      <a:accent4>
        <a:srgbClr val="00A1DF"/>
      </a:accent4>
      <a:accent5>
        <a:srgbClr val="FF6C0C"/>
      </a:accent5>
      <a:accent6>
        <a:srgbClr val="F9BE00"/>
      </a:accent6>
      <a:hlink>
        <a:srgbClr val="64645D"/>
      </a:hlink>
      <a:folHlink>
        <a:srgbClr val="64645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Comic Sans MS" pitchFamily="66"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algn="r">
          <a:spcBef>
            <a:spcPct val="50000"/>
          </a:spcBef>
          <a:defRPr dirty="0" smtClean="0">
            <a:solidFill>
              <a:schemeClr val="tx1"/>
            </a:solidFill>
            <a:latin typeface="Calibri" pitchFamily="34" charset="0"/>
          </a:defRPr>
        </a:defPPr>
      </a:lstStyle>
    </a:tx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1 Week 2 Refresher.pptx" id="{31BD31BC-F814-42D0-9769-F63560A45A7B}" vid="{163BEA16-4419-4796-B334-A7F02F4B286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2020 Deere template</Template>
  <TotalTime>33262</TotalTime>
  <Words>1660</Words>
  <Application>Microsoft Office PowerPoint</Application>
  <PresentationFormat>On-screen Show (4:3)</PresentationFormat>
  <Paragraphs>301</Paragraphs>
  <Slides>25</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 Narrow</vt:lpstr>
      <vt:lpstr>Calibri</vt:lpstr>
      <vt:lpstr>Comic Sans MS</vt:lpstr>
      <vt:lpstr>Tahoma</vt:lpstr>
      <vt:lpstr>Times</vt:lpstr>
      <vt:lpstr>Times New Roman</vt:lpstr>
      <vt:lpstr>Wingdings</vt:lpstr>
      <vt:lpstr>NGC theme 2013-08-22</vt:lpstr>
      <vt:lpstr>How Can Systems Engineers Influence Without Authority?</vt:lpstr>
      <vt:lpstr>Influencing Through Collaboration</vt:lpstr>
      <vt:lpstr>There Is No Formula …</vt:lpstr>
      <vt:lpstr>This is your journey… Understand your why</vt:lpstr>
      <vt:lpstr>PowerPoint Presentation</vt:lpstr>
      <vt:lpstr>Systems Engineering and Influence</vt:lpstr>
      <vt:lpstr>Foundations of Influence</vt:lpstr>
      <vt:lpstr>Reciprocity (Social Exchange Theory)</vt:lpstr>
      <vt:lpstr>Cohen-Bradford Influence Model</vt:lpstr>
      <vt:lpstr>PowerPoint Presentation</vt:lpstr>
      <vt:lpstr>DISC for Understanding Behavioral Preferences</vt:lpstr>
      <vt:lpstr>Each Personality Type has a Preferred Influence Style</vt:lpstr>
      <vt:lpstr>Sources of Authority (Power) in Organizations</vt:lpstr>
      <vt:lpstr>Ways to Enhance Your Authority</vt:lpstr>
      <vt:lpstr>Identifying The Problem – Ask The Right Questions</vt:lpstr>
      <vt:lpstr>Ways to Enhance Your Problem-Solving Skills</vt:lpstr>
      <vt:lpstr>How Do We Communicate?</vt:lpstr>
      <vt:lpstr>Goal: Creating a Pool of Shared Meaning</vt:lpstr>
      <vt:lpstr>Communication Tips </vt:lpstr>
      <vt:lpstr>A Shrinking World</vt:lpstr>
      <vt:lpstr>Cooperation in High Performance Teams</vt:lpstr>
      <vt:lpstr>The Tools of Cooperation and Change Clayton Christensen, Matt Marx, Howard H. Stevenson</vt:lpstr>
      <vt:lpstr>Building Your Systems Engineering Influence Takes Time</vt:lpstr>
      <vt:lpstr>For More Information</vt:lpstr>
      <vt:lpstr>Tim Boyd - Biography</vt:lpstr>
    </vt:vector>
  </TitlesOfParts>
  <Company>Caltech Industrial Relations Center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Detailed Project Planning</dc:title>
  <dc:creator>Rick Hefner, Caltech CTME</dc:creator>
  <cp:lastModifiedBy>Tim Boyd</cp:lastModifiedBy>
  <cp:revision>475</cp:revision>
  <cp:lastPrinted>2004-10-05T18:44:29Z</cp:lastPrinted>
  <dcterms:created xsi:type="dcterms:W3CDTF">2004-02-18T20:15:35Z</dcterms:created>
  <dcterms:modified xsi:type="dcterms:W3CDTF">2021-06-10T23:52:45Z</dcterms:modified>
</cp:coreProperties>
</file>