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715"/>
  </p:normalViewPr>
  <p:slideViewPr>
    <p:cSldViewPr snapToGrid="0" snapToObjects="1">
      <p:cViewPr varScale="1">
        <p:scale>
          <a:sx n="147" d="100"/>
          <a:sy n="147" d="100"/>
        </p:scale>
        <p:origin x="6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228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605D9F-44FB-45DB-875B-348A0FE621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9D3C0-53A9-4B3C-8BEB-ABC5FCC2C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19429-09F8-439E-BE66-7EAED5EC00F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A706A-ED86-45AC-85C3-72E55B1BF7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60D28-0811-461A-8C39-97766EEE5B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978B2-2B94-4050-9DF6-F99A5A6C1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79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38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582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6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6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405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474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322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502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10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65125"/>
            <a:ext cx="83073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96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96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698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990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39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27200"/>
            <a:ext cx="3932237" cy="13360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224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68320"/>
            <a:ext cx="3932237" cy="2641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04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57680"/>
            <a:ext cx="3932237" cy="1320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589281"/>
            <a:ext cx="6172200" cy="5181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78480"/>
            <a:ext cx="3932237" cy="269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10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FC85476-CF72-4F94-BDD9-4D4CCDB9EC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5919" b="74937"/>
          <a:stretch/>
        </p:blipFill>
        <p:spPr>
          <a:xfrm>
            <a:off x="0" y="6206247"/>
            <a:ext cx="12192000" cy="65828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1158" y="365125"/>
            <a:ext cx="80126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67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75F94-4383-4612-B550-850CF9A81A7B}"/>
              </a:ext>
            </a:extLst>
          </p:cNvPr>
          <p:cNvSpPr txBox="1"/>
          <p:nvPr userDrawn="1"/>
        </p:nvSpPr>
        <p:spPr>
          <a:xfrm>
            <a:off x="6339226" y="6361726"/>
            <a:ext cx="41315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2971A9"/>
                </a:solidFill>
                <a:latin typeface="Gill Sans MT" panose="020B0502020104020203" pitchFamily="34" charset="0"/>
              </a:rPr>
              <a:t>April 29th – May 1st   Twin Cities, Minnesota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29D25D-D60C-470B-B8DE-3B7280D3244D}"/>
              </a:ext>
            </a:extLst>
          </p:cNvPr>
          <p:cNvSpPr txBox="1"/>
          <p:nvPr userDrawn="1"/>
        </p:nvSpPr>
        <p:spPr>
          <a:xfrm>
            <a:off x="840778" y="6279658"/>
            <a:ext cx="45902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2971A9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Advancing the Practice of Systems Engineering in the Healthcare Industry</a:t>
            </a:r>
            <a:endParaRPr lang="en-US" sz="1500" b="1" dirty="0">
              <a:solidFill>
                <a:srgbClr val="2971A9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9623AF-ECD1-4E29-BC65-1E6C0835ED49}"/>
              </a:ext>
            </a:extLst>
          </p:cNvPr>
          <p:cNvCxnSpPr>
            <a:cxnSpLocks/>
          </p:cNvCxnSpPr>
          <p:nvPr userDrawn="1"/>
        </p:nvCxnSpPr>
        <p:spPr>
          <a:xfrm>
            <a:off x="6339226" y="6353546"/>
            <a:ext cx="0" cy="4414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169CA41-EC6B-4BAE-BAD2-99CCA62FA68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91047" y="156456"/>
            <a:ext cx="1516983" cy="114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971A9"/>
          </a:solidFill>
          <a:latin typeface="Optima" charset="0"/>
          <a:ea typeface="Optima" charset="0"/>
          <a:cs typeface="Optim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cose.org/docs/default-source/marcom-documents/general-use-templates/incose-official-color-palett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/>
              <a:t>INCOSE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Slide Template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14E62C-3C3B-4553-8FAA-E36D613572CC}"/>
              </a:ext>
            </a:extLst>
          </p:cNvPr>
          <p:cNvSpPr/>
          <p:nvPr/>
        </p:nvSpPr>
        <p:spPr>
          <a:xfrm>
            <a:off x="2744724" y="5690333"/>
            <a:ext cx="6702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Copyright © 2025 by (insert author name or assignee).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Permission granted to INCOSE to publish and use.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7143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Title: Optima 40 </a:t>
            </a:r>
            <a:r>
              <a:rPr lang="en-US" dirty="0" err="1"/>
              <a:t>pt</a:t>
            </a:r>
            <a:r>
              <a:rPr lang="en-US" dirty="0"/>
              <a:t> – 32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9" y="1825625"/>
            <a:ext cx="10733314" cy="3967689"/>
          </a:xfrm>
        </p:spPr>
        <p:txBody>
          <a:bodyPr/>
          <a:lstStyle/>
          <a:p>
            <a:r>
              <a:rPr lang="en-US" sz="3200" dirty="0">
                <a:solidFill>
                  <a:srgbClr val="2971A9"/>
                </a:solidFill>
                <a:latin typeface="Optima" charset="0"/>
              </a:rPr>
              <a:t>Title color: (Color = </a:t>
            </a:r>
            <a:r>
              <a:rPr lang="cs-CZ" sz="3200" dirty="0">
                <a:solidFill>
                  <a:srgbClr val="2971A9"/>
                </a:solidFill>
                <a:latin typeface="Optima" charset="0"/>
              </a:rPr>
              <a:t>RGB 43 111 171)</a:t>
            </a:r>
          </a:p>
          <a:p>
            <a:r>
              <a:rPr lang="en-US" dirty="0"/>
              <a:t>Content text: Arial 28 pt - 20 pt min. (Color = black or gray*)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*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INCOSE </a:t>
            </a:r>
            <a:r>
              <a:rPr lang="cs-CZ" dirty="0" err="1"/>
              <a:t>color</a:t>
            </a:r>
            <a:r>
              <a:rPr lang="cs-CZ" dirty="0"/>
              <a:t> </a:t>
            </a:r>
            <a:r>
              <a:rPr lang="cs-CZ" dirty="0" err="1"/>
              <a:t>palette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gray</a:t>
            </a:r>
            <a:r>
              <a:rPr lang="cs-CZ" dirty="0"/>
              <a:t> </a:t>
            </a:r>
            <a:r>
              <a:rPr lang="cs-CZ" dirty="0" err="1"/>
              <a:t>choices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err="1">
                <a:hlinkClick r:id="rId2"/>
              </a:rPr>
              <a:t>www.incose.org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docs</a:t>
            </a:r>
            <a:r>
              <a:rPr lang="cs-CZ" dirty="0">
                <a:hlinkClick r:id="rId2"/>
              </a:rPr>
              <a:t>/default-source/</a:t>
            </a:r>
            <a:r>
              <a:rPr lang="cs-CZ" dirty="0" err="1">
                <a:hlinkClick r:id="rId2"/>
              </a:rPr>
              <a:t>marcom-documents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general</a:t>
            </a:r>
            <a:r>
              <a:rPr lang="cs-CZ" dirty="0">
                <a:hlinkClick r:id="rId2"/>
              </a:rPr>
              <a:t>-use-</a:t>
            </a:r>
            <a:r>
              <a:rPr lang="cs-CZ" dirty="0" err="1">
                <a:hlinkClick r:id="rId2"/>
              </a:rPr>
              <a:t>templates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incose-official-color-palette.pdf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23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2DE1607-E3DB-41EE-BB63-355520B4B437}"/>
              </a:ext>
            </a:extLst>
          </p:cNvPr>
          <p:cNvSpPr txBox="1">
            <a:spLocks/>
          </p:cNvSpPr>
          <p:nvPr/>
        </p:nvSpPr>
        <p:spPr>
          <a:xfrm>
            <a:off x="888207" y="2283338"/>
            <a:ext cx="10109836" cy="1991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2971A9"/>
                </a:solidFill>
                <a:latin typeface="Optima" charset="0"/>
                <a:ea typeface="Optima" charset="0"/>
                <a:cs typeface="Optima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4900" dirty="0"/>
              <a:t>Thank you for attending!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br>
              <a:rPr lang="en-US" sz="4100" b="1" dirty="0">
                <a:solidFill>
                  <a:srgbClr val="005480"/>
                </a:solidFill>
                <a:latin typeface="+mn-lt"/>
              </a:rPr>
            </a:br>
            <a:r>
              <a:rPr lang="en-US" sz="2900" dirty="0">
                <a:solidFill>
                  <a:schemeClr val="tx1"/>
                </a:solidFill>
                <a:latin typeface="Arial" charset="0"/>
                <a:cs typeface="Arial" charset="0"/>
              </a:rPr>
              <a:t>Share your experiences at #HWGSEC</a:t>
            </a:r>
            <a:endParaRPr lang="en-US" sz="25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4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bership Slide Deck" id="{0B8EE341-8DD8-8B4B-BEA2-927F9724DCCF}" vid="{C4425FDA-2798-7D4D-8C4E-62D877E4B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Membership Slide Deck</Template>
  <TotalTime>167</TotalTime>
  <Words>101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Optima</vt:lpstr>
      <vt:lpstr>Office Theme</vt:lpstr>
      <vt:lpstr>INCOSE </vt:lpstr>
      <vt:lpstr>Title: Optima 40 pt – 32 pt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Membership</dc:title>
  <dc:creator>Kerry Quinlan</dc:creator>
  <cp:lastModifiedBy>Chris Unger</cp:lastModifiedBy>
  <cp:revision>31</cp:revision>
  <dcterms:created xsi:type="dcterms:W3CDTF">2017-02-25T17:31:42Z</dcterms:created>
  <dcterms:modified xsi:type="dcterms:W3CDTF">2025-01-17T22:25:31Z</dcterms:modified>
</cp:coreProperties>
</file>