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4087" r:id="rId5"/>
  </p:sldMasterIdLst>
  <p:notesMasterIdLst>
    <p:notesMasterId r:id="rId7"/>
  </p:notesMasterIdLst>
  <p:handoutMasterIdLst>
    <p:handoutMasterId r:id="rId8"/>
  </p:handoutMasterIdLst>
  <p:sldIdLst>
    <p:sldId id="1281" r:id="rId6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olKit" id="{F7ECC599-F0F9-48B0-A7A8-BF9F0A801523}">
          <p14:sldIdLst>
            <p14:sldId id="1281"/>
          </p14:sldIdLst>
        </p14:section>
        <p14:section name="Icons" id="{C616A5A7-4E9F-49AB-BC87-6E1382E07680}">
          <p14:sldIdLst/>
        </p14:section>
        <p14:section name="Maps" id="{6FEFED9F-E0D9-8848-AF76-A5D31F8B4F91}">
          <p14:sldIdLst/>
        </p14:section>
      </p14:sectionLst>
    </p:ext>
    <p:ext uri="{EFAFB233-063F-42B5-8137-9DF3F51BA10A}">
      <p15:sldGuideLst xmlns:p15="http://schemas.microsoft.com/office/powerpoint/2012/main">
        <p15:guide id="8" pos="2880" userDrawn="1">
          <p15:clr>
            <a:srgbClr val="A4A3A4"/>
          </p15:clr>
        </p15:guide>
        <p15:guide id="9" orient="horz" pos="1476" userDrawn="1">
          <p15:clr>
            <a:srgbClr val="A4A3A4"/>
          </p15:clr>
        </p15:guide>
        <p15:guide id="10" pos="422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orient="horz" pos="1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669900"/>
    <a:srgbClr val="C01D28"/>
    <a:srgbClr val="2B6FAB"/>
    <a:srgbClr val="7BAEDD"/>
    <a:srgbClr val="FB7264"/>
    <a:srgbClr val="EDBD97"/>
    <a:srgbClr val="A5A5A5"/>
    <a:srgbClr val="427F6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34" y="288"/>
      </p:cViewPr>
      <p:guideLst>
        <p:guide pos="2880"/>
        <p:guide orient="horz" pos="1476"/>
        <p:guide pos="4224"/>
        <p:guide pos="1536"/>
        <p:guide orient="horz" pos="17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148E5A2D-7A34-412F-8E9B-EF8BA45F9F34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r>
              <a:rPr lang="en-US"/>
              <a:t>INCOSE.org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C665FA2-C151-4662-A2E4-7CE24500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5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F334CC7-3019-4315-A940-28CE5A6B4904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r>
              <a:rPr lang="en-US"/>
              <a:t>INCOSE.org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F55EC67E-402D-4FA6-937E-816E2584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1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F334CC7-3019-4315-A940-28CE5A6B4904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C67E-402D-4FA6-937E-816E25842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SE 2024 Base Templat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6657" y="546221"/>
            <a:ext cx="4044543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 2025</a:t>
            </a:r>
            <a:r>
              <a:rPr lang="en-US"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and Toolkit</a:t>
            </a:r>
            <a:endParaRPr lang="en-US" sz="12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endParaRPr lang="en-US" sz="12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are intended as a template for adding content. Use this deck as a resource, while crafting your presentation or document.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B9ED5-1970-4A8F-A6A3-1BD7195511CB}"/>
              </a:ext>
            </a:extLst>
          </p:cNvPr>
          <p:cNvSpPr txBox="1"/>
          <p:nvPr userDrawn="1"/>
        </p:nvSpPr>
        <p:spPr>
          <a:xfrm>
            <a:off x="5486400" y="211380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01C95-E2A1-9707-764B-A107D8231D99}"/>
              </a:ext>
            </a:extLst>
          </p:cNvPr>
          <p:cNvSpPr txBox="1"/>
          <p:nvPr userDrawn="1"/>
        </p:nvSpPr>
        <p:spPr>
          <a:xfrm>
            <a:off x="10186988" y="95726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BBB91-485B-332A-D025-5EC84698CFFA}"/>
              </a:ext>
            </a:extLst>
          </p:cNvPr>
          <p:cNvSpPr txBox="1"/>
          <p:nvPr userDrawn="1"/>
        </p:nvSpPr>
        <p:spPr>
          <a:xfrm>
            <a:off x="214313" y="-140017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CA57E-39F6-FFFE-59D5-0B265E110E37}"/>
              </a:ext>
            </a:extLst>
          </p:cNvPr>
          <p:cNvSpPr txBox="1"/>
          <p:nvPr userDrawn="1"/>
        </p:nvSpPr>
        <p:spPr>
          <a:xfrm>
            <a:off x="2490537" y="335681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60F08E-5894-F24C-966D-827E518C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01D59B7D-4425-FFC8-7808-3E3960DE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0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each">
    <p:bg>
      <p:bgPr>
        <a:gradFill>
          <a:gsLst>
            <a:gs pos="13000">
              <a:schemeClr val="accent2">
                <a:lumMod val="20000"/>
                <a:lumOff val="80000"/>
              </a:schemeClr>
            </a:gs>
            <a:gs pos="0">
              <a:srgbClr val="2B6FAB"/>
            </a:gs>
            <a:gs pos="0">
              <a:schemeClr val="accent2">
                <a:lumMod val="20000"/>
                <a:lumOff val="80000"/>
              </a:schemeClr>
            </a:gs>
            <a:gs pos="64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594264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652958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C1E78-4F21-4E4E-562D-B644F820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5" name="Picture 4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391E4AC3-13F0-4A49-CDF3-E0BB5CA26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594264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652958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D654-D1BA-CDC5-1966-263A9D18EA26}"/>
              </a:ext>
            </a:extLst>
          </p:cNvPr>
          <p:cNvSpPr txBox="1"/>
          <p:nvPr userDrawn="1"/>
        </p:nvSpPr>
        <p:spPr>
          <a:xfrm>
            <a:off x="3126259" y="315097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80DC7-89CD-7823-CCC4-0144E261E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5" name="Picture 4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249C5EE8-C1F2-D015-61AD-63D5E80E7F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94264"/>
            <a:ext cx="3293618" cy="2312253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A2B3C-D6BF-DDA5-B30C-735A0C443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0610D766-2A7C-E8FA-61E1-5AC617603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94264"/>
            <a:ext cx="329361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674547"/>
            <a:ext cx="3308555" cy="2212971"/>
          </a:xfrm>
        </p:spPr>
        <p:txBody>
          <a:bodyPr tIns="0" bIns="0"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6"/>
                </a:solidFill>
              </a:defRPr>
            </a:lvl2pPr>
            <a:lvl3pPr marL="323850" indent="0">
              <a:buNone/>
              <a:defRPr>
                <a:solidFill>
                  <a:schemeClr val="accent6"/>
                </a:solidFill>
              </a:defRPr>
            </a:lvl3pPr>
            <a:lvl4pPr marL="457200" indent="0">
              <a:buNone/>
              <a:defRPr>
                <a:solidFill>
                  <a:schemeClr val="accent6"/>
                </a:solidFill>
              </a:defRPr>
            </a:lvl4pPr>
            <a:lvl5pPr marL="5937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DA5BA-2F29-3FBF-2ABD-6A6EAD32B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A4E6B534-5C65-D22E-4D2C-9AC20C7DA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62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dark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94264"/>
            <a:ext cx="329361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674547"/>
            <a:ext cx="3308555" cy="2212971"/>
          </a:xfrm>
        </p:spPr>
        <p:txBody>
          <a:bodyPr tIns="0" bIns="0"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6"/>
                </a:solidFill>
              </a:defRPr>
            </a:lvl2pPr>
            <a:lvl3pPr marL="323850" indent="0">
              <a:buNone/>
              <a:defRPr>
                <a:solidFill>
                  <a:schemeClr val="accent6"/>
                </a:solidFill>
              </a:defRPr>
            </a:lvl3pPr>
            <a:lvl4pPr marL="457200" indent="0">
              <a:buNone/>
              <a:defRPr>
                <a:solidFill>
                  <a:schemeClr val="accent6"/>
                </a:solidFill>
              </a:defRPr>
            </a:lvl4pPr>
            <a:lvl5pPr marL="5937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2BCD6-A55B-E35A-69C7-A2545C2D1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8" name="Picture 7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2D7C537-A9B5-B547-8C9C-3911C04CA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21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83113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663396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D04A-DBF1-1DAF-B1A8-C532E532223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8D282-B669-2D04-01A1-F3EE7E7F4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4" name="Picture 3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8372A012-A7D8-6F21-BBC7-76173C68B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83113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663396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D04A-DBF1-1DAF-B1A8-C532E532223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57958-431B-BA4A-EC05-20C091636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4" name="Picture 3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A30C4CFF-3650-CF18-8501-778B5A6EA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gray">
    <p:bg>
      <p:bgPr>
        <a:gradFill flip="none" rotWithShape="1">
          <a:gsLst>
            <a:gs pos="0">
              <a:srgbClr val="FDE6DD"/>
            </a:gs>
            <a:gs pos="0">
              <a:schemeClr val="accent2">
                <a:lumMod val="20000"/>
                <a:lumOff val="80000"/>
              </a:schemeClr>
            </a:gs>
            <a:gs pos="0">
              <a:srgbClr val="EDBD97"/>
            </a:gs>
            <a:gs pos="0">
              <a:srgbClr val="EDBD97"/>
            </a:gs>
            <a:gs pos="77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583113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663396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D04A-DBF1-1DAF-B1A8-C532E532223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39137-1920-51D0-77D3-E1C347C2B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4" name="Picture 3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8EBE307A-F821-4D48-536D-5B4688B1B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3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AutoNum type="arabicParenR"/>
              <a:defRPr>
                <a:solidFill>
                  <a:srgbClr val="EDBD97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66E5E-98C9-26D5-CB5F-5C31DA01193A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04001-1E24-1306-87B7-B69BB0091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9" name="Picture 8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EBE6DDB4-FACC-A777-FAC7-1E09CEFB61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54196"/>
            <a:ext cx="583759" cy="3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10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1050855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594265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6824"/>
            <a:ext cx="1823085" cy="9300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362615"/>
            <a:ext cx="8220075" cy="2820988"/>
          </a:xfrm>
        </p:spPr>
        <p:txBody>
          <a:bodyPr/>
          <a:lstStyle>
            <a:lvl1pPr>
              <a:buClr>
                <a:srgbClr val="EDBD97"/>
              </a:buClr>
              <a:defRPr sz="1050">
                <a:solidFill>
                  <a:schemeClr val="accent5"/>
                </a:solidFill>
              </a:defRPr>
            </a:lvl1pPr>
            <a:lvl2pPr>
              <a:buClr>
                <a:srgbClr val="EDBD97"/>
              </a:buClr>
              <a:defRPr sz="1000">
                <a:solidFill>
                  <a:schemeClr val="accent5"/>
                </a:solidFill>
              </a:defRPr>
            </a:lvl2pPr>
            <a:lvl3pPr>
              <a:buClr>
                <a:srgbClr val="EDBD97"/>
              </a:buClr>
              <a:defRPr sz="900">
                <a:solidFill>
                  <a:schemeClr val="accent5"/>
                </a:solidFill>
              </a:defRPr>
            </a:lvl3pPr>
            <a:lvl4pPr>
              <a:buClr>
                <a:srgbClr val="EDBD97"/>
              </a:buClr>
              <a:defRPr sz="800">
                <a:solidFill>
                  <a:schemeClr val="accent5"/>
                </a:solidFill>
              </a:defRPr>
            </a:lvl4pPr>
            <a:lvl5pPr>
              <a:buClr>
                <a:srgbClr val="EDBD97"/>
              </a:buClr>
              <a:defRPr sz="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2AE7E-8A32-F8E9-EB6F-52166ACC4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7" name="Picture 6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62EF78F6-3F8F-5671-FC3B-7B22663B0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">
    <p:bg>
      <p:bgPr>
        <a:gradFill>
          <a:gsLst>
            <a:gs pos="0">
              <a:srgbClr val="FB7264"/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725" y="4447235"/>
            <a:ext cx="2690426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248DB-EE64-3ECC-C948-607C6E1A7221}"/>
              </a:ext>
            </a:extLst>
          </p:cNvPr>
          <p:cNvSpPr txBox="1"/>
          <p:nvPr userDrawn="1"/>
        </p:nvSpPr>
        <p:spPr>
          <a:xfrm>
            <a:off x="4370119" y="575953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8922B-FD2D-0614-4C31-083F1E132D98}"/>
              </a:ext>
            </a:extLst>
          </p:cNvPr>
          <p:cNvSpPr txBox="1"/>
          <p:nvPr userDrawn="1"/>
        </p:nvSpPr>
        <p:spPr>
          <a:xfrm>
            <a:off x="8037576" y="459943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CBC83-01A1-56CB-E7B1-7FC9EF462EBA}"/>
              </a:ext>
            </a:extLst>
          </p:cNvPr>
          <p:cNvSpPr txBox="1"/>
          <p:nvPr userDrawn="1"/>
        </p:nvSpPr>
        <p:spPr>
          <a:xfrm>
            <a:off x="5879939" y="101857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D22D7C-D239-6537-EB1C-12EB0CD45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18" name="Picture 17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6B37483-B03F-53A1-3B8C-1041BF92F7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594264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1050854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362614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62BA-9B67-A1CC-DCDB-156A5B75C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9438054B-D4C1-DE95-4310-DA94775FB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594264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1050854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362614"/>
            <a:ext cx="8220075" cy="2820988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1A079-667E-3660-AAD1-17305C721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7" name="Picture 6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3D612A98-8FC7-5C4B-D41D-B60138A9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44336"/>
            <a:ext cx="619673" cy="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644251"/>
            <a:ext cx="2274660" cy="26824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7337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21306"/>
            <a:ext cx="1823085" cy="8852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EE51B-1CAA-42DA-7C67-1605E64D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5" name="Picture 4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CE4103A1-C088-8FBA-C3DD-0670C8685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7337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1BFEB54-986A-162B-2939-1DBE062B4C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94" y="1644251"/>
            <a:ext cx="2274660" cy="26824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213E6-6826-9CBB-138F-F8C84ED57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6" name="Picture 5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915145D5-ABAF-EDE5-296C-09F5594A4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FE1785-9D51-3BEC-96AD-1E405133D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94" y="1644251"/>
            <a:ext cx="2274660" cy="26824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A2516-167B-528B-A9EE-A2FE09B70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DC346764-A43D-DDC7-9FE6-F678DCA01E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_bold_peach">
    <p:bg>
      <p:bgPr>
        <a:gradFill>
          <a:gsLst>
            <a:gs pos="0">
              <a:srgbClr val="EDBD97"/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51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FE1785-9D51-3BEC-96AD-1E405133D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94" y="1644251"/>
            <a:ext cx="2274660" cy="26824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EA3E2-8749-D1F8-A1E0-0A032A92A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2E873A2F-A968-86ED-650B-9C1A46FE1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1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621032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621032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32D5D-E9C3-E706-9077-CAF303ACB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94A7661E-EFED-0681-2104-4D62D0110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679692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679692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62139-2186-2C37-7FAC-BF427B184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D1319983-57F5-2401-0E46-EFD3F9224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peach"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69000">
              <a:schemeClr val="tx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679692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4856" y="679692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E7F81-ADD5-0F9C-C97D-D4C087265DA2}"/>
              </a:ext>
            </a:extLst>
          </p:cNvPr>
          <p:cNvSpPr txBox="1"/>
          <p:nvPr userDrawn="1"/>
        </p:nvSpPr>
        <p:spPr>
          <a:xfrm>
            <a:off x="6620719" y="-2546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624C3-DFFA-1D12-70B0-2350E2B30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7" name="Picture 6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30150079-D12D-1E6A-1884-A9EF30DAA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3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679692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679692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34B2A-7E7B-2034-ADC0-E89055212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1FF7F09B-BA7A-0700-AC00-EFDF8E86C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366D1-3155-1C7E-AC9A-4140756B2189}"/>
              </a:ext>
            </a:extLst>
          </p:cNvPr>
          <p:cNvSpPr txBox="1"/>
          <p:nvPr userDrawn="1"/>
        </p:nvSpPr>
        <p:spPr>
          <a:xfrm>
            <a:off x="8203096" y="46515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2DE62-B447-7530-873B-E8C49820A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8" name="Picture 7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F1A3F134-778B-C99F-E6D4-916021C1E1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" y="21364"/>
            <a:ext cx="631494" cy="4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7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background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5EB70-F002-E43E-C8C5-5B4E382C2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F77462C-6ADC-2BDB-02CB-A6EF10897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0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633394"/>
            <a:ext cx="3273116" cy="84745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D98FC-A04F-F001-C845-DA1647943D5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EB8A8-6595-5813-1593-4AB7ABE8C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6" name="Picture 5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977738B2-B01A-1C16-92B3-974FD79485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ating 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73358" y="1987267"/>
            <a:ext cx="2309339" cy="1514725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37466" y="1066800"/>
            <a:ext cx="3150178" cy="1990918"/>
          </a:xfrm>
          <a:prstGeom prst="rect">
            <a:avLst/>
          </a:prstGeo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602165"/>
            <a:ext cx="3273117" cy="3902599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33835-9A84-8420-1DCC-887D6666D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4" name="Picture 3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2F33196E-3011-9CDA-2E98-9BEAFE9E1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0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78400" y="1066800"/>
            <a:ext cx="4165600" cy="2184400"/>
          </a:xfr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559195"/>
            <a:ext cx="3273116" cy="695055"/>
          </a:xfrm>
        </p:spPr>
        <p:txBody>
          <a:bodyPr tIns="0"/>
          <a:lstStyle>
            <a:lvl1pPr marL="0" indent="0">
              <a:buNone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20065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494" y="2473596"/>
            <a:ext cx="3273116" cy="2013240"/>
          </a:xfrm>
        </p:spPr>
        <p:txBody>
          <a:bodyPr tIns="0"/>
          <a:lstStyle>
            <a:lvl1pPr marL="285750" indent="-28575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2EA157-507E-93B1-8F4A-70F6DCBB5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FBA5C2C8-2760-8F16-1746-9F157E29F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5888" y="3752850"/>
            <a:ext cx="3948111" cy="1389527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GB" sz="1400" spc="100" err="1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29313" y="2613025"/>
            <a:ext cx="3214687" cy="2530475"/>
          </a:xfr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 dirty="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  <a:p>
            <a:pPr marL="171450" lvl="0" indent="-171450"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86090" y="536215"/>
            <a:ext cx="2743200" cy="2743200"/>
          </a:xfrm>
          <a:prstGeom prst="ellipse">
            <a:avLst/>
          </a:prstGeo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F7FCA-7728-365A-AB5C-E07378312926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75F46-E09C-9468-4F46-4B2051F8A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766EEFFD-FA66-9068-9E7A-F72EE1EC0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5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514350"/>
            <a:ext cx="4751057" cy="2886757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86050" y="1066799"/>
            <a:ext cx="6471201" cy="3001619"/>
          </a:xfr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2004666"/>
            <a:ext cx="4107507" cy="2063751"/>
          </a:xfrm>
          <a:solidFill>
            <a:schemeClr val="bg1"/>
          </a:solidFill>
        </p:spPr>
        <p:txBody>
          <a:bodyPr tIns="0" bIns="0"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35042"/>
            <a:ext cx="3816350" cy="504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5"/>
                </a:solidFill>
              </a:defRPr>
            </a:lvl2pPr>
            <a:lvl3pPr marL="323850" indent="0">
              <a:buNone/>
              <a:defRPr>
                <a:solidFill>
                  <a:schemeClr val="accent5"/>
                </a:solidFill>
              </a:defRPr>
            </a:lvl3pPr>
            <a:lvl4pPr marL="457200" indent="0">
              <a:buNone/>
              <a:defRPr>
                <a:solidFill>
                  <a:schemeClr val="accent5"/>
                </a:solidFill>
              </a:defRPr>
            </a:lvl4pPr>
            <a:lvl5pPr marL="593725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AD368-4B52-840A-43C2-FA6784119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BD99DC18-B4FC-2573-2682-36059E60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80711" y="645617"/>
            <a:ext cx="4363050" cy="1990358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36650" y="1066799"/>
            <a:ext cx="5676900" cy="2678998"/>
          </a:xfr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29191" y="3246283"/>
            <a:ext cx="5959159" cy="1380784"/>
          </a:xfrm>
          <a:solidFill>
            <a:schemeClr val="bg1"/>
          </a:solidFill>
        </p:spPr>
        <p:txBody>
          <a:bodyPr lIns="274320" tIns="228600"/>
          <a:lstStyle>
            <a:lvl1pPr marL="0" indent="0">
              <a:buNone/>
              <a:defRPr lang="en-GB" sz="2400" b="1" kern="0" spc="-1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489BB-C578-D799-4C1D-8F2586EB9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7C4E4FD0-2E12-FCC1-9D0C-A3C2358396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3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wo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641350"/>
            <a:ext cx="1409700" cy="1409700"/>
          </a:xfrm>
          <a:prstGeom prst="ellipse">
            <a:avLst/>
          </a:prstGeo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641178"/>
            <a:ext cx="3273116" cy="847455"/>
          </a:xfrm>
        </p:spPr>
        <p:txBody>
          <a:bodyPr tIns="0"/>
          <a:lstStyle>
            <a:lvl1pPr marL="0" indent="0">
              <a:buNone/>
              <a:defRPr lang="en-US" sz="1100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72000" y="2757472"/>
            <a:ext cx="1409700" cy="1409700"/>
          </a:xfrm>
          <a:prstGeom prst="ellipse">
            <a:avLst/>
          </a:prstGeo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pPr marL="0" lvl="0" indent="0" algn="ctr">
              <a:buNone/>
            </a:pP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641350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8400" y="981076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0" y="1247776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2757473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GB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48400" y="3097199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3363899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75C7A-BB2E-719B-1D87-1472D5027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13529F9D-07A0-1630-3BE2-9CF4A332D7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3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382" y="1350140"/>
            <a:ext cx="1146068" cy="1146068"/>
          </a:xfrm>
          <a:prstGeom prst="ellipse">
            <a:avLst/>
          </a:prstGeom>
          <a:solidFill>
            <a:srgbClr val="FB726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549739" y="1350140"/>
            <a:ext cx="1146068" cy="1146068"/>
          </a:xfrm>
          <a:prstGeom prst="ellipse">
            <a:avLst/>
          </a:prstGeom>
          <a:solidFill>
            <a:srgbClr val="FB726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6131" y="1350140"/>
            <a:ext cx="1146068" cy="1146068"/>
          </a:xfrm>
          <a:prstGeom prst="ellipse">
            <a:avLst/>
          </a:prstGeom>
          <a:solidFill>
            <a:srgbClr val="FB726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02520" y="1350140"/>
            <a:ext cx="1146068" cy="1146068"/>
          </a:xfrm>
          <a:prstGeom prst="ellipse">
            <a:avLst/>
          </a:prstGeom>
          <a:solidFill>
            <a:srgbClr val="FB726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382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8382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549739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49739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576131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6131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602520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602520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8544"/>
            <a:ext cx="8229600" cy="337614"/>
          </a:xfrm>
        </p:spPr>
        <p:txBody>
          <a:bodyPr vert="horz" wrap="square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b="1" kern="0" spc="-7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F484B-3A72-F7D2-3859-7CC249460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F2B261B-F06F-3DAA-2436-D61DA35C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83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583113"/>
            <a:ext cx="1900238" cy="1866900"/>
          </a:xfrm>
          <a:solidFill>
            <a:srgbClr val="FB7264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  <a:p>
            <a:pPr marL="173038" lvl="0" indent="-173038"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667DE-33C4-FD7D-B828-3F9E5F93C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BD4E73C2-DF34-4049-ECF4-10DF940B5B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E6DA8-F99F-38AF-3614-52E655046B73}"/>
              </a:ext>
            </a:extLst>
          </p:cNvPr>
          <p:cNvSpPr/>
          <p:nvPr userDrawn="1"/>
        </p:nvSpPr>
        <p:spPr>
          <a:xfrm>
            <a:off x="0" y="0"/>
            <a:ext cx="4593625" cy="51435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000">
                <a:schemeClr val="accent2">
                  <a:lumMod val="20000"/>
                  <a:lumOff val="80000"/>
                </a:schemeClr>
              </a:gs>
              <a:gs pos="88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FR" sz="140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3466618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3466618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8965A-193A-9487-4D61-FB34BACB7D3F}"/>
              </a:ext>
            </a:extLst>
          </p:cNvPr>
          <p:cNvSpPr txBox="1"/>
          <p:nvPr userDrawn="1"/>
        </p:nvSpPr>
        <p:spPr>
          <a:xfrm>
            <a:off x="7566991" y="54864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24A5C-18CC-2C80-A05D-068DFA08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0825" y="1339599"/>
            <a:ext cx="3703210" cy="123441"/>
          </a:xfrm>
        </p:spPr>
        <p:txBody>
          <a:bodyPr t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text here.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7CF97-FB15-08B9-38F2-54143B36EC9F}"/>
              </a:ext>
            </a:extLst>
          </p:cNvPr>
          <p:cNvSpPr txBox="1"/>
          <p:nvPr userDrawn="1"/>
        </p:nvSpPr>
        <p:spPr>
          <a:xfrm>
            <a:off x="5794408" y="42351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BDA20-9BBE-E21E-6FED-29CE2DA8A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7" name="Picture 6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C0288DBE-F45B-5E79-95F9-661ABFEE9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9A72E-8224-EDEA-9FAB-28B30A10C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34A13B55-EBD3-EFDA-25C9-7F609EC498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B81E-0F70-FA25-3CE5-18E8AB328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E7FC6F2D-DA85-37B6-334A-78B488A32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7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peach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F4F2A-54E8-A3D8-F7F1-66141D32A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F40AA6BE-6BDF-8456-8EA9-A10DC280F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1066800"/>
            <a:ext cx="6336357" cy="73025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two lines of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64494" y="1819247"/>
            <a:ext cx="6336356" cy="223556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Enter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651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Why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988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What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3181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How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651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3988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23181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49774-262B-D527-EB71-0ABC62300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74BB1C09-4A34-FAB1-894F-BABE9B8DD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64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metr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1" y="126441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961059" y="833051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1B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961059" y="126441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0117" y="833051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100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7350117" y="126441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1" y="833051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1,000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Contact: Enter name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0" y="2220995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2011424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350117" y="2214199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350117" y="2004627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0" y="3340330"/>
            <a:ext cx="2349182" cy="81218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3130759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350117" y="2825990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350117" y="2616418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894708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three lines of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2D41F-B6DF-FD78-80E3-57F3E3911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9EC29BF9-4BB9-E2D8-8C22-21DD67999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3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700906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Contact: Enter 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94264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three lines of text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700906" y="2409365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700906" y="2199794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479023" y="2402569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479023" y="2192997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700906" y="3528700"/>
            <a:ext cx="2349182" cy="409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700906" y="3319129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479023" y="3014360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479023" y="2804788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99000" y="826205"/>
            <a:ext cx="3898900" cy="1114259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Here’s a place for your quote. We recommend to keep it short. Maybe about this long.”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3100" y="826205"/>
            <a:ext cx="43180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r>
              <a:rPr lang="en-US" sz="2000">
                <a:solidFill>
                  <a:srgbClr val="7BAE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000" err="1">
              <a:solidFill>
                <a:srgbClr val="7BAE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894708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90124-66BE-F73B-8677-555726C3DD4F}"/>
              </a:ext>
            </a:extLst>
          </p:cNvPr>
          <p:cNvSpPr txBox="1"/>
          <p:nvPr userDrawn="1"/>
        </p:nvSpPr>
        <p:spPr>
          <a:xfrm>
            <a:off x="2085278" y="-84749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DB50A-CDEB-FE1B-23DB-7C4357092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02BC2D36-0D31-9591-682A-7BE04EFBB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22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INCOSE, LLC.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CB103-A501-DB50-CF0F-F2B4FE0D8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7880516" y="18441"/>
            <a:ext cx="1197637" cy="963194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D1A71D10-8887-B8C5-EE20-A0C7B8FA8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81" y="1155279"/>
            <a:ext cx="3598880" cy="23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8F6BFEB-A9CC-5711-9FA1-A3C2014BA4F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INCOSE, LLC.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55419-12A0-4384-668B-6ACAB628C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7880516" y="18441"/>
            <a:ext cx="1197637" cy="963194"/>
          </a:xfrm>
          <a:prstGeom prst="rect">
            <a:avLst/>
          </a:prstGeom>
        </p:spPr>
      </p:pic>
      <p:pic>
        <p:nvPicPr>
          <p:cNvPr id="2" name="Picture 1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A33C3264-129C-E5F4-9A32-163362486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6" y="1045436"/>
            <a:ext cx="4203535" cy="27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269693" y="3307008"/>
            <a:ext cx="8527956" cy="842279"/>
          </a:xfrm>
          <a:noFill/>
          <a:ln>
            <a:noFill/>
          </a:ln>
        </p:spPr>
        <p:txBody>
          <a:bodyPr anchor="b"/>
          <a:lstStyle>
            <a:lvl1pPr algn="l">
              <a:defRPr sz="4498" baseline="0">
                <a:solidFill>
                  <a:srgbClr val="3F5D3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3" y="2645607"/>
            <a:ext cx="8527956" cy="650377"/>
          </a:xfrm>
        </p:spPr>
        <p:txBody>
          <a:bodyPr anchor="b"/>
          <a:lstStyle>
            <a:lvl1pPr marL="0" indent="0" algn="l">
              <a:buNone/>
              <a:defRPr sz="1799">
                <a:solidFill>
                  <a:schemeClr val="tx2"/>
                </a:solidFill>
                <a:latin typeface="Arial"/>
                <a:cs typeface="Arial"/>
              </a:defRPr>
            </a:lvl1pPr>
            <a:lvl2pPr marL="342728" indent="0" algn="ctr">
              <a:buNone/>
              <a:defRPr sz="1499"/>
            </a:lvl2pPr>
            <a:lvl3pPr marL="685457" indent="0" algn="ctr">
              <a:buNone/>
              <a:defRPr sz="1349"/>
            </a:lvl3pPr>
            <a:lvl4pPr marL="1028186" indent="0" algn="ctr">
              <a:buNone/>
              <a:defRPr sz="1199"/>
            </a:lvl4pPr>
            <a:lvl5pPr marL="1370915" indent="0" algn="ctr">
              <a:buNone/>
              <a:defRPr sz="1199"/>
            </a:lvl5pPr>
            <a:lvl6pPr marL="1713643" indent="0" algn="ctr">
              <a:buNone/>
              <a:defRPr sz="1199"/>
            </a:lvl6pPr>
            <a:lvl7pPr marL="2056371" indent="0" algn="ctr">
              <a:buNone/>
              <a:defRPr sz="1199"/>
            </a:lvl7pPr>
            <a:lvl8pPr marL="2399100" indent="0" algn="ctr">
              <a:buNone/>
              <a:defRPr sz="1199"/>
            </a:lvl8pPr>
            <a:lvl9pPr marL="2741828" indent="0" algn="ctr">
              <a:buNone/>
              <a:defRPr sz="1199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978897-CD14-4959-4E45-FEB02B03C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9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269693" y="2981819"/>
            <a:ext cx="8527956" cy="842279"/>
          </a:xfrm>
        </p:spPr>
        <p:txBody>
          <a:bodyPr anchor="b"/>
          <a:lstStyle>
            <a:lvl1pPr algn="l">
              <a:defRPr sz="4498" baseline="0">
                <a:solidFill>
                  <a:srgbClr val="3F5D3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3" y="2320419"/>
            <a:ext cx="8527956" cy="650377"/>
          </a:xfrm>
        </p:spPr>
        <p:txBody>
          <a:bodyPr anchor="b"/>
          <a:lstStyle>
            <a:lvl1pPr marL="0" indent="0" algn="l">
              <a:buNone/>
              <a:defRPr sz="1799">
                <a:latin typeface="Arial"/>
                <a:cs typeface="Arial"/>
              </a:defRPr>
            </a:lvl1pPr>
            <a:lvl2pPr marL="342728" indent="0" algn="ctr">
              <a:buNone/>
              <a:defRPr sz="1499"/>
            </a:lvl2pPr>
            <a:lvl3pPr marL="685457" indent="0" algn="ctr">
              <a:buNone/>
              <a:defRPr sz="1349"/>
            </a:lvl3pPr>
            <a:lvl4pPr marL="1028186" indent="0" algn="ctr">
              <a:buNone/>
              <a:defRPr sz="1199"/>
            </a:lvl4pPr>
            <a:lvl5pPr marL="1370915" indent="0" algn="ctr">
              <a:buNone/>
              <a:defRPr sz="1199"/>
            </a:lvl5pPr>
            <a:lvl6pPr marL="1713643" indent="0" algn="ctr">
              <a:buNone/>
              <a:defRPr sz="1199"/>
            </a:lvl6pPr>
            <a:lvl7pPr marL="2056371" indent="0" algn="ctr">
              <a:buNone/>
              <a:defRPr sz="1199"/>
            </a:lvl7pPr>
            <a:lvl8pPr marL="2399100" indent="0" algn="ctr">
              <a:buNone/>
              <a:defRPr sz="1199"/>
            </a:lvl8pPr>
            <a:lvl9pPr marL="2741828" indent="0" algn="ctr">
              <a:buNone/>
              <a:defRPr sz="1199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69693" y="3824098"/>
            <a:ext cx="2304369" cy="0"/>
          </a:xfrm>
          <a:prstGeom prst="line">
            <a:avLst/>
          </a:prstGeom>
          <a:ln w="76200" cmpd="sng">
            <a:solidFill>
              <a:srgbClr val="3F5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7" descr="logo-IS.png">
            <a:extLst>
              <a:ext uri="{FF2B5EF4-FFF2-40B4-BE49-F238E27FC236}">
                <a16:creationId xmlns:a16="http://schemas.microsoft.com/office/drawing/2014/main" id="{E50866E7-4162-7A98-3E26-93D90AD7C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5" y="123973"/>
            <a:ext cx="1524467" cy="12766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697720-FF28-EBCA-6E58-9305D8EC7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E6DA8-F99F-38AF-3614-52E655046B73}"/>
              </a:ext>
            </a:extLst>
          </p:cNvPr>
          <p:cNvSpPr/>
          <p:nvPr userDrawn="1"/>
        </p:nvSpPr>
        <p:spPr>
          <a:xfrm>
            <a:off x="-7920" y="7030"/>
            <a:ext cx="4593625" cy="5143500"/>
          </a:xfrm>
          <a:prstGeom prst="rect">
            <a:avLst/>
          </a:prstGeom>
          <a:gradFill>
            <a:gsLst>
              <a:gs pos="0">
                <a:srgbClr val="A5A5A5"/>
              </a:gs>
              <a:gs pos="3000">
                <a:srgbClr val="A5A5A5"/>
              </a:gs>
              <a:gs pos="61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FR" sz="140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8965A-193A-9487-4D61-FB34BACB7D3F}"/>
              </a:ext>
            </a:extLst>
          </p:cNvPr>
          <p:cNvSpPr txBox="1"/>
          <p:nvPr userDrawn="1"/>
        </p:nvSpPr>
        <p:spPr>
          <a:xfrm>
            <a:off x="7566991" y="54864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24A5C-18CC-2C80-A05D-068DFA08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0825" y="1339599"/>
            <a:ext cx="3703210" cy="123441"/>
          </a:xfrm>
        </p:spPr>
        <p:txBody>
          <a:bodyPr t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text here.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7CF97-FB15-08B9-38F2-54143B36EC9F}"/>
              </a:ext>
            </a:extLst>
          </p:cNvPr>
          <p:cNvSpPr txBox="1"/>
          <p:nvPr userDrawn="1"/>
        </p:nvSpPr>
        <p:spPr>
          <a:xfrm>
            <a:off x="5794408" y="42351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EAE2B97-0368-4D65-4F50-4F8C941B6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3663387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ADFCA-FDAA-F4EB-069D-7DFE93DC27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3663387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E2716-7E8C-1812-5F35-EE4406A05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6" name="Picture 5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08AD394-5FBF-3FD2-2A2B-FCF77768F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3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9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7CCF9-DED4-7F60-8C36-EE34081D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4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9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7CCF9-DED4-7F60-8C36-EE34081D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3CAE-A579-915E-02F9-1749D14EB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8229600" cy="3394472"/>
          </a:xfrm>
        </p:spPr>
        <p:txBody>
          <a:bodyPr/>
          <a:lstStyle>
            <a:lvl1pPr>
              <a:defRPr sz="2774">
                <a:solidFill>
                  <a:schemeClr val="tx2"/>
                </a:solidFill>
                <a:latin typeface="+mn-lt"/>
              </a:defRPr>
            </a:lvl1pPr>
            <a:lvl2pPr>
              <a:defRPr sz="2399">
                <a:solidFill>
                  <a:schemeClr val="tx2"/>
                </a:solidFill>
                <a:latin typeface="+mn-lt"/>
              </a:defRPr>
            </a:lvl2pPr>
            <a:lvl3pPr>
              <a:defRPr sz="2024">
                <a:solidFill>
                  <a:schemeClr val="tx2"/>
                </a:solidFill>
                <a:latin typeface="+mn-lt"/>
              </a:defRPr>
            </a:lvl3pPr>
            <a:lvl4pPr>
              <a:defRPr sz="1799">
                <a:solidFill>
                  <a:schemeClr val="tx2"/>
                </a:solidFill>
                <a:latin typeface="+mn-lt"/>
              </a:defRPr>
            </a:lvl4pPr>
            <a:lvl5pPr>
              <a:defRPr sz="1799">
                <a:solidFill>
                  <a:schemeClr val="tx2"/>
                </a:solidFill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50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15E13-F5E3-1B14-E7C2-31B8EC218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92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9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774">
                <a:solidFill>
                  <a:schemeClr val="tx2"/>
                </a:solidFill>
                <a:latin typeface="+mn-lt"/>
              </a:defRPr>
            </a:lvl1pPr>
            <a:lvl2pPr>
              <a:defRPr sz="2399">
                <a:solidFill>
                  <a:schemeClr val="tx2"/>
                </a:solidFill>
                <a:latin typeface="+mn-lt"/>
              </a:defRPr>
            </a:lvl2pPr>
            <a:lvl3pPr>
              <a:defRPr sz="2024">
                <a:solidFill>
                  <a:schemeClr val="tx2"/>
                </a:solidFill>
                <a:latin typeface="+mn-lt"/>
              </a:defRPr>
            </a:lvl3pPr>
            <a:lvl4pPr>
              <a:defRPr sz="1799">
                <a:solidFill>
                  <a:schemeClr val="tx2"/>
                </a:solidFill>
                <a:latin typeface="+mn-lt"/>
              </a:defRPr>
            </a:lvl4pPr>
            <a:lvl5pPr>
              <a:defRPr sz="1799">
                <a:solidFill>
                  <a:schemeClr val="tx2"/>
                </a:solidFill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774">
                <a:solidFill>
                  <a:schemeClr val="tx2"/>
                </a:solidFill>
                <a:latin typeface="+mn-lt"/>
              </a:defRPr>
            </a:lvl1pPr>
            <a:lvl2pPr>
              <a:defRPr sz="2399">
                <a:solidFill>
                  <a:schemeClr val="tx2"/>
                </a:solidFill>
                <a:latin typeface="+mn-lt"/>
              </a:defRPr>
            </a:lvl2pPr>
            <a:lvl3pPr>
              <a:defRPr sz="2024">
                <a:solidFill>
                  <a:schemeClr val="tx2"/>
                </a:solidFill>
                <a:latin typeface="+mn-lt"/>
              </a:defRPr>
            </a:lvl3pPr>
            <a:lvl4pPr>
              <a:defRPr sz="1799">
                <a:solidFill>
                  <a:schemeClr val="tx2"/>
                </a:solidFill>
                <a:latin typeface="+mn-lt"/>
              </a:defRPr>
            </a:lvl4pPr>
            <a:lvl5pPr>
              <a:defRPr sz="1799">
                <a:solidFill>
                  <a:schemeClr val="tx2"/>
                </a:solidFill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C1A0E6-E652-7B95-7AA9-F8F824488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9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9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3F5D31"/>
                </a:solidFill>
                <a:latin typeface="+mn-lt"/>
              </a:defRPr>
            </a:lvl1pPr>
            <a:lvl2pPr marL="457097" indent="0">
              <a:buNone/>
              <a:defRPr sz="2024" b="1"/>
            </a:lvl2pPr>
            <a:lvl3pPr marL="914194" indent="0">
              <a:buNone/>
              <a:defRPr sz="1799" b="1"/>
            </a:lvl3pPr>
            <a:lvl4pPr marL="1371291" indent="0">
              <a:buNone/>
              <a:defRPr sz="1574" b="1"/>
            </a:lvl4pPr>
            <a:lvl5pPr marL="1828388" indent="0">
              <a:buNone/>
              <a:defRPr sz="1574" b="1"/>
            </a:lvl5pPr>
            <a:lvl6pPr marL="2285486" indent="0">
              <a:buNone/>
              <a:defRPr sz="1574" b="1"/>
            </a:lvl6pPr>
            <a:lvl7pPr marL="2742583" indent="0">
              <a:buNone/>
              <a:defRPr sz="1574" b="1"/>
            </a:lvl7pPr>
            <a:lvl8pPr marL="3199679" indent="0">
              <a:buNone/>
              <a:defRPr sz="1574" b="1"/>
            </a:lvl8pPr>
            <a:lvl9pPr marL="3656777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399">
                <a:solidFill>
                  <a:schemeClr val="tx2"/>
                </a:solidFill>
                <a:latin typeface="+mn-lt"/>
              </a:defRPr>
            </a:lvl1pPr>
            <a:lvl2pPr>
              <a:defRPr sz="2024">
                <a:solidFill>
                  <a:schemeClr val="tx2"/>
                </a:solidFill>
                <a:latin typeface="+mn-lt"/>
              </a:defRPr>
            </a:lvl2pPr>
            <a:lvl3pPr>
              <a:defRPr sz="1799">
                <a:solidFill>
                  <a:schemeClr val="tx2"/>
                </a:solidFill>
                <a:latin typeface="+mn-lt"/>
              </a:defRPr>
            </a:lvl3pPr>
            <a:lvl4pPr>
              <a:defRPr sz="1574">
                <a:solidFill>
                  <a:schemeClr val="tx2"/>
                </a:solidFill>
                <a:latin typeface="+mn-lt"/>
              </a:defRPr>
            </a:lvl4pPr>
            <a:lvl5pPr>
              <a:defRPr sz="1574">
                <a:solidFill>
                  <a:schemeClr val="tx2"/>
                </a:solidFill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3F5D31"/>
                </a:solidFill>
                <a:latin typeface="+mn-lt"/>
              </a:defRPr>
            </a:lvl1pPr>
            <a:lvl2pPr marL="457097" indent="0">
              <a:buNone/>
              <a:defRPr sz="2024" b="1"/>
            </a:lvl2pPr>
            <a:lvl3pPr marL="914194" indent="0">
              <a:buNone/>
              <a:defRPr sz="1799" b="1"/>
            </a:lvl3pPr>
            <a:lvl4pPr marL="1371291" indent="0">
              <a:buNone/>
              <a:defRPr sz="1574" b="1"/>
            </a:lvl4pPr>
            <a:lvl5pPr marL="1828388" indent="0">
              <a:buNone/>
              <a:defRPr sz="1574" b="1"/>
            </a:lvl5pPr>
            <a:lvl6pPr marL="2285486" indent="0">
              <a:buNone/>
              <a:defRPr sz="1574" b="1"/>
            </a:lvl6pPr>
            <a:lvl7pPr marL="2742583" indent="0">
              <a:buNone/>
              <a:defRPr sz="1574" b="1"/>
            </a:lvl7pPr>
            <a:lvl8pPr marL="3199679" indent="0">
              <a:buNone/>
              <a:defRPr sz="1574" b="1"/>
            </a:lvl8pPr>
            <a:lvl9pPr marL="3656777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399">
                <a:solidFill>
                  <a:schemeClr val="tx2"/>
                </a:solidFill>
                <a:latin typeface="+mn-lt"/>
              </a:defRPr>
            </a:lvl1pPr>
            <a:lvl2pPr>
              <a:defRPr sz="2024">
                <a:solidFill>
                  <a:schemeClr val="tx2"/>
                </a:solidFill>
                <a:latin typeface="+mn-lt"/>
              </a:defRPr>
            </a:lvl2pPr>
            <a:lvl3pPr>
              <a:defRPr sz="1799">
                <a:solidFill>
                  <a:schemeClr val="tx2"/>
                </a:solidFill>
                <a:latin typeface="+mn-lt"/>
              </a:defRPr>
            </a:lvl3pPr>
            <a:lvl4pPr>
              <a:defRPr sz="1574">
                <a:solidFill>
                  <a:schemeClr val="tx2"/>
                </a:solidFill>
                <a:latin typeface="+mn-lt"/>
              </a:defRPr>
            </a:lvl4pPr>
            <a:lvl5pPr>
              <a:defRPr sz="1574">
                <a:solidFill>
                  <a:schemeClr val="tx2"/>
                </a:solidFill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2975FF-E8BF-18CD-1FC5-06B740D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8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24">
                <a:latin typeface="+mn-lt"/>
              </a:defRPr>
            </a:lvl1pPr>
            <a:lvl2pPr>
              <a:defRPr sz="2774">
                <a:latin typeface="+mn-lt"/>
              </a:defRPr>
            </a:lvl2pPr>
            <a:lvl3pPr>
              <a:defRPr sz="2399">
                <a:latin typeface="+mn-lt"/>
              </a:defRPr>
            </a:lvl3pPr>
            <a:lvl4pPr>
              <a:defRPr sz="2024">
                <a:latin typeface="+mn-lt"/>
              </a:defRPr>
            </a:lvl4pPr>
            <a:lvl5pPr>
              <a:defRPr sz="2024">
                <a:latin typeface="+mn-lt"/>
              </a:defRPr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97" indent="0">
              <a:buNone/>
              <a:defRPr sz="1199"/>
            </a:lvl2pPr>
            <a:lvl3pPr marL="914194" indent="0">
              <a:buNone/>
              <a:defRPr sz="974"/>
            </a:lvl3pPr>
            <a:lvl4pPr marL="1371291" indent="0">
              <a:buNone/>
              <a:defRPr sz="899"/>
            </a:lvl4pPr>
            <a:lvl5pPr marL="1828388" indent="0">
              <a:buNone/>
              <a:defRPr sz="899"/>
            </a:lvl5pPr>
            <a:lvl6pPr marL="2285486" indent="0">
              <a:buNone/>
              <a:defRPr sz="899"/>
            </a:lvl6pPr>
            <a:lvl7pPr marL="2742583" indent="0">
              <a:buNone/>
              <a:defRPr sz="899"/>
            </a:lvl7pPr>
            <a:lvl8pPr marL="3199679" indent="0">
              <a:buNone/>
              <a:defRPr sz="899"/>
            </a:lvl8pPr>
            <a:lvl9pPr marL="3656777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0974E-F13A-52E9-31A1-24C90FCB5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30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4" b="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774"/>
            </a:lvl2pPr>
            <a:lvl3pPr marL="914194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79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97" indent="0">
              <a:buNone/>
              <a:defRPr sz="1199"/>
            </a:lvl2pPr>
            <a:lvl3pPr marL="914194" indent="0">
              <a:buNone/>
              <a:defRPr sz="974"/>
            </a:lvl3pPr>
            <a:lvl4pPr marL="1371291" indent="0">
              <a:buNone/>
              <a:defRPr sz="899"/>
            </a:lvl4pPr>
            <a:lvl5pPr marL="1828388" indent="0">
              <a:buNone/>
              <a:defRPr sz="899"/>
            </a:lvl5pPr>
            <a:lvl6pPr marL="2285486" indent="0">
              <a:buNone/>
              <a:defRPr sz="899"/>
            </a:lvl6pPr>
            <a:lvl7pPr marL="2742583" indent="0">
              <a:buNone/>
              <a:defRPr sz="899"/>
            </a:lvl7pPr>
            <a:lvl8pPr marL="3199679" indent="0">
              <a:buNone/>
              <a:defRPr sz="899"/>
            </a:lvl8pPr>
            <a:lvl9pPr marL="3656777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FE9E8B-5ECC-20E1-9C46-1B7FC0550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9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9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AC6CAF-6DE0-FDF9-9528-B6BE67AF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E6DA8-F99F-38AF-3614-52E655046B73}"/>
              </a:ext>
            </a:extLst>
          </p:cNvPr>
          <p:cNvSpPr/>
          <p:nvPr userDrawn="1"/>
        </p:nvSpPr>
        <p:spPr>
          <a:xfrm>
            <a:off x="-21625" y="0"/>
            <a:ext cx="4593625" cy="5143500"/>
          </a:xfrm>
          <a:prstGeom prst="rect">
            <a:avLst/>
          </a:prstGeom>
          <a:gradFill>
            <a:gsLst>
              <a:gs pos="15995">
                <a:srgbClr val="8CB1D1"/>
              </a:gs>
              <a:gs pos="0">
                <a:srgbClr val="2B6FAB"/>
              </a:gs>
              <a:gs pos="0">
                <a:srgbClr val="2B6FAB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FR" sz="1400">
              <a:noFill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3663387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3663387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8965A-193A-9487-4D61-FB34BACB7D3F}"/>
              </a:ext>
            </a:extLst>
          </p:cNvPr>
          <p:cNvSpPr txBox="1"/>
          <p:nvPr userDrawn="1"/>
        </p:nvSpPr>
        <p:spPr>
          <a:xfrm>
            <a:off x="7566991" y="54864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24A5C-18CC-2C80-A05D-068DFA08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0825" y="1339599"/>
            <a:ext cx="3703210" cy="123441"/>
          </a:xfrm>
        </p:spPr>
        <p:txBody>
          <a:bodyPr t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text here.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7CF97-FB15-08B9-38F2-54143B36EC9F}"/>
              </a:ext>
            </a:extLst>
          </p:cNvPr>
          <p:cNvSpPr txBox="1"/>
          <p:nvPr userDrawn="1"/>
        </p:nvSpPr>
        <p:spPr>
          <a:xfrm>
            <a:off x="5794408" y="42351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12807-07BC-7A90-F55A-1B642D12391F}"/>
              </a:ext>
            </a:extLst>
          </p:cNvPr>
          <p:cNvSpPr txBox="1"/>
          <p:nvPr userDrawn="1"/>
        </p:nvSpPr>
        <p:spPr>
          <a:xfrm>
            <a:off x="10681855" y="127461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FR" sz="14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4FCE1-46F3-9D52-AD94-6B04ECA22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7" name="Picture 6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C555B3B8-13FC-4C49-9C41-CD1EC1559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dark blan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D2819-3183-5029-A627-D59AF4EB8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3" name="Picture 2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44D02104-6E06-3560-27B4-D9FAA8211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594264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652958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F44DD-7C9B-3F0B-F24F-A2F8249D22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5" name="Picture 4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B4D3DD08-6980-D9CF-C3BD-1A8866984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594264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652958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FD67-60C7-6D85-5729-08C7E4D39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52"/>
          <a:stretch/>
        </p:blipFill>
        <p:spPr>
          <a:xfrm>
            <a:off x="8477546" y="18441"/>
            <a:ext cx="567977" cy="456793"/>
          </a:xfrm>
          <a:prstGeom prst="rect">
            <a:avLst/>
          </a:prstGeom>
        </p:spPr>
      </p:pic>
      <p:pic>
        <p:nvPicPr>
          <p:cNvPr id="5" name="Picture 4" descr="A blue globe with white lines around it&#10;&#10;AI-generated content may be incorrect.">
            <a:extLst>
              <a:ext uri="{FF2B5EF4-FFF2-40B4-BE49-F238E27FC236}">
                <a16:creationId xmlns:a16="http://schemas.microsoft.com/office/drawing/2014/main" id="{63434D21-657E-92C1-98D5-FA50D5EA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32157"/>
            <a:ext cx="615141" cy="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435081"/>
            <a:ext cx="8069136" cy="26478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lvl="0" indent="0"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72134"/>
            <a:ext cx="8236324" cy="1059264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62673" y="4560148"/>
            <a:ext cx="1030852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9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01" r:id="rId2"/>
    <p:sldLayoutId id="2147484067" r:id="rId3"/>
    <p:sldLayoutId id="2147484044" r:id="rId4"/>
    <p:sldLayoutId id="2147484078" r:id="rId5"/>
    <p:sldLayoutId id="2147484079" r:id="rId6"/>
    <p:sldLayoutId id="2147484068" r:id="rId7"/>
    <p:sldLayoutId id="2147484069" r:id="rId8"/>
    <p:sldLayoutId id="2147484016" r:id="rId9"/>
    <p:sldLayoutId id="2147484080" r:id="rId10"/>
    <p:sldLayoutId id="2147484045" r:id="rId11"/>
    <p:sldLayoutId id="2147484054" r:id="rId12"/>
    <p:sldLayoutId id="2147484000" r:id="rId13"/>
    <p:sldLayoutId id="2147484081" r:id="rId14"/>
    <p:sldLayoutId id="2147484038" r:id="rId15"/>
    <p:sldLayoutId id="2147484084" r:id="rId16"/>
    <p:sldLayoutId id="2147484077" r:id="rId17"/>
    <p:sldLayoutId id="2147484062" r:id="rId18"/>
    <p:sldLayoutId id="2147483965" r:id="rId19"/>
    <p:sldLayoutId id="2147484035" r:id="rId20"/>
    <p:sldLayoutId id="2147484070" r:id="rId21"/>
    <p:sldLayoutId id="2147484051" r:id="rId22"/>
    <p:sldLayoutId id="2147484053" r:id="rId23"/>
    <p:sldLayoutId id="2147484052" r:id="rId24"/>
    <p:sldLayoutId id="2147484083" r:id="rId25"/>
    <p:sldLayoutId id="2147484042" r:id="rId26"/>
    <p:sldLayoutId id="2147484043" r:id="rId27"/>
    <p:sldLayoutId id="2147484085" r:id="rId28"/>
    <p:sldLayoutId id="2147484050" r:id="rId29"/>
    <p:sldLayoutId id="2147483967" r:id="rId30"/>
    <p:sldLayoutId id="2147483990" r:id="rId31"/>
    <p:sldLayoutId id="2147484058" r:id="rId32"/>
    <p:sldLayoutId id="2147484060" r:id="rId33"/>
    <p:sldLayoutId id="2147484046" r:id="rId34"/>
    <p:sldLayoutId id="2147484048" r:id="rId35"/>
    <p:sldLayoutId id="2147484064" r:id="rId36"/>
    <p:sldLayoutId id="2147484056" r:id="rId37"/>
    <p:sldLayoutId id="2147483986" r:id="rId38"/>
    <p:sldLayoutId id="2147484010" r:id="rId39"/>
    <p:sldLayoutId id="2147484059" r:id="rId40"/>
    <p:sldLayoutId id="2147484018" r:id="rId41"/>
    <p:sldLayoutId id="2147484082" r:id="rId42"/>
    <p:sldLayoutId id="2147484030" r:id="rId43"/>
    <p:sldLayoutId id="2147484061" r:id="rId44"/>
    <p:sldLayoutId id="2147484065" r:id="rId45"/>
    <p:sldLayoutId id="2147484003" r:id="rId46"/>
    <p:sldLayoutId id="2147484023" r:id="rId4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kern="0" spc="-100" baseline="0" dirty="0">
          <a:solidFill>
            <a:schemeClr val="accent3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2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indent="-150813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1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5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055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04850" indent="-111125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3084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76">
          <p15:clr>
            <a:srgbClr val="F26B43"/>
          </p15:clr>
        </p15:guide>
        <p15:guide id="10" orient="horz" pos="2964">
          <p15:clr>
            <a:srgbClr val="F26B43"/>
          </p15:clr>
        </p15:guide>
        <p15:guide id="11" orient="horz" pos="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/>
  <p:txStyles>
    <p:titleStyle>
      <a:lvl1pPr algn="l" defTabSz="457097" rtl="0" eaLnBrk="1" latinLnBrk="0" hangingPunct="1">
        <a:spcBef>
          <a:spcPct val="0"/>
        </a:spcBef>
        <a:buNone/>
        <a:defRPr sz="3299" kern="1200">
          <a:solidFill>
            <a:srgbClr val="3F5D31"/>
          </a:solidFill>
          <a:latin typeface="+mj-lt"/>
          <a:ea typeface="+mj-ea"/>
          <a:cs typeface="Arial"/>
        </a:defRPr>
      </a:lvl1pPr>
    </p:titleStyle>
    <p:bodyStyle>
      <a:lvl1pPr marL="342823" indent="-342823" algn="l" defTabSz="457097" rtl="0" eaLnBrk="1" latinLnBrk="0" hangingPunct="1">
        <a:spcBef>
          <a:spcPct val="20000"/>
        </a:spcBef>
        <a:buFont typeface="Arial"/>
        <a:buChar char="•"/>
        <a:defRPr sz="3224" kern="1200">
          <a:solidFill>
            <a:schemeClr val="tx2"/>
          </a:solidFill>
          <a:latin typeface="+mn-lt"/>
          <a:ea typeface="+mn-ea"/>
          <a:cs typeface="Arial"/>
        </a:defRPr>
      </a:lvl1pPr>
      <a:lvl2pPr marL="742783" indent="-285686" algn="l" defTabSz="457097" rtl="0" eaLnBrk="1" latinLnBrk="0" hangingPunct="1">
        <a:spcBef>
          <a:spcPct val="20000"/>
        </a:spcBef>
        <a:buFont typeface="Arial"/>
        <a:buChar char="–"/>
        <a:defRPr sz="2774" kern="1200">
          <a:solidFill>
            <a:schemeClr val="tx2"/>
          </a:solidFill>
          <a:latin typeface="+mn-lt"/>
          <a:ea typeface="+mn-ea"/>
          <a:cs typeface="Arial"/>
        </a:defRPr>
      </a:lvl2pPr>
      <a:lvl3pPr marL="1142743" indent="-228549" algn="l" defTabSz="457097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2"/>
          </a:solidFill>
          <a:latin typeface="+mn-lt"/>
          <a:ea typeface="+mn-ea"/>
          <a:cs typeface="Arial"/>
        </a:defRPr>
      </a:lvl3pPr>
      <a:lvl4pPr marL="1599840" indent="-228549" algn="l" defTabSz="457097" rtl="0" eaLnBrk="1" latinLnBrk="0" hangingPunct="1">
        <a:spcBef>
          <a:spcPct val="20000"/>
        </a:spcBef>
        <a:buFont typeface="Arial"/>
        <a:buChar char="–"/>
        <a:defRPr sz="2024" kern="1200">
          <a:solidFill>
            <a:schemeClr val="tx2"/>
          </a:solidFill>
          <a:latin typeface="+mn-lt"/>
          <a:ea typeface="+mn-ea"/>
          <a:cs typeface="Arial"/>
        </a:defRPr>
      </a:lvl4pPr>
      <a:lvl5pPr marL="2056937" indent="-228549" algn="l" defTabSz="457097" rtl="0" eaLnBrk="1" latinLnBrk="0" hangingPunct="1">
        <a:spcBef>
          <a:spcPct val="20000"/>
        </a:spcBef>
        <a:buFont typeface="Arial"/>
        <a:buChar char="»"/>
        <a:defRPr sz="2024" kern="1200">
          <a:solidFill>
            <a:schemeClr val="tx2"/>
          </a:solidFill>
          <a:latin typeface="+mn-lt"/>
          <a:ea typeface="+mn-ea"/>
          <a:cs typeface="Arial"/>
        </a:defRPr>
      </a:lvl5pPr>
      <a:lvl6pPr marL="2514034" indent="-228549" algn="l" defTabSz="457097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1" indent="-228549" algn="l" defTabSz="457097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8" indent="-228549" algn="l" defTabSz="457097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5" indent="-228549" algn="l" defTabSz="457097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9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incose.org/iw2026/when---where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incose.org/docs/default-source/about/stevens-doctoral-award-recommendation.doc?sfvrsn=92c6bfc6_6" TargetMode="External"/><Relationship Id="rId5" Type="http://schemas.openxmlformats.org/officeDocument/2006/relationships/hyperlink" Target="https://www.incose.org/docs/default-source/about/stevens-doctoral-award-application.doc?sfvrsn=90c6bfc6_4" TargetMode="External"/><Relationship Id="rId4" Type="http://schemas.openxmlformats.org/officeDocument/2006/relationships/hyperlink" Target="mailto:Foundation@incose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sz="quarter" idx="11"/>
          </p:nvPr>
        </p:nvSpPr>
        <p:spPr>
          <a:xfrm>
            <a:off x="365426" y="505209"/>
            <a:ext cx="8317348" cy="12573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algn="ctr">
              <a:lnSpc>
                <a:spcPct val="11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500" b="0" kern="1200" spc="0" dirty="0">
                <a:solidFill>
                  <a:srgbClr val="006600"/>
                </a:solidFill>
                <a:latin typeface="Arial"/>
                <a:ea typeface="+mj-ea"/>
                <a:cs typeface="Arial"/>
              </a:rPr>
              <a:t>Call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sz="3500" b="0" kern="1200" spc="0" dirty="0">
                <a:solidFill>
                  <a:srgbClr val="006600"/>
                </a:solidFill>
                <a:latin typeface="Arial"/>
                <a:ea typeface="+mj-ea"/>
                <a:cs typeface="Arial"/>
              </a:rPr>
              <a:t>for Doctoral Award Applications:  </a:t>
            </a:r>
          </a:p>
          <a:p>
            <a:pPr algn="ctr">
              <a:lnSpc>
                <a:spcPct val="80000"/>
              </a:lnSpc>
            </a:pPr>
            <a:r>
              <a:rPr lang="en-US" sz="3200" b="0" kern="1200" spc="0" dirty="0">
                <a:solidFill>
                  <a:srgbClr val="006600"/>
                </a:solidFill>
                <a:latin typeface="Arial"/>
                <a:ea typeface="+mj-ea"/>
                <a:cs typeface="Arial"/>
              </a:rPr>
              <a:t>INCOSE Foundation/Stevens Institute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4729" y="1645778"/>
            <a:ext cx="7838045" cy="60819"/>
          </a:xfrm>
          <a:prstGeom prst="rect">
            <a:avLst/>
          </a:prstGeom>
          <a:solidFill>
            <a:srgbClr val="C0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GB" sz="1400">
              <a:solidFill>
                <a:srgbClr val="EDBD97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1E4FBAB-23A4-AF9E-4AF1-94C47498DFB0}"/>
              </a:ext>
            </a:extLst>
          </p:cNvPr>
          <p:cNvSpPr txBox="1">
            <a:spLocks/>
          </p:cNvSpPr>
          <p:nvPr/>
        </p:nvSpPr>
        <p:spPr>
          <a:xfrm>
            <a:off x="557348" y="1741599"/>
            <a:ext cx="5782492" cy="2987152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3698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3198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399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2399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0" indent="-227013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E2434"/>
                </a:solidFill>
              </a:rPr>
              <a:t>All universities welcome! Deadline 9-01-2025, for Doctoral Research that will advance the state of knowledge in systems engineering and integration</a:t>
            </a:r>
            <a:r>
              <a:rPr lang="en-US" sz="2000" dirty="0">
                <a:solidFill>
                  <a:srgbClr val="0E2434"/>
                </a:solidFill>
              </a:rPr>
              <a:t>.</a:t>
            </a:r>
          </a:p>
          <a:p>
            <a:pPr marL="339725" indent="-227013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E2434"/>
                </a:solidFill>
              </a:rPr>
              <a:t>$5K cash, plaque and formal recognition at Feb. 2026 </a:t>
            </a:r>
            <a:r>
              <a:rPr lang="en-US" sz="1800" u="sng" dirty="0">
                <a:hlinkClick r:id="rId3"/>
              </a:rPr>
              <a:t>Annual INCOSE IW, Torrance, CA</a:t>
            </a:r>
            <a:r>
              <a:rPr lang="en-US" sz="1800" dirty="0"/>
              <a:t>.  </a:t>
            </a:r>
            <a:endParaRPr lang="en-US" sz="1600" dirty="0"/>
          </a:p>
          <a:p>
            <a:pPr marL="339725" indent="-2270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Email completed forms to </a:t>
            </a:r>
            <a:r>
              <a:rPr lang="en-US" sz="1800" dirty="0">
                <a:hlinkClick r:id="rId4"/>
              </a:rPr>
              <a:t>Foundation@incose.net</a:t>
            </a:r>
            <a:endParaRPr lang="en-US" sz="1800" dirty="0"/>
          </a:p>
          <a:p>
            <a:pPr marL="339725" indent="-227013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Apply today!  Required forms:</a:t>
            </a:r>
            <a:endParaRPr lang="en-US" sz="1800" dirty="0">
              <a:solidFill>
                <a:schemeClr val="tx1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r>
              <a:rPr lang="en-US" sz="1600" u="sng" dirty="0">
                <a:hlinkClick r:id="rId5"/>
              </a:rPr>
              <a:t>Stevens Doctoral Award Application</a:t>
            </a:r>
            <a:endParaRPr lang="en-US" sz="1600" dirty="0"/>
          </a:p>
          <a:p>
            <a:pPr lvl="1"/>
            <a:r>
              <a:rPr lang="en-US" sz="1600" u="sng" dirty="0">
                <a:hlinkClick r:id="rId6"/>
              </a:rPr>
              <a:t>Stevens Doctoral Award Recommendation</a:t>
            </a:r>
            <a:endParaRPr lang="en-US" sz="1600" dirty="0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3C565A74-C20C-27DE-2474-2275A858E9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9365" y="64770"/>
            <a:ext cx="2145269" cy="761620"/>
          </a:xfrm>
          <a:prstGeom prst="rect">
            <a:avLst/>
          </a:prstGeom>
        </p:spPr>
      </p:pic>
      <p:pic>
        <p:nvPicPr>
          <p:cNvPr id="9" name="Picture 8" descr="A qr code with a globe&#10;&#10;AI-generated content may be incorrect.">
            <a:extLst>
              <a:ext uri="{FF2B5EF4-FFF2-40B4-BE49-F238E27FC236}">
                <a16:creationId xmlns:a16="http://schemas.microsoft.com/office/drawing/2014/main" id="{DD241F17-8E4F-7BD6-4799-583DADCB50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630" y="1802562"/>
            <a:ext cx="2837646" cy="27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5794"/>
      </p:ext>
    </p:extLst>
  </p:cSld>
  <p:clrMapOvr>
    <a:masterClrMapping/>
  </p:clrMapOvr>
</p:sld>
</file>

<file path=ppt/theme/theme1.xml><?xml version="1.0" encoding="utf-8"?>
<a:theme xmlns:a="http://schemas.openxmlformats.org/drawingml/2006/main" name="INCOSE Template 2024">
  <a:themeElements>
    <a:clrScheme name="INCOS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6FAB"/>
      </a:accent1>
      <a:accent2>
        <a:srgbClr val="EE5B20"/>
      </a:accent2>
      <a:accent3>
        <a:srgbClr val="A5A5A5"/>
      </a:accent3>
      <a:accent4>
        <a:srgbClr val="FFC90E"/>
      </a:accent4>
      <a:accent5>
        <a:srgbClr val="61A1D7"/>
      </a:accent5>
      <a:accent6>
        <a:srgbClr val="417F65"/>
      </a:accent6>
      <a:hlink>
        <a:srgbClr val="2B6FAB"/>
      </a:hlink>
      <a:folHlink>
        <a:srgbClr val="EE5B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sz="1400" dirty="0" smtClean="0">
            <a:solidFill>
              <a:schemeClr val="bg1"/>
            </a:soli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spcBef>
            <a:spcPts val="750"/>
          </a:spcBef>
          <a:buClr>
            <a:schemeClr val="accent2"/>
          </a:buClr>
          <a:buSzPct val="100000"/>
          <a:defRPr sz="14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2.xml><?xml version="1.0" encoding="utf-8"?>
<a:theme xmlns:a="http://schemas.openxmlformats.org/drawingml/2006/main" name="IS2024 Slide Light">
  <a:themeElements>
    <a:clrScheme name="INCOSE">
      <a:dk1>
        <a:srgbClr val="2B70AC"/>
      </a:dk1>
      <a:lt1>
        <a:srgbClr val="FFFFFF"/>
      </a:lt1>
      <a:dk2>
        <a:srgbClr val="0E2434"/>
      </a:dk2>
      <a:lt2>
        <a:srgbClr val="FECB38"/>
      </a:lt2>
      <a:accent1>
        <a:srgbClr val="799056"/>
      </a:accent1>
      <a:accent2>
        <a:srgbClr val="E65341"/>
      </a:accent2>
      <a:accent3>
        <a:srgbClr val="4B80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INCOSE LA SD Joint Technical Conference Template" id="{DCC3D111-BD2E-4C04-80DE-A6598376EEF7}" vid="{198E65ED-AE32-473B-B736-CA84CD605E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e6ca0b-c4b6-442a-8136-0810ddef1ea5" xsi:nil="true"/>
    <lcf76f155ced4ddcb4097134ff3c332f xmlns="c326c758-1c37-4ea1-8e3f-2b47b57f4e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331E02EE2E30438AB3DBB24381C83E" ma:contentTypeVersion="12" ma:contentTypeDescription="Create a new document." ma:contentTypeScope="" ma:versionID="5e0865879534a2f709c279e237e298af">
  <xsd:schema xmlns:xsd="http://www.w3.org/2001/XMLSchema" xmlns:xs="http://www.w3.org/2001/XMLSchema" xmlns:p="http://schemas.microsoft.com/office/2006/metadata/properties" xmlns:ns2="c326c758-1c37-4ea1-8e3f-2b47b57f4e88" xmlns:ns3="51e6ca0b-c4b6-442a-8136-0810ddef1ea5" targetNamespace="http://schemas.microsoft.com/office/2006/metadata/properties" ma:root="true" ma:fieldsID="b1fef6eb457f3d5e3cda38b9de086999" ns2:_="" ns3:_="">
    <xsd:import namespace="c326c758-1c37-4ea1-8e3f-2b47b57f4e88"/>
    <xsd:import namespace="51e6ca0b-c4b6-442a-8136-0810ddef1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6c758-1c37-4ea1-8e3f-2b47b57f4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6ca0b-c4b6-442a-8136-0810ddef1e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82e5b1-03da-4738-90c0-987e16353cec}" ma:internalName="TaxCatchAll" ma:showField="CatchAllData" ma:web="51e6ca0b-c4b6-442a-8136-0810ddef1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74DEA9-D70C-4D76-8253-0021E0525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51A2D2-DAB1-42F6-BF0C-260AF2394DD4}">
  <ds:schemaRefs>
    <ds:schemaRef ds:uri="http://www.w3.org/XML/1998/namespace"/>
    <ds:schemaRef ds:uri="http://purl.org/dc/dcmitype/"/>
    <ds:schemaRef ds:uri="51e6ca0b-c4b6-442a-8136-0810ddef1e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326c758-1c37-4ea1-8e3f-2b47b57f4e88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B351A0-BE53-4727-B6C6-BC6377DC3465}">
  <ds:schemaRefs>
    <ds:schemaRef ds:uri="51e6ca0b-c4b6-442a-8136-0810ddef1ea5"/>
    <ds:schemaRef ds:uri="c326c758-1c37-4ea1-8e3f-2b47b57f4e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79</Words>
  <Application>Microsoft Office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Segoe UI Black</vt:lpstr>
      <vt:lpstr>Times New Roman</vt:lpstr>
      <vt:lpstr>Wingdings</vt:lpstr>
      <vt:lpstr>INCOSE Template 2024</vt:lpstr>
      <vt:lpstr>IS2024 Slide Light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Dorthy</dc:creator>
  <cp:lastModifiedBy>Dorothy Benveniste</cp:lastModifiedBy>
  <cp:revision>8</cp:revision>
  <cp:lastPrinted>2022-11-04T21:20:16Z</cp:lastPrinted>
  <dcterms:created xsi:type="dcterms:W3CDTF">2016-02-04T17:41:01Z</dcterms:created>
  <dcterms:modified xsi:type="dcterms:W3CDTF">2025-07-14T23:41:16Z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0x010100E3331E02EE2E30438AB3DBB24381C83E</vt:lpwstr>
  </property>
  <property fmtid="{D5CDD505-2E9C-101B-9397-08002B2CF9AE}" pid="3" name="MediaServiceImageTags">
    <vt:lpwstr/>
  </property>
</Properties>
</file>