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23"/>
  </p:notesMasterIdLst>
  <p:handoutMasterIdLst>
    <p:handoutMasterId r:id="rId24"/>
  </p:handoutMasterIdLst>
  <p:sldIdLst>
    <p:sldId id="256" r:id="rId6"/>
    <p:sldId id="333" r:id="rId7"/>
    <p:sldId id="692" r:id="rId8"/>
    <p:sldId id="315" r:id="rId9"/>
    <p:sldId id="693" r:id="rId10"/>
    <p:sldId id="694" r:id="rId11"/>
    <p:sldId id="265" r:id="rId12"/>
    <p:sldId id="316" r:id="rId13"/>
    <p:sldId id="317" r:id="rId14"/>
    <p:sldId id="289" r:id="rId15"/>
    <p:sldId id="338" r:id="rId16"/>
    <p:sldId id="705" r:id="rId17"/>
    <p:sldId id="268" r:id="rId18"/>
    <p:sldId id="319" r:id="rId19"/>
    <p:sldId id="700" r:id="rId20"/>
    <p:sldId id="699" r:id="rId21"/>
    <p:sldId id="259" r:id="rId22"/>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E"/>
    <a:srgbClr val="999999"/>
    <a:srgbClr val="33CC33"/>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CCCF8-F28F-4BF7-92F5-B194912A5D74}" v="8" dt="2021-02-09T00:23:27.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00" autoAdjust="0"/>
  </p:normalViewPr>
  <p:slideViewPr>
    <p:cSldViewPr snapToGrid="0">
      <p:cViewPr varScale="1">
        <p:scale>
          <a:sx n="100" d="100"/>
          <a:sy n="100" d="100"/>
        </p:scale>
        <p:origin x="102" y="498"/>
      </p:cViewPr>
      <p:guideLst>
        <p:guide orient="horz" pos="2160"/>
        <p:guide pos="384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Hoffman" userId="045e4942-485a-4aa4-9ab9-dc2f5db9622b" providerId="ADAL" clId="{E985115F-F99B-4DA0-84B2-C5874F4CADA7}"/>
    <pc:docChg chg="custSel delSld modSld sldOrd delSection modSection">
      <pc:chgData name="Christopher Hoffman" userId="045e4942-485a-4aa4-9ab9-dc2f5db9622b" providerId="ADAL" clId="{E985115F-F99B-4DA0-84B2-C5874F4CADA7}" dt="2021-02-09T00:24:10.925" v="318" actId="20577"/>
      <pc:docMkLst>
        <pc:docMk/>
      </pc:docMkLst>
      <pc:sldChg chg="modSp">
        <pc:chgData name="Christopher Hoffman" userId="045e4942-485a-4aa4-9ab9-dc2f5db9622b" providerId="ADAL" clId="{E985115F-F99B-4DA0-84B2-C5874F4CADA7}" dt="2021-02-09T00:14:08.960" v="13" actId="20577"/>
        <pc:sldMkLst>
          <pc:docMk/>
          <pc:sldMk cId="1634269493" sldId="256"/>
        </pc:sldMkLst>
        <pc:spChg chg="mod">
          <ac:chgData name="Christopher Hoffman" userId="045e4942-485a-4aa4-9ab9-dc2f5db9622b" providerId="ADAL" clId="{E985115F-F99B-4DA0-84B2-C5874F4CADA7}" dt="2021-02-09T00:14:08.960" v="13" actId="20577"/>
          <ac:spMkLst>
            <pc:docMk/>
            <pc:sldMk cId="1634269493" sldId="256"/>
            <ac:spMk id="4" creationId="{00000000-0000-0000-0000-000000000000}"/>
          </ac:spMkLst>
        </pc:spChg>
      </pc:sldChg>
      <pc:sldChg chg="ord">
        <pc:chgData name="Christopher Hoffman" userId="045e4942-485a-4aa4-9ab9-dc2f5db9622b" providerId="ADAL" clId="{E985115F-F99B-4DA0-84B2-C5874F4CADA7}" dt="2021-02-09T00:22:42.168" v="265"/>
        <pc:sldMkLst>
          <pc:docMk/>
          <pc:sldMk cId="0" sldId="268"/>
        </pc:sldMkLst>
      </pc:sldChg>
      <pc:sldChg chg="ord">
        <pc:chgData name="Christopher Hoffman" userId="045e4942-485a-4aa4-9ab9-dc2f5db9622b" providerId="ADAL" clId="{E985115F-F99B-4DA0-84B2-C5874F4CADA7}" dt="2021-02-09T00:17:42.602" v="30"/>
        <pc:sldMkLst>
          <pc:docMk/>
          <pc:sldMk cId="1051949035" sldId="289"/>
        </pc:sldMkLst>
      </pc:sldChg>
      <pc:sldChg chg="del">
        <pc:chgData name="Christopher Hoffman" userId="045e4942-485a-4aa4-9ab9-dc2f5db9622b" providerId="ADAL" clId="{E985115F-F99B-4DA0-84B2-C5874F4CADA7}" dt="2021-02-09T00:15:13.948" v="24" actId="2696"/>
        <pc:sldMkLst>
          <pc:docMk/>
          <pc:sldMk cId="1392268999" sldId="308"/>
        </pc:sldMkLst>
      </pc:sldChg>
      <pc:sldChg chg="ord">
        <pc:chgData name="Christopher Hoffman" userId="045e4942-485a-4aa4-9ab9-dc2f5db9622b" providerId="ADAL" clId="{E985115F-F99B-4DA0-84B2-C5874F4CADA7}" dt="2021-02-09T00:17:12.290" v="28"/>
        <pc:sldMkLst>
          <pc:docMk/>
          <pc:sldMk cId="2778563454" sldId="315"/>
        </pc:sldMkLst>
      </pc:sldChg>
      <pc:sldChg chg="ord">
        <pc:chgData name="Christopher Hoffman" userId="045e4942-485a-4aa4-9ab9-dc2f5db9622b" providerId="ADAL" clId="{E985115F-F99B-4DA0-84B2-C5874F4CADA7}" dt="2021-02-09T00:17:36.273" v="29"/>
        <pc:sldMkLst>
          <pc:docMk/>
          <pc:sldMk cId="3932411982" sldId="317"/>
        </pc:sldMkLst>
      </pc:sldChg>
      <pc:sldChg chg="addSp modSp ord">
        <pc:chgData name="Christopher Hoffman" userId="045e4942-485a-4aa4-9ab9-dc2f5db9622b" providerId="ADAL" clId="{E985115F-F99B-4DA0-84B2-C5874F4CADA7}" dt="2021-02-09T00:22:42.168" v="265"/>
        <pc:sldMkLst>
          <pc:docMk/>
          <pc:sldMk cId="2888594586" sldId="319"/>
        </pc:sldMkLst>
        <pc:spChg chg="add mod">
          <ac:chgData name="Christopher Hoffman" userId="045e4942-485a-4aa4-9ab9-dc2f5db9622b" providerId="ADAL" clId="{E985115F-F99B-4DA0-84B2-C5874F4CADA7}" dt="2021-02-09T00:21:34.349" v="247" actId="20577"/>
          <ac:spMkLst>
            <pc:docMk/>
            <pc:sldMk cId="2888594586" sldId="319"/>
            <ac:spMk id="9" creationId="{B77C49B1-D05A-4AC3-817C-786ADD7476C6}"/>
          </ac:spMkLst>
        </pc:spChg>
      </pc:sldChg>
      <pc:sldChg chg="del">
        <pc:chgData name="Christopher Hoffman" userId="045e4942-485a-4aa4-9ab9-dc2f5db9622b" providerId="ADAL" clId="{E985115F-F99B-4DA0-84B2-C5874F4CADA7}" dt="2021-02-09T00:15:13.933" v="23" actId="2696"/>
        <pc:sldMkLst>
          <pc:docMk/>
          <pc:sldMk cId="3608590436" sldId="332"/>
        </pc:sldMkLst>
      </pc:sldChg>
      <pc:sldChg chg="modSp">
        <pc:chgData name="Christopher Hoffman" userId="045e4942-485a-4aa4-9ab9-dc2f5db9622b" providerId="ADAL" clId="{E985115F-F99B-4DA0-84B2-C5874F4CADA7}" dt="2021-02-09T00:24:10.925" v="318" actId="20577"/>
        <pc:sldMkLst>
          <pc:docMk/>
          <pc:sldMk cId="1961511658" sldId="333"/>
        </pc:sldMkLst>
        <pc:spChg chg="mod">
          <ac:chgData name="Christopher Hoffman" userId="045e4942-485a-4aa4-9ab9-dc2f5db9622b" providerId="ADAL" clId="{E985115F-F99B-4DA0-84B2-C5874F4CADA7}" dt="2021-02-09T00:23:35.072" v="296" actId="20577"/>
          <ac:spMkLst>
            <pc:docMk/>
            <pc:sldMk cId="1961511658" sldId="333"/>
            <ac:spMk id="16" creationId="{20FCF5D5-E481-4669-A9FF-4960C50FAE37}"/>
          </ac:spMkLst>
        </pc:spChg>
        <pc:spChg chg="mod">
          <ac:chgData name="Christopher Hoffman" userId="045e4942-485a-4aa4-9ab9-dc2f5db9622b" providerId="ADAL" clId="{E985115F-F99B-4DA0-84B2-C5874F4CADA7}" dt="2021-02-09T00:23:09.416" v="281" actId="20577"/>
          <ac:spMkLst>
            <pc:docMk/>
            <pc:sldMk cId="1961511658" sldId="333"/>
            <ac:spMk id="17" creationId="{584FB2A3-39A2-4EA5-B493-4C058D3ED126}"/>
          </ac:spMkLst>
        </pc:spChg>
        <pc:spChg chg="mod">
          <ac:chgData name="Christopher Hoffman" userId="045e4942-485a-4aa4-9ab9-dc2f5db9622b" providerId="ADAL" clId="{E985115F-F99B-4DA0-84B2-C5874F4CADA7}" dt="2021-02-09T00:23:56.488" v="315" actId="20577"/>
          <ac:spMkLst>
            <pc:docMk/>
            <pc:sldMk cId="1961511658" sldId="333"/>
            <ac:spMk id="19" creationId="{5DE7C382-79A1-43AF-9777-D749A0865643}"/>
          </ac:spMkLst>
        </pc:spChg>
        <pc:spChg chg="mod">
          <ac:chgData name="Christopher Hoffman" userId="045e4942-485a-4aa4-9ab9-dc2f5db9622b" providerId="ADAL" clId="{E985115F-F99B-4DA0-84B2-C5874F4CADA7}" dt="2021-02-09T00:24:10.925" v="318" actId="20577"/>
          <ac:spMkLst>
            <pc:docMk/>
            <pc:sldMk cId="1961511658" sldId="333"/>
            <ac:spMk id="20" creationId="{57E8DC27-F55A-4802-97AF-CC90DBA8DE33}"/>
          </ac:spMkLst>
        </pc:spChg>
      </pc:sldChg>
      <pc:sldChg chg="del">
        <pc:chgData name="Christopher Hoffman" userId="045e4942-485a-4aa4-9ab9-dc2f5db9622b" providerId="ADAL" clId="{E985115F-F99B-4DA0-84B2-C5874F4CADA7}" dt="2021-02-09T00:15:13.845" v="18" actId="2696"/>
        <pc:sldMkLst>
          <pc:docMk/>
          <pc:sldMk cId="2899404839" sldId="334"/>
        </pc:sldMkLst>
      </pc:sldChg>
      <pc:sldChg chg="del">
        <pc:chgData name="Christopher Hoffman" userId="045e4942-485a-4aa4-9ab9-dc2f5db9622b" providerId="ADAL" clId="{E985115F-F99B-4DA0-84B2-C5874F4CADA7}" dt="2021-02-09T00:15:13.877" v="19" actId="2696"/>
        <pc:sldMkLst>
          <pc:docMk/>
          <pc:sldMk cId="3573138021" sldId="335"/>
        </pc:sldMkLst>
      </pc:sldChg>
      <pc:sldChg chg="del">
        <pc:chgData name="Christopher Hoffman" userId="045e4942-485a-4aa4-9ab9-dc2f5db9622b" providerId="ADAL" clId="{E985115F-F99B-4DA0-84B2-C5874F4CADA7}" dt="2021-02-09T00:15:13.906" v="21" actId="2696"/>
        <pc:sldMkLst>
          <pc:docMk/>
          <pc:sldMk cId="4032832128" sldId="336"/>
        </pc:sldMkLst>
      </pc:sldChg>
      <pc:sldChg chg="del">
        <pc:chgData name="Christopher Hoffman" userId="045e4942-485a-4aa4-9ab9-dc2f5db9622b" providerId="ADAL" clId="{E985115F-F99B-4DA0-84B2-C5874F4CADA7}" dt="2021-02-09T00:15:27.420" v="26" actId="2696"/>
        <pc:sldMkLst>
          <pc:docMk/>
          <pc:sldMk cId="1864712031" sldId="337"/>
        </pc:sldMkLst>
      </pc:sldChg>
      <pc:sldChg chg="modSp">
        <pc:chgData name="Christopher Hoffman" userId="045e4942-485a-4aa4-9ab9-dc2f5db9622b" providerId="ADAL" clId="{E985115F-F99B-4DA0-84B2-C5874F4CADA7}" dt="2021-02-09T00:22:25.760" v="264" actId="20577"/>
        <pc:sldMkLst>
          <pc:docMk/>
          <pc:sldMk cId="1064779804" sldId="338"/>
        </pc:sldMkLst>
        <pc:spChg chg="mod">
          <ac:chgData name="Christopher Hoffman" userId="045e4942-485a-4aa4-9ab9-dc2f5db9622b" providerId="ADAL" clId="{E985115F-F99B-4DA0-84B2-C5874F4CADA7}" dt="2021-02-09T00:22:25.760" v="264" actId="20577"/>
          <ac:spMkLst>
            <pc:docMk/>
            <pc:sldMk cId="1064779804" sldId="338"/>
            <ac:spMk id="2" creationId="{8154185F-B8CF-408F-9723-08E8BFBDAAB2}"/>
          </ac:spMkLst>
        </pc:spChg>
      </pc:sldChg>
      <pc:sldChg chg="ord">
        <pc:chgData name="Christopher Hoffman" userId="045e4942-485a-4aa4-9ab9-dc2f5db9622b" providerId="ADAL" clId="{E985115F-F99B-4DA0-84B2-C5874F4CADA7}" dt="2021-02-09T00:17:01.146" v="27"/>
        <pc:sldMkLst>
          <pc:docMk/>
          <pc:sldMk cId="2190313691" sldId="692"/>
        </pc:sldMkLst>
      </pc:sldChg>
      <pc:sldChg chg="ord">
        <pc:chgData name="Christopher Hoffman" userId="045e4942-485a-4aa4-9ab9-dc2f5db9622b" providerId="ADAL" clId="{E985115F-F99B-4DA0-84B2-C5874F4CADA7}" dt="2021-02-09T00:17:01.146" v="27"/>
        <pc:sldMkLst>
          <pc:docMk/>
          <pc:sldMk cId="401735416" sldId="693"/>
        </pc:sldMkLst>
      </pc:sldChg>
      <pc:sldChg chg="ord">
        <pc:chgData name="Christopher Hoffman" userId="045e4942-485a-4aa4-9ab9-dc2f5db9622b" providerId="ADAL" clId="{E985115F-F99B-4DA0-84B2-C5874F4CADA7}" dt="2021-02-09T00:17:01.146" v="27"/>
        <pc:sldMkLst>
          <pc:docMk/>
          <pc:sldMk cId="1581335429" sldId="694"/>
        </pc:sldMkLst>
      </pc:sldChg>
      <pc:sldChg chg="modSp">
        <pc:chgData name="Christopher Hoffman" userId="045e4942-485a-4aa4-9ab9-dc2f5db9622b" providerId="ADAL" clId="{E985115F-F99B-4DA0-84B2-C5874F4CADA7}" dt="2021-02-09T00:19:07.071" v="65" actId="1076"/>
        <pc:sldMkLst>
          <pc:docMk/>
          <pc:sldMk cId="2165209174" sldId="700"/>
        </pc:sldMkLst>
        <pc:spChg chg="mod">
          <ac:chgData name="Christopher Hoffman" userId="045e4942-485a-4aa4-9ab9-dc2f5db9622b" providerId="ADAL" clId="{E985115F-F99B-4DA0-84B2-C5874F4CADA7}" dt="2021-02-09T00:19:07.071" v="65" actId="1076"/>
          <ac:spMkLst>
            <pc:docMk/>
            <pc:sldMk cId="2165209174" sldId="700"/>
            <ac:spMk id="4" creationId="{9301F463-2213-4194-B1BB-15F1AE6481A2}"/>
          </ac:spMkLst>
        </pc:spChg>
      </pc:sldChg>
      <pc:sldChg chg="del">
        <pc:chgData name="Christopher Hoffman" userId="045e4942-485a-4aa4-9ab9-dc2f5db9622b" providerId="ADAL" clId="{E985115F-F99B-4DA0-84B2-C5874F4CADA7}" dt="2021-02-09T00:15:13.917" v="22" actId="2696"/>
        <pc:sldMkLst>
          <pc:docMk/>
          <pc:sldMk cId="2587411115" sldId="702"/>
        </pc:sldMkLst>
      </pc:sldChg>
      <pc:sldChg chg="del">
        <pc:chgData name="Christopher Hoffman" userId="045e4942-485a-4aa4-9ab9-dc2f5db9622b" providerId="ADAL" clId="{E985115F-F99B-4DA0-84B2-C5874F4CADA7}" dt="2021-02-09T00:15:13.892" v="20" actId="2696"/>
        <pc:sldMkLst>
          <pc:docMk/>
          <pc:sldMk cId="2749271710" sldId="703"/>
        </pc:sldMkLst>
      </pc:sldChg>
      <pc:sldChg chg="del">
        <pc:chgData name="Christopher Hoffman" userId="045e4942-485a-4aa4-9ab9-dc2f5db9622b" providerId="ADAL" clId="{E985115F-F99B-4DA0-84B2-C5874F4CADA7}" dt="2021-02-09T00:15:13.835" v="17" actId="2696"/>
        <pc:sldMkLst>
          <pc:docMk/>
          <pc:sldMk cId="2035565071" sldId="704"/>
        </pc:sldMkLst>
      </pc:sldChg>
      <pc:sldChg chg="del">
        <pc:chgData name="Christopher Hoffman" userId="045e4942-485a-4aa4-9ab9-dc2f5db9622b" providerId="ADAL" clId="{E985115F-F99B-4DA0-84B2-C5874F4CADA7}" dt="2021-02-09T00:14:51.888" v="16" actId="2696"/>
        <pc:sldMkLst>
          <pc:docMk/>
          <pc:sldMk cId="248346661" sldId="706"/>
        </pc:sldMkLst>
      </pc:sldChg>
      <pc:sldChg chg="del">
        <pc:chgData name="Christopher Hoffman" userId="045e4942-485a-4aa4-9ab9-dc2f5db9622b" providerId="ADAL" clId="{E985115F-F99B-4DA0-84B2-C5874F4CADA7}" dt="2021-02-09T00:14:48.474" v="15" actId="2696"/>
        <pc:sldMkLst>
          <pc:docMk/>
          <pc:sldMk cId="3367084246" sldId="7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t>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t>2/8/2021</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B85D96-4FDB-7148-B18B-46402D7060DF}" type="slidenum">
              <a:rPr lang="en-US" smtClean="0"/>
              <a:t>15</a:t>
            </a:fld>
            <a:endParaRPr lang="en-US"/>
          </a:p>
        </p:txBody>
      </p:sp>
    </p:spTree>
    <p:extLst>
      <p:ext uri="{BB962C8B-B14F-4D97-AF65-F5344CB8AC3E}">
        <p14:creationId xmlns:p14="http://schemas.microsoft.com/office/powerpoint/2010/main" val="1375216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a:t>Presentation Title</a:t>
            </a:r>
            <a:endParaRPr lang="fr-FR"/>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fr-FR"/>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a:solidFill>
                  <a:srgbClr val="414042"/>
                </a:solidFill>
                <a:latin typeface="Open Sans Light"/>
                <a:cs typeface="Open Sans Light"/>
              </a:rPr>
              <a:t>www.incose.org/IW2021</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srcRect/>
          <a:stretch/>
        </p:blipFill>
        <p:spPr>
          <a:xfrm>
            <a:off x="3235285" y="509963"/>
            <a:ext cx="5802453" cy="1919635"/>
          </a:xfrm>
          <a:prstGeom prst="rect">
            <a:avLst/>
          </a:prstGeom>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29 Jan 2021</a:t>
            </a:r>
          </a:p>
        </p:txBody>
      </p:sp>
      <p:sp>
        <p:nvSpPr>
          <p:cNvPr id="5" name="Footer Placeholder 4"/>
          <p:cNvSpPr>
            <a:spLocks noGrp="1"/>
          </p:cNvSpPr>
          <p:nvPr>
            <p:ph type="ftr" sz="quarter" idx="11"/>
          </p:nvPr>
        </p:nvSpPr>
        <p:spPr/>
        <p:txBody>
          <a:bodyPr/>
          <a:lstStyle/>
          <a:p>
            <a:r>
              <a:rPr lang="en-US"/>
              <a:t>www.incose.org/IW2021</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29 Jan 2021</a:t>
            </a:r>
          </a:p>
        </p:txBody>
      </p:sp>
      <p:sp>
        <p:nvSpPr>
          <p:cNvPr id="5" name="Footer Placeholder 4"/>
          <p:cNvSpPr>
            <a:spLocks noGrp="1"/>
          </p:cNvSpPr>
          <p:nvPr>
            <p:ph type="ftr" sz="quarter" idx="11"/>
          </p:nvPr>
        </p:nvSpPr>
        <p:spPr/>
        <p:txBody>
          <a:bodyPr/>
          <a:lstStyle/>
          <a:p>
            <a:r>
              <a:rPr lang="en-US"/>
              <a:t>www.incose.org/IW2021</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a:solidFill>
                  <a:srgbClr val="414042"/>
                </a:solidFill>
                <a:latin typeface="Open Sans Light"/>
                <a:cs typeface="Open Sans Light"/>
              </a:rPr>
              <a:t>www.incose.org/IW2021</a:t>
            </a:r>
          </a:p>
        </p:txBody>
      </p:sp>
      <p:pic>
        <p:nvPicPr>
          <p:cNvPr id="7" name="Picture 6"/>
          <p:cNvPicPr>
            <a:picLocks noChangeAspect="1"/>
          </p:cNvPicPr>
          <p:nvPr userDrawn="1"/>
        </p:nvPicPr>
        <p:blipFill>
          <a:blip r:embed="rId2"/>
          <a:srcRect/>
          <a:stretch/>
        </p:blipFill>
        <p:spPr>
          <a:xfrm>
            <a:off x="2926702" y="1746261"/>
            <a:ext cx="5802453" cy="1919635"/>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061475"/>
            <a:ext cx="11376530" cy="1123038"/>
          </a:xfrm>
          <a:noFill/>
          <a:ln>
            <a:noFill/>
          </a:ln>
        </p:spPr>
        <p:txBody>
          <a:bodyPr anchor="b"/>
          <a:lstStyle>
            <a:lvl1pPr algn="l">
              <a:defRPr sz="6000" baseline="0">
                <a:solidFill>
                  <a:srgbClr val="2B6FAA"/>
                </a:solidFill>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179606"/>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endParaRPr lang="fr-FR" sz="2000" dirty="0">
              <a:solidFill>
                <a:srgbClr val="414042"/>
              </a:solidFill>
              <a:latin typeface="Open Sans Light"/>
              <a:cs typeface="Open Sans Light"/>
            </a:endParaRPr>
          </a:p>
        </p:txBody>
      </p:sp>
      <p:cxnSp>
        <p:nvCxnSpPr>
          <p:cNvPr id="20" name="Straight Connector 19"/>
          <p:cNvCxnSpPr/>
          <p:nvPr userDrawn="1"/>
        </p:nvCxnSpPr>
        <p:spPr>
          <a:xfrm>
            <a:off x="359777" y="5184513"/>
            <a:ext cx="3074092" cy="0"/>
          </a:xfrm>
          <a:prstGeom prst="line">
            <a:avLst/>
          </a:prstGeom>
          <a:ln w="76200" cmpd="sng">
            <a:solidFill>
              <a:srgbClr val="2B6FAA"/>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69DB7245-030B-4D40-A92C-D15A3F35E832}"/>
              </a:ext>
            </a:extLst>
          </p:cNvPr>
          <p:cNvPicPr>
            <a:picLocks noChangeAspect="1"/>
          </p:cNvPicPr>
          <p:nvPr userDrawn="1"/>
        </p:nvPicPr>
        <p:blipFill>
          <a:blip r:embed="rId2"/>
          <a:srcRect/>
          <a:stretch/>
        </p:blipFill>
        <p:spPr>
          <a:xfrm>
            <a:off x="4971952" y="313908"/>
            <a:ext cx="2254445" cy="2287298"/>
          </a:xfrm>
          <a:prstGeom prst="rect">
            <a:avLst/>
          </a:prstGeom>
        </p:spPr>
      </p:pic>
      <p:pic>
        <p:nvPicPr>
          <p:cNvPr id="10" name="Picture 9" descr="A picture containing candelabra, object, fence&#10;&#10;Description automatically generated">
            <a:extLst>
              <a:ext uri="{FF2B5EF4-FFF2-40B4-BE49-F238E27FC236}">
                <a16:creationId xmlns:a16="http://schemas.microsoft.com/office/drawing/2014/main" id="{7616CBE1-FC2D-C64E-A659-8A63C3234A94}"/>
              </a:ext>
            </a:extLst>
          </p:cNvPr>
          <p:cNvPicPr>
            <a:picLocks noChangeAspect="1"/>
          </p:cNvPicPr>
          <p:nvPr userDrawn="1"/>
        </p:nvPicPr>
        <p:blipFill>
          <a:blip r:embed="rId3"/>
          <a:stretch>
            <a:fillRect/>
          </a:stretch>
        </p:blipFill>
        <p:spPr>
          <a:xfrm>
            <a:off x="3928594" y="5408053"/>
            <a:ext cx="4341162" cy="1449948"/>
          </a:xfrm>
          <a:prstGeom prst="rect">
            <a:avLst/>
          </a:prstGeom>
        </p:spPr>
      </p:pic>
    </p:spTree>
    <p:extLst>
      <p:ext uri="{BB962C8B-B14F-4D97-AF65-F5344CB8AC3E}">
        <p14:creationId xmlns:p14="http://schemas.microsoft.com/office/powerpoint/2010/main" val="3831148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rgbClr val="2B6FAA"/>
                </a:solidFill>
                <a:latin typeface="+mj-lt"/>
                <a:cs typeface="Open Sans"/>
              </a:defRPr>
            </a:lvl1pPr>
          </a:lstStyle>
          <a:p>
            <a:r>
              <a:rPr lang="de-DE"/>
              <a:t>Mastertitelformat bearbeiten</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609916" y="6356351"/>
            <a:ext cx="3862811" cy="365125"/>
          </a:xfrm>
        </p:spPr>
        <p:txBody>
          <a:bodyPr/>
          <a:lstStyle>
            <a:lvl1pPr>
              <a:defRPr/>
            </a:lvl1pPr>
          </a:lstStyle>
          <a:p>
            <a:r>
              <a:rPr lang="fr-FR"/>
              <a:t>Q4 2020 BOD: Remote</a:t>
            </a:r>
            <a:endParaRPr lang="en-US" dirty="0"/>
          </a:p>
        </p:txBody>
      </p:sp>
      <p:sp>
        <p:nvSpPr>
          <p:cNvPr id="5" name="Footer Placeholder 4"/>
          <p:cNvSpPr>
            <a:spLocks noGrp="1"/>
          </p:cNvSpPr>
          <p:nvPr>
            <p:ph type="ftr" sz="quarter" idx="11"/>
          </p:nvPr>
        </p:nvSpPr>
        <p:spPr/>
        <p:txBody>
          <a:bodyPr/>
          <a:lstStyle/>
          <a:p>
            <a:r>
              <a:rPr lang="en-US" dirty="0" err="1"/>
              <a:t>www.incose.org</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1220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fr-FR"/>
              <a:t>Q4 2020 BOD: Remote</a:t>
            </a:r>
            <a:endParaRPr lang="en-US" dirty="0"/>
          </a:p>
        </p:txBody>
      </p:sp>
      <p:sp>
        <p:nvSpPr>
          <p:cNvPr id="5" name="Footer Placeholder 4"/>
          <p:cNvSpPr>
            <a:spLocks noGrp="1"/>
          </p:cNvSpPr>
          <p:nvPr>
            <p:ph type="ftr" sz="quarter" idx="11"/>
          </p:nvPr>
        </p:nvSpPr>
        <p:spPr/>
        <p:txBody>
          <a:bodyPr/>
          <a:lstStyle/>
          <a:p>
            <a:r>
              <a:rPr lang="en-US" dirty="0" err="1"/>
              <a:t>www.incose.org</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2B6FA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29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2B6FAA"/>
                </a:solidFill>
                <a:latin typeface="+mj-lt"/>
              </a:defRPr>
            </a:lvl1pPr>
          </a:lstStyle>
          <a:p>
            <a:r>
              <a:rPr lang="de-DE"/>
              <a:t>Mastertitelformat bearbeiten</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lvl1pPr>
              <a:defRPr/>
            </a:lvl1pPr>
          </a:lstStyle>
          <a:p>
            <a:r>
              <a:rPr lang="fr-FR"/>
              <a:t>Q4 2020 BOD: Remote</a:t>
            </a:r>
            <a:endParaRPr lang="en-US" dirty="0"/>
          </a:p>
        </p:txBody>
      </p:sp>
      <p:sp>
        <p:nvSpPr>
          <p:cNvPr id="6" name="Footer Placeholder 5"/>
          <p:cNvSpPr>
            <a:spLocks noGrp="1"/>
          </p:cNvSpPr>
          <p:nvPr>
            <p:ph type="ftr" sz="quarter" idx="11"/>
          </p:nvPr>
        </p:nvSpPr>
        <p:spPr/>
        <p:txBody>
          <a:bodyPr/>
          <a:lstStyle/>
          <a:p>
            <a:r>
              <a:rPr lang="en-US" dirty="0" err="1"/>
              <a:t>www.incose.org</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52940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2B6FAA"/>
                </a:solidFill>
                <a:latin typeface="+mj-lt"/>
              </a:defRPr>
            </a:lvl1pPr>
          </a:lstStyle>
          <a:p>
            <a:r>
              <a:rPr lang="de-DE"/>
              <a:t>Mastertitelformat bearbeiten</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2B6FAA"/>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de-DE"/>
              <a:t>Mastertextformat bearbeiten</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2B6FAA"/>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de-DE"/>
              <a:t>Mastertextformat bearbeiten</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lvl1pPr>
              <a:defRPr/>
            </a:lvl1pPr>
          </a:lstStyle>
          <a:p>
            <a:r>
              <a:rPr lang="fr-FR"/>
              <a:t>Q4 2020 BOD: Remote</a:t>
            </a:r>
            <a:endParaRPr lang="en-US" dirty="0"/>
          </a:p>
        </p:txBody>
      </p:sp>
      <p:sp>
        <p:nvSpPr>
          <p:cNvPr id="8" name="Footer Placeholder 7"/>
          <p:cNvSpPr>
            <a:spLocks noGrp="1"/>
          </p:cNvSpPr>
          <p:nvPr>
            <p:ph type="ftr" sz="quarter" idx="11"/>
          </p:nvPr>
        </p:nvSpPr>
        <p:spPr/>
        <p:txBody>
          <a:bodyPr/>
          <a:lstStyle/>
          <a:p>
            <a:r>
              <a:rPr lang="en-US" dirty="0" err="1"/>
              <a:t>www.incose.org</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99685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2B6FAA"/>
                </a:solidFill>
                <a:latin typeface="+mj-lt"/>
              </a:defRPr>
            </a:lvl1pPr>
          </a:lstStyle>
          <a:p>
            <a:r>
              <a:rPr lang="de-DE"/>
              <a:t>Mastertitelformat bearbeiten</a:t>
            </a:r>
            <a:endParaRPr lang="en-US" dirty="0"/>
          </a:p>
        </p:txBody>
      </p:sp>
      <p:sp>
        <p:nvSpPr>
          <p:cNvPr id="3" name="Date Placeholder 2"/>
          <p:cNvSpPr>
            <a:spLocks noGrp="1"/>
          </p:cNvSpPr>
          <p:nvPr>
            <p:ph type="dt" sz="half" idx="10"/>
          </p:nvPr>
        </p:nvSpPr>
        <p:spPr/>
        <p:txBody>
          <a:bodyPr/>
          <a:lstStyle>
            <a:lvl1pPr>
              <a:defRPr/>
            </a:lvl1pPr>
          </a:lstStyle>
          <a:p>
            <a:r>
              <a:rPr lang="fr-FR"/>
              <a:t>Q4 2020 BOD: Remote</a:t>
            </a:r>
            <a:endParaRPr lang="en-US" dirty="0"/>
          </a:p>
        </p:txBody>
      </p:sp>
      <p:sp>
        <p:nvSpPr>
          <p:cNvPr id="4" name="Footer Placeholder 3"/>
          <p:cNvSpPr>
            <a:spLocks noGrp="1"/>
          </p:cNvSpPr>
          <p:nvPr>
            <p:ph type="ftr" sz="quarter" idx="11"/>
          </p:nvPr>
        </p:nvSpPr>
        <p:spPr/>
        <p:txBody>
          <a:bodyPr/>
          <a:lstStyle/>
          <a:p>
            <a:r>
              <a:rPr lang="en-US" dirty="0" err="1"/>
              <a:t>www.incose.org</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85355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fr-FR"/>
              <a:t>Q4 2020 BOD: Remote</a:t>
            </a:r>
            <a:endParaRPr lang="en-US" dirty="0"/>
          </a:p>
        </p:txBody>
      </p:sp>
      <p:sp>
        <p:nvSpPr>
          <p:cNvPr id="3" name="Footer Placeholder 2"/>
          <p:cNvSpPr>
            <a:spLocks noGrp="1"/>
          </p:cNvSpPr>
          <p:nvPr>
            <p:ph type="ftr" sz="quarter" idx="11"/>
          </p:nvPr>
        </p:nvSpPr>
        <p:spPr/>
        <p:txBody>
          <a:bodyPr/>
          <a:lstStyle/>
          <a:p>
            <a:r>
              <a:rPr lang="en-US" dirty="0" err="1"/>
              <a:t>www.incose.org</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0210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29 Jan 2021</a:t>
            </a:r>
          </a:p>
        </p:txBody>
      </p:sp>
      <p:sp>
        <p:nvSpPr>
          <p:cNvPr id="5" name="Footer Placeholder 4"/>
          <p:cNvSpPr>
            <a:spLocks noGrp="1"/>
          </p:cNvSpPr>
          <p:nvPr>
            <p:ph type="ftr" sz="quarter" idx="11"/>
          </p:nvPr>
        </p:nvSpPr>
        <p:spPr/>
        <p:txBody>
          <a:bodyPr/>
          <a:lstStyle/>
          <a:p>
            <a:r>
              <a:rPr lang="en-US"/>
              <a:t>www.incose.org/IW2021</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2B6FAA"/>
                </a:solidFill>
                <a:latin typeface="+mj-lt"/>
              </a:defRPr>
            </a:lvl1pPr>
          </a:lstStyle>
          <a:p>
            <a:r>
              <a:rPr lang="de-DE"/>
              <a:t>Mastertitelformat bearbeiten</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de-DE"/>
              <a:t>Mastertextformat bearbeiten</a:t>
            </a:r>
          </a:p>
        </p:txBody>
      </p:sp>
      <p:sp>
        <p:nvSpPr>
          <p:cNvPr id="5" name="Date Placeholder 4"/>
          <p:cNvSpPr>
            <a:spLocks noGrp="1"/>
          </p:cNvSpPr>
          <p:nvPr>
            <p:ph type="dt" sz="half" idx="10"/>
          </p:nvPr>
        </p:nvSpPr>
        <p:spPr/>
        <p:txBody>
          <a:bodyPr/>
          <a:lstStyle>
            <a:lvl1pPr>
              <a:defRPr/>
            </a:lvl1pPr>
          </a:lstStyle>
          <a:p>
            <a:r>
              <a:rPr lang="fr-FR"/>
              <a:t>Q4 2020 BOD: Remote</a:t>
            </a:r>
            <a:endParaRPr lang="en-US" dirty="0"/>
          </a:p>
        </p:txBody>
      </p:sp>
      <p:sp>
        <p:nvSpPr>
          <p:cNvPr id="6" name="Footer Placeholder 5"/>
          <p:cNvSpPr>
            <a:spLocks noGrp="1"/>
          </p:cNvSpPr>
          <p:nvPr>
            <p:ph type="ftr" sz="quarter" idx="11"/>
          </p:nvPr>
        </p:nvSpPr>
        <p:spPr/>
        <p:txBody>
          <a:bodyPr/>
          <a:lstStyle/>
          <a:p>
            <a:r>
              <a:rPr lang="en-US" dirty="0" err="1"/>
              <a:t>www.incose.org</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086413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2B6FAA"/>
                </a:solidFill>
                <a:latin typeface="+mj-lt"/>
              </a:defRPr>
            </a:lvl1pPr>
          </a:lstStyle>
          <a:p>
            <a:r>
              <a:rPr lang="de-DE"/>
              <a:t>Mastertitelformat bearbeiten</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de-DE"/>
              <a:t>Bild durch Klicken auf Symbol hinzufügen</a:t>
            </a:r>
            <a:endParaRPr lang="en-US"/>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de-DE"/>
              <a:t>Mastertextformat bearbeiten</a:t>
            </a:r>
          </a:p>
        </p:txBody>
      </p:sp>
      <p:sp>
        <p:nvSpPr>
          <p:cNvPr id="5" name="Date Placeholder 4"/>
          <p:cNvSpPr>
            <a:spLocks noGrp="1"/>
          </p:cNvSpPr>
          <p:nvPr>
            <p:ph type="dt" sz="half" idx="10"/>
          </p:nvPr>
        </p:nvSpPr>
        <p:spPr/>
        <p:txBody>
          <a:bodyPr/>
          <a:lstStyle/>
          <a:p>
            <a:r>
              <a:rPr lang="fr-FR"/>
              <a:t>Q4 2020 BOD: Remote</a:t>
            </a:r>
            <a:endParaRPr lang="en-US"/>
          </a:p>
        </p:txBody>
      </p:sp>
      <p:sp>
        <p:nvSpPr>
          <p:cNvPr id="6" name="Footer Placeholder 5"/>
          <p:cNvSpPr>
            <a:spLocks noGrp="1"/>
          </p:cNvSpPr>
          <p:nvPr>
            <p:ph type="ftr" sz="quarter" idx="11"/>
          </p:nvPr>
        </p:nvSpPr>
        <p:spPr/>
        <p:txBody>
          <a:bodyPr/>
          <a:lstStyle/>
          <a:p>
            <a:r>
              <a:rPr lang="en-US"/>
              <a:t>www.incose.org</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697956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2B6FAA"/>
                </a:solidFill>
                <a:latin typeface="+mj-lt"/>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fr-FR"/>
              <a:t>Q4 2020 BOD: Remote</a:t>
            </a:r>
            <a:endParaRPr lang="en-US"/>
          </a:p>
        </p:txBody>
      </p:sp>
      <p:sp>
        <p:nvSpPr>
          <p:cNvPr id="5" name="Footer Placeholder 4"/>
          <p:cNvSpPr>
            <a:spLocks noGrp="1"/>
          </p:cNvSpPr>
          <p:nvPr>
            <p:ph type="ftr" sz="quarter" idx="11"/>
          </p:nvPr>
        </p:nvSpPr>
        <p:spPr/>
        <p:txBody>
          <a:bodyPr/>
          <a:lstStyle/>
          <a:p>
            <a:r>
              <a:rPr lang="en-US"/>
              <a:t>www.incose.org</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37466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2B6FAA"/>
                </a:solidFill>
                <a:latin typeface="+mj-lt"/>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fr-FR"/>
              <a:t>Q4 2020 BOD: Remote</a:t>
            </a:r>
            <a:endParaRPr lang="en-US"/>
          </a:p>
        </p:txBody>
      </p:sp>
      <p:sp>
        <p:nvSpPr>
          <p:cNvPr id="5" name="Footer Placeholder 4"/>
          <p:cNvSpPr>
            <a:spLocks noGrp="1"/>
          </p:cNvSpPr>
          <p:nvPr>
            <p:ph type="ftr" sz="quarter" idx="11"/>
          </p:nvPr>
        </p:nvSpPr>
        <p:spPr/>
        <p:txBody>
          <a:bodyPr/>
          <a:lstStyle/>
          <a:p>
            <a:r>
              <a:rPr lang="en-US"/>
              <a:t>www.incose.org</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701538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4747351" y="980712"/>
            <a:ext cx="2697298" cy="2736603"/>
          </a:xfrm>
          <a:prstGeom prst="rect">
            <a:avLst/>
          </a:prstGeom>
        </p:spPr>
      </p:pic>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endParaRPr lang="fr-FR" sz="2000" dirty="0">
              <a:solidFill>
                <a:srgbClr val="414042"/>
              </a:solidFill>
              <a:latin typeface="Open Sans Light"/>
              <a:cs typeface="Open Sans Light"/>
            </a:endParaRPr>
          </a:p>
        </p:txBody>
      </p:sp>
    </p:spTree>
    <p:extLst>
      <p:ext uri="{BB962C8B-B14F-4D97-AF65-F5344CB8AC3E}">
        <p14:creationId xmlns:p14="http://schemas.microsoft.com/office/powerpoint/2010/main" val="421043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917" y="6356351"/>
            <a:ext cx="2846282" cy="365125"/>
          </a:xfrm>
        </p:spPr>
        <p:txBody>
          <a:bodyPr/>
          <a:lstStyle>
            <a:lvl1pPr>
              <a:defRPr/>
            </a:lvl1pPr>
          </a:lstStyle>
          <a:p>
            <a:r>
              <a:rPr lang="en-US"/>
              <a:t>29 Jan 2021</a:t>
            </a:r>
          </a:p>
        </p:txBody>
      </p:sp>
      <p:sp>
        <p:nvSpPr>
          <p:cNvPr id="5" name="Footer Placeholder 4"/>
          <p:cNvSpPr>
            <a:spLocks noGrp="1"/>
          </p:cNvSpPr>
          <p:nvPr>
            <p:ph type="ftr" sz="quarter" idx="11"/>
          </p:nvPr>
        </p:nvSpPr>
        <p:spPr/>
        <p:txBody>
          <a:bodyPr/>
          <a:lstStyle/>
          <a:p>
            <a:r>
              <a:rPr lang="en-US"/>
              <a:t>www.incose.org/IW2021</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a:t>Section Title</a:t>
            </a:r>
            <a:endParaRPr lang="fr-FR"/>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Section</a:t>
            </a:r>
            <a:endParaRPr lang="fr-FR"/>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29 Jan 2021</a:t>
            </a:r>
          </a:p>
        </p:txBody>
      </p:sp>
      <p:sp>
        <p:nvSpPr>
          <p:cNvPr id="6" name="Footer Placeholder 5"/>
          <p:cNvSpPr>
            <a:spLocks noGrp="1"/>
          </p:cNvSpPr>
          <p:nvPr>
            <p:ph type="ftr" sz="quarter" idx="11"/>
          </p:nvPr>
        </p:nvSpPr>
        <p:spPr/>
        <p:txBody>
          <a:bodyPr/>
          <a:lstStyle/>
          <a:p>
            <a:r>
              <a:rPr lang="en-US"/>
              <a:t>www.incose.org/IW2021</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29 Jan 2021</a:t>
            </a:r>
          </a:p>
        </p:txBody>
      </p:sp>
      <p:sp>
        <p:nvSpPr>
          <p:cNvPr id="8" name="Footer Placeholder 7"/>
          <p:cNvSpPr>
            <a:spLocks noGrp="1"/>
          </p:cNvSpPr>
          <p:nvPr>
            <p:ph type="ftr" sz="quarter" idx="11"/>
          </p:nvPr>
        </p:nvSpPr>
        <p:spPr/>
        <p:txBody>
          <a:bodyPr/>
          <a:lstStyle/>
          <a:p>
            <a:r>
              <a:rPr lang="en-US"/>
              <a:t>www.incose.org/IW2021</a:t>
            </a:r>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29 Jan 2021</a:t>
            </a:r>
          </a:p>
        </p:txBody>
      </p:sp>
      <p:sp>
        <p:nvSpPr>
          <p:cNvPr id="4" name="Footer Placeholder 3"/>
          <p:cNvSpPr>
            <a:spLocks noGrp="1"/>
          </p:cNvSpPr>
          <p:nvPr>
            <p:ph type="ftr" sz="quarter" idx="11"/>
          </p:nvPr>
        </p:nvSpPr>
        <p:spPr/>
        <p:txBody>
          <a:bodyPr/>
          <a:lstStyle/>
          <a:p>
            <a:r>
              <a:rPr lang="en-US"/>
              <a:t>www.incose.org/IW2021</a:t>
            </a:r>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29 Jan 2021</a:t>
            </a:r>
          </a:p>
        </p:txBody>
      </p:sp>
      <p:sp>
        <p:nvSpPr>
          <p:cNvPr id="3" name="Footer Placeholder 2"/>
          <p:cNvSpPr>
            <a:spLocks noGrp="1"/>
          </p:cNvSpPr>
          <p:nvPr>
            <p:ph type="ftr" sz="quarter" idx="11"/>
          </p:nvPr>
        </p:nvSpPr>
        <p:spPr/>
        <p:txBody>
          <a:bodyPr/>
          <a:lstStyle/>
          <a:p>
            <a:r>
              <a:rPr lang="en-US"/>
              <a:t>www.incose.org/IW2021</a:t>
            </a:r>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29 Jan 2021</a:t>
            </a:r>
          </a:p>
        </p:txBody>
      </p:sp>
      <p:sp>
        <p:nvSpPr>
          <p:cNvPr id="6" name="Footer Placeholder 5"/>
          <p:cNvSpPr>
            <a:spLocks noGrp="1"/>
          </p:cNvSpPr>
          <p:nvPr>
            <p:ph type="ftr" sz="quarter" idx="11"/>
          </p:nvPr>
        </p:nvSpPr>
        <p:spPr/>
        <p:txBody>
          <a:bodyPr/>
          <a:lstStyle/>
          <a:p>
            <a:r>
              <a:rPr lang="en-US"/>
              <a:t>www.incose.org/IW2021</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29 Jan 2021</a:t>
            </a:r>
          </a:p>
        </p:txBody>
      </p:sp>
      <p:sp>
        <p:nvSpPr>
          <p:cNvPr id="6" name="Footer Placeholder 5"/>
          <p:cNvSpPr>
            <a:spLocks noGrp="1"/>
          </p:cNvSpPr>
          <p:nvPr>
            <p:ph type="ftr" sz="quarter" idx="11"/>
          </p:nvPr>
        </p:nvSpPr>
        <p:spPr/>
        <p:txBody>
          <a:bodyPr/>
          <a:lstStyle/>
          <a:p>
            <a:r>
              <a:rPr lang="en-US"/>
              <a:t>www.incose.org/IW2021</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r>
              <a:rPr lang="en-US"/>
              <a:t>29 Jan 2021</a:t>
            </a:r>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a:t>www.incose.org/IW2021</a:t>
            </a:r>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a:p>
        </p:txBody>
      </p:sp>
      <p:pic>
        <p:nvPicPr>
          <p:cNvPr id="7" name="Picture 6" descr="logo-IW.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4"/>
          <a:srcRect/>
          <a:stretch/>
        </p:blipFill>
        <p:spPr>
          <a:xfrm>
            <a:off x="11024232" y="0"/>
            <a:ext cx="1128399" cy="1128399"/>
          </a:xfrm>
          <a:prstGeom prst="rect">
            <a:avLst/>
          </a:prstGeom>
        </p:spPr>
      </p:pic>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09916" y="6356351"/>
            <a:ext cx="3862811"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r>
              <a:rPr lang="fr-FR"/>
              <a:t>Q4 2020 BOD: Remote</a:t>
            </a:r>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dirty="0" err="1"/>
              <a:t>www.incose.org</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spTree>
    <p:extLst>
      <p:ext uri="{BB962C8B-B14F-4D97-AF65-F5344CB8AC3E}">
        <p14:creationId xmlns:p14="http://schemas.microsoft.com/office/powerpoint/2010/main" val="37426502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609768" rtl="0" eaLnBrk="1" latinLnBrk="0" hangingPunct="1">
        <a:spcBef>
          <a:spcPct val="0"/>
        </a:spcBef>
        <a:buNone/>
        <a:defRPr sz="4400" kern="1200">
          <a:solidFill>
            <a:srgbClr val="2B6FAA"/>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nference.conflr.com/IW2021/WGshowcase"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www.incose.org/incose-member-resources/working-group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ncose.org/incose-member-resources/working-group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incose.org/incose-member-resources/working-groups" TargetMode="External"/><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9777" y="4409344"/>
            <a:ext cx="11376530" cy="1123038"/>
          </a:xfrm>
        </p:spPr>
        <p:txBody>
          <a:bodyPr>
            <a:normAutofit/>
          </a:bodyPr>
          <a:lstStyle/>
          <a:p>
            <a:r>
              <a:rPr lang="en-US" dirty="0"/>
              <a:t>TechOps Overview and more!</a:t>
            </a:r>
          </a:p>
        </p:txBody>
      </p:sp>
      <p:sp>
        <p:nvSpPr>
          <p:cNvPr id="5" name="Subtitle 4"/>
          <p:cNvSpPr>
            <a:spLocks noGrp="1"/>
          </p:cNvSpPr>
          <p:nvPr>
            <p:ph type="subTitle" idx="1"/>
          </p:nvPr>
        </p:nvSpPr>
        <p:spPr>
          <a:xfrm>
            <a:off x="359777" y="2871369"/>
            <a:ext cx="11376530" cy="867169"/>
          </a:xfrm>
        </p:spPr>
        <p:txBody>
          <a:bodyPr/>
          <a:lstStyle/>
          <a:p>
            <a:r>
              <a:rPr lang="en-US" dirty="0">
                <a:solidFill>
                  <a:srgbClr val="414042"/>
                </a:solidFill>
              </a:rPr>
              <a:t>Chris Hoffman         , Technical Director</a:t>
            </a:r>
            <a:endParaRPr lang="en-US" dirty="0"/>
          </a:p>
        </p:txBody>
      </p:sp>
      <p:pic>
        <p:nvPicPr>
          <p:cNvPr id="3" name="Picture 5" descr="A picture containing food&#10;&#10;Description automatically generated">
            <a:extLst>
              <a:ext uri="{FF2B5EF4-FFF2-40B4-BE49-F238E27FC236}">
                <a16:creationId xmlns:a16="http://schemas.microsoft.com/office/drawing/2014/main" id="{CE22D1B6-3752-45A5-9573-2B1DAF6CADD5}"/>
              </a:ext>
            </a:extLst>
          </p:cNvPr>
          <p:cNvPicPr>
            <a:picLocks noChangeAspect="1"/>
          </p:cNvPicPr>
          <p:nvPr/>
        </p:nvPicPr>
        <p:blipFill>
          <a:blip r:embed="rId2"/>
          <a:stretch>
            <a:fillRect/>
          </a:stretch>
        </p:blipFill>
        <p:spPr>
          <a:xfrm>
            <a:off x="2489069" y="3128938"/>
            <a:ext cx="638507" cy="609600"/>
          </a:xfrm>
          <a:prstGeom prst="rect">
            <a:avLst/>
          </a:prstGeom>
        </p:spPr>
      </p:pic>
    </p:spTree>
    <p:extLst>
      <p:ext uri="{BB962C8B-B14F-4D97-AF65-F5344CB8AC3E}">
        <p14:creationId xmlns:p14="http://schemas.microsoft.com/office/powerpoint/2010/main" val="16342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2A79-750D-43E5-BBB0-CECC704E0D41}"/>
              </a:ext>
            </a:extLst>
          </p:cNvPr>
          <p:cNvSpPr>
            <a:spLocks noGrp="1"/>
          </p:cNvSpPr>
          <p:nvPr>
            <p:ph type="title"/>
          </p:nvPr>
        </p:nvSpPr>
        <p:spPr>
          <a:xfrm>
            <a:off x="609917" y="58396"/>
            <a:ext cx="10968213" cy="834082"/>
          </a:xfrm>
        </p:spPr>
        <p:txBody>
          <a:bodyPr/>
          <a:lstStyle/>
          <a:p>
            <a:r>
              <a:rPr lang="en-US"/>
              <a:t>Working Groups &amp; Initiatives by Domains</a:t>
            </a:r>
          </a:p>
        </p:txBody>
      </p:sp>
      <p:graphicFrame>
        <p:nvGraphicFramePr>
          <p:cNvPr id="7" name="Table 7">
            <a:extLst>
              <a:ext uri="{FF2B5EF4-FFF2-40B4-BE49-F238E27FC236}">
                <a16:creationId xmlns:a16="http://schemas.microsoft.com/office/drawing/2014/main" id="{4CEC7AC1-F5D8-4B2F-8952-418C92B3D31B}"/>
              </a:ext>
            </a:extLst>
          </p:cNvPr>
          <p:cNvGraphicFramePr>
            <a:graphicFrameLocks noGrp="1"/>
          </p:cNvGraphicFramePr>
          <p:nvPr>
            <p:ph idx="1"/>
            <p:extLst>
              <p:ext uri="{D42A27DB-BD31-4B8C-83A1-F6EECF244321}">
                <p14:modId xmlns:p14="http://schemas.microsoft.com/office/powerpoint/2010/main" val="651577105"/>
              </p:ext>
            </p:extLst>
          </p:nvPr>
        </p:nvGraphicFramePr>
        <p:xfrm>
          <a:off x="609600" y="941173"/>
          <a:ext cx="10979150" cy="5582920"/>
        </p:xfrm>
        <a:graphic>
          <a:graphicData uri="http://schemas.openxmlformats.org/drawingml/2006/table">
            <a:tbl>
              <a:tblPr firstRow="1" bandRow="1">
                <a:tableStyleId>{5C22544A-7EE6-4342-B048-85BDC9FD1C3A}</a:tableStyleId>
              </a:tblPr>
              <a:tblGrid>
                <a:gridCol w="2195830">
                  <a:extLst>
                    <a:ext uri="{9D8B030D-6E8A-4147-A177-3AD203B41FA5}">
                      <a16:colId xmlns:a16="http://schemas.microsoft.com/office/drawing/2014/main" val="2174820753"/>
                    </a:ext>
                  </a:extLst>
                </a:gridCol>
                <a:gridCol w="2195830">
                  <a:extLst>
                    <a:ext uri="{9D8B030D-6E8A-4147-A177-3AD203B41FA5}">
                      <a16:colId xmlns:a16="http://schemas.microsoft.com/office/drawing/2014/main" val="3163598259"/>
                    </a:ext>
                  </a:extLst>
                </a:gridCol>
                <a:gridCol w="2195830">
                  <a:extLst>
                    <a:ext uri="{9D8B030D-6E8A-4147-A177-3AD203B41FA5}">
                      <a16:colId xmlns:a16="http://schemas.microsoft.com/office/drawing/2014/main" val="3249825274"/>
                    </a:ext>
                  </a:extLst>
                </a:gridCol>
                <a:gridCol w="2195830">
                  <a:extLst>
                    <a:ext uri="{9D8B030D-6E8A-4147-A177-3AD203B41FA5}">
                      <a16:colId xmlns:a16="http://schemas.microsoft.com/office/drawing/2014/main" val="1506988536"/>
                    </a:ext>
                  </a:extLst>
                </a:gridCol>
                <a:gridCol w="2195830">
                  <a:extLst>
                    <a:ext uri="{9D8B030D-6E8A-4147-A177-3AD203B41FA5}">
                      <a16:colId xmlns:a16="http://schemas.microsoft.com/office/drawing/2014/main" val="4219784264"/>
                    </a:ext>
                  </a:extLst>
                </a:gridCol>
              </a:tblGrid>
              <a:tr h="370840">
                <a:tc>
                  <a:txBody>
                    <a:bodyPr/>
                    <a:lstStyle/>
                    <a:p>
                      <a:r>
                        <a:rPr lang="en-US" sz="1200"/>
                        <a:t>Analytic Enablers</a:t>
                      </a:r>
                    </a:p>
                  </a:txBody>
                  <a:tcPr/>
                </a:tc>
                <a:tc>
                  <a:txBody>
                    <a:bodyPr/>
                    <a:lstStyle/>
                    <a:p>
                      <a:r>
                        <a:rPr lang="en-US" sz="1200"/>
                        <a:t>Application Domains</a:t>
                      </a:r>
                    </a:p>
                  </a:txBody>
                  <a:tcPr/>
                </a:tc>
                <a:tc>
                  <a:txBody>
                    <a:bodyPr/>
                    <a:lstStyle/>
                    <a:p>
                      <a:r>
                        <a:rPr lang="en-US" sz="1200"/>
                        <a:t>Process Enablers</a:t>
                      </a:r>
                    </a:p>
                  </a:txBody>
                  <a:tcPr/>
                </a:tc>
                <a:tc>
                  <a:txBody>
                    <a:bodyPr/>
                    <a:lstStyle/>
                    <a:p>
                      <a:r>
                        <a:rPr lang="en-US" sz="1200"/>
                        <a:t>Transformational</a:t>
                      </a:r>
                    </a:p>
                  </a:txBody>
                  <a:tcPr/>
                </a:tc>
                <a:tc>
                  <a:txBody>
                    <a:bodyPr/>
                    <a:lstStyle/>
                    <a:p>
                      <a:r>
                        <a:rPr lang="en-US" sz="1200"/>
                        <a:t>Other Groups &amp; Initiatives</a:t>
                      </a:r>
                    </a:p>
                  </a:txBody>
                  <a:tcPr/>
                </a:tc>
                <a:extLst>
                  <a:ext uri="{0D108BD9-81ED-4DB2-BD59-A6C34878D82A}">
                    <a16:rowId xmlns:a16="http://schemas.microsoft.com/office/drawing/2014/main" val="2397537962"/>
                  </a:ext>
                </a:extLst>
              </a:tr>
              <a:tr h="370840">
                <a:tc>
                  <a:txBody>
                    <a:bodyPr/>
                    <a:lstStyle/>
                    <a:p>
                      <a:pPr marL="228600" indent="-228600">
                        <a:buFont typeface="Arial"/>
                        <a:buChar char="•"/>
                      </a:pPr>
                      <a:r>
                        <a:rPr lang="en-US" sz="1200">
                          <a:solidFill>
                            <a:schemeClr val="tx1"/>
                          </a:solidFill>
                        </a:rPr>
                        <a:t>Competency</a:t>
                      </a:r>
                    </a:p>
                    <a:p>
                      <a:pPr marL="228600" lvl="0" indent="-228600">
                        <a:buFont typeface="Arial"/>
                        <a:buChar char="•"/>
                      </a:pPr>
                      <a:r>
                        <a:rPr lang="en-US" sz="1200">
                          <a:solidFill>
                            <a:schemeClr val="tx1"/>
                          </a:solidFill>
                        </a:rPr>
                        <a:t>Complex Systems</a:t>
                      </a:r>
                    </a:p>
                    <a:p>
                      <a:pPr marL="228600" lvl="0" indent="-228600">
                        <a:buFont typeface="Arial"/>
                        <a:buChar char="•"/>
                      </a:pPr>
                      <a:r>
                        <a:rPr lang="en-US" sz="1200">
                          <a:solidFill>
                            <a:schemeClr val="tx1"/>
                          </a:solidFill>
                        </a:rPr>
                        <a:t>Decision Analysis</a:t>
                      </a:r>
                    </a:p>
                    <a:p>
                      <a:pPr marL="228600" lvl="0" indent="-228600">
                        <a:buFont typeface="Arial"/>
                        <a:buChar char="•"/>
                      </a:pPr>
                      <a:r>
                        <a:rPr lang="en-US" sz="1200">
                          <a:solidFill>
                            <a:schemeClr val="tx1"/>
                          </a:solidFill>
                        </a:rPr>
                        <a:t>Human Systems Integration</a:t>
                      </a:r>
                    </a:p>
                    <a:p>
                      <a:pPr marL="228600" lvl="0" indent="-228600">
                        <a:buFont typeface="Arial"/>
                        <a:buChar char="•"/>
                      </a:pPr>
                      <a:r>
                        <a:rPr lang="en-US" sz="1200">
                          <a:solidFill>
                            <a:schemeClr val="tx1"/>
                          </a:solidFill>
                        </a:rPr>
                        <a:t>Natural Systems</a:t>
                      </a:r>
                    </a:p>
                    <a:p>
                      <a:pPr marL="228600" lvl="0" indent="-228600">
                        <a:buFont typeface="Arial"/>
                        <a:buChar char="•"/>
                      </a:pPr>
                      <a:r>
                        <a:rPr lang="en-US" sz="1200">
                          <a:solidFill>
                            <a:schemeClr val="tx1"/>
                          </a:solidFill>
                        </a:rPr>
                        <a:t>Product Line Engineering</a:t>
                      </a:r>
                    </a:p>
                    <a:p>
                      <a:pPr marL="228600" lvl="0" indent="-228600">
                        <a:buFont typeface="Arial"/>
                        <a:buChar char="•"/>
                      </a:pPr>
                      <a:r>
                        <a:rPr lang="en-US" sz="1200">
                          <a:solidFill>
                            <a:schemeClr val="tx1"/>
                          </a:solidFill>
                        </a:rPr>
                        <a:t>Resilient Systems</a:t>
                      </a:r>
                    </a:p>
                    <a:p>
                      <a:pPr marL="228600" lvl="0" indent="-228600">
                        <a:buFont typeface="Arial"/>
                        <a:buChar char="•"/>
                      </a:pPr>
                      <a:r>
                        <a:rPr lang="en-US" sz="1200">
                          <a:solidFill>
                            <a:schemeClr val="tx1"/>
                          </a:solidFill>
                        </a:rPr>
                        <a:t>System of Systems</a:t>
                      </a:r>
                    </a:p>
                    <a:p>
                      <a:pPr marL="228600" lvl="0" indent="-228600">
                        <a:buFont typeface="Arial"/>
                        <a:buChar char="•"/>
                      </a:pPr>
                      <a:r>
                        <a:rPr lang="en-US" sz="1200">
                          <a:solidFill>
                            <a:schemeClr val="tx1"/>
                          </a:solidFill>
                        </a:rPr>
                        <a:t>System Safety</a:t>
                      </a:r>
                    </a:p>
                    <a:p>
                      <a:pPr marL="228600" lvl="0" indent="-228600">
                        <a:buFont typeface="Arial"/>
                        <a:buChar char="•"/>
                      </a:pPr>
                      <a:r>
                        <a:rPr lang="en-US" sz="1200">
                          <a:solidFill>
                            <a:schemeClr val="tx1"/>
                          </a:solidFill>
                        </a:rPr>
                        <a:t>Systems Security Engineering</a:t>
                      </a:r>
                    </a:p>
                    <a:p>
                      <a:pPr marL="228600" lvl="0" indent="-228600">
                        <a:buFont typeface="Arial"/>
                        <a:buChar char="•"/>
                      </a:pPr>
                      <a:r>
                        <a:rPr lang="en-US" sz="1200">
                          <a:solidFill>
                            <a:schemeClr val="tx1"/>
                          </a:solidFill>
                        </a:rPr>
                        <a:t>Training</a:t>
                      </a:r>
                    </a:p>
                  </a:txBody>
                  <a:tcPr/>
                </a:tc>
                <a:tc>
                  <a:txBody>
                    <a:bodyPr/>
                    <a:lstStyle/>
                    <a:p>
                      <a:pPr marL="171450" indent="-171450">
                        <a:buFont typeface="Arial"/>
                        <a:buChar char="•"/>
                      </a:pPr>
                      <a:r>
                        <a:rPr lang="en-US" sz="1200">
                          <a:solidFill>
                            <a:schemeClr val="tx1"/>
                          </a:solidFill>
                        </a:rPr>
                        <a:t>Automotive</a:t>
                      </a:r>
                    </a:p>
                    <a:p>
                      <a:pPr marL="171450" lvl="0" indent="-171450">
                        <a:buFont typeface="Arial"/>
                        <a:buChar char="•"/>
                      </a:pPr>
                      <a:r>
                        <a:rPr lang="en-US" sz="1200">
                          <a:solidFill>
                            <a:schemeClr val="tx1"/>
                          </a:solidFill>
                        </a:rPr>
                        <a:t>Critical Infrastructure Protection and Recovery (includes Anti-Terrorism International)</a:t>
                      </a:r>
                    </a:p>
                    <a:p>
                      <a:pPr marL="171450" lvl="0" indent="-171450">
                        <a:buFont typeface="Arial"/>
                        <a:buChar char="•"/>
                      </a:pPr>
                      <a:r>
                        <a:rPr lang="en-US" sz="1200">
                          <a:solidFill>
                            <a:schemeClr val="tx1"/>
                          </a:solidFill>
                        </a:rPr>
                        <a:t>Defense Systems</a:t>
                      </a:r>
                    </a:p>
                    <a:p>
                      <a:pPr marL="171450" lvl="0" indent="-171450">
                        <a:buFont typeface="Arial"/>
                        <a:buChar char="•"/>
                      </a:pPr>
                      <a:r>
                        <a:rPr lang="en-US" sz="1200">
                          <a:solidFill>
                            <a:schemeClr val="tx1"/>
                          </a:solidFill>
                        </a:rPr>
                        <a:t>Financial Services</a:t>
                      </a:r>
                    </a:p>
                    <a:p>
                      <a:pPr marL="171450" lvl="0" indent="-171450">
                        <a:buFont typeface="Arial"/>
                        <a:buChar char="•"/>
                      </a:pPr>
                      <a:r>
                        <a:rPr lang="en-US" sz="1200">
                          <a:solidFill>
                            <a:schemeClr val="tx1"/>
                          </a:solidFill>
                        </a:rPr>
                        <a:t>Healthcare</a:t>
                      </a:r>
                    </a:p>
                    <a:p>
                      <a:pPr marL="171450" lvl="0" indent="-171450">
                        <a:buFont typeface="Arial"/>
                        <a:buChar char="•"/>
                      </a:pPr>
                      <a:r>
                        <a:rPr lang="en-US" sz="1200">
                          <a:solidFill>
                            <a:schemeClr val="tx1"/>
                          </a:solidFill>
                        </a:rPr>
                        <a:t>Infrastructure</a:t>
                      </a:r>
                    </a:p>
                    <a:p>
                      <a:pPr marL="171450" lvl="0" indent="-171450">
                        <a:buFont typeface="Arial"/>
                        <a:buChar char="•"/>
                      </a:pPr>
                      <a:r>
                        <a:rPr lang="en-US" sz="1200">
                          <a:solidFill>
                            <a:schemeClr val="tx1"/>
                          </a:solidFill>
                        </a:rPr>
                        <a:t>Oil and Gas</a:t>
                      </a:r>
                    </a:p>
                    <a:p>
                      <a:pPr marL="171450" lvl="0" indent="-171450">
                        <a:buFont typeface="Arial"/>
                        <a:buChar char="•"/>
                      </a:pPr>
                      <a:r>
                        <a:rPr lang="en-US" sz="1200">
                          <a:solidFill>
                            <a:schemeClr val="tx1"/>
                          </a:solidFill>
                        </a:rPr>
                        <a:t>Power &amp; Energy Systems</a:t>
                      </a:r>
                    </a:p>
                    <a:p>
                      <a:pPr marL="171450" lvl="0" indent="-171450">
                        <a:buFont typeface="Arial"/>
                        <a:buChar char="•"/>
                      </a:pPr>
                      <a:r>
                        <a:rPr lang="en-US" sz="1200">
                          <a:solidFill>
                            <a:schemeClr val="tx1"/>
                          </a:solidFill>
                        </a:rPr>
                        <a:t>Space Systems</a:t>
                      </a:r>
                    </a:p>
                    <a:p>
                      <a:pPr marL="171450" lvl="0" indent="-171450">
                        <a:buFont typeface="Arial"/>
                        <a:buChar char="•"/>
                      </a:pPr>
                      <a:r>
                        <a:rPr lang="en-US" sz="1200">
                          <a:solidFill>
                            <a:schemeClr val="tx1"/>
                          </a:solidFill>
                        </a:rPr>
                        <a:t>Telecommunications</a:t>
                      </a:r>
                    </a:p>
                    <a:p>
                      <a:pPr marL="171450" lvl="0" indent="-171450">
                        <a:buFont typeface="Arial"/>
                        <a:buChar char="•"/>
                      </a:pPr>
                      <a:r>
                        <a:rPr lang="en-US" sz="1200">
                          <a:solidFill>
                            <a:schemeClr val="tx1"/>
                          </a:solidFill>
                        </a:rPr>
                        <a:t>Transportation</a:t>
                      </a:r>
                    </a:p>
                  </a:txBody>
                  <a:tcPr/>
                </a:tc>
                <a:tc>
                  <a:txBody>
                    <a:bodyPr/>
                    <a:lstStyle/>
                    <a:p>
                      <a:pPr marL="171450" indent="-171450">
                        <a:buFont typeface="Arial"/>
                        <a:buChar char="•"/>
                      </a:pPr>
                      <a:r>
                        <a:rPr lang="en-US" sz="1200">
                          <a:solidFill>
                            <a:schemeClr val="tx1"/>
                          </a:solidFill>
                        </a:rPr>
                        <a:t>Architecture</a:t>
                      </a:r>
                    </a:p>
                    <a:p>
                      <a:pPr marL="171450" lvl="0" indent="-171450">
                        <a:buFont typeface="Arial"/>
                        <a:buChar char="•"/>
                      </a:pPr>
                      <a:r>
                        <a:rPr lang="en-US" sz="1200">
                          <a:solidFill>
                            <a:schemeClr val="tx1"/>
                          </a:solidFill>
                        </a:rPr>
                        <a:t>Configuration Management</a:t>
                      </a:r>
                    </a:p>
                    <a:p>
                      <a:pPr marL="171450" lvl="0" indent="-171450">
                        <a:buFont typeface="Arial"/>
                        <a:buChar char="•"/>
                      </a:pPr>
                      <a:r>
                        <a:rPr lang="en-US" sz="1200">
                          <a:solidFill>
                            <a:schemeClr val="tx1"/>
                          </a:solidFill>
                        </a:rPr>
                        <a:t>Enterprise Systems</a:t>
                      </a:r>
                    </a:p>
                    <a:p>
                      <a:pPr marL="171450" lvl="0" indent="-171450">
                        <a:buFont typeface="Arial"/>
                        <a:buChar char="•"/>
                      </a:pPr>
                      <a:r>
                        <a:rPr lang="en-US" sz="1200">
                          <a:solidFill>
                            <a:schemeClr val="tx1"/>
                          </a:solidFill>
                        </a:rPr>
                        <a:t>Integration, Verification &amp; Validation</a:t>
                      </a:r>
                    </a:p>
                    <a:p>
                      <a:pPr marL="171450" lvl="0" indent="-171450">
                        <a:buFont typeface="Arial"/>
                        <a:buChar char="•"/>
                      </a:pPr>
                      <a:r>
                        <a:rPr lang="en-US" sz="1200">
                          <a:solidFill>
                            <a:schemeClr val="tx1"/>
                          </a:solidFill>
                        </a:rPr>
                        <a:t>Measurement</a:t>
                      </a:r>
                    </a:p>
                    <a:p>
                      <a:pPr marL="171450" lvl="0" indent="-171450">
                        <a:buFont typeface="Arial"/>
                        <a:buChar char="•"/>
                      </a:pPr>
                      <a:r>
                        <a:rPr lang="en-US" sz="1200">
                          <a:solidFill>
                            <a:schemeClr val="tx1"/>
                          </a:solidFill>
                        </a:rPr>
                        <a:t>PM-SE Integration</a:t>
                      </a:r>
                    </a:p>
                    <a:p>
                      <a:pPr marL="171450" lvl="0" indent="-171450">
                        <a:buFont typeface="Arial"/>
                        <a:buChar char="•"/>
                      </a:pPr>
                      <a:r>
                        <a:rPr lang="en-US" sz="1200">
                          <a:solidFill>
                            <a:schemeClr val="tx1"/>
                          </a:solidFill>
                        </a:rPr>
                        <a:t>Requirements</a:t>
                      </a:r>
                    </a:p>
                    <a:p>
                      <a:pPr marL="171450" lvl="0" indent="-171450">
                        <a:buFont typeface="Arial"/>
                        <a:buChar char="•"/>
                      </a:pPr>
                      <a:r>
                        <a:rPr lang="en-US" sz="1200">
                          <a:solidFill>
                            <a:schemeClr val="tx1"/>
                          </a:solidFill>
                        </a:rPr>
                        <a:t>Risk Management</a:t>
                      </a:r>
                    </a:p>
                    <a:p>
                      <a:pPr marL="171450" lvl="0" indent="-171450">
                        <a:buFont typeface="Arial"/>
                        <a:buChar char="•"/>
                      </a:pPr>
                      <a:r>
                        <a:rPr lang="en-US" sz="1200">
                          <a:solidFill>
                            <a:schemeClr val="tx1"/>
                          </a:solidFill>
                        </a:rPr>
                        <a:t>Systems Engineering Quality Management</a:t>
                      </a:r>
                    </a:p>
                  </a:txBody>
                  <a:tcPr/>
                </a:tc>
                <a:tc>
                  <a:txBody>
                    <a:bodyPr/>
                    <a:lstStyle/>
                    <a:p>
                      <a:pPr marL="171450" indent="-171450">
                        <a:buFont typeface="Arial"/>
                        <a:buChar char="•"/>
                      </a:pPr>
                      <a:r>
                        <a:rPr lang="en-US" sz="1200">
                          <a:solidFill>
                            <a:schemeClr val="tx1"/>
                          </a:solidFill>
                        </a:rPr>
                        <a:t>Agile Systems &amp; Systems Engineering</a:t>
                      </a:r>
                    </a:p>
                    <a:p>
                      <a:pPr marL="171450" lvl="0" indent="-171450">
                        <a:buFont typeface="Arial"/>
                        <a:buChar char="•"/>
                      </a:pPr>
                      <a:r>
                        <a:rPr lang="en-US" sz="1200">
                          <a:solidFill>
                            <a:schemeClr val="tx1"/>
                          </a:solidFill>
                        </a:rPr>
                        <a:t>Artificial Intelligence Systems</a:t>
                      </a:r>
                    </a:p>
                    <a:p>
                      <a:pPr marL="171450" lvl="0" indent="-171450">
                        <a:buFont typeface="Arial"/>
                        <a:buChar char="•"/>
                      </a:pPr>
                      <a:r>
                        <a:rPr lang="en-US" sz="1200">
                          <a:solidFill>
                            <a:schemeClr val="tx1"/>
                          </a:solidFill>
                        </a:rPr>
                        <a:t>Digital Engineering Information Exchange</a:t>
                      </a:r>
                    </a:p>
                    <a:p>
                      <a:pPr marL="171450" lvl="0" indent="-171450">
                        <a:buFont typeface="Arial"/>
                        <a:buChar char="•"/>
                      </a:pPr>
                      <a:r>
                        <a:rPr lang="en-US" sz="1200">
                          <a:solidFill>
                            <a:schemeClr val="tx1"/>
                          </a:solidFill>
                        </a:rPr>
                        <a:t>Knowledge Management &amp; Ontologies</a:t>
                      </a:r>
                    </a:p>
                    <a:p>
                      <a:pPr marL="171450" lvl="0" indent="-171450">
                        <a:buFont typeface="Arial"/>
                        <a:buChar char="•"/>
                      </a:pPr>
                      <a:r>
                        <a:rPr lang="en-US" sz="1200">
                          <a:solidFill>
                            <a:schemeClr val="tx1"/>
                          </a:solidFill>
                        </a:rPr>
                        <a:t>Lean Systems Engineering</a:t>
                      </a:r>
                    </a:p>
                    <a:p>
                      <a:pPr marL="171450" lvl="0" indent="-171450">
                        <a:buFont typeface="Arial"/>
                        <a:buChar char="•"/>
                      </a:pPr>
                      <a:r>
                        <a:rPr lang="en-US" sz="1200">
                          <a:solidFill>
                            <a:schemeClr val="tx1"/>
                          </a:solidFill>
                        </a:rPr>
                        <a:t>MBSE Patterns</a:t>
                      </a:r>
                    </a:p>
                    <a:p>
                      <a:pPr marL="171450" lvl="0" indent="-171450">
                        <a:buFont typeface="Arial"/>
                        <a:buChar char="•"/>
                      </a:pPr>
                      <a:r>
                        <a:rPr lang="en-US" sz="1200">
                          <a:solidFill>
                            <a:schemeClr val="tx1"/>
                          </a:solidFill>
                        </a:rPr>
                        <a:t>Model-Based Conceptual Design</a:t>
                      </a:r>
                    </a:p>
                    <a:p>
                      <a:pPr marL="171450" lvl="0" indent="-171450">
                        <a:buFont typeface="Arial"/>
                        <a:buChar char="•"/>
                      </a:pPr>
                      <a:r>
                        <a:rPr lang="en-US" sz="1200">
                          <a:solidFill>
                            <a:schemeClr val="tx1"/>
                          </a:solidFill>
                        </a:rPr>
                        <a:t>Object-Oriented Systems Engineering Method</a:t>
                      </a:r>
                    </a:p>
                    <a:p>
                      <a:pPr marL="171450" lvl="0" indent="-171450">
                        <a:buFont typeface="Arial"/>
                        <a:buChar char="•"/>
                      </a:pPr>
                      <a:r>
                        <a:rPr lang="en-US" sz="1200">
                          <a:solidFill>
                            <a:schemeClr val="tx1"/>
                          </a:solidFill>
                        </a:rPr>
                        <a:t>Process Improvement</a:t>
                      </a:r>
                    </a:p>
                    <a:p>
                      <a:pPr marL="171450" lvl="0" indent="-171450">
                        <a:buFont typeface="Arial"/>
                        <a:buChar char="•"/>
                      </a:pPr>
                      <a:r>
                        <a:rPr lang="en-US" sz="1200">
                          <a:solidFill>
                            <a:schemeClr val="tx1"/>
                          </a:solidFill>
                        </a:rPr>
                        <a:t>SE in Early-Stage Research &amp; Development</a:t>
                      </a:r>
                    </a:p>
                    <a:p>
                      <a:pPr marL="171450" lvl="0" indent="-171450">
                        <a:buFont typeface="Arial"/>
                        <a:buChar char="•"/>
                      </a:pPr>
                      <a:r>
                        <a:rPr lang="en-US" sz="1200">
                          <a:solidFill>
                            <a:schemeClr val="tx1"/>
                          </a:solidFill>
                        </a:rPr>
                        <a:t>Small Business Systems Engineering</a:t>
                      </a:r>
                    </a:p>
                    <a:p>
                      <a:pPr marL="171450" lvl="0" indent="-171450">
                        <a:buFont typeface="Arial"/>
                        <a:buChar char="•"/>
                      </a:pPr>
                      <a:r>
                        <a:rPr lang="en-US" sz="1200">
                          <a:solidFill>
                            <a:schemeClr val="tx1"/>
                          </a:solidFill>
                        </a:rPr>
                        <a:t>Social Systems</a:t>
                      </a:r>
                    </a:p>
                    <a:p>
                      <a:pPr marL="171450" lvl="0" indent="-171450">
                        <a:buFont typeface="Arial"/>
                        <a:buChar char="•"/>
                      </a:pPr>
                      <a:r>
                        <a:rPr lang="en-US" sz="1200">
                          <a:solidFill>
                            <a:schemeClr val="tx1"/>
                          </a:solidFill>
                        </a:rPr>
                        <a:t>Soft Skills</a:t>
                      </a:r>
                    </a:p>
                    <a:p>
                      <a:pPr marL="171450" lvl="0" indent="-171450">
                        <a:buFont typeface="Arial"/>
                        <a:buChar char="•"/>
                      </a:pPr>
                      <a:r>
                        <a:rPr lang="en-US" sz="1200" b="0" i="0" u="none" strike="noStrike" noProof="0">
                          <a:solidFill>
                            <a:schemeClr val="tx1"/>
                          </a:solidFill>
                          <a:latin typeface="Arial"/>
                        </a:rPr>
                        <a:t>Systems Engineering Tools Database</a:t>
                      </a:r>
                    </a:p>
                    <a:p>
                      <a:pPr marL="171450" lvl="0" indent="-171450">
                        <a:buFont typeface="Arial"/>
                        <a:buChar char="•"/>
                      </a:pPr>
                      <a:r>
                        <a:rPr lang="en-US" sz="1200">
                          <a:solidFill>
                            <a:schemeClr val="tx1"/>
                          </a:solidFill>
                        </a:rPr>
                        <a:t>Systems and Software Interface</a:t>
                      </a:r>
                      <a:endParaRPr lang="en-US">
                        <a:solidFill>
                          <a:schemeClr val="tx1"/>
                        </a:solidFill>
                      </a:endParaRPr>
                    </a:p>
                    <a:p>
                      <a:pPr marL="171450" lvl="0" indent="-171450">
                        <a:buFont typeface="Arial"/>
                        <a:buChar char="•"/>
                      </a:pPr>
                      <a:r>
                        <a:rPr lang="en-US" sz="1200">
                          <a:solidFill>
                            <a:schemeClr val="tx1"/>
                          </a:solidFill>
                        </a:rPr>
                        <a:t>Systems Science</a:t>
                      </a:r>
                    </a:p>
                    <a:p>
                      <a:pPr marL="171450" lvl="0" indent="-171450">
                        <a:buFont typeface="Arial"/>
                        <a:buChar char="•"/>
                      </a:pPr>
                      <a:r>
                        <a:rPr lang="en-US" sz="1200">
                          <a:solidFill>
                            <a:schemeClr val="tx1"/>
                          </a:solidFill>
                        </a:rPr>
                        <a:t>Tools Integration &amp; Model Lifecycle Management</a:t>
                      </a:r>
                    </a:p>
                  </a:txBody>
                  <a:tcPr/>
                </a:tc>
                <a:tc>
                  <a:txBody>
                    <a:bodyPr/>
                    <a:lstStyle/>
                    <a:p>
                      <a:pPr marL="171450" indent="-171450">
                        <a:buFont typeface="Arial"/>
                        <a:buChar char="•"/>
                      </a:pPr>
                      <a:r>
                        <a:rPr lang="en-US" sz="1200">
                          <a:solidFill>
                            <a:schemeClr val="tx1"/>
                          </a:solidFill>
                        </a:rPr>
                        <a:t>Empowering Women Leaders in SE</a:t>
                      </a:r>
                    </a:p>
                    <a:p>
                      <a:pPr marL="171450" lvl="0" indent="-171450">
                        <a:buFont typeface="Arial"/>
                        <a:buChar char="•"/>
                      </a:pPr>
                      <a:r>
                        <a:rPr lang="en-US" sz="1200">
                          <a:solidFill>
                            <a:schemeClr val="tx1"/>
                          </a:solidFill>
                        </a:rPr>
                        <a:t>MBSE Initiative</a:t>
                      </a:r>
                    </a:p>
                    <a:p>
                      <a:pPr marL="171450" lvl="0" indent="-171450">
                        <a:buFont typeface="Arial"/>
                        <a:buChar char="•"/>
                      </a:pPr>
                      <a:r>
                        <a:rPr lang="en-US" sz="1200">
                          <a:solidFill>
                            <a:schemeClr val="tx1"/>
                          </a:solidFill>
                        </a:rPr>
                        <a:t>Smart Cities Initiative</a:t>
                      </a:r>
                    </a:p>
                    <a:p>
                      <a:pPr marL="171450" lvl="0" indent="-171450">
                        <a:buFont typeface="Arial"/>
                        <a:buChar char="•"/>
                      </a:pPr>
                      <a:r>
                        <a:rPr lang="en-US" sz="1200">
                          <a:solidFill>
                            <a:schemeClr val="tx1"/>
                          </a:solidFill>
                        </a:rPr>
                        <a:t>Value Proposition Initiative</a:t>
                      </a:r>
                    </a:p>
                    <a:p>
                      <a:pPr marL="171450" lvl="0" indent="-171450">
                        <a:buFont typeface="Arial"/>
                        <a:buChar char="•"/>
                      </a:pPr>
                      <a:endParaRPr lang="en-US" sz="1200">
                        <a:solidFill>
                          <a:schemeClr val="tx1"/>
                        </a:solidFill>
                      </a:endParaRPr>
                    </a:p>
                  </a:txBody>
                  <a:tcPr/>
                </a:tc>
                <a:extLst>
                  <a:ext uri="{0D108BD9-81ED-4DB2-BD59-A6C34878D82A}">
                    <a16:rowId xmlns:a16="http://schemas.microsoft.com/office/drawing/2014/main" val="828450711"/>
                  </a:ext>
                </a:extLst>
              </a:tr>
            </a:tbl>
          </a:graphicData>
        </a:graphic>
      </p:graphicFrame>
      <p:sp>
        <p:nvSpPr>
          <p:cNvPr id="4" name="Date Placeholder 3">
            <a:extLst>
              <a:ext uri="{FF2B5EF4-FFF2-40B4-BE49-F238E27FC236}">
                <a16:creationId xmlns:a16="http://schemas.microsoft.com/office/drawing/2014/main" id="{1D7A7984-A04B-40F2-A24E-0FA3C2997E13}"/>
              </a:ext>
            </a:extLst>
          </p:cNvPr>
          <p:cNvSpPr>
            <a:spLocks noGrp="1"/>
          </p:cNvSpPr>
          <p:nvPr>
            <p:ph type="dt" sz="half" idx="10"/>
          </p:nvPr>
        </p:nvSpPr>
        <p:spPr/>
        <p:txBody>
          <a:bodyPr/>
          <a:lstStyle/>
          <a:p>
            <a:r>
              <a:rPr lang="fr-FR"/>
              <a:t>30 Jan 2021</a:t>
            </a:r>
            <a:endParaRPr lang="en-US"/>
          </a:p>
        </p:txBody>
      </p:sp>
      <p:sp>
        <p:nvSpPr>
          <p:cNvPr id="5" name="Footer Placeholder 4">
            <a:extLst>
              <a:ext uri="{FF2B5EF4-FFF2-40B4-BE49-F238E27FC236}">
                <a16:creationId xmlns:a16="http://schemas.microsoft.com/office/drawing/2014/main" id="{50DD1B26-3C3C-48D0-9CAA-C299E64BFA42}"/>
              </a:ext>
            </a:extLst>
          </p:cNvPr>
          <p:cNvSpPr>
            <a:spLocks noGrp="1"/>
          </p:cNvSpPr>
          <p:nvPr>
            <p:ph type="ftr" sz="quarter" idx="11"/>
          </p:nvPr>
        </p:nvSpPr>
        <p:spPr/>
        <p:txBody>
          <a:bodyPr/>
          <a:lstStyle/>
          <a:p>
            <a:r>
              <a:rPr lang="en-US"/>
              <a:t>www.incose.org/IW2021</a:t>
            </a:r>
          </a:p>
        </p:txBody>
      </p:sp>
      <p:sp>
        <p:nvSpPr>
          <p:cNvPr id="6" name="Slide Number Placeholder 5">
            <a:extLst>
              <a:ext uri="{FF2B5EF4-FFF2-40B4-BE49-F238E27FC236}">
                <a16:creationId xmlns:a16="http://schemas.microsoft.com/office/drawing/2014/main" id="{8F92F971-4BC8-4B27-93B0-3DBB54A0FEF7}"/>
              </a:ext>
            </a:extLst>
          </p:cNvPr>
          <p:cNvSpPr>
            <a:spLocks noGrp="1"/>
          </p:cNvSpPr>
          <p:nvPr>
            <p:ph type="sldNum" sz="quarter" idx="12"/>
          </p:nvPr>
        </p:nvSpPr>
        <p:spPr/>
        <p:txBody>
          <a:bodyPr/>
          <a:lstStyle/>
          <a:p>
            <a:fld id="{924B41C4-1474-8D42-B330-D2828683839D}" type="slidenum">
              <a:rPr lang="en-US" smtClean="0"/>
              <a:t>10</a:t>
            </a:fld>
            <a:endParaRPr lang="en-US"/>
          </a:p>
        </p:txBody>
      </p:sp>
      <p:sp>
        <p:nvSpPr>
          <p:cNvPr id="9" name="Rectangle 8">
            <a:extLst>
              <a:ext uri="{FF2B5EF4-FFF2-40B4-BE49-F238E27FC236}">
                <a16:creationId xmlns:a16="http://schemas.microsoft.com/office/drawing/2014/main" id="{CA855AC9-861C-48AB-A92F-242EC2896292}"/>
              </a:ext>
            </a:extLst>
          </p:cNvPr>
          <p:cNvSpPr/>
          <p:nvPr/>
        </p:nvSpPr>
        <p:spPr>
          <a:xfrm>
            <a:off x="1571625" y="4555019"/>
            <a:ext cx="4527549" cy="83099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a:t>Be ACTIVE in a Working Group or Initiative!</a:t>
            </a:r>
          </a:p>
        </p:txBody>
      </p:sp>
    </p:spTree>
    <p:extLst>
      <p:ext uri="{BB962C8B-B14F-4D97-AF65-F5344CB8AC3E}">
        <p14:creationId xmlns:p14="http://schemas.microsoft.com/office/powerpoint/2010/main" val="1051949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185F-B8CF-408F-9723-08E8BFBDAAB2}"/>
              </a:ext>
            </a:extLst>
          </p:cNvPr>
          <p:cNvSpPr>
            <a:spLocks noGrp="1"/>
          </p:cNvSpPr>
          <p:nvPr>
            <p:ph type="title"/>
          </p:nvPr>
        </p:nvSpPr>
        <p:spPr>
          <a:xfrm>
            <a:off x="609919" y="274639"/>
            <a:ext cx="10248582" cy="1143000"/>
          </a:xfrm>
        </p:spPr>
        <p:txBody>
          <a:bodyPr>
            <a:normAutofit/>
          </a:bodyPr>
          <a:lstStyle/>
          <a:p>
            <a:r>
              <a:rPr lang="en-US" dirty="0"/>
              <a:t>Visit our Working Groups &amp; Initiatives!</a:t>
            </a:r>
          </a:p>
        </p:txBody>
      </p:sp>
      <p:sp>
        <p:nvSpPr>
          <p:cNvPr id="4" name="Date Placeholder 3">
            <a:extLst>
              <a:ext uri="{FF2B5EF4-FFF2-40B4-BE49-F238E27FC236}">
                <a16:creationId xmlns:a16="http://schemas.microsoft.com/office/drawing/2014/main" id="{B88887ED-A6F3-46B7-ABC3-5B62E87C327B}"/>
              </a:ext>
            </a:extLst>
          </p:cNvPr>
          <p:cNvSpPr>
            <a:spLocks noGrp="1"/>
          </p:cNvSpPr>
          <p:nvPr>
            <p:ph type="dt" sz="half" idx="10"/>
          </p:nvPr>
        </p:nvSpPr>
        <p:spPr/>
        <p:txBody>
          <a:bodyPr/>
          <a:lstStyle/>
          <a:p>
            <a:r>
              <a:rPr lang="en-US"/>
              <a:t>29 Jan 2021</a:t>
            </a:r>
          </a:p>
        </p:txBody>
      </p:sp>
      <p:sp>
        <p:nvSpPr>
          <p:cNvPr id="5" name="Footer Placeholder 4">
            <a:extLst>
              <a:ext uri="{FF2B5EF4-FFF2-40B4-BE49-F238E27FC236}">
                <a16:creationId xmlns:a16="http://schemas.microsoft.com/office/drawing/2014/main" id="{824518E4-7ECC-46EE-A659-37D83CF15BA0}"/>
              </a:ext>
            </a:extLst>
          </p:cNvPr>
          <p:cNvSpPr>
            <a:spLocks noGrp="1"/>
          </p:cNvSpPr>
          <p:nvPr>
            <p:ph type="ftr" sz="quarter" idx="11"/>
          </p:nvPr>
        </p:nvSpPr>
        <p:spPr/>
        <p:txBody>
          <a:bodyPr/>
          <a:lstStyle/>
          <a:p>
            <a:r>
              <a:rPr lang="en-US"/>
              <a:t>www.incose.org/IW2021</a:t>
            </a:r>
          </a:p>
        </p:txBody>
      </p:sp>
      <p:sp>
        <p:nvSpPr>
          <p:cNvPr id="6" name="Slide Number Placeholder 5">
            <a:extLst>
              <a:ext uri="{FF2B5EF4-FFF2-40B4-BE49-F238E27FC236}">
                <a16:creationId xmlns:a16="http://schemas.microsoft.com/office/drawing/2014/main" id="{ED3FA586-B0C9-45FF-98AA-DADC7CBE8525}"/>
              </a:ext>
            </a:extLst>
          </p:cNvPr>
          <p:cNvSpPr>
            <a:spLocks noGrp="1"/>
          </p:cNvSpPr>
          <p:nvPr>
            <p:ph type="sldNum" sz="quarter" idx="12"/>
          </p:nvPr>
        </p:nvSpPr>
        <p:spPr/>
        <p:txBody>
          <a:bodyPr/>
          <a:lstStyle/>
          <a:p>
            <a:fld id="{924B41C4-1474-8D42-B330-D2828683839D}" type="slidenum">
              <a:rPr lang="en-US" smtClean="0"/>
              <a:t>11</a:t>
            </a:fld>
            <a:endParaRPr lang="en-US"/>
          </a:p>
        </p:txBody>
      </p:sp>
      <p:pic>
        <p:nvPicPr>
          <p:cNvPr id="7" name="Picture 6">
            <a:extLst>
              <a:ext uri="{FF2B5EF4-FFF2-40B4-BE49-F238E27FC236}">
                <a16:creationId xmlns:a16="http://schemas.microsoft.com/office/drawing/2014/main" id="{9D918362-A6B9-4201-9B60-03916A47B4AC}"/>
              </a:ext>
            </a:extLst>
          </p:cNvPr>
          <p:cNvPicPr>
            <a:picLocks noChangeAspect="1"/>
          </p:cNvPicPr>
          <p:nvPr/>
        </p:nvPicPr>
        <p:blipFill>
          <a:blip r:embed="rId2"/>
          <a:stretch>
            <a:fillRect/>
          </a:stretch>
        </p:blipFill>
        <p:spPr>
          <a:xfrm>
            <a:off x="1339849" y="1417639"/>
            <a:ext cx="3881702" cy="2836726"/>
          </a:xfrm>
          <a:prstGeom prst="rect">
            <a:avLst/>
          </a:prstGeom>
          <a:ln>
            <a:solidFill>
              <a:schemeClr val="accent1"/>
            </a:solid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00478767-CD94-4BCC-8AEE-55DA9B24EC94}"/>
              </a:ext>
            </a:extLst>
          </p:cNvPr>
          <p:cNvPicPr>
            <a:picLocks noChangeAspect="1"/>
          </p:cNvPicPr>
          <p:nvPr/>
        </p:nvPicPr>
        <p:blipFill>
          <a:blip r:embed="rId3"/>
          <a:stretch>
            <a:fillRect/>
          </a:stretch>
        </p:blipFill>
        <p:spPr>
          <a:xfrm>
            <a:off x="6169382" y="1039811"/>
            <a:ext cx="5419049" cy="5543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TextBox 12">
            <a:extLst>
              <a:ext uri="{FF2B5EF4-FFF2-40B4-BE49-F238E27FC236}">
                <a16:creationId xmlns:a16="http://schemas.microsoft.com/office/drawing/2014/main" id="{2F8B4111-8D08-4677-BB44-ACD923234AAB}"/>
              </a:ext>
            </a:extLst>
          </p:cNvPr>
          <p:cNvSpPr txBox="1"/>
          <p:nvPr/>
        </p:nvSpPr>
        <p:spPr>
          <a:xfrm>
            <a:off x="438149" y="4705193"/>
            <a:ext cx="514350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t>Look for the Working Group Info Sheets from the Market Place to be posted on INCOSE.org!</a:t>
            </a:r>
          </a:p>
        </p:txBody>
      </p:sp>
    </p:spTree>
    <p:extLst>
      <p:ext uri="{BB962C8B-B14F-4D97-AF65-F5344CB8AC3E}">
        <p14:creationId xmlns:p14="http://schemas.microsoft.com/office/powerpoint/2010/main" val="106477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F65C-4FB9-47A3-879F-E7DF35FB9BC6}"/>
              </a:ext>
            </a:extLst>
          </p:cNvPr>
          <p:cNvSpPr>
            <a:spLocks noGrp="1"/>
          </p:cNvSpPr>
          <p:nvPr>
            <p:ph type="title"/>
          </p:nvPr>
        </p:nvSpPr>
        <p:spPr>
          <a:xfrm>
            <a:off x="609918" y="274639"/>
            <a:ext cx="10978515" cy="1143000"/>
          </a:xfrm>
        </p:spPr>
        <p:txBody>
          <a:bodyPr anchor="ctr">
            <a:normAutofit/>
          </a:bodyPr>
          <a:lstStyle/>
          <a:p>
            <a:r>
              <a:rPr lang="en-US" dirty="0"/>
              <a:t>Working Group Showcase – Live Tour</a:t>
            </a:r>
          </a:p>
        </p:txBody>
      </p:sp>
      <p:sp>
        <p:nvSpPr>
          <p:cNvPr id="3" name="Content Placeholder 2">
            <a:extLst>
              <a:ext uri="{FF2B5EF4-FFF2-40B4-BE49-F238E27FC236}">
                <a16:creationId xmlns:a16="http://schemas.microsoft.com/office/drawing/2014/main" id="{CF48709D-206E-4D45-B878-9003AD3402A1}"/>
              </a:ext>
            </a:extLst>
          </p:cNvPr>
          <p:cNvSpPr>
            <a:spLocks noGrp="1"/>
          </p:cNvSpPr>
          <p:nvPr>
            <p:ph sz="half" idx="1"/>
          </p:nvPr>
        </p:nvSpPr>
        <p:spPr>
          <a:xfrm>
            <a:off x="609917" y="1600201"/>
            <a:ext cx="5387605" cy="4525963"/>
          </a:xfrm>
        </p:spPr>
        <p:txBody>
          <a:bodyPr>
            <a:normAutofit fontScale="70000" lnSpcReduction="20000"/>
          </a:bodyPr>
          <a:lstStyle/>
          <a:p>
            <a:r>
              <a:rPr lang="en-US" dirty="0">
                <a:hlinkClick r:id="rId2"/>
              </a:rPr>
              <a:t>https://conference.conflr.com/IW2021/WGshowcase</a:t>
            </a:r>
            <a:endParaRPr lang="en-US" dirty="0"/>
          </a:p>
          <a:p>
            <a:pPr lvl="1"/>
            <a:r>
              <a:rPr lang="en-US" dirty="0"/>
              <a:t>Accessible by anyone until Feb 15</a:t>
            </a:r>
          </a:p>
          <a:p>
            <a:pPr lvl="1"/>
            <a:r>
              <a:rPr lang="en-US" dirty="0"/>
              <a:t>Pages are likely going to be copied to INCOSE.org</a:t>
            </a:r>
          </a:p>
          <a:p>
            <a:r>
              <a:rPr lang="en-US" dirty="0"/>
              <a:t>Key info on each WG</a:t>
            </a:r>
          </a:p>
          <a:p>
            <a:pPr lvl="1"/>
            <a:r>
              <a:rPr lang="en-US" dirty="0"/>
              <a:t>Chairs / Co-Chairs</a:t>
            </a:r>
          </a:p>
          <a:p>
            <a:pPr lvl="1"/>
            <a:r>
              <a:rPr lang="en-US" dirty="0"/>
              <a:t>Scope / Purpose / Goals / Outcomes</a:t>
            </a:r>
          </a:p>
          <a:p>
            <a:pPr lvl="1"/>
            <a:r>
              <a:rPr lang="en-US" dirty="0"/>
              <a:t>IW Outcomes / Current year plans</a:t>
            </a:r>
          </a:p>
          <a:p>
            <a:pPr lvl="1"/>
            <a:r>
              <a:rPr lang="en-US" dirty="0"/>
              <a:t>Websites / PDFs / Videos</a:t>
            </a:r>
          </a:p>
        </p:txBody>
      </p:sp>
      <p:pic>
        <p:nvPicPr>
          <p:cNvPr id="7" name="Picture 6">
            <a:extLst>
              <a:ext uri="{FF2B5EF4-FFF2-40B4-BE49-F238E27FC236}">
                <a16:creationId xmlns:a16="http://schemas.microsoft.com/office/drawing/2014/main" id="{0B61D033-8762-4837-A759-10F51383FCE9}"/>
              </a:ext>
            </a:extLst>
          </p:cNvPr>
          <p:cNvPicPr>
            <a:picLocks noChangeAspect="1"/>
          </p:cNvPicPr>
          <p:nvPr/>
        </p:nvPicPr>
        <p:blipFill>
          <a:blip r:embed="rId3"/>
          <a:stretch>
            <a:fillRect/>
          </a:stretch>
        </p:blipFill>
        <p:spPr>
          <a:xfrm>
            <a:off x="6200829" y="1647827"/>
            <a:ext cx="4813352" cy="2514976"/>
          </a:xfrm>
          <a:prstGeom prst="rect">
            <a:avLst/>
          </a:prstGeom>
          <a:noFill/>
        </p:spPr>
      </p:pic>
      <p:sp>
        <p:nvSpPr>
          <p:cNvPr id="4" name="Date Placeholder 3">
            <a:extLst>
              <a:ext uri="{FF2B5EF4-FFF2-40B4-BE49-F238E27FC236}">
                <a16:creationId xmlns:a16="http://schemas.microsoft.com/office/drawing/2014/main" id="{77E87A70-059A-4999-A865-C9F83BA002D1}"/>
              </a:ext>
            </a:extLst>
          </p:cNvPr>
          <p:cNvSpPr>
            <a:spLocks noGrp="1"/>
          </p:cNvSpPr>
          <p:nvPr>
            <p:ph type="dt" sz="half" idx="10"/>
          </p:nvPr>
        </p:nvSpPr>
        <p:spPr>
          <a:xfrm>
            <a:off x="609917" y="6356351"/>
            <a:ext cx="2846282" cy="365125"/>
          </a:xfrm>
        </p:spPr>
        <p:txBody>
          <a:bodyPr anchor="ctr">
            <a:normAutofit/>
          </a:bodyPr>
          <a:lstStyle/>
          <a:p>
            <a:pPr>
              <a:lnSpc>
                <a:spcPct val="90000"/>
              </a:lnSpc>
              <a:spcAft>
                <a:spcPts val="600"/>
              </a:spcAft>
            </a:pPr>
            <a:r>
              <a:rPr lang="en-US"/>
              <a:t>29 Jan 2021</a:t>
            </a:r>
          </a:p>
        </p:txBody>
      </p:sp>
      <p:sp>
        <p:nvSpPr>
          <p:cNvPr id="5" name="Footer Placeholder 4">
            <a:extLst>
              <a:ext uri="{FF2B5EF4-FFF2-40B4-BE49-F238E27FC236}">
                <a16:creationId xmlns:a16="http://schemas.microsoft.com/office/drawing/2014/main" id="{F92D321B-E112-4487-958D-BF8D3B0BCC99}"/>
              </a:ext>
            </a:extLst>
          </p:cNvPr>
          <p:cNvSpPr>
            <a:spLocks noGrp="1"/>
          </p:cNvSpPr>
          <p:nvPr>
            <p:ph type="ftr" sz="quarter" idx="11"/>
          </p:nvPr>
        </p:nvSpPr>
        <p:spPr>
          <a:xfrm>
            <a:off x="4167770" y="6356351"/>
            <a:ext cx="3862811" cy="365125"/>
          </a:xfrm>
        </p:spPr>
        <p:txBody>
          <a:bodyPr anchor="ctr">
            <a:normAutofit/>
          </a:bodyPr>
          <a:lstStyle/>
          <a:p>
            <a:pPr>
              <a:lnSpc>
                <a:spcPct val="90000"/>
              </a:lnSpc>
              <a:spcAft>
                <a:spcPts val="600"/>
              </a:spcAft>
            </a:pPr>
            <a:r>
              <a:rPr lang="en-US"/>
              <a:t>www.incose.org/IW2021</a:t>
            </a:r>
          </a:p>
        </p:txBody>
      </p:sp>
      <p:sp>
        <p:nvSpPr>
          <p:cNvPr id="6" name="Slide Number Placeholder 5">
            <a:extLst>
              <a:ext uri="{FF2B5EF4-FFF2-40B4-BE49-F238E27FC236}">
                <a16:creationId xmlns:a16="http://schemas.microsoft.com/office/drawing/2014/main" id="{0D35D7CE-DC28-4027-9382-A519A888A371}"/>
              </a:ext>
            </a:extLst>
          </p:cNvPr>
          <p:cNvSpPr>
            <a:spLocks noGrp="1"/>
          </p:cNvSpPr>
          <p:nvPr>
            <p:ph type="sldNum" sz="quarter" idx="12"/>
          </p:nvPr>
        </p:nvSpPr>
        <p:spPr>
          <a:xfrm>
            <a:off x="8742151" y="6356351"/>
            <a:ext cx="2846282" cy="365125"/>
          </a:xfrm>
        </p:spPr>
        <p:txBody>
          <a:bodyPr anchor="ctr">
            <a:normAutofit/>
          </a:bodyPr>
          <a:lstStyle/>
          <a:p>
            <a:pPr>
              <a:lnSpc>
                <a:spcPct val="90000"/>
              </a:lnSpc>
              <a:spcAft>
                <a:spcPts val="600"/>
              </a:spcAft>
            </a:pPr>
            <a:fld id="{924B41C4-1474-8D42-B330-D2828683839D}" type="slidenum">
              <a:rPr lang="en-US" smtClean="0"/>
              <a:pPr>
                <a:lnSpc>
                  <a:spcPct val="90000"/>
                </a:lnSpc>
                <a:spcAft>
                  <a:spcPts val="600"/>
                </a:spcAft>
              </a:pPr>
              <a:t>12</a:t>
            </a:fld>
            <a:endParaRPr lang="en-US"/>
          </a:p>
        </p:txBody>
      </p:sp>
      <p:pic>
        <p:nvPicPr>
          <p:cNvPr id="8" name="Picture 7">
            <a:extLst>
              <a:ext uri="{FF2B5EF4-FFF2-40B4-BE49-F238E27FC236}">
                <a16:creationId xmlns:a16="http://schemas.microsoft.com/office/drawing/2014/main" id="{D15E19CB-481C-4535-8560-9949C31AF1AE}"/>
              </a:ext>
            </a:extLst>
          </p:cNvPr>
          <p:cNvPicPr>
            <a:picLocks noChangeAspect="1"/>
          </p:cNvPicPr>
          <p:nvPr/>
        </p:nvPicPr>
        <p:blipFill>
          <a:blip r:embed="rId4"/>
          <a:stretch>
            <a:fillRect/>
          </a:stretch>
        </p:blipFill>
        <p:spPr>
          <a:xfrm>
            <a:off x="7178040" y="3863182"/>
            <a:ext cx="4813351" cy="2510174"/>
          </a:xfrm>
          <a:prstGeom prst="rect">
            <a:avLst/>
          </a:prstGeom>
        </p:spPr>
      </p:pic>
    </p:spTree>
    <p:extLst>
      <p:ext uri="{BB962C8B-B14F-4D97-AF65-F5344CB8AC3E}">
        <p14:creationId xmlns:p14="http://schemas.microsoft.com/office/powerpoint/2010/main" val="59810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a:xfrm>
            <a:off x="1965325" y="0"/>
            <a:ext cx="8229600" cy="838200"/>
          </a:xfrm>
        </p:spPr>
        <p:txBody>
          <a:bodyPr/>
          <a:lstStyle/>
          <a:p>
            <a:r>
              <a:rPr lang="en-US">
                <a:latin typeface="Arial" charset="0"/>
                <a:cs typeface="Geneva" charset="0"/>
              </a:rPr>
              <a:t>Technical Product Lifecycle</a:t>
            </a:r>
          </a:p>
        </p:txBody>
      </p:sp>
      <p:sp>
        <p:nvSpPr>
          <p:cNvPr id="22530" name="Tekstvak 21"/>
          <p:cNvSpPr txBox="1">
            <a:spLocks noChangeArrowheads="1"/>
          </p:cNvSpPr>
          <p:nvPr/>
        </p:nvSpPr>
        <p:spPr bwMode="auto">
          <a:xfrm>
            <a:off x="1904206" y="1393052"/>
            <a:ext cx="8389937"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l" defTabSz="609768" rtl="0" eaLnBrk="1" fontAlgn="auto" latinLnBrk="0" hangingPunct="1">
              <a:lnSpc>
                <a:spcPct val="100000"/>
              </a:lnSpc>
              <a:spcBef>
                <a:spcPts val="0"/>
              </a:spcBef>
              <a:spcAft>
                <a:spcPts val="0"/>
              </a:spcAft>
              <a:buClrTx/>
              <a:buSzTx/>
              <a:buFontTx/>
              <a:buChar char="-"/>
              <a:tabLst/>
              <a:defRPr/>
            </a:pPr>
            <a:r>
              <a:rPr kumimoji="0" lang="en-US" sz="1400" b="1" i="0" u="none" strike="noStrike" kern="1200" cap="none" spc="0" normalizeH="0" baseline="0" noProof="0" dirty="0">
                <a:ln>
                  <a:noFill/>
                </a:ln>
                <a:solidFill>
                  <a:srgbClr val="414042"/>
                </a:solidFill>
                <a:effectLst/>
                <a:uLnTx/>
                <a:uFillTx/>
                <a:latin typeface="Arial" charset="0"/>
                <a:ea typeface="ＭＳ Ｐゴシック" charset="0"/>
                <a:cs typeface="Geneva" charset="0"/>
              </a:rPr>
              <a:t>Technical Products come from anywhere with INCOSE</a:t>
            </a:r>
            <a:r>
              <a:rPr kumimoji="0" lang="en-US" sz="1400" b="0" i="0" u="none" strike="noStrike" kern="1200" cap="none" spc="0" normalizeH="0" baseline="0" noProof="0" dirty="0">
                <a:ln>
                  <a:noFill/>
                </a:ln>
                <a:solidFill>
                  <a:srgbClr val="414042"/>
                </a:solidFill>
                <a:effectLst/>
                <a:uLnTx/>
                <a:uFillTx/>
                <a:latin typeface="Arial" charset="0"/>
                <a:ea typeface="ＭＳ Ｐゴシック" charset="0"/>
                <a:cs typeface="Geneva" charset="0"/>
              </a:rPr>
              <a:t>, but typically through WGs (Process, Analytic, Transformational), Initiatives and/or Domains, or Special Projects</a:t>
            </a:r>
          </a:p>
          <a:p>
            <a:pPr marL="285750" marR="0" lvl="0" indent="-285750" algn="l" defTabSz="609768"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414042"/>
                </a:solidFill>
                <a:effectLst/>
                <a:uLnTx/>
                <a:uFillTx/>
                <a:latin typeface="Arial" charset="0"/>
                <a:ea typeface="ＭＳ Ｐゴシック" charset="0"/>
                <a:cs typeface="Geneva" charset="0"/>
              </a:rPr>
              <a:t>Some Technical Products are generated by a Chapter WG under the responsibility of the Chapter, These may get identified as an INCOSE product and undergo a formal review.</a:t>
            </a:r>
          </a:p>
          <a:p>
            <a:pPr marL="285750" marR="0" lvl="0" indent="-285750" algn="l" defTabSz="609768"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414042"/>
                </a:solidFill>
                <a:effectLst/>
                <a:uLnTx/>
                <a:uFillTx/>
                <a:latin typeface="Arial" charset="0"/>
                <a:ea typeface="ＭＳ Ｐゴシック" charset="0"/>
                <a:cs typeface="Geneva" charset="0"/>
              </a:rPr>
              <a:t>These products may consist of White papers, Books, Pamphlets, Presentations, Videos, etc.</a:t>
            </a:r>
          </a:p>
          <a:p>
            <a:pPr marL="285750" marR="0" lvl="0" indent="-285750" algn="l" defTabSz="609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042"/>
                </a:solidFill>
                <a:effectLst/>
                <a:uLnTx/>
                <a:uFillTx/>
                <a:latin typeface="Arial" charset="0"/>
                <a:ea typeface="ＭＳ Ｐゴシック" charset="0"/>
                <a:cs typeface="Geneva" charset="0"/>
              </a:rPr>
              <a:t>-	Products are initiated by the submission &amp; approval of an </a:t>
            </a:r>
            <a:r>
              <a:rPr kumimoji="0" lang="en-US" sz="1400" b="0" i="0" u="sng" strike="noStrike" kern="1200" cap="none" spc="0" normalizeH="0" baseline="0" noProof="0" dirty="0">
                <a:ln>
                  <a:noFill/>
                </a:ln>
                <a:solidFill>
                  <a:srgbClr val="414042"/>
                </a:solidFill>
                <a:effectLst/>
                <a:uLnTx/>
                <a:uFillTx/>
                <a:latin typeface="Arial" charset="0"/>
                <a:ea typeface="ＭＳ Ｐゴシック" charset="0"/>
                <a:cs typeface="Geneva" charset="0"/>
              </a:rPr>
              <a:t>easy to create </a:t>
            </a:r>
            <a:r>
              <a:rPr kumimoji="0" lang="en-US" sz="1400" b="0" i="0" u="none" strike="noStrike" kern="1200" cap="none" spc="0" normalizeH="0" baseline="0" noProof="0" dirty="0">
                <a:ln>
                  <a:noFill/>
                </a:ln>
                <a:solidFill>
                  <a:srgbClr val="414042"/>
                </a:solidFill>
                <a:effectLst/>
                <a:uLnTx/>
                <a:uFillTx/>
                <a:latin typeface="Arial" charset="0"/>
                <a:ea typeface="ＭＳ Ｐゴシック" charset="0"/>
                <a:cs typeface="Geneva" charset="0"/>
              </a:rPr>
              <a:t>Technical Product Plan</a:t>
            </a:r>
          </a:p>
          <a:p>
            <a:pPr marL="285750" marR="0" lvl="0" indent="-285750" algn="l" defTabSz="609768"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414042"/>
                </a:solidFill>
                <a:effectLst/>
                <a:uLnTx/>
                <a:uFillTx/>
                <a:latin typeface="Arial" charset="0"/>
                <a:ea typeface="ＭＳ Ｐゴシック" charset="0"/>
                <a:cs typeface="Geneva" charset="0"/>
              </a:rPr>
              <a:t>Products are released after team reviews, IP releases and/or formal review</a:t>
            </a:r>
          </a:p>
          <a:p>
            <a:pPr marL="285750" marR="0" lvl="0" indent="-285750" algn="l" defTabSz="609768"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414042"/>
                </a:solidFill>
                <a:effectLst/>
                <a:uLnTx/>
                <a:uFillTx/>
                <a:latin typeface="Arial" charset="0"/>
                <a:ea typeface="ＭＳ Ｐゴシック" charset="0"/>
                <a:cs typeface="Geneva" charset="0"/>
              </a:rPr>
              <a:t>Products are periodically assessed for potential retirement</a:t>
            </a:r>
          </a:p>
        </p:txBody>
      </p:sp>
      <p:sp>
        <p:nvSpPr>
          <p:cNvPr id="2" name="Tijdelijke aanduiding voor dianummer 1"/>
          <p:cNvSpPr>
            <a:spLocks noGrp="1"/>
          </p:cNvSpPr>
          <p:nvPr>
            <p:ph type="sldNum" sz="quarter" idx="12"/>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7A5A1322-9F1F-CC4B-8792-546382B1085B}" type="slidenum">
              <a:rPr kumimoji="0" lang="en-US" sz="1600" b="0" i="0" u="none" strike="noStrike" kern="1200" cap="none" spc="0" normalizeH="0" baseline="0" noProof="0" smtClean="0">
                <a:ln>
                  <a:noFill/>
                </a:ln>
                <a:solidFill>
                  <a:srgbClr val="414042">
                    <a:tint val="75000"/>
                  </a:srgbClr>
                </a:solidFill>
                <a:effectLst/>
                <a:uLnTx/>
                <a:uFillTx/>
                <a:latin typeface="Arial"/>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a:ln>
                <a:noFill/>
              </a:ln>
              <a:solidFill>
                <a:srgbClr val="414042">
                  <a:tint val="75000"/>
                </a:srgbClr>
              </a:solidFill>
              <a:effectLst/>
              <a:uLnTx/>
              <a:uFillTx/>
              <a:latin typeface="Arial"/>
              <a:ea typeface="+mn-ea"/>
              <a:cs typeface="+mn-cs"/>
            </a:endParaRPr>
          </a:p>
        </p:txBody>
      </p:sp>
      <p:grpSp>
        <p:nvGrpSpPr>
          <p:cNvPr id="19" name="Groeperen 1">
            <a:extLst>
              <a:ext uri="{FF2B5EF4-FFF2-40B4-BE49-F238E27FC236}">
                <a16:creationId xmlns:a16="http://schemas.microsoft.com/office/drawing/2014/main" id="{502BC465-4D2A-4659-A1D4-080E5B8198A4}"/>
              </a:ext>
            </a:extLst>
          </p:cNvPr>
          <p:cNvGrpSpPr>
            <a:grpSpLocks/>
          </p:cNvGrpSpPr>
          <p:nvPr/>
        </p:nvGrpSpPr>
        <p:grpSpPr bwMode="auto">
          <a:xfrm>
            <a:off x="2641125" y="3360738"/>
            <a:ext cx="8305800" cy="2747962"/>
            <a:chOff x="838200" y="3808120"/>
            <a:chExt cx="8305800" cy="2748823"/>
          </a:xfrm>
        </p:grpSpPr>
        <p:sp>
          <p:nvSpPr>
            <p:cNvPr id="20" name="Rechthoek 2">
              <a:extLst>
                <a:ext uri="{FF2B5EF4-FFF2-40B4-BE49-F238E27FC236}">
                  <a16:creationId xmlns:a16="http://schemas.microsoft.com/office/drawing/2014/main" id="{49CDD8DF-0FB7-42F4-8D62-F0F7623CE039}"/>
                </a:ext>
              </a:extLst>
            </p:cNvPr>
            <p:cNvSpPr>
              <a:spLocks noChangeArrowheads="1"/>
            </p:cNvSpPr>
            <p:nvPr/>
          </p:nvSpPr>
          <p:spPr bwMode="auto">
            <a:xfrm>
              <a:off x="838200" y="4571946"/>
              <a:ext cx="1371600" cy="1143358"/>
            </a:xfrm>
            <a:prstGeom prst="rect">
              <a:avLst/>
            </a:prstGeom>
            <a:solidFill>
              <a:srgbClr val="59C457"/>
            </a:solidFill>
            <a:ln w="9525">
              <a:solidFill>
                <a:srgbClr val="000000"/>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rPr>
                <a:t>Product Initiation</a:t>
              </a:r>
            </a:p>
            <a:p>
              <a:pPr marL="171450" marR="0" lvl="0" indent="-171450" algn="ctr"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rPr>
                <a:t>Submit Technical Product Plan (TPP)</a:t>
              </a:r>
            </a:p>
          </p:txBody>
        </p:sp>
        <p:sp>
          <p:nvSpPr>
            <p:cNvPr id="21" name="Rechthoek 7">
              <a:extLst>
                <a:ext uri="{FF2B5EF4-FFF2-40B4-BE49-F238E27FC236}">
                  <a16:creationId xmlns:a16="http://schemas.microsoft.com/office/drawing/2014/main" id="{B4BDEE96-5230-4421-9861-02AE62A7C9D1}"/>
                </a:ext>
              </a:extLst>
            </p:cNvPr>
            <p:cNvSpPr/>
            <p:nvPr/>
          </p:nvSpPr>
          <p:spPr bwMode="auto">
            <a:xfrm>
              <a:off x="2209800" y="4571564"/>
              <a:ext cx="2971800" cy="1142786"/>
            </a:xfrm>
            <a:prstGeom prst="rect">
              <a:avLst/>
            </a:prstGeom>
            <a:gradFill flip="none" rotWithShape="1">
              <a:gsLst>
                <a:gs pos="36000">
                  <a:srgbClr val="BBE0E3"/>
                </a:gs>
                <a:gs pos="100000">
                  <a:srgbClr val="008000"/>
                </a:gs>
              </a:gsLst>
              <a:path path="circle">
                <a:fillToRect l="100000" t="100000"/>
              </a:path>
              <a:tileRect r="-100000" b="-100000"/>
            </a:gradFill>
            <a:ln w="9525" cap="flat" cmpd="sng" algn="ctr">
              <a:solidFill>
                <a:srgbClr val="0000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charset="0"/>
                  <a:cs typeface="+mn-cs"/>
                </a:rPr>
                <a:t>Product Development</a:t>
              </a:r>
            </a:p>
            <a:p>
              <a:pPr marL="171450" marR="0" lvl="0" indent="-171450" algn="ctr" defTabSz="914400" rtl="0" eaLnBrk="0" fontAlgn="base" latinLnBrk="0" hangingPunct="0">
                <a:lnSpc>
                  <a:spcPct val="100000"/>
                </a:lnSpc>
                <a:spcBef>
                  <a:spcPct val="0"/>
                </a:spcBef>
                <a:spcAft>
                  <a:spcPct val="0"/>
                </a:spcAft>
                <a:buClrTx/>
                <a:buSzTx/>
                <a:buFontTx/>
                <a:buChar char="-"/>
                <a:tabLst/>
                <a:defRPr/>
              </a:pPr>
              <a:r>
                <a:rPr kumimoji="0" lang="en-US" sz="1000" b="0" i="0" u="none" strike="noStrike" kern="0" cap="none" spc="0" normalizeH="0" baseline="0" noProof="0" dirty="0">
                  <a:ln>
                    <a:noFill/>
                  </a:ln>
                  <a:solidFill>
                    <a:srgbClr val="000000"/>
                  </a:solidFill>
                  <a:effectLst/>
                  <a:uLnTx/>
                  <a:uFillTx/>
                  <a:latin typeface="Arial"/>
                  <a:ea typeface="ＭＳ Ｐゴシック" charset="0"/>
                  <a:cs typeface="+mn-cs"/>
                </a:rPr>
                <a:t>Have regular meetings with team</a:t>
              </a:r>
            </a:p>
            <a:p>
              <a:pPr marL="171450" marR="0" lvl="0" indent="-171450" algn="ctr" defTabSz="914400" rtl="0" eaLnBrk="0" fontAlgn="base" latinLnBrk="0" hangingPunct="0">
                <a:lnSpc>
                  <a:spcPct val="100000"/>
                </a:lnSpc>
                <a:spcBef>
                  <a:spcPct val="0"/>
                </a:spcBef>
                <a:spcAft>
                  <a:spcPct val="0"/>
                </a:spcAft>
                <a:buClrTx/>
                <a:buSzTx/>
                <a:buFontTx/>
                <a:buChar char="-"/>
                <a:tabLst/>
                <a:defRPr/>
              </a:pPr>
              <a:r>
                <a:rPr kumimoji="0" lang="en-US" sz="1000" b="0" i="0" u="none" strike="noStrike" kern="0" cap="none" spc="0" normalizeH="0" baseline="0" noProof="0" dirty="0">
                  <a:ln>
                    <a:noFill/>
                  </a:ln>
                  <a:solidFill>
                    <a:srgbClr val="000000"/>
                  </a:solidFill>
                  <a:effectLst/>
                  <a:uLnTx/>
                  <a:uFillTx/>
                  <a:latin typeface="Arial"/>
                  <a:ea typeface="ＭＳ Ｐゴシック" charset="0"/>
                  <a:cs typeface="+mn-cs"/>
                </a:rPr>
                <a:t>Create draft product </a:t>
              </a:r>
            </a:p>
            <a:p>
              <a:pPr marL="171450" marR="0" lvl="0" indent="-171450" algn="ctr" defTabSz="914400" rtl="0" eaLnBrk="0" fontAlgn="base" latinLnBrk="0" hangingPunct="0">
                <a:lnSpc>
                  <a:spcPct val="100000"/>
                </a:lnSpc>
                <a:spcBef>
                  <a:spcPct val="0"/>
                </a:spcBef>
                <a:spcAft>
                  <a:spcPct val="0"/>
                </a:spcAft>
                <a:buClrTx/>
                <a:buSzTx/>
                <a:buFontTx/>
                <a:buChar char="-"/>
                <a:tabLst/>
                <a:defRPr/>
              </a:pPr>
              <a:r>
                <a:rPr kumimoji="0" lang="en-US" sz="1000" b="0" i="0" u="none" strike="noStrike" kern="0" cap="none" spc="0" normalizeH="0" baseline="0" noProof="0" dirty="0">
                  <a:ln>
                    <a:noFill/>
                  </a:ln>
                  <a:solidFill>
                    <a:srgbClr val="000000"/>
                  </a:solidFill>
                  <a:effectLst/>
                  <a:uLnTx/>
                  <a:uFillTx/>
                  <a:latin typeface="Arial"/>
                  <a:ea typeface="ＭＳ Ｐゴシック" charset="0"/>
                  <a:cs typeface="+mn-cs"/>
                </a:rPr>
                <a:t>Review &amp; Revise within team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a:ea typeface="ＭＳ Ｐゴシック" charset="0"/>
                  <a:cs typeface="+mn-cs"/>
                </a:rPr>
                <a:t>- Formally agree on IP</a:t>
              </a:r>
            </a:p>
            <a:p>
              <a:pPr marL="171450" marR="0" lvl="0" indent="-171450" algn="ctr" defTabSz="914400" rtl="0" eaLnBrk="0" fontAlgn="base" latinLnBrk="0" hangingPunct="0">
                <a:lnSpc>
                  <a:spcPct val="100000"/>
                </a:lnSpc>
                <a:spcBef>
                  <a:spcPct val="0"/>
                </a:spcBef>
                <a:spcAft>
                  <a:spcPct val="0"/>
                </a:spcAft>
                <a:buClrTx/>
                <a:buSzTx/>
                <a:buFontTx/>
                <a:buChar char="-"/>
                <a:tabLst/>
                <a:defRPr/>
              </a:pPr>
              <a:r>
                <a:rPr kumimoji="0" lang="en-US" sz="1000" b="0" i="0" u="none" strike="noStrike" kern="0" cap="none" spc="0" normalizeH="0" baseline="0" noProof="0" dirty="0">
                  <a:ln>
                    <a:noFill/>
                  </a:ln>
                  <a:solidFill>
                    <a:srgbClr val="000000"/>
                  </a:solidFill>
                  <a:effectLst/>
                  <a:uLnTx/>
                  <a:uFillTx/>
                  <a:latin typeface="Arial"/>
                  <a:ea typeface="ＭＳ Ｐゴシック" charset="0"/>
                  <a:cs typeface="+mn-cs"/>
                </a:rPr>
                <a:t>Formally review for release/launch</a:t>
              </a:r>
              <a:endParaRPr kumimoji="0" lang="en-US" sz="1600" b="0" i="0" u="none" strike="noStrike" kern="0" cap="none" spc="0" normalizeH="0" baseline="0" noProof="0" dirty="0">
                <a:ln>
                  <a:noFill/>
                </a:ln>
                <a:solidFill>
                  <a:srgbClr val="000000"/>
                </a:solidFill>
                <a:effectLst/>
                <a:uLnTx/>
                <a:uFillTx/>
                <a:latin typeface="Arial"/>
                <a:ea typeface="ＭＳ Ｐゴシック" charset="0"/>
                <a:cs typeface="+mn-cs"/>
              </a:endParaRPr>
            </a:p>
          </p:txBody>
        </p:sp>
        <p:sp>
          <p:nvSpPr>
            <p:cNvPr id="22" name="Rechthoek 3">
              <a:extLst>
                <a:ext uri="{FF2B5EF4-FFF2-40B4-BE49-F238E27FC236}">
                  <a16:creationId xmlns:a16="http://schemas.microsoft.com/office/drawing/2014/main" id="{21CA0D2A-5905-45E5-B215-ACC27409B964}"/>
                </a:ext>
              </a:extLst>
            </p:cNvPr>
            <p:cNvSpPr>
              <a:spLocks noChangeArrowheads="1"/>
            </p:cNvSpPr>
            <p:nvPr/>
          </p:nvSpPr>
          <p:spPr bwMode="auto">
            <a:xfrm>
              <a:off x="5181600" y="4571946"/>
              <a:ext cx="2514600" cy="1143358"/>
            </a:xfrm>
            <a:prstGeom prst="rect">
              <a:avLst/>
            </a:prstGeom>
            <a:solidFill>
              <a:srgbClr val="BBE0E3"/>
            </a:solidFill>
            <a:ln w="9525">
              <a:solidFill>
                <a:srgbClr val="000000"/>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rPr>
                <a:t>Product Maintenance</a:t>
              </a:r>
            </a:p>
            <a:p>
              <a:pPr marL="171450" marR="0" lvl="0" indent="-171450" algn="ctr"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Market, Advertise &amp; Distribute</a:t>
              </a:r>
            </a:p>
            <a:p>
              <a:pPr marL="171450" marR="0" lvl="0" indent="-171450" algn="ctr"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Configuration Management</a:t>
              </a:r>
            </a:p>
            <a:p>
              <a:pPr marL="171450" marR="0" lvl="0" indent="-171450" algn="ctr"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Minor corrections &amp; format changes</a:t>
              </a:r>
            </a:p>
            <a:p>
              <a:pPr marL="171450" marR="0" lvl="0" indent="-171450" algn="ctr"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Reviews for retirement</a:t>
              </a:r>
            </a:p>
            <a:p>
              <a:pPr marL="171450" marR="0" lvl="0" indent="-171450" algn="ctr"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Archive &amp; Retirement</a:t>
              </a:r>
            </a:p>
            <a:p>
              <a:pPr marL="171450" marR="0" lvl="0" indent="-171450" algn="ctr" defTabSz="914400" rtl="0" eaLnBrk="0" fontAlgn="base" latinLnBrk="0" hangingPunct="0">
                <a:lnSpc>
                  <a:spcPct val="100000"/>
                </a:lnSpc>
                <a:spcBef>
                  <a:spcPct val="0"/>
                </a:spcBef>
                <a:spcAft>
                  <a:spcPct val="0"/>
                </a:spcAft>
                <a:buClrTx/>
                <a:buSzTx/>
                <a:buFontTx/>
                <a:buChar char="-"/>
                <a:tabLst/>
                <a:defRPr/>
              </a:pPr>
              <a:endParaRPr kumimoji="0" lang="en-US" alt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23" name="Ruit 5">
              <a:extLst>
                <a:ext uri="{FF2B5EF4-FFF2-40B4-BE49-F238E27FC236}">
                  <a16:creationId xmlns:a16="http://schemas.microsoft.com/office/drawing/2014/main" id="{302A91F3-B6B9-4A1A-8734-316A8084D150}"/>
                </a:ext>
              </a:extLst>
            </p:cNvPr>
            <p:cNvSpPr>
              <a:spLocks noChangeArrowheads="1"/>
            </p:cNvSpPr>
            <p:nvPr/>
          </p:nvSpPr>
          <p:spPr bwMode="auto">
            <a:xfrm>
              <a:off x="2057400" y="5714350"/>
              <a:ext cx="304800" cy="380929"/>
            </a:xfrm>
            <a:prstGeom prst="diamond">
              <a:avLst/>
            </a:prstGeom>
            <a:solidFill>
              <a:srgbClr val="D3CA44"/>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24" name="Ruit 13">
              <a:extLst>
                <a:ext uri="{FF2B5EF4-FFF2-40B4-BE49-F238E27FC236}">
                  <a16:creationId xmlns:a16="http://schemas.microsoft.com/office/drawing/2014/main" id="{2144B070-E99F-4853-8894-DE18E161E193}"/>
                </a:ext>
              </a:extLst>
            </p:cNvPr>
            <p:cNvSpPr>
              <a:spLocks noChangeArrowheads="1"/>
            </p:cNvSpPr>
            <p:nvPr/>
          </p:nvSpPr>
          <p:spPr bwMode="auto">
            <a:xfrm>
              <a:off x="5029200" y="5714350"/>
              <a:ext cx="304800" cy="380929"/>
            </a:xfrm>
            <a:prstGeom prst="diamond">
              <a:avLst/>
            </a:prstGeom>
            <a:solidFill>
              <a:srgbClr val="D3CA44"/>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25" name="Ruit 14">
              <a:extLst>
                <a:ext uri="{FF2B5EF4-FFF2-40B4-BE49-F238E27FC236}">
                  <a16:creationId xmlns:a16="http://schemas.microsoft.com/office/drawing/2014/main" id="{89BF3A95-49A2-4BDE-B248-1D65105D0887}"/>
                </a:ext>
              </a:extLst>
            </p:cNvPr>
            <p:cNvSpPr>
              <a:spLocks noChangeArrowheads="1"/>
            </p:cNvSpPr>
            <p:nvPr/>
          </p:nvSpPr>
          <p:spPr bwMode="auto">
            <a:xfrm>
              <a:off x="7529513" y="5714350"/>
              <a:ext cx="304800" cy="380929"/>
            </a:xfrm>
            <a:prstGeom prst="diamond">
              <a:avLst/>
            </a:prstGeom>
            <a:solidFill>
              <a:srgbClr val="FF6600"/>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26" name="Tekstvak 6">
              <a:extLst>
                <a:ext uri="{FF2B5EF4-FFF2-40B4-BE49-F238E27FC236}">
                  <a16:creationId xmlns:a16="http://schemas.microsoft.com/office/drawing/2014/main" id="{13AD361A-64B4-4CC7-A39D-6256EBE19841}"/>
                </a:ext>
              </a:extLst>
            </p:cNvPr>
            <p:cNvSpPr txBox="1">
              <a:spLocks noChangeArrowheads="1"/>
            </p:cNvSpPr>
            <p:nvPr/>
          </p:nvSpPr>
          <p:spPr bwMode="auto">
            <a:xfrm>
              <a:off x="1624013" y="6095278"/>
              <a:ext cx="1171575" cy="276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Geneva" charset="0"/>
                </a:rPr>
                <a:t>TPP Approved</a:t>
              </a:r>
            </a:p>
          </p:txBody>
        </p:sp>
        <p:sp>
          <p:nvSpPr>
            <p:cNvPr id="27" name="Tekstvak 16">
              <a:extLst>
                <a:ext uri="{FF2B5EF4-FFF2-40B4-BE49-F238E27FC236}">
                  <a16:creationId xmlns:a16="http://schemas.microsoft.com/office/drawing/2014/main" id="{EA8BC895-A61C-43C1-9DF8-A8197727416B}"/>
                </a:ext>
              </a:extLst>
            </p:cNvPr>
            <p:cNvSpPr txBox="1">
              <a:spLocks noChangeArrowheads="1"/>
            </p:cNvSpPr>
            <p:nvPr/>
          </p:nvSpPr>
          <p:spPr bwMode="auto">
            <a:xfrm>
              <a:off x="6927850" y="6095278"/>
              <a:ext cx="2216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Geneva" charset="0"/>
                </a:rPr>
                <a:t>Product Retired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Geneva" charset="0"/>
                </a:rPr>
                <a:t>and Archived</a:t>
              </a:r>
            </a:p>
          </p:txBody>
        </p:sp>
        <p:sp>
          <p:nvSpPr>
            <p:cNvPr id="28" name="Gekromde pijl rechts 22">
              <a:extLst>
                <a:ext uri="{FF2B5EF4-FFF2-40B4-BE49-F238E27FC236}">
                  <a16:creationId xmlns:a16="http://schemas.microsoft.com/office/drawing/2014/main" id="{8C0E09DA-C9D3-4282-BBA6-73E918A92C95}"/>
                </a:ext>
              </a:extLst>
            </p:cNvPr>
            <p:cNvSpPr>
              <a:spLocks noChangeArrowheads="1"/>
            </p:cNvSpPr>
            <p:nvPr/>
          </p:nvSpPr>
          <p:spPr bwMode="auto">
            <a:xfrm rot="5400000">
              <a:off x="3701326" y="1833993"/>
              <a:ext cx="763444" cy="4711698"/>
            </a:xfrm>
            <a:prstGeom prst="curvedRightArrow">
              <a:avLst>
                <a:gd name="adj1" fmla="val 25029"/>
                <a:gd name="adj2" fmla="val 50058"/>
                <a:gd name="adj3" fmla="val 25000"/>
              </a:avLst>
            </a:prstGeom>
            <a:solidFill>
              <a:srgbClr val="BBE0E3"/>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29" name="Tekstvak 26">
              <a:extLst>
                <a:ext uri="{FF2B5EF4-FFF2-40B4-BE49-F238E27FC236}">
                  <a16:creationId xmlns:a16="http://schemas.microsoft.com/office/drawing/2014/main" id="{FB6615D3-8031-4239-B2D9-1983A8D988A0}"/>
                </a:ext>
              </a:extLst>
            </p:cNvPr>
            <p:cNvSpPr txBox="1">
              <a:spLocks noChangeArrowheads="1"/>
            </p:cNvSpPr>
            <p:nvPr/>
          </p:nvSpPr>
          <p:spPr bwMode="auto">
            <a:xfrm>
              <a:off x="3294062" y="3822404"/>
              <a:ext cx="1963738" cy="461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Geneva" charset="0"/>
                </a:rPr>
                <a:t>Significant Content Update</a:t>
              </a:r>
            </a:p>
          </p:txBody>
        </p:sp>
        <p:sp>
          <p:nvSpPr>
            <p:cNvPr id="30" name="Tekstvak 6">
              <a:extLst>
                <a:ext uri="{FF2B5EF4-FFF2-40B4-BE49-F238E27FC236}">
                  <a16:creationId xmlns:a16="http://schemas.microsoft.com/office/drawing/2014/main" id="{D7AEA1BD-BDBE-478F-8BDC-92864005DF88}"/>
                </a:ext>
              </a:extLst>
            </p:cNvPr>
            <p:cNvSpPr txBox="1">
              <a:spLocks noChangeArrowheads="1"/>
            </p:cNvSpPr>
            <p:nvPr/>
          </p:nvSpPr>
          <p:spPr bwMode="auto">
            <a:xfrm>
              <a:off x="4552950" y="6098453"/>
              <a:ext cx="1257300" cy="276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Geneva" charset="0"/>
                </a:rPr>
                <a:t>Product Launch</a:t>
              </a:r>
            </a:p>
          </p:txBody>
        </p:sp>
        <p:sp>
          <p:nvSpPr>
            <p:cNvPr id="31" name="Ruit 13">
              <a:extLst>
                <a:ext uri="{FF2B5EF4-FFF2-40B4-BE49-F238E27FC236}">
                  <a16:creationId xmlns:a16="http://schemas.microsoft.com/office/drawing/2014/main" id="{B04E124F-73FC-4745-B9ED-5C6CF331A665}"/>
                </a:ext>
              </a:extLst>
            </p:cNvPr>
            <p:cNvSpPr>
              <a:spLocks noChangeArrowheads="1"/>
            </p:cNvSpPr>
            <p:nvPr/>
          </p:nvSpPr>
          <p:spPr bwMode="auto">
            <a:xfrm>
              <a:off x="6239809" y="5714350"/>
              <a:ext cx="304800" cy="380929"/>
            </a:xfrm>
            <a:prstGeom prst="diamond">
              <a:avLst/>
            </a:prstGeom>
            <a:solidFill>
              <a:srgbClr val="D3CA44"/>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32" name="Tekstvak 6">
              <a:extLst>
                <a:ext uri="{FF2B5EF4-FFF2-40B4-BE49-F238E27FC236}">
                  <a16:creationId xmlns:a16="http://schemas.microsoft.com/office/drawing/2014/main" id="{26ACE352-E5CE-4018-80D3-079C96337086}"/>
                </a:ext>
              </a:extLst>
            </p:cNvPr>
            <p:cNvSpPr txBox="1">
              <a:spLocks noChangeArrowheads="1"/>
            </p:cNvSpPr>
            <p:nvPr/>
          </p:nvSpPr>
          <p:spPr bwMode="auto">
            <a:xfrm>
              <a:off x="5763559" y="6098453"/>
              <a:ext cx="1399241" cy="276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Geneva" charset="0"/>
                </a:rPr>
                <a:t>Product corrected</a:t>
              </a:r>
            </a:p>
          </p:txBody>
        </p:sp>
      </p:grpSp>
      <p:cxnSp>
        <p:nvCxnSpPr>
          <p:cNvPr id="4" name="Straight Arrow Connector 3">
            <a:extLst>
              <a:ext uri="{FF2B5EF4-FFF2-40B4-BE49-F238E27FC236}">
                <a16:creationId xmlns:a16="http://schemas.microsoft.com/office/drawing/2014/main" id="{C1A8A184-85CB-456A-B1E7-4703D3FE1EB1}"/>
              </a:ext>
            </a:extLst>
          </p:cNvPr>
          <p:cNvCxnSpPr>
            <a:cxnSpLocks/>
          </p:cNvCxnSpPr>
          <p:nvPr/>
        </p:nvCxnSpPr>
        <p:spPr>
          <a:xfrm>
            <a:off x="1803163" y="4298535"/>
            <a:ext cx="990481" cy="53838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69A6005-6CDC-4C78-966B-548FDCBDE3BF}"/>
              </a:ext>
            </a:extLst>
          </p:cNvPr>
          <p:cNvSpPr txBox="1"/>
          <p:nvPr/>
        </p:nvSpPr>
        <p:spPr>
          <a:xfrm>
            <a:off x="776005" y="4033150"/>
            <a:ext cx="1179320" cy="470018"/>
          </a:xfrm>
          <a:prstGeom prst="rect">
            <a:avLst/>
          </a:prstGeom>
          <a:noFill/>
        </p:spPr>
        <p:txBody>
          <a:bodyPr wrap="square" rtlCol="0">
            <a:spAutoFit/>
          </a:body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Arial"/>
                <a:ea typeface="+mn-ea"/>
                <a:cs typeface="+mn-cs"/>
              </a:rPr>
              <a:t>IDEA!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BFB1-8928-4D89-9C8D-BF8813F4801F}"/>
              </a:ext>
            </a:extLst>
          </p:cNvPr>
          <p:cNvSpPr>
            <a:spLocks noGrp="1"/>
          </p:cNvSpPr>
          <p:nvPr>
            <p:ph type="title"/>
          </p:nvPr>
        </p:nvSpPr>
        <p:spPr/>
        <p:txBody>
          <a:bodyPr/>
          <a:lstStyle/>
          <a:p>
            <a:r>
              <a:rPr lang="en-US" dirty="0"/>
              <a:t>Online TPP (INCOSE CONNECT)</a:t>
            </a:r>
          </a:p>
        </p:txBody>
      </p:sp>
      <p:sp>
        <p:nvSpPr>
          <p:cNvPr id="4" name="Footer Placeholder 3">
            <a:extLst>
              <a:ext uri="{FF2B5EF4-FFF2-40B4-BE49-F238E27FC236}">
                <a16:creationId xmlns:a16="http://schemas.microsoft.com/office/drawing/2014/main" id="{D9D2E592-C24B-4BF1-9A73-40B883863619}"/>
              </a:ext>
            </a:extLst>
          </p:cNvPr>
          <p:cNvSpPr>
            <a:spLocks noGrp="1"/>
          </p:cNvSpPr>
          <p:nvPr>
            <p:ph type="ftr" sz="quarter" idx="11"/>
          </p:nvPr>
        </p:nvSpPr>
        <p:spPr/>
        <p:txBody>
          <a:bodyPr/>
          <a:lstStyle/>
          <a:p>
            <a:pPr marL="0" marR="0" lvl="0" indent="0" algn="ctr" defTabSz="6097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14042">
                    <a:tint val="75000"/>
                  </a:srgbClr>
                </a:solidFill>
                <a:effectLst/>
                <a:uLnTx/>
                <a:uFillTx/>
                <a:latin typeface="Arial"/>
                <a:ea typeface="+mn-ea"/>
                <a:cs typeface="+mn-cs"/>
              </a:rPr>
              <a:t>www.incose.org</a:t>
            </a:r>
            <a:endParaRPr kumimoji="0" lang="en-US" sz="1600" b="0" i="0" u="none" strike="noStrike" kern="1200" cap="none" spc="0" normalizeH="0" baseline="0" noProof="0" dirty="0">
              <a:ln>
                <a:noFill/>
              </a:ln>
              <a:solidFill>
                <a:srgbClr val="414042">
                  <a:tint val="75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E5006320-62F7-44CA-AC86-C6B44C683E65}"/>
              </a:ext>
            </a:extLst>
          </p:cNvPr>
          <p:cNvSpPr>
            <a:spLocks noGrp="1"/>
          </p:cNvSpPr>
          <p:nvPr>
            <p:ph type="sldNum" sz="quarter" idx="12"/>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924B41C4-1474-8D42-B330-D2828683839D}" type="slidenum">
              <a:rPr kumimoji="0" lang="en-US" sz="1600" b="0" i="0" u="none" strike="noStrike" kern="1200" cap="none" spc="0" normalizeH="0" baseline="0" noProof="0" smtClean="0">
                <a:ln>
                  <a:noFill/>
                </a:ln>
                <a:solidFill>
                  <a:srgbClr val="414042">
                    <a:tint val="75000"/>
                  </a:srgbClr>
                </a:solidFill>
                <a:effectLst/>
                <a:uLnTx/>
                <a:uFillTx/>
                <a:latin typeface="Arial"/>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srgbClr val="414042">
                  <a:tint val="75000"/>
                </a:srgbClr>
              </a:solidFill>
              <a:effectLst/>
              <a:uLnTx/>
              <a:uFillTx/>
              <a:latin typeface="Arial"/>
              <a:ea typeface="+mn-ea"/>
              <a:cs typeface="+mn-cs"/>
            </a:endParaRPr>
          </a:p>
        </p:txBody>
      </p:sp>
      <p:pic>
        <p:nvPicPr>
          <p:cNvPr id="8" name="Picture 7">
            <a:extLst>
              <a:ext uri="{FF2B5EF4-FFF2-40B4-BE49-F238E27FC236}">
                <a16:creationId xmlns:a16="http://schemas.microsoft.com/office/drawing/2014/main" id="{44218D55-D46B-4031-B78A-803BCE068FC2}"/>
              </a:ext>
            </a:extLst>
          </p:cNvPr>
          <p:cNvPicPr>
            <a:picLocks noChangeAspect="1"/>
          </p:cNvPicPr>
          <p:nvPr/>
        </p:nvPicPr>
        <p:blipFill rotWithShape="1">
          <a:blip r:embed="rId2"/>
          <a:srcRect r="39554"/>
          <a:stretch/>
        </p:blipFill>
        <p:spPr>
          <a:xfrm>
            <a:off x="825787" y="1652646"/>
            <a:ext cx="7373389" cy="4060911"/>
          </a:xfrm>
          <a:prstGeom prst="rect">
            <a:avLst/>
          </a:prstGeom>
        </p:spPr>
      </p:pic>
      <p:cxnSp>
        <p:nvCxnSpPr>
          <p:cNvPr id="10" name="Straight Arrow Connector 9">
            <a:extLst>
              <a:ext uri="{FF2B5EF4-FFF2-40B4-BE49-F238E27FC236}">
                <a16:creationId xmlns:a16="http://schemas.microsoft.com/office/drawing/2014/main" id="{E1C2A2C7-9BB0-495E-AC30-7BA0BD0E7AE3}"/>
              </a:ext>
            </a:extLst>
          </p:cNvPr>
          <p:cNvCxnSpPr>
            <a:cxnSpLocks/>
          </p:cNvCxnSpPr>
          <p:nvPr/>
        </p:nvCxnSpPr>
        <p:spPr>
          <a:xfrm>
            <a:off x="714895" y="3599411"/>
            <a:ext cx="3797586" cy="117625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8E28D0D5-9E87-4BFD-B2BD-4B894F51A1F4}"/>
              </a:ext>
            </a:extLst>
          </p:cNvPr>
          <p:cNvPicPr>
            <a:picLocks noChangeAspect="1"/>
          </p:cNvPicPr>
          <p:nvPr/>
        </p:nvPicPr>
        <p:blipFill>
          <a:blip r:embed="rId3"/>
          <a:stretch>
            <a:fillRect/>
          </a:stretch>
        </p:blipFill>
        <p:spPr>
          <a:xfrm>
            <a:off x="8637012" y="2295423"/>
            <a:ext cx="3298822" cy="1840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A05F17CB-81D4-43EB-B1A8-D545BDCAE8B2}"/>
              </a:ext>
            </a:extLst>
          </p:cNvPr>
          <p:cNvSpPr txBox="1"/>
          <p:nvPr/>
        </p:nvSpPr>
        <p:spPr>
          <a:xfrm>
            <a:off x="8742151" y="1812175"/>
            <a:ext cx="3036984" cy="461665"/>
          </a:xfrm>
          <a:prstGeom prst="rect">
            <a:avLst/>
          </a:prstGeom>
          <a:noFill/>
        </p:spPr>
        <p:txBody>
          <a:bodyPr wrap="square" rtlCol="0">
            <a:spAutoFit/>
          </a:body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2B6FAA"/>
                </a:solidFill>
                <a:effectLst/>
                <a:uLnTx/>
                <a:uFillTx/>
                <a:latin typeface="Arial"/>
                <a:ea typeface="+mn-ea"/>
                <a:cs typeface="+mn-cs"/>
              </a:rPr>
              <a:t>For Help – contact:</a:t>
            </a:r>
          </a:p>
        </p:txBody>
      </p:sp>
      <p:sp>
        <p:nvSpPr>
          <p:cNvPr id="9" name="Tekstvak 21">
            <a:extLst>
              <a:ext uri="{FF2B5EF4-FFF2-40B4-BE49-F238E27FC236}">
                <a16:creationId xmlns:a16="http://schemas.microsoft.com/office/drawing/2014/main" id="{B77C49B1-D05A-4AC3-817C-786ADD7476C6}"/>
              </a:ext>
            </a:extLst>
          </p:cNvPr>
          <p:cNvSpPr txBox="1">
            <a:spLocks noChangeArrowheads="1"/>
          </p:cNvSpPr>
          <p:nvPr/>
        </p:nvSpPr>
        <p:spPr bwMode="auto">
          <a:xfrm>
            <a:off x="8030581" y="4642889"/>
            <a:ext cx="363320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l" defTabSz="609768" rtl="0" eaLnBrk="1" fontAlgn="auto" latinLnBrk="0" hangingPunct="1">
              <a:lnSpc>
                <a:spcPct val="100000"/>
              </a:lnSpc>
              <a:spcBef>
                <a:spcPts val="0"/>
              </a:spcBef>
              <a:spcAft>
                <a:spcPts val="0"/>
              </a:spcAft>
              <a:buClrTx/>
              <a:buSzTx/>
              <a:buFontTx/>
              <a:buChar char="-"/>
              <a:tabLst/>
              <a:defRPr/>
            </a:pPr>
            <a:r>
              <a:rPr kumimoji="0" lang="en-US" sz="1400" i="0" u="none" strike="noStrike" kern="1200" cap="none" spc="0" normalizeH="0" baseline="0" noProof="0" dirty="0">
                <a:ln>
                  <a:noFill/>
                </a:ln>
                <a:solidFill>
                  <a:srgbClr val="414042"/>
                </a:solidFill>
                <a:effectLst/>
                <a:uLnTx/>
                <a:uFillTx/>
                <a:latin typeface="Arial" charset="0"/>
                <a:ea typeface="ＭＳ Ｐゴシック" charset="0"/>
                <a:cs typeface="Geneva" charset="0"/>
              </a:rPr>
              <a:t>A </a:t>
            </a:r>
            <a:r>
              <a:rPr kumimoji="0" lang="en-US" sz="1400" b="1" i="0" u="none" strike="noStrike" kern="1200" cap="none" spc="0" normalizeH="0" baseline="0" noProof="0" dirty="0">
                <a:ln>
                  <a:noFill/>
                </a:ln>
                <a:solidFill>
                  <a:srgbClr val="414042"/>
                </a:solidFill>
                <a:effectLst/>
                <a:uLnTx/>
                <a:uFillTx/>
                <a:latin typeface="Arial" charset="0"/>
                <a:ea typeface="ＭＳ Ｐゴシック" charset="0"/>
                <a:cs typeface="Geneva" charset="0"/>
              </a:rPr>
              <a:t>TPP</a:t>
            </a:r>
            <a:r>
              <a:rPr kumimoji="0" lang="en-US" sz="1400" i="0" u="none" strike="noStrike" kern="1200" cap="none" spc="0" normalizeH="0" baseline="0" noProof="0" dirty="0">
                <a:ln>
                  <a:noFill/>
                </a:ln>
                <a:solidFill>
                  <a:srgbClr val="414042"/>
                </a:solidFill>
                <a:effectLst/>
                <a:uLnTx/>
                <a:uFillTx/>
                <a:latin typeface="Arial" charset="0"/>
                <a:ea typeface="ＭＳ Ｐゴシック" charset="0"/>
                <a:cs typeface="Geneva" charset="0"/>
              </a:rPr>
              <a:t> is a set of questions or sections of a product ‘charter’ to address basic needs and aspects of the planned product.  </a:t>
            </a:r>
          </a:p>
        </p:txBody>
      </p:sp>
    </p:spTree>
    <p:extLst>
      <p:ext uri="{BB962C8B-B14F-4D97-AF65-F5344CB8AC3E}">
        <p14:creationId xmlns:p14="http://schemas.microsoft.com/office/powerpoint/2010/main" val="2888594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185F-B8CF-408F-9723-08E8BFBDAAB2}"/>
              </a:ext>
            </a:extLst>
          </p:cNvPr>
          <p:cNvSpPr>
            <a:spLocks noGrp="1"/>
          </p:cNvSpPr>
          <p:nvPr>
            <p:ph type="title"/>
          </p:nvPr>
        </p:nvSpPr>
        <p:spPr/>
        <p:txBody>
          <a:bodyPr>
            <a:normAutofit/>
          </a:bodyPr>
          <a:lstStyle/>
          <a:p>
            <a:r>
              <a:rPr lang="en-US"/>
              <a:t>No shortage of opportunities…</a:t>
            </a:r>
          </a:p>
        </p:txBody>
      </p:sp>
      <p:sp>
        <p:nvSpPr>
          <p:cNvPr id="4" name="Content Placeholder 3">
            <a:extLst>
              <a:ext uri="{FF2B5EF4-FFF2-40B4-BE49-F238E27FC236}">
                <a16:creationId xmlns:a16="http://schemas.microsoft.com/office/drawing/2014/main" id="{9301F463-2213-4194-B1BB-15F1AE6481A2}"/>
              </a:ext>
            </a:extLst>
          </p:cNvPr>
          <p:cNvSpPr>
            <a:spLocks noGrp="1"/>
          </p:cNvSpPr>
          <p:nvPr>
            <p:ph idx="1"/>
          </p:nvPr>
        </p:nvSpPr>
        <p:spPr>
          <a:xfrm>
            <a:off x="609918" y="1285876"/>
            <a:ext cx="10978515" cy="4525963"/>
          </a:xfrm>
        </p:spPr>
        <p:txBody>
          <a:bodyPr>
            <a:normAutofit fontScale="70000" lnSpcReduction="20000"/>
          </a:bodyPr>
          <a:lstStyle/>
          <a:p>
            <a:pPr>
              <a:spcAft>
                <a:spcPts val="600"/>
              </a:spcAft>
            </a:pPr>
            <a:r>
              <a:rPr lang="en-US" sz="4400" dirty="0"/>
              <a:t>Contribute to the Corporate Advisory Board (CAB) Needs</a:t>
            </a:r>
          </a:p>
          <a:p>
            <a:pPr>
              <a:spcAft>
                <a:spcPts val="600"/>
              </a:spcAft>
            </a:pPr>
            <a:r>
              <a:rPr lang="en-US" sz="4400" dirty="0"/>
              <a:t>Contribute to the INCOSE Future of Systems Engineering (</a:t>
            </a:r>
            <a:r>
              <a:rPr lang="en-US" sz="4400" dirty="0" err="1"/>
              <a:t>FuSE</a:t>
            </a:r>
            <a:r>
              <a:rPr lang="en-US" sz="4400" dirty="0"/>
              <a:t>) Initiative</a:t>
            </a:r>
          </a:p>
          <a:p>
            <a:pPr>
              <a:spcAft>
                <a:spcPts val="600"/>
              </a:spcAft>
            </a:pPr>
            <a:r>
              <a:rPr lang="en-US" sz="4400" dirty="0"/>
              <a:t>Contribute to the TechOps Initiatives</a:t>
            </a:r>
            <a:endParaRPr lang="en-US" sz="4400" dirty="0">
              <a:solidFill>
                <a:srgbClr val="FF0000"/>
              </a:solidFill>
            </a:endParaRPr>
          </a:p>
          <a:p>
            <a:pPr>
              <a:spcAft>
                <a:spcPts val="600"/>
              </a:spcAft>
            </a:pPr>
            <a:r>
              <a:rPr lang="en-US" sz="4400" dirty="0"/>
              <a:t>Contribute to the new version of the INCOSE Systems Engineering Handbook v5</a:t>
            </a:r>
          </a:p>
          <a:p>
            <a:pPr>
              <a:spcAft>
                <a:spcPts val="600"/>
              </a:spcAft>
            </a:pPr>
            <a:r>
              <a:rPr lang="en-US" sz="4400" dirty="0"/>
              <a:t>Contribute to &amp; Review impactful products such as SE Vision 2035, the SE Handbook, </a:t>
            </a:r>
            <a:r>
              <a:rPr lang="en-US" sz="4400" dirty="0" err="1"/>
              <a:t>SEBoK</a:t>
            </a:r>
            <a:r>
              <a:rPr lang="en-US" sz="4400" dirty="0"/>
              <a:t>, Professional Development Portal (PDP) and others.</a:t>
            </a:r>
          </a:p>
        </p:txBody>
      </p:sp>
      <p:sp>
        <p:nvSpPr>
          <p:cNvPr id="9" name="Date Placeholder 8">
            <a:extLst>
              <a:ext uri="{FF2B5EF4-FFF2-40B4-BE49-F238E27FC236}">
                <a16:creationId xmlns:a16="http://schemas.microsoft.com/office/drawing/2014/main" id="{9D38B85D-6608-40ED-B94C-7983F1211377}"/>
              </a:ext>
            </a:extLst>
          </p:cNvPr>
          <p:cNvSpPr>
            <a:spLocks noGrp="1"/>
          </p:cNvSpPr>
          <p:nvPr>
            <p:ph type="dt" sz="half" idx="10"/>
          </p:nvPr>
        </p:nvSpPr>
        <p:spPr/>
        <p:txBody>
          <a:bodyPr/>
          <a:lstStyle/>
          <a:p>
            <a:r>
              <a:rPr lang="en-US" dirty="0"/>
              <a:t>30 Jan 2021</a:t>
            </a:r>
          </a:p>
        </p:txBody>
      </p:sp>
      <p:sp>
        <p:nvSpPr>
          <p:cNvPr id="5" name="Footer Placeholder 4">
            <a:extLst>
              <a:ext uri="{FF2B5EF4-FFF2-40B4-BE49-F238E27FC236}">
                <a16:creationId xmlns:a16="http://schemas.microsoft.com/office/drawing/2014/main" id="{5A79B44F-EEBB-4216-A8A9-36870E72495B}"/>
              </a:ext>
            </a:extLst>
          </p:cNvPr>
          <p:cNvSpPr>
            <a:spLocks noGrp="1"/>
          </p:cNvSpPr>
          <p:nvPr>
            <p:ph type="ftr" sz="quarter" idx="11"/>
          </p:nvPr>
        </p:nvSpPr>
        <p:spPr/>
        <p:txBody>
          <a:bodyPr/>
          <a:lstStyle/>
          <a:p>
            <a:r>
              <a:rPr lang="en-US"/>
              <a:t>www.incose.org/IW2021</a:t>
            </a:r>
          </a:p>
        </p:txBody>
      </p:sp>
      <p:sp>
        <p:nvSpPr>
          <p:cNvPr id="6" name="Slide Number Placeholder 5">
            <a:extLst>
              <a:ext uri="{FF2B5EF4-FFF2-40B4-BE49-F238E27FC236}">
                <a16:creationId xmlns:a16="http://schemas.microsoft.com/office/drawing/2014/main" id="{0126238B-0621-400B-8628-D4268CDE2CFA}"/>
              </a:ext>
            </a:extLst>
          </p:cNvPr>
          <p:cNvSpPr>
            <a:spLocks noGrp="1"/>
          </p:cNvSpPr>
          <p:nvPr>
            <p:ph type="sldNum" sz="quarter" idx="12"/>
          </p:nvPr>
        </p:nvSpPr>
        <p:spPr/>
        <p:txBody>
          <a:bodyPr/>
          <a:lstStyle/>
          <a:p>
            <a:fld id="{924B41C4-1474-8D42-B330-D2828683839D}" type="slidenum">
              <a:rPr lang="en-US" smtClean="0"/>
              <a:t>15</a:t>
            </a:fld>
            <a:endParaRPr lang="en-US"/>
          </a:p>
        </p:txBody>
      </p:sp>
      <p:sp>
        <p:nvSpPr>
          <p:cNvPr id="18" name="Title 1">
            <a:extLst>
              <a:ext uri="{FF2B5EF4-FFF2-40B4-BE49-F238E27FC236}">
                <a16:creationId xmlns:a16="http://schemas.microsoft.com/office/drawing/2014/main" id="{6AB8F110-E193-4556-A13D-D251A047587F}"/>
              </a:ext>
            </a:extLst>
          </p:cNvPr>
          <p:cNvSpPr txBox="1">
            <a:spLocks/>
          </p:cNvSpPr>
          <p:nvPr/>
        </p:nvSpPr>
        <p:spPr>
          <a:xfrm>
            <a:off x="762318" y="5165726"/>
            <a:ext cx="10978515" cy="1143000"/>
          </a:xfrm>
          <a:prstGeom prst="rect">
            <a:avLst/>
          </a:prstGeom>
        </p:spPr>
        <p:txBody>
          <a:bodyPr vert="horz" lIns="121954" tIns="60977" rIns="121954" bIns="60977" rtlCol="0" anchor="ctr">
            <a:normAutofit/>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algn="r"/>
            <a:r>
              <a:rPr lang="en-US"/>
              <a:t>…but don’t neglect the basics!</a:t>
            </a:r>
          </a:p>
        </p:txBody>
      </p:sp>
    </p:spTree>
    <p:extLst>
      <p:ext uri="{BB962C8B-B14F-4D97-AF65-F5344CB8AC3E}">
        <p14:creationId xmlns:p14="http://schemas.microsoft.com/office/powerpoint/2010/main" val="216520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Join TechOps Leadership!</a:t>
            </a:r>
          </a:p>
        </p:txBody>
      </p:sp>
      <p:sp>
        <p:nvSpPr>
          <p:cNvPr id="8" name="Inhaltsplatzhalter 2"/>
          <p:cNvSpPr>
            <a:spLocks noGrp="1"/>
          </p:cNvSpPr>
          <p:nvPr>
            <p:ph idx="1"/>
          </p:nvPr>
        </p:nvSpPr>
        <p:spPr>
          <a:xfrm>
            <a:off x="4149081" y="1600201"/>
            <a:ext cx="7960755" cy="4525963"/>
          </a:xfrm>
        </p:spPr>
        <p:txBody>
          <a:bodyPr vert="horz" lIns="121954" tIns="60977" rIns="121954" bIns="60977" rtlCol="0" anchor="t">
            <a:noAutofit/>
          </a:bodyPr>
          <a:lstStyle/>
          <a:p>
            <a:pPr marL="457200" indent="-457200"/>
            <a:r>
              <a:rPr lang="en-US" sz="2800"/>
              <a:t>Deputy </a:t>
            </a:r>
            <a:r>
              <a:rPr lang="en-US" sz="2800" err="1"/>
              <a:t>AstD</a:t>
            </a:r>
            <a:r>
              <a:rPr lang="en-US" sz="2800"/>
              <a:t> Technical Information (IW2022)</a:t>
            </a:r>
            <a:endParaRPr lang="en-US"/>
          </a:p>
          <a:p>
            <a:pPr marL="457200" indent="-457200"/>
            <a:r>
              <a:rPr lang="en-US" sz="2800" err="1"/>
              <a:t>AstD</a:t>
            </a:r>
            <a:r>
              <a:rPr lang="en-US" sz="2800"/>
              <a:t> WG Integration (IW2022)</a:t>
            </a:r>
          </a:p>
          <a:p>
            <a:pPr marL="457200" indent="-457200"/>
            <a:r>
              <a:rPr lang="en-US" sz="2800"/>
              <a:t>WG Chair / Co-Chair Rotations (~2 years)</a:t>
            </a:r>
          </a:p>
          <a:p>
            <a:pPr marL="457200" indent="-457200"/>
            <a:r>
              <a:rPr lang="en-US" sz="2800"/>
              <a:t>Standards Development Department (especially in review &amp; comment cycles)</a:t>
            </a:r>
          </a:p>
          <a:p>
            <a:pPr marL="457200" indent="-457200">
              <a:buNone/>
            </a:pPr>
            <a:endParaRPr lang="en-US" sz="1400">
              <a:ea typeface="+mn-lt"/>
              <a:cs typeface="+mn-lt"/>
            </a:endParaRPr>
          </a:p>
          <a:p>
            <a:pPr marL="457200" indent="-457200" algn="ctr">
              <a:buNone/>
            </a:pPr>
            <a:r>
              <a:rPr lang="en-US" sz="2400" i="1">
                <a:solidFill>
                  <a:srgbClr val="0070C0"/>
                </a:solidFill>
                <a:latin typeface="Arial Black"/>
                <a:ea typeface="+mn-lt"/>
                <a:cs typeface="+mn-lt"/>
              </a:rPr>
              <a:t>"Work yourself out of a job"</a:t>
            </a:r>
            <a:br>
              <a:rPr lang="en-US" sz="2400" b="1" i="1">
                <a:latin typeface="Arial Black"/>
              </a:rPr>
            </a:br>
            <a:endParaRPr lang="en-US" sz="1400" b="1">
              <a:solidFill>
                <a:srgbClr val="FF0000"/>
              </a:solidFill>
            </a:endParaRPr>
          </a:p>
          <a:p>
            <a:pPr marL="0" indent="0" algn="ctr">
              <a:buNone/>
            </a:pPr>
            <a:r>
              <a:rPr lang="en-US" sz="2000" b="1">
                <a:solidFill>
                  <a:srgbClr val="FF0000"/>
                </a:solidFill>
              </a:rPr>
              <a:t>Interested to help lead?</a:t>
            </a:r>
            <a:br>
              <a:rPr lang="en-US" sz="2000" b="1"/>
            </a:br>
            <a:r>
              <a:rPr lang="en-US" sz="2000" b="1">
                <a:solidFill>
                  <a:srgbClr val="FF0000"/>
                </a:solidFill>
              </a:rPr>
              <a:t>How might we…?</a:t>
            </a:r>
            <a:br>
              <a:rPr lang="en-US" sz="2000" b="1"/>
            </a:br>
            <a:r>
              <a:rPr lang="en-US" sz="2000" b="1">
                <a:solidFill>
                  <a:srgbClr val="FF0000"/>
                </a:solidFill>
              </a:rPr>
              <a:t>Reach out to technical-director@incose.org</a:t>
            </a:r>
            <a:endParaRPr lang="en-US" sz="2800"/>
          </a:p>
        </p:txBody>
      </p:sp>
      <p:grpSp>
        <p:nvGrpSpPr>
          <p:cNvPr id="9" name="Gruppieren 8"/>
          <p:cNvGrpSpPr/>
          <p:nvPr/>
        </p:nvGrpSpPr>
        <p:grpSpPr>
          <a:xfrm>
            <a:off x="609917" y="1390470"/>
            <a:ext cx="3387995" cy="4485682"/>
            <a:chOff x="1262541" y="1598381"/>
            <a:chExt cx="3387995" cy="4485682"/>
          </a:xfrm>
        </p:grpSpPr>
        <p:grpSp>
          <p:nvGrpSpPr>
            <p:cNvPr id="10" name="Group 18"/>
            <p:cNvGrpSpPr>
              <a:grpSpLocks noChangeAspect="1"/>
            </p:cNvGrpSpPr>
            <p:nvPr/>
          </p:nvGrpSpPr>
          <p:grpSpPr bwMode="auto">
            <a:xfrm>
              <a:off x="1262541" y="1598381"/>
              <a:ext cx="1815306" cy="4337487"/>
              <a:chOff x="4361" y="855"/>
              <a:chExt cx="919" cy="2197"/>
            </a:xfrm>
          </p:grpSpPr>
          <p:sp>
            <p:nvSpPr>
              <p:cNvPr id="21" name="Freeform 19"/>
              <p:cNvSpPr>
                <a:spLocks noEditPoints="1"/>
              </p:cNvSpPr>
              <p:nvPr/>
            </p:nvSpPr>
            <p:spPr bwMode="auto">
              <a:xfrm>
                <a:off x="4361" y="855"/>
                <a:ext cx="919" cy="2197"/>
              </a:xfrm>
              <a:custGeom>
                <a:avLst/>
                <a:gdLst>
                  <a:gd name="T0" fmla="*/ 471 w 540"/>
                  <a:gd name="T1" fmla="*/ 272 h 1295"/>
                  <a:gd name="T2" fmla="*/ 525 w 540"/>
                  <a:gd name="T3" fmla="*/ 521 h 1295"/>
                  <a:gd name="T4" fmla="*/ 452 w 540"/>
                  <a:gd name="T5" fmla="*/ 623 h 1295"/>
                  <a:gd name="T6" fmla="*/ 451 w 540"/>
                  <a:gd name="T7" fmla="*/ 492 h 1295"/>
                  <a:gd name="T8" fmla="*/ 451 w 540"/>
                  <a:gd name="T9" fmla="*/ 449 h 1295"/>
                  <a:gd name="T10" fmla="*/ 330 w 540"/>
                  <a:gd name="T11" fmla="*/ 10 h 1295"/>
                  <a:gd name="T12" fmla="*/ 364 w 540"/>
                  <a:gd name="T13" fmla="*/ 38 h 1295"/>
                  <a:gd name="T14" fmla="*/ 374 w 540"/>
                  <a:gd name="T15" fmla="*/ 112 h 1295"/>
                  <a:gd name="T16" fmla="*/ 358 w 540"/>
                  <a:gd name="T17" fmla="*/ 142 h 1295"/>
                  <a:gd name="T18" fmla="*/ 355 w 540"/>
                  <a:gd name="T19" fmla="*/ 188 h 1295"/>
                  <a:gd name="T20" fmla="*/ 425 w 540"/>
                  <a:gd name="T21" fmla="*/ 230 h 1295"/>
                  <a:gd name="T22" fmla="*/ 451 w 540"/>
                  <a:gd name="T23" fmla="*/ 449 h 1295"/>
                  <a:gd name="T24" fmla="*/ 441 w 540"/>
                  <a:gd name="T25" fmla="*/ 520 h 1295"/>
                  <a:gd name="T26" fmla="*/ 451 w 540"/>
                  <a:gd name="T27" fmla="*/ 622 h 1295"/>
                  <a:gd name="T28" fmla="*/ 429 w 540"/>
                  <a:gd name="T29" fmla="*/ 642 h 1295"/>
                  <a:gd name="T30" fmla="*/ 400 w 540"/>
                  <a:gd name="T31" fmla="*/ 721 h 1295"/>
                  <a:gd name="T32" fmla="*/ 360 w 540"/>
                  <a:gd name="T33" fmla="*/ 1005 h 1295"/>
                  <a:gd name="T34" fmla="*/ 332 w 540"/>
                  <a:gd name="T35" fmla="*/ 1162 h 1295"/>
                  <a:gd name="T36" fmla="*/ 345 w 540"/>
                  <a:gd name="T37" fmla="*/ 1231 h 1295"/>
                  <a:gd name="T38" fmla="*/ 333 w 540"/>
                  <a:gd name="T39" fmla="*/ 1279 h 1295"/>
                  <a:gd name="T40" fmla="*/ 273 w 540"/>
                  <a:gd name="T41" fmla="*/ 1260 h 1295"/>
                  <a:gd name="T42" fmla="*/ 277 w 540"/>
                  <a:gd name="T43" fmla="*/ 1209 h 1295"/>
                  <a:gd name="T44" fmla="*/ 272 w 540"/>
                  <a:gd name="T45" fmla="*/ 1152 h 1295"/>
                  <a:gd name="T46" fmla="*/ 274 w 540"/>
                  <a:gd name="T47" fmla="*/ 1050 h 1295"/>
                  <a:gd name="T48" fmla="*/ 284 w 540"/>
                  <a:gd name="T49" fmla="*/ 961 h 1295"/>
                  <a:gd name="T50" fmla="*/ 278 w 540"/>
                  <a:gd name="T51" fmla="*/ 836 h 1295"/>
                  <a:gd name="T52" fmla="*/ 250 w 540"/>
                  <a:gd name="T53" fmla="*/ 789 h 1295"/>
                  <a:gd name="T54" fmla="*/ 158 w 540"/>
                  <a:gd name="T55" fmla="*/ 1136 h 1295"/>
                  <a:gd name="T56" fmla="*/ 163 w 540"/>
                  <a:gd name="T57" fmla="*/ 469 h 1295"/>
                  <a:gd name="T58" fmla="*/ 158 w 540"/>
                  <a:gd name="T59" fmla="*/ 437 h 1295"/>
                  <a:gd name="T60" fmla="*/ 190 w 540"/>
                  <a:gd name="T61" fmla="*/ 217 h 1295"/>
                  <a:gd name="T62" fmla="*/ 272 w 540"/>
                  <a:gd name="T63" fmla="*/ 185 h 1295"/>
                  <a:gd name="T64" fmla="*/ 260 w 540"/>
                  <a:gd name="T65" fmla="*/ 132 h 1295"/>
                  <a:gd name="T66" fmla="*/ 265 w 540"/>
                  <a:gd name="T67" fmla="*/ 69 h 1295"/>
                  <a:gd name="T68" fmla="*/ 290 w 540"/>
                  <a:gd name="T69" fmla="*/ 21 h 1295"/>
                  <a:gd name="T70" fmla="*/ 330 w 540"/>
                  <a:gd name="T71" fmla="*/ 10 h 1295"/>
                  <a:gd name="T72" fmla="*/ 155 w 540"/>
                  <a:gd name="T73" fmla="*/ 1151 h 1295"/>
                  <a:gd name="T74" fmla="*/ 131 w 540"/>
                  <a:gd name="T75" fmla="*/ 1241 h 1295"/>
                  <a:gd name="T76" fmla="*/ 100 w 540"/>
                  <a:gd name="T77" fmla="*/ 1255 h 1295"/>
                  <a:gd name="T78" fmla="*/ 0 w 540"/>
                  <a:gd name="T79" fmla="*/ 1285 h 1295"/>
                  <a:gd name="T80" fmla="*/ 51 w 540"/>
                  <a:gd name="T81" fmla="*/ 1218 h 1295"/>
                  <a:gd name="T82" fmla="*/ 76 w 540"/>
                  <a:gd name="T83" fmla="*/ 1101 h 1295"/>
                  <a:gd name="T84" fmla="*/ 135 w 540"/>
                  <a:gd name="T85" fmla="*/ 784 h 1295"/>
                  <a:gd name="T86" fmla="*/ 154 w 540"/>
                  <a:gd name="T87" fmla="*/ 662 h 1295"/>
                  <a:gd name="T88" fmla="*/ 132 w 540"/>
                  <a:gd name="T89" fmla="*/ 648 h 1295"/>
                  <a:gd name="T90" fmla="*/ 126 w 540"/>
                  <a:gd name="T91" fmla="*/ 610 h 1295"/>
                  <a:gd name="T92" fmla="*/ 83 w 540"/>
                  <a:gd name="T93" fmla="*/ 489 h 1295"/>
                  <a:gd name="T94" fmla="*/ 114 w 540"/>
                  <a:gd name="T95" fmla="*/ 341 h 1295"/>
                  <a:gd name="T96" fmla="*/ 147 w 540"/>
                  <a:gd name="T97" fmla="*/ 238 h 1295"/>
                  <a:gd name="T98" fmla="*/ 158 w 540"/>
                  <a:gd name="T99" fmla="*/ 437 h 1295"/>
                  <a:gd name="T100" fmla="*/ 150 w 540"/>
                  <a:gd name="T101" fmla="*/ 466 h 1295"/>
                  <a:gd name="T102" fmla="*/ 158 w 540"/>
                  <a:gd name="T103" fmla="*/ 509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0" h="1295">
                    <a:moveTo>
                      <a:pt x="451" y="240"/>
                    </a:moveTo>
                    <a:cubicBezTo>
                      <a:pt x="460" y="246"/>
                      <a:pt x="468" y="256"/>
                      <a:pt x="471" y="272"/>
                    </a:cubicBezTo>
                    <a:cubicBezTo>
                      <a:pt x="476" y="302"/>
                      <a:pt x="507" y="404"/>
                      <a:pt x="523" y="432"/>
                    </a:cubicBezTo>
                    <a:cubicBezTo>
                      <a:pt x="538" y="459"/>
                      <a:pt x="540" y="497"/>
                      <a:pt x="525" y="521"/>
                    </a:cubicBezTo>
                    <a:cubicBezTo>
                      <a:pt x="509" y="544"/>
                      <a:pt x="473" y="601"/>
                      <a:pt x="467" y="610"/>
                    </a:cubicBezTo>
                    <a:cubicBezTo>
                      <a:pt x="462" y="618"/>
                      <a:pt x="460" y="623"/>
                      <a:pt x="452" y="623"/>
                    </a:cubicBezTo>
                    <a:cubicBezTo>
                      <a:pt x="452" y="622"/>
                      <a:pt x="451" y="622"/>
                      <a:pt x="451" y="622"/>
                    </a:cubicBezTo>
                    <a:cubicBezTo>
                      <a:pt x="451" y="492"/>
                      <a:pt x="451" y="492"/>
                      <a:pt x="451" y="492"/>
                    </a:cubicBezTo>
                    <a:cubicBezTo>
                      <a:pt x="458" y="480"/>
                      <a:pt x="466" y="471"/>
                      <a:pt x="463" y="465"/>
                    </a:cubicBezTo>
                    <a:cubicBezTo>
                      <a:pt x="458" y="457"/>
                      <a:pt x="455" y="456"/>
                      <a:pt x="451" y="449"/>
                    </a:cubicBezTo>
                    <a:lnTo>
                      <a:pt x="451" y="240"/>
                    </a:lnTo>
                    <a:close/>
                    <a:moveTo>
                      <a:pt x="330" y="10"/>
                    </a:moveTo>
                    <a:cubicBezTo>
                      <a:pt x="337" y="16"/>
                      <a:pt x="345" y="27"/>
                      <a:pt x="352" y="23"/>
                    </a:cubicBezTo>
                    <a:cubicBezTo>
                      <a:pt x="358" y="20"/>
                      <a:pt x="357" y="38"/>
                      <a:pt x="364" y="38"/>
                    </a:cubicBezTo>
                    <a:cubicBezTo>
                      <a:pt x="372" y="38"/>
                      <a:pt x="380" y="64"/>
                      <a:pt x="379" y="78"/>
                    </a:cubicBezTo>
                    <a:cubicBezTo>
                      <a:pt x="378" y="92"/>
                      <a:pt x="375" y="106"/>
                      <a:pt x="374" y="112"/>
                    </a:cubicBezTo>
                    <a:cubicBezTo>
                      <a:pt x="373" y="118"/>
                      <a:pt x="370" y="141"/>
                      <a:pt x="365" y="141"/>
                    </a:cubicBezTo>
                    <a:cubicBezTo>
                      <a:pt x="360" y="141"/>
                      <a:pt x="358" y="142"/>
                      <a:pt x="358" y="142"/>
                    </a:cubicBezTo>
                    <a:cubicBezTo>
                      <a:pt x="358" y="142"/>
                      <a:pt x="353" y="160"/>
                      <a:pt x="353" y="174"/>
                    </a:cubicBezTo>
                    <a:cubicBezTo>
                      <a:pt x="353" y="188"/>
                      <a:pt x="355" y="188"/>
                      <a:pt x="355" y="188"/>
                    </a:cubicBezTo>
                    <a:cubicBezTo>
                      <a:pt x="363" y="202"/>
                      <a:pt x="363" y="202"/>
                      <a:pt x="363" y="202"/>
                    </a:cubicBezTo>
                    <a:cubicBezTo>
                      <a:pt x="363" y="202"/>
                      <a:pt x="406" y="224"/>
                      <a:pt x="425" y="230"/>
                    </a:cubicBezTo>
                    <a:cubicBezTo>
                      <a:pt x="434" y="232"/>
                      <a:pt x="443" y="235"/>
                      <a:pt x="451" y="240"/>
                    </a:cubicBezTo>
                    <a:cubicBezTo>
                      <a:pt x="451" y="449"/>
                      <a:pt x="451" y="449"/>
                      <a:pt x="451" y="449"/>
                    </a:cubicBezTo>
                    <a:cubicBezTo>
                      <a:pt x="448" y="445"/>
                      <a:pt x="446" y="439"/>
                      <a:pt x="443" y="426"/>
                    </a:cubicBezTo>
                    <a:cubicBezTo>
                      <a:pt x="443" y="453"/>
                      <a:pt x="434" y="493"/>
                      <a:pt x="441" y="520"/>
                    </a:cubicBezTo>
                    <a:cubicBezTo>
                      <a:pt x="440" y="510"/>
                      <a:pt x="445" y="500"/>
                      <a:pt x="451" y="492"/>
                    </a:cubicBezTo>
                    <a:cubicBezTo>
                      <a:pt x="451" y="622"/>
                      <a:pt x="451" y="622"/>
                      <a:pt x="451" y="622"/>
                    </a:cubicBezTo>
                    <a:cubicBezTo>
                      <a:pt x="444" y="622"/>
                      <a:pt x="439" y="623"/>
                      <a:pt x="439" y="623"/>
                    </a:cubicBezTo>
                    <a:cubicBezTo>
                      <a:pt x="439" y="623"/>
                      <a:pt x="435" y="638"/>
                      <a:pt x="429" y="642"/>
                    </a:cubicBezTo>
                    <a:cubicBezTo>
                      <a:pt x="423" y="647"/>
                      <a:pt x="415" y="662"/>
                      <a:pt x="413" y="657"/>
                    </a:cubicBezTo>
                    <a:cubicBezTo>
                      <a:pt x="411" y="651"/>
                      <a:pt x="406" y="696"/>
                      <a:pt x="400" y="721"/>
                    </a:cubicBezTo>
                    <a:cubicBezTo>
                      <a:pt x="395" y="745"/>
                      <a:pt x="369" y="914"/>
                      <a:pt x="369" y="939"/>
                    </a:cubicBezTo>
                    <a:cubicBezTo>
                      <a:pt x="369" y="963"/>
                      <a:pt x="359" y="988"/>
                      <a:pt x="360" y="1005"/>
                    </a:cubicBezTo>
                    <a:cubicBezTo>
                      <a:pt x="361" y="1022"/>
                      <a:pt x="357" y="1068"/>
                      <a:pt x="356" y="1093"/>
                    </a:cubicBezTo>
                    <a:cubicBezTo>
                      <a:pt x="355" y="1118"/>
                      <a:pt x="332" y="1144"/>
                      <a:pt x="332" y="1162"/>
                    </a:cubicBezTo>
                    <a:cubicBezTo>
                      <a:pt x="332" y="1181"/>
                      <a:pt x="338" y="1189"/>
                      <a:pt x="335" y="1200"/>
                    </a:cubicBezTo>
                    <a:cubicBezTo>
                      <a:pt x="332" y="1210"/>
                      <a:pt x="333" y="1218"/>
                      <a:pt x="345" y="1231"/>
                    </a:cubicBezTo>
                    <a:cubicBezTo>
                      <a:pt x="356" y="1243"/>
                      <a:pt x="361" y="1255"/>
                      <a:pt x="360" y="1264"/>
                    </a:cubicBezTo>
                    <a:cubicBezTo>
                      <a:pt x="359" y="1274"/>
                      <a:pt x="356" y="1278"/>
                      <a:pt x="333" y="1279"/>
                    </a:cubicBezTo>
                    <a:cubicBezTo>
                      <a:pt x="310" y="1280"/>
                      <a:pt x="288" y="1273"/>
                      <a:pt x="288" y="1267"/>
                    </a:cubicBezTo>
                    <a:cubicBezTo>
                      <a:pt x="288" y="1262"/>
                      <a:pt x="280" y="1260"/>
                      <a:pt x="273" y="1260"/>
                    </a:cubicBezTo>
                    <a:cubicBezTo>
                      <a:pt x="266" y="1260"/>
                      <a:pt x="267" y="1253"/>
                      <a:pt x="270" y="1239"/>
                    </a:cubicBezTo>
                    <a:cubicBezTo>
                      <a:pt x="273" y="1226"/>
                      <a:pt x="283" y="1208"/>
                      <a:pt x="277" y="1209"/>
                    </a:cubicBezTo>
                    <a:cubicBezTo>
                      <a:pt x="271" y="1211"/>
                      <a:pt x="266" y="1208"/>
                      <a:pt x="266" y="1188"/>
                    </a:cubicBezTo>
                    <a:cubicBezTo>
                      <a:pt x="266" y="1169"/>
                      <a:pt x="264" y="1163"/>
                      <a:pt x="272" y="1152"/>
                    </a:cubicBezTo>
                    <a:cubicBezTo>
                      <a:pt x="281" y="1140"/>
                      <a:pt x="279" y="1119"/>
                      <a:pt x="277" y="1102"/>
                    </a:cubicBezTo>
                    <a:cubicBezTo>
                      <a:pt x="275" y="1084"/>
                      <a:pt x="269" y="1072"/>
                      <a:pt x="274" y="1050"/>
                    </a:cubicBezTo>
                    <a:cubicBezTo>
                      <a:pt x="279" y="1029"/>
                      <a:pt x="280" y="1003"/>
                      <a:pt x="277" y="993"/>
                    </a:cubicBezTo>
                    <a:cubicBezTo>
                      <a:pt x="274" y="982"/>
                      <a:pt x="276" y="969"/>
                      <a:pt x="284" y="961"/>
                    </a:cubicBezTo>
                    <a:cubicBezTo>
                      <a:pt x="292" y="952"/>
                      <a:pt x="280" y="937"/>
                      <a:pt x="280" y="927"/>
                    </a:cubicBezTo>
                    <a:cubicBezTo>
                      <a:pt x="280" y="917"/>
                      <a:pt x="283" y="877"/>
                      <a:pt x="278" y="836"/>
                    </a:cubicBezTo>
                    <a:cubicBezTo>
                      <a:pt x="273" y="796"/>
                      <a:pt x="272" y="765"/>
                      <a:pt x="271" y="754"/>
                    </a:cubicBezTo>
                    <a:cubicBezTo>
                      <a:pt x="270" y="744"/>
                      <a:pt x="265" y="749"/>
                      <a:pt x="250" y="789"/>
                    </a:cubicBezTo>
                    <a:cubicBezTo>
                      <a:pt x="236" y="830"/>
                      <a:pt x="199" y="956"/>
                      <a:pt x="192" y="984"/>
                    </a:cubicBezTo>
                    <a:cubicBezTo>
                      <a:pt x="186" y="1008"/>
                      <a:pt x="166" y="1096"/>
                      <a:pt x="158" y="1136"/>
                    </a:cubicBezTo>
                    <a:cubicBezTo>
                      <a:pt x="158" y="509"/>
                      <a:pt x="158" y="509"/>
                      <a:pt x="158" y="509"/>
                    </a:cubicBezTo>
                    <a:cubicBezTo>
                      <a:pt x="160" y="506"/>
                      <a:pt x="158" y="485"/>
                      <a:pt x="163" y="469"/>
                    </a:cubicBezTo>
                    <a:cubicBezTo>
                      <a:pt x="169" y="451"/>
                      <a:pt x="171" y="426"/>
                      <a:pt x="172" y="396"/>
                    </a:cubicBezTo>
                    <a:cubicBezTo>
                      <a:pt x="172" y="396"/>
                      <a:pt x="165" y="421"/>
                      <a:pt x="158" y="437"/>
                    </a:cubicBezTo>
                    <a:cubicBezTo>
                      <a:pt x="158" y="224"/>
                      <a:pt x="158" y="224"/>
                      <a:pt x="158" y="224"/>
                    </a:cubicBezTo>
                    <a:cubicBezTo>
                      <a:pt x="164" y="221"/>
                      <a:pt x="175" y="219"/>
                      <a:pt x="190" y="217"/>
                    </a:cubicBezTo>
                    <a:cubicBezTo>
                      <a:pt x="226" y="212"/>
                      <a:pt x="252" y="202"/>
                      <a:pt x="261" y="195"/>
                    </a:cubicBezTo>
                    <a:cubicBezTo>
                      <a:pt x="266" y="191"/>
                      <a:pt x="269" y="188"/>
                      <a:pt x="272" y="185"/>
                    </a:cubicBezTo>
                    <a:cubicBezTo>
                      <a:pt x="274" y="182"/>
                      <a:pt x="279" y="177"/>
                      <a:pt x="275" y="177"/>
                    </a:cubicBezTo>
                    <a:cubicBezTo>
                      <a:pt x="266" y="176"/>
                      <a:pt x="264" y="142"/>
                      <a:pt x="260" y="132"/>
                    </a:cubicBezTo>
                    <a:cubicBezTo>
                      <a:pt x="255" y="122"/>
                      <a:pt x="257" y="115"/>
                      <a:pt x="260" y="106"/>
                    </a:cubicBezTo>
                    <a:cubicBezTo>
                      <a:pt x="263" y="97"/>
                      <a:pt x="257" y="83"/>
                      <a:pt x="265" y="69"/>
                    </a:cubicBezTo>
                    <a:cubicBezTo>
                      <a:pt x="272" y="55"/>
                      <a:pt x="262" y="37"/>
                      <a:pt x="272" y="35"/>
                    </a:cubicBezTo>
                    <a:cubicBezTo>
                      <a:pt x="283" y="33"/>
                      <a:pt x="279" y="21"/>
                      <a:pt x="290" y="21"/>
                    </a:cubicBezTo>
                    <a:cubicBezTo>
                      <a:pt x="300" y="21"/>
                      <a:pt x="301" y="6"/>
                      <a:pt x="312" y="11"/>
                    </a:cubicBezTo>
                    <a:cubicBezTo>
                      <a:pt x="322" y="16"/>
                      <a:pt x="322" y="0"/>
                      <a:pt x="330" y="10"/>
                    </a:cubicBezTo>
                    <a:close/>
                    <a:moveTo>
                      <a:pt x="158" y="1136"/>
                    </a:moveTo>
                    <a:cubicBezTo>
                      <a:pt x="156" y="1142"/>
                      <a:pt x="155" y="1147"/>
                      <a:pt x="155" y="1151"/>
                    </a:cubicBezTo>
                    <a:cubicBezTo>
                      <a:pt x="150" y="1175"/>
                      <a:pt x="144" y="1223"/>
                      <a:pt x="137" y="1223"/>
                    </a:cubicBezTo>
                    <a:cubicBezTo>
                      <a:pt x="131" y="1223"/>
                      <a:pt x="132" y="1228"/>
                      <a:pt x="131" y="1241"/>
                    </a:cubicBezTo>
                    <a:cubicBezTo>
                      <a:pt x="131" y="1255"/>
                      <a:pt x="117" y="1257"/>
                      <a:pt x="109" y="1260"/>
                    </a:cubicBezTo>
                    <a:cubicBezTo>
                      <a:pt x="102" y="1263"/>
                      <a:pt x="100" y="1255"/>
                      <a:pt x="100" y="1255"/>
                    </a:cubicBezTo>
                    <a:cubicBezTo>
                      <a:pt x="100" y="1255"/>
                      <a:pt x="87" y="1281"/>
                      <a:pt x="65" y="1284"/>
                    </a:cubicBezTo>
                    <a:cubicBezTo>
                      <a:pt x="43" y="1287"/>
                      <a:pt x="0" y="1295"/>
                      <a:pt x="0" y="1285"/>
                    </a:cubicBezTo>
                    <a:cubicBezTo>
                      <a:pt x="0" y="1274"/>
                      <a:pt x="5" y="1264"/>
                      <a:pt x="20" y="1256"/>
                    </a:cubicBezTo>
                    <a:cubicBezTo>
                      <a:pt x="34" y="1247"/>
                      <a:pt x="45" y="1224"/>
                      <a:pt x="51" y="1218"/>
                    </a:cubicBezTo>
                    <a:cubicBezTo>
                      <a:pt x="56" y="1212"/>
                      <a:pt x="49" y="1214"/>
                      <a:pt x="53" y="1203"/>
                    </a:cubicBezTo>
                    <a:cubicBezTo>
                      <a:pt x="58" y="1191"/>
                      <a:pt x="73" y="1123"/>
                      <a:pt x="76" y="1101"/>
                    </a:cubicBezTo>
                    <a:cubicBezTo>
                      <a:pt x="78" y="1078"/>
                      <a:pt x="77" y="1002"/>
                      <a:pt x="87" y="967"/>
                    </a:cubicBezTo>
                    <a:cubicBezTo>
                      <a:pt x="98" y="931"/>
                      <a:pt x="131" y="816"/>
                      <a:pt x="135" y="784"/>
                    </a:cubicBezTo>
                    <a:cubicBezTo>
                      <a:pt x="140" y="753"/>
                      <a:pt x="147" y="721"/>
                      <a:pt x="147" y="703"/>
                    </a:cubicBezTo>
                    <a:cubicBezTo>
                      <a:pt x="147" y="686"/>
                      <a:pt x="149" y="674"/>
                      <a:pt x="154" y="662"/>
                    </a:cubicBezTo>
                    <a:cubicBezTo>
                      <a:pt x="158" y="649"/>
                      <a:pt x="153" y="632"/>
                      <a:pt x="153" y="632"/>
                    </a:cubicBezTo>
                    <a:cubicBezTo>
                      <a:pt x="153" y="632"/>
                      <a:pt x="140" y="642"/>
                      <a:pt x="132" y="648"/>
                    </a:cubicBezTo>
                    <a:cubicBezTo>
                      <a:pt x="125" y="655"/>
                      <a:pt x="125" y="645"/>
                      <a:pt x="129" y="629"/>
                    </a:cubicBezTo>
                    <a:cubicBezTo>
                      <a:pt x="132" y="614"/>
                      <a:pt x="130" y="605"/>
                      <a:pt x="126" y="610"/>
                    </a:cubicBezTo>
                    <a:cubicBezTo>
                      <a:pt x="122" y="615"/>
                      <a:pt x="119" y="585"/>
                      <a:pt x="109" y="566"/>
                    </a:cubicBezTo>
                    <a:cubicBezTo>
                      <a:pt x="100" y="548"/>
                      <a:pt x="78" y="511"/>
                      <a:pt x="83" y="489"/>
                    </a:cubicBezTo>
                    <a:cubicBezTo>
                      <a:pt x="88" y="468"/>
                      <a:pt x="90" y="431"/>
                      <a:pt x="96" y="412"/>
                    </a:cubicBezTo>
                    <a:cubicBezTo>
                      <a:pt x="102" y="394"/>
                      <a:pt x="107" y="361"/>
                      <a:pt x="114" y="341"/>
                    </a:cubicBezTo>
                    <a:cubicBezTo>
                      <a:pt x="121" y="321"/>
                      <a:pt x="120" y="311"/>
                      <a:pt x="129" y="291"/>
                    </a:cubicBezTo>
                    <a:cubicBezTo>
                      <a:pt x="137" y="271"/>
                      <a:pt x="147" y="247"/>
                      <a:pt x="147" y="238"/>
                    </a:cubicBezTo>
                    <a:cubicBezTo>
                      <a:pt x="147" y="232"/>
                      <a:pt x="149" y="228"/>
                      <a:pt x="158" y="224"/>
                    </a:cubicBezTo>
                    <a:cubicBezTo>
                      <a:pt x="158" y="437"/>
                      <a:pt x="158" y="437"/>
                      <a:pt x="158" y="437"/>
                    </a:cubicBezTo>
                    <a:cubicBezTo>
                      <a:pt x="155" y="443"/>
                      <a:pt x="152" y="448"/>
                      <a:pt x="150" y="449"/>
                    </a:cubicBezTo>
                    <a:cubicBezTo>
                      <a:pt x="142" y="451"/>
                      <a:pt x="141" y="461"/>
                      <a:pt x="150" y="466"/>
                    </a:cubicBezTo>
                    <a:cubicBezTo>
                      <a:pt x="158" y="471"/>
                      <a:pt x="153" y="504"/>
                      <a:pt x="157" y="509"/>
                    </a:cubicBezTo>
                    <a:cubicBezTo>
                      <a:pt x="157" y="509"/>
                      <a:pt x="157" y="509"/>
                      <a:pt x="158" y="509"/>
                    </a:cubicBezTo>
                    <a:lnTo>
                      <a:pt x="158" y="1136"/>
                    </a:lnTo>
                    <a:close/>
                  </a:path>
                </a:pathLst>
              </a:cu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4701" y="1169"/>
                <a:ext cx="325" cy="633"/>
              </a:xfrm>
              <a:custGeom>
                <a:avLst/>
                <a:gdLst>
                  <a:gd name="T0" fmla="*/ 153 w 191"/>
                  <a:gd name="T1" fmla="*/ 0 h 373"/>
                  <a:gd name="T2" fmla="*/ 155 w 191"/>
                  <a:gd name="T3" fmla="*/ 3 h 373"/>
                  <a:gd name="T4" fmla="*/ 162 w 191"/>
                  <a:gd name="T5" fmla="*/ 15 h 373"/>
                  <a:gd name="T6" fmla="*/ 162 w 191"/>
                  <a:gd name="T7" fmla="*/ 17 h 373"/>
                  <a:gd name="T8" fmla="*/ 156 w 191"/>
                  <a:gd name="T9" fmla="*/ 149 h 373"/>
                  <a:gd name="T10" fmla="*/ 157 w 191"/>
                  <a:gd name="T11" fmla="*/ 255 h 373"/>
                  <a:gd name="T12" fmla="*/ 175 w 191"/>
                  <a:gd name="T13" fmla="*/ 334 h 373"/>
                  <a:gd name="T14" fmla="*/ 191 w 191"/>
                  <a:gd name="T15" fmla="*/ 372 h 373"/>
                  <a:gd name="T16" fmla="*/ 126 w 191"/>
                  <a:gd name="T17" fmla="*/ 368 h 373"/>
                  <a:gd name="T18" fmla="*/ 20 w 191"/>
                  <a:gd name="T19" fmla="*/ 369 h 373"/>
                  <a:gd name="T20" fmla="*/ 0 w 191"/>
                  <a:gd name="T21" fmla="*/ 361 h 373"/>
                  <a:gd name="T22" fmla="*/ 24 w 191"/>
                  <a:gd name="T23" fmla="*/ 291 h 373"/>
                  <a:gd name="T24" fmla="*/ 44 w 191"/>
                  <a:gd name="T25" fmla="*/ 155 h 373"/>
                  <a:gd name="T26" fmla="*/ 52 w 191"/>
                  <a:gd name="T27" fmla="*/ 32 h 373"/>
                  <a:gd name="T28" fmla="*/ 60 w 191"/>
                  <a:gd name="T29" fmla="*/ 11 h 373"/>
                  <a:gd name="T30" fmla="*/ 61 w 191"/>
                  <a:gd name="T31" fmla="*/ 10 h 373"/>
                  <a:gd name="T32" fmla="*/ 72 w 191"/>
                  <a:gd name="T33" fmla="*/ 0 h 373"/>
                  <a:gd name="T34" fmla="*/ 91 w 191"/>
                  <a:gd name="T35" fmla="*/ 23 h 373"/>
                  <a:gd name="T36" fmla="*/ 121 w 191"/>
                  <a:gd name="T37" fmla="*/ 33 h 373"/>
                  <a:gd name="T38" fmla="*/ 153 w 191"/>
                  <a:gd name="T3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373">
                    <a:moveTo>
                      <a:pt x="153" y="0"/>
                    </a:moveTo>
                    <a:cubicBezTo>
                      <a:pt x="154" y="3"/>
                      <a:pt x="155" y="3"/>
                      <a:pt x="155" y="3"/>
                    </a:cubicBezTo>
                    <a:cubicBezTo>
                      <a:pt x="162" y="15"/>
                      <a:pt x="162" y="15"/>
                      <a:pt x="162" y="15"/>
                    </a:cubicBezTo>
                    <a:cubicBezTo>
                      <a:pt x="162" y="16"/>
                      <a:pt x="162" y="16"/>
                      <a:pt x="162" y="17"/>
                    </a:cubicBezTo>
                    <a:cubicBezTo>
                      <a:pt x="159" y="37"/>
                      <a:pt x="156" y="104"/>
                      <a:pt x="156" y="149"/>
                    </a:cubicBezTo>
                    <a:cubicBezTo>
                      <a:pt x="156" y="194"/>
                      <a:pt x="150" y="218"/>
                      <a:pt x="157" y="255"/>
                    </a:cubicBezTo>
                    <a:cubicBezTo>
                      <a:pt x="164" y="291"/>
                      <a:pt x="165" y="312"/>
                      <a:pt x="175" y="334"/>
                    </a:cubicBezTo>
                    <a:cubicBezTo>
                      <a:pt x="185" y="356"/>
                      <a:pt x="191" y="372"/>
                      <a:pt x="191" y="372"/>
                    </a:cubicBezTo>
                    <a:cubicBezTo>
                      <a:pt x="191" y="372"/>
                      <a:pt x="159" y="368"/>
                      <a:pt x="126" y="368"/>
                    </a:cubicBezTo>
                    <a:cubicBezTo>
                      <a:pt x="93" y="368"/>
                      <a:pt x="33" y="373"/>
                      <a:pt x="20" y="369"/>
                    </a:cubicBezTo>
                    <a:cubicBezTo>
                      <a:pt x="8" y="366"/>
                      <a:pt x="0" y="361"/>
                      <a:pt x="0" y="361"/>
                    </a:cubicBezTo>
                    <a:cubicBezTo>
                      <a:pt x="0" y="361"/>
                      <a:pt x="14" y="328"/>
                      <a:pt x="24" y="291"/>
                    </a:cubicBezTo>
                    <a:cubicBezTo>
                      <a:pt x="34" y="255"/>
                      <a:pt x="44" y="205"/>
                      <a:pt x="44" y="155"/>
                    </a:cubicBezTo>
                    <a:cubicBezTo>
                      <a:pt x="44" y="105"/>
                      <a:pt x="42" y="57"/>
                      <a:pt x="52" y="32"/>
                    </a:cubicBezTo>
                    <a:cubicBezTo>
                      <a:pt x="56" y="23"/>
                      <a:pt x="58" y="16"/>
                      <a:pt x="60" y="11"/>
                    </a:cubicBezTo>
                    <a:cubicBezTo>
                      <a:pt x="60" y="11"/>
                      <a:pt x="58" y="12"/>
                      <a:pt x="61" y="10"/>
                    </a:cubicBezTo>
                    <a:cubicBezTo>
                      <a:pt x="63" y="8"/>
                      <a:pt x="69" y="3"/>
                      <a:pt x="72" y="0"/>
                    </a:cubicBezTo>
                    <a:cubicBezTo>
                      <a:pt x="77" y="6"/>
                      <a:pt x="80" y="10"/>
                      <a:pt x="91" y="23"/>
                    </a:cubicBezTo>
                    <a:cubicBezTo>
                      <a:pt x="102" y="36"/>
                      <a:pt x="103" y="45"/>
                      <a:pt x="121" y="33"/>
                    </a:cubicBezTo>
                    <a:cubicBezTo>
                      <a:pt x="135" y="24"/>
                      <a:pt x="144" y="11"/>
                      <a:pt x="153"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4752" y="1242"/>
                <a:ext cx="157" cy="626"/>
              </a:xfrm>
              <a:custGeom>
                <a:avLst/>
                <a:gdLst>
                  <a:gd name="T0" fmla="*/ 77 w 92"/>
                  <a:gd name="T1" fmla="*/ 0 h 369"/>
                  <a:gd name="T2" fmla="*/ 59 w 92"/>
                  <a:gd name="T3" fmla="*/ 18 h 369"/>
                  <a:gd name="T4" fmla="*/ 65 w 92"/>
                  <a:gd name="T5" fmla="*/ 29 h 369"/>
                  <a:gd name="T6" fmla="*/ 37 w 92"/>
                  <a:gd name="T7" fmla="*/ 139 h 369"/>
                  <a:gd name="T8" fmla="*/ 4 w 92"/>
                  <a:gd name="T9" fmla="*/ 314 h 369"/>
                  <a:gd name="T10" fmla="*/ 15 w 92"/>
                  <a:gd name="T11" fmla="*/ 354 h 369"/>
                  <a:gd name="T12" fmla="*/ 35 w 92"/>
                  <a:gd name="T13" fmla="*/ 356 h 369"/>
                  <a:gd name="T14" fmla="*/ 59 w 92"/>
                  <a:gd name="T15" fmla="*/ 311 h 369"/>
                  <a:gd name="T16" fmla="*/ 80 w 92"/>
                  <a:gd name="T17" fmla="*/ 168 h 369"/>
                  <a:gd name="T18" fmla="*/ 87 w 92"/>
                  <a:gd name="T19" fmla="*/ 57 h 369"/>
                  <a:gd name="T20" fmla="*/ 81 w 92"/>
                  <a:gd name="T21" fmla="*/ 29 h 369"/>
                  <a:gd name="T22" fmla="*/ 92 w 92"/>
                  <a:gd name="T23" fmla="*/ 17 h 369"/>
                  <a:gd name="T24" fmla="*/ 77 w 92"/>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369">
                    <a:moveTo>
                      <a:pt x="77" y="0"/>
                    </a:moveTo>
                    <a:cubicBezTo>
                      <a:pt x="59" y="18"/>
                      <a:pt x="59" y="18"/>
                      <a:pt x="59" y="18"/>
                    </a:cubicBezTo>
                    <a:cubicBezTo>
                      <a:pt x="59" y="18"/>
                      <a:pt x="68" y="21"/>
                      <a:pt x="65" y="29"/>
                    </a:cubicBezTo>
                    <a:cubicBezTo>
                      <a:pt x="62" y="37"/>
                      <a:pt x="49" y="81"/>
                      <a:pt x="37" y="139"/>
                    </a:cubicBezTo>
                    <a:cubicBezTo>
                      <a:pt x="24" y="198"/>
                      <a:pt x="7" y="300"/>
                      <a:pt x="4" y="314"/>
                    </a:cubicBezTo>
                    <a:cubicBezTo>
                      <a:pt x="0" y="329"/>
                      <a:pt x="5" y="339"/>
                      <a:pt x="15" y="354"/>
                    </a:cubicBezTo>
                    <a:cubicBezTo>
                      <a:pt x="24" y="369"/>
                      <a:pt x="25" y="369"/>
                      <a:pt x="35" y="356"/>
                    </a:cubicBezTo>
                    <a:cubicBezTo>
                      <a:pt x="45" y="343"/>
                      <a:pt x="52" y="348"/>
                      <a:pt x="59" y="311"/>
                    </a:cubicBezTo>
                    <a:cubicBezTo>
                      <a:pt x="65" y="274"/>
                      <a:pt x="75" y="200"/>
                      <a:pt x="80" y="168"/>
                    </a:cubicBezTo>
                    <a:cubicBezTo>
                      <a:pt x="85" y="135"/>
                      <a:pt x="91" y="72"/>
                      <a:pt x="87" y="57"/>
                    </a:cubicBezTo>
                    <a:cubicBezTo>
                      <a:pt x="83" y="43"/>
                      <a:pt x="80" y="35"/>
                      <a:pt x="81" y="29"/>
                    </a:cubicBezTo>
                    <a:cubicBezTo>
                      <a:pt x="83" y="23"/>
                      <a:pt x="92" y="17"/>
                      <a:pt x="92" y="17"/>
                    </a:cubicBezTo>
                    <a:cubicBezTo>
                      <a:pt x="92" y="17"/>
                      <a:pt x="85" y="4"/>
                      <a:pt x="77" y="0"/>
                    </a:cubicBezTo>
                    <a:close/>
                  </a:path>
                </a:pathLst>
              </a:cu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1"/>
            <p:cNvGrpSpPr>
              <a:grpSpLocks noChangeAspect="1"/>
            </p:cNvGrpSpPr>
            <p:nvPr/>
          </p:nvGrpSpPr>
          <p:grpSpPr bwMode="auto">
            <a:xfrm>
              <a:off x="3276762" y="1598381"/>
              <a:ext cx="1373774" cy="4295854"/>
              <a:chOff x="2681" y="545"/>
              <a:chExt cx="816" cy="2553"/>
            </a:xfrm>
          </p:grpSpPr>
          <p:sp>
            <p:nvSpPr>
              <p:cNvPr id="17" name="Freeform 12"/>
              <p:cNvSpPr>
                <a:spLocks/>
              </p:cNvSpPr>
              <p:nvPr/>
            </p:nvSpPr>
            <p:spPr bwMode="auto">
              <a:xfrm>
                <a:off x="2681" y="545"/>
                <a:ext cx="816" cy="2553"/>
              </a:xfrm>
              <a:custGeom>
                <a:avLst/>
                <a:gdLst>
                  <a:gd name="T0" fmla="*/ 230 w 342"/>
                  <a:gd name="T1" fmla="*/ 37 h 1078"/>
                  <a:gd name="T2" fmla="*/ 223 w 342"/>
                  <a:gd name="T3" fmla="*/ 116 h 1078"/>
                  <a:gd name="T4" fmla="*/ 203 w 342"/>
                  <a:gd name="T5" fmla="*/ 159 h 1078"/>
                  <a:gd name="T6" fmla="*/ 238 w 342"/>
                  <a:gd name="T7" fmla="*/ 185 h 1078"/>
                  <a:gd name="T8" fmla="*/ 304 w 342"/>
                  <a:gd name="T9" fmla="*/ 271 h 1078"/>
                  <a:gd name="T10" fmla="*/ 329 w 342"/>
                  <a:gd name="T11" fmla="*/ 358 h 1078"/>
                  <a:gd name="T12" fmla="*/ 278 w 342"/>
                  <a:gd name="T13" fmla="*/ 377 h 1078"/>
                  <a:gd name="T14" fmla="*/ 278 w 342"/>
                  <a:gd name="T15" fmla="*/ 450 h 1078"/>
                  <a:gd name="T16" fmla="*/ 286 w 342"/>
                  <a:gd name="T17" fmla="*/ 572 h 1078"/>
                  <a:gd name="T18" fmla="*/ 269 w 342"/>
                  <a:gd name="T19" fmla="*/ 671 h 1078"/>
                  <a:gd name="T20" fmla="*/ 233 w 342"/>
                  <a:gd name="T21" fmla="*/ 921 h 1078"/>
                  <a:gd name="T22" fmla="*/ 256 w 342"/>
                  <a:gd name="T23" fmla="*/ 982 h 1078"/>
                  <a:gd name="T24" fmla="*/ 284 w 342"/>
                  <a:gd name="T25" fmla="*/ 1008 h 1078"/>
                  <a:gd name="T26" fmla="*/ 257 w 342"/>
                  <a:gd name="T27" fmla="*/ 1028 h 1078"/>
                  <a:gd name="T28" fmla="*/ 212 w 342"/>
                  <a:gd name="T29" fmla="*/ 1021 h 1078"/>
                  <a:gd name="T30" fmla="*/ 158 w 342"/>
                  <a:gd name="T31" fmla="*/ 1010 h 1078"/>
                  <a:gd name="T32" fmla="*/ 162 w 342"/>
                  <a:gd name="T33" fmla="*/ 952 h 1078"/>
                  <a:gd name="T34" fmla="*/ 157 w 342"/>
                  <a:gd name="T35" fmla="*/ 746 h 1078"/>
                  <a:gd name="T36" fmla="*/ 74 w 342"/>
                  <a:gd name="T37" fmla="*/ 1019 h 1078"/>
                  <a:gd name="T38" fmla="*/ 88 w 342"/>
                  <a:gd name="T39" fmla="*/ 1057 h 1078"/>
                  <a:gd name="T40" fmla="*/ 24 w 342"/>
                  <a:gd name="T41" fmla="*/ 1063 h 1078"/>
                  <a:gd name="T42" fmla="*/ 2 w 342"/>
                  <a:gd name="T43" fmla="*/ 1025 h 1078"/>
                  <a:gd name="T44" fmla="*/ 6 w 342"/>
                  <a:gd name="T45" fmla="*/ 980 h 1078"/>
                  <a:gd name="T46" fmla="*/ 71 w 342"/>
                  <a:gd name="T47" fmla="*/ 568 h 1078"/>
                  <a:gd name="T48" fmla="*/ 70 w 342"/>
                  <a:gd name="T49" fmla="*/ 492 h 1078"/>
                  <a:gd name="T50" fmla="*/ 80 w 342"/>
                  <a:gd name="T51" fmla="*/ 408 h 1078"/>
                  <a:gd name="T52" fmla="*/ 56 w 342"/>
                  <a:gd name="T53" fmla="*/ 284 h 1078"/>
                  <a:gd name="T54" fmla="*/ 89 w 342"/>
                  <a:gd name="T55" fmla="*/ 178 h 1078"/>
                  <a:gd name="T56" fmla="*/ 134 w 342"/>
                  <a:gd name="T57" fmla="*/ 138 h 1078"/>
                  <a:gd name="T58" fmla="*/ 137 w 342"/>
                  <a:gd name="T59" fmla="*/ 122 h 1078"/>
                  <a:gd name="T60" fmla="*/ 126 w 342"/>
                  <a:gd name="T61" fmla="*/ 88 h 1078"/>
                  <a:gd name="T62" fmla="*/ 142 w 342"/>
                  <a:gd name="T63" fmla="*/ 2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1078">
                    <a:moveTo>
                      <a:pt x="206" y="13"/>
                    </a:moveTo>
                    <a:cubicBezTo>
                      <a:pt x="214" y="14"/>
                      <a:pt x="223" y="19"/>
                      <a:pt x="230" y="37"/>
                    </a:cubicBezTo>
                    <a:cubicBezTo>
                      <a:pt x="236" y="55"/>
                      <a:pt x="237" y="68"/>
                      <a:pt x="231" y="81"/>
                    </a:cubicBezTo>
                    <a:cubicBezTo>
                      <a:pt x="225" y="94"/>
                      <a:pt x="225" y="104"/>
                      <a:pt x="223" y="116"/>
                    </a:cubicBezTo>
                    <a:cubicBezTo>
                      <a:pt x="220" y="128"/>
                      <a:pt x="212" y="147"/>
                      <a:pt x="206" y="149"/>
                    </a:cubicBezTo>
                    <a:cubicBezTo>
                      <a:pt x="201" y="150"/>
                      <a:pt x="203" y="154"/>
                      <a:pt x="203" y="159"/>
                    </a:cubicBezTo>
                    <a:cubicBezTo>
                      <a:pt x="203" y="165"/>
                      <a:pt x="206" y="172"/>
                      <a:pt x="206" y="172"/>
                    </a:cubicBezTo>
                    <a:cubicBezTo>
                      <a:pt x="206" y="172"/>
                      <a:pt x="222" y="181"/>
                      <a:pt x="238" y="185"/>
                    </a:cubicBezTo>
                    <a:cubicBezTo>
                      <a:pt x="253" y="189"/>
                      <a:pt x="277" y="206"/>
                      <a:pt x="279" y="228"/>
                    </a:cubicBezTo>
                    <a:cubicBezTo>
                      <a:pt x="281" y="250"/>
                      <a:pt x="291" y="260"/>
                      <a:pt x="304" y="271"/>
                    </a:cubicBezTo>
                    <a:cubicBezTo>
                      <a:pt x="317" y="283"/>
                      <a:pt x="331" y="283"/>
                      <a:pt x="335" y="303"/>
                    </a:cubicBezTo>
                    <a:cubicBezTo>
                      <a:pt x="339" y="324"/>
                      <a:pt x="342" y="352"/>
                      <a:pt x="329" y="358"/>
                    </a:cubicBezTo>
                    <a:cubicBezTo>
                      <a:pt x="316" y="364"/>
                      <a:pt x="284" y="361"/>
                      <a:pt x="284" y="361"/>
                    </a:cubicBezTo>
                    <a:cubicBezTo>
                      <a:pt x="284" y="361"/>
                      <a:pt x="283" y="372"/>
                      <a:pt x="278" y="377"/>
                    </a:cubicBezTo>
                    <a:cubicBezTo>
                      <a:pt x="273" y="382"/>
                      <a:pt x="265" y="386"/>
                      <a:pt x="265" y="386"/>
                    </a:cubicBezTo>
                    <a:cubicBezTo>
                      <a:pt x="265" y="386"/>
                      <a:pt x="275" y="424"/>
                      <a:pt x="278" y="450"/>
                    </a:cubicBezTo>
                    <a:cubicBezTo>
                      <a:pt x="280" y="476"/>
                      <a:pt x="284" y="530"/>
                      <a:pt x="286" y="543"/>
                    </a:cubicBezTo>
                    <a:cubicBezTo>
                      <a:pt x="289" y="556"/>
                      <a:pt x="291" y="567"/>
                      <a:pt x="286" y="572"/>
                    </a:cubicBezTo>
                    <a:cubicBezTo>
                      <a:pt x="280" y="576"/>
                      <a:pt x="277" y="577"/>
                      <a:pt x="277" y="577"/>
                    </a:cubicBezTo>
                    <a:cubicBezTo>
                      <a:pt x="277" y="577"/>
                      <a:pt x="275" y="635"/>
                      <a:pt x="269" y="671"/>
                    </a:cubicBezTo>
                    <a:cubicBezTo>
                      <a:pt x="264" y="707"/>
                      <a:pt x="255" y="747"/>
                      <a:pt x="248" y="789"/>
                    </a:cubicBezTo>
                    <a:cubicBezTo>
                      <a:pt x="241" y="831"/>
                      <a:pt x="235" y="900"/>
                      <a:pt x="233" y="921"/>
                    </a:cubicBezTo>
                    <a:cubicBezTo>
                      <a:pt x="230" y="942"/>
                      <a:pt x="229" y="943"/>
                      <a:pt x="233" y="952"/>
                    </a:cubicBezTo>
                    <a:cubicBezTo>
                      <a:pt x="236" y="961"/>
                      <a:pt x="261" y="979"/>
                      <a:pt x="256" y="982"/>
                    </a:cubicBezTo>
                    <a:cubicBezTo>
                      <a:pt x="252" y="985"/>
                      <a:pt x="252" y="985"/>
                      <a:pt x="252" y="985"/>
                    </a:cubicBezTo>
                    <a:cubicBezTo>
                      <a:pt x="252" y="985"/>
                      <a:pt x="269" y="1008"/>
                      <a:pt x="284" y="1008"/>
                    </a:cubicBezTo>
                    <a:cubicBezTo>
                      <a:pt x="299" y="1008"/>
                      <a:pt x="317" y="1013"/>
                      <a:pt x="317" y="1024"/>
                    </a:cubicBezTo>
                    <a:cubicBezTo>
                      <a:pt x="317" y="1035"/>
                      <a:pt x="272" y="1028"/>
                      <a:pt x="257" y="1028"/>
                    </a:cubicBezTo>
                    <a:cubicBezTo>
                      <a:pt x="242" y="1028"/>
                      <a:pt x="226" y="1021"/>
                      <a:pt x="219" y="1017"/>
                    </a:cubicBezTo>
                    <a:cubicBezTo>
                      <a:pt x="211" y="1014"/>
                      <a:pt x="212" y="1021"/>
                      <a:pt x="212" y="1021"/>
                    </a:cubicBezTo>
                    <a:cubicBezTo>
                      <a:pt x="212" y="1021"/>
                      <a:pt x="192" y="1021"/>
                      <a:pt x="178" y="1020"/>
                    </a:cubicBezTo>
                    <a:cubicBezTo>
                      <a:pt x="164" y="1018"/>
                      <a:pt x="158" y="1018"/>
                      <a:pt x="158" y="1010"/>
                    </a:cubicBezTo>
                    <a:cubicBezTo>
                      <a:pt x="158" y="1002"/>
                      <a:pt x="158" y="999"/>
                      <a:pt x="158" y="999"/>
                    </a:cubicBezTo>
                    <a:cubicBezTo>
                      <a:pt x="158" y="999"/>
                      <a:pt x="158" y="977"/>
                      <a:pt x="162" y="952"/>
                    </a:cubicBezTo>
                    <a:cubicBezTo>
                      <a:pt x="165" y="928"/>
                      <a:pt x="163" y="833"/>
                      <a:pt x="162" y="804"/>
                    </a:cubicBezTo>
                    <a:cubicBezTo>
                      <a:pt x="160" y="775"/>
                      <a:pt x="157" y="746"/>
                      <a:pt x="157" y="746"/>
                    </a:cubicBezTo>
                    <a:cubicBezTo>
                      <a:pt x="157" y="746"/>
                      <a:pt x="128" y="846"/>
                      <a:pt x="113" y="901"/>
                    </a:cubicBezTo>
                    <a:cubicBezTo>
                      <a:pt x="97" y="957"/>
                      <a:pt x="78" y="1016"/>
                      <a:pt x="74" y="1019"/>
                    </a:cubicBezTo>
                    <a:cubicBezTo>
                      <a:pt x="70" y="1021"/>
                      <a:pt x="71" y="1025"/>
                      <a:pt x="71" y="1025"/>
                    </a:cubicBezTo>
                    <a:cubicBezTo>
                      <a:pt x="71" y="1025"/>
                      <a:pt x="87" y="1044"/>
                      <a:pt x="88" y="1057"/>
                    </a:cubicBezTo>
                    <a:cubicBezTo>
                      <a:pt x="89" y="1070"/>
                      <a:pt x="92" y="1075"/>
                      <a:pt x="79" y="1077"/>
                    </a:cubicBezTo>
                    <a:cubicBezTo>
                      <a:pt x="66" y="1078"/>
                      <a:pt x="35" y="1070"/>
                      <a:pt x="24" y="1063"/>
                    </a:cubicBezTo>
                    <a:cubicBezTo>
                      <a:pt x="14" y="1055"/>
                      <a:pt x="13" y="1047"/>
                      <a:pt x="8" y="1043"/>
                    </a:cubicBezTo>
                    <a:cubicBezTo>
                      <a:pt x="2" y="1040"/>
                      <a:pt x="0" y="1034"/>
                      <a:pt x="2" y="1025"/>
                    </a:cubicBezTo>
                    <a:cubicBezTo>
                      <a:pt x="5" y="1016"/>
                      <a:pt x="5" y="1014"/>
                      <a:pt x="5" y="1014"/>
                    </a:cubicBezTo>
                    <a:cubicBezTo>
                      <a:pt x="5" y="1014"/>
                      <a:pt x="1" y="1011"/>
                      <a:pt x="6" y="980"/>
                    </a:cubicBezTo>
                    <a:cubicBezTo>
                      <a:pt x="11" y="950"/>
                      <a:pt x="35" y="786"/>
                      <a:pt x="50" y="712"/>
                    </a:cubicBezTo>
                    <a:cubicBezTo>
                      <a:pt x="66" y="639"/>
                      <a:pt x="71" y="577"/>
                      <a:pt x="71" y="568"/>
                    </a:cubicBezTo>
                    <a:cubicBezTo>
                      <a:pt x="71" y="558"/>
                      <a:pt x="68" y="559"/>
                      <a:pt x="62" y="556"/>
                    </a:cubicBezTo>
                    <a:cubicBezTo>
                      <a:pt x="56" y="552"/>
                      <a:pt x="68" y="513"/>
                      <a:pt x="70" y="492"/>
                    </a:cubicBezTo>
                    <a:cubicBezTo>
                      <a:pt x="71" y="471"/>
                      <a:pt x="73" y="456"/>
                      <a:pt x="73" y="442"/>
                    </a:cubicBezTo>
                    <a:cubicBezTo>
                      <a:pt x="72" y="428"/>
                      <a:pt x="78" y="419"/>
                      <a:pt x="80" y="408"/>
                    </a:cubicBezTo>
                    <a:cubicBezTo>
                      <a:pt x="81" y="397"/>
                      <a:pt x="85" y="368"/>
                      <a:pt x="77" y="344"/>
                    </a:cubicBezTo>
                    <a:cubicBezTo>
                      <a:pt x="68" y="319"/>
                      <a:pt x="60" y="289"/>
                      <a:pt x="56" y="284"/>
                    </a:cubicBezTo>
                    <a:cubicBezTo>
                      <a:pt x="52" y="279"/>
                      <a:pt x="56" y="261"/>
                      <a:pt x="58" y="238"/>
                    </a:cubicBezTo>
                    <a:cubicBezTo>
                      <a:pt x="60" y="214"/>
                      <a:pt x="66" y="190"/>
                      <a:pt x="89" y="178"/>
                    </a:cubicBezTo>
                    <a:cubicBezTo>
                      <a:pt x="112" y="165"/>
                      <a:pt x="122" y="162"/>
                      <a:pt x="128" y="152"/>
                    </a:cubicBezTo>
                    <a:cubicBezTo>
                      <a:pt x="135" y="141"/>
                      <a:pt x="131" y="140"/>
                      <a:pt x="134" y="138"/>
                    </a:cubicBezTo>
                    <a:cubicBezTo>
                      <a:pt x="137" y="136"/>
                      <a:pt x="138" y="135"/>
                      <a:pt x="138" y="135"/>
                    </a:cubicBezTo>
                    <a:cubicBezTo>
                      <a:pt x="138" y="135"/>
                      <a:pt x="138" y="126"/>
                      <a:pt x="137" y="122"/>
                    </a:cubicBezTo>
                    <a:cubicBezTo>
                      <a:pt x="136" y="118"/>
                      <a:pt x="132" y="118"/>
                      <a:pt x="131" y="113"/>
                    </a:cubicBezTo>
                    <a:cubicBezTo>
                      <a:pt x="129" y="109"/>
                      <a:pt x="125" y="96"/>
                      <a:pt x="126" y="88"/>
                    </a:cubicBezTo>
                    <a:cubicBezTo>
                      <a:pt x="127" y="80"/>
                      <a:pt x="129" y="79"/>
                      <a:pt x="129" y="79"/>
                    </a:cubicBezTo>
                    <a:cubicBezTo>
                      <a:pt x="129" y="79"/>
                      <a:pt x="125" y="35"/>
                      <a:pt x="142" y="22"/>
                    </a:cubicBezTo>
                    <a:cubicBezTo>
                      <a:pt x="159" y="10"/>
                      <a:pt x="189" y="0"/>
                      <a:pt x="206" y="1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2998" y="867"/>
                <a:ext cx="184" cy="156"/>
              </a:xfrm>
              <a:custGeom>
                <a:avLst/>
                <a:gdLst>
                  <a:gd name="T0" fmla="*/ 70 w 77"/>
                  <a:gd name="T1" fmla="*/ 26 h 66"/>
                  <a:gd name="T2" fmla="*/ 73 w 77"/>
                  <a:gd name="T3" fmla="*/ 36 h 66"/>
                  <a:gd name="T4" fmla="*/ 74 w 77"/>
                  <a:gd name="T5" fmla="*/ 37 h 66"/>
                  <a:gd name="T6" fmla="*/ 77 w 77"/>
                  <a:gd name="T7" fmla="*/ 66 h 66"/>
                  <a:gd name="T8" fmla="*/ 74 w 77"/>
                  <a:gd name="T9" fmla="*/ 63 h 66"/>
                  <a:gd name="T10" fmla="*/ 63 w 77"/>
                  <a:gd name="T11" fmla="*/ 48 h 66"/>
                  <a:gd name="T12" fmla="*/ 56 w 77"/>
                  <a:gd name="T13" fmla="*/ 63 h 66"/>
                  <a:gd name="T14" fmla="*/ 0 w 77"/>
                  <a:gd name="T15" fmla="*/ 4 h 66"/>
                  <a:gd name="T16" fmla="*/ 1 w 77"/>
                  <a:gd name="T17" fmla="*/ 2 h 66"/>
                  <a:gd name="T18" fmla="*/ 5 w 77"/>
                  <a:gd name="T19" fmla="*/ 0 h 66"/>
                  <a:gd name="T20" fmla="*/ 27 w 77"/>
                  <a:gd name="T21" fmla="*/ 25 h 66"/>
                  <a:gd name="T22" fmla="*/ 63 w 77"/>
                  <a:gd name="T23" fmla="*/ 45 h 66"/>
                  <a:gd name="T24" fmla="*/ 70 w 77"/>
                  <a:gd name="T25"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0" y="26"/>
                    </a:moveTo>
                    <a:cubicBezTo>
                      <a:pt x="71" y="31"/>
                      <a:pt x="73" y="36"/>
                      <a:pt x="73" y="36"/>
                    </a:cubicBezTo>
                    <a:cubicBezTo>
                      <a:pt x="73" y="36"/>
                      <a:pt x="74" y="37"/>
                      <a:pt x="74" y="37"/>
                    </a:cubicBezTo>
                    <a:cubicBezTo>
                      <a:pt x="74" y="43"/>
                      <a:pt x="76" y="56"/>
                      <a:pt x="77" y="66"/>
                    </a:cubicBezTo>
                    <a:cubicBezTo>
                      <a:pt x="76" y="66"/>
                      <a:pt x="75" y="65"/>
                      <a:pt x="74" y="63"/>
                    </a:cubicBezTo>
                    <a:cubicBezTo>
                      <a:pt x="69" y="52"/>
                      <a:pt x="67" y="46"/>
                      <a:pt x="63" y="48"/>
                    </a:cubicBezTo>
                    <a:cubicBezTo>
                      <a:pt x="61" y="50"/>
                      <a:pt x="58" y="57"/>
                      <a:pt x="56" y="63"/>
                    </a:cubicBezTo>
                    <a:cubicBezTo>
                      <a:pt x="43" y="48"/>
                      <a:pt x="12" y="14"/>
                      <a:pt x="0" y="4"/>
                    </a:cubicBezTo>
                    <a:cubicBezTo>
                      <a:pt x="0" y="3"/>
                      <a:pt x="0" y="3"/>
                      <a:pt x="1" y="2"/>
                    </a:cubicBezTo>
                    <a:cubicBezTo>
                      <a:pt x="3" y="1"/>
                      <a:pt x="4" y="0"/>
                      <a:pt x="5" y="0"/>
                    </a:cubicBezTo>
                    <a:cubicBezTo>
                      <a:pt x="8" y="6"/>
                      <a:pt x="17" y="19"/>
                      <a:pt x="27" y="25"/>
                    </a:cubicBezTo>
                    <a:cubicBezTo>
                      <a:pt x="38" y="31"/>
                      <a:pt x="63" y="45"/>
                      <a:pt x="63" y="45"/>
                    </a:cubicBezTo>
                    <a:cubicBezTo>
                      <a:pt x="63" y="45"/>
                      <a:pt x="68" y="33"/>
                      <a:pt x="70" y="2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3210" y="1225"/>
                <a:ext cx="93" cy="130"/>
              </a:xfrm>
              <a:custGeom>
                <a:avLst/>
                <a:gdLst>
                  <a:gd name="T0" fmla="*/ 7 w 39"/>
                  <a:gd name="T1" fmla="*/ 43 h 55"/>
                  <a:gd name="T2" fmla="*/ 21 w 39"/>
                  <a:gd name="T3" fmla="*/ 27 h 55"/>
                  <a:gd name="T4" fmla="*/ 5 w 39"/>
                  <a:gd name="T5" fmla="*/ 8 h 55"/>
                  <a:gd name="T6" fmla="*/ 19 w 39"/>
                  <a:gd name="T7" fmla="*/ 8 h 55"/>
                  <a:gd name="T8" fmla="*/ 39 w 39"/>
                  <a:gd name="T9" fmla="*/ 55 h 55"/>
                  <a:gd name="T10" fmla="*/ 7 w 39"/>
                  <a:gd name="T11" fmla="*/ 43 h 55"/>
                </a:gdLst>
                <a:ahLst/>
                <a:cxnLst>
                  <a:cxn ang="0">
                    <a:pos x="T0" y="T1"/>
                  </a:cxn>
                  <a:cxn ang="0">
                    <a:pos x="T2" y="T3"/>
                  </a:cxn>
                  <a:cxn ang="0">
                    <a:pos x="T4" y="T5"/>
                  </a:cxn>
                  <a:cxn ang="0">
                    <a:pos x="T6" y="T7"/>
                  </a:cxn>
                  <a:cxn ang="0">
                    <a:pos x="T8" y="T9"/>
                  </a:cxn>
                  <a:cxn ang="0">
                    <a:pos x="T10" y="T11"/>
                  </a:cxn>
                </a:cxnLst>
                <a:rect l="0" t="0" r="r" b="b"/>
                <a:pathLst>
                  <a:path w="39" h="55">
                    <a:moveTo>
                      <a:pt x="7" y="43"/>
                    </a:moveTo>
                    <a:cubicBezTo>
                      <a:pt x="7" y="43"/>
                      <a:pt x="21" y="38"/>
                      <a:pt x="21" y="27"/>
                    </a:cubicBezTo>
                    <a:cubicBezTo>
                      <a:pt x="21" y="16"/>
                      <a:pt x="11" y="8"/>
                      <a:pt x="5" y="8"/>
                    </a:cubicBezTo>
                    <a:cubicBezTo>
                      <a:pt x="0" y="7"/>
                      <a:pt x="8" y="0"/>
                      <a:pt x="19" y="8"/>
                    </a:cubicBezTo>
                    <a:cubicBezTo>
                      <a:pt x="30" y="17"/>
                      <a:pt x="39" y="55"/>
                      <a:pt x="39" y="55"/>
                    </a:cubicBezTo>
                    <a:cubicBezTo>
                      <a:pt x="39" y="55"/>
                      <a:pt x="16" y="47"/>
                      <a:pt x="7" y="4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3296" y="1371"/>
                <a:ext cx="22" cy="100"/>
              </a:xfrm>
              <a:custGeom>
                <a:avLst/>
                <a:gdLst>
                  <a:gd name="T0" fmla="*/ 3 w 9"/>
                  <a:gd name="T1" fmla="*/ 0 h 42"/>
                  <a:gd name="T2" fmla="*/ 9 w 9"/>
                  <a:gd name="T3" fmla="*/ 35 h 42"/>
                  <a:gd name="T4" fmla="*/ 0 w 9"/>
                  <a:gd name="T5" fmla="*/ 42 h 42"/>
                  <a:gd name="T6" fmla="*/ 3 w 9"/>
                  <a:gd name="T7" fmla="*/ 0 h 42"/>
                </a:gdLst>
                <a:ahLst/>
                <a:cxnLst>
                  <a:cxn ang="0">
                    <a:pos x="T0" y="T1"/>
                  </a:cxn>
                  <a:cxn ang="0">
                    <a:pos x="T2" y="T3"/>
                  </a:cxn>
                  <a:cxn ang="0">
                    <a:pos x="T4" y="T5"/>
                  </a:cxn>
                  <a:cxn ang="0">
                    <a:pos x="T6" y="T7"/>
                  </a:cxn>
                </a:cxnLst>
                <a:rect l="0" t="0" r="r" b="b"/>
                <a:pathLst>
                  <a:path w="9" h="42">
                    <a:moveTo>
                      <a:pt x="3" y="0"/>
                    </a:moveTo>
                    <a:cubicBezTo>
                      <a:pt x="9" y="35"/>
                      <a:pt x="9" y="35"/>
                      <a:pt x="9" y="35"/>
                    </a:cubicBezTo>
                    <a:cubicBezTo>
                      <a:pt x="0" y="42"/>
                      <a:pt x="0" y="42"/>
                      <a:pt x="0" y="42"/>
                    </a:cubicBezTo>
                    <a:cubicBezTo>
                      <a:pt x="0" y="42"/>
                      <a:pt x="2" y="12"/>
                      <a:pt x="3"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24"/>
            <p:cNvGrpSpPr>
              <a:grpSpLocks noChangeAspect="1"/>
            </p:cNvGrpSpPr>
            <p:nvPr/>
          </p:nvGrpSpPr>
          <p:grpSpPr bwMode="auto">
            <a:xfrm>
              <a:off x="2520643" y="1979262"/>
              <a:ext cx="1022961" cy="4104801"/>
              <a:chOff x="4369" y="343"/>
              <a:chExt cx="610" cy="2449"/>
            </a:xfrm>
          </p:grpSpPr>
          <p:sp>
            <p:nvSpPr>
              <p:cNvPr id="13" name="Freeform 25"/>
              <p:cNvSpPr>
                <a:spLocks noEditPoints="1"/>
              </p:cNvSpPr>
              <p:nvPr/>
            </p:nvSpPr>
            <p:spPr bwMode="auto">
              <a:xfrm>
                <a:off x="4369" y="343"/>
                <a:ext cx="610" cy="2449"/>
              </a:xfrm>
              <a:custGeom>
                <a:avLst/>
                <a:gdLst>
                  <a:gd name="T0" fmla="*/ 122 w 255"/>
                  <a:gd name="T1" fmla="*/ 0 h 1034"/>
                  <a:gd name="T2" fmla="*/ 168 w 255"/>
                  <a:gd name="T3" fmla="*/ 41 h 1034"/>
                  <a:gd name="T4" fmla="*/ 176 w 255"/>
                  <a:gd name="T5" fmla="*/ 71 h 1034"/>
                  <a:gd name="T6" fmla="*/ 183 w 255"/>
                  <a:gd name="T7" fmla="*/ 111 h 1034"/>
                  <a:gd name="T8" fmla="*/ 196 w 255"/>
                  <a:gd name="T9" fmla="*/ 152 h 1034"/>
                  <a:gd name="T10" fmla="*/ 203 w 255"/>
                  <a:gd name="T11" fmla="*/ 172 h 1034"/>
                  <a:gd name="T12" fmla="*/ 240 w 255"/>
                  <a:gd name="T13" fmla="*/ 194 h 1034"/>
                  <a:gd name="T14" fmla="*/ 252 w 255"/>
                  <a:gd name="T15" fmla="*/ 271 h 1034"/>
                  <a:gd name="T16" fmla="*/ 245 w 255"/>
                  <a:gd name="T17" fmla="*/ 338 h 1034"/>
                  <a:gd name="T18" fmla="*/ 219 w 255"/>
                  <a:gd name="T19" fmla="*/ 357 h 1034"/>
                  <a:gd name="T20" fmla="*/ 226 w 255"/>
                  <a:gd name="T21" fmla="*/ 424 h 1034"/>
                  <a:gd name="T22" fmla="*/ 235 w 255"/>
                  <a:gd name="T23" fmla="*/ 473 h 1034"/>
                  <a:gd name="T24" fmla="*/ 222 w 255"/>
                  <a:gd name="T25" fmla="*/ 475 h 1034"/>
                  <a:gd name="T26" fmla="*/ 216 w 255"/>
                  <a:gd name="T27" fmla="*/ 541 h 1034"/>
                  <a:gd name="T28" fmla="*/ 196 w 255"/>
                  <a:gd name="T29" fmla="*/ 650 h 1034"/>
                  <a:gd name="T30" fmla="*/ 189 w 255"/>
                  <a:gd name="T31" fmla="*/ 664 h 1034"/>
                  <a:gd name="T32" fmla="*/ 179 w 255"/>
                  <a:gd name="T33" fmla="*/ 664 h 1034"/>
                  <a:gd name="T34" fmla="*/ 177 w 255"/>
                  <a:gd name="T35" fmla="*/ 697 h 1034"/>
                  <a:gd name="T36" fmla="*/ 170 w 255"/>
                  <a:gd name="T37" fmla="*/ 765 h 1034"/>
                  <a:gd name="T38" fmla="*/ 141 w 255"/>
                  <a:gd name="T39" fmla="*/ 872 h 1034"/>
                  <a:gd name="T40" fmla="*/ 161 w 255"/>
                  <a:gd name="T41" fmla="*/ 933 h 1034"/>
                  <a:gd name="T42" fmla="*/ 179 w 255"/>
                  <a:gd name="T43" fmla="*/ 973 h 1034"/>
                  <a:gd name="T44" fmla="*/ 152 w 255"/>
                  <a:gd name="T45" fmla="*/ 975 h 1034"/>
                  <a:gd name="T46" fmla="*/ 139 w 255"/>
                  <a:gd name="T47" fmla="*/ 966 h 1034"/>
                  <a:gd name="T48" fmla="*/ 143 w 255"/>
                  <a:gd name="T49" fmla="*/ 986 h 1034"/>
                  <a:gd name="T50" fmla="*/ 128 w 255"/>
                  <a:gd name="T51" fmla="*/ 1034 h 1034"/>
                  <a:gd name="T52" fmla="*/ 122 w 255"/>
                  <a:gd name="T53" fmla="*/ 1033 h 1034"/>
                  <a:gd name="T54" fmla="*/ 122 w 255"/>
                  <a:gd name="T55" fmla="*/ 726 h 1034"/>
                  <a:gd name="T56" fmla="*/ 125 w 255"/>
                  <a:gd name="T57" fmla="*/ 709 h 1034"/>
                  <a:gd name="T58" fmla="*/ 125 w 255"/>
                  <a:gd name="T59" fmla="*/ 662 h 1034"/>
                  <a:gd name="T60" fmla="*/ 122 w 255"/>
                  <a:gd name="T61" fmla="*/ 680 h 1034"/>
                  <a:gd name="T62" fmla="*/ 122 w 255"/>
                  <a:gd name="T63" fmla="*/ 0 h 1034"/>
                  <a:gd name="T64" fmla="*/ 121 w 255"/>
                  <a:gd name="T65" fmla="*/ 0 h 1034"/>
                  <a:gd name="T66" fmla="*/ 122 w 255"/>
                  <a:gd name="T67" fmla="*/ 0 h 1034"/>
                  <a:gd name="T68" fmla="*/ 122 w 255"/>
                  <a:gd name="T69" fmla="*/ 680 h 1034"/>
                  <a:gd name="T70" fmla="*/ 119 w 255"/>
                  <a:gd name="T71" fmla="*/ 698 h 1034"/>
                  <a:gd name="T72" fmla="*/ 120 w 255"/>
                  <a:gd name="T73" fmla="*/ 721 h 1034"/>
                  <a:gd name="T74" fmla="*/ 121 w 255"/>
                  <a:gd name="T75" fmla="*/ 737 h 1034"/>
                  <a:gd name="T76" fmla="*/ 122 w 255"/>
                  <a:gd name="T77" fmla="*/ 726 h 1034"/>
                  <a:gd name="T78" fmla="*/ 122 w 255"/>
                  <a:gd name="T79" fmla="*/ 1033 h 1034"/>
                  <a:gd name="T80" fmla="*/ 101 w 255"/>
                  <a:gd name="T81" fmla="*/ 992 h 1034"/>
                  <a:gd name="T82" fmla="*/ 100 w 255"/>
                  <a:gd name="T83" fmla="*/ 948 h 1034"/>
                  <a:gd name="T84" fmla="*/ 92 w 255"/>
                  <a:gd name="T85" fmla="*/ 901 h 1034"/>
                  <a:gd name="T86" fmla="*/ 59 w 255"/>
                  <a:gd name="T87" fmla="*/ 756 h 1034"/>
                  <a:gd name="T88" fmla="*/ 61 w 255"/>
                  <a:gd name="T89" fmla="*/ 692 h 1034"/>
                  <a:gd name="T90" fmla="*/ 57 w 255"/>
                  <a:gd name="T91" fmla="*/ 661 h 1034"/>
                  <a:gd name="T92" fmla="*/ 39 w 255"/>
                  <a:gd name="T93" fmla="*/ 645 h 1034"/>
                  <a:gd name="T94" fmla="*/ 34 w 255"/>
                  <a:gd name="T95" fmla="*/ 530 h 1034"/>
                  <a:gd name="T96" fmla="*/ 35 w 255"/>
                  <a:gd name="T97" fmla="*/ 468 h 1034"/>
                  <a:gd name="T98" fmla="*/ 13 w 255"/>
                  <a:gd name="T99" fmla="*/ 464 h 1034"/>
                  <a:gd name="T100" fmla="*/ 31 w 255"/>
                  <a:gd name="T101" fmla="*/ 411 h 1034"/>
                  <a:gd name="T102" fmla="*/ 34 w 255"/>
                  <a:gd name="T103" fmla="*/ 372 h 1034"/>
                  <a:gd name="T104" fmla="*/ 2 w 255"/>
                  <a:gd name="T105" fmla="*/ 344 h 1034"/>
                  <a:gd name="T106" fmla="*/ 2 w 255"/>
                  <a:gd name="T107" fmla="*/ 266 h 1034"/>
                  <a:gd name="T108" fmla="*/ 8 w 255"/>
                  <a:gd name="T109" fmla="*/ 232 h 1034"/>
                  <a:gd name="T110" fmla="*/ 31 w 255"/>
                  <a:gd name="T111" fmla="*/ 175 h 1034"/>
                  <a:gd name="T112" fmla="*/ 55 w 255"/>
                  <a:gd name="T113" fmla="*/ 166 h 1034"/>
                  <a:gd name="T114" fmla="*/ 57 w 255"/>
                  <a:gd name="T115" fmla="*/ 143 h 1034"/>
                  <a:gd name="T116" fmla="*/ 71 w 255"/>
                  <a:gd name="T117" fmla="*/ 115 h 1034"/>
                  <a:gd name="T118" fmla="*/ 73 w 255"/>
                  <a:gd name="T119" fmla="*/ 73 h 1034"/>
                  <a:gd name="T120" fmla="*/ 121 w 255"/>
                  <a:gd name="T121" fmla="*/ 0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1034">
                    <a:moveTo>
                      <a:pt x="122" y="0"/>
                    </a:moveTo>
                    <a:cubicBezTo>
                      <a:pt x="145" y="0"/>
                      <a:pt x="164" y="21"/>
                      <a:pt x="168" y="41"/>
                    </a:cubicBezTo>
                    <a:cubicBezTo>
                      <a:pt x="173" y="61"/>
                      <a:pt x="176" y="60"/>
                      <a:pt x="176" y="71"/>
                    </a:cubicBezTo>
                    <a:cubicBezTo>
                      <a:pt x="176" y="82"/>
                      <a:pt x="181" y="94"/>
                      <a:pt x="183" y="111"/>
                    </a:cubicBezTo>
                    <a:cubicBezTo>
                      <a:pt x="185" y="129"/>
                      <a:pt x="187" y="141"/>
                      <a:pt x="196" y="152"/>
                    </a:cubicBezTo>
                    <a:cubicBezTo>
                      <a:pt x="205" y="162"/>
                      <a:pt x="203" y="172"/>
                      <a:pt x="203" y="172"/>
                    </a:cubicBezTo>
                    <a:cubicBezTo>
                      <a:pt x="203" y="172"/>
                      <a:pt x="233" y="174"/>
                      <a:pt x="240" y="194"/>
                    </a:cubicBezTo>
                    <a:cubicBezTo>
                      <a:pt x="248" y="214"/>
                      <a:pt x="249" y="248"/>
                      <a:pt x="252" y="271"/>
                    </a:cubicBezTo>
                    <a:cubicBezTo>
                      <a:pt x="255" y="294"/>
                      <a:pt x="253" y="321"/>
                      <a:pt x="245" y="338"/>
                    </a:cubicBezTo>
                    <a:cubicBezTo>
                      <a:pt x="236" y="355"/>
                      <a:pt x="219" y="357"/>
                      <a:pt x="219" y="357"/>
                    </a:cubicBezTo>
                    <a:cubicBezTo>
                      <a:pt x="219" y="357"/>
                      <a:pt x="216" y="393"/>
                      <a:pt x="226" y="424"/>
                    </a:cubicBezTo>
                    <a:cubicBezTo>
                      <a:pt x="236" y="455"/>
                      <a:pt x="244" y="471"/>
                      <a:pt x="235" y="473"/>
                    </a:cubicBezTo>
                    <a:cubicBezTo>
                      <a:pt x="226" y="474"/>
                      <a:pt x="222" y="475"/>
                      <a:pt x="222" y="475"/>
                    </a:cubicBezTo>
                    <a:cubicBezTo>
                      <a:pt x="222" y="475"/>
                      <a:pt x="222" y="515"/>
                      <a:pt x="216" y="541"/>
                    </a:cubicBezTo>
                    <a:cubicBezTo>
                      <a:pt x="210" y="567"/>
                      <a:pt x="196" y="634"/>
                      <a:pt x="196" y="650"/>
                    </a:cubicBezTo>
                    <a:cubicBezTo>
                      <a:pt x="196" y="667"/>
                      <a:pt x="195" y="664"/>
                      <a:pt x="189" y="664"/>
                    </a:cubicBezTo>
                    <a:cubicBezTo>
                      <a:pt x="183" y="664"/>
                      <a:pt x="179" y="664"/>
                      <a:pt x="179" y="664"/>
                    </a:cubicBezTo>
                    <a:cubicBezTo>
                      <a:pt x="179" y="664"/>
                      <a:pt x="180" y="691"/>
                      <a:pt x="177" y="697"/>
                    </a:cubicBezTo>
                    <a:cubicBezTo>
                      <a:pt x="174" y="704"/>
                      <a:pt x="179" y="733"/>
                      <a:pt x="170" y="765"/>
                    </a:cubicBezTo>
                    <a:cubicBezTo>
                      <a:pt x="160" y="796"/>
                      <a:pt x="141" y="849"/>
                      <a:pt x="141" y="872"/>
                    </a:cubicBezTo>
                    <a:cubicBezTo>
                      <a:pt x="141" y="894"/>
                      <a:pt x="150" y="922"/>
                      <a:pt x="161" y="933"/>
                    </a:cubicBezTo>
                    <a:cubicBezTo>
                      <a:pt x="171" y="944"/>
                      <a:pt x="187" y="967"/>
                      <a:pt x="179" y="973"/>
                    </a:cubicBezTo>
                    <a:cubicBezTo>
                      <a:pt x="170" y="978"/>
                      <a:pt x="159" y="977"/>
                      <a:pt x="152" y="975"/>
                    </a:cubicBezTo>
                    <a:cubicBezTo>
                      <a:pt x="145" y="973"/>
                      <a:pt x="139" y="966"/>
                      <a:pt x="139" y="966"/>
                    </a:cubicBezTo>
                    <a:cubicBezTo>
                      <a:pt x="139" y="966"/>
                      <a:pt x="140" y="977"/>
                      <a:pt x="143" y="986"/>
                    </a:cubicBezTo>
                    <a:cubicBezTo>
                      <a:pt x="146" y="995"/>
                      <a:pt x="143" y="1034"/>
                      <a:pt x="128" y="1034"/>
                    </a:cubicBezTo>
                    <a:cubicBezTo>
                      <a:pt x="126" y="1034"/>
                      <a:pt x="124" y="1033"/>
                      <a:pt x="122" y="1033"/>
                    </a:cubicBezTo>
                    <a:cubicBezTo>
                      <a:pt x="122" y="726"/>
                      <a:pt x="122" y="726"/>
                      <a:pt x="122" y="726"/>
                    </a:cubicBezTo>
                    <a:cubicBezTo>
                      <a:pt x="122" y="720"/>
                      <a:pt x="123" y="713"/>
                      <a:pt x="125" y="709"/>
                    </a:cubicBezTo>
                    <a:cubicBezTo>
                      <a:pt x="128" y="701"/>
                      <a:pt x="125" y="685"/>
                      <a:pt x="125" y="662"/>
                    </a:cubicBezTo>
                    <a:cubicBezTo>
                      <a:pt x="125" y="662"/>
                      <a:pt x="124" y="671"/>
                      <a:pt x="122" y="680"/>
                    </a:cubicBezTo>
                    <a:lnTo>
                      <a:pt x="122" y="0"/>
                    </a:lnTo>
                    <a:close/>
                    <a:moveTo>
                      <a:pt x="121" y="0"/>
                    </a:moveTo>
                    <a:cubicBezTo>
                      <a:pt x="122" y="0"/>
                      <a:pt x="122" y="0"/>
                      <a:pt x="122" y="0"/>
                    </a:cubicBezTo>
                    <a:cubicBezTo>
                      <a:pt x="122" y="680"/>
                      <a:pt x="122" y="680"/>
                      <a:pt x="122" y="680"/>
                    </a:cubicBezTo>
                    <a:cubicBezTo>
                      <a:pt x="121" y="687"/>
                      <a:pt x="120" y="694"/>
                      <a:pt x="119" y="698"/>
                    </a:cubicBezTo>
                    <a:cubicBezTo>
                      <a:pt x="116" y="708"/>
                      <a:pt x="120" y="714"/>
                      <a:pt x="120" y="721"/>
                    </a:cubicBezTo>
                    <a:cubicBezTo>
                      <a:pt x="120" y="728"/>
                      <a:pt x="121" y="737"/>
                      <a:pt x="121" y="737"/>
                    </a:cubicBezTo>
                    <a:cubicBezTo>
                      <a:pt x="121" y="737"/>
                      <a:pt x="122" y="732"/>
                      <a:pt x="122" y="726"/>
                    </a:cubicBezTo>
                    <a:cubicBezTo>
                      <a:pt x="122" y="1033"/>
                      <a:pt x="122" y="1033"/>
                      <a:pt x="122" y="1033"/>
                    </a:cubicBezTo>
                    <a:cubicBezTo>
                      <a:pt x="110" y="1029"/>
                      <a:pt x="101" y="1014"/>
                      <a:pt x="101" y="992"/>
                    </a:cubicBezTo>
                    <a:cubicBezTo>
                      <a:pt x="102" y="967"/>
                      <a:pt x="96" y="963"/>
                      <a:pt x="100" y="948"/>
                    </a:cubicBezTo>
                    <a:cubicBezTo>
                      <a:pt x="104" y="934"/>
                      <a:pt x="100" y="923"/>
                      <a:pt x="92" y="901"/>
                    </a:cubicBezTo>
                    <a:cubicBezTo>
                      <a:pt x="85" y="878"/>
                      <a:pt x="58" y="781"/>
                      <a:pt x="59" y="756"/>
                    </a:cubicBezTo>
                    <a:cubicBezTo>
                      <a:pt x="61" y="731"/>
                      <a:pt x="63" y="709"/>
                      <a:pt x="61" y="692"/>
                    </a:cubicBezTo>
                    <a:cubicBezTo>
                      <a:pt x="59" y="675"/>
                      <a:pt x="57" y="661"/>
                      <a:pt x="57" y="661"/>
                    </a:cubicBezTo>
                    <a:cubicBezTo>
                      <a:pt x="57" y="661"/>
                      <a:pt x="39" y="669"/>
                      <a:pt x="39" y="645"/>
                    </a:cubicBezTo>
                    <a:cubicBezTo>
                      <a:pt x="39" y="621"/>
                      <a:pt x="35" y="551"/>
                      <a:pt x="34" y="530"/>
                    </a:cubicBezTo>
                    <a:cubicBezTo>
                      <a:pt x="32" y="509"/>
                      <a:pt x="35" y="468"/>
                      <a:pt x="35" y="468"/>
                    </a:cubicBezTo>
                    <a:cubicBezTo>
                      <a:pt x="35" y="468"/>
                      <a:pt x="18" y="467"/>
                      <a:pt x="13" y="464"/>
                    </a:cubicBezTo>
                    <a:cubicBezTo>
                      <a:pt x="7" y="462"/>
                      <a:pt x="27" y="426"/>
                      <a:pt x="31" y="411"/>
                    </a:cubicBezTo>
                    <a:cubicBezTo>
                      <a:pt x="35" y="397"/>
                      <a:pt x="34" y="372"/>
                      <a:pt x="34" y="372"/>
                    </a:cubicBezTo>
                    <a:cubicBezTo>
                      <a:pt x="34" y="372"/>
                      <a:pt x="4" y="370"/>
                      <a:pt x="2" y="344"/>
                    </a:cubicBezTo>
                    <a:cubicBezTo>
                      <a:pt x="1" y="319"/>
                      <a:pt x="0" y="282"/>
                      <a:pt x="2" y="266"/>
                    </a:cubicBezTo>
                    <a:cubicBezTo>
                      <a:pt x="5" y="251"/>
                      <a:pt x="5" y="253"/>
                      <a:pt x="8" y="232"/>
                    </a:cubicBezTo>
                    <a:cubicBezTo>
                      <a:pt x="10" y="212"/>
                      <a:pt x="21" y="177"/>
                      <a:pt x="31" y="175"/>
                    </a:cubicBezTo>
                    <a:cubicBezTo>
                      <a:pt x="42" y="174"/>
                      <a:pt x="55" y="166"/>
                      <a:pt x="55" y="166"/>
                    </a:cubicBezTo>
                    <a:cubicBezTo>
                      <a:pt x="55" y="166"/>
                      <a:pt x="44" y="154"/>
                      <a:pt x="57" y="143"/>
                    </a:cubicBezTo>
                    <a:cubicBezTo>
                      <a:pt x="70" y="133"/>
                      <a:pt x="77" y="129"/>
                      <a:pt x="71" y="115"/>
                    </a:cubicBezTo>
                    <a:cubicBezTo>
                      <a:pt x="66" y="101"/>
                      <a:pt x="70" y="91"/>
                      <a:pt x="73" y="73"/>
                    </a:cubicBezTo>
                    <a:cubicBezTo>
                      <a:pt x="76" y="55"/>
                      <a:pt x="85" y="1"/>
                      <a:pt x="121" y="0"/>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auto">
              <a:xfrm>
                <a:off x="4615" y="689"/>
                <a:ext cx="146" cy="279"/>
              </a:xfrm>
              <a:custGeom>
                <a:avLst/>
                <a:gdLst>
                  <a:gd name="T0" fmla="*/ 1 w 61"/>
                  <a:gd name="T1" fmla="*/ 3 h 118"/>
                  <a:gd name="T2" fmla="*/ 17 w 61"/>
                  <a:gd name="T3" fmla="*/ 27 h 118"/>
                  <a:gd name="T4" fmla="*/ 27 w 61"/>
                  <a:gd name="T5" fmla="*/ 82 h 118"/>
                  <a:gd name="T6" fmla="*/ 38 w 61"/>
                  <a:gd name="T7" fmla="*/ 59 h 118"/>
                  <a:gd name="T8" fmla="*/ 43 w 61"/>
                  <a:gd name="T9" fmla="*/ 32 h 118"/>
                  <a:gd name="T10" fmla="*/ 60 w 61"/>
                  <a:gd name="T11" fmla="*/ 0 h 118"/>
                  <a:gd name="T12" fmla="*/ 60 w 61"/>
                  <a:gd name="T13" fmla="*/ 21 h 118"/>
                  <a:gd name="T14" fmla="*/ 43 w 61"/>
                  <a:gd name="T15" fmla="*/ 74 h 118"/>
                  <a:gd name="T16" fmla="*/ 29 w 61"/>
                  <a:gd name="T17" fmla="*/ 111 h 118"/>
                  <a:gd name="T18" fmla="*/ 14 w 61"/>
                  <a:gd name="T19" fmla="*/ 76 h 118"/>
                  <a:gd name="T20" fmla="*/ 1 w 61"/>
                  <a:gd name="T21"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8">
                    <a:moveTo>
                      <a:pt x="1" y="3"/>
                    </a:moveTo>
                    <a:cubicBezTo>
                      <a:pt x="1" y="3"/>
                      <a:pt x="17" y="16"/>
                      <a:pt x="17" y="27"/>
                    </a:cubicBezTo>
                    <a:cubicBezTo>
                      <a:pt x="17" y="37"/>
                      <a:pt x="24" y="72"/>
                      <a:pt x="27" y="82"/>
                    </a:cubicBezTo>
                    <a:cubicBezTo>
                      <a:pt x="30" y="93"/>
                      <a:pt x="32" y="70"/>
                      <a:pt x="38" y="59"/>
                    </a:cubicBezTo>
                    <a:cubicBezTo>
                      <a:pt x="43" y="49"/>
                      <a:pt x="46" y="40"/>
                      <a:pt x="43" y="32"/>
                    </a:cubicBezTo>
                    <a:cubicBezTo>
                      <a:pt x="39" y="24"/>
                      <a:pt x="52" y="20"/>
                      <a:pt x="60" y="0"/>
                    </a:cubicBezTo>
                    <a:cubicBezTo>
                      <a:pt x="61" y="8"/>
                      <a:pt x="60" y="14"/>
                      <a:pt x="60" y="21"/>
                    </a:cubicBezTo>
                    <a:cubicBezTo>
                      <a:pt x="60" y="29"/>
                      <a:pt x="47" y="66"/>
                      <a:pt x="43" y="74"/>
                    </a:cubicBezTo>
                    <a:cubicBezTo>
                      <a:pt x="40" y="81"/>
                      <a:pt x="30" y="104"/>
                      <a:pt x="29" y="111"/>
                    </a:cubicBezTo>
                    <a:cubicBezTo>
                      <a:pt x="28" y="118"/>
                      <a:pt x="19" y="98"/>
                      <a:pt x="14" y="76"/>
                    </a:cubicBezTo>
                    <a:cubicBezTo>
                      <a:pt x="9" y="55"/>
                      <a:pt x="0" y="23"/>
                      <a:pt x="1" y="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7"/>
              <p:cNvSpPr>
                <a:spLocks/>
              </p:cNvSpPr>
              <p:nvPr/>
            </p:nvSpPr>
            <p:spPr bwMode="auto">
              <a:xfrm>
                <a:off x="4541" y="1070"/>
                <a:ext cx="27" cy="61"/>
              </a:xfrm>
              <a:custGeom>
                <a:avLst/>
                <a:gdLst>
                  <a:gd name="T0" fmla="*/ 8 w 11"/>
                  <a:gd name="T1" fmla="*/ 26 h 26"/>
                  <a:gd name="T2" fmla="*/ 11 w 11"/>
                  <a:gd name="T3" fmla="*/ 11 h 26"/>
                  <a:gd name="T4" fmla="*/ 11 w 11"/>
                  <a:gd name="T5" fmla="*/ 0 h 26"/>
                  <a:gd name="T6" fmla="*/ 2 w 11"/>
                  <a:gd name="T7" fmla="*/ 2 h 26"/>
                  <a:gd name="T8" fmla="*/ 0 w 11"/>
                  <a:gd name="T9" fmla="*/ 23 h 26"/>
                  <a:gd name="T10" fmla="*/ 8 w 11"/>
                  <a:gd name="T11" fmla="*/ 26 h 26"/>
                </a:gdLst>
                <a:ahLst/>
                <a:cxnLst>
                  <a:cxn ang="0">
                    <a:pos x="T0" y="T1"/>
                  </a:cxn>
                  <a:cxn ang="0">
                    <a:pos x="T2" y="T3"/>
                  </a:cxn>
                  <a:cxn ang="0">
                    <a:pos x="T4" y="T5"/>
                  </a:cxn>
                  <a:cxn ang="0">
                    <a:pos x="T6" y="T7"/>
                  </a:cxn>
                  <a:cxn ang="0">
                    <a:pos x="T8" y="T9"/>
                  </a:cxn>
                  <a:cxn ang="0">
                    <a:pos x="T10" y="T11"/>
                  </a:cxn>
                </a:cxnLst>
                <a:rect l="0" t="0" r="r" b="b"/>
                <a:pathLst>
                  <a:path w="11" h="26">
                    <a:moveTo>
                      <a:pt x="8" y="26"/>
                    </a:moveTo>
                    <a:cubicBezTo>
                      <a:pt x="8" y="26"/>
                      <a:pt x="10" y="19"/>
                      <a:pt x="11" y="11"/>
                    </a:cubicBezTo>
                    <a:cubicBezTo>
                      <a:pt x="11" y="3"/>
                      <a:pt x="11" y="0"/>
                      <a:pt x="11" y="0"/>
                    </a:cubicBezTo>
                    <a:cubicBezTo>
                      <a:pt x="2" y="2"/>
                      <a:pt x="2" y="2"/>
                      <a:pt x="2" y="2"/>
                    </a:cubicBezTo>
                    <a:cubicBezTo>
                      <a:pt x="2" y="2"/>
                      <a:pt x="1" y="18"/>
                      <a:pt x="0" y="23"/>
                    </a:cubicBezTo>
                    <a:cubicBezTo>
                      <a:pt x="4" y="26"/>
                      <a:pt x="8" y="26"/>
                      <a:pt x="8" y="2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8"/>
              <p:cNvSpPr>
                <a:spLocks/>
              </p:cNvSpPr>
              <p:nvPr/>
            </p:nvSpPr>
            <p:spPr bwMode="auto">
              <a:xfrm>
                <a:off x="4745" y="1193"/>
                <a:ext cx="28" cy="62"/>
              </a:xfrm>
              <a:custGeom>
                <a:avLst/>
                <a:gdLst>
                  <a:gd name="T0" fmla="*/ 3 w 12"/>
                  <a:gd name="T1" fmla="*/ 0 h 26"/>
                  <a:gd name="T2" fmla="*/ 0 w 12"/>
                  <a:gd name="T3" fmla="*/ 21 h 26"/>
                  <a:gd name="T4" fmla="*/ 12 w 12"/>
                  <a:gd name="T5" fmla="*/ 21 h 26"/>
                  <a:gd name="T6" fmla="*/ 12 w 12"/>
                  <a:gd name="T7" fmla="*/ 0 h 26"/>
                  <a:gd name="T8" fmla="*/ 3 w 12"/>
                  <a:gd name="T9" fmla="*/ 0 h 26"/>
                </a:gdLst>
                <a:ahLst/>
                <a:cxnLst>
                  <a:cxn ang="0">
                    <a:pos x="T0" y="T1"/>
                  </a:cxn>
                  <a:cxn ang="0">
                    <a:pos x="T2" y="T3"/>
                  </a:cxn>
                  <a:cxn ang="0">
                    <a:pos x="T4" y="T5"/>
                  </a:cxn>
                  <a:cxn ang="0">
                    <a:pos x="T6" y="T7"/>
                  </a:cxn>
                  <a:cxn ang="0">
                    <a:pos x="T8" y="T9"/>
                  </a:cxn>
                </a:cxnLst>
                <a:rect l="0" t="0" r="r" b="b"/>
                <a:pathLst>
                  <a:path w="12" h="26">
                    <a:moveTo>
                      <a:pt x="3" y="0"/>
                    </a:moveTo>
                    <a:cubicBezTo>
                      <a:pt x="3" y="0"/>
                      <a:pt x="1" y="16"/>
                      <a:pt x="0" y="21"/>
                    </a:cubicBezTo>
                    <a:cubicBezTo>
                      <a:pt x="0" y="26"/>
                      <a:pt x="12" y="21"/>
                      <a:pt x="12" y="21"/>
                    </a:cubicBezTo>
                    <a:cubicBezTo>
                      <a:pt x="12" y="0"/>
                      <a:pt x="12" y="0"/>
                      <a:pt x="12" y="0"/>
                    </a:cubicBezTo>
                    <a:lnTo>
                      <a:pt x="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 name="Footer Placeholder 2">
            <a:extLst>
              <a:ext uri="{FF2B5EF4-FFF2-40B4-BE49-F238E27FC236}">
                <a16:creationId xmlns:a16="http://schemas.microsoft.com/office/drawing/2014/main" id="{38E445AF-57BE-4A7E-A2C7-CFBE8AA6BB50}"/>
              </a:ext>
            </a:extLst>
          </p:cNvPr>
          <p:cNvSpPr>
            <a:spLocks noGrp="1"/>
          </p:cNvSpPr>
          <p:nvPr>
            <p:ph type="ftr" sz="quarter" idx="11"/>
          </p:nvPr>
        </p:nvSpPr>
        <p:spPr/>
        <p:txBody>
          <a:bodyPr/>
          <a:lstStyle/>
          <a:p>
            <a:r>
              <a:rPr lang="en-US"/>
              <a:t>www.incose.org/IW2021</a:t>
            </a:r>
          </a:p>
        </p:txBody>
      </p:sp>
      <p:sp>
        <p:nvSpPr>
          <p:cNvPr id="4" name="Slide Number Placeholder 3">
            <a:extLst>
              <a:ext uri="{FF2B5EF4-FFF2-40B4-BE49-F238E27FC236}">
                <a16:creationId xmlns:a16="http://schemas.microsoft.com/office/drawing/2014/main" id="{5E36FE7E-69E1-427F-A3D0-DBB270048C75}"/>
              </a:ext>
            </a:extLst>
          </p:cNvPr>
          <p:cNvSpPr>
            <a:spLocks noGrp="1"/>
          </p:cNvSpPr>
          <p:nvPr>
            <p:ph type="sldNum" sz="quarter" idx="12"/>
          </p:nvPr>
        </p:nvSpPr>
        <p:spPr/>
        <p:txBody>
          <a:bodyPr/>
          <a:lstStyle/>
          <a:p>
            <a:fld id="{924B41C4-1474-8D42-B330-D2828683839D}" type="slidenum">
              <a:rPr lang="en-US" smtClean="0"/>
              <a:t>16</a:t>
            </a:fld>
            <a:endParaRPr lang="en-US"/>
          </a:p>
        </p:txBody>
      </p:sp>
      <p:sp>
        <p:nvSpPr>
          <p:cNvPr id="5" name="Date Placeholder 4">
            <a:extLst>
              <a:ext uri="{FF2B5EF4-FFF2-40B4-BE49-F238E27FC236}">
                <a16:creationId xmlns:a16="http://schemas.microsoft.com/office/drawing/2014/main" id="{1EC8805D-0978-4C97-B895-B7550EBEFB79}"/>
              </a:ext>
            </a:extLst>
          </p:cNvPr>
          <p:cNvSpPr>
            <a:spLocks noGrp="1"/>
          </p:cNvSpPr>
          <p:nvPr>
            <p:ph type="dt" sz="half" idx="10"/>
          </p:nvPr>
        </p:nvSpPr>
        <p:spPr/>
        <p:txBody>
          <a:bodyPr/>
          <a:lstStyle/>
          <a:p>
            <a:r>
              <a:rPr lang="en-US"/>
              <a:t>29 Jan 2021</a:t>
            </a:r>
          </a:p>
        </p:txBody>
      </p:sp>
    </p:spTree>
    <p:extLst>
      <p:ext uri="{BB962C8B-B14F-4D97-AF65-F5344CB8AC3E}">
        <p14:creationId xmlns:p14="http://schemas.microsoft.com/office/powerpoint/2010/main" val="73758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FF1C-246C-445C-B4DE-4AB72D226C22}"/>
              </a:ext>
            </a:extLst>
          </p:cNvPr>
          <p:cNvSpPr>
            <a:spLocks noGrp="1"/>
          </p:cNvSpPr>
          <p:nvPr>
            <p:ph type="title"/>
          </p:nvPr>
        </p:nvSpPr>
        <p:spPr/>
        <p:txBody>
          <a:bodyPr/>
          <a:lstStyle/>
          <a:p>
            <a:r>
              <a:rPr lang="en-US"/>
              <a:t>Agenda</a:t>
            </a:r>
          </a:p>
        </p:txBody>
      </p:sp>
      <p:sp>
        <p:nvSpPr>
          <p:cNvPr id="4" name="Date Placeholder 3">
            <a:extLst>
              <a:ext uri="{FF2B5EF4-FFF2-40B4-BE49-F238E27FC236}">
                <a16:creationId xmlns:a16="http://schemas.microsoft.com/office/drawing/2014/main" id="{7939C101-F8A5-41CA-8213-BA396634104D}"/>
              </a:ext>
            </a:extLst>
          </p:cNvPr>
          <p:cNvSpPr>
            <a:spLocks noGrp="1"/>
          </p:cNvSpPr>
          <p:nvPr>
            <p:ph type="dt" sz="half" idx="10"/>
          </p:nvPr>
        </p:nvSpPr>
        <p:spPr/>
        <p:txBody>
          <a:bodyPr/>
          <a:lstStyle/>
          <a:p>
            <a:r>
              <a:rPr lang="en-US"/>
              <a:t>29 Jan 2021</a:t>
            </a:r>
          </a:p>
        </p:txBody>
      </p:sp>
      <p:sp>
        <p:nvSpPr>
          <p:cNvPr id="5" name="Footer Placeholder 4">
            <a:extLst>
              <a:ext uri="{FF2B5EF4-FFF2-40B4-BE49-F238E27FC236}">
                <a16:creationId xmlns:a16="http://schemas.microsoft.com/office/drawing/2014/main" id="{BDC0E989-14A3-40A2-ACEA-034C2C44F43E}"/>
              </a:ext>
            </a:extLst>
          </p:cNvPr>
          <p:cNvSpPr>
            <a:spLocks noGrp="1"/>
          </p:cNvSpPr>
          <p:nvPr>
            <p:ph type="ftr" sz="quarter" idx="11"/>
          </p:nvPr>
        </p:nvSpPr>
        <p:spPr/>
        <p:txBody>
          <a:bodyPr/>
          <a:lstStyle/>
          <a:p>
            <a:r>
              <a:rPr lang="en-US"/>
              <a:t>www.incose.org/IW2021</a:t>
            </a:r>
          </a:p>
        </p:txBody>
      </p:sp>
      <p:sp>
        <p:nvSpPr>
          <p:cNvPr id="6" name="Slide Number Placeholder 5">
            <a:extLst>
              <a:ext uri="{FF2B5EF4-FFF2-40B4-BE49-F238E27FC236}">
                <a16:creationId xmlns:a16="http://schemas.microsoft.com/office/drawing/2014/main" id="{2D2C8D8A-7E10-48EC-8741-3B5B56D7C4A1}"/>
              </a:ext>
            </a:extLst>
          </p:cNvPr>
          <p:cNvSpPr>
            <a:spLocks noGrp="1"/>
          </p:cNvSpPr>
          <p:nvPr>
            <p:ph type="sldNum" sz="quarter" idx="12"/>
          </p:nvPr>
        </p:nvSpPr>
        <p:spPr/>
        <p:txBody>
          <a:bodyPr/>
          <a:lstStyle/>
          <a:p>
            <a:fld id="{924B41C4-1474-8D42-B330-D2828683839D}" type="slidenum">
              <a:rPr lang="en-US" smtClean="0"/>
              <a:t>2</a:t>
            </a:fld>
            <a:endParaRPr lang="en-US"/>
          </a:p>
        </p:txBody>
      </p:sp>
      <p:grpSp>
        <p:nvGrpSpPr>
          <p:cNvPr id="21" name="Group 20">
            <a:extLst>
              <a:ext uri="{FF2B5EF4-FFF2-40B4-BE49-F238E27FC236}">
                <a16:creationId xmlns:a16="http://schemas.microsoft.com/office/drawing/2014/main" id="{3B1588A6-8D2B-473F-B174-C1C90919215B}"/>
              </a:ext>
            </a:extLst>
          </p:cNvPr>
          <p:cNvGrpSpPr/>
          <p:nvPr/>
        </p:nvGrpSpPr>
        <p:grpSpPr>
          <a:xfrm>
            <a:off x="2051049" y="1752696"/>
            <a:ext cx="8429382" cy="2991014"/>
            <a:chOff x="2069039" y="2047164"/>
            <a:chExt cx="8429382" cy="2991014"/>
          </a:xfrm>
        </p:grpSpPr>
        <p:sp>
          <p:nvSpPr>
            <p:cNvPr id="7" name="Rounded Rectangle 8">
              <a:extLst>
                <a:ext uri="{FF2B5EF4-FFF2-40B4-BE49-F238E27FC236}">
                  <a16:creationId xmlns:a16="http://schemas.microsoft.com/office/drawing/2014/main" id="{04466D18-1878-4C4A-BE06-DE02F15376AE}"/>
                </a:ext>
              </a:extLst>
            </p:cNvPr>
            <p:cNvSpPr/>
            <p:nvPr/>
          </p:nvSpPr>
          <p:spPr>
            <a:xfrm>
              <a:off x="2436050" y="2047164"/>
              <a:ext cx="1182327" cy="1264949"/>
            </a:xfrm>
            <a:prstGeom prst="roundRect">
              <a:avLst/>
            </a:prstGeom>
            <a:solidFill>
              <a:srgbClr val="007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8" name="Isosceles Triangle 9">
              <a:extLst>
                <a:ext uri="{FF2B5EF4-FFF2-40B4-BE49-F238E27FC236}">
                  <a16:creationId xmlns:a16="http://schemas.microsoft.com/office/drawing/2014/main" id="{76A83EDA-8B10-46F8-AB7D-0204DF6131F6}"/>
                </a:ext>
              </a:extLst>
            </p:cNvPr>
            <p:cNvSpPr/>
            <p:nvPr/>
          </p:nvSpPr>
          <p:spPr>
            <a:xfrm rot="5400000">
              <a:off x="3720871" y="2358401"/>
              <a:ext cx="701096" cy="505231"/>
            </a:xfrm>
            <a:prstGeom prst="triangle">
              <a:avLst/>
            </a:prstGeom>
            <a:solidFill>
              <a:srgbClr val="007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93C1A570-EBA7-41BB-80BB-85845218A03C}"/>
                </a:ext>
              </a:extLst>
            </p:cNvPr>
            <p:cNvSpPr/>
            <p:nvPr/>
          </p:nvSpPr>
          <p:spPr>
            <a:xfrm>
              <a:off x="4496018" y="2047164"/>
              <a:ext cx="1182327" cy="1264949"/>
            </a:xfrm>
            <a:prstGeom prst="roundRect">
              <a:avLst/>
            </a:prstGeom>
            <a:solidFill>
              <a:srgbClr val="007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Isosceles Triangle 11">
              <a:extLst>
                <a:ext uri="{FF2B5EF4-FFF2-40B4-BE49-F238E27FC236}">
                  <a16:creationId xmlns:a16="http://schemas.microsoft.com/office/drawing/2014/main" id="{FF053176-D16D-452D-85D0-7C521B81E966}"/>
                </a:ext>
              </a:extLst>
            </p:cNvPr>
            <p:cNvSpPr/>
            <p:nvPr/>
          </p:nvSpPr>
          <p:spPr>
            <a:xfrm rot="5400000">
              <a:off x="5797669" y="2358401"/>
              <a:ext cx="701096" cy="505231"/>
            </a:xfrm>
            <a:prstGeom prst="triangle">
              <a:avLst/>
            </a:prstGeom>
            <a:solidFill>
              <a:srgbClr val="007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
              <a:extLst>
                <a:ext uri="{FF2B5EF4-FFF2-40B4-BE49-F238E27FC236}">
                  <a16:creationId xmlns:a16="http://schemas.microsoft.com/office/drawing/2014/main" id="{F8BEE965-71DE-4945-B926-B5191BCEAE79}"/>
                </a:ext>
              </a:extLst>
            </p:cNvPr>
            <p:cNvSpPr/>
            <p:nvPr/>
          </p:nvSpPr>
          <p:spPr>
            <a:xfrm>
              <a:off x="6555986" y="2047164"/>
              <a:ext cx="1182327" cy="1264949"/>
            </a:xfrm>
            <a:prstGeom prst="roundRect">
              <a:avLst/>
            </a:prstGeom>
            <a:solidFill>
              <a:srgbClr val="007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2" name="Isosceles Triangle 13">
              <a:extLst>
                <a:ext uri="{FF2B5EF4-FFF2-40B4-BE49-F238E27FC236}">
                  <a16:creationId xmlns:a16="http://schemas.microsoft.com/office/drawing/2014/main" id="{671F072F-DD3A-48A0-B964-04467B50CC6D}"/>
                </a:ext>
              </a:extLst>
            </p:cNvPr>
            <p:cNvSpPr/>
            <p:nvPr/>
          </p:nvSpPr>
          <p:spPr>
            <a:xfrm rot="5400000">
              <a:off x="7866483" y="2358401"/>
              <a:ext cx="701096" cy="505231"/>
            </a:xfrm>
            <a:prstGeom prst="triangle">
              <a:avLst/>
            </a:prstGeom>
            <a:solidFill>
              <a:srgbClr val="007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4">
              <a:extLst>
                <a:ext uri="{FF2B5EF4-FFF2-40B4-BE49-F238E27FC236}">
                  <a16:creationId xmlns:a16="http://schemas.microsoft.com/office/drawing/2014/main" id="{DC326F10-7B85-4659-9BF2-4A4164AC9CA9}"/>
                </a:ext>
              </a:extLst>
            </p:cNvPr>
            <p:cNvSpPr/>
            <p:nvPr/>
          </p:nvSpPr>
          <p:spPr>
            <a:xfrm>
              <a:off x="8615954" y="2047164"/>
              <a:ext cx="1182327" cy="1264949"/>
            </a:xfrm>
            <a:prstGeom prst="roundRect">
              <a:avLst/>
            </a:prstGeom>
            <a:solidFill>
              <a:srgbClr val="007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6" name="Text Placeholder 22">
              <a:extLst>
                <a:ext uri="{FF2B5EF4-FFF2-40B4-BE49-F238E27FC236}">
                  <a16:creationId xmlns:a16="http://schemas.microsoft.com/office/drawing/2014/main" id="{20FCF5D5-E481-4669-A9FF-4960C50FAE37}"/>
                </a:ext>
              </a:extLst>
            </p:cNvPr>
            <p:cNvSpPr txBox="1">
              <a:spLocks/>
            </p:cNvSpPr>
            <p:nvPr/>
          </p:nvSpPr>
          <p:spPr>
            <a:xfrm>
              <a:off x="4129007" y="3845436"/>
              <a:ext cx="1916349" cy="1192742"/>
            </a:xfrm>
            <a:prstGeom prst="rect">
              <a:avLst/>
            </a:prstGeom>
          </p:spPr>
          <p:txBody>
            <a:bodyPr/>
            <a:lstStyle>
              <a:lvl1pPr marL="0" marR="0" indent="0" algn="ctr" defTabSz="609768" rtl="0" eaLnBrk="1" fontAlgn="auto" latinLnBrk="0" hangingPunct="1">
                <a:lnSpc>
                  <a:spcPct val="100000"/>
                </a:lnSpc>
                <a:spcBef>
                  <a:spcPts val="0"/>
                </a:spcBef>
                <a:spcAft>
                  <a:spcPts val="0"/>
                </a:spcAft>
                <a:buClrTx/>
                <a:buSzTx/>
                <a:buFontTx/>
                <a:buNone/>
                <a:tabLst/>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r>
                <a:rPr lang="en-US" sz="2400" dirty="0">
                  <a:solidFill>
                    <a:srgbClr val="414042"/>
                  </a:solidFill>
                  <a:latin typeface="Arial" panose="020B0604020202020204" pitchFamily="34" charset="0"/>
                  <a:cs typeface="Arial" panose="020B0604020202020204" pitchFamily="34" charset="0"/>
                </a:rPr>
                <a:t>Working Groups &amp; Initiatives</a:t>
              </a:r>
            </a:p>
          </p:txBody>
        </p:sp>
        <p:sp>
          <p:nvSpPr>
            <p:cNvPr id="17" name="Text Placeholder 22">
              <a:extLst>
                <a:ext uri="{FF2B5EF4-FFF2-40B4-BE49-F238E27FC236}">
                  <a16:creationId xmlns:a16="http://schemas.microsoft.com/office/drawing/2014/main" id="{584FB2A3-39A2-4EA5-B493-4C058D3ED126}"/>
                </a:ext>
              </a:extLst>
            </p:cNvPr>
            <p:cNvSpPr txBox="1">
              <a:spLocks/>
            </p:cNvSpPr>
            <p:nvPr/>
          </p:nvSpPr>
          <p:spPr>
            <a:xfrm>
              <a:off x="2069039" y="3845436"/>
              <a:ext cx="1916349" cy="1192742"/>
            </a:xfrm>
            <a:prstGeom prst="rect">
              <a:avLst/>
            </a:prstGeom>
          </p:spPr>
          <p:txBody>
            <a:bodyPr/>
            <a:lstStyle>
              <a:lvl1pPr marL="0" marR="0" indent="0" algn="ctr" defTabSz="609768" rtl="0" eaLnBrk="1" fontAlgn="auto" latinLnBrk="0" hangingPunct="1">
                <a:lnSpc>
                  <a:spcPct val="100000"/>
                </a:lnSpc>
                <a:spcBef>
                  <a:spcPts val="0"/>
                </a:spcBef>
                <a:spcAft>
                  <a:spcPts val="0"/>
                </a:spcAft>
                <a:buClrTx/>
                <a:buSzTx/>
                <a:buFontTx/>
                <a:buNone/>
                <a:tabLst/>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r>
                <a:rPr lang="en-US" sz="2400" dirty="0">
                  <a:solidFill>
                    <a:srgbClr val="414042"/>
                  </a:solidFill>
                  <a:latin typeface="Arial" panose="020B0604020202020204" pitchFamily="34" charset="0"/>
                  <a:cs typeface="Arial" panose="020B0604020202020204" pitchFamily="34" charset="0"/>
                </a:rPr>
                <a:t>TechOps Overview</a:t>
              </a:r>
            </a:p>
          </p:txBody>
        </p:sp>
        <p:sp>
          <p:nvSpPr>
            <p:cNvPr id="18" name="Text Placeholder 22">
              <a:extLst>
                <a:ext uri="{FF2B5EF4-FFF2-40B4-BE49-F238E27FC236}">
                  <a16:creationId xmlns:a16="http://schemas.microsoft.com/office/drawing/2014/main" id="{860468FE-25B3-4EED-A18B-F88C498B293E}"/>
                </a:ext>
              </a:extLst>
            </p:cNvPr>
            <p:cNvSpPr txBox="1">
              <a:spLocks/>
            </p:cNvSpPr>
            <p:nvPr/>
          </p:nvSpPr>
          <p:spPr>
            <a:xfrm>
              <a:off x="8248943" y="3845436"/>
              <a:ext cx="1916349" cy="1192742"/>
            </a:xfrm>
            <a:prstGeom prst="rect">
              <a:avLst/>
            </a:prstGeom>
          </p:spPr>
          <p:txBody>
            <a:bodyPr/>
            <a:lstStyle>
              <a:lvl1pPr marL="0" marR="0" indent="0" algn="ctr" defTabSz="609768" rtl="0" eaLnBrk="1" fontAlgn="auto" latinLnBrk="0" hangingPunct="1">
                <a:lnSpc>
                  <a:spcPct val="100000"/>
                </a:lnSpc>
                <a:spcBef>
                  <a:spcPts val="0"/>
                </a:spcBef>
                <a:spcAft>
                  <a:spcPts val="0"/>
                </a:spcAft>
                <a:buClrTx/>
                <a:buSzTx/>
                <a:buFontTx/>
                <a:buNone/>
                <a:tabLst/>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endParaRPr lang="en-US" sz="2400" dirty="0">
                <a:solidFill>
                  <a:srgbClr val="414042"/>
                </a:solidFill>
                <a:latin typeface="Arial" panose="020B0604020202020204" pitchFamily="34" charset="0"/>
                <a:cs typeface="Arial" panose="020B0604020202020204" pitchFamily="34" charset="0"/>
              </a:endParaRPr>
            </a:p>
          </p:txBody>
        </p:sp>
        <p:sp>
          <p:nvSpPr>
            <p:cNvPr id="19" name="Text Placeholder 22">
              <a:extLst>
                <a:ext uri="{FF2B5EF4-FFF2-40B4-BE49-F238E27FC236}">
                  <a16:creationId xmlns:a16="http://schemas.microsoft.com/office/drawing/2014/main" id="{5DE7C382-79A1-43AF-9777-D749A0865643}"/>
                </a:ext>
              </a:extLst>
            </p:cNvPr>
            <p:cNvSpPr txBox="1">
              <a:spLocks/>
            </p:cNvSpPr>
            <p:nvPr/>
          </p:nvSpPr>
          <p:spPr>
            <a:xfrm>
              <a:off x="6188975" y="3845436"/>
              <a:ext cx="1916349" cy="1192742"/>
            </a:xfrm>
            <a:prstGeom prst="rect">
              <a:avLst/>
            </a:prstGeom>
          </p:spPr>
          <p:txBody>
            <a:bodyPr/>
            <a:lstStyle>
              <a:lvl1pPr marL="0" marR="0" indent="0" algn="ctr" defTabSz="609768" rtl="0" eaLnBrk="1" fontAlgn="auto" latinLnBrk="0" hangingPunct="1">
                <a:lnSpc>
                  <a:spcPct val="100000"/>
                </a:lnSpc>
                <a:spcBef>
                  <a:spcPts val="0"/>
                </a:spcBef>
                <a:spcAft>
                  <a:spcPts val="0"/>
                </a:spcAft>
                <a:buClrTx/>
                <a:buSzTx/>
                <a:buFontTx/>
                <a:buNone/>
                <a:tabLst/>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r>
                <a:rPr lang="en-US" sz="2400" dirty="0">
                  <a:solidFill>
                    <a:srgbClr val="414042"/>
                  </a:solidFill>
                  <a:latin typeface="Arial" panose="020B0604020202020204" pitchFamily="34" charset="0"/>
                  <a:cs typeface="Arial" panose="020B0604020202020204" pitchFamily="34" charset="0"/>
                </a:rPr>
                <a:t>INCOSE Products</a:t>
              </a:r>
            </a:p>
          </p:txBody>
        </p:sp>
        <p:sp>
          <p:nvSpPr>
            <p:cNvPr id="20" name="Text Placeholder 22">
              <a:extLst>
                <a:ext uri="{FF2B5EF4-FFF2-40B4-BE49-F238E27FC236}">
                  <a16:creationId xmlns:a16="http://schemas.microsoft.com/office/drawing/2014/main" id="{57E8DC27-F55A-4802-97AF-CC90DBA8DE33}"/>
                </a:ext>
              </a:extLst>
            </p:cNvPr>
            <p:cNvSpPr txBox="1">
              <a:spLocks/>
            </p:cNvSpPr>
            <p:nvPr/>
          </p:nvSpPr>
          <p:spPr>
            <a:xfrm>
              <a:off x="8266933" y="3845436"/>
              <a:ext cx="2231488" cy="1192742"/>
            </a:xfrm>
            <a:prstGeom prst="rect">
              <a:avLst/>
            </a:prstGeom>
          </p:spPr>
          <p:txBody>
            <a:bodyPr/>
            <a:lstStyle>
              <a:lvl1pPr marL="0" marR="0" indent="0" algn="ctr" defTabSz="609768" rtl="0" eaLnBrk="1" fontAlgn="auto" latinLnBrk="0" hangingPunct="1">
                <a:lnSpc>
                  <a:spcPct val="100000"/>
                </a:lnSpc>
                <a:spcBef>
                  <a:spcPts val="0"/>
                </a:spcBef>
                <a:spcAft>
                  <a:spcPts val="0"/>
                </a:spcAft>
                <a:buClrTx/>
                <a:buSzTx/>
                <a:buFontTx/>
                <a:buNone/>
                <a:tabLst/>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r>
                <a:rPr lang="en-US" sz="2400" dirty="0">
                  <a:solidFill>
                    <a:srgbClr val="414042"/>
                  </a:solidFill>
                  <a:latin typeface="Arial" panose="020B0604020202020204" pitchFamily="34" charset="0"/>
                  <a:cs typeface="Arial" panose="020B0604020202020204" pitchFamily="34" charset="0"/>
                </a:rPr>
                <a:t>Q&amp;A</a:t>
              </a:r>
            </a:p>
          </p:txBody>
        </p:sp>
      </p:grpSp>
    </p:spTree>
    <p:extLst>
      <p:ext uri="{BB962C8B-B14F-4D97-AF65-F5344CB8AC3E}">
        <p14:creationId xmlns:p14="http://schemas.microsoft.com/office/powerpoint/2010/main" val="196151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TechOps Overview</a:t>
            </a:r>
          </a:p>
        </p:txBody>
      </p:sp>
      <p:sp>
        <p:nvSpPr>
          <p:cNvPr id="3" name="Content Placeholder 2"/>
          <p:cNvSpPr>
            <a:spLocks noGrp="1"/>
          </p:cNvSpPr>
          <p:nvPr>
            <p:ph idx="1"/>
          </p:nvPr>
        </p:nvSpPr>
        <p:spPr/>
        <p:txBody>
          <a:bodyPr>
            <a:normAutofit fontScale="92500"/>
          </a:bodyPr>
          <a:lstStyle/>
          <a:p>
            <a:r>
              <a:rPr lang="en-US"/>
              <a:t>TechOps includes all members involved in TechOps activities (Working Groups, Initiatives &amp; the governance of each)</a:t>
            </a:r>
          </a:p>
          <a:p>
            <a:r>
              <a:rPr lang="en-US"/>
              <a:t>Primary objective is to advance world-class systems engineering through activities that relate to all facets of systems engineering across all sectors of application</a:t>
            </a:r>
          </a:p>
          <a:p>
            <a:endParaRPr lang="en-US"/>
          </a:p>
          <a:p>
            <a:endParaRPr lang="en-US"/>
          </a:p>
        </p:txBody>
      </p:sp>
      <p:sp>
        <p:nvSpPr>
          <p:cNvPr id="4" name="Footer Placeholder 3">
            <a:extLst>
              <a:ext uri="{FF2B5EF4-FFF2-40B4-BE49-F238E27FC236}">
                <a16:creationId xmlns:a16="http://schemas.microsoft.com/office/drawing/2014/main" id="{CFD4F087-B7E7-400A-B2D4-0CE3555BF123}"/>
              </a:ext>
            </a:extLst>
          </p:cNvPr>
          <p:cNvSpPr>
            <a:spLocks noGrp="1"/>
          </p:cNvSpPr>
          <p:nvPr>
            <p:ph type="ftr" sz="quarter" idx="11"/>
          </p:nvPr>
        </p:nvSpPr>
        <p:spPr/>
        <p:txBody>
          <a:bodyPr/>
          <a:lstStyle/>
          <a:p>
            <a:r>
              <a:rPr lang="en-US"/>
              <a:t>www.incose.org/IW2021</a:t>
            </a:r>
          </a:p>
        </p:txBody>
      </p:sp>
      <p:sp>
        <p:nvSpPr>
          <p:cNvPr id="5" name="Slide Number Placeholder 4">
            <a:extLst>
              <a:ext uri="{FF2B5EF4-FFF2-40B4-BE49-F238E27FC236}">
                <a16:creationId xmlns:a16="http://schemas.microsoft.com/office/drawing/2014/main" id="{22C1B598-CE1A-4116-9BDE-0B59DE7A669B}"/>
              </a:ext>
            </a:extLst>
          </p:cNvPr>
          <p:cNvSpPr>
            <a:spLocks noGrp="1"/>
          </p:cNvSpPr>
          <p:nvPr>
            <p:ph type="sldNum" sz="quarter" idx="12"/>
          </p:nvPr>
        </p:nvSpPr>
        <p:spPr/>
        <p:txBody>
          <a:bodyPr/>
          <a:lstStyle/>
          <a:p>
            <a:fld id="{924B41C4-1474-8D42-B330-D2828683839D}" type="slidenum">
              <a:rPr lang="en-US" smtClean="0"/>
              <a:t>3</a:t>
            </a:fld>
            <a:endParaRPr lang="en-US"/>
          </a:p>
        </p:txBody>
      </p:sp>
      <p:sp>
        <p:nvSpPr>
          <p:cNvPr id="6" name="Date Placeholder 5">
            <a:extLst>
              <a:ext uri="{FF2B5EF4-FFF2-40B4-BE49-F238E27FC236}">
                <a16:creationId xmlns:a16="http://schemas.microsoft.com/office/drawing/2014/main" id="{4DEB387B-F6D6-4268-90F1-C659A5C13E68}"/>
              </a:ext>
            </a:extLst>
          </p:cNvPr>
          <p:cNvSpPr>
            <a:spLocks noGrp="1"/>
          </p:cNvSpPr>
          <p:nvPr>
            <p:ph type="dt" sz="half" idx="10"/>
          </p:nvPr>
        </p:nvSpPr>
        <p:spPr/>
        <p:txBody>
          <a:bodyPr/>
          <a:lstStyle/>
          <a:p>
            <a:r>
              <a:rPr lang="en-US"/>
              <a:t>29 Jan 2021</a:t>
            </a:r>
          </a:p>
        </p:txBody>
      </p:sp>
    </p:spTree>
    <p:extLst>
      <p:ext uri="{BB962C8B-B14F-4D97-AF65-F5344CB8AC3E}">
        <p14:creationId xmlns:p14="http://schemas.microsoft.com/office/powerpoint/2010/main" val="219031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143D-DF58-4D78-890D-2B4995A5885E}"/>
              </a:ext>
            </a:extLst>
          </p:cNvPr>
          <p:cNvSpPr>
            <a:spLocks noGrp="1"/>
          </p:cNvSpPr>
          <p:nvPr>
            <p:ph type="title"/>
          </p:nvPr>
        </p:nvSpPr>
        <p:spPr>
          <a:xfrm>
            <a:off x="609918" y="176505"/>
            <a:ext cx="10978515" cy="1143000"/>
          </a:xfrm>
        </p:spPr>
        <p:txBody>
          <a:bodyPr/>
          <a:lstStyle/>
          <a:p>
            <a:r>
              <a:rPr lang="en-US" dirty="0"/>
              <a:t>Tech Ops Working Group Structure</a:t>
            </a:r>
          </a:p>
        </p:txBody>
      </p:sp>
      <p:sp>
        <p:nvSpPr>
          <p:cNvPr id="5" name="Footer Placeholder 4">
            <a:extLst>
              <a:ext uri="{FF2B5EF4-FFF2-40B4-BE49-F238E27FC236}">
                <a16:creationId xmlns:a16="http://schemas.microsoft.com/office/drawing/2014/main" id="{DA3A3ADE-4343-4DD9-B586-C824C9A339A7}"/>
              </a:ext>
            </a:extLst>
          </p:cNvPr>
          <p:cNvSpPr>
            <a:spLocks noGrp="1"/>
          </p:cNvSpPr>
          <p:nvPr>
            <p:ph type="ftr" sz="quarter" idx="11"/>
          </p:nvPr>
        </p:nvSpPr>
        <p:spPr/>
        <p:txBody>
          <a:bodyPr/>
          <a:lstStyle/>
          <a:p>
            <a:pPr marL="0" marR="0" lvl="0" indent="0" algn="ctr" defTabSz="6097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14042">
                    <a:tint val="75000"/>
                  </a:srgbClr>
                </a:solidFill>
                <a:effectLst/>
                <a:uLnTx/>
                <a:uFillTx/>
                <a:latin typeface="Arial"/>
                <a:ea typeface="+mn-ea"/>
                <a:cs typeface="+mn-cs"/>
              </a:rPr>
              <a:t>www.incose.org</a:t>
            </a:r>
            <a:endParaRPr kumimoji="0" lang="en-US" sz="1600" b="0" i="0" u="none" strike="noStrike" kern="1200" cap="none" spc="0" normalizeH="0" baseline="0" noProof="0" dirty="0">
              <a:ln>
                <a:noFill/>
              </a:ln>
              <a:solidFill>
                <a:srgbClr val="414042">
                  <a:tint val="75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2C7FFF64-A7A1-4B7D-B8C0-9F060FA86960}"/>
              </a:ext>
            </a:extLst>
          </p:cNvPr>
          <p:cNvSpPr>
            <a:spLocks noGrp="1"/>
          </p:cNvSpPr>
          <p:nvPr>
            <p:ph type="sldNum" sz="quarter" idx="12"/>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924B41C4-1474-8D42-B330-D2828683839D}" type="slidenum">
              <a:rPr kumimoji="0" lang="en-US" sz="1600" b="0" i="0" u="none" strike="noStrike" kern="1200" cap="none" spc="0" normalizeH="0" baseline="0" noProof="0" smtClean="0">
                <a:ln>
                  <a:noFill/>
                </a:ln>
                <a:solidFill>
                  <a:srgbClr val="414042">
                    <a:tint val="75000"/>
                  </a:srgbClr>
                </a:solidFill>
                <a:effectLst/>
                <a:uLnTx/>
                <a:uFillTx/>
                <a:latin typeface="Arial"/>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srgbClr val="414042">
                  <a:tint val="75000"/>
                </a:srgbClr>
              </a:solidFill>
              <a:effectLst/>
              <a:uLnTx/>
              <a:uFillTx/>
              <a:latin typeface="Arial"/>
              <a:ea typeface="+mn-ea"/>
              <a:cs typeface="+mn-cs"/>
            </a:endParaRPr>
          </a:p>
        </p:txBody>
      </p:sp>
      <p:sp>
        <p:nvSpPr>
          <p:cNvPr id="32" name="Kubus 36">
            <a:extLst>
              <a:ext uri="{FF2B5EF4-FFF2-40B4-BE49-F238E27FC236}">
                <a16:creationId xmlns:a16="http://schemas.microsoft.com/office/drawing/2014/main" id="{9E2290C5-CFFB-440F-8AAB-478A07194A99}"/>
              </a:ext>
            </a:extLst>
          </p:cNvPr>
          <p:cNvSpPr>
            <a:spLocks noChangeArrowheads="1"/>
          </p:cNvSpPr>
          <p:nvPr/>
        </p:nvSpPr>
        <p:spPr bwMode="auto">
          <a:xfrm>
            <a:off x="3484351" y="5289551"/>
            <a:ext cx="4953000" cy="1066800"/>
          </a:xfrm>
          <a:prstGeom prst="cube">
            <a:avLst>
              <a:gd name="adj" fmla="val 25000"/>
            </a:avLst>
          </a:prstGeom>
          <a:solidFill>
            <a:srgbClr val="BBE0E3"/>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charset="0"/>
                <a:cs typeface="Geneva" charset="0"/>
              </a:rPr>
              <a:t>Process Enablers </a:t>
            </a:r>
            <a:r>
              <a:rPr kumimoji="0" lang="en-US" sz="1600" b="0" i="0" u="none" strike="noStrike" kern="0" cap="none" spc="0" normalizeH="0" baseline="0" noProof="0" dirty="0">
                <a:ln>
                  <a:noFill/>
                </a:ln>
                <a:solidFill>
                  <a:srgbClr val="000000"/>
                </a:solidFill>
                <a:effectLst/>
                <a:uLnTx/>
                <a:uFillTx/>
                <a:latin typeface="Arial"/>
                <a:ea typeface="ＭＳ Ｐゴシック" charset="0"/>
                <a:cs typeface="Geneva" charset="0"/>
              </a:rPr>
              <a:t>(based on ISO15288:2015 processes)</a:t>
            </a:r>
          </a:p>
        </p:txBody>
      </p:sp>
      <p:sp>
        <p:nvSpPr>
          <p:cNvPr id="33" name="Kubus 37">
            <a:extLst>
              <a:ext uri="{FF2B5EF4-FFF2-40B4-BE49-F238E27FC236}">
                <a16:creationId xmlns:a16="http://schemas.microsoft.com/office/drawing/2014/main" id="{BD8A2339-289D-4D76-980C-4C712A895705}"/>
              </a:ext>
            </a:extLst>
          </p:cNvPr>
          <p:cNvSpPr/>
          <p:nvPr/>
        </p:nvSpPr>
        <p:spPr bwMode="auto">
          <a:xfrm>
            <a:off x="1503151" y="1425199"/>
            <a:ext cx="1828800" cy="4953000"/>
          </a:xfrm>
          <a:prstGeom prst="cube">
            <a:avLst>
              <a:gd name="adj" fmla="val 40972"/>
            </a:avLst>
          </a:prstGeom>
          <a:solidFill>
            <a:srgbClr val="333399">
              <a:lumMod val="40000"/>
              <a:lumOff val="60000"/>
            </a:srgbClr>
          </a:solidFill>
          <a:ln w="9525" cap="flat" cmpd="sng" algn="ctr">
            <a:solidFill>
              <a:srgbClr val="000000"/>
            </a:solidFill>
            <a:prstDash val="solid"/>
            <a:round/>
            <a:headEnd type="none" w="med" len="med"/>
            <a:tailEnd type="none" w="med" len="med"/>
          </a:ln>
          <a:effectLst/>
        </p:spPr>
        <p:txBody>
          <a:bodyPr vert="vert">
            <a:scene3d>
              <a:camera prst="orthographicFront">
                <a:rot lat="0" lon="480000" rev="0"/>
              </a:camera>
              <a:lightRig rig="threePt" dir="t"/>
            </a:scene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charset="0"/>
                <a:cs typeface="+mn-cs"/>
              </a:rPr>
              <a:t>Tech Ops governance and Interfaces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ＭＳ Ｐゴシック" charset="0"/>
                <a:cs typeface="+mn-cs"/>
              </a:rPr>
              <a:t>(Technical Director, Deputy, Assistant Dir,,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ＭＳ Ｐゴシック" charset="0"/>
                <a:cs typeface="+mn-cs"/>
              </a:rPr>
              <a:t>Interfaces to Chapter WGs, CAB, IOB, Academia ) </a:t>
            </a:r>
          </a:p>
        </p:txBody>
      </p:sp>
      <p:sp>
        <p:nvSpPr>
          <p:cNvPr id="34" name="Kubus 39">
            <a:extLst>
              <a:ext uri="{FF2B5EF4-FFF2-40B4-BE49-F238E27FC236}">
                <a16:creationId xmlns:a16="http://schemas.microsoft.com/office/drawing/2014/main" id="{CE2CA769-CEF1-4205-B556-EBD3B49849E9}"/>
              </a:ext>
            </a:extLst>
          </p:cNvPr>
          <p:cNvSpPr/>
          <p:nvPr/>
        </p:nvSpPr>
        <p:spPr bwMode="auto">
          <a:xfrm>
            <a:off x="4170151" y="1221457"/>
            <a:ext cx="685800" cy="2743200"/>
          </a:xfrm>
          <a:prstGeom prst="cube">
            <a:avLst/>
          </a:prstGeom>
          <a:solidFill>
            <a:srgbClr val="CC0000"/>
          </a:solidFill>
          <a:ln w="9525" cap="flat" cmpd="sng" algn="ctr">
            <a:solidFill>
              <a:srgbClr val="000000"/>
            </a:solidFill>
            <a:prstDash val="solid"/>
            <a:round/>
            <a:headEnd type="none" w="med" len="med"/>
            <a:tailEnd type="none" w="med" len="med"/>
          </a:ln>
          <a:effectLst/>
        </p:spPr>
        <p:txBody>
          <a:bodyPr vert="vert">
            <a:scene3d>
              <a:camera prst="orthographicFront">
                <a:rot lat="0" lon="480000" rev="0"/>
              </a:camera>
              <a:lightRig rig="threePt" dir="t"/>
            </a:scene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ＭＳ Ｐゴシック" charset="0"/>
                <a:cs typeface="+mn-cs"/>
              </a:rPr>
              <a:t>Application Domain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ea typeface="ＭＳ Ｐゴシック" charset="0"/>
              <a:cs typeface="+mn-cs"/>
            </a:endParaRPr>
          </a:p>
        </p:txBody>
      </p:sp>
      <p:sp>
        <p:nvSpPr>
          <p:cNvPr id="35" name="Kubus 7">
            <a:extLst>
              <a:ext uri="{FF2B5EF4-FFF2-40B4-BE49-F238E27FC236}">
                <a16:creationId xmlns:a16="http://schemas.microsoft.com/office/drawing/2014/main" id="{F4685606-B2D0-4892-9738-12767A645358}"/>
              </a:ext>
            </a:extLst>
          </p:cNvPr>
          <p:cNvSpPr/>
          <p:nvPr/>
        </p:nvSpPr>
        <p:spPr bwMode="auto">
          <a:xfrm>
            <a:off x="5694151" y="1221457"/>
            <a:ext cx="685800" cy="2743200"/>
          </a:xfrm>
          <a:prstGeom prst="cube">
            <a:avLst/>
          </a:prstGeom>
          <a:solidFill>
            <a:srgbClr val="2D2D8A"/>
          </a:solidFill>
          <a:ln w="9525" cap="flat" cmpd="sng" algn="ctr">
            <a:solidFill>
              <a:srgbClr val="000000"/>
            </a:solidFill>
            <a:prstDash val="solid"/>
            <a:round/>
            <a:headEnd type="none" w="med" len="med"/>
            <a:tailEnd type="none" w="med" len="med"/>
          </a:ln>
          <a:effectLst/>
        </p:spPr>
        <p:txBody>
          <a:bodyPr vert="vert">
            <a:scene3d>
              <a:camera prst="orthographicFront">
                <a:rot lat="0" lon="480000" rev="0"/>
              </a:camera>
              <a:lightRig rig="threePt" dir="t"/>
            </a:scene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ＭＳ Ｐゴシック" charset="0"/>
                <a:cs typeface="+mn-cs"/>
              </a:rPr>
              <a:t>Application Domain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ea typeface="ＭＳ Ｐゴシック" charset="0"/>
              <a:cs typeface="+mn-cs"/>
            </a:endParaRPr>
          </a:p>
        </p:txBody>
      </p:sp>
      <p:sp>
        <p:nvSpPr>
          <p:cNvPr id="36" name="Kubus 8">
            <a:extLst>
              <a:ext uri="{FF2B5EF4-FFF2-40B4-BE49-F238E27FC236}">
                <a16:creationId xmlns:a16="http://schemas.microsoft.com/office/drawing/2014/main" id="{14A703E6-3E84-44A5-87B8-624DDF0DE661}"/>
              </a:ext>
            </a:extLst>
          </p:cNvPr>
          <p:cNvSpPr/>
          <p:nvPr/>
        </p:nvSpPr>
        <p:spPr bwMode="auto">
          <a:xfrm>
            <a:off x="4932151" y="1221457"/>
            <a:ext cx="685800" cy="2743200"/>
          </a:xfrm>
          <a:prstGeom prst="cube">
            <a:avLst/>
          </a:prstGeom>
          <a:solidFill>
            <a:srgbClr val="59C457"/>
          </a:solidFill>
          <a:ln w="9525" cap="flat" cmpd="sng" algn="ctr">
            <a:solidFill>
              <a:srgbClr val="000000"/>
            </a:solidFill>
            <a:prstDash val="solid"/>
            <a:round/>
            <a:headEnd type="none" w="med" len="med"/>
            <a:tailEnd type="none" w="med" len="med"/>
          </a:ln>
          <a:effectLst/>
        </p:spPr>
        <p:txBody>
          <a:bodyPr vert="vert">
            <a:scene3d>
              <a:camera prst="orthographicFront">
                <a:rot lat="0" lon="480000" rev="0"/>
              </a:camera>
              <a:lightRig rig="threePt" dir="t"/>
            </a:scene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ＭＳ Ｐゴシック" charset="0"/>
                <a:cs typeface="+mn-cs"/>
              </a:rPr>
              <a:t>Application Domain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ea typeface="ＭＳ Ｐゴシック" charset="0"/>
              <a:cs typeface="+mn-cs"/>
            </a:endParaRPr>
          </a:p>
        </p:txBody>
      </p:sp>
      <p:sp>
        <p:nvSpPr>
          <p:cNvPr id="37" name="Kubus 9">
            <a:extLst>
              <a:ext uri="{FF2B5EF4-FFF2-40B4-BE49-F238E27FC236}">
                <a16:creationId xmlns:a16="http://schemas.microsoft.com/office/drawing/2014/main" id="{B676C031-66D8-4CBB-A69E-1CE017D7DF69}"/>
              </a:ext>
            </a:extLst>
          </p:cNvPr>
          <p:cNvSpPr/>
          <p:nvPr/>
        </p:nvSpPr>
        <p:spPr bwMode="auto">
          <a:xfrm>
            <a:off x="7218151" y="1221457"/>
            <a:ext cx="685800" cy="2743200"/>
          </a:xfrm>
          <a:prstGeom prst="cube">
            <a:avLst/>
          </a:prstGeom>
          <a:solidFill>
            <a:srgbClr val="65B4AC"/>
          </a:solidFill>
          <a:ln w="9525" cap="flat" cmpd="sng" algn="ctr">
            <a:solidFill>
              <a:srgbClr val="000000"/>
            </a:solidFill>
            <a:prstDash val="solid"/>
            <a:round/>
            <a:headEnd type="none" w="med" len="med"/>
            <a:tailEnd type="none" w="med" len="med"/>
          </a:ln>
          <a:effectLst/>
        </p:spPr>
        <p:txBody>
          <a:bodyPr vert="vert">
            <a:scene3d>
              <a:camera prst="orthographicFront">
                <a:rot lat="0" lon="480000" rev="0"/>
              </a:camera>
              <a:lightRig rig="threePt" dir="t"/>
            </a:scene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ＭＳ Ｐゴシック" charset="0"/>
                <a:cs typeface="+mn-cs"/>
              </a:rPr>
              <a:t>Application Domain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ＭＳ Ｐゴシック" charset="0"/>
              <a:cs typeface="+mn-cs"/>
            </a:endParaRPr>
          </a:p>
        </p:txBody>
      </p:sp>
      <p:sp>
        <p:nvSpPr>
          <p:cNvPr id="38" name="Kubus 10">
            <a:extLst>
              <a:ext uri="{FF2B5EF4-FFF2-40B4-BE49-F238E27FC236}">
                <a16:creationId xmlns:a16="http://schemas.microsoft.com/office/drawing/2014/main" id="{D5E6CC9E-7852-4257-B615-6AC13C7573D1}"/>
              </a:ext>
            </a:extLst>
          </p:cNvPr>
          <p:cNvSpPr/>
          <p:nvPr/>
        </p:nvSpPr>
        <p:spPr bwMode="auto">
          <a:xfrm>
            <a:off x="6456151" y="1221457"/>
            <a:ext cx="685800" cy="2743200"/>
          </a:xfrm>
          <a:prstGeom prst="cube">
            <a:avLst/>
          </a:prstGeom>
          <a:solidFill>
            <a:srgbClr val="D3CA44"/>
          </a:solidFill>
          <a:ln w="9525" cap="flat" cmpd="sng" algn="ctr">
            <a:solidFill>
              <a:srgbClr val="000000"/>
            </a:solidFill>
            <a:prstDash val="solid"/>
            <a:round/>
            <a:headEnd type="none" w="med" len="med"/>
            <a:tailEnd type="none" w="med" len="med"/>
          </a:ln>
          <a:effectLst/>
        </p:spPr>
        <p:txBody>
          <a:bodyPr vert="vert">
            <a:scene3d>
              <a:camera prst="orthographicFront">
                <a:rot lat="0" lon="480000" rev="0"/>
              </a:camera>
              <a:lightRig rig="threePt" dir="t"/>
            </a:scene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ＭＳ Ｐゴシック" charset="0"/>
                <a:cs typeface="+mn-cs"/>
              </a:rPr>
              <a:t>Application Domain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ea typeface="ＭＳ Ｐゴシック" charset="0"/>
              <a:cs typeface="+mn-cs"/>
            </a:endParaRPr>
          </a:p>
        </p:txBody>
      </p:sp>
      <p:sp>
        <p:nvSpPr>
          <p:cNvPr id="39" name="Kubus 11">
            <a:extLst>
              <a:ext uri="{FF2B5EF4-FFF2-40B4-BE49-F238E27FC236}">
                <a16:creationId xmlns:a16="http://schemas.microsoft.com/office/drawing/2014/main" id="{6EB69318-80F5-466A-A5BF-EBA149136738}"/>
              </a:ext>
            </a:extLst>
          </p:cNvPr>
          <p:cNvSpPr/>
          <p:nvPr/>
        </p:nvSpPr>
        <p:spPr bwMode="auto">
          <a:xfrm>
            <a:off x="7980151" y="1221457"/>
            <a:ext cx="685800" cy="2743200"/>
          </a:xfrm>
          <a:prstGeom prst="cube">
            <a:avLst/>
          </a:prstGeom>
          <a:solidFill>
            <a:srgbClr val="AC0F74"/>
          </a:solidFill>
          <a:ln w="9525" cap="flat" cmpd="sng" algn="ctr">
            <a:solidFill>
              <a:srgbClr val="000000"/>
            </a:solidFill>
            <a:prstDash val="solid"/>
            <a:round/>
            <a:headEnd type="none" w="med" len="med"/>
            <a:tailEnd type="none" w="med" len="med"/>
          </a:ln>
          <a:effectLst/>
        </p:spPr>
        <p:txBody>
          <a:bodyPr vert="vert">
            <a:scene3d>
              <a:camera prst="orthographicFront">
                <a:rot lat="0" lon="480000" rev="0"/>
              </a:camera>
              <a:lightRig rig="threePt" dir="t"/>
            </a:scene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ＭＳ Ｐゴシック" charset="0"/>
                <a:cs typeface="+mn-cs"/>
              </a:rPr>
              <a:t>Application Domain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ea typeface="ＭＳ Ｐゴシック" charset="0"/>
              <a:cs typeface="+mn-cs"/>
            </a:endParaRPr>
          </a:p>
        </p:txBody>
      </p:sp>
      <p:sp>
        <p:nvSpPr>
          <p:cNvPr id="40" name="Kubus 38">
            <a:extLst>
              <a:ext uri="{FF2B5EF4-FFF2-40B4-BE49-F238E27FC236}">
                <a16:creationId xmlns:a16="http://schemas.microsoft.com/office/drawing/2014/main" id="{635BB80A-C623-4835-BE1F-0BDE5CC51983}"/>
              </a:ext>
            </a:extLst>
          </p:cNvPr>
          <p:cNvSpPr>
            <a:spLocks noChangeArrowheads="1"/>
          </p:cNvSpPr>
          <p:nvPr/>
        </p:nvSpPr>
        <p:spPr bwMode="auto">
          <a:xfrm>
            <a:off x="3484351" y="4070351"/>
            <a:ext cx="4953000" cy="1066800"/>
          </a:xfrm>
          <a:prstGeom prst="cube">
            <a:avLst>
              <a:gd name="adj" fmla="val 25000"/>
            </a:avLst>
          </a:prstGeom>
          <a:solidFill>
            <a:srgbClr val="3C773F"/>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charset="0"/>
                <a:cs typeface="Geneva" charset="0"/>
              </a:rPr>
              <a:t>Analytic Enablers </a:t>
            </a:r>
            <a:r>
              <a:rPr kumimoji="0" lang="en-US" sz="1600" b="0" i="0" u="none" strike="noStrike" kern="0" cap="none" spc="0" normalizeH="0" baseline="0" noProof="0" dirty="0">
                <a:ln>
                  <a:noFill/>
                </a:ln>
                <a:solidFill>
                  <a:srgbClr val="000000"/>
                </a:solidFill>
                <a:effectLst/>
                <a:uLnTx/>
                <a:uFillTx/>
                <a:latin typeface="Arial"/>
                <a:ea typeface="ＭＳ Ｐゴシック" charset="0"/>
                <a:cs typeface="Geneva" charset="0"/>
              </a:rPr>
              <a:t>(Covering the cross-cutting, Specialty Engineering and analytic capabilities)</a:t>
            </a:r>
          </a:p>
        </p:txBody>
      </p:sp>
      <p:sp>
        <p:nvSpPr>
          <p:cNvPr id="41" name="Kubus 12">
            <a:extLst>
              <a:ext uri="{FF2B5EF4-FFF2-40B4-BE49-F238E27FC236}">
                <a16:creationId xmlns:a16="http://schemas.microsoft.com/office/drawing/2014/main" id="{5623AFF4-D9CB-46A2-B00C-9E0F02E36AF4}"/>
              </a:ext>
            </a:extLst>
          </p:cNvPr>
          <p:cNvSpPr/>
          <p:nvPr/>
        </p:nvSpPr>
        <p:spPr bwMode="auto">
          <a:xfrm>
            <a:off x="8742151" y="1221457"/>
            <a:ext cx="685800" cy="2743200"/>
          </a:xfrm>
          <a:prstGeom prst="cube">
            <a:avLst/>
          </a:prstGeom>
          <a:solidFill>
            <a:srgbClr val="B17C3D"/>
          </a:solidFill>
          <a:ln w="9525" cap="flat" cmpd="sng" algn="ctr">
            <a:solidFill>
              <a:srgbClr val="000000"/>
            </a:solidFill>
            <a:prstDash val="solid"/>
            <a:round/>
            <a:headEnd type="none" w="med" len="med"/>
            <a:tailEnd type="none" w="med" len="med"/>
          </a:ln>
          <a:effectLst/>
        </p:spPr>
        <p:txBody>
          <a:bodyPr vert="vert">
            <a:scene3d>
              <a:camera prst="orthographicFront">
                <a:rot lat="0" lon="480000" rev="0"/>
              </a:camera>
              <a:lightRig rig="threePt" dir="t"/>
            </a:scene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ＭＳ Ｐゴシック" charset="0"/>
                <a:cs typeface="+mn-cs"/>
              </a:rPr>
              <a:t>Application Domain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ea typeface="ＭＳ Ｐゴシック" charset="0"/>
              <a:cs typeface="+mn-cs"/>
            </a:endParaRPr>
          </a:p>
        </p:txBody>
      </p:sp>
      <p:sp>
        <p:nvSpPr>
          <p:cNvPr id="42" name="Kubus 38">
            <a:extLst>
              <a:ext uri="{FF2B5EF4-FFF2-40B4-BE49-F238E27FC236}">
                <a16:creationId xmlns:a16="http://schemas.microsoft.com/office/drawing/2014/main" id="{D2A31071-EF38-4D40-BDD9-1298387271D0}"/>
              </a:ext>
            </a:extLst>
          </p:cNvPr>
          <p:cNvSpPr>
            <a:spLocks noChangeArrowheads="1"/>
          </p:cNvSpPr>
          <p:nvPr/>
        </p:nvSpPr>
        <p:spPr bwMode="auto">
          <a:xfrm>
            <a:off x="3484351" y="2851151"/>
            <a:ext cx="4953000" cy="1066800"/>
          </a:xfrm>
          <a:prstGeom prst="cube">
            <a:avLst>
              <a:gd name="adj" fmla="val 25000"/>
            </a:avLst>
          </a:prstGeom>
          <a:solidFill>
            <a:srgbClr val="3366FF"/>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charset="0"/>
                <a:cs typeface="Geneva" charset="0"/>
              </a:rPr>
              <a:t>Transformational Enablers (dedicated to the transformational activities)</a:t>
            </a:r>
          </a:p>
        </p:txBody>
      </p:sp>
    </p:spTree>
    <p:extLst>
      <p:ext uri="{BB962C8B-B14F-4D97-AF65-F5344CB8AC3E}">
        <p14:creationId xmlns:p14="http://schemas.microsoft.com/office/powerpoint/2010/main" val="277856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Leadership Team – Governance</a:t>
            </a:r>
          </a:p>
        </p:txBody>
      </p:sp>
      <p:sp>
        <p:nvSpPr>
          <p:cNvPr id="3" name="Inhaltsplatzhalter 2"/>
          <p:cNvSpPr>
            <a:spLocks noGrp="1"/>
          </p:cNvSpPr>
          <p:nvPr>
            <p:ph idx="1"/>
          </p:nvPr>
        </p:nvSpPr>
        <p:spPr/>
        <p:txBody>
          <a:bodyPr>
            <a:noAutofit/>
          </a:bodyPr>
          <a:lstStyle/>
          <a:p>
            <a:r>
              <a:rPr lang="en-US" sz="2400" dirty="0"/>
              <a:t>Technical Director, Christopher Hoffman*</a:t>
            </a:r>
          </a:p>
          <a:p>
            <a:r>
              <a:rPr lang="en-US" sz="2400" dirty="0"/>
              <a:t>Deputy Technical Director, Olivier </a:t>
            </a:r>
            <a:r>
              <a:rPr lang="en-US" sz="2400" dirty="0" err="1"/>
              <a:t>Dessoude</a:t>
            </a:r>
            <a:r>
              <a:rPr lang="en-US" sz="2400" dirty="0"/>
              <a:t>*</a:t>
            </a:r>
          </a:p>
          <a:p>
            <a:pPr lvl="1"/>
            <a:r>
              <a:rPr lang="en-US" sz="2000" dirty="0"/>
              <a:t>Please CC Olivier in </a:t>
            </a:r>
            <a:r>
              <a:rPr lang="en-US" sz="2000" u="sng" dirty="0"/>
              <a:t>all</a:t>
            </a:r>
            <a:r>
              <a:rPr lang="en-US" sz="2000" dirty="0"/>
              <a:t> communication to the Technical Director</a:t>
            </a:r>
          </a:p>
          <a:p>
            <a:r>
              <a:rPr lang="en-US" sz="2400" dirty="0"/>
              <a:t>Assistant Director for Technical Review, TJ Ferrell*</a:t>
            </a:r>
          </a:p>
          <a:p>
            <a:pPr lvl="1"/>
            <a:r>
              <a:rPr lang="en-US" sz="2000" dirty="0"/>
              <a:t>Deputy Assistant Director, Krystal Porter*</a:t>
            </a:r>
          </a:p>
          <a:p>
            <a:r>
              <a:rPr lang="en-US" sz="2400" dirty="0"/>
              <a:t>Assistant Director for Technical Information, Masood Ahmed</a:t>
            </a:r>
          </a:p>
          <a:p>
            <a:pPr lvl="1"/>
            <a:r>
              <a:rPr lang="en-US" sz="2000" dirty="0"/>
              <a:t>Deputy Assistant Director, Lori Zipes</a:t>
            </a:r>
          </a:p>
          <a:p>
            <a:r>
              <a:rPr lang="en-US" sz="2400" dirty="0"/>
              <a:t>Assistant Director for Technical Events, Paul White*</a:t>
            </a:r>
          </a:p>
          <a:p>
            <a:pPr lvl="1"/>
            <a:r>
              <a:rPr lang="en-US" sz="2000" dirty="0"/>
              <a:t>Deputy Assistant Director, Nehal Patel*</a:t>
            </a:r>
          </a:p>
          <a:p>
            <a:r>
              <a:rPr lang="en-US" sz="2400" dirty="0"/>
              <a:t>Assistant Director for Working Group Integration, Eric Burgers</a:t>
            </a:r>
          </a:p>
          <a:p>
            <a:r>
              <a:rPr lang="en-US" sz="2400" dirty="0"/>
              <a:t>Assistant Director for Internal Operations, Bill </a:t>
            </a:r>
            <a:r>
              <a:rPr lang="en-US" sz="2400" dirty="0" err="1"/>
              <a:t>Scheible</a:t>
            </a:r>
            <a:r>
              <a:rPr lang="en-US" sz="2400" dirty="0"/>
              <a:t>*</a:t>
            </a:r>
          </a:p>
        </p:txBody>
      </p:sp>
      <p:sp>
        <p:nvSpPr>
          <p:cNvPr id="7" name="TextBox 6">
            <a:extLst>
              <a:ext uri="{FF2B5EF4-FFF2-40B4-BE49-F238E27FC236}">
                <a16:creationId xmlns:a16="http://schemas.microsoft.com/office/drawing/2014/main" id="{04782F59-5E60-471F-ABA2-707E4574EE97}"/>
              </a:ext>
            </a:extLst>
          </p:cNvPr>
          <p:cNvSpPr txBox="1"/>
          <p:nvPr/>
        </p:nvSpPr>
        <p:spPr>
          <a:xfrm>
            <a:off x="6802255" y="1109862"/>
            <a:ext cx="1939896" cy="307777"/>
          </a:xfrm>
          <a:prstGeom prst="rect">
            <a:avLst/>
          </a:prstGeom>
          <a:noFill/>
        </p:spPr>
        <p:txBody>
          <a:bodyPr wrap="square" rtlCol="0">
            <a:spAutoFit/>
          </a:bodyPr>
          <a:lstStyle/>
          <a:p>
            <a:r>
              <a:rPr lang="en-US" sz="1400" i="1"/>
              <a:t>*Change from IW2020</a:t>
            </a:r>
          </a:p>
        </p:txBody>
      </p:sp>
      <p:sp>
        <p:nvSpPr>
          <p:cNvPr id="8" name="Rectangle 7">
            <a:extLst>
              <a:ext uri="{FF2B5EF4-FFF2-40B4-BE49-F238E27FC236}">
                <a16:creationId xmlns:a16="http://schemas.microsoft.com/office/drawing/2014/main" id="{DA3F3E7E-6A8D-4F5F-ABB4-616D76AB72DD}"/>
              </a:ext>
            </a:extLst>
          </p:cNvPr>
          <p:cNvSpPr/>
          <p:nvPr/>
        </p:nvSpPr>
        <p:spPr>
          <a:xfrm>
            <a:off x="3242063" y="6050312"/>
            <a:ext cx="5714223" cy="307777"/>
          </a:xfrm>
          <a:prstGeom prst="rect">
            <a:avLst/>
          </a:prstGeom>
        </p:spPr>
        <p:txBody>
          <a:bodyPr wrap="square">
            <a:spAutoFit/>
          </a:bodyPr>
          <a:lstStyle/>
          <a:p>
            <a:pPr algn="ctr"/>
            <a:r>
              <a:rPr lang="en-US" sz="1400" i="1">
                <a:hlinkClick r:id="rId2"/>
              </a:rPr>
              <a:t>https://www.incose.org/incose-member-resources/working-groups</a:t>
            </a:r>
            <a:r>
              <a:rPr lang="en-US" sz="1400" i="1"/>
              <a:t> </a:t>
            </a:r>
          </a:p>
        </p:txBody>
      </p:sp>
      <p:sp>
        <p:nvSpPr>
          <p:cNvPr id="4" name="Footer Placeholder 3">
            <a:extLst>
              <a:ext uri="{FF2B5EF4-FFF2-40B4-BE49-F238E27FC236}">
                <a16:creationId xmlns:a16="http://schemas.microsoft.com/office/drawing/2014/main" id="{E065D45B-887B-4A3D-BA93-3DF1135CBC2D}"/>
              </a:ext>
            </a:extLst>
          </p:cNvPr>
          <p:cNvSpPr>
            <a:spLocks noGrp="1"/>
          </p:cNvSpPr>
          <p:nvPr>
            <p:ph type="ftr" sz="quarter" idx="11"/>
          </p:nvPr>
        </p:nvSpPr>
        <p:spPr/>
        <p:txBody>
          <a:bodyPr/>
          <a:lstStyle/>
          <a:p>
            <a:r>
              <a:rPr lang="en-US"/>
              <a:t>www.incose.org/IW2021</a:t>
            </a:r>
          </a:p>
        </p:txBody>
      </p:sp>
      <p:sp>
        <p:nvSpPr>
          <p:cNvPr id="5" name="Slide Number Placeholder 4">
            <a:extLst>
              <a:ext uri="{FF2B5EF4-FFF2-40B4-BE49-F238E27FC236}">
                <a16:creationId xmlns:a16="http://schemas.microsoft.com/office/drawing/2014/main" id="{424C2ECC-FA75-491E-BBA6-9703948A87ED}"/>
              </a:ext>
            </a:extLst>
          </p:cNvPr>
          <p:cNvSpPr>
            <a:spLocks noGrp="1"/>
          </p:cNvSpPr>
          <p:nvPr>
            <p:ph type="sldNum" sz="quarter" idx="12"/>
          </p:nvPr>
        </p:nvSpPr>
        <p:spPr/>
        <p:txBody>
          <a:bodyPr/>
          <a:lstStyle/>
          <a:p>
            <a:fld id="{924B41C4-1474-8D42-B330-D2828683839D}" type="slidenum">
              <a:rPr lang="en-US" smtClean="0"/>
              <a:t>5</a:t>
            </a:fld>
            <a:endParaRPr lang="en-US"/>
          </a:p>
        </p:txBody>
      </p:sp>
      <p:sp>
        <p:nvSpPr>
          <p:cNvPr id="6" name="Date Placeholder 5">
            <a:extLst>
              <a:ext uri="{FF2B5EF4-FFF2-40B4-BE49-F238E27FC236}">
                <a16:creationId xmlns:a16="http://schemas.microsoft.com/office/drawing/2014/main" id="{263907DA-EE98-4972-BDE7-E752707CDFFD}"/>
              </a:ext>
            </a:extLst>
          </p:cNvPr>
          <p:cNvSpPr>
            <a:spLocks noGrp="1"/>
          </p:cNvSpPr>
          <p:nvPr>
            <p:ph type="dt" sz="half" idx="10"/>
          </p:nvPr>
        </p:nvSpPr>
        <p:spPr/>
        <p:txBody>
          <a:bodyPr/>
          <a:lstStyle/>
          <a:p>
            <a:r>
              <a:rPr lang="en-US"/>
              <a:t>29 Jan 2021</a:t>
            </a:r>
          </a:p>
        </p:txBody>
      </p:sp>
    </p:spTree>
    <p:extLst>
      <p:ext uri="{BB962C8B-B14F-4D97-AF65-F5344CB8AC3E}">
        <p14:creationId xmlns:p14="http://schemas.microsoft.com/office/powerpoint/2010/main" val="40173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Leadership Team </a:t>
            </a:r>
            <a:r>
              <a:rPr lang="en-US">
                <a:ea typeface="+mj-lt"/>
                <a:cs typeface="+mj-lt"/>
              </a:rPr>
              <a:t>– </a:t>
            </a:r>
            <a:r>
              <a:rPr lang="en-US"/>
              <a:t>WGs &amp; Initiatives</a:t>
            </a:r>
          </a:p>
        </p:txBody>
      </p:sp>
      <p:sp>
        <p:nvSpPr>
          <p:cNvPr id="3" name="Inhaltsplatzhalter 2"/>
          <p:cNvSpPr>
            <a:spLocks noGrp="1"/>
          </p:cNvSpPr>
          <p:nvPr>
            <p:ph idx="1"/>
          </p:nvPr>
        </p:nvSpPr>
        <p:spPr>
          <a:xfrm>
            <a:off x="695376" y="1282979"/>
            <a:ext cx="10978515" cy="4525963"/>
          </a:xfrm>
        </p:spPr>
        <p:txBody>
          <a:bodyPr>
            <a:noAutofit/>
          </a:bodyPr>
          <a:lstStyle/>
          <a:p>
            <a:pPr>
              <a:spcBef>
                <a:spcPts val="600"/>
              </a:spcBef>
              <a:spcAft>
                <a:spcPts val="600"/>
              </a:spcAft>
              <a:defRPr/>
            </a:pPr>
            <a:r>
              <a:rPr lang="en-US" sz="1800" dirty="0">
                <a:solidFill>
                  <a:sysClr val="windowText" lastClr="000000"/>
                </a:solidFill>
              </a:rPr>
              <a:t>Assistant Director for Transformational </a:t>
            </a:r>
            <a:br>
              <a:rPr lang="en-US" sz="1800" dirty="0">
                <a:solidFill>
                  <a:sysClr val="windowText" lastClr="000000"/>
                </a:solidFill>
              </a:rPr>
            </a:br>
            <a:r>
              <a:rPr lang="en-US" sz="1800" dirty="0">
                <a:solidFill>
                  <a:sysClr val="windowText" lastClr="000000"/>
                </a:solidFill>
              </a:rPr>
              <a:t>Enablers, Phyllis </a:t>
            </a:r>
            <a:r>
              <a:rPr lang="en-US" sz="1800" dirty="0" err="1">
                <a:solidFill>
                  <a:sysClr val="windowText" lastClr="000000"/>
                </a:solidFill>
              </a:rPr>
              <a:t>Marbach</a:t>
            </a:r>
            <a:r>
              <a:rPr lang="en-US" sz="1800" dirty="0">
                <a:solidFill>
                  <a:sysClr val="windowText" lastClr="000000"/>
                </a:solidFill>
              </a:rPr>
              <a:t>*</a:t>
            </a:r>
          </a:p>
          <a:p>
            <a:pPr marR="0" fontAlgn="auto">
              <a:spcBef>
                <a:spcPts val="600"/>
              </a:spcBef>
              <a:spcAft>
                <a:spcPts val="600"/>
              </a:spcAft>
              <a:buClrTx/>
              <a:buSzTx/>
              <a:tabLst/>
              <a:defRPr/>
            </a:pPr>
            <a:r>
              <a:rPr lang="en-US" sz="1800" dirty="0">
                <a:solidFill>
                  <a:sysClr val="windowText" lastClr="000000"/>
                </a:solidFill>
              </a:rPr>
              <a:t>Assistant Director for  Analytic Enablers, </a:t>
            </a:r>
            <a:br>
              <a:rPr lang="en-US" sz="1800" dirty="0">
                <a:solidFill>
                  <a:sysClr val="windowText" lastClr="000000"/>
                </a:solidFill>
              </a:rPr>
            </a:br>
            <a:r>
              <a:rPr lang="en-US" sz="1800" dirty="0">
                <a:solidFill>
                  <a:sysClr val="windowText" lastClr="000000"/>
                </a:solidFill>
              </a:rPr>
              <a:t>Jimmie </a:t>
            </a:r>
            <a:r>
              <a:rPr lang="en-US" sz="1800" dirty="0" err="1">
                <a:solidFill>
                  <a:sysClr val="windowText" lastClr="000000"/>
                </a:solidFill>
              </a:rPr>
              <a:t>McEver</a:t>
            </a:r>
            <a:endParaRPr lang="en-US" sz="1800" dirty="0">
              <a:solidFill>
                <a:sysClr val="windowText" lastClr="000000"/>
              </a:solidFill>
            </a:endParaRPr>
          </a:p>
          <a:p>
            <a:pPr>
              <a:spcBef>
                <a:spcPts val="600"/>
              </a:spcBef>
              <a:spcAft>
                <a:spcPts val="600"/>
              </a:spcAft>
            </a:pPr>
            <a:r>
              <a:rPr lang="en-US" sz="1800" dirty="0">
                <a:solidFill>
                  <a:sysClr val="windowText" lastClr="000000"/>
                </a:solidFill>
              </a:rPr>
              <a:t>Assistant Director for Process Enablers, </a:t>
            </a:r>
            <a:br>
              <a:rPr lang="en-US" sz="1800" dirty="0">
                <a:solidFill>
                  <a:sysClr val="windowText" lastClr="000000"/>
                </a:solidFill>
              </a:rPr>
            </a:br>
            <a:r>
              <a:rPr lang="en-US" sz="1800" dirty="0">
                <a:solidFill>
                  <a:sysClr val="windowText" lastClr="000000"/>
                </a:solidFill>
              </a:rPr>
              <a:t>Bob </a:t>
            </a:r>
            <a:r>
              <a:rPr lang="en-US" sz="1800" dirty="0" err="1">
                <a:solidFill>
                  <a:sysClr val="windowText" lastClr="000000"/>
                </a:solidFill>
              </a:rPr>
              <a:t>Swarz</a:t>
            </a:r>
            <a:r>
              <a:rPr lang="en-US" sz="1800" dirty="0">
                <a:solidFill>
                  <a:sysClr val="windowText" lastClr="000000"/>
                </a:solidFill>
              </a:rPr>
              <a:t> </a:t>
            </a:r>
          </a:p>
          <a:p>
            <a:pPr>
              <a:spcBef>
                <a:spcPts val="600"/>
              </a:spcBef>
              <a:spcAft>
                <a:spcPts val="600"/>
              </a:spcAft>
            </a:pPr>
            <a:r>
              <a:rPr lang="en-US" sz="1800" dirty="0">
                <a:solidFill>
                  <a:sysClr val="windowText" lastClr="000000"/>
                </a:solidFill>
              </a:rPr>
              <a:t>Assistant Director for Application Domains, </a:t>
            </a:r>
            <a:br>
              <a:rPr lang="en-US" sz="1800" dirty="0">
                <a:solidFill>
                  <a:sysClr val="windowText" lastClr="000000"/>
                </a:solidFill>
              </a:rPr>
            </a:br>
            <a:r>
              <a:rPr lang="en-US" sz="1800" dirty="0">
                <a:solidFill>
                  <a:sysClr val="windowText" lastClr="000000"/>
                </a:solidFill>
              </a:rPr>
              <a:t>Carl Landrum </a:t>
            </a:r>
          </a:p>
          <a:p>
            <a:pPr lvl="0">
              <a:spcBef>
                <a:spcPts val="600"/>
              </a:spcBef>
              <a:spcAft>
                <a:spcPts val="600"/>
              </a:spcAft>
            </a:pPr>
            <a:r>
              <a:rPr lang="en-US" sz="1800" dirty="0">
                <a:solidFill>
                  <a:sysClr val="windowText" lastClr="000000"/>
                </a:solidFill>
              </a:rPr>
              <a:t>Assistant Director for MBSE Initiative, Mark Sampson</a:t>
            </a:r>
          </a:p>
          <a:p>
            <a:pPr lvl="0">
              <a:spcBef>
                <a:spcPts val="600"/>
              </a:spcBef>
              <a:spcAft>
                <a:spcPts val="600"/>
              </a:spcAft>
            </a:pPr>
            <a:r>
              <a:rPr lang="en-US" sz="1800" dirty="0">
                <a:solidFill>
                  <a:sysClr val="windowText" lastClr="000000"/>
                </a:solidFill>
              </a:rPr>
              <a:t>Assistant Director for Smart Cities Initiative, Jennifer Russell, Marcel van den Ven</a:t>
            </a:r>
          </a:p>
          <a:p>
            <a:pPr lvl="0">
              <a:spcBef>
                <a:spcPts val="600"/>
              </a:spcBef>
              <a:spcAft>
                <a:spcPts val="600"/>
              </a:spcAft>
            </a:pPr>
            <a:r>
              <a:rPr lang="en-US" sz="1800" dirty="0">
                <a:solidFill>
                  <a:sysClr val="windowText" lastClr="000000"/>
                </a:solidFill>
              </a:rPr>
              <a:t>Assistant Director for Value Proposition Initiative, Juan Amenabar, Ken Harmon</a:t>
            </a:r>
          </a:p>
          <a:p>
            <a:pPr>
              <a:spcBef>
                <a:spcPts val="600"/>
              </a:spcBef>
              <a:spcAft>
                <a:spcPts val="600"/>
              </a:spcAft>
            </a:pPr>
            <a:r>
              <a:rPr lang="en-US" sz="1800" dirty="0">
                <a:solidFill>
                  <a:sysClr val="windowText" lastClr="000000"/>
                </a:solidFill>
              </a:rPr>
              <a:t>Assistant Director for Standards Development Department, Richard Martin*</a:t>
            </a:r>
          </a:p>
          <a:p>
            <a:pPr lvl="1">
              <a:spcBef>
                <a:spcPts val="600"/>
              </a:spcBef>
              <a:spcAft>
                <a:spcPts val="600"/>
              </a:spcAft>
            </a:pPr>
            <a:r>
              <a:rPr lang="en-US" sz="1200" dirty="0">
                <a:solidFill>
                  <a:sysClr val="windowText" lastClr="000000"/>
                </a:solidFill>
              </a:rPr>
              <a:t>Deputy Assistant Director, Daniel </a:t>
            </a:r>
            <a:r>
              <a:rPr lang="en-US" sz="1200" dirty="0" err="1">
                <a:solidFill>
                  <a:sysClr val="windowText" lastClr="000000"/>
                </a:solidFill>
              </a:rPr>
              <a:t>Siegl</a:t>
            </a:r>
            <a:r>
              <a:rPr lang="en-US" sz="1200" dirty="0">
                <a:solidFill>
                  <a:sysClr val="windowText" lastClr="000000"/>
                </a:solidFill>
              </a:rPr>
              <a:t>*</a:t>
            </a:r>
          </a:p>
          <a:p>
            <a:endParaRPr lang="en-US" sz="1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475" y="1263750"/>
            <a:ext cx="4506960" cy="333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FB601F1D-31AF-4266-A53C-F343DD00471E}"/>
              </a:ext>
            </a:extLst>
          </p:cNvPr>
          <p:cNvSpPr txBox="1"/>
          <p:nvPr/>
        </p:nvSpPr>
        <p:spPr>
          <a:xfrm>
            <a:off x="6802255" y="1109862"/>
            <a:ext cx="1939896" cy="307777"/>
          </a:xfrm>
          <a:prstGeom prst="rect">
            <a:avLst/>
          </a:prstGeom>
          <a:noFill/>
        </p:spPr>
        <p:txBody>
          <a:bodyPr wrap="square" rtlCol="0">
            <a:spAutoFit/>
          </a:bodyPr>
          <a:lstStyle/>
          <a:p>
            <a:r>
              <a:rPr lang="en-US" sz="1400" i="1"/>
              <a:t>*Change from IW2020</a:t>
            </a:r>
          </a:p>
        </p:txBody>
      </p:sp>
      <p:sp>
        <p:nvSpPr>
          <p:cNvPr id="9" name="Rectangle 8">
            <a:extLst>
              <a:ext uri="{FF2B5EF4-FFF2-40B4-BE49-F238E27FC236}">
                <a16:creationId xmlns:a16="http://schemas.microsoft.com/office/drawing/2014/main" id="{8CBC5C4C-6608-48FB-B585-7F7D4669618F}"/>
              </a:ext>
            </a:extLst>
          </p:cNvPr>
          <p:cNvSpPr/>
          <p:nvPr/>
        </p:nvSpPr>
        <p:spPr>
          <a:xfrm>
            <a:off x="3242063" y="6050312"/>
            <a:ext cx="5714223" cy="307777"/>
          </a:xfrm>
          <a:prstGeom prst="rect">
            <a:avLst/>
          </a:prstGeom>
        </p:spPr>
        <p:txBody>
          <a:bodyPr wrap="square">
            <a:spAutoFit/>
          </a:bodyPr>
          <a:lstStyle/>
          <a:p>
            <a:pPr algn="ctr"/>
            <a:r>
              <a:rPr lang="en-US" sz="1400" i="1">
                <a:hlinkClick r:id="rId3"/>
              </a:rPr>
              <a:t>https://www.incose.org/incose-member-resources/working-groups</a:t>
            </a:r>
            <a:r>
              <a:rPr lang="en-US" sz="1400" i="1"/>
              <a:t> </a:t>
            </a:r>
          </a:p>
        </p:txBody>
      </p:sp>
      <p:sp>
        <p:nvSpPr>
          <p:cNvPr id="4" name="Footer Placeholder 3">
            <a:extLst>
              <a:ext uri="{FF2B5EF4-FFF2-40B4-BE49-F238E27FC236}">
                <a16:creationId xmlns:a16="http://schemas.microsoft.com/office/drawing/2014/main" id="{82D13C5C-AA97-4C81-B19B-A434A25E246D}"/>
              </a:ext>
            </a:extLst>
          </p:cNvPr>
          <p:cNvSpPr>
            <a:spLocks noGrp="1"/>
          </p:cNvSpPr>
          <p:nvPr>
            <p:ph type="ftr" sz="quarter" idx="11"/>
          </p:nvPr>
        </p:nvSpPr>
        <p:spPr/>
        <p:txBody>
          <a:bodyPr/>
          <a:lstStyle/>
          <a:p>
            <a:r>
              <a:rPr lang="en-US"/>
              <a:t>www.incose.org/IW2021</a:t>
            </a:r>
          </a:p>
        </p:txBody>
      </p:sp>
      <p:sp>
        <p:nvSpPr>
          <p:cNvPr id="5" name="Slide Number Placeholder 4">
            <a:extLst>
              <a:ext uri="{FF2B5EF4-FFF2-40B4-BE49-F238E27FC236}">
                <a16:creationId xmlns:a16="http://schemas.microsoft.com/office/drawing/2014/main" id="{EF9D38AE-B0F8-4672-AFCA-AED9B343EFE9}"/>
              </a:ext>
            </a:extLst>
          </p:cNvPr>
          <p:cNvSpPr>
            <a:spLocks noGrp="1"/>
          </p:cNvSpPr>
          <p:nvPr>
            <p:ph type="sldNum" sz="quarter" idx="12"/>
          </p:nvPr>
        </p:nvSpPr>
        <p:spPr/>
        <p:txBody>
          <a:bodyPr/>
          <a:lstStyle/>
          <a:p>
            <a:fld id="{924B41C4-1474-8D42-B330-D2828683839D}" type="slidenum">
              <a:rPr lang="en-US" smtClean="0"/>
              <a:t>6</a:t>
            </a:fld>
            <a:endParaRPr lang="en-US"/>
          </a:p>
        </p:txBody>
      </p:sp>
      <p:sp>
        <p:nvSpPr>
          <p:cNvPr id="6" name="Date Placeholder 5">
            <a:extLst>
              <a:ext uri="{FF2B5EF4-FFF2-40B4-BE49-F238E27FC236}">
                <a16:creationId xmlns:a16="http://schemas.microsoft.com/office/drawing/2014/main" id="{4011B9D6-B707-4B1A-B61E-0743A02FA1BC}"/>
              </a:ext>
            </a:extLst>
          </p:cNvPr>
          <p:cNvSpPr>
            <a:spLocks noGrp="1"/>
          </p:cNvSpPr>
          <p:nvPr>
            <p:ph type="dt" sz="half" idx="10"/>
          </p:nvPr>
        </p:nvSpPr>
        <p:spPr/>
        <p:txBody>
          <a:bodyPr/>
          <a:lstStyle/>
          <a:p>
            <a:r>
              <a:rPr lang="en-US"/>
              <a:t>29 Jan 2021</a:t>
            </a:r>
          </a:p>
        </p:txBody>
      </p:sp>
    </p:spTree>
    <p:extLst>
      <p:ext uri="{BB962C8B-B14F-4D97-AF65-F5344CB8AC3E}">
        <p14:creationId xmlns:p14="http://schemas.microsoft.com/office/powerpoint/2010/main" val="158133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r>
              <a:rPr lang="en-US" dirty="0">
                <a:latin typeface="Arial" charset="0"/>
                <a:cs typeface="Geneva" charset="0"/>
              </a:rPr>
              <a:t>WG Lifecycle</a:t>
            </a:r>
          </a:p>
        </p:txBody>
      </p:sp>
      <p:sp>
        <p:nvSpPr>
          <p:cNvPr id="21507" name="Tekstvak 21"/>
          <p:cNvSpPr txBox="1">
            <a:spLocks noChangeArrowheads="1"/>
          </p:cNvSpPr>
          <p:nvPr/>
        </p:nvSpPr>
        <p:spPr bwMode="auto">
          <a:xfrm>
            <a:off x="2289175" y="1371601"/>
            <a:ext cx="7162800"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l" defTabSz="609768"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414042"/>
                </a:solidFill>
                <a:effectLst/>
                <a:uLnTx/>
                <a:uFillTx/>
                <a:latin typeface="Arial" charset="0"/>
                <a:ea typeface="ＭＳ Ｐゴシック" charset="0"/>
                <a:cs typeface="Geneva" charset="0"/>
              </a:rPr>
              <a:t>WG can be initiated by INCOSE members or be a spin-off from a Chapter WG or an Initiative</a:t>
            </a:r>
          </a:p>
          <a:p>
            <a:pPr marL="285750" marR="0" lvl="0" indent="-285750" algn="l" defTabSz="609768"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414042"/>
                </a:solidFill>
                <a:effectLst/>
                <a:uLnTx/>
                <a:uFillTx/>
                <a:latin typeface="Arial" charset="0"/>
                <a:ea typeface="ＭＳ Ｐゴシック" charset="0"/>
                <a:cs typeface="Geneva" charset="0"/>
              </a:rPr>
              <a:t>Periodic updates of the Charter are typically generated by the WG and approved by the Technical Director.  WG may be initiated based on activities of INCOSE Initiatives (like MBSE) that are eligible to transform to a WG</a:t>
            </a:r>
          </a:p>
          <a:p>
            <a:pPr marL="285750" marR="0" lvl="0" indent="-285750" algn="l" defTabSz="609768"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414042"/>
                </a:solidFill>
                <a:effectLst/>
                <a:uLnTx/>
                <a:uFillTx/>
                <a:latin typeface="Arial" charset="0"/>
                <a:ea typeface="ＭＳ Ｐゴシック" charset="0"/>
                <a:cs typeface="Geneva" charset="0"/>
              </a:rPr>
              <a:t>WG may be dormant or inactive for a while, before being revitalized or retired.</a:t>
            </a:r>
          </a:p>
          <a:p>
            <a:pPr marL="285750" marR="0" lvl="0" indent="-285750" algn="l" defTabSz="609768"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414042"/>
                </a:solidFill>
                <a:effectLst/>
                <a:uLnTx/>
                <a:uFillTx/>
                <a:latin typeface="Arial" charset="0"/>
                <a:ea typeface="ＭＳ Ｐゴシック" charset="0"/>
                <a:cs typeface="Geneva" charset="0"/>
              </a:rPr>
              <a:t>WG have 4 stages: ‘Initiation’, ‘Active’, ‘Dormant’ and ‘Retired’.</a:t>
            </a:r>
          </a:p>
          <a:p>
            <a:pPr marL="285750" marR="0" lvl="0" indent="-285750" algn="l" defTabSz="609768"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414042"/>
                </a:solidFill>
                <a:effectLst/>
                <a:uLnTx/>
                <a:uFillTx/>
                <a:latin typeface="Arial" charset="0"/>
                <a:ea typeface="ＭＳ Ｐゴシック" charset="0"/>
                <a:cs typeface="Geneva" charset="0"/>
              </a:rPr>
              <a:t>Guidance from the Board is to stick to a single naming for Working Group activities (don’t consider names for teams that are more like discussion groups)</a:t>
            </a:r>
          </a:p>
        </p:txBody>
      </p:sp>
      <p:grpSp>
        <p:nvGrpSpPr>
          <p:cNvPr id="2" name="Groeperen 1"/>
          <p:cNvGrpSpPr/>
          <p:nvPr/>
        </p:nvGrpSpPr>
        <p:grpSpPr>
          <a:xfrm>
            <a:off x="8020489" y="2438400"/>
            <a:ext cx="2650687" cy="2819400"/>
            <a:chOff x="6277723" y="2209800"/>
            <a:chExt cx="2650687" cy="2819400"/>
          </a:xfrm>
        </p:grpSpPr>
        <p:sp>
          <p:nvSpPr>
            <p:cNvPr id="5" name="Ovaal 4"/>
            <p:cNvSpPr/>
            <p:nvPr/>
          </p:nvSpPr>
          <p:spPr bwMode="auto">
            <a:xfrm>
              <a:off x="7109573" y="3200400"/>
              <a:ext cx="1309688" cy="1260475"/>
            </a:xfrm>
            <a:prstGeom prst="ellipse">
              <a:avLst/>
            </a:prstGeom>
            <a:solidFill>
              <a:srgbClr val="B70101"/>
            </a:solidFill>
            <a:ln w="9525" cap="flat" cmpd="sng" algn="ctr">
              <a:solidFill>
                <a:schemeClr val="tx1"/>
              </a:solidFill>
              <a:prstDash val="solid"/>
              <a:round/>
              <a:headEnd type="none" w="med" len="med"/>
              <a:tailEnd type="none" w="med" len="med"/>
            </a:ln>
            <a:effectLst/>
          </p:spPr>
          <p:txBody>
            <a:bodyPr/>
            <a:lstStyle/>
            <a:p>
              <a:pPr marL="0" marR="0" lvl="0" indent="0" algn="ctr" defTabSz="609768"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85000"/>
                    </a:prstClr>
                  </a:solidFill>
                  <a:effectLst/>
                  <a:uLnTx/>
                  <a:uFillTx/>
                  <a:latin typeface="Arial"/>
                  <a:ea typeface="+mn-ea"/>
                  <a:cs typeface="+mn-cs"/>
                </a:rPr>
                <a:t>Domain </a:t>
              </a:r>
            </a:p>
            <a:p>
              <a:pPr marL="0" marR="0" lvl="0" indent="0" algn="ctr" defTabSz="609768"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85000"/>
                    </a:prstClr>
                  </a:solidFill>
                  <a:effectLst/>
                  <a:uLnTx/>
                  <a:uFillTx/>
                  <a:latin typeface="Arial"/>
                  <a:ea typeface="+mn-ea"/>
                  <a:cs typeface="+mn-cs"/>
                </a:rPr>
                <a:t>A</a:t>
              </a:r>
            </a:p>
          </p:txBody>
        </p:sp>
        <p:sp>
          <p:nvSpPr>
            <p:cNvPr id="21529" name="Ovaal 3"/>
            <p:cNvSpPr>
              <a:spLocks noChangeArrowheads="1"/>
            </p:cNvSpPr>
            <p:nvPr/>
          </p:nvSpPr>
          <p:spPr bwMode="auto">
            <a:xfrm>
              <a:off x="7407713" y="3767959"/>
              <a:ext cx="1308410" cy="1261241"/>
            </a:xfrm>
            <a:prstGeom prst="ellipse">
              <a:avLst/>
            </a:prstGeom>
            <a:solidFill>
              <a:srgbClr val="3C773F">
                <a:alpha val="90979"/>
              </a:srgbClr>
            </a:solidFill>
            <a:ln w="9525">
              <a:solidFill>
                <a:schemeClr val="tx1"/>
              </a:solidFill>
              <a:round/>
              <a:headEnd/>
              <a:tailEnd/>
            </a:ln>
          </p:spPr>
          <p:txBody>
            <a:bodyPr/>
            <a:lstStyle/>
            <a:p>
              <a:pPr marL="0" marR="0" lvl="0" indent="0" algn="ctr" defTabSz="6097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042"/>
                  </a:solidFill>
                  <a:effectLst/>
                  <a:uLnTx/>
                  <a:uFillTx/>
                  <a:latin typeface="Arial"/>
                  <a:ea typeface="+mn-ea"/>
                  <a:cs typeface="Geneva" charset="0"/>
                </a:rPr>
                <a:t>Analytic</a:t>
              </a:r>
            </a:p>
          </p:txBody>
        </p:sp>
        <p:sp>
          <p:nvSpPr>
            <p:cNvPr id="21530" name="Ovaal 2"/>
            <p:cNvSpPr>
              <a:spLocks noChangeArrowheads="1"/>
            </p:cNvSpPr>
            <p:nvPr/>
          </p:nvSpPr>
          <p:spPr bwMode="auto">
            <a:xfrm>
              <a:off x="6277723" y="3326524"/>
              <a:ext cx="1308410" cy="1261241"/>
            </a:xfrm>
            <a:prstGeom prst="ellipse">
              <a:avLst/>
            </a:prstGeom>
            <a:solidFill>
              <a:srgbClr val="65B4AC">
                <a:alpha val="92155"/>
              </a:srgbClr>
            </a:solidFill>
            <a:ln w="9525">
              <a:solidFill>
                <a:schemeClr val="tx1"/>
              </a:solidFill>
              <a:round/>
              <a:headEnd/>
              <a:tailEnd/>
            </a:ln>
          </p:spPr>
          <p:txBody>
            <a:bodyPr/>
            <a:lstStyle/>
            <a:p>
              <a:pPr marL="0" marR="0" lvl="0" indent="0" algn="ctr" defTabSz="6097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042"/>
                  </a:solidFill>
                  <a:effectLst/>
                  <a:uLnTx/>
                  <a:uFillTx/>
                  <a:latin typeface="Arial"/>
                  <a:ea typeface="+mn-ea"/>
                  <a:cs typeface="Geneva" charset="0"/>
                </a:rPr>
                <a:t>Processes</a:t>
              </a:r>
            </a:p>
          </p:txBody>
        </p:sp>
        <p:sp>
          <p:nvSpPr>
            <p:cNvPr id="26" name="Ovaal 2"/>
            <p:cNvSpPr>
              <a:spLocks noChangeArrowheads="1"/>
            </p:cNvSpPr>
            <p:nvPr/>
          </p:nvSpPr>
          <p:spPr bwMode="auto">
            <a:xfrm>
              <a:off x="7620000" y="2209800"/>
              <a:ext cx="1308410" cy="1261241"/>
            </a:xfrm>
            <a:prstGeom prst="ellipse">
              <a:avLst/>
            </a:prstGeom>
            <a:solidFill>
              <a:srgbClr val="315FA0">
                <a:alpha val="92155"/>
              </a:srgbClr>
            </a:solidFill>
            <a:ln w="9525">
              <a:solidFill>
                <a:schemeClr val="tx1"/>
              </a:solidFill>
              <a:round/>
              <a:headEnd/>
              <a:tailEnd/>
            </a:ln>
          </p:spPr>
          <p:txBody>
            <a:bodyPr/>
            <a:lstStyle/>
            <a:p>
              <a:pPr marL="0" marR="0" lvl="0" indent="0" algn="ctr" defTabSz="6097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lumMod val="95000"/>
                    </a:prstClr>
                  </a:solidFill>
                  <a:effectLst/>
                  <a:uLnTx/>
                  <a:uFillTx/>
                  <a:latin typeface="Arial"/>
                  <a:ea typeface="+mn-ea"/>
                  <a:cs typeface="Geneva" charset="0"/>
                </a:rPr>
                <a:t>Transfor-mational</a:t>
              </a:r>
              <a:endParaRPr kumimoji="0" lang="en-US" sz="1200" b="0" i="0" u="none" strike="noStrike" kern="1200" cap="none" spc="0" normalizeH="0" baseline="0" noProof="0" dirty="0">
                <a:ln>
                  <a:noFill/>
                </a:ln>
                <a:solidFill>
                  <a:prstClr val="white">
                    <a:lumMod val="95000"/>
                  </a:prstClr>
                </a:solidFill>
                <a:effectLst/>
                <a:uLnTx/>
                <a:uFillTx/>
                <a:latin typeface="Arial"/>
                <a:ea typeface="+mn-ea"/>
                <a:cs typeface="Geneva" charset="0"/>
              </a:endParaRPr>
            </a:p>
          </p:txBody>
        </p:sp>
      </p:grpSp>
      <p:sp>
        <p:nvSpPr>
          <p:cNvPr id="3" name="Tijdelijke aanduiding voor dianummer 2"/>
          <p:cNvSpPr>
            <a:spLocks noGrp="1"/>
          </p:cNvSpPr>
          <p:nvPr>
            <p:ph type="sldNum" sz="quarter" idx="12"/>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7A5A1322-9F1F-CC4B-8792-546382B1085B}" type="slidenum">
              <a:rPr kumimoji="0" lang="en-US" sz="1600" b="0" i="0" u="none" strike="noStrike" kern="1200" cap="none" spc="0" normalizeH="0" baseline="0" noProof="0" smtClean="0">
                <a:ln>
                  <a:noFill/>
                </a:ln>
                <a:solidFill>
                  <a:srgbClr val="414042">
                    <a:tint val="75000"/>
                  </a:srgbClr>
                </a:solidFill>
                <a:effectLst/>
                <a:uLnTx/>
                <a:uFillTx/>
                <a:latin typeface="Arial"/>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414042">
                  <a:tint val="75000"/>
                </a:srgbClr>
              </a:solidFill>
              <a:effectLst/>
              <a:uLnTx/>
              <a:uFillTx/>
              <a:latin typeface="Arial"/>
              <a:ea typeface="+mn-ea"/>
              <a:cs typeface="+mn-cs"/>
            </a:endParaRPr>
          </a:p>
        </p:txBody>
      </p:sp>
      <p:grpSp>
        <p:nvGrpSpPr>
          <p:cNvPr id="46" name="Groeperen 1">
            <a:extLst>
              <a:ext uri="{FF2B5EF4-FFF2-40B4-BE49-F238E27FC236}">
                <a16:creationId xmlns:a16="http://schemas.microsoft.com/office/drawing/2014/main" id="{A15B8F82-887E-4417-954F-FAB2A0679454}"/>
              </a:ext>
            </a:extLst>
          </p:cNvPr>
          <p:cNvGrpSpPr>
            <a:grpSpLocks/>
          </p:cNvGrpSpPr>
          <p:nvPr/>
        </p:nvGrpSpPr>
        <p:grpSpPr bwMode="auto">
          <a:xfrm>
            <a:off x="990600" y="3886200"/>
            <a:ext cx="6248400" cy="2867025"/>
            <a:chOff x="838200" y="3505200"/>
            <a:chExt cx="6248400" cy="2867025"/>
          </a:xfrm>
        </p:grpSpPr>
        <p:sp>
          <p:nvSpPr>
            <p:cNvPr id="47" name="Rechthoek 2">
              <a:extLst>
                <a:ext uri="{FF2B5EF4-FFF2-40B4-BE49-F238E27FC236}">
                  <a16:creationId xmlns:a16="http://schemas.microsoft.com/office/drawing/2014/main" id="{0B9F917D-005E-4BF2-8ED9-3F43D701BA1F}"/>
                </a:ext>
              </a:extLst>
            </p:cNvPr>
            <p:cNvSpPr>
              <a:spLocks noChangeArrowheads="1"/>
            </p:cNvSpPr>
            <p:nvPr/>
          </p:nvSpPr>
          <p:spPr bwMode="auto">
            <a:xfrm>
              <a:off x="838200" y="4572000"/>
              <a:ext cx="1371600" cy="1143000"/>
            </a:xfrm>
            <a:prstGeom prst="rect">
              <a:avLst/>
            </a:prstGeom>
            <a:solidFill>
              <a:srgbClr val="59C457"/>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charset="0"/>
                  <a:cs typeface="Geneva" charset="0"/>
                </a:rPr>
                <a:t>WG Initiation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a:ea typeface="ＭＳ Ｐゴシック" charset="0"/>
                  <a:cs typeface="Geneva" charset="0"/>
                </a:rPr>
                <a:t>-Setup Charter, Attract WG members </a:t>
              </a:r>
            </a:p>
          </p:txBody>
        </p:sp>
        <p:sp>
          <p:nvSpPr>
            <p:cNvPr id="48" name="Rechthoek 7">
              <a:extLst>
                <a:ext uri="{FF2B5EF4-FFF2-40B4-BE49-F238E27FC236}">
                  <a16:creationId xmlns:a16="http://schemas.microsoft.com/office/drawing/2014/main" id="{086E1346-60AC-4290-AE82-19E74B69FE83}"/>
                </a:ext>
              </a:extLst>
            </p:cNvPr>
            <p:cNvSpPr/>
            <p:nvPr/>
          </p:nvSpPr>
          <p:spPr bwMode="auto">
            <a:xfrm>
              <a:off x="2209800" y="4572000"/>
              <a:ext cx="2971800" cy="1143000"/>
            </a:xfrm>
            <a:prstGeom prst="rect">
              <a:avLst/>
            </a:prstGeom>
            <a:gradFill flip="none" rotWithShape="1">
              <a:gsLst>
                <a:gs pos="36000">
                  <a:srgbClr val="BBE0E3"/>
                </a:gs>
                <a:gs pos="100000">
                  <a:srgbClr val="008000"/>
                </a:gs>
              </a:gsLst>
              <a:path path="circle">
                <a:fillToRect l="100000" t="100000"/>
              </a:path>
              <a:tileRect r="-100000" b="-100000"/>
            </a:gradFill>
            <a:ln w="9525" cap="flat" cmpd="sng" algn="ctr">
              <a:solidFill>
                <a:srgbClr val="0000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charset="0"/>
                  <a:cs typeface="+mn-cs"/>
                </a:rPr>
                <a:t>WG Active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a:ea typeface="ＭＳ Ｐゴシック" charset="0"/>
                  <a:cs typeface="+mn-cs"/>
                </a:rPr>
                <a:t>- Have regular meetings, Create WG products, Update WG Charter &amp; Quad Charts</a:t>
              </a:r>
              <a:endParaRPr kumimoji="0" lang="en-US" sz="1600" b="0" i="0" u="none" strike="noStrike" kern="0" cap="none" spc="0" normalizeH="0" baseline="0" noProof="0" dirty="0">
                <a:ln>
                  <a:noFill/>
                </a:ln>
                <a:solidFill>
                  <a:srgbClr val="000000"/>
                </a:solidFill>
                <a:effectLst/>
                <a:uLnTx/>
                <a:uFillTx/>
                <a:latin typeface="Arial"/>
                <a:ea typeface="ＭＳ Ｐゴシック" charset="0"/>
                <a:cs typeface="+mn-cs"/>
              </a:endParaRPr>
            </a:p>
          </p:txBody>
        </p:sp>
        <p:sp>
          <p:nvSpPr>
            <p:cNvPr id="49" name="Rechthoek 3">
              <a:extLst>
                <a:ext uri="{FF2B5EF4-FFF2-40B4-BE49-F238E27FC236}">
                  <a16:creationId xmlns:a16="http://schemas.microsoft.com/office/drawing/2014/main" id="{229CDA5D-D135-46CF-80D1-360FF18C56B2}"/>
                </a:ext>
              </a:extLst>
            </p:cNvPr>
            <p:cNvSpPr>
              <a:spLocks noChangeArrowheads="1"/>
            </p:cNvSpPr>
            <p:nvPr/>
          </p:nvSpPr>
          <p:spPr bwMode="auto">
            <a:xfrm>
              <a:off x="5181600" y="4572000"/>
              <a:ext cx="1371600" cy="1143000"/>
            </a:xfrm>
            <a:prstGeom prst="rect">
              <a:avLst/>
            </a:prstGeom>
            <a:solidFill>
              <a:srgbClr val="BBE0E3"/>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charset="0"/>
                  <a:cs typeface="Geneva" charset="0"/>
                </a:rPr>
                <a:t>WG dormant (inactive)</a:t>
              </a:r>
            </a:p>
          </p:txBody>
        </p:sp>
        <p:sp>
          <p:nvSpPr>
            <p:cNvPr id="50" name="Ruit 5">
              <a:extLst>
                <a:ext uri="{FF2B5EF4-FFF2-40B4-BE49-F238E27FC236}">
                  <a16:creationId xmlns:a16="http://schemas.microsoft.com/office/drawing/2014/main" id="{820860E4-64DA-46BB-BC53-08F5DE830847}"/>
                </a:ext>
              </a:extLst>
            </p:cNvPr>
            <p:cNvSpPr>
              <a:spLocks noChangeArrowheads="1"/>
            </p:cNvSpPr>
            <p:nvPr/>
          </p:nvSpPr>
          <p:spPr bwMode="auto">
            <a:xfrm>
              <a:off x="2057400" y="5715000"/>
              <a:ext cx="304800" cy="381000"/>
            </a:xfrm>
            <a:prstGeom prst="diamond">
              <a:avLst/>
            </a:prstGeom>
            <a:solidFill>
              <a:srgbClr val="D3CA44"/>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51" name="Ruit 10">
              <a:extLst>
                <a:ext uri="{FF2B5EF4-FFF2-40B4-BE49-F238E27FC236}">
                  <a16:creationId xmlns:a16="http://schemas.microsoft.com/office/drawing/2014/main" id="{ED86B510-26D8-4422-B2D3-C4B9823E0535}"/>
                </a:ext>
              </a:extLst>
            </p:cNvPr>
            <p:cNvSpPr>
              <a:spLocks noChangeArrowheads="1"/>
            </p:cNvSpPr>
            <p:nvPr/>
          </p:nvSpPr>
          <p:spPr bwMode="auto">
            <a:xfrm>
              <a:off x="2819400" y="5715000"/>
              <a:ext cx="304800" cy="381000"/>
            </a:xfrm>
            <a:prstGeom prst="diamond">
              <a:avLst/>
            </a:prstGeom>
            <a:solidFill>
              <a:srgbClr val="D3CA44"/>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52" name="Ruit 11">
              <a:extLst>
                <a:ext uri="{FF2B5EF4-FFF2-40B4-BE49-F238E27FC236}">
                  <a16:creationId xmlns:a16="http://schemas.microsoft.com/office/drawing/2014/main" id="{1B289ABD-D717-47D3-A50E-9CFA71F2B4EC}"/>
                </a:ext>
              </a:extLst>
            </p:cNvPr>
            <p:cNvSpPr>
              <a:spLocks noChangeArrowheads="1"/>
            </p:cNvSpPr>
            <p:nvPr/>
          </p:nvSpPr>
          <p:spPr bwMode="auto">
            <a:xfrm>
              <a:off x="3581400" y="5715000"/>
              <a:ext cx="304800" cy="381000"/>
            </a:xfrm>
            <a:prstGeom prst="diamond">
              <a:avLst/>
            </a:prstGeom>
            <a:solidFill>
              <a:srgbClr val="D3CA44"/>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53" name="Ruit 12">
              <a:extLst>
                <a:ext uri="{FF2B5EF4-FFF2-40B4-BE49-F238E27FC236}">
                  <a16:creationId xmlns:a16="http://schemas.microsoft.com/office/drawing/2014/main" id="{CE2BAD20-EE4D-46D7-9012-C234E0EBE62C}"/>
                </a:ext>
              </a:extLst>
            </p:cNvPr>
            <p:cNvSpPr>
              <a:spLocks noChangeArrowheads="1"/>
            </p:cNvSpPr>
            <p:nvPr/>
          </p:nvSpPr>
          <p:spPr bwMode="auto">
            <a:xfrm>
              <a:off x="4343400" y="5715000"/>
              <a:ext cx="304800" cy="381000"/>
            </a:xfrm>
            <a:prstGeom prst="diamond">
              <a:avLst/>
            </a:prstGeom>
            <a:solidFill>
              <a:srgbClr val="D3CA44"/>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54" name="Ruit 13">
              <a:extLst>
                <a:ext uri="{FF2B5EF4-FFF2-40B4-BE49-F238E27FC236}">
                  <a16:creationId xmlns:a16="http://schemas.microsoft.com/office/drawing/2014/main" id="{BFF6330E-1E57-4D6F-9422-95AEA44514AD}"/>
                </a:ext>
              </a:extLst>
            </p:cNvPr>
            <p:cNvSpPr>
              <a:spLocks noChangeArrowheads="1"/>
            </p:cNvSpPr>
            <p:nvPr/>
          </p:nvSpPr>
          <p:spPr bwMode="auto">
            <a:xfrm>
              <a:off x="5029200" y="5715000"/>
              <a:ext cx="304800" cy="381000"/>
            </a:xfrm>
            <a:prstGeom prst="diamond">
              <a:avLst/>
            </a:prstGeom>
            <a:solidFill>
              <a:srgbClr val="D3CA44"/>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55" name="Ruit 14">
              <a:extLst>
                <a:ext uri="{FF2B5EF4-FFF2-40B4-BE49-F238E27FC236}">
                  <a16:creationId xmlns:a16="http://schemas.microsoft.com/office/drawing/2014/main" id="{7035A350-37D0-45BD-B8D8-8F0E126F2156}"/>
                </a:ext>
              </a:extLst>
            </p:cNvPr>
            <p:cNvSpPr>
              <a:spLocks noChangeArrowheads="1"/>
            </p:cNvSpPr>
            <p:nvPr/>
          </p:nvSpPr>
          <p:spPr bwMode="auto">
            <a:xfrm>
              <a:off x="6400800" y="5715000"/>
              <a:ext cx="304800" cy="381000"/>
            </a:xfrm>
            <a:prstGeom prst="diamond">
              <a:avLst/>
            </a:prstGeom>
            <a:solidFill>
              <a:srgbClr val="FF6600"/>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56" name="Tekstvak 6">
              <a:extLst>
                <a:ext uri="{FF2B5EF4-FFF2-40B4-BE49-F238E27FC236}">
                  <a16:creationId xmlns:a16="http://schemas.microsoft.com/office/drawing/2014/main" id="{A9E059D9-8551-4354-9251-51E059754A2F}"/>
                </a:ext>
              </a:extLst>
            </p:cNvPr>
            <p:cNvSpPr txBox="1">
              <a:spLocks noChangeArrowheads="1"/>
            </p:cNvSpPr>
            <p:nvPr/>
          </p:nvSpPr>
          <p:spPr bwMode="auto">
            <a:xfrm>
              <a:off x="2209800" y="6096000"/>
              <a:ext cx="20748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Geneva" charset="0"/>
                </a:rPr>
                <a:t>Charter (updates) approved</a:t>
              </a:r>
            </a:p>
          </p:txBody>
        </p:sp>
        <p:sp>
          <p:nvSpPr>
            <p:cNvPr id="57" name="Tekstvak 16">
              <a:extLst>
                <a:ext uri="{FF2B5EF4-FFF2-40B4-BE49-F238E27FC236}">
                  <a16:creationId xmlns:a16="http://schemas.microsoft.com/office/drawing/2014/main" id="{B1AFF1F5-3D20-4841-9ED5-317E9F9164E4}"/>
                </a:ext>
              </a:extLst>
            </p:cNvPr>
            <p:cNvSpPr txBox="1">
              <a:spLocks noChangeArrowheads="1"/>
            </p:cNvSpPr>
            <p:nvPr/>
          </p:nvSpPr>
          <p:spPr bwMode="auto">
            <a:xfrm>
              <a:off x="6019800" y="6096000"/>
              <a:ext cx="1066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Geneva" charset="0"/>
                </a:rPr>
                <a:t>WG Retired</a:t>
              </a:r>
            </a:p>
          </p:txBody>
        </p:sp>
        <p:sp>
          <p:nvSpPr>
            <p:cNvPr id="58" name="Document 8">
              <a:extLst>
                <a:ext uri="{FF2B5EF4-FFF2-40B4-BE49-F238E27FC236}">
                  <a16:creationId xmlns:a16="http://schemas.microsoft.com/office/drawing/2014/main" id="{2F7B0564-52F7-473F-A032-15CDA572F3D2}"/>
                </a:ext>
              </a:extLst>
            </p:cNvPr>
            <p:cNvSpPr>
              <a:spLocks noChangeArrowheads="1"/>
            </p:cNvSpPr>
            <p:nvPr/>
          </p:nvSpPr>
          <p:spPr bwMode="auto">
            <a:xfrm>
              <a:off x="3200400" y="3810000"/>
              <a:ext cx="533400" cy="381000"/>
            </a:xfrm>
            <a:prstGeom prst="flowChartDocument">
              <a:avLst/>
            </a:prstGeom>
            <a:solidFill>
              <a:srgbClr val="BBE0E3"/>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rgbClr val="000000"/>
                  </a:solidFill>
                  <a:effectLst/>
                  <a:uLnTx/>
                  <a:uFillTx/>
                  <a:latin typeface="Arial"/>
                  <a:ea typeface="ＭＳ Ｐゴシック" charset="0"/>
                  <a:cs typeface="Geneva" charset="0"/>
                </a:rPr>
                <a:t>WG Product</a:t>
              </a:r>
            </a:p>
          </p:txBody>
        </p:sp>
        <p:sp>
          <p:nvSpPr>
            <p:cNvPr id="59" name="Document 18">
              <a:extLst>
                <a:ext uri="{FF2B5EF4-FFF2-40B4-BE49-F238E27FC236}">
                  <a16:creationId xmlns:a16="http://schemas.microsoft.com/office/drawing/2014/main" id="{A7A1AAA8-C754-4C3E-96C9-44242085A663}"/>
                </a:ext>
              </a:extLst>
            </p:cNvPr>
            <p:cNvSpPr>
              <a:spLocks noChangeArrowheads="1"/>
            </p:cNvSpPr>
            <p:nvPr/>
          </p:nvSpPr>
          <p:spPr bwMode="auto">
            <a:xfrm>
              <a:off x="4038600" y="3810000"/>
              <a:ext cx="533400" cy="381000"/>
            </a:xfrm>
            <a:prstGeom prst="flowChartDocument">
              <a:avLst/>
            </a:prstGeom>
            <a:solidFill>
              <a:srgbClr val="BBE0E3"/>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rgbClr val="000000"/>
                  </a:solidFill>
                  <a:effectLst/>
                  <a:uLnTx/>
                  <a:uFillTx/>
                  <a:latin typeface="Arial"/>
                  <a:ea typeface="ＭＳ Ｐゴシック" charset="0"/>
                  <a:cs typeface="Geneva" charset="0"/>
                </a:rPr>
                <a:t>WG Product</a:t>
              </a:r>
            </a:p>
          </p:txBody>
        </p:sp>
        <p:cxnSp>
          <p:nvCxnSpPr>
            <p:cNvPr id="60" name="Rechte verbindingslijn met pijl 15">
              <a:extLst>
                <a:ext uri="{FF2B5EF4-FFF2-40B4-BE49-F238E27FC236}">
                  <a16:creationId xmlns:a16="http://schemas.microsoft.com/office/drawing/2014/main" id="{D2BD5D8A-9502-4FA7-B70F-89D44600B05E}"/>
                </a:ext>
              </a:extLst>
            </p:cNvPr>
            <p:cNvCxnSpPr>
              <a:cxnSpLocks noChangeShapeType="1"/>
              <a:endCxn id="58" idx="2"/>
            </p:cNvCxnSpPr>
            <p:nvPr/>
          </p:nvCxnSpPr>
          <p:spPr bwMode="auto">
            <a:xfrm flipV="1">
              <a:off x="3200400" y="4165600"/>
              <a:ext cx="266700" cy="406400"/>
            </a:xfrm>
            <a:prstGeom prst="straightConnector1">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cxnSp>
        <p:cxnSp>
          <p:nvCxnSpPr>
            <p:cNvPr id="61" name="Rechte verbindingslijn met pijl 20">
              <a:extLst>
                <a:ext uri="{FF2B5EF4-FFF2-40B4-BE49-F238E27FC236}">
                  <a16:creationId xmlns:a16="http://schemas.microsoft.com/office/drawing/2014/main" id="{20FDB500-B565-4EB5-B0A2-87FE0BCB1B04}"/>
                </a:ext>
              </a:extLst>
            </p:cNvPr>
            <p:cNvCxnSpPr>
              <a:cxnSpLocks noChangeShapeType="1"/>
              <a:endCxn id="59" idx="2"/>
            </p:cNvCxnSpPr>
            <p:nvPr/>
          </p:nvCxnSpPr>
          <p:spPr bwMode="auto">
            <a:xfrm flipV="1">
              <a:off x="4114800" y="4165600"/>
              <a:ext cx="190500" cy="406400"/>
            </a:xfrm>
            <a:prstGeom prst="straightConnector1">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cxnSp>
        <p:sp>
          <p:nvSpPr>
            <p:cNvPr id="62" name="Gekromde pijl rechts 22">
              <a:extLst>
                <a:ext uri="{FF2B5EF4-FFF2-40B4-BE49-F238E27FC236}">
                  <a16:creationId xmlns:a16="http://schemas.microsoft.com/office/drawing/2014/main" id="{B42605B0-7E7B-44E7-A360-C57AEC56D519}"/>
                </a:ext>
              </a:extLst>
            </p:cNvPr>
            <p:cNvSpPr>
              <a:spLocks noChangeArrowheads="1"/>
            </p:cNvSpPr>
            <p:nvPr/>
          </p:nvSpPr>
          <p:spPr bwMode="auto">
            <a:xfrm rot="5400000">
              <a:off x="3276600" y="2057400"/>
              <a:ext cx="1066800" cy="3962400"/>
            </a:xfrm>
            <a:prstGeom prst="curvedRightArrow">
              <a:avLst>
                <a:gd name="adj1" fmla="val 25000"/>
                <a:gd name="adj2" fmla="val 50000"/>
                <a:gd name="adj3" fmla="val 25000"/>
              </a:avLst>
            </a:prstGeom>
            <a:solidFill>
              <a:srgbClr val="BBE0E3"/>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63" name="Tekstvak 26">
              <a:extLst>
                <a:ext uri="{FF2B5EF4-FFF2-40B4-BE49-F238E27FC236}">
                  <a16:creationId xmlns:a16="http://schemas.microsoft.com/office/drawing/2014/main" id="{6AEA7164-BD63-4404-B8CC-FBA12F33EE38}"/>
                </a:ext>
              </a:extLst>
            </p:cNvPr>
            <p:cNvSpPr txBox="1">
              <a:spLocks noChangeArrowheads="1"/>
            </p:cNvSpPr>
            <p:nvPr/>
          </p:nvSpPr>
          <p:spPr bwMode="auto">
            <a:xfrm>
              <a:off x="990600" y="3810000"/>
              <a:ext cx="12192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Geneva" charset="0"/>
                </a:rPr>
                <a:t>WG revitalized</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4BFB-E0B8-43A5-80E9-242791DC6AE3}"/>
              </a:ext>
            </a:extLst>
          </p:cNvPr>
          <p:cNvSpPr>
            <a:spLocks noGrp="1"/>
          </p:cNvSpPr>
          <p:nvPr>
            <p:ph type="title"/>
          </p:nvPr>
        </p:nvSpPr>
        <p:spPr/>
        <p:txBody>
          <a:bodyPr/>
          <a:lstStyle/>
          <a:p>
            <a:r>
              <a:rPr lang="en-US" dirty="0"/>
              <a:t>Initiatives</a:t>
            </a:r>
          </a:p>
        </p:txBody>
      </p:sp>
      <p:sp>
        <p:nvSpPr>
          <p:cNvPr id="5" name="Footer Placeholder 4">
            <a:extLst>
              <a:ext uri="{FF2B5EF4-FFF2-40B4-BE49-F238E27FC236}">
                <a16:creationId xmlns:a16="http://schemas.microsoft.com/office/drawing/2014/main" id="{4B4B8A99-F9EF-4766-85EF-F45D7D2AE2BA}"/>
              </a:ext>
            </a:extLst>
          </p:cNvPr>
          <p:cNvSpPr>
            <a:spLocks noGrp="1"/>
          </p:cNvSpPr>
          <p:nvPr>
            <p:ph type="ftr" sz="quarter" idx="11"/>
          </p:nvPr>
        </p:nvSpPr>
        <p:spPr/>
        <p:txBody>
          <a:bodyPr/>
          <a:lstStyle/>
          <a:p>
            <a:pPr marL="0" marR="0" lvl="0" indent="0" algn="ctr" defTabSz="6097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14042">
                    <a:tint val="75000"/>
                  </a:srgbClr>
                </a:solidFill>
                <a:effectLst/>
                <a:uLnTx/>
                <a:uFillTx/>
                <a:latin typeface="Arial"/>
                <a:ea typeface="+mn-ea"/>
                <a:cs typeface="+mn-cs"/>
              </a:rPr>
              <a:t>www.incose.org</a:t>
            </a:r>
            <a:endParaRPr kumimoji="0" lang="en-US" sz="1600" b="0" i="0" u="none" strike="noStrike" kern="1200" cap="none" spc="0" normalizeH="0" baseline="0" noProof="0" dirty="0">
              <a:ln>
                <a:noFill/>
              </a:ln>
              <a:solidFill>
                <a:srgbClr val="414042">
                  <a:tint val="75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FCF46DC6-4C79-44A8-BC9C-6E2702B38716}"/>
              </a:ext>
            </a:extLst>
          </p:cNvPr>
          <p:cNvSpPr>
            <a:spLocks noGrp="1"/>
          </p:cNvSpPr>
          <p:nvPr>
            <p:ph type="sldNum" sz="quarter" idx="12"/>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924B41C4-1474-8D42-B330-D2828683839D}" type="slidenum">
              <a:rPr kumimoji="0" lang="en-US" sz="1600" b="0" i="0" u="none" strike="noStrike" kern="1200" cap="none" spc="0" normalizeH="0" baseline="0" noProof="0" smtClean="0">
                <a:ln>
                  <a:noFill/>
                </a:ln>
                <a:solidFill>
                  <a:srgbClr val="414042">
                    <a:tint val="75000"/>
                  </a:srgbClr>
                </a:solidFill>
                <a:effectLst/>
                <a:uLnTx/>
                <a:uFillTx/>
                <a:latin typeface="Arial"/>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srgbClr val="414042">
                  <a:tint val="75000"/>
                </a:srgbClr>
              </a:solidFill>
              <a:effectLst/>
              <a:uLnTx/>
              <a:uFillTx/>
              <a:latin typeface="Arial"/>
              <a:ea typeface="+mn-ea"/>
              <a:cs typeface="+mn-cs"/>
            </a:endParaRPr>
          </a:p>
        </p:txBody>
      </p:sp>
      <p:sp>
        <p:nvSpPr>
          <p:cNvPr id="54" name="Tekstvak 24">
            <a:extLst>
              <a:ext uri="{FF2B5EF4-FFF2-40B4-BE49-F238E27FC236}">
                <a16:creationId xmlns:a16="http://schemas.microsoft.com/office/drawing/2014/main" id="{37D277FE-421C-4747-A953-2A0C31DBEA45}"/>
              </a:ext>
            </a:extLst>
          </p:cNvPr>
          <p:cNvSpPr txBox="1">
            <a:spLocks noChangeArrowheads="1"/>
          </p:cNvSpPr>
          <p:nvPr/>
        </p:nvSpPr>
        <p:spPr bwMode="auto">
          <a:xfrm>
            <a:off x="5879573" y="1337748"/>
            <a:ext cx="4191000"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t>A dedicated cross-section can be made for</a:t>
            </a:r>
            <a:b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b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t>each Initiative or Special Project</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t>For Governance, the ADs or Initiative or Project </a:t>
            </a:r>
            <a:b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b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t>Leader will support all inter-WG coordination.</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t>Provides a </a:t>
            </a:r>
            <a:r>
              <a:rPr kumimoji="0" lang="en-US" sz="1400" b="0" i="0" u="sng" strike="noStrike" kern="1200" cap="none" spc="0" normalizeH="0" baseline="0" noProof="0" dirty="0">
                <a:ln>
                  <a:noFill/>
                </a:ln>
                <a:solidFill>
                  <a:srgbClr val="000000"/>
                </a:solidFill>
                <a:effectLst/>
                <a:uLnTx/>
                <a:uFillTx/>
                <a:latin typeface="Arial" charset="0"/>
                <a:ea typeface="ＭＳ Ｐゴシック" charset="0"/>
                <a:cs typeface="Geneva" charset="0"/>
              </a:rPr>
              <a:t>network</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t> based rather than a top-</a:t>
            </a:r>
            <a:b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b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t>down based connectivity</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t>Also Chapter WGs or representatives of </a:t>
            </a:r>
            <a:b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b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t>external organizations like IEEE may be</a:t>
            </a:r>
            <a:b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b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Geneva" charset="0"/>
              </a:rPr>
              <a:t>involved in the initiative.</a:t>
            </a:r>
          </a:p>
        </p:txBody>
      </p:sp>
      <p:grpSp>
        <p:nvGrpSpPr>
          <p:cNvPr id="55" name="Groeperen 7">
            <a:extLst>
              <a:ext uri="{FF2B5EF4-FFF2-40B4-BE49-F238E27FC236}">
                <a16:creationId xmlns:a16="http://schemas.microsoft.com/office/drawing/2014/main" id="{24FF390B-9D2A-48E2-9DFB-27E6C7CEE16D}"/>
              </a:ext>
            </a:extLst>
          </p:cNvPr>
          <p:cNvGrpSpPr/>
          <p:nvPr/>
        </p:nvGrpSpPr>
        <p:grpSpPr>
          <a:xfrm>
            <a:off x="459419" y="1357678"/>
            <a:ext cx="4325643" cy="3568700"/>
            <a:chOff x="533400" y="152400"/>
            <a:chExt cx="4325643" cy="3568700"/>
          </a:xfrm>
        </p:grpSpPr>
        <p:pic>
          <p:nvPicPr>
            <p:cNvPr id="56" name="Afbeelding 2" descr="TechOps Org 2016 _total.jpg">
              <a:extLst>
                <a:ext uri="{FF2B5EF4-FFF2-40B4-BE49-F238E27FC236}">
                  <a16:creationId xmlns:a16="http://schemas.microsoft.com/office/drawing/2014/main" id="{867ECAB3-D843-44A1-ABEA-4CCEC5A0A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33400"/>
              <a:ext cx="4325643" cy="3187700"/>
            </a:xfrm>
            <a:prstGeom prst="rect">
              <a:avLst/>
            </a:prstGeom>
          </p:spPr>
        </p:pic>
        <p:sp>
          <p:nvSpPr>
            <p:cNvPr id="57" name="Tekstvak 6">
              <a:extLst>
                <a:ext uri="{FF2B5EF4-FFF2-40B4-BE49-F238E27FC236}">
                  <a16:creationId xmlns:a16="http://schemas.microsoft.com/office/drawing/2014/main" id="{C81D3AF5-DB5B-49BA-ACF9-D64EFCC6FAFA}"/>
                </a:ext>
              </a:extLst>
            </p:cNvPr>
            <p:cNvSpPr txBox="1"/>
            <p:nvPr/>
          </p:nvSpPr>
          <p:spPr>
            <a:xfrm rot="375623">
              <a:off x="1759447" y="1644093"/>
              <a:ext cx="1983686"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Transformational Enablers</a:t>
              </a:r>
            </a:p>
          </p:txBody>
        </p:sp>
        <p:sp>
          <p:nvSpPr>
            <p:cNvPr id="58" name="Tekstvak 28">
              <a:extLst>
                <a:ext uri="{FF2B5EF4-FFF2-40B4-BE49-F238E27FC236}">
                  <a16:creationId xmlns:a16="http://schemas.microsoft.com/office/drawing/2014/main" id="{21AFA48C-1903-48FB-BDF5-A70F1AC1EAB0}"/>
                </a:ext>
              </a:extLst>
            </p:cNvPr>
            <p:cNvSpPr txBox="1"/>
            <p:nvPr/>
          </p:nvSpPr>
          <p:spPr>
            <a:xfrm rot="366955">
              <a:off x="2056230" y="2329893"/>
              <a:ext cx="1390124"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Analytic Enablers</a:t>
              </a:r>
            </a:p>
          </p:txBody>
        </p:sp>
        <p:sp>
          <p:nvSpPr>
            <p:cNvPr id="59" name="Tekstvak 29">
              <a:extLst>
                <a:ext uri="{FF2B5EF4-FFF2-40B4-BE49-F238E27FC236}">
                  <a16:creationId xmlns:a16="http://schemas.microsoft.com/office/drawing/2014/main" id="{E525CD70-975E-4377-9766-CA0514ABF9BB}"/>
                </a:ext>
              </a:extLst>
            </p:cNvPr>
            <p:cNvSpPr txBox="1"/>
            <p:nvPr/>
          </p:nvSpPr>
          <p:spPr>
            <a:xfrm rot="416425">
              <a:off x="2017367" y="2994902"/>
              <a:ext cx="1390675"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Process Enablers</a:t>
              </a:r>
            </a:p>
          </p:txBody>
        </p:sp>
        <p:sp>
          <p:nvSpPr>
            <p:cNvPr id="60" name="Tekstvak 30">
              <a:extLst>
                <a:ext uri="{FF2B5EF4-FFF2-40B4-BE49-F238E27FC236}">
                  <a16:creationId xmlns:a16="http://schemas.microsoft.com/office/drawing/2014/main" id="{58A7912D-A1C8-4059-9962-39102E3C9A61}"/>
                </a:ext>
              </a:extLst>
            </p:cNvPr>
            <p:cNvSpPr txBox="1"/>
            <p:nvPr/>
          </p:nvSpPr>
          <p:spPr>
            <a:xfrm rot="5153662">
              <a:off x="598011" y="2052594"/>
              <a:ext cx="1023011"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Governance</a:t>
              </a:r>
            </a:p>
          </p:txBody>
        </p:sp>
        <p:sp>
          <p:nvSpPr>
            <p:cNvPr id="61" name="Tekstvak 31">
              <a:extLst>
                <a:ext uri="{FF2B5EF4-FFF2-40B4-BE49-F238E27FC236}">
                  <a16:creationId xmlns:a16="http://schemas.microsoft.com/office/drawing/2014/main" id="{BA5741C0-D33D-413D-9766-78F24B4D6340}"/>
                </a:ext>
              </a:extLst>
            </p:cNvPr>
            <p:cNvSpPr txBox="1"/>
            <p:nvPr/>
          </p:nvSpPr>
          <p:spPr>
            <a:xfrm>
              <a:off x="2971800" y="152400"/>
              <a:ext cx="1483393"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lumMod val="85000"/>
                      <a:lumOff val="15000"/>
                    </a:srgbClr>
                  </a:solidFill>
                  <a:effectLst/>
                  <a:uLnTx/>
                  <a:uFillTx/>
                  <a:latin typeface="Arial"/>
                  <a:ea typeface="ＭＳ Ｐゴシック" charset="0"/>
                  <a:cs typeface="+mn-cs"/>
                </a:rPr>
                <a:t>Application Domains</a:t>
              </a:r>
            </a:p>
          </p:txBody>
        </p:sp>
        <p:cxnSp>
          <p:nvCxnSpPr>
            <p:cNvPr id="62" name="Rechte verbindingslijn met pijl 8">
              <a:extLst>
                <a:ext uri="{FF2B5EF4-FFF2-40B4-BE49-F238E27FC236}">
                  <a16:creationId xmlns:a16="http://schemas.microsoft.com/office/drawing/2014/main" id="{B16A3948-1406-48B4-95AC-BD47920DC25B}"/>
                </a:ext>
              </a:extLst>
            </p:cNvPr>
            <p:cNvCxnSpPr/>
            <p:nvPr/>
          </p:nvCxnSpPr>
          <p:spPr bwMode="auto">
            <a:xfrm flipH="1">
              <a:off x="1981200" y="457200"/>
              <a:ext cx="1066800" cy="533400"/>
            </a:xfrm>
            <a:prstGeom prst="straightConnector1">
              <a:avLst/>
            </a:prstGeom>
            <a:solidFill>
              <a:srgbClr val="BBE0E3"/>
            </a:solidFill>
            <a:ln w="9525" cap="flat" cmpd="sng" algn="ctr">
              <a:solidFill>
                <a:srgbClr val="000000"/>
              </a:solidFill>
              <a:prstDash val="solid"/>
              <a:round/>
              <a:headEnd type="none" w="med" len="med"/>
              <a:tailEnd type="triangle"/>
            </a:ln>
            <a:effectLst/>
          </p:spPr>
        </p:cxnSp>
        <p:cxnSp>
          <p:nvCxnSpPr>
            <p:cNvPr id="63" name="Rechte verbindingslijn met pijl 10">
              <a:extLst>
                <a:ext uri="{FF2B5EF4-FFF2-40B4-BE49-F238E27FC236}">
                  <a16:creationId xmlns:a16="http://schemas.microsoft.com/office/drawing/2014/main" id="{6A245CAD-43D8-4751-925E-F6418939A29C}"/>
                </a:ext>
              </a:extLst>
            </p:cNvPr>
            <p:cNvCxnSpPr/>
            <p:nvPr/>
          </p:nvCxnSpPr>
          <p:spPr bwMode="auto">
            <a:xfrm flipH="1">
              <a:off x="2438400" y="457200"/>
              <a:ext cx="762000" cy="533400"/>
            </a:xfrm>
            <a:prstGeom prst="straightConnector1">
              <a:avLst/>
            </a:prstGeom>
            <a:solidFill>
              <a:srgbClr val="BBE0E3"/>
            </a:solidFill>
            <a:ln w="9525" cap="flat" cmpd="sng" algn="ctr">
              <a:solidFill>
                <a:srgbClr val="000000"/>
              </a:solidFill>
              <a:prstDash val="solid"/>
              <a:round/>
              <a:headEnd type="none" w="med" len="med"/>
              <a:tailEnd type="triangle"/>
            </a:ln>
            <a:effectLst/>
          </p:spPr>
        </p:cxnSp>
        <p:cxnSp>
          <p:nvCxnSpPr>
            <p:cNvPr id="64" name="Rechte verbindingslijn met pijl 12">
              <a:extLst>
                <a:ext uri="{FF2B5EF4-FFF2-40B4-BE49-F238E27FC236}">
                  <a16:creationId xmlns:a16="http://schemas.microsoft.com/office/drawing/2014/main" id="{C9E2665F-9CA0-47B9-ADFC-D024DAFE10FB}"/>
                </a:ext>
              </a:extLst>
            </p:cNvPr>
            <p:cNvCxnSpPr/>
            <p:nvPr/>
          </p:nvCxnSpPr>
          <p:spPr bwMode="auto">
            <a:xfrm flipH="1">
              <a:off x="2819400" y="457200"/>
              <a:ext cx="533400" cy="533400"/>
            </a:xfrm>
            <a:prstGeom prst="straightConnector1">
              <a:avLst/>
            </a:prstGeom>
            <a:solidFill>
              <a:srgbClr val="BBE0E3"/>
            </a:solidFill>
            <a:ln w="9525" cap="flat" cmpd="sng" algn="ctr">
              <a:solidFill>
                <a:srgbClr val="000000"/>
              </a:solidFill>
              <a:prstDash val="solid"/>
              <a:round/>
              <a:headEnd type="none" w="med" len="med"/>
              <a:tailEnd type="triangle"/>
            </a:ln>
            <a:effectLst/>
          </p:spPr>
        </p:cxnSp>
        <p:cxnSp>
          <p:nvCxnSpPr>
            <p:cNvPr id="65" name="Rechte verbindingslijn met pijl 18">
              <a:extLst>
                <a:ext uri="{FF2B5EF4-FFF2-40B4-BE49-F238E27FC236}">
                  <a16:creationId xmlns:a16="http://schemas.microsoft.com/office/drawing/2014/main" id="{0D51F84F-36A7-48F2-9B39-868C26803E04}"/>
                </a:ext>
              </a:extLst>
            </p:cNvPr>
            <p:cNvCxnSpPr/>
            <p:nvPr/>
          </p:nvCxnSpPr>
          <p:spPr bwMode="auto">
            <a:xfrm flipH="1">
              <a:off x="3200400" y="457200"/>
              <a:ext cx="304800" cy="609600"/>
            </a:xfrm>
            <a:prstGeom prst="straightConnector1">
              <a:avLst/>
            </a:prstGeom>
            <a:solidFill>
              <a:srgbClr val="BBE0E3"/>
            </a:solidFill>
            <a:ln w="9525" cap="flat" cmpd="sng" algn="ctr">
              <a:solidFill>
                <a:srgbClr val="000000"/>
              </a:solidFill>
              <a:prstDash val="solid"/>
              <a:round/>
              <a:headEnd type="none" w="med" len="med"/>
              <a:tailEnd type="triangle"/>
            </a:ln>
            <a:effectLst/>
          </p:spPr>
        </p:cxnSp>
        <p:cxnSp>
          <p:nvCxnSpPr>
            <p:cNvPr id="66" name="Rechte verbindingslijn met pijl 23">
              <a:extLst>
                <a:ext uri="{FF2B5EF4-FFF2-40B4-BE49-F238E27FC236}">
                  <a16:creationId xmlns:a16="http://schemas.microsoft.com/office/drawing/2014/main" id="{B6CBD4C6-6110-4118-B757-A908EAD52A8C}"/>
                </a:ext>
              </a:extLst>
            </p:cNvPr>
            <p:cNvCxnSpPr/>
            <p:nvPr/>
          </p:nvCxnSpPr>
          <p:spPr bwMode="auto">
            <a:xfrm flipH="1">
              <a:off x="3581400" y="457200"/>
              <a:ext cx="76200" cy="609600"/>
            </a:xfrm>
            <a:prstGeom prst="straightConnector1">
              <a:avLst/>
            </a:prstGeom>
            <a:solidFill>
              <a:srgbClr val="BBE0E3"/>
            </a:solidFill>
            <a:ln w="9525" cap="flat" cmpd="sng" algn="ctr">
              <a:solidFill>
                <a:srgbClr val="000000"/>
              </a:solidFill>
              <a:prstDash val="solid"/>
              <a:round/>
              <a:headEnd type="none" w="med" len="med"/>
              <a:tailEnd type="triangle"/>
            </a:ln>
            <a:effectLst/>
          </p:spPr>
        </p:cxnSp>
        <p:cxnSp>
          <p:nvCxnSpPr>
            <p:cNvPr id="67" name="Rechte verbindingslijn met pijl 25">
              <a:extLst>
                <a:ext uri="{FF2B5EF4-FFF2-40B4-BE49-F238E27FC236}">
                  <a16:creationId xmlns:a16="http://schemas.microsoft.com/office/drawing/2014/main" id="{E1A87D11-24E3-4B5D-A92D-E0A047CC9CC4}"/>
                </a:ext>
              </a:extLst>
            </p:cNvPr>
            <p:cNvCxnSpPr/>
            <p:nvPr/>
          </p:nvCxnSpPr>
          <p:spPr bwMode="auto">
            <a:xfrm>
              <a:off x="3810000" y="457200"/>
              <a:ext cx="152400" cy="685800"/>
            </a:xfrm>
            <a:prstGeom prst="straightConnector1">
              <a:avLst/>
            </a:prstGeom>
            <a:solidFill>
              <a:srgbClr val="BBE0E3"/>
            </a:solidFill>
            <a:ln w="9525" cap="flat" cmpd="sng" algn="ctr">
              <a:solidFill>
                <a:srgbClr val="000000"/>
              </a:solidFill>
              <a:prstDash val="solid"/>
              <a:round/>
              <a:headEnd type="none" w="med" len="med"/>
              <a:tailEnd type="triangle"/>
            </a:ln>
            <a:effectLst/>
          </p:spPr>
        </p:cxnSp>
        <p:cxnSp>
          <p:nvCxnSpPr>
            <p:cNvPr id="68" name="Rechte verbindingslijn met pijl 33">
              <a:extLst>
                <a:ext uri="{FF2B5EF4-FFF2-40B4-BE49-F238E27FC236}">
                  <a16:creationId xmlns:a16="http://schemas.microsoft.com/office/drawing/2014/main" id="{FC132361-8941-441A-A1F3-C26706217780}"/>
                </a:ext>
              </a:extLst>
            </p:cNvPr>
            <p:cNvCxnSpPr/>
            <p:nvPr/>
          </p:nvCxnSpPr>
          <p:spPr bwMode="auto">
            <a:xfrm>
              <a:off x="3962400" y="457200"/>
              <a:ext cx="304800" cy="685800"/>
            </a:xfrm>
            <a:prstGeom prst="straightConnector1">
              <a:avLst/>
            </a:prstGeom>
            <a:solidFill>
              <a:srgbClr val="BBE0E3"/>
            </a:solidFill>
            <a:ln w="9525" cap="flat" cmpd="sng" algn="ctr">
              <a:solidFill>
                <a:srgbClr val="000000"/>
              </a:solidFill>
              <a:prstDash val="solid"/>
              <a:round/>
              <a:headEnd type="none" w="med" len="med"/>
              <a:tailEnd type="triangle"/>
            </a:ln>
            <a:effectLst/>
          </p:spPr>
        </p:cxnSp>
      </p:grpSp>
      <p:grpSp>
        <p:nvGrpSpPr>
          <p:cNvPr id="69" name="Groeperen 11">
            <a:extLst>
              <a:ext uri="{FF2B5EF4-FFF2-40B4-BE49-F238E27FC236}">
                <a16:creationId xmlns:a16="http://schemas.microsoft.com/office/drawing/2014/main" id="{44E02903-5607-4528-AC76-BBCC3FDC14B1}"/>
              </a:ext>
            </a:extLst>
          </p:cNvPr>
          <p:cNvGrpSpPr/>
          <p:nvPr/>
        </p:nvGrpSpPr>
        <p:grpSpPr>
          <a:xfrm>
            <a:off x="4409630" y="3739248"/>
            <a:ext cx="6735389" cy="2536368"/>
            <a:chOff x="1982722" y="3788232"/>
            <a:chExt cx="6735389" cy="2536368"/>
          </a:xfrm>
        </p:grpSpPr>
        <p:grpSp>
          <p:nvGrpSpPr>
            <p:cNvPr id="70" name="Groeperen 1">
              <a:extLst>
                <a:ext uri="{FF2B5EF4-FFF2-40B4-BE49-F238E27FC236}">
                  <a16:creationId xmlns:a16="http://schemas.microsoft.com/office/drawing/2014/main" id="{AAC3270A-3180-4034-91C4-9B538B20C6C2}"/>
                </a:ext>
              </a:extLst>
            </p:cNvPr>
            <p:cNvGrpSpPr>
              <a:grpSpLocks/>
            </p:cNvGrpSpPr>
            <p:nvPr/>
          </p:nvGrpSpPr>
          <p:grpSpPr bwMode="auto">
            <a:xfrm>
              <a:off x="1982722" y="3788232"/>
              <a:ext cx="6735389" cy="2536368"/>
              <a:chOff x="1960881" y="3537531"/>
              <a:chExt cx="6735673" cy="2536072"/>
            </a:xfrm>
          </p:grpSpPr>
          <p:grpSp>
            <p:nvGrpSpPr>
              <p:cNvPr id="74" name="Groeperen 23">
                <a:extLst>
                  <a:ext uri="{FF2B5EF4-FFF2-40B4-BE49-F238E27FC236}">
                    <a16:creationId xmlns:a16="http://schemas.microsoft.com/office/drawing/2014/main" id="{CE840399-FC2B-4EAC-936E-5D663FC743C1}"/>
                  </a:ext>
                </a:extLst>
              </p:cNvPr>
              <p:cNvGrpSpPr>
                <a:grpSpLocks/>
              </p:cNvGrpSpPr>
              <p:nvPr/>
            </p:nvGrpSpPr>
            <p:grpSpPr bwMode="auto">
              <a:xfrm rot="442324">
                <a:off x="1960881" y="3666296"/>
                <a:ext cx="6735673" cy="2407307"/>
                <a:chOff x="1377779" y="2763334"/>
                <a:chExt cx="6735684" cy="2406538"/>
              </a:xfrm>
            </p:grpSpPr>
            <p:sp>
              <p:nvSpPr>
                <p:cNvPr id="77" name="Parallellogram 4">
                  <a:extLst>
                    <a:ext uri="{FF2B5EF4-FFF2-40B4-BE49-F238E27FC236}">
                      <a16:creationId xmlns:a16="http://schemas.microsoft.com/office/drawing/2014/main" id="{AC315F4D-A169-4F85-9543-22EFEE47B92A}"/>
                    </a:ext>
                  </a:extLst>
                </p:cNvPr>
                <p:cNvSpPr/>
                <p:nvPr/>
              </p:nvSpPr>
              <p:spPr bwMode="auto">
                <a:xfrm>
                  <a:off x="2031255" y="4038193"/>
                  <a:ext cx="2884210" cy="478215"/>
                </a:xfrm>
                <a:prstGeom prst="parallelogram">
                  <a:avLst>
                    <a:gd name="adj" fmla="val 105358"/>
                  </a:avLst>
                </a:prstGeom>
                <a:solidFill>
                  <a:srgbClr val="BBE0E3">
                    <a:lumMod val="50000"/>
                  </a:srgbClr>
                </a:soli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mn-cs"/>
                  </a:endParaRPr>
                </a:p>
              </p:txBody>
            </p:sp>
            <p:sp>
              <p:nvSpPr>
                <p:cNvPr id="78" name="Parallellogram 5">
                  <a:extLst>
                    <a:ext uri="{FF2B5EF4-FFF2-40B4-BE49-F238E27FC236}">
                      <a16:creationId xmlns:a16="http://schemas.microsoft.com/office/drawing/2014/main" id="{E591357C-DD4F-4EB6-9ED0-B7B5118B04D1}"/>
                    </a:ext>
                  </a:extLst>
                </p:cNvPr>
                <p:cNvSpPr/>
                <p:nvPr/>
              </p:nvSpPr>
              <p:spPr bwMode="auto">
                <a:xfrm>
                  <a:off x="1377779" y="3569409"/>
                  <a:ext cx="1662459" cy="945170"/>
                </a:xfrm>
                <a:prstGeom prst="parallelogram">
                  <a:avLst>
                    <a:gd name="adj" fmla="val 103771"/>
                  </a:avLst>
                </a:prstGeom>
                <a:solidFill>
                  <a:srgbClr val="2D2D8A">
                    <a:lumMod val="60000"/>
                    <a:lumOff val="40000"/>
                  </a:srgbClr>
                </a:soli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mn-cs"/>
                  </a:endParaRPr>
                </a:p>
              </p:txBody>
            </p:sp>
            <p:sp>
              <p:nvSpPr>
                <p:cNvPr id="79" name="Parallellogram 6">
                  <a:extLst>
                    <a:ext uri="{FF2B5EF4-FFF2-40B4-BE49-F238E27FC236}">
                      <a16:creationId xmlns:a16="http://schemas.microsoft.com/office/drawing/2014/main" id="{30FB3D24-B8EF-468B-ABE4-DB1603D948DF}"/>
                    </a:ext>
                  </a:extLst>
                </p:cNvPr>
                <p:cNvSpPr>
                  <a:spLocks noChangeArrowheads="1"/>
                </p:cNvSpPr>
                <p:nvPr/>
              </p:nvSpPr>
              <p:spPr bwMode="auto">
                <a:xfrm>
                  <a:off x="2533092" y="3588863"/>
                  <a:ext cx="1295400" cy="457200"/>
                </a:xfrm>
                <a:prstGeom prst="parallelogram">
                  <a:avLst>
                    <a:gd name="adj" fmla="val 105358"/>
                  </a:avLst>
                </a:prstGeom>
                <a:solidFill>
                  <a:srgbClr val="B70101"/>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80" name="Parallellogram 7">
                  <a:extLst>
                    <a:ext uri="{FF2B5EF4-FFF2-40B4-BE49-F238E27FC236}">
                      <a16:creationId xmlns:a16="http://schemas.microsoft.com/office/drawing/2014/main" id="{A957E502-58AB-4EA1-8662-F5C31C1B8230}"/>
                    </a:ext>
                  </a:extLst>
                </p:cNvPr>
                <p:cNvSpPr>
                  <a:spLocks noChangeArrowheads="1"/>
                </p:cNvSpPr>
                <p:nvPr/>
              </p:nvSpPr>
              <p:spPr bwMode="auto">
                <a:xfrm>
                  <a:off x="4146860" y="3590010"/>
                  <a:ext cx="1219200" cy="457200"/>
                </a:xfrm>
                <a:prstGeom prst="parallelogram">
                  <a:avLst>
                    <a:gd name="adj" fmla="val 105358"/>
                  </a:avLst>
                </a:prstGeom>
                <a:solidFill>
                  <a:srgbClr val="333399">
                    <a:lumMod val="75000"/>
                  </a:srgbClr>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81" name="Parallellogram 10">
                  <a:extLst>
                    <a:ext uri="{FF2B5EF4-FFF2-40B4-BE49-F238E27FC236}">
                      <a16:creationId xmlns:a16="http://schemas.microsoft.com/office/drawing/2014/main" id="{287A59FB-1513-4548-83FF-7026914953B7}"/>
                    </a:ext>
                  </a:extLst>
                </p:cNvPr>
                <p:cNvSpPr>
                  <a:spLocks noChangeArrowheads="1"/>
                </p:cNvSpPr>
                <p:nvPr/>
              </p:nvSpPr>
              <p:spPr bwMode="auto">
                <a:xfrm>
                  <a:off x="4863482" y="3190130"/>
                  <a:ext cx="1219200" cy="457200"/>
                </a:xfrm>
                <a:prstGeom prst="parallelogram">
                  <a:avLst>
                    <a:gd name="adj" fmla="val 105358"/>
                  </a:avLst>
                </a:prstGeom>
                <a:solidFill>
                  <a:srgbClr val="C1B843"/>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82" name="Parallellogram 3">
                  <a:extLst>
                    <a:ext uri="{FF2B5EF4-FFF2-40B4-BE49-F238E27FC236}">
                      <a16:creationId xmlns:a16="http://schemas.microsoft.com/office/drawing/2014/main" id="{48A79680-EE32-4E93-B254-1FB0AD46401C}"/>
                    </a:ext>
                  </a:extLst>
                </p:cNvPr>
                <p:cNvSpPr>
                  <a:spLocks noChangeArrowheads="1"/>
                </p:cNvSpPr>
                <p:nvPr/>
              </p:nvSpPr>
              <p:spPr bwMode="auto">
                <a:xfrm>
                  <a:off x="4354475" y="3653262"/>
                  <a:ext cx="1928440" cy="497062"/>
                </a:xfrm>
                <a:prstGeom prst="parallelogram">
                  <a:avLst>
                    <a:gd name="adj" fmla="val 105354"/>
                  </a:avLst>
                </a:prstGeom>
                <a:solidFill>
                  <a:srgbClr val="3C773F"/>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83" name="Parallellogram 8">
                  <a:extLst>
                    <a:ext uri="{FF2B5EF4-FFF2-40B4-BE49-F238E27FC236}">
                      <a16:creationId xmlns:a16="http://schemas.microsoft.com/office/drawing/2014/main" id="{A67BE910-82CC-4032-B99D-5211AF0B53C0}"/>
                    </a:ext>
                  </a:extLst>
                </p:cNvPr>
                <p:cNvSpPr>
                  <a:spLocks noChangeArrowheads="1"/>
                </p:cNvSpPr>
                <p:nvPr/>
              </p:nvSpPr>
              <p:spPr bwMode="auto">
                <a:xfrm>
                  <a:off x="6204324" y="2818877"/>
                  <a:ext cx="1219200" cy="457200"/>
                </a:xfrm>
                <a:prstGeom prst="parallelogram">
                  <a:avLst>
                    <a:gd name="adj" fmla="val 105358"/>
                  </a:avLst>
                </a:prstGeom>
                <a:solidFill>
                  <a:srgbClr val="AC0F74"/>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84" name="Parallellogram 9">
                  <a:extLst>
                    <a:ext uri="{FF2B5EF4-FFF2-40B4-BE49-F238E27FC236}">
                      <a16:creationId xmlns:a16="http://schemas.microsoft.com/office/drawing/2014/main" id="{DFD29174-9759-4681-8A8C-4C1A112B5B4F}"/>
                    </a:ext>
                  </a:extLst>
                </p:cNvPr>
                <p:cNvSpPr>
                  <a:spLocks noChangeArrowheads="1"/>
                </p:cNvSpPr>
                <p:nvPr/>
              </p:nvSpPr>
              <p:spPr bwMode="auto">
                <a:xfrm>
                  <a:off x="6894263" y="2806457"/>
                  <a:ext cx="1219200" cy="457200"/>
                </a:xfrm>
                <a:prstGeom prst="parallelogram">
                  <a:avLst>
                    <a:gd name="adj" fmla="val 105358"/>
                  </a:avLst>
                </a:prstGeom>
                <a:solidFill>
                  <a:srgbClr val="B17C3D"/>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cxnSp>
              <p:nvCxnSpPr>
                <p:cNvPr id="85" name="Rechte verbindingslijn 12">
                  <a:extLst>
                    <a:ext uri="{FF2B5EF4-FFF2-40B4-BE49-F238E27FC236}">
                      <a16:creationId xmlns:a16="http://schemas.microsoft.com/office/drawing/2014/main" id="{1F73D0D6-FA58-4411-917C-07C180B0B9BD}"/>
                    </a:ext>
                  </a:extLst>
                </p:cNvPr>
                <p:cNvCxnSpPr>
                  <a:cxnSpLocks noChangeShapeType="1"/>
                </p:cNvCxnSpPr>
                <p:nvPr/>
              </p:nvCxnSpPr>
              <p:spPr bwMode="auto">
                <a:xfrm rot="21157676" flipH="1">
                  <a:off x="4389820" y="4129669"/>
                  <a:ext cx="9492" cy="36769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sp>
              <p:nvSpPr>
                <p:cNvPr id="86" name="Tekstvak 13">
                  <a:extLst>
                    <a:ext uri="{FF2B5EF4-FFF2-40B4-BE49-F238E27FC236}">
                      <a16:creationId xmlns:a16="http://schemas.microsoft.com/office/drawing/2014/main" id="{D02C1732-2C46-4FBB-920A-F872A98A73AC}"/>
                    </a:ext>
                  </a:extLst>
                </p:cNvPr>
                <p:cNvSpPr txBox="1">
                  <a:spLocks noChangeArrowheads="1"/>
                </p:cNvSpPr>
                <p:nvPr/>
              </p:nvSpPr>
              <p:spPr bwMode="auto">
                <a:xfrm>
                  <a:off x="2490692" y="4800658"/>
                  <a:ext cx="4123251" cy="369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Geneva" charset="0"/>
                    </a:rPr>
                    <a:t>Example Cross-section for an Initiative </a:t>
                  </a:r>
                </a:p>
              </p:txBody>
            </p:sp>
            <p:sp>
              <p:nvSpPr>
                <p:cNvPr id="87" name="Tekstvak 14">
                  <a:extLst>
                    <a:ext uri="{FF2B5EF4-FFF2-40B4-BE49-F238E27FC236}">
                      <a16:creationId xmlns:a16="http://schemas.microsoft.com/office/drawing/2014/main" id="{6E5C4FD6-C59D-40FB-B0C7-FE4C53F51BBC}"/>
                    </a:ext>
                  </a:extLst>
                </p:cNvPr>
                <p:cNvSpPr txBox="1"/>
                <p:nvPr/>
              </p:nvSpPr>
              <p:spPr>
                <a:xfrm rot="18882514">
                  <a:off x="1547652" y="3919338"/>
                  <a:ext cx="1163129" cy="307988"/>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Governance</a:t>
                  </a:r>
                </a:p>
              </p:txBody>
            </p:sp>
            <p:sp>
              <p:nvSpPr>
                <p:cNvPr id="88" name="Tekstvak 15">
                  <a:extLst>
                    <a:ext uri="{FF2B5EF4-FFF2-40B4-BE49-F238E27FC236}">
                      <a16:creationId xmlns:a16="http://schemas.microsoft.com/office/drawing/2014/main" id="{C3F2145C-F2F3-409F-9EE3-884A9B35103D}"/>
                    </a:ext>
                  </a:extLst>
                </p:cNvPr>
                <p:cNvSpPr txBox="1"/>
                <p:nvPr/>
              </p:nvSpPr>
              <p:spPr>
                <a:xfrm>
                  <a:off x="2949974" y="4161348"/>
                  <a:ext cx="833242" cy="307643"/>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Process</a:t>
                  </a:r>
                </a:p>
              </p:txBody>
            </p:sp>
            <p:sp>
              <p:nvSpPr>
                <p:cNvPr id="89" name="Tekstvak 16">
                  <a:extLst>
                    <a:ext uri="{FF2B5EF4-FFF2-40B4-BE49-F238E27FC236}">
                      <a16:creationId xmlns:a16="http://schemas.microsoft.com/office/drawing/2014/main" id="{2409F869-D7C0-4659-AF3C-76F77ED03D41}"/>
                    </a:ext>
                  </a:extLst>
                </p:cNvPr>
                <p:cNvSpPr txBox="1"/>
                <p:nvPr/>
              </p:nvSpPr>
              <p:spPr>
                <a:xfrm>
                  <a:off x="4895327" y="3756173"/>
                  <a:ext cx="813341" cy="307643"/>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Analytic</a:t>
                  </a:r>
                </a:p>
              </p:txBody>
            </p:sp>
            <p:sp>
              <p:nvSpPr>
                <p:cNvPr id="90" name="Tekstvak 17">
                  <a:extLst>
                    <a:ext uri="{FF2B5EF4-FFF2-40B4-BE49-F238E27FC236}">
                      <a16:creationId xmlns:a16="http://schemas.microsoft.com/office/drawing/2014/main" id="{BBB136B1-014F-44FF-839D-CFDE3E5180A9}"/>
                    </a:ext>
                  </a:extLst>
                </p:cNvPr>
                <p:cNvSpPr txBox="1"/>
                <p:nvPr/>
              </p:nvSpPr>
              <p:spPr>
                <a:xfrm>
                  <a:off x="2882236" y="3574186"/>
                  <a:ext cx="803310" cy="523646"/>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Domain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A</a:t>
                  </a:r>
                </a:p>
              </p:txBody>
            </p:sp>
            <p:sp>
              <p:nvSpPr>
                <p:cNvPr id="91" name="Tekstvak 18">
                  <a:extLst>
                    <a:ext uri="{FF2B5EF4-FFF2-40B4-BE49-F238E27FC236}">
                      <a16:creationId xmlns:a16="http://schemas.microsoft.com/office/drawing/2014/main" id="{689D0609-2B04-4CA5-87DA-137739CD607D}"/>
                    </a:ext>
                  </a:extLst>
                </p:cNvPr>
                <p:cNvSpPr txBox="1">
                  <a:spLocks noChangeArrowheads="1"/>
                </p:cNvSpPr>
                <p:nvPr/>
              </p:nvSpPr>
              <p:spPr bwMode="auto">
                <a:xfrm>
                  <a:off x="4364326" y="3638689"/>
                  <a:ext cx="4692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85000"/>
                        </a:srgbClr>
                      </a:solidFill>
                      <a:effectLst/>
                      <a:uLnTx/>
                      <a:uFillTx/>
                      <a:latin typeface="Arial" charset="0"/>
                      <a:ea typeface="ＭＳ Ｐゴシック" charset="0"/>
                      <a:cs typeface="Geneva" charset="0"/>
                    </a:rPr>
                    <a:t> C</a:t>
                  </a:r>
                </a:p>
              </p:txBody>
            </p:sp>
            <p:sp>
              <p:nvSpPr>
                <p:cNvPr id="92" name="Tekstvak 19">
                  <a:extLst>
                    <a:ext uri="{FF2B5EF4-FFF2-40B4-BE49-F238E27FC236}">
                      <a16:creationId xmlns:a16="http://schemas.microsoft.com/office/drawing/2014/main" id="{1AC59FE9-3523-4662-8F30-E7D96B64899D}"/>
                    </a:ext>
                  </a:extLst>
                </p:cNvPr>
                <p:cNvSpPr txBox="1">
                  <a:spLocks noChangeArrowheads="1"/>
                </p:cNvSpPr>
                <p:nvPr/>
              </p:nvSpPr>
              <p:spPr bwMode="auto">
                <a:xfrm>
                  <a:off x="5155006" y="3172512"/>
                  <a:ext cx="803347" cy="522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Geneva" charset="0"/>
                    </a:rPr>
                    <a:t>Domain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Geneva" charset="0"/>
                    </a:rPr>
                    <a:t>D</a:t>
                  </a:r>
                </a:p>
              </p:txBody>
            </p:sp>
            <p:sp>
              <p:nvSpPr>
                <p:cNvPr id="93" name="Tekstvak 20">
                  <a:extLst>
                    <a:ext uri="{FF2B5EF4-FFF2-40B4-BE49-F238E27FC236}">
                      <a16:creationId xmlns:a16="http://schemas.microsoft.com/office/drawing/2014/main" id="{9B237B1D-C952-43F5-B464-BF728F846DB9}"/>
                    </a:ext>
                  </a:extLst>
                </p:cNvPr>
                <p:cNvSpPr txBox="1"/>
                <p:nvPr/>
              </p:nvSpPr>
              <p:spPr>
                <a:xfrm>
                  <a:off x="6462221" y="2785527"/>
                  <a:ext cx="803310" cy="523646"/>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Domain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F</a:t>
                  </a:r>
                </a:p>
              </p:txBody>
            </p:sp>
            <p:sp>
              <p:nvSpPr>
                <p:cNvPr id="94" name="Tekstvak 21">
                  <a:extLst>
                    <a:ext uri="{FF2B5EF4-FFF2-40B4-BE49-F238E27FC236}">
                      <a16:creationId xmlns:a16="http://schemas.microsoft.com/office/drawing/2014/main" id="{09E60F2F-4974-4951-9567-1474A612EAE2}"/>
                    </a:ext>
                  </a:extLst>
                </p:cNvPr>
                <p:cNvSpPr txBox="1"/>
                <p:nvPr/>
              </p:nvSpPr>
              <p:spPr>
                <a:xfrm>
                  <a:off x="7227733" y="2763334"/>
                  <a:ext cx="803310" cy="523646"/>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Domain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G</a:t>
                  </a:r>
                </a:p>
              </p:txBody>
            </p:sp>
          </p:grpSp>
          <p:sp>
            <p:nvSpPr>
              <p:cNvPr id="75" name="Cilinder 22">
                <a:extLst>
                  <a:ext uri="{FF2B5EF4-FFF2-40B4-BE49-F238E27FC236}">
                    <a16:creationId xmlns:a16="http://schemas.microsoft.com/office/drawing/2014/main" id="{22ADD84A-5AF2-4799-A815-AAD309C8F106}"/>
                  </a:ext>
                </a:extLst>
              </p:cNvPr>
              <p:cNvSpPr/>
              <p:nvPr/>
            </p:nvSpPr>
            <p:spPr bwMode="auto">
              <a:xfrm>
                <a:off x="4931284" y="3537531"/>
                <a:ext cx="685829" cy="533338"/>
              </a:xfrm>
              <a:prstGeom prst="can">
                <a:avLst/>
              </a:prstGeom>
              <a:solidFill>
                <a:srgbClr val="D3CA44"/>
              </a:solidFill>
              <a:ln w="9525" cap="flat" cmpd="sng" algn="ctr">
                <a:solidFill>
                  <a:srgbClr val="0000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a:ea typeface="ＭＳ Ｐゴシック" charset="0"/>
                    <a:cs typeface="+mn-cs"/>
                  </a:rPr>
                  <a:t>Chapter WG</a:t>
                </a:r>
              </a:p>
            </p:txBody>
          </p:sp>
          <p:cxnSp>
            <p:nvCxnSpPr>
              <p:cNvPr id="76" name="Rechte verbindingslijn 2">
                <a:extLst>
                  <a:ext uri="{FF2B5EF4-FFF2-40B4-BE49-F238E27FC236}">
                    <a16:creationId xmlns:a16="http://schemas.microsoft.com/office/drawing/2014/main" id="{D123E731-B817-49B1-8976-C2D2604661A7}"/>
                  </a:ext>
                </a:extLst>
              </p:cNvPr>
              <p:cNvCxnSpPr>
                <a:cxnSpLocks noChangeShapeType="1"/>
                <a:stCxn id="75" idx="3"/>
              </p:cNvCxnSpPr>
              <p:nvPr/>
            </p:nvCxnSpPr>
            <p:spPr bwMode="auto">
              <a:xfrm flipH="1">
                <a:off x="4321659" y="4070869"/>
                <a:ext cx="952540" cy="30476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sp>
          <p:nvSpPr>
            <p:cNvPr id="71" name="Parallellogram 3">
              <a:extLst>
                <a:ext uri="{FF2B5EF4-FFF2-40B4-BE49-F238E27FC236}">
                  <a16:creationId xmlns:a16="http://schemas.microsoft.com/office/drawing/2014/main" id="{61513034-A475-46E1-AE56-A3E77F33AA30}"/>
                </a:ext>
              </a:extLst>
            </p:cNvPr>
            <p:cNvSpPr>
              <a:spLocks noChangeArrowheads="1"/>
            </p:cNvSpPr>
            <p:nvPr/>
          </p:nvSpPr>
          <p:spPr bwMode="auto">
            <a:xfrm rot="442324">
              <a:off x="6348533" y="4671893"/>
              <a:ext cx="1928355" cy="497279"/>
            </a:xfrm>
            <a:prstGeom prst="parallelogram">
              <a:avLst>
                <a:gd name="adj" fmla="val 105354"/>
              </a:avLst>
            </a:prstGeom>
            <a:solidFill>
              <a:srgbClr val="315FA0"/>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charset="0"/>
                <a:cs typeface="Geneva" charset="0"/>
              </a:endParaRPr>
            </a:p>
          </p:txBody>
        </p:sp>
        <p:sp>
          <p:nvSpPr>
            <p:cNvPr id="72" name="Tekstvak 51">
              <a:extLst>
                <a:ext uri="{FF2B5EF4-FFF2-40B4-BE49-F238E27FC236}">
                  <a16:creationId xmlns:a16="http://schemas.microsoft.com/office/drawing/2014/main" id="{EB31E40A-A6BE-4222-B3CE-72073BBB54FD}"/>
                </a:ext>
              </a:extLst>
            </p:cNvPr>
            <p:cNvSpPr txBox="1"/>
            <p:nvPr/>
          </p:nvSpPr>
          <p:spPr bwMode="auto">
            <a:xfrm rot="442324">
              <a:off x="6642843" y="4723001"/>
              <a:ext cx="1525052" cy="307777"/>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85000"/>
                    </a:srgbClr>
                  </a:solidFill>
                  <a:effectLst/>
                  <a:uLnTx/>
                  <a:uFillTx/>
                  <a:latin typeface="Arial"/>
                  <a:ea typeface="ＭＳ Ｐゴシック" charset="0"/>
                  <a:cs typeface="+mn-cs"/>
                </a:rPr>
                <a:t>Transformational</a:t>
              </a:r>
            </a:p>
          </p:txBody>
        </p:sp>
        <p:cxnSp>
          <p:nvCxnSpPr>
            <p:cNvPr id="73" name="Rechte verbindingslijn 12">
              <a:extLst>
                <a:ext uri="{FF2B5EF4-FFF2-40B4-BE49-F238E27FC236}">
                  <a16:creationId xmlns:a16="http://schemas.microsoft.com/office/drawing/2014/main" id="{DF26C45E-D0A6-468F-9A8E-2232530F924C}"/>
                </a:ext>
              </a:extLst>
            </p:cNvPr>
            <p:cNvCxnSpPr>
              <a:cxnSpLocks noChangeShapeType="1"/>
            </p:cNvCxnSpPr>
            <p:nvPr/>
          </p:nvCxnSpPr>
          <p:spPr bwMode="auto">
            <a:xfrm>
              <a:off x="6324600" y="5007432"/>
              <a:ext cx="0" cy="4440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cxnSp>
        <p:nvCxnSpPr>
          <p:cNvPr id="95" name="Rechte verbindingslijn 26">
            <a:extLst>
              <a:ext uri="{FF2B5EF4-FFF2-40B4-BE49-F238E27FC236}">
                <a16:creationId xmlns:a16="http://schemas.microsoft.com/office/drawing/2014/main" id="{3CC1A64D-3495-4055-A382-C0AC82177B3A}"/>
              </a:ext>
            </a:extLst>
          </p:cNvPr>
          <p:cNvCxnSpPr/>
          <p:nvPr/>
        </p:nvCxnSpPr>
        <p:spPr bwMode="auto">
          <a:xfrm>
            <a:off x="990600" y="3200400"/>
            <a:ext cx="1676400" cy="228600"/>
          </a:xfrm>
          <a:prstGeom prst="line">
            <a:avLst/>
          </a:prstGeom>
          <a:solidFill>
            <a:srgbClr val="BBE0E3"/>
          </a:solidFill>
          <a:ln w="25400" cap="flat" cmpd="sng" algn="ctr">
            <a:solidFill>
              <a:srgbClr val="FF0000"/>
            </a:solidFill>
            <a:prstDash val="dashDot"/>
            <a:round/>
            <a:headEnd type="none" w="med" len="med"/>
            <a:tailEnd type="none" w="med" len="med"/>
          </a:ln>
          <a:effectLst/>
        </p:spPr>
      </p:cxnSp>
      <p:cxnSp>
        <p:nvCxnSpPr>
          <p:cNvPr id="96" name="Rechte verbindingslijn 32">
            <a:extLst>
              <a:ext uri="{FF2B5EF4-FFF2-40B4-BE49-F238E27FC236}">
                <a16:creationId xmlns:a16="http://schemas.microsoft.com/office/drawing/2014/main" id="{98F3BEBF-5A8D-4BD4-A85B-D6356EF92E21}"/>
              </a:ext>
            </a:extLst>
          </p:cNvPr>
          <p:cNvCxnSpPr/>
          <p:nvPr/>
        </p:nvCxnSpPr>
        <p:spPr bwMode="auto">
          <a:xfrm flipV="1">
            <a:off x="2667000" y="3124200"/>
            <a:ext cx="0" cy="304800"/>
          </a:xfrm>
          <a:prstGeom prst="line">
            <a:avLst/>
          </a:prstGeom>
          <a:solidFill>
            <a:srgbClr val="BBE0E3"/>
          </a:solidFill>
          <a:ln w="25400" cap="flat" cmpd="sng" algn="ctr">
            <a:solidFill>
              <a:srgbClr val="FF0000"/>
            </a:solidFill>
            <a:prstDash val="dashDot"/>
            <a:round/>
            <a:headEnd type="none" w="med" len="med"/>
            <a:tailEnd type="none" w="med" len="med"/>
          </a:ln>
          <a:effectLst/>
        </p:spPr>
      </p:cxnSp>
      <p:cxnSp>
        <p:nvCxnSpPr>
          <p:cNvPr id="97" name="Rechte verbindingslijn 35">
            <a:extLst>
              <a:ext uri="{FF2B5EF4-FFF2-40B4-BE49-F238E27FC236}">
                <a16:creationId xmlns:a16="http://schemas.microsoft.com/office/drawing/2014/main" id="{0D3E6766-51AF-4EA5-81BD-57F6EAC45C26}"/>
              </a:ext>
            </a:extLst>
          </p:cNvPr>
          <p:cNvCxnSpPr/>
          <p:nvPr/>
        </p:nvCxnSpPr>
        <p:spPr bwMode="auto">
          <a:xfrm>
            <a:off x="2667000" y="3124200"/>
            <a:ext cx="762000" cy="76200"/>
          </a:xfrm>
          <a:prstGeom prst="line">
            <a:avLst/>
          </a:prstGeom>
          <a:solidFill>
            <a:srgbClr val="BBE0E3"/>
          </a:solidFill>
          <a:ln w="25400" cap="flat" cmpd="sng" algn="ctr">
            <a:solidFill>
              <a:srgbClr val="FF0000"/>
            </a:solidFill>
            <a:prstDash val="dashDot"/>
            <a:round/>
            <a:headEnd type="none" w="med" len="med"/>
            <a:tailEnd type="none" w="med" len="med"/>
          </a:ln>
          <a:effectLst/>
        </p:spPr>
      </p:cxnSp>
      <p:cxnSp>
        <p:nvCxnSpPr>
          <p:cNvPr id="98" name="Rechte verbindingslijn 37">
            <a:extLst>
              <a:ext uri="{FF2B5EF4-FFF2-40B4-BE49-F238E27FC236}">
                <a16:creationId xmlns:a16="http://schemas.microsoft.com/office/drawing/2014/main" id="{766C0E8E-7DE0-40CC-9426-9568E027047B}"/>
              </a:ext>
            </a:extLst>
          </p:cNvPr>
          <p:cNvCxnSpPr/>
          <p:nvPr/>
        </p:nvCxnSpPr>
        <p:spPr bwMode="auto">
          <a:xfrm flipV="1">
            <a:off x="3429000" y="2514600"/>
            <a:ext cx="0" cy="685800"/>
          </a:xfrm>
          <a:prstGeom prst="line">
            <a:avLst/>
          </a:prstGeom>
          <a:solidFill>
            <a:srgbClr val="BBE0E3"/>
          </a:solidFill>
          <a:ln w="25400" cap="flat" cmpd="sng" algn="ctr">
            <a:solidFill>
              <a:srgbClr val="FF0000"/>
            </a:solidFill>
            <a:prstDash val="dashDot"/>
            <a:round/>
            <a:headEnd type="none" w="med" len="med"/>
            <a:tailEnd type="none" w="med" len="med"/>
          </a:ln>
          <a:effectLst/>
        </p:spPr>
      </p:cxnSp>
      <p:cxnSp>
        <p:nvCxnSpPr>
          <p:cNvPr id="99" name="Rechte verbindingslijn 39">
            <a:extLst>
              <a:ext uri="{FF2B5EF4-FFF2-40B4-BE49-F238E27FC236}">
                <a16:creationId xmlns:a16="http://schemas.microsoft.com/office/drawing/2014/main" id="{9DA8B21C-CD1A-4C7A-BA1E-D87EBD9CE915}"/>
              </a:ext>
            </a:extLst>
          </p:cNvPr>
          <p:cNvCxnSpPr/>
          <p:nvPr/>
        </p:nvCxnSpPr>
        <p:spPr bwMode="auto">
          <a:xfrm>
            <a:off x="3429000" y="2514600"/>
            <a:ext cx="838200" cy="76200"/>
          </a:xfrm>
          <a:prstGeom prst="line">
            <a:avLst/>
          </a:prstGeom>
          <a:solidFill>
            <a:srgbClr val="BBE0E3"/>
          </a:solidFill>
          <a:ln w="25400" cap="flat" cmpd="sng" algn="ctr">
            <a:solidFill>
              <a:srgbClr val="FF0000"/>
            </a:solidFill>
            <a:prstDash val="dashDot"/>
            <a:round/>
            <a:headEnd type="none" w="med" len="med"/>
            <a:tailEnd type="none" w="med" len="med"/>
          </a:ln>
          <a:effectLst/>
        </p:spPr>
      </p:cxnSp>
      <p:cxnSp>
        <p:nvCxnSpPr>
          <p:cNvPr id="100" name="Rechte verbindingslijn 41">
            <a:extLst>
              <a:ext uri="{FF2B5EF4-FFF2-40B4-BE49-F238E27FC236}">
                <a16:creationId xmlns:a16="http://schemas.microsoft.com/office/drawing/2014/main" id="{70B85CDB-B736-4217-857D-57C13CB63CC5}"/>
              </a:ext>
            </a:extLst>
          </p:cNvPr>
          <p:cNvCxnSpPr/>
          <p:nvPr/>
        </p:nvCxnSpPr>
        <p:spPr bwMode="auto">
          <a:xfrm flipV="1">
            <a:off x="4267200" y="2209800"/>
            <a:ext cx="304800" cy="381000"/>
          </a:xfrm>
          <a:prstGeom prst="line">
            <a:avLst/>
          </a:prstGeom>
          <a:solidFill>
            <a:srgbClr val="BBE0E3"/>
          </a:solidFill>
          <a:ln w="25400" cap="flat" cmpd="sng" algn="ctr">
            <a:solidFill>
              <a:srgbClr val="FF0000"/>
            </a:solidFill>
            <a:prstDash val="dashDot"/>
            <a:round/>
            <a:headEnd type="none" w="med" len="med"/>
            <a:tailEnd type="none" w="med" len="med"/>
          </a:ln>
          <a:effectLst/>
        </p:spPr>
      </p:cxnSp>
    </p:spTree>
    <p:extLst>
      <p:ext uri="{BB962C8B-B14F-4D97-AF65-F5344CB8AC3E}">
        <p14:creationId xmlns:p14="http://schemas.microsoft.com/office/powerpoint/2010/main" val="85439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83FF318-C35E-4044-9460-60896BCF0B75}"/>
              </a:ext>
            </a:extLst>
          </p:cNvPr>
          <p:cNvPicPr>
            <a:picLocks noGrp="1" noChangeAspect="1"/>
          </p:cNvPicPr>
          <p:nvPr>
            <p:ph idx="1"/>
          </p:nvPr>
        </p:nvPicPr>
        <p:blipFill>
          <a:blip r:embed="rId2"/>
          <a:stretch>
            <a:fillRect/>
          </a:stretch>
        </p:blipFill>
        <p:spPr>
          <a:xfrm>
            <a:off x="1886499" y="198744"/>
            <a:ext cx="8278793" cy="5927420"/>
          </a:xfrm>
          <a:prstGeom prst="rect">
            <a:avLst/>
          </a:prstGeom>
        </p:spPr>
      </p:pic>
      <p:sp>
        <p:nvSpPr>
          <p:cNvPr id="5" name="Footer Placeholder 4">
            <a:extLst>
              <a:ext uri="{FF2B5EF4-FFF2-40B4-BE49-F238E27FC236}">
                <a16:creationId xmlns:a16="http://schemas.microsoft.com/office/drawing/2014/main" id="{24D02174-991C-4F3E-BB85-530FE98E4CA0}"/>
              </a:ext>
            </a:extLst>
          </p:cNvPr>
          <p:cNvSpPr>
            <a:spLocks noGrp="1"/>
          </p:cNvSpPr>
          <p:nvPr>
            <p:ph type="ftr" sz="quarter" idx="11"/>
          </p:nvPr>
        </p:nvSpPr>
        <p:spPr/>
        <p:txBody>
          <a:bodyPr/>
          <a:lstStyle/>
          <a:p>
            <a:pPr marL="0" marR="0" lvl="0" indent="0" algn="ctr" defTabSz="6097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14042">
                    <a:tint val="75000"/>
                  </a:srgbClr>
                </a:solidFill>
                <a:effectLst/>
                <a:uLnTx/>
                <a:uFillTx/>
                <a:latin typeface="Arial"/>
                <a:ea typeface="+mn-ea"/>
                <a:cs typeface="+mn-cs"/>
              </a:rPr>
              <a:t>www.incose.org</a:t>
            </a:r>
            <a:endParaRPr kumimoji="0" lang="en-US" sz="1600" b="0" i="0" u="none" strike="noStrike" kern="1200" cap="none" spc="0" normalizeH="0" baseline="0" noProof="0" dirty="0">
              <a:ln>
                <a:noFill/>
              </a:ln>
              <a:solidFill>
                <a:srgbClr val="414042">
                  <a:tint val="75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F2D312D7-BE81-465E-86D1-94201F909FEF}"/>
              </a:ext>
            </a:extLst>
          </p:cNvPr>
          <p:cNvSpPr>
            <a:spLocks noGrp="1"/>
          </p:cNvSpPr>
          <p:nvPr>
            <p:ph type="sldNum" sz="quarter" idx="12"/>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924B41C4-1474-8D42-B330-D2828683839D}" type="slidenum">
              <a:rPr kumimoji="0" lang="en-US" sz="1600" b="0" i="0" u="none" strike="noStrike" kern="1200" cap="none" spc="0" normalizeH="0" baseline="0" noProof="0" smtClean="0">
                <a:ln>
                  <a:noFill/>
                </a:ln>
                <a:solidFill>
                  <a:srgbClr val="414042">
                    <a:tint val="75000"/>
                  </a:srgbClr>
                </a:solidFill>
                <a:effectLst/>
                <a:uLnTx/>
                <a:uFillTx/>
                <a:latin typeface="Arial"/>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srgbClr val="414042">
                  <a:tint val="75000"/>
                </a:srgbClr>
              </a:solidFill>
              <a:effectLst/>
              <a:uLnTx/>
              <a:uFillTx/>
              <a:latin typeface="Arial"/>
              <a:ea typeface="+mn-ea"/>
              <a:cs typeface="+mn-cs"/>
            </a:endParaRPr>
          </a:p>
        </p:txBody>
      </p:sp>
      <p:sp>
        <p:nvSpPr>
          <p:cNvPr id="10" name="Rectangle 9">
            <a:extLst>
              <a:ext uri="{FF2B5EF4-FFF2-40B4-BE49-F238E27FC236}">
                <a16:creationId xmlns:a16="http://schemas.microsoft.com/office/drawing/2014/main" id="{1E31518B-5ECA-45E7-B50F-820316B75429}"/>
              </a:ext>
            </a:extLst>
          </p:cNvPr>
          <p:cNvSpPr/>
          <p:nvPr/>
        </p:nvSpPr>
        <p:spPr>
          <a:xfrm>
            <a:off x="295979" y="95179"/>
            <a:ext cx="3059394" cy="461665"/>
          </a:xfrm>
          <a:prstGeom prst="rect">
            <a:avLst/>
          </a:prstGeom>
        </p:spPr>
        <p:txBody>
          <a:bodyPr wrap="square">
            <a:spAutoFit/>
          </a:body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042"/>
                </a:solidFill>
                <a:effectLst/>
                <a:uLnTx/>
                <a:uFillTx/>
                <a:latin typeface="Arial"/>
                <a:ea typeface="+mn-ea"/>
                <a:cs typeface="+mn-cs"/>
                <a:hlinkClick r:id="rId3"/>
              </a:rPr>
              <a:t>https://www.incose.org/incose-member-resources/working-groups</a:t>
            </a:r>
            <a:r>
              <a:rPr kumimoji="0" lang="en-US" sz="1200" b="0" i="0" u="none" strike="noStrike" kern="1200" cap="none" spc="0" normalizeH="0" baseline="0" noProof="0" dirty="0">
                <a:ln>
                  <a:noFill/>
                </a:ln>
                <a:solidFill>
                  <a:srgbClr val="414042"/>
                </a:solidFill>
                <a:effectLst/>
                <a:uLnTx/>
                <a:uFillTx/>
                <a:latin typeface="Arial"/>
                <a:ea typeface="+mn-ea"/>
                <a:cs typeface="+mn-cs"/>
              </a:rPr>
              <a:t> </a:t>
            </a:r>
          </a:p>
        </p:txBody>
      </p:sp>
    </p:spTree>
    <p:extLst>
      <p:ext uri="{BB962C8B-B14F-4D97-AF65-F5344CB8AC3E}">
        <p14:creationId xmlns:p14="http://schemas.microsoft.com/office/powerpoint/2010/main" val="3932411982"/>
      </p:ext>
    </p:extLst>
  </p:cSld>
  <p:clrMapOvr>
    <a:masterClrMapping/>
  </p:clrMapOvr>
</p:sld>
</file>

<file path=ppt/theme/theme1.xml><?xml version="1.0" encoding="utf-8"?>
<a:theme xmlns:a="http://schemas.openxmlformats.org/drawingml/2006/main" name="IW2018 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9541386-7B00-3B4D-A63E-E8D589CEAB2E}" vid="{700DC0BD-9469-E942-8DA9-9FA96EC96372}"/>
    </a:ext>
  </a:extLst>
</a:theme>
</file>

<file path=ppt/theme/theme2.xml><?xml version="1.0" encoding="utf-8"?>
<a:theme xmlns:a="http://schemas.openxmlformats.org/drawingml/2006/main" name="IS2018 Slide">
  <a:themeElements>
    <a:clrScheme name="INCOSE IS 1">
      <a:dk1>
        <a:srgbClr val="414042"/>
      </a:dk1>
      <a:lt1>
        <a:sysClr val="window" lastClr="FFFFFF"/>
      </a:lt1>
      <a:dk2>
        <a:srgbClr val="981B1E"/>
      </a:dk2>
      <a:lt2>
        <a:srgbClr val="EEECE1"/>
      </a:lt2>
      <a:accent1>
        <a:srgbClr val="981B1E"/>
      </a:accent1>
      <a:accent2>
        <a:srgbClr val="0071CE"/>
      </a:accent2>
      <a:accent3>
        <a:srgbClr val="579130"/>
      </a:accent3>
      <a:accent4>
        <a:srgbClr val="FFD13F"/>
      </a:accent4>
      <a:accent5>
        <a:srgbClr val="0071CE"/>
      </a:accent5>
      <a:accent6>
        <a:srgbClr val="414042"/>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COSE Q3 2020 BOD online" id="{6EE594FC-CD13-4247-A420-F06CCF9AB90E}" vid="{DBF622EE-AA0C-F94C-B058-7F5230FC26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5d583fd-7d58-4cab-b156-487bc8ec2459" xsi:nil="true"/>
    <Document_x0020_Type xmlns="039b5878-27a2-492f-a5ce-511391114661" xsi:nil="true"/>
    <lcf76f155ced4ddcb4097134ff3c332f xmlns="039b5878-27a2-492f-a5ce-511391114661">
      <Terms xmlns="http://schemas.microsoft.com/office/infopath/2007/PartnerControls"/>
    </lcf76f155ced4ddcb4097134ff3c332f>
    <Publication_x0020_Date xmlns="039b5878-27a2-492f-a5ce-511391114661" xsi:nil="true"/>
    <Term xmlns="039b5878-27a2-492f-a5ce-511391114661" xsi:nil="true"/>
    <Short_x0020_Description xmlns="039b5878-27a2-492f-a5ce-511391114661" xsi:nil="true"/>
    <Author_x0028_s_x0029_ xmlns="039b5878-27a2-492f-a5ce-511391114661" xsi:nil="true"/>
    <Descriptive_x0020_Title xmlns="039b5878-27a2-492f-a5ce-5113911146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FE2C79C1FA8A4FABB2436FD22CCFD6" ma:contentTypeVersion="17" ma:contentTypeDescription="Create a new document." ma:contentTypeScope="" ma:versionID="2cefdba5221952b65d2fecb074901929">
  <xsd:schema xmlns:xsd="http://www.w3.org/2001/XMLSchema" xmlns:xs="http://www.w3.org/2001/XMLSchema" xmlns:p="http://schemas.microsoft.com/office/2006/metadata/properties" xmlns:ns2="039b5878-27a2-492f-a5ce-511391114661" xmlns:ns3="a5d583fd-7d58-4cab-b156-487bc8ec2459" targetNamespace="http://schemas.microsoft.com/office/2006/metadata/properties" ma:root="true" ma:fieldsID="97bf04cd5aa9b1f759796b56df68c8fc" ns2:_="" ns3:_="">
    <xsd:import namespace="039b5878-27a2-492f-a5ce-511391114661"/>
    <xsd:import namespace="a5d583fd-7d58-4cab-b156-487bc8ec245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Document_x0020_Type" minOccurs="0"/>
                <xsd:element ref="ns2:Descriptive_x0020_Title" minOccurs="0"/>
                <xsd:element ref="ns2:Short_x0020_Description" minOccurs="0"/>
                <xsd:element ref="ns2:Author_x0028_s_x0029_" minOccurs="0"/>
                <xsd:element ref="ns2:Publication_x0020_Date" minOccurs="0"/>
                <xsd:element ref="ns2:Ter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9b5878-27a2-492f-a5ce-511391114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ocument_x0020_Type" ma:index="19" nillable="true" ma:displayName="Document Type" ma:internalName="Document_x0020_Type">
      <xsd:simpleType>
        <xsd:restriction base="dms:Text">
          <xsd:maxLength value="255"/>
        </xsd:restriction>
      </xsd:simpleType>
    </xsd:element>
    <xsd:element name="Descriptive_x0020_Title" ma:index="20" nillable="true" ma:displayName="Descriptive Title" ma:internalName="Descriptive_x0020_Title">
      <xsd:simpleType>
        <xsd:restriction base="dms:Text">
          <xsd:maxLength value="255"/>
        </xsd:restriction>
      </xsd:simpleType>
    </xsd:element>
    <xsd:element name="Short_x0020_Description" ma:index="21" nillable="true" ma:displayName="Short Description" ma:internalName="Short_x0020_Description">
      <xsd:simpleType>
        <xsd:restriction base="dms:Text">
          <xsd:maxLength value="255"/>
        </xsd:restriction>
      </xsd:simpleType>
    </xsd:element>
    <xsd:element name="Author_x0028_s_x0029_" ma:index="22" nillable="true" ma:displayName="Author(s)" ma:internalName="Author_x0028_s_x0029_">
      <xsd:simpleType>
        <xsd:restriction base="dms:Text">
          <xsd:maxLength value="255"/>
        </xsd:restriction>
      </xsd:simpleType>
    </xsd:element>
    <xsd:element name="Publication_x0020_Date" ma:index="23" nillable="true" ma:displayName="Publication Date" ma:internalName="Publication_x0020_Date">
      <xsd:simpleType>
        <xsd:restriction base="dms:Text">
          <xsd:maxLength value="255"/>
        </xsd:restriction>
      </xsd:simpleType>
    </xsd:element>
    <xsd:element name="Term" ma:index="24" nillable="true" ma:displayName="Term" ma:internalName="Term">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583fd-7d58-4cab-b156-487bc8ec24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484b53-ce30-4f54-8882-0dc6d41d614c}" ma:internalName="TaxCatchAll" ma:showField="CatchAllData" ma:web="a5d583fd-7d58-4cab-b156-487bc8ec24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722CFF-8B73-439F-A05A-AD75E78D8D3F}">
  <ds:schemaRefs>
    <ds:schemaRef ds:uri="http://schemas.microsoft.com/sharepoint/v3/contenttype/forms"/>
  </ds:schemaRefs>
</ds:datastoreItem>
</file>

<file path=customXml/itemProps2.xml><?xml version="1.0" encoding="utf-8"?>
<ds:datastoreItem xmlns:ds="http://schemas.openxmlformats.org/officeDocument/2006/customXml" ds:itemID="{F1A73B11-6319-4634-A603-FFA2BDF03529}">
  <ds:schemaRefs>
    <ds:schemaRef ds:uri="995f8e31-b6c4-4d71-9520-4df9eda386d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dc4e20c-ef9b-4f98-9b51-53c089ac5505"/>
    <ds:schemaRef ds:uri="http://www.w3.org/XML/1998/namespace"/>
    <ds:schemaRef ds:uri="http://purl.org/dc/dcmitype/"/>
  </ds:schemaRefs>
</ds:datastoreItem>
</file>

<file path=customXml/itemProps3.xml><?xml version="1.0" encoding="utf-8"?>
<ds:datastoreItem xmlns:ds="http://schemas.openxmlformats.org/officeDocument/2006/customXml" ds:itemID="{76EED847-7CAB-462F-A415-BCCEA3C8A954}"/>
</file>

<file path=docProps/app.xml><?xml version="1.0" encoding="utf-8"?>
<Properties xmlns="http://schemas.openxmlformats.org/officeDocument/2006/extended-properties" xmlns:vt="http://schemas.openxmlformats.org/officeDocument/2006/docPropsVTypes">
  <TotalTime>562</TotalTime>
  <Words>1154</Words>
  <Application>Microsoft Office PowerPoint</Application>
  <PresentationFormat>Custom</PresentationFormat>
  <Paragraphs>255</Paragraphs>
  <Slides>17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Arial Black</vt:lpstr>
      <vt:lpstr>Calibri</vt:lpstr>
      <vt:lpstr>Open Sans Light</vt:lpstr>
      <vt:lpstr>IW2018 slide</vt:lpstr>
      <vt:lpstr>IS2018 Slide</vt:lpstr>
      <vt:lpstr>TechOps Overview and more!</vt:lpstr>
      <vt:lpstr>Agenda</vt:lpstr>
      <vt:lpstr>TechOps Overview</vt:lpstr>
      <vt:lpstr>Tech Ops Working Group Structure</vt:lpstr>
      <vt:lpstr>Leadership Team – Governance</vt:lpstr>
      <vt:lpstr>Leadership Team – WGs &amp; Initiatives</vt:lpstr>
      <vt:lpstr>WG Lifecycle</vt:lpstr>
      <vt:lpstr>Initiatives</vt:lpstr>
      <vt:lpstr>PowerPoint Presentation</vt:lpstr>
      <vt:lpstr>Working Groups &amp; Initiatives by Domains</vt:lpstr>
      <vt:lpstr>Visit our Working Groups &amp; Initiatives!</vt:lpstr>
      <vt:lpstr>Working Group Showcase – Live Tour</vt:lpstr>
      <vt:lpstr>Technical Product Lifecycle</vt:lpstr>
      <vt:lpstr>Online TPP (INCOSE CONNECT)</vt:lpstr>
      <vt:lpstr>No shortage of opportunities…</vt:lpstr>
      <vt:lpstr>Join TechOps Leadership!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IW2021 – Working Group Overview and INCOSE Collaboration Platform</dc:title>
  <dc:creator>Christopher D Hoffman</dc:creator>
  <cp:lastModifiedBy>Christopher D Hoffman</cp:lastModifiedBy>
  <cp:revision>2</cp:revision>
  <dcterms:created xsi:type="dcterms:W3CDTF">2021-02-05T19:27:31Z</dcterms:created>
  <dcterms:modified xsi:type="dcterms:W3CDTF">2021-02-09T00:24:19Z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0x01010017FE2C79C1FA8A4FABB2436FD22CCFD6</vt:lpwstr>
  </property>
</Properties>
</file>