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9.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handoutMasters/handoutMaster1.xml" ContentType="application/vnd.openxmlformats-officedocument.presentationml.handoutMaster+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handoutMasterIdLst>
    <p:handoutMasterId r:id="rId12"/>
  </p:handoutMasterIdLst>
  <p:sldIdLst>
    <p:sldId id="256" r:id="rId2"/>
    <p:sldId id="286" r:id="rId3"/>
    <p:sldId id="285" r:id="rId4"/>
    <p:sldId id="287" r:id="rId5"/>
    <p:sldId id="288" r:id="rId6"/>
    <p:sldId id="289" r:id="rId7"/>
    <p:sldId id="290" r:id="rId8"/>
    <p:sldId id="291" r:id="rId9"/>
    <p:sldId id="259" r:id="rId10"/>
  </p:sldIdLst>
  <p:sldSz cx="12198350" cy="6858000"/>
  <p:notesSz cx="6858000" cy="9144000"/>
  <p:defaultTextStyle>
    <a:defPPr>
      <a:defRPr lang="en-US"/>
    </a:defPPr>
    <a:lvl1pPr marL="0" algn="l" defTabSz="609768" rtl="0" eaLnBrk="1" latinLnBrk="0" hangingPunct="1">
      <a:defRPr sz="2400" kern="1200">
        <a:solidFill>
          <a:schemeClr val="tx1"/>
        </a:solidFill>
        <a:latin typeface="+mn-lt"/>
        <a:ea typeface="+mn-ea"/>
        <a:cs typeface="+mn-cs"/>
      </a:defRPr>
    </a:lvl1pPr>
    <a:lvl2pPr marL="609768" algn="l" defTabSz="609768" rtl="0" eaLnBrk="1" latinLnBrk="0" hangingPunct="1">
      <a:defRPr sz="2400" kern="1200">
        <a:solidFill>
          <a:schemeClr val="tx1"/>
        </a:solidFill>
        <a:latin typeface="+mn-lt"/>
        <a:ea typeface="+mn-ea"/>
        <a:cs typeface="+mn-cs"/>
      </a:defRPr>
    </a:lvl2pPr>
    <a:lvl3pPr marL="1219535" algn="l" defTabSz="609768" rtl="0" eaLnBrk="1" latinLnBrk="0" hangingPunct="1">
      <a:defRPr sz="2400" kern="1200">
        <a:solidFill>
          <a:schemeClr val="tx1"/>
        </a:solidFill>
        <a:latin typeface="+mn-lt"/>
        <a:ea typeface="+mn-ea"/>
        <a:cs typeface="+mn-cs"/>
      </a:defRPr>
    </a:lvl3pPr>
    <a:lvl4pPr marL="1829303" algn="l" defTabSz="609768" rtl="0" eaLnBrk="1" latinLnBrk="0" hangingPunct="1">
      <a:defRPr sz="2400" kern="1200">
        <a:solidFill>
          <a:schemeClr val="tx1"/>
        </a:solidFill>
        <a:latin typeface="+mn-lt"/>
        <a:ea typeface="+mn-ea"/>
        <a:cs typeface="+mn-cs"/>
      </a:defRPr>
    </a:lvl4pPr>
    <a:lvl5pPr marL="2439071" algn="l" defTabSz="609768" rtl="0" eaLnBrk="1" latinLnBrk="0" hangingPunct="1">
      <a:defRPr sz="2400" kern="1200">
        <a:solidFill>
          <a:schemeClr val="tx1"/>
        </a:solidFill>
        <a:latin typeface="+mn-lt"/>
        <a:ea typeface="+mn-ea"/>
        <a:cs typeface="+mn-cs"/>
      </a:defRPr>
    </a:lvl5pPr>
    <a:lvl6pPr marL="3048838" algn="l" defTabSz="609768" rtl="0" eaLnBrk="1" latinLnBrk="0" hangingPunct="1">
      <a:defRPr sz="2400" kern="1200">
        <a:solidFill>
          <a:schemeClr val="tx1"/>
        </a:solidFill>
        <a:latin typeface="+mn-lt"/>
        <a:ea typeface="+mn-ea"/>
        <a:cs typeface="+mn-cs"/>
      </a:defRPr>
    </a:lvl6pPr>
    <a:lvl7pPr marL="3658606" algn="l" defTabSz="609768" rtl="0" eaLnBrk="1" latinLnBrk="0" hangingPunct="1">
      <a:defRPr sz="2400" kern="1200">
        <a:solidFill>
          <a:schemeClr val="tx1"/>
        </a:solidFill>
        <a:latin typeface="+mn-lt"/>
        <a:ea typeface="+mn-ea"/>
        <a:cs typeface="+mn-cs"/>
      </a:defRPr>
    </a:lvl7pPr>
    <a:lvl8pPr marL="4268373" algn="l" defTabSz="609768" rtl="0" eaLnBrk="1" latinLnBrk="0" hangingPunct="1">
      <a:defRPr sz="2400" kern="1200">
        <a:solidFill>
          <a:schemeClr val="tx1"/>
        </a:solidFill>
        <a:latin typeface="+mn-lt"/>
        <a:ea typeface="+mn-ea"/>
        <a:cs typeface="+mn-cs"/>
      </a:defRPr>
    </a:lvl8pPr>
    <a:lvl9pPr marL="4878141" algn="l" defTabSz="609768"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1CE"/>
    <a:srgbClr val="999999"/>
    <a:srgbClr val="41404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0" autoAdjust="0"/>
    <p:restoredTop sz="94577" autoAdjust="0"/>
  </p:normalViewPr>
  <p:slideViewPr>
    <p:cSldViewPr snapToGrid="0" snapToObjects="1">
      <p:cViewPr varScale="1">
        <p:scale>
          <a:sx n="84" d="100"/>
          <a:sy n="84" d="100"/>
        </p:scale>
        <p:origin x="108" y="264"/>
      </p:cViewPr>
      <p:guideLst>
        <p:guide orient="horz" pos="2160"/>
        <p:guide pos="3842"/>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DCF06D7-4593-BC46-95A8-2D70E94DBEB5}" type="datetimeFigureOut">
              <a:rPr lang="en-US" smtClean="0"/>
              <a:t>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14DC975-A23D-1043-8329-AE888A944FF5}" type="slidenum">
              <a:rPr lang="en-US" smtClean="0"/>
              <a:t>‹#›</a:t>
            </a:fld>
            <a:endParaRPr lang="en-US"/>
          </a:p>
        </p:txBody>
      </p:sp>
    </p:spTree>
    <p:extLst>
      <p:ext uri="{BB962C8B-B14F-4D97-AF65-F5344CB8AC3E}">
        <p14:creationId xmlns:p14="http://schemas.microsoft.com/office/powerpoint/2010/main" val="311787673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95C955-B8C9-7543-B8AA-5D5411F8A4E3}" type="datetimeFigureOut">
              <a:rPr lang="en-US" smtClean="0"/>
              <a:t>2/8/2021</a:t>
            </a:fld>
            <a:endParaRPr lang="en-US"/>
          </a:p>
        </p:txBody>
      </p:sp>
      <p:sp>
        <p:nvSpPr>
          <p:cNvPr id="4" name="Slide Image Placeholder 3"/>
          <p:cNvSpPr>
            <a:spLocks noGrp="1" noRot="1" noChangeAspect="1"/>
          </p:cNvSpPr>
          <p:nvPr>
            <p:ph type="sldImg" idx="2"/>
          </p:nvPr>
        </p:nvSpPr>
        <p:spPr>
          <a:xfrm>
            <a:off x="379413" y="685800"/>
            <a:ext cx="609917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B85D96-4FDB-7148-B18B-46402D7060DF}" type="slidenum">
              <a:rPr lang="en-US" smtClean="0"/>
              <a:t>‹#›</a:t>
            </a:fld>
            <a:endParaRPr lang="en-US"/>
          </a:p>
        </p:txBody>
      </p:sp>
    </p:spTree>
    <p:extLst>
      <p:ext uri="{BB962C8B-B14F-4D97-AF65-F5344CB8AC3E}">
        <p14:creationId xmlns:p14="http://schemas.microsoft.com/office/powerpoint/2010/main" val="2565197561"/>
      </p:ext>
    </p:extLst>
  </p:cSld>
  <p:clrMap bg1="lt1" tx1="dk1" bg2="lt2" tx2="dk2" accent1="accent1" accent2="accent2" accent3="accent3" accent4="accent4" accent5="accent5" accent6="accent6" hlink="hlink" folHlink="folHlink"/>
  <p:hf hdr="0" ftr="0" dt="0"/>
  <p:notesStyle>
    <a:lvl1pPr marL="0" algn="l" defTabSz="609768" rtl="0" eaLnBrk="1" latinLnBrk="0" hangingPunct="1">
      <a:defRPr sz="1600" kern="1200">
        <a:solidFill>
          <a:schemeClr val="tx1"/>
        </a:solidFill>
        <a:latin typeface="+mn-lt"/>
        <a:ea typeface="+mn-ea"/>
        <a:cs typeface="+mn-cs"/>
      </a:defRPr>
    </a:lvl1pPr>
    <a:lvl2pPr marL="609768" algn="l" defTabSz="609768" rtl="0" eaLnBrk="1" latinLnBrk="0" hangingPunct="1">
      <a:defRPr sz="1600" kern="1200">
        <a:solidFill>
          <a:schemeClr val="tx1"/>
        </a:solidFill>
        <a:latin typeface="+mn-lt"/>
        <a:ea typeface="+mn-ea"/>
        <a:cs typeface="+mn-cs"/>
      </a:defRPr>
    </a:lvl2pPr>
    <a:lvl3pPr marL="1219535" algn="l" defTabSz="609768" rtl="0" eaLnBrk="1" latinLnBrk="0" hangingPunct="1">
      <a:defRPr sz="1600" kern="1200">
        <a:solidFill>
          <a:schemeClr val="tx1"/>
        </a:solidFill>
        <a:latin typeface="+mn-lt"/>
        <a:ea typeface="+mn-ea"/>
        <a:cs typeface="+mn-cs"/>
      </a:defRPr>
    </a:lvl3pPr>
    <a:lvl4pPr marL="1829303" algn="l" defTabSz="609768" rtl="0" eaLnBrk="1" latinLnBrk="0" hangingPunct="1">
      <a:defRPr sz="1600" kern="1200">
        <a:solidFill>
          <a:schemeClr val="tx1"/>
        </a:solidFill>
        <a:latin typeface="+mn-lt"/>
        <a:ea typeface="+mn-ea"/>
        <a:cs typeface="+mn-cs"/>
      </a:defRPr>
    </a:lvl4pPr>
    <a:lvl5pPr marL="2439071" algn="l" defTabSz="609768" rtl="0" eaLnBrk="1" latinLnBrk="0" hangingPunct="1">
      <a:defRPr sz="1600" kern="1200">
        <a:solidFill>
          <a:schemeClr val="tx1"/>
        </a:solidFill>
        <a:latin typeface="+mn-lt"/>
        <a:ea typeface="+mn-ea"/>
        <a:cs typeface="+mn-cs"/>
      </a:defRPr>
    </a:lvl5pPr>
    <a:lvl6pPr marL="3048838" algn="l" defTabSz="609768" rtl="0" eaLnBrk="1" latinLnBrk="0" hangingPunct="1">
      <a:defRPr sz="1600" kern="1200">
        <a:solidFill>
          <a:schemeClr val="tx1"/>
        </a:solidFill>
        <a:latin typeface="+mn-lt"/>
        <a:ea typeface="+mn-ea"/>
        <a:cs typeface="+mn-cs"/>
      </a:defRPr>
    </a:lvl6pPr>
    <a:lvl7pPr marL="3658606" algn="l" defTabSz="609768" rtl="0" eaLnBrk="1" latinLnBrk="0" hangingPunct="1">
      <a:defRPr sz="1600" kern="1200">
        <a:solidFill>
          <a:schemeClr val="tx1"/>
        </a:solidFill>
        <a:latin typeface="+mn-lt"/>
        <a:ea typeface="+mn-ea"/>
        <a:cs typeface="+mn-cs"/>
      </a:defRPr>
    </a:lvl7pPr>
    <a:lvl8pPr marL="4268373" algn="l" defTabSz="609768" rtl="0" eaLnBrk="1" latinLnBrk="0" hangingPunct="1">
      <a:defRPr sz="1600" kern="1200">
        <a:solidFill>
          <a:schemeClr val="tx1"/>
        </a:solidFill>
        <a:latin typeface="+mn-lt"/>
        <a:ea typeface="+mn-ea"/>
        <a:cs typeface="+mn-cs"/>
      </a:defRPr>
    </a:lvl8pPr>
    <a:lvl9pPr marL="4878141" algn="l" defTabSz="609768"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17" name="Titre 1"/>
          <p:cNvSpPr>
            <a:spLocks noGrp="1"/>
          </p:cNvSpPr>
          <p:nvPr>
            <p:ph type="ctrTitle" hasCustomPrompt="1"/>
          </p:nvPr>
        </p:nvSpPr>
        <p:spPr>
          <a:xfrm>
            <a:off x="359777" y="4409344"/>
            <a:ext cx="11376530" cy="1123038"/>
          </a:xfrm>
        </p:spPr>
        <p:txBody>
          <a:bodyPr anchor="b"/>
          <a:lstStyle>
            <a:lvl1pPr algn="l">
              <a:defRPr sz="6000" baseline="0">
                <a:latin typeface="Arial"/>
                <a:cs typeface="Arial"/>
              </a:defRPr>
            </a:lvl1pPr>
          </a:lstStyle>
          <a:p>
            <a:r>
              <a:rPr lang="en-US" dirty="0"/>
              <a:t>Presentation Title</a:t>
            </a:r>
            <a:endParaRPr lang="fr-FR" dirty="0"/>
          </a:p>
        </p:txBody>
      </p:sp>
      <p:sp>
        <p:nvSpPr>
          <p:cNvPr id="18" name="Sous-titre 2"/>
          <p:cNvSpPr>
            <a:spLocks noGrp="1"/>
          </p:cNvSpPr>
          <p:nvPr>
            <p:ph type="subTitle" idx="1" hasCustomPrompt="1"/>
          </p:nvPr>
        </p:nvSpPr>
        <p:spPr>
          <a:xfrm>
            <a:off x="359777" y="3527475"/>
            <a:ext cx="11376530" cy="867169"/>
          </a:xfrm>
        </p:spPr>
        <p:txBody>
          <a:bodyPr anchor="b"/>
          <a:lstStyle>
            <a:lvl1pPr marL="0" indent="0" algn="l">
              <a:buNone/>
              <a:defRPr sz="2400">
                <a:latin typeface="Arial"/>
                <a:cs typeface="Aria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a:t>
            </a:r>
            <a:endParaRPr lang="fr-FR" dirty="0"/>
          </a:p>
        </p:txBody>
      </p:sp>
      <p:sp>
        <p:nvSpPr>
          <p:cNvPr id="19" name="Sous-titre 2"/>
          <p:cNvSpPr txBox="1">
            <a:spLocks/>
          </p:cNvSpPr>
          <p:nvPr userDrawn="1"/>
        </p:nvSpPr>
        <p:spPr>
          <a:xfrm>
            <a:off x="359777" y="6438730"/>
            <a:ext cx="9144000" cy="422753"/>
          </a:xfrm>
          <a:prstGeom prst="rect">
            <a:avLst/>
          </a:prstGeom>
          <a:noFill/>
          <a:ln>
            <a:no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fr-FR" sz="2000" dirty="0" err="1">
                <a:solidFill>
                  <a:srgbClr val="414042"/>
                </a:solidFill>
                <a:latin typeface="Open Sans Light"/>
                <a:cs typeface="Open Sans Light"/>
              </a:rPr>
              <a:t>www.incose.org</a:t>
            </a:r>
            <a:r>
              <a:rPr lang="fr-FR" sz="2000" dirty="0">
                <a:solidFill>
                  <a:srgbClr val="414042"/>
                </a:solidFill>
                <a:latin typeface="Open Sans Light"/>
                <a:cs typeface="Open Sans Light"/>
              </a:rPr>
              <a:t>/IW2021</a:t>
            </a:r>
          </a:p>
        </p:txBody>
      </p:sp>
      <p:cxnSp>
        <p:nvCxnSpPr>
          <p:cNvPr id="20" name="Straight Connector 19"/>
          <p:cNvCxnSpPr/>
          <p:nvPr userDrawn="1"/>
        </p:nvCxnSpPr>
        <p:spPr>
          <a:xfrm>
            <a:off x="359777" y="5532382"/>
            <a:ext cx="3074092" cy="0"/>
          </a:xfrm>
          <a:prstGeom prst="line">
            <a:avLst/>
          </a:prstGeom>
          <a:ln w="76200" cmpd="sng">
            <a:solidFill>
              <a:srgbClr val="0071CE"/>
            </a:solidFill>
          </a:ln>
        </p:spPr>
        <p:style>
          <a:lnRef idx="2">
            <a:schemeClr val="accent1"/>
          </a:lnRef>
          <a:fillRef idx="0">
            <a:schemeClr val="accent1"/>
          </a:fillRef>
          <a:effectRef idx="1">
            <a:schemeClr val="accent1"/>
          </a:effectRef>
          <a:fontRef idx="minor">
            <a:schemeClr val="tx1"/>
          </a:fontRef>
        </p:style>
      </p:cxnSp>
      <p:pic>
        <p:nvPicPr>
          <p:cNvPr id="21" name="Picture 20"/>
          <p:cNvPicPr>
            <a:picLocks noChangeAspect="1"/>
          </p:cNvPicPr>
          <p:nvPr userDrawn="1"/>
        </p:nvPicPr>
        <p:blipFill>
          <a:blip r:embed="rId2"/>
          <a:srcRect/>
          <a:stretch/>
        </p:blipFill>
        <p:spPr>
          <a:xfrm>
            <a:off x="3235285" y="509963"/>
            <a:ext cx="5802453" cy="1919635"/>
          </a:xfrm>
          <a:prstGeom prst="rect">
            <a:avLst/>
          </a:prstGeom>
        </p:spPr>
      </p:pic>
    </p:spTree>
    <p:extLst>
      <p:ext uri="{BB962C8B-B14F-4D97-AF65-F5344CB8AC3E}">
        <p14:creationId xmlns:p14="http://schemas.microsoft.com/office/powerpoint/2010/main" val="330922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400">
                <a:solidFill>
                  <a:srgbClr val="0071CE"/>
                </a:solidFill>
                <a:latin typeface="+mj-lt"/>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76FCDF-D4EA-1B41-BA14-4AF95E5CEECB}" type="datetime5">
              <a:rPr lang="fr-FR" smtClean="0"/>
              <a:t>8-févr.-21</a:t>
            </a:fld>
            <a:endParaRPr lang="en-US"/>
          </a:p>
        </p:txBody>
      </p:sp>
      <p:sp>
        <p:nvSpPr>
          <p:cNvPr id="5" name="Footer Placeholder 4"/>
          <p:cNvSpPr>
            <a:spLocks noGrp="1"/>
          </p:cNvSpPr>
          <p:nvPr>
            <p:ph type="ftr" sz="quarter" idx="11"/>
          </p:nvPr>
        </p:nvSpPr>
        <p:spPr/>
        <p:txBody>
          <a:bodyPr/>
          <a:lstStyle/>
          <a:p>
            <a:r>
              <a:rPr lang="en-US"/>
              <a:t>www.incose.org/IW2021</a:t>
            </a:r>
            <a:endParaRPr lang="en-US" dirty="0"/>
          </a:p>
        </p:txBody>
      </p:sp>
      <p:sp>
        <p:nvSpPr>
          <p:cNvPr id="6" name="Slide Number Placeholder 5"/>
          <p:cNvSpPr>
            <a:spLocks noGrp="1"/>
          </p:cNvSpPr>
          <p:nvPr>
            <p:ph type="sldNum" sz="quarter" idx="12"/>
          </p:nvPr>
        </p:nvSpPr>
        <p:spPr/>
        <p:txBody>
          <a:bodyPr/>
          <a:lstStyle/>
          <a:p>
            <a:fld id="{924B41C4-1474-8D42-B330-D2828683839D}" type="slidenum">
              <a:rPr lang="en-US" smtClean="0"/>
              <a:t>‹#›</a:t>
            </a:fld>
            <a:endParaRPr lang="en-US"/>
          </a:p>
        </p:txBody>
      </p:sp>
    </p:spTree>
    <p:extLst>
      <p:ext uri="{BB962C8B-B14F-4D97-AF65-F5344CB8AC3E}">
        <p14:creationId xmlns:p14="http://schemas.microsoft.com/office/powerpoint/2010/main" val="29104539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43804" y="274639"/>
            <a:ext cx="2744629" cy="5851525"/>
          </a:xfrm>
        </p:spPr>
        <p:txBody>
          <a:bodyPr vert="eaVert"/>
          <a:lstStyle>
            <a:lvl1pPr>
              <a:defRPr>
                <a:solidFill>
                  <a:srgbClr val="0071CE"/>
                </a:solidFill>
                <a:latin typeface="+mj-lt"/>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09918" y="274639"/>
            <a:ext cx="8030580" cy="5851525"/>
          </a:xfrm>
        </p:spPr>
        <p:txBody>
          <a:bodyPr vert="eaVert"/>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D2E1F4-580F-2746-8A54-DA485879FD5B}" type="datetime5">
              <a:rPr lang="fr-FR" smtClean="0"/>
              <a:t>8-févr.-21</a:t>
            </a:fld>
            <a:endParaRPr lang="en-US"/>
          </a:p>
        </p:txBody>
      </p:sp>
      <p:sp>
        <p:nvSpPr>
          <p:cNvPr id="5" name="Footer Placeholder 4"/>
          <p:cNvSpPr>
            <a:spLocks noGrp="1"/>
          </p:cNvSpPr>
          <p:nvPr>
            <p:ph type="ftr" sz="quarter" idx="11"/>
          </p:nvPr>
        </p:nvSpPr>
        <p:spPr/>
        <p:txBody>
          <a:bodyPr/>
          <a:lstStyle/>
          <a:p>
            <a:r>
              <a:rPr lang="en-US"/>
              <a:t>www.incose.org/IW2021</a:t>
            </a:r>
            <a:endParaRPr lang="en-US" dirty="0"/>
          </a:p>
        </p:txBody>
      </p:sp>
      <p:sp>
        <p:nvSpPr>
          <p:cNvPr id="6" name="Slide Number Placeholder 5"/>
          <p:cNvSpPr>
            <a:spLocks noGrp="1"/>
          </p:cNvSpPr>
          <p:nvPr>
            <p:ph type="sldNum" sz="quarter" idx="12"/>
          </p:nvPr>
        </p:nvSpPr>
        <p:spPr/>
        <p:txBody>
          <a:bodyPr/>
          <a:lstStyle/>
          <a:p>
            <a:fld id="{924B41C4-1474-8D42-B330-D2828683839D}" type="slidenum">
              <a:rPr lang="en-US" smtClean="0"/>
              <a:t>‹#›</a:t>
            </a:fld>
            <a:endParaRPr lang="en-US"/>
          </a:p>
        </p:txBody>
      </p:sp>
    </p:spTree>
    <p:extLst>
      <p:ext uri="{BB962C8B-B14F-4D97-AF65-F5344CB8AC3E}">
        <p14:creationId xmlns:p14="http://schemas.microsoft.com/office/powerpoint/2010/main" val="5881770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Last Page">
    <p:bg>
      <p:bgPr>
        <a:solidFill>
          <a:schemeClr val="bg1"/>
        </a:solidFill>
        <a:effectLst/>
      </p:bgPr>
    </p:bg>
    <p:spTree>
      <p:nvGrpSpPr>
        <p:cNvPr id="1" name=""/>
        <p:cNvGrpSpPr/>
        <p:nvPr/>
      </p:nvGrpSpPr>
      <p:grpSpPr>
        <a:xfrm>
          <a:off x="0" y="0"/>
          <a:ext cx="0" cy="0"/>
          <a:chOff x="0" y="0"/>
          <a:chExt cx="0" cy="0"/>
        </a:xfrm>
      </p:grpSpPr>
      <p:sp>
        <p:nvSpPr>
          <p:cNvPr id="6" name="Sous-titre 2"/>
          <p:cNvSpPr txBox="1">
            <a:spLocks/>
          </p:cNvSpPr>
          <p:nvPr userDrawn="1"/>
        </p:nvSpPr>
        <p:spPr>
          <a:xfrm>
            <a:off x="0" y="3788435"/>
            <a:ext cx="12192000" cy="422753"/>
          </a:xfrm>
          <a:prstGeom prst="rect">
            <a:avLst/>
          </a:prstGeom>
          <a:noFill/>
          <a:ln>
            <a:no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None/>
            </a:pPr>
            <a:r>
              <a:rPr lang="fr-FR" sz="2000" dirty="0" err="1">
                <a:solidFill>
                  <a:srgbClr val="414042"/>
                </a:solidFill>
                <a:latin typeface="Open Sans Light"/>
                <a:cs typeface="Open Sans Light"/>
              </a:rPr>
              <a:t>www.incose.org</a:t>
            </a:r>
            <a:r>
              <a:rPr lang="fr-FR" sz="2000">
                <a:solidFill>
                  <a:srgbClr val="414042"/>
                </a:solidFill>
                <a:latin typeface="Open Sans Light"/>
                <a:cs typeface="Open Sans Light"/>
              </a:rPr>
              <a:t>/IW2021</a:t>
            </a:r>
            <a:endParaRPr lang="fr-FR" sz="2000" dirty="0">
              <a:solidFill>
                <a:srgbClr val="414042"/>
              </a:solidFill>
              <a:latin typeface="Open Sans Light"/>
              <a:cs typeface="Open Sans Light"/>
            </a:endParaRPr>
          </a:p>
        </p:txBody>
      </p:sp>
      <p:pic>
        <p:nvPicPr>
          <p:cNvPr id="7" name="Picture 6"/>
          <p:cNvPicPr>
            <a:picLocks noChangeAspect="1"/>
          </p:cNvPicPr>
          <p:nvPr userDrawn="1"/>
        </p:nvPicPr>
        <p:blipFill>
          <a:blip r:embed="rId2"/>
          <a:srcRect/>
          <a:stretch/>
        </p:blipFill>
        <p:spPr>
          <a:xfrm>
            <a:off x="2926702" y="1746261"/>
            <a:ext cx="5802453" cy="1919635"/>
          </a:xfrm>
          <a:prstGeom prst="rect">
            <a:avLst/>
          </a:prstGeom>
        </p:spPr>
      </p:pic>
    </p:spTree>
    <p:extLst>
      <p:ext uri="{BB962C8B-B14F-4D97-AF65-F5344CB8AC3E}">
        <p14:creationId xmlns:p14="http://schemas.microsoft.com/office/powerpoint/2010/main" val="965053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4400">
                <a:solidFill>
                  <a:schemeClr val="tx2"/>
                </a:solidFill>
                <a:latin typeface="+mj-lt"/>
                <a:cs typeface="Open Sans"/>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a:solidFill>
                  <a:schemeClr val="tx1"/>
                </a:solidFill>
                <a:latin typeface="+mn-lt"/>
                <a:cs typeface="Open Sans"/>
              </a:defRPr>
            </a:lvl1pPr>
            <a:lvl2pPr>
              <a:defRPr>
                <a:solidFill>
                  <a:schemeClr val="tx1"/>
                </a:solidFill>
                <a:latin typeface="+mn-lt"/>
                <a:cs typeface="Open Sans"/>
              </a:defRPr>
            </a:lvl2pPr>
            <a:lvl3pPr>
              <a:defRPr>
                <a:solidFill>
                  <a:schemeClr val="tx1"/>
                </a:solidFill>
                <a:latin typeface="+mn-lt"/>
                <a:cs typeface="Open Sans"/>
              </a:defRPr>
            </a:lvl3pPr>
            <a:lvl4pPr>
              <a:defRPr>
                <a:solidFill>
                  <a:schemeClr val="tx1"/>
                </a:solidFill>
                <a:latin typeface="+mn-lt"/>
                <a:cs typeface="Open Sans"/>
              </a:defRPr>
            </a:lvl4pPr>
            <a:lvl5pPr>
              <a:defRPr>
                <a:solidFill>
                  <a:schemeClr val="tx1"/>
                </a:solidFill>
                <a:latin typeface="+mn-lt"/>
                <a:cs typeface="Open San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0C58D2-D3A0-3843-8DCA-C1F4ADCA7220}" type="datetime5">
              <a:rPr lang="fr-FR" smtClean="0"/>
              <a:t>8-févr.-21</a:t>
            </a:fld>
            <a:endParaRPr lang="en-US"/>
          </a:p>
        </p:txBody>
      </p:sp>
      <p:sp>
        <p:nvSpPr>
          <p:cNvPr id="5" name="Footer Placeholder 4"/>
          <p:cNvSpPr>
            <a:spLocks noGrp="1"/>
          </p:cNvSpPr>
          <p:nvPr>
            <p:ph type="ftr" sz="quarter" idx="11"/>
          </p:nvPr>
        </p:nvSpPr>
        <p:spPr/>
        <p:txBody>
          <a:bodyPr/>
          <a:lstStyle/>
          <a:p>
            <a:r>
              <a:rPr lang="en-US" dirty="0"/>
              <a:t>www.incose.org/IW2021</a:t>
            </a:r>
          </a:p>
        </p:txBody>
      </p:sp>
      <p:sp>
        <p:nvSpPr>
          <p:cNvPr id="6" name="Slide Number Placeholder 5"/>
          <p:cNvSpPr>
            <a:spLocks noGrp="1"/>
          </p:cNvSpPr>
          <p:nvPr>
            <p:ph type="sldNum" sz="quarter" idx="12"/>
          </p:nvPr>
        </p:nvSpPr>
        <p:spPr/>
        <p:txBody>
          <a:bodyPr/>
          <a:lstStyle/>
          <a:p>
            <a:fld id="{924B41C4-1474-8D42-B330-D2828683839D}" type="slidenum">
              <a:rPr lang="en-US" smtClean="0"/>
              <a:t>‹#›</a:t>
            </a:fld>
            <a:endParaRPr lang="en-US"/>
          </a:p>
        </p:txBody>
      </p:sp>
    </p:spTree>
    <p:extLst>
      <p:ext uri="{BB962C8B-B14F-4D97-AF65-F5344CB8AC3E}">
        <p14:creationId xmlns:p14="http://schemas.microsoft.com/office/powerpoint/2010/main" val="2042391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E0206F0-1644-564B-A244-82B88DB5BC3C}" type="datetime5">
              <a:rPr lang="fr-FR" smtClean="0"/>
              <a:t>8-févr.-21</a:t>
            </a:fld>
            <a:endParaRPr lang="en-US"/>
          </a:p>
        </p:txBody>
      </p:sp>
      <p:sp>
        <p:nvSpPr>
          <p:cNvPr id="5" name="Footer Placeholder 4"/>
          <p:cNvSpPr>
            <a:spLocks noGrp="1"/>
          </p:cNvSpPr>
          <p:nvPr>
            <p:ph type="ftr" sz="quarter" idx="11"/>
          </p:nvPr>
        </p:nvSpPr>
        <p:spPr/>
        <p:txBody>
          <a:bodyPr/>
          <a:lstStyle/>
          <a:p>
            <a:r>
              <a:rPr lang="en-US"/>
              <a:t>www.incose.org/IW2021</a:t>
            </a:r>
            <a:endParaRPr lang="en-US" dirty="0"/>
          </a:p>
        </p:txBody>
      </p:sp>
      <p:sp>
        <p:nvSpPr>
          <p:cNvPr id="6" name="Slide Number Placeholder 5"/>
          <p:cNvSpPr>
            <a:spLocks noGrp="1"/>
          </p:cNvSpPr>
          <p:nvPr>
            <p:ph type="sldNum" sz="quarter" idx="12"/>
          </p:nvPr>
        </p:nvSpPr>
        <p:spPr/>
        <p:txBody>
          <a:bodyPr/>
          <a:lstStyle/>
          <a:p>
            <a:fld id="{924B41C4-1474-8D42-B330-D2828683839D}" type="slidenum">
              <a:rPr lang="en-US" smtClean="0"/>
              <a:t>‹#›</a:t>
            </a:fld>
            <a:endParaRPr lang="en-US"/>
          </a:p>
        </p:txBody>
      </p:sp>
      <p:sp>
        <p:nvSpPr>
          <p:cNvPr id="30" name="Titre 1"/>
          <p:cNvSpPr>
            <a:spLocks noGrp="1"/>
          </p:cNvSpPr>
          <p:nvPr>
            <p:ph type="ctrTitle" hasCustomPrompt="1"/>
          </p:nvPr>
        </p:nvSpPr>
        <p:spPr>
          <a:xfrm>
            <a:off x="359777" y="3975759"/>
            <a:ext cx="11376530" cy="1123038"/>
          </a:xfrm>
        </p:spPr>
        <p:txBody>
          <a:bodyPr anchor="b"/>
          <a:lstStyle>
            <a:lvl1pPr algn="l">
              <a:defRPr sz="6000" baseline="0">
                <a:latin typeface="Arial"/>
                <a:cs typeface="Arial"/>
              </a:defRPr>
            </a:lvl1pPr>
          </a:lstStyle>
          <a:p>
            <a:r>
              <a:rPr lang="en-US" dirty="0"/>
              <a:t>Section Title</a:t>
            </a:r>
            <a:endParaRPr lang="fr-FR" dirty="0"/>
          </a:p>
        </p:txBody>
      </p:sp>
      <p:sp>
        <p:nvSpPr>
          <p:cNvPr id="31" name="Sous-titre 2"/>
          <p:cNvSpPr>
            <a:spLocks noGrp="1"/>
          </p:cNvSpPr>
          <p:nvPr>
            <p:ph type="subTitle" idx="1" hasCustomPrompt="1"/>
          </p:nvPr>
        </p:nvSpPr>
        <p:spPr>
          <a:xfrm>
            <a:off x="359777" y="3093890"/>
            <a:ext cx="11376530" cy="867169"/>
          </a:xfrm>
        </p:spPr>
        <p:txBody>
          <a:bodyPr anchor="b"/>
          <a:lstStyle>
            <a:lvl1pPr marL="0" indent="0" algn="l">
              <a:buNone/>
              <a:defRPr sz="2400">
                <a:latin typeface="Arial"/>
                <a:cs typeface="Aria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Section</a:t>
            </a:r>
            <a:endParaRPr lang="fr-FR" dirty="0"/>
          </a:p>
        </p:txBody>
      </p:sp>
      <p:cxnSp>
        <p:nvCxnSpPr>
          <p:cNvPr id="32" name="Straight Connector 31"/>
          <p:cNvCxnSpPr/>
          <p:nvPr userDrawn="1"/>
        </p:nvCxnSpPr>
        <p:spPr>
          <a:xfrm>
            <a:off x="359777" y="5098797"/>
            <a:ext cx="3074092" cy="0"/>
          </a:xfrm>
          <a:prstGeom prst="line">
            <a:avLst/>
          </a:prstGeom>
          <a:ln w="76200" cmpd="sng">
            <a:solidFill>
              <a:srgbClr val="0071CE"/>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5951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400">
                <a:solidFill>
                  <a:schemeClr val="tx2"/>
                </a:solidFill>
                <a:latin typeface="+mj-lt"/>
              </a:defRPr>
            </a:lvl1pPr>
          </a:lstStyle>
          <a:p>
            <a:r>
              <a:rPr lang="en-US"/>
              <a:t>Click to edit Master title style</a:t>
            </a:r>
            <a:endParaRPr lang="en-US" dirty="0"/>
          </a:p>
        </p:txBody>
      </p:sp>
      <p:sp>
        <p:nvSpPr>
          <p:cNvPr id="3" name="Content Placeholder 2"/>
          <p:cNvSpPr>
            <a:spLocks noGrp="1"/>
          </p:cNvSpPr>
          <p:nvPr>
            <p:ph sz="half" idx="1"/>
          </p:nvPr>
        </p:nvSpPr>
        <p:spPr>
          <a:xfrm>
            <a:off x="609917" y="1600201"/>
            <a:ext cx="5387605" cy="4525963"/>
          </a:xfrm>
        </p:spPr>
        <p:txBody>
          <a:bodyPr/>
          <a:lstStyle>
            <a:lvl1pPr>
              <a:defRPr sz="3700">
                <a:latin typeface="+mn-lt"/>
              </a:defRPr>
            </a:lvl1pPr>
            <a:lvl2pPr>
              <a:defRPr sz="3200">
                <a:latin typeface="+mn-lt"/>
              </a:defRPr>
            </a:lvl2pPr>
            <a:lvl3pPr>
              <a:defRPr sz="2700">
                <a:latin typeface="+mn-lt"/>
              </a:defRPr>
            </a:lvl3pPr>
            <a:lvl4pPr>
              <a:defRPr sz="2400">
                <a:latin typeface="+mn-lt"/>
              </a:defRPr>
            </a:lvl4pPr>
            <a:lvl5pPr>
              <a:defRPr sz="2400">
                <a:latin typeface="+mn-lt"/>
              </a:defRPr>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0828" y="1600201"/>
            <a:ext cx="5387605" cy="4525963"/>
          </a:xfrm>
        </p:spPr>
        <p:txBody>
          <a:bodyPr/>
          <a:lstStyle>
            <a:lvl1pPr>
              <a:defRPr sz="3700">
                <a:latin typeface="+mn-lt"/>
              </a:defRPr>
            </a:lvl1pPr>
            <a:lvl2pPr>
              <a:defRPr sz="3200">
                <a:latin typeface="+mn-lt"/>
              </a:defRPr>
            </a:lvl2pPr>
            <a:lvl3pPr>
              <a:defRPr sz="2700">
                <a:latin typeface="+mn-lt"/>
              </a:defRPr>
            </a:lvl3pPr>
            <a:lvl4pPr>
              <a:defRPr sz="2400">
                <a:latin typeface="+mn-lt"/>
              </a:defRPr>
            </a:lvl4pPr>
            <a:lvl5pPr>
              <a:defRPr sz="2400">
                <a:latin typeface="+mn-lt"/>
              </a:defRPr>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8646E17-325D-1945-BB66-7DE668976512}" type="datetime5">
              <a:rPr lang="fr-FR" smtClean="0"/>
              <a:t>8-févr.-21</a:t>
            </a:fld>
            <a:endParaRPr lang="en-US"/>
          </a:p>
        </p:txBody>
      </p:sp>
      <p:sp>
        <p:nvSpPr>
          <p:cNvPr id="6" name="Footer Placeholder 5"/>
          <p:cNvSpPr>
            <a:spLocks noGrp="1"/>
          </p:cNvSpPr>
          <p:nvPr>
            <p:ph type="ftr" sz="quarter" idx="11"/>
          </p:nvPr>
        </p:nvSpPr>
        <p:spPr/>
        <p:txBody>
          <a:bodyPr/>
          <a:lstStyle/>
          <a:p>
            <a:r>
              <a:rPr lang="en-US"/>
              <a:t>www.incose.org/IW2021</a:t>
            </a:r>
            <a:endParaRPr lang="en-US" dirty="0"/>
          </a:p>
        </p:txBody>
      </p:sp>
      <p:sp>
        <p:nvSpPr>
          <p:cNvPr id="7" name="Slide Number Placeholder 6"/>
          <p:cNvSpPr>
            <a:spLocks noGrp="1"/>
          </p:cNvSpPr>
          <p:nvPr>
            <p:ph type="sldNum" sz="quarter" idx="12"/>
          </p:nvPr>
        </p:nvSpPr>
        <p:spPr/>
        <p:txBody>
          <a:bodyPr/>
          <a:lstStyle/>
          <a:p>
            <a:fld id="{924B41C4-1474-8D42-B330-D2828683839D}" type="slidenum">
              <a:rPr lang="en-US" smtClean="0"/>
              <a:t>‹#›</a:t>
            </a:fld>
            <a:endParaRPr lang="en-US"/>
          </a:p>
        </p:txBody>
      </p:sp>
    </p:spTree>
    <p:extLst>
      <p:ext uri="{BB962C8B-B14F-4D97-AF65-F5344CB8AC3E}">
        <p14:creationId xmlns:p14="http://schemas.microsoft.com/office/powerpoint/2010/main" val="4200704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400">
                <a:solidFill>
                  <a:srgbClr val="0071CE"/>
                </a:solidFill>
                <a:latin typeface="+mj-lt"/>
              </a:defRPr>
            </a:lvl1pPr>
          </a:lstStyle>
          <a:p>
            <a:r>
              <a:rPr lang="en-US"/>
              <a:t>Click to edit Master title style</a:t>
            </a:r>
            <a:endParaRPr lang="en-US" dirty="0"/>
          </a:p>
        </p:txBody>
      </p:sp>
      <p:sp>
        <p:nvSpPr>
          <p:cNvPr id="3" name="Text Placeholder 2"/>
          <p:cNvSpPr>
            <a:spLocks noGrp="1"/>
          </p:cNvSpPr>
          <p:nvPr>
            <p:ph type="body" idx="1"/>
          </p:nvPr>
        </p:nvSpPr>
        <p:spPr>
          <a:xfrm>
            <a:off x="609918" y="1535113"/>
            <a:ext cx="5389723" cy="639763"/>
          </a:xfrm>
        </p:spPr>
        <p:txBody>
          <a:bodyPr anchor="b">
            <a:normAutofit/>
          </a:bodyPr>
          <a:lstStyle>
            <a:lvl1pPr marL="0" indent="0">
              <a:buNone/>
              <a:defRPr sz="2800" b="0">
                <a:solidFill>
                  <a:srgbClr val="0071CE"/>
                </a:solidFill>
                <a:latin typeface="+mn-lt"/>
              </a:defRPr>
            </a:lvl1pPr>
            <a:lvl2pPr marL="609768" indent="0">
              <a:buNone/>
              <a:defRPr sz="2700" b="1"/>
            </a:lvl2pPr>
            <a:lvl3pPr marL="1219535" indent="0">
              <a:buNone/>
              <a:defRPr sz="2400" b="1"/>
            </a:lvl3pPr>
            <a:lvl4pPr marL="1829303" indent="0">
              <a:buNone/>
              <a:defRPr sz="2100" b="1"/>
            </a:lvl4pPr>
            <a:lvl5pPr marL="2439071" indent="0">
              <a:buNone/>
              <a:defRPr sz="2100" b="1"/>
            </a:lvl5pPr>
            <a:lvl6pPr marL="3048838" indent="0">
              <a:buNone/>
              <a:defRPr sz="2100" b="1"/>
            </a:lvl6pPr>
            <a:lvl7pPr marL="3658606" indent="0">
              <a:buNone/>
              <a:defRPr sz="2100" b="1"/>
            </a:lvl7pPr>
            <a:lvl8pPr marL="4268373" indent="0">
              <a:buNone/>
              <a:defRPr sz="2100" b="1"/>
            </a:lvl8pPr>
            <a:lvl9pPr marL="4878141" indent="0">
              <a:buNone/>
              <a:defRPr sz="2100" b="1"/>
            </a:lvl9pPr>
          </a:lstStyle>
          <a:p>
            <a:pPr lvl="0"/>
            <a:r>
              <a:rPr lang="en-US"/>
              <a:t>Click to edit Master text styles</a:t>
            </a:r>
          </a:p>
        </p:txBody>
      </p:sp>
      <p:sp>
        <p:nvSpPr>
          <p:cNvPr id="4" name="Content Placeholder 3"/>
          <p:cNvSpPr>
            <a:spLocks noGrp="1"/>
          </p:cNvSpPr>
          <p:nvPr>
            <p:ph sz="half" idx="2"/>
          </p:nvPr>
        </p:nvSpPr>
        <p:spPr>
          <a:xfrm>
            <a:off x="609918" y="2174875"/>
            <a:ext cx="5389723" cy="3951288"/>
          </a:xfrm>
        </p:spPr>
        <p:txBody>
          <a:bodyPr/>
          <a:lstStyle>
            <a:lvl1pPr>
              <a:defRPr sz="3200">
                <a:latin typeface="+mn-lt"/>
              </a:defRPr>
            </a:lvl1pPr>
            <a:lvl2pPr>
              <a:defRPr sz="2700">
                <a:latin typeface="+mn-lt"/>
              </a:defRPr>
            </a:lvl2pPr>
            <a:lvl3pPr>
              <a:defRPr sz="2400">
                <a:latin typeface="+mn-lt"/>
              </a:defRPr>
            </a:lvl3pPr>
            <a:lvl4pPr>
              <a:defRPr sz="2100">
                <a:latin typeface="+mn-lt"/>
              </a:defRPr>
            </a:lvl4pPr>
            <a:lvl5pPr>
              <a:defRPr sz="2100">
                <a:latin typeface="+mn-lt"/>
              </a:defRPr>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6594" y="1535113"/>
            <a:ext cx="5391840" cy="639763"/>
          </a:xfrm>
        </p:spPr>
        <p:txBody>
          <a:bodyPr anchor="b">
            <a:normAutofit/>
          </a:bodyPr>
          <a:lstStyle>
            <a:lvl1pPr marL="0" indent="0">
              <a:buNone/>
              <a:defRPr sz="2800" b="0">
                <a:solidFill>
                  <a:srgbClr val="0071CE"/>
                </a:solidFill>
                <a:latin typeface="+mn-lt"/>
              </a:defRPr>
            </a:lvl1pPr>
            <a:lvl2pPr marL="609768" indent="0">
              <a:buNone/>
              <a:defRPr sz="2700" b="1"/>
            </a:lvl2pPr>
            <a:lvl3pPr marL="1219535" indent="0">
              <a:buNone/>
              <a:defRPr sz="2400" b="1"/>
            </a:lvl3pPr>
            <a:lvl4pPr marL="1829303" indent="0">
              <a:buNone/>
              <a:defRPr sz="2100" b="1"/>
            </a:lvl4pPr>
            <a:lvl5pPr marL="2439071" indent="0">
              <a:buNone/>
              <a:defRPr sz="2100" b="1"/>
            </a:lvl5pPr>
            <a:lvl6pPr marL="3048838" indent="0">
              <a:buNone/>
              <a:defRPr sz="2100" b="1"/>
            </a:lvl6pPr>
            <a:lvl7pPr marL="3658606" indent="0">
              <a:buNone/>
              <a:defRPr sz="2100" b="1"/>
            </a:lvl7pPr>
            <a:lvl8pPr marL="4268373" indent="0">
              <a:buNone/>
              <a:defRPr sz="2100" b="1"/>
            </a:lvl8pPr>
            <a:lvl9pPr marL="4878141" indent="0">
              <a:buNone/>
              <a:defRPr sz="2100" b="1"/>
            </a:lvl9pPr>
          </a:lstStyle>
          <a:p>
            <a:pPr lvl="0"/>
            <a:r>
              <a:rPr lang="en-US"/>
              <a:t>Click to edit Master text styles</a:t>
            </a:r>
          </a:p>
        </p:txBody>
      </p:sp>
      <p:sp>
        <p:nvSpPr>
          <p:cNvPr id="6" name="Content Placeholder 5"/>
          <p:cNvSpPr>
            <a:spLocks noGrp="1"/>
          </p:cNvSpPr>
          <p:nvPr>
            <p:ph sz="quarter" idx="4"/>
          </p:nvPr>
        </p:nvSpPr>
        <p:spPr>
          <a:xfrm>
            <a:off x="6196594" y="2174875"/>
            <a:ext cx="5391840" cy="3951288"/>
          </a:xfrm>
        </p:spPr>
        <p:txBody>
          <a:bodyPr/>
          <a:lstStyle>
            <a:lvl1pPr>
              <a:defRPr sz="3200">
                <a:latin typeface="+mn-lt"/>
              </a:defRPr>
            </a:lvl1pPr>
            <a:lvl2pPr>
              <a:defRPr sz="2700">
                <a:latin typeface="+mn-lt"/>
              </a:defRPr>
            </a:lvl2pPr>
            <a:lvl3pPr>
              <a:defRPr sz="2400">
                <a:latin typeface="+mn-lt"/>
              </a:defRPr>
            </a:lvl3pPr>
            <a:lvl4pPr>
              <a:defRPr sz="2100">
                <a:latin typeface="+mn-lt"/>
              </a:defRPr>
            </a:lvl4pPr>
            <a:lvl5pPr>
              <a:defRPr sz="2100">
                <a:latin typeface="+mn-lt"/>
              </a:defRPr>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6C1C6AC-1A71-F042-A34D-5D5D60078753}" type="datetime5">
              <a:rPr lang="fr-FR" smtClean="0"/>
              <a:t>8-févr.-21</a:t>
            </a:fld>
            <a:endParaRPr lang="en-US"/>
          </a:p>
        </p:txBody>
      </p:sp>
      <p:sp>
        <p:nvSpPr>
          <p:cNvPr id="8" name="Footer Placeholder 7"/>
          <p:cNvSpPr>
            <a:spLocks noGrp="1"/>
          </p:cNvSpPr>
          <p:nvPr>
            <p:ph type="ftr" sz="quarter" idx="11"/>
          </p:nvPr>
        </p:nvSpPr>
        <p:spPr/>
        <p:txBody>
          <a:bodyPr/>
          <a:lstStyle/>
          <a:p>
            <a:r>
              <a:rPr lang="en-US"/>
              <a:t>www.incose.org/IW2021</a:t>
            </a:r>
            <a:endParaRPr lang="en-US" dirty="0"/>
          </a:p>
        </p:txBody>
      </p:sp>
      <p:sp>
        <p:nvSpPr>
          <p:cNvPr id="9" name="Slide Number Placeholder 8"/>
          <p:cNvSpPr>
            <a:spLocks noGrp="1"/>
          </p:cNvSpPr>
          <p:nvPr>
            <p:ph type="sldNum" sz="quarter" idx="12"/>
          </p:nvPr>
        </p:nvSpPr>
        <p:spPr/>
        <p:txBody>
          <a:bodyPr/>
          <a:lstStyle/>
          <a:p>
            <a:fld id="{924B41C4-1474-8D42-B330-D2828683839D}" type="slidenum">
              <a:rPr lang="en-US" smtClean="0"/>
              <a:t>‹#›</a:t>
            </a:fld>
            <a:endParaRPr lang="en-US"/>
          </a:p>
        </p:txBody>
      </p:sp>
    </p:spTree>
    <p:extLst>
      <p:ext uri="{BB962C8B-B14F-4D97-AF65-F5344CB8AC3E}">
        <p14:creationId xmlns:p14="http://schemas.microsoft.com/office/powerpoint/2010/main" val="2205490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400">
                <a:solidFill>
                  <a:srgbClr val="0071CE"/>
                </a:solidFill>
                <a:latin typeface="+mj-lt"/>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B1AB221-4574-3D44-B186-34E820A81691}" type="datetime5">
              <a:rPr lang="fr-FR" smtClean="0"/>
              <a:t>8-févr.-21</a:t>
            </a:fld>
            <a:endParaRPr lang="en-US"/>
          </a:p>
        </p:txBody>
      </p:sp>
      <p:sp>
        <p:nvSpPr>
          <p:cNvPr id="4" name="Footer Placeholder 3"/>
          <p:cNvSpPr>
            <a:spLocks noGrp="1"/>
          </p:cNvSpPr>
          <p:nvPr>
            <p:ph type="ftr" sz="quarter" idx="11"/>
          </p:nvPr>
        </p:nvSpPr>
        <p:spPr/>
        <p:txBody>
          <a:bodyPr/>
          <a:lstStyle/>
          <a:p>
            <a:r>
              <a:rPr lang="en-US"/>
              <a:t>www.incose.org/IW2021</a:t>
            </a:r>
            <a:endParaRPr lang="en-US" dirty="0"/>
          </a:p>
        </p:txBody>
      </p:sp>
      <p:sp>
        <p:nvSpPr>
          <p:cNvPr id="5" name="Slide Number Placeholder 4"/>
          <p:cNvSpPr>
            <a:spLocks noGrp="1"/>
          </p:cNvSpPr>
          <p:nvPr>
            <p:ph type="sldNum" sz="quarter" idx="12"/>
          </p:nvPr>
        </p:nvSpPr>
        <p:spPr/>
        <p:txBody>
          <a:bodyPr/>
          <a:lstStyle/>
          <a:p>
            <a:fld id="{924B41C4-1474-8D42-B330-D2828683839D}" type="slidenum">
              <a:rPr lang="en-US" smtClean="0"/>
              <a:t>‹#›</a:t>
            </a:fld>
            <a:endParaRPr lang="en-US"/>
          </a:p>
        </p:txBody>
      </p:sp>
    </p:spTree>
    <p:extLst>
      <p:ext uri="{BB962C8B-B14F-4D97-AF65-F5344CB8AC3E}">
        <p14:creationId xmlns:p14="http://schemas.microsoft.com/office/powerpoint/2010/main" val="31325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D1D4F6-79BD-6244-8DD0-2BF7E4A8F24B}" type="datetime5">
              <a:rPr lang="fr-FR" smtClean="0"/>
              <a:t>8-févr.-21</a:t>
            </a:fld>
            <a:endParaRPr lang="en-US"/>
          </a:p>
        </p:txBody>
      </p:sp>
      <p:sp>
        <p:nvSpPr>
          <p:cNvPr id="3" name="Footer Placeholder 2"/>
          <p:cNvSpPr>
            <a:spLocks noGrp="1"/>
          </p:cNvSpPr>
          <p:nvPr>
            <p:ph type="ftr" sz="quarter" idx="11"/>
          </p:nvPr>
        </p:nvSpPr>
        <p:spPr/>
        <p:txBody>
          <a:bodyPr/>
          <a:lstStyle/>
          <a:p>
            <a:r>
              <a:rPr lang="en-US"/>
              <a:t>www.incose.org/IW2021</a:t>
            </a:r>
            <a:endParaRPr lang="en-US" dirty="0"/>
          </a:p>
        </p:txBody>
      </p:sp>
      <p:sp>
        <p:nvSpPr>
          <p:cNvPr id="4" name="Slide Number Placeholder 3"/>
          <p:cNvSpPr>
            <a:spLocks noGrp="1"/>
          </p:cNvSpPr>
          <p:nvPr>
            <p:ph type="sldNum" sz="quarter" idx="12"/>
          </p:nvPr>
        </p:nvSpPr>
        <p:spPr/>
        <p:txBody>
          <a:bodyPr/>
          <a:lstStyle/>
          <a:p>
            <a:fld id="{924B41C4-1474-8D42-B330-D2828683839D}" type="slidenum">
              <a:rPr lang="en-US" smtClean="0"/>
              <a:t>‹#›</a:t>
            </a:fld>
            <a:endParaRPr lang="en-US"/>
          </a:p>
        </p:txBody>
      </p:sp>
    </p:spTree>
    <p:extLst>
      <p:ext uri="{BB962C8B-B14F-4D97-AF65-F5344CB8AC3E}">
        <p14:creationId xmlns:p14="http://schemas.microsoft.com/office/powerpoint/2010/main" val="706696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920" y="273049"/>
            <a:ext cx="4013173" cy="1162051"/>
          </a:xfrm>
        </p:spPr>
        <p:txBody>
          <a:bodyPr anchor="b"/>
          <a:lstStyle>
            <a:lvl1pPr algn="l">
              <a:defRPr sz="2700" b="0">
                <a:solidFill>
                  <a:srgbClr val="0071CE"/>
                </a:solidFill>
                <a:latin typeface="+mj-lt"/>
              </a:defRPr>
            </a:lvl1pPr>
          </a:lstStyle>
          <a:p>
            <a:r>
              <a:rPr lang="en-US"/>
              <a:t>Click to edit Master title style</a:t>
            </a:r>
            <a:endParaRPr lang="en-US" dirty="0"/>
          </a:p>
        </p:txBody>
      </p:sp>
      <p:sp>
        <p:nvSpPr>
          <p:cNvPr id="3" name="Content Placeholder 2"/>
          <p:cNvSpPr>
            <a:spLocks noGrp="1"/>
          </p:cNvSpPr>
          <p:nvPr>
            <p:ph idx="1"/>
          </p:nvPr>
        </p:nvSpPr>
        <p:spPr>
          <a:xfrm>
            <a:off x="4769216" y="273052"/>
            <a:ext cx="6819216" cy="5853113"/>
          </a:xfrm>
        </p:spPr>
        <p:txBody>
          <a:bodyPr/>
          <a:lstStyle>
            <a:lvl1pPr>
              <a:defRPr sz="4300">
                <a:latin typeface="+mn-lt"/>
              </a:defRPr>
            </a:lvl1pPr>
            <a:lvl2pPr>
              <a:defRPr sz="3700">
                <a:latin typeface="+mn-lt"/>
              </a:defRPr>
            </a:lvl2pPr>
            <a:lvl3pPr>
              <a:defRPr sz="3200">
                <a:latin typeface="+mn-lt"/>
              </a:defRPr>
            </a:lvl3pPr>
            <a:lvl4pPr>
              <a:defRPr sz="2700">
                <a:latin typeface="+mn-lt"/>
              </a:defRPr>
            </a:lvl4pPr>
            <a:lvl5pPr>
              <a:defRPr sz="2700">
                <a:latin typeface="+mn-lt"/>
              </a:defRPr>
            </a:lvl5pPr>
            <a:lvl6pPr>
              <a:defRPr sz="2700"/>
            </a:lvl6pPr>
            <a:lvl7pPr>
              <a:defRPr sz="2700"/>
            </a:lvl7pPr>
            <a:lvl8pPr>
              <a:defRPr sz="2700"/>
            </a:lvl8pPr>
            <a:lvl9pPr>
              <a:defRPr sz="2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920" y="1435102"/>
            <a:ext cx="4013173" cy="4691063"/>
          </a:xfrm>
        </p:spPr>
        <p:txBody>
          <a:bodyPr/>
          <a:lstStyle>
            <a:lvl1pPr marL="0" indent="0">
              <a:buNone/>
              <a:defRPr sz="1900">
                <a:latin typeface="+mn-lt"/>
              </a:defRPr>
            </a:lvl1pPr>
            <a:lvl2pPr marL="609768" indent="0">
              <a:buNone/>
              <a:defRPr sz="1600"/>
            </a:lvl2pPr>
            <a:lvl3pPr marL="1219535" indent="0">
              <a:buNone/>
              <a:defRPr sz="1300"/>
            </a:lvl3pPr>
            <a:lvl4pPr marL="1829303" indent="0">
              <a:buNone/>
              <a:defRPr sz="1200"/>
            </a:lvl4pPr>
            <a:lvl5pPr marL="2439071" indent="0">
              <a:buNone/>
              <a:defRPr sz="1200"/>
            </a:lvl5pPr>
            <a:lvl6pPr marL="3048838" indent="0">
              <a:buNone/>
              <a:defRPr sz="1200"/>
            </a:lvl6pPr>
            <a:lvl7pPr marL="3658606" indent="0">
              <a:buNone/>
              <a:defRPr sz="1200"/>
            </a:lvl7pPr>
            <a:lvl8pPr marL="4268373" indent="0">
              <a:buNone/>
              <a:defRPr sz="1200"/>
            </a:lvl8pPr>
            <a:lvl9pPr marL="4878141"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14D840D8-3659-0E44-A103-5F5DE597A511}" type="datetime5">
              <a:rPr lang="fr-FR" smtClean="0"/>
              <a:t>8-févr.-21</a:t>
            </a:fld>
            <a:endParaRPr lang="en-US"/>
          </a:p>
        </p:txBody>
      </p:sp>
      <p:sp>
        <p:nvSpPr>
          <p:cNvPr id="6" name="Footer Placeholder 5"/>
          <p:cNvSpPr>
            <a:spLocks noGrp="1"/>
          </p:cNvSpPr>
          <p:nvPr>
            <p:ph type="ftr" sz="quarter" idx="11"/>
          </p:nvPr>
        </p:nvSpPr>
        <p:spPr/>
        <p:txBody>
          <a:bodyPr/>
          <a:lstStyle/>
          <a:p>
            <a:r>
              <a:rPr lang="en-US"/>
              <a:t>www.incose.org/IW2021</a:t>
            </a:r>
            <a:endParaRPr lang="en-US" dirty="0"/>
          </a:p>
        </p:txBody>
      </p:sp>
      <p:sp>
        <p:nvSpPr>
          <p:cNvPr id="7" name="Slide Number Placeholder 6"/>
          <p:cNvSpPr>
            <a:spLocks noGrp="1"/>
          </p:cNvSpPr>
          <p:nvPr>
            <p:ph type="sldNum" sz="quarter" idx="12"/>
          </p:nvPr>
        </p:nvSpPr>
        <p:spPr/>
        <p:txBody>
          <a:bodyPr/>
          <a:lstStyle/>
          <a:p>
            <a:fld id="{924B41C4-1474-8D42-B330-D2828683839D}" type="slidenum">
              <a:rPr lang="en-US" smtClean="0"/>
              <a:t>‹#›</a:t>
            </a:fld>
            <a:endParaRPr lang="en-US"/>
          </a:p>
        </p:txBody>
      </p:sp>
    </p:spTree>
    <p:extLst>
      <p:ext uri="{BB962C8B-B14F-4D97-AF65-F5344CB8AC3E}">
        <p14:creationId xmlns:p14="http://schemas.microsoft.com/office/powerpoint/2010/main" val="117613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90962" y="4800600"/>
            <a:ext cx="7319010" cy="566739"/>
          </a:xfrm>
        </p:spPr>
        <p:txBody>
          <a:bodyPr anchor="b"/>
          <a:lstStyle>
            <a:lvl1pPr algn="l">
              <a:defRPr sz="2700" b="0">
                <a:solidFill>
                  <a:srgbClr val="0071CE"/>
                </a:solidFill>
                <a:latin typeface="+mj-lt"/>
              </a:defRPr>
            </a:lvl1pPr>
          </a:lstStyle>
          <a:p>
            <a:r>
              <a:rPr lang="en-US"/>
              <a:t>Click to edit Master title style</a:t>
            </a:r>
            <a:endParaRPr lang="en-US" dirty="0"/>
          </a:p>
        </p:txBody>
      </p:sp>
      <p:sp>
        <p:nvSpPr>
          <p:cNvPr id="3" name="Picture Placeholder 2"/>
          <p:cNvSpPr>
            <a:spLocks noGrp="1"/>
          </p:cNvSpPr>
          <p:nvPr>
            <p:ph type="pic" idx="1"/>
          </p:nvPr>
        </p:nvSpPr>
        <p:spPr>
          <a:xfrm>
            <a:off x="2390962" y="612775"/>
            <a:ext cx="7319010" cy="4114800"/>
          </a:xfrm>
        </p:spPr>
        <p:txBody>
          <a:bodyPr/>
          <a:lstStyle>
            <a:lvl1pPr marL="0" indent="0">
              <a:buNone/>
              <a:defRPr sz="4300"/>
            </a:lvl1pPr>
            <a:lvl2pPr marL="609768" indent="0">
              <a:buNone/>
              <a:defRPr sz="3700"/>
            </a:lvl2pPr>
            <a:lvl3pPr marL="1219535" indent="0">
              <a:buNone/>
              <a:defRPr sz="3200"/>
            </a:lvl3pPr>
            <a:lvl4pPr marL="1829303" indent="0">
              <a:buNone/>
              <a:defRPr sz="2700"/>
            </a:lvl4pPr>
            <a:lvl5pPr marL="2439071" indent="0">
              <a:buNone/>
              <a:defRPr sz="2700"/>
            </a:lvl5pPr>
            <a:lvl6pPr marL="3048838" indent="0">
              <a:buNone/>
              <a:defRPr sz="2700"/>
            </a:lvl6pPr>
            <a:lvl7pPr marL="3658606" indent="0">
              <a:buNone/>
              <a:defRPr sz="2700"/>
            </a:lvl7pPr>
            <a:lvl8pPr marL="4268373" indent="0">
              <a:buNone/>
              <a:defRPr sz="2700"/>
            </a:lvl8pPr>
            <a:lvl9pPr marL="4878141" indent="0">
              <a:buNone/>
              <a:defRPr sz="2700"/>
            </a:lvl9pPr>
          </a:lstStyle>
          <a:p>
            <a:r>
              <a:rPr lang="en-US"/>
              <a:t>Click icon to add picture</a:t>
            </a:r>
          </a:p>
        </p:txBody>
      </p:sp>
      <p:sp>
        <p:nvSpPr>
          <p:cNvPr id="4" name="Text Placeholder 3"/>
          <p:cNvSpPr>
            <a:spLocks noGrp="1"/>
          </p:cNvSpPr>
          <p:nvPr>
            <p:ph type="body" sz="half" idx="2"/>
          </p:nvPr>
        </p:nvSpPr>
        <p:spPr>
          <a:xfrm>
            <a:off x="2390962" y="5367338"/>
            <a:ext cx="7319010" cy="804863"/>
          </a:xfrm>
        </p:spPr>
        <p:txBody>
          <a:bodyPr/>
          <a:lstStyle>
            <a:lvl1pPr marL="0" indent="0">
              <a:buNone/>
              <a:defRPr sz="1900">
                <a:latin typeface="+mn-lt"/>
              </a:defRPr>
            </a:lvl1pPr>
            <a:lvl2pPr marL="609768" indent="0">
              <a:buNone/>
              <a:defRPr sz="1600"/>
            </a:lvl2pPr>
            <a:lvl3pPr marL="1219535" indent="0">
              <a:buNone/>
              <a:defRPr sz="1300"/>
            </a:lvl3pPr>
            <a:lvl4pPr marL="1829303" indent="0">
              <a:buNone/>
              <a:defRPr sz="1200"/>
            </a:lvl4pPr>
            <a:lvl5pPr marL="2439071" indent="0">
              <a:buNone/>
              <a:defRPr sz="1200"/>
            </a:lvl5pPr>
            <a:lvl6pPr marL="3048838" indent="0">
              <a:buNone/>
              <a:defRPr sz="1200"/>
            </a:lvl6pPr>
            <a:lvl7pPr marL="3658606" indent="0">
              <a:buNone/>
              <a:defRPr sz="1200"/>
            </a:lvl7pPr>
            <a:lvl8pPr marL="4268373" indent="0">
              <a:buNone/>
              <a:defRPr sz="1200"/>
            </a:lvl8pPr>
            <a:lvl9pPr marL="4878141"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118C61B6-541F-B640-ADCA-3FF96E357E28}" type="datetime5">
              <a:rPr lang="fr-FR" smtClean="0"/>
              <a:t>8-févr.-21</a:t>
            </a:fld>
            <a:endParaRPr lang="en-US"/>
          </a:p>
        </p:txBody>
      </p:sp>
      <p:sp>
        <p:nvSpPr>
          <p:cNvPr id="6" name="Footer Placeholder 5"/>
          <p:cNvSpPr>
            <a:spLocks noGrp="1"/>
          </p:cNvSpPr>
          <p:nvPr>
            <p:ph type="ftr" sz="quarter" idx="11"/>
          </p:nvPr>
        </p:nvSpPr>
        <p:spPr/>
        <p:txBody>
          <a:bodyPr/>
          <a:lstStyle/>
          <a:p>
            <a:r>
              <a:rPr lang="en-US"/>
              <a:t>www.incose.org/IW2021</a:t>
            </a:r>
            <a:endParaRPr lang="en-US" dirty="0"/>
          </a:p>
        </p:txBody>
      </p:sp>
      <p:sp>
        <p:nvSpPr>
          <p:cNvPr id="7" name="Slide Number Placeholder 6"/>
          <p:cNvSpPr>
            <a:spLocks noGrp="1"/>
          </p:cNvSpPr>
          <p:nvPr>
            <p:ph type="sldNum" sz="quarter" idx="12"/>
          </p:nvPr>
        </p:nvSpPr>
        <p:spPr/>
        <p:txBody>
          <a:bodyPr/>
          <a:lstStyle/>
          <a:p>
            <a:fld id="{924B41C4-1474-8D42-B330-D2828683839D}" type="slidenum">
              <a:rPr lang="en-US" smtClean="0"/>
              <a:t>‹#›</a:t>
            </a:fld>
            <a:endParaRPr lang="en-US"/>
          </a:p>
        </p:txBody>
      </p:sp>
    </p:spTree>
    <p:extLst>
      <p:ext uri="{BB962C8B-B14F-4D97-AF65-F5344CB8AC3E}">
        <p14:creationId xmlns:p14="http://schemas.microsoft.com/office/powerpoint/2010/main" val="4019522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918" y="274639"/>
            <a:ext cx="10978515" cy="1143000"/>
          </a:xfrm>
          <a:prstGeom prst="rect">
            <a:avLst/>
          </a:prstGeom>
        </p:spPr>
        <p:txBody>
          <a:bodyPr vert="horz" lIns="121954" tIns="60977" rIns="121954" bIns="60977"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918" y="1600201"/>
            <a:ext cx="10978515" cy="4525963"/>
          </a:xfrm>
          <a:prstGeom prst="rect">
            <a:avLst/>
          </a:prstGeom>
        </p:spPr>
        <p:txBody>
          <a:bodyPr vert="horz" lIns="121954" tIns="60977" rIns="121954" bIns="6097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917" y="6356351"/>
            <a:ext cx="2846282" cy="365125"/>
          </a:xfrm>
          <a:prstGeom prst="rect">
            <a:avLst/>
          </a:prstGeom>
        </p:spPr>
        <p:txBody>
          <a:bodyPr vert="horz" lIns="121954" tIns="60977" rIns="121954" bIns="60977" rtlCol="0" anchor="ctr"/>
          <a:lstStyle>
            <a:lvl1pPr algn="l">
              <a:defRPr sz="1600">
                <a:solidFill>
                  <a:schemeClr val="tx1">
                    <a:tint val="75000"/>
                  </a:schemeClr>
                </a:solidFill>
              </a:defRPr>
            </a:lvl1pPr>
          </a:lstStyle>
          <a:p>
            <a:fld id="{6E81C08F-32EE-5C4F-BCFD-4E27C066C8E3}" type="datetime5">
              <a:rPr lang="fr-FR" smtClean="0"/>
              <a:t>8-févr.-21</a:t>
            </a:fld>
            <a:endParaRPr lang="en-US" dirty="0"/>
          </a:p>
        </p:txBody>
      </p:sp>
      <p:sp>
        <p:nvSpPr>
          <p:cNvPr id="5" name="Footer Placeholder 4"/>
          <p:cNvSpPr>
            <a:spLocks noGrp="1"/>
          </p:cNvSpPr>
          <p:nvPr>
            <p:ph type="ftr" sz="quarter" idx="3"/>
          </p:nvPr>
        </p:nvSpPr>
        <p:spPr>
          <a:xfrm>
            <a:off x="4167770" y="6356351"/>
            <a:ext cx="3862811" cy="365125"/>
          </a:xfrm>
          <a:prstGeom prst="rect">
            <a:avLst/>
          </a:prstGeom>
        </p:spPr>
        <p:txBody>
          <a:bodyPr vert="horz" lIns="121954" tIns="60977" rIns="121954" bIns="60977" rtlCol="0" anchor="ctr"/>
          <a:lstStyle>
            <a:lvl1pPr algn="ctr">
              <a:defRPr sz="1600">
                <a:solidFill>
                  <a:schemeClr val="tx1">
                    <a:tint val="75000"/>
                  </a:schemeClr>
                </a:solidFill>
              </a:defRPr>
            </a:lvl1pPr>
          </a:lstStyle>
          <a:p>
            <a:r>
              <a:rPr lang="en-US"/>
              <a:t>www.incose.org/IW2021</a:t>
            </a:r>
            <a:endParaRPr lang="en-US" dirty="0"/>
          </a:p>
        </p:txBody>
      </p:sp>
      <p:sp>
        <p:nvSpPr>
          <p:cNvPr id="6" name="Slide Number Placeholder 5"/>
          <p:cNvSpPr>
            <a:spLocks noGrp="1"/>
          </p:cNvSpPr>
          <p:nvPr>
            <p:ph type="sldNum" sz="quarter" idx="4"/>
          </p:nvPr>
        </p:nvSpPr>
        <p:spPr>
          <a:xfrm>
            <a:off x="8742151" y="6356351"/>
            <a:ext cx="2846282" cy="365125"/>
          </a:xfrm>
          <a:prstGeom prst="rect">
            <a:avLst/>
          </a:prstGeom>
        </p:spPr>
        <p:txBody>
          <a:bodyPr vert="horz" lIns="121954" tIns="60977" rIns="121954" bIns="60977" rtlCol="0" anchor="ctr"/>
          <a:lstStyle>
            <a:lvl1pPr algn="r">
              <a:defRPr sz="1600">
                <a:solidFill>
                  <a:schemeClr val="tx1">
                    <a:tint val="75000"/>
                  </a:schemeClr>
                </a:solidFill>
              </a:defRPr>
            </a:lvl1pPr>
          </a:lstStyle>
          <a:p>
            <a:fld id="{924B41C4-1474-8D42-B330-D2828683839D}" type="slidenum">
              <a:rPr lang="en-US" smtClean="0"/>
              <a:t>‹#›</a:t>
            </a:fld>
            <a:endParaRPr lang="en-US" dirty="0"/>
          </a:p>
        </p:txBody>
      </p:sp>
      <p:pic>
        <p:nvPicPr>
          <p:cNvPr id="7" name="Picture 6" descr="logo-IW.png"/>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11006112" y="0"/>
            <a:ext cx="1192237" cy="945444"/>
          </a:xfrm>
          <a:prstGeom prst="rect">
            <a:avLst/>
          </a:prstGeom>
        </p:spPr>
      </p:pic>
    </p:spTree>
    <p:extLst>
      <p:ext uri="{BB962C8B-B14F-4D97-AF65-F5344CB8AC3E}">
        <p14:creationId xmlns:p14="http://schemas.microsoft.com/office/powerpoint/2010/main" val="4191555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l" defTabSz="609768" rtl="0" eaLnBrk="1" latinLnBrk="0" hangingPunct="1">
        <a:spcBef>
          <a:spcPct val="0"/>
        </a:spcBef>
        <a:buNone/>
        <a:defRPr sz="4400" kern="1200">
          <a:solidFill>
            <a:srgbClr val="0071CE"/>
          </a:solidFill>
          <a:latin typeface="+mj-lt"/>
          <a:ea typeface="+mj-ea"/>
          <a:cs typeface="Arial"/>
        </a:defRPr>
      </a:lvl1pPr>
    </p:titleStyle>
    <p:bodyStyle>
      <a:lvl1pPr marL="457326" indent="-457326" algn="l" defTabSz="609768" rtl="0" eaLnBrk="1" latinLnBrk="0" hangingPunct="1">
        <a:spcBef>
          <a:spcPct val="20000"/>
        </a:spcBef>
        <a:buFont typeface="Arial"/>
        <a:buChar char="•"/>
        <a:defRPr sz="4300" kern="1200">
          <a:solidFill>
            <a:schemeClr val="tx1"/>
          </a:solidFill>
          <a:latin typeface="+mn-lt"/>
          <a:ea typeface="+mn-ea"/>
          <a:cs typeface="Arial"/>
        </a:defRPr>
      </a:lvl1pPr>
      <a:lvl2pPr marL="990872" indent="-381105" algn="l" defTabSz="609768" rtl="0" eaLnBrk="1" latinLnBrk="0" hangingPunct="1">
        <a:spcBef>
          <a:spcPct val="20000"/>
        </a:spcBef>
        <a:buFont typeface="Arial"/>
        <a:buChar char="–"/>
        <a:defRPr sz="3700" kern="1200">
          <a:solidFill>
            <a:schemeClr val="tx1"/>
          </a:solidFill>
          <a:latin typeface="+mn-lt"/>
          <a:ea typeface="+mn-ea"/>
          <a:cs typeface="Arial"/>
        </a:defRPr>
      </a:lvl2pPr>
      <a:lvl3pPr marL="1524419" indent="-304884" algn="l" defTabSz="609768" rtl="0" eaLnBrk="1" latinLnBrk="0" hangingPunct="1">
        <a:spcBef>
          <a:spcPct val="20000"/>
        </a:spcBef>
        <a:buFont typeface="Arial"/>
        <a:buChar char="•"/>
        <a:defRPr sz="3200" kern="1200">
          <a:solidFill>
            <a:schemeClr val="tx1"/>
          </a:solidFill>
          <a:latin typeface="+mn-lt"/>
          <a:ea typeface="+mn-ea"/>
          <a:cs typeface="Arial"/>
        </a:defRPr>
      </a:lvl3pPr>
      <a:lvl4pPr marL="2134187" indent="-304884" algn="l" defTabSz="609768" rtl="0" eaLnBrk="1" latinLnBrk="0" hangingPunct="1">
        <a:spcBef>
          <a:spcPct val="20000"/>
        </a:spcBef>
        <a:buFont typeface="Arial"/>
        <a:buChar char="–"/>
        <a:defRPr sz="2700" kern="1200">
          <a:solidFill>
            <a:schemeClr val="tx1"/>
          </a:solidFill>
          <a:latin typeface="+mn-lt"/>
          <a:ea typeface="+mn-ea"/>
          <a:cs typeface="Arial"/>
        </a:defRPr>
      </a:lvl4pPr>
      <a:lvl5pPr marL="2743954" indent="-304884" algn="l" defTabSz="609768" rtl="0" eaLnBrk="1" latinLnBrk="0" hangingPunct="1">
        <a:spcBef>
          <a:spcPct val="20000"/>
        </a:spcBef>
        <a:buFont typeface="Arial"/>
        <a:buChar char="»"/>
        <a:defRPr sz="2700" kern="1200">
          <a:solidFill>
            <a:schemeClr val="tx1"/>
          </a:solidFill>
          <a:latin typeface="+mn-lt"/>
          <a:ea typeface="+mn-ea"/>
          <a:cs typeface="Arial"/>
        </a:defRPr>
      </a:lvl5pPr>
      <a:lvl6pPr marL="3353722" indent="-304884" algn="l" defTabSz="609768" rtl="0" eaLnBrk="1" latinLnBrk="0" hangingPunct="1">
        <a:spcBef>
          <a:spcPct val="20000"/>
        </a:spcBef>
        <a:buFont typeface="Arial"/>
        <a:buChar char="•"/>
        <a:defRPr sz="2700" kern="1200">
          <a:solidFill>
            <a:schemeClr val="tx1"/>
          </a:solidFill>
          <a:latin typeface="+mn-lt"/>
          <a:ea typeface="+mn-ea"/>
          <a:cs typeface="+mn-cs"/>
        </a:defRPr>
      </a:lvl6pPr>
      <a:lvl7pPr marL="3963490" indent="-304884" algn="l" defTabSz="609768" rtl="0" eaLnBrk="1" latinLnBrk="0" hangingPunct="1">
        <a:spcBef>
          <a:spcPct val="20000"/>
        </a:spcBef>
        <a:buFont typeface="Arial"/>
        <a:buChar char="•"/>
        <a:defRPr sz="2700" kern="1200">
          <a:solidFill>
            <a:schemeClr val="tx1"/>
          </a:solidFill>
          <a:latin typeface="+mn-lt"/>
          <a:ea typeface="+mn-ea"/>
          <a:cs typeface="+mn-cs"/>
        </a:defRPr>
      </a:lvl7pPr>
      <a:lvl8pPr marL="4573257" indent="-304884" algn="l" defTabSz="609768" rtl="0" eaLnBrk="1" latinLnBrk="0" hangingPunct="1">
        <a:spcBef>
          <a:spcPct val="20000"/>
        </a:spcBef>
        <a:buFont typeface="Arial"/>
        <a:buChar char="•"/>
        <a:defRPr sz="2700" kern="1200">
          <a:solidFill>
            <a:schemeClr val="tx1"/>
          </a:solidFill>
          <a:latin typeface="+mn-lt"/>
          <a:ea typeface="+mn-ea"/>
          <a:cs typeface="+mn-cs"/>
        </a:defRPr>
      </a:lvl8pPr>
      <a:lvl9pPr marL="5183025" indent="-304884" algn="l" defTabSz="609768" rtl="0" eaLnBrk="1" latinLnBrk="0" hangingPunct="1">
        <a:spcBef>
          <a:spcPct val="20000"/>
        </a:spcBef>
        <a:buFont typeface="Arial"/>
        <a:buChar char="•"/>
        <a:defRPr sz="2700" kern="1200">
          <a:solidFill>
            <a:schemeClr val="tx1"/>
          </a:solidFill>
          <a:latin typeface="+mn-lt"/>
          <a:ea typeface="+mn-ea"/>
          <a:cs typeface="+mn-cs"/>
        </a:defRPr>
      </a:lvl9pPr>
    </p:bodyStyle>
    <p:otherStyle>
      <a:defPPr>
        <a:defRPr lang="en-US"/>
      </a:defPPr>
      <a:lvl1pPr marL="0" algn="l" defTabSz="609768" rtl="0" eaLnBrk="1" latinLnBrk="0" hangingPunct="1">
        <a:defRPr sz="2400" kern="1200">
          <a:solidFill>
            <a:schemeClr val="tx1"/>
          </a:solidFill>
          <a:latin typeface="+mn-lt"/>
          <a:ea typeface="+mn-ea"/>
          <a:cs typeface="+mn-cs"/>
        </a:defRPr>
      </a:lvl1pPr>
      <a:lvl2pPr marL="609768" algn="l" defTabSz="609768" rtl="0" eaLnBrk="1" latinLnBrk="0" hangingPunct="1">
        <a:defRPr sz="2400" kern="1200">
          <a:solidFill>
            <a:schemeClr val="tx1"/>
          </a:solidFill>
          <a:latin typeface="+mn-lt"/>
          <a:ea typeface="+mn-ea"/>
          <a:cs typeface="+mn-cs"/>
        </a:defRPr>
      </a:lvl2pPr>
      <a:lvl3pPr marL="1219535" algn="l" defTabSz="609768" rtl="0" eaLnBrk="1" latinLnBrk="0" hangingPunct="1">
        <a:defRPr sz="2400" kern="1200">
          <a:solidFill>
            <a:schemeClr val="tx1"/>
          </a:solidFill>
          <a:latin typeface="+mn-lt"/>
          <a:ea typeface="+mn-ea"/>
          <a:cs typeface="+mn-cs"/>
        </a:defRPr>
      </a:lvl3pPr>
      <a:lvl4pPr marL="1829303" algn="l" defTabSz="609768" rtl="0" eaLnBrk="1" latinLnBrk="0" hangingPunct="1">
        <a:defRPr sz="2400" kern="1200">
          <a:solidFill>
            <a:schemeClr val="tx1"/>
          </a:solidFill>
          <a:latin typeface="+mn-lt"/>
          <a:ea typeface="+mn-ea"/>
          <a:cs typeface="+mn-cs"/>
        </a:defRPr>
      </a:lvl4pPr>
      <a:lvl5pPr marL="2439071" algn="l" defTabSz="609768" rtl="0" eaLnBrk="1" latinLnBrk="0" hangingPunct="1">
        <a:defRPr sz="2400" kern="1200">
          <a:solidFill>
            <a:schemeClr val="tx1"/>
          </a:solidFill>
          <a:latin typeface="+mn-lt"/>
          <a:ea typeface="+mn-ea"/>
          <a:cs typeface="+mn-cs"/>
        </a:defRPr>
      </a:lvl5pPr>
      <a:lvl6pPr marL="3048838" algn="l" defTabSz="609768" rtl="0" eaLnBrk="1" latinLnBrk="0" hangingPunct="1">
        <a:defRPr sz="2400" kern="1200">
          <a:solidFill>
            <a:schemeClr val="tx1"/>
          </a:solidFill>
          <a:latin typeface="+mn-lt"/>
          <a:ea typeface="+mn-ea"/>
          <a:cs typeface="+mn-cs"/>
        </a:defRPr>
      </a:lvl6pPr>
      <a:lvl7pPr marL="3658606" algn="l" defTabSz="609768" rtl="0" eaLnBrk="1" latinLnBrk="0" hangingPunct="1">
        <a:defRPr sz="2400" kern="1200">
          <a:solidFill>
            <a:schemeClr val="tx1"/>
          </a:solidFill>
          <a:latin typeface="+mn-lt"/>
          <a:ea typeface="+mn-ea"/>
          <a:cs typeface="+mn-cs"/>
        </a:defRPr>
      </a:lvl7pPr>
      <a:lvl8pPr marL="4268373" algn="l" defTabSz="609768" rtl="0" eaLnBrk="1" latinLnBrk="0" hangingPunct="1">
        <a:defRPr sz="2400" kern="1200">
          <a:solidFill>
            <a:schemeClr val="tx1"/>
          </a:solidFill>
          <a:latin typeface="+mn-lt"/>
          <a:ea typeface="+mn-ea"/>
          <a:cs typeface="+mn-cs"/>
        </a:defRPr>
      </a:lvl8pPr>
      <a:lvl9pPr marL="4878141" algn="l" defTabSz="609768"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dirty="0" smtClean="0"/>
              <a:t>INCOSE Corporate Advisory Board</a:t>
            </a:r>
            <a:endParaRPr lang="en-US" dirty="0"/>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6342694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Mission</a:t>
            </a:r>
            <a:endParaRPr lang="en-US" dirty="0"/>
          </a:p>
        </p:txBody>
      </p:sp>
      <p:sp>
        <p:nvSpPr>
          <p:cNvPr id="3" name="Content Placeholder 2"/>
          <p:cNvSpPr>
            <a:spLocks noGrp="1"/>
          </p:cNvSpPr>
          <p:nvPr>
            <p:ph idx="1"/>
          </p:nvPr>
        </p:nvSpPr>
        <p:spPr/>
        <p:txBody>
          <a:bodyPr>
            <a:normAutofit fontScale="70000" lnSpcReduction="20000"/>
          </a:bodyPr>
          <a:lstStyle/>
          <a:p>
            <a:r>
              <a:rPr lang="en-US" dirty="0">
                <a:solidFill>
                  <a:srgbClr val="0071CE"/>
                </a:solidFill>
              </a:rPr>
              <a:t>The mission of the Corporate Advisory Board (CAB) is to be the “voice" of the corporate stakeholders for INCOSE. </a:t>
            </a:r>
            <a:r>
              <a:rPr lang="en-US" dirty="0"/>
              <a:t>The CAB is the collection of organizations that have satisfied the requirements of CAB membership as stated in the INCOSE Bylaws, who espouse Systems Engineering, and who employ Systems Engineers. As such, the CAB shall:</a:t>
            </a:r>
          </a:p>
          <a:p>
            <a:pPr lvl="1"/>
            <a:r>
              <a:rPr lang="en-US" dirty="0"/>
              <a:t>Provide guidance on overall INCOSE direction, focus, and priorities.</a:t>
            </a:r>
          </a:p>
          <a:p>
            <a:pPr lvl="1"/>
            <a:r>
              <a:rPr lang="en-US" dirty="0"/>
              <a:t>Provide a conduit between INCOSE and the CAB member organizations for information exchange.</a:t>
            </a:r>
          </a:p>
          <a:p>
            <a:pPr lvl="1"/>
            <a:r>
              <a:rPr lang="en-US" dirty="0"/>
              <a:t>Encourage its members to support INCOSE activities.</a:t>
            </a:r>
          </a:p>
          <a:p>
            <a:endParaRPr lang="en-US" dirty="0"/>
          </a:p>
        </p:txBody>
      </p:sp>
      <p:sp>
        <p:nvSpPr>
          <p:cNvPr id="4" name="Footer Placeholder 3"/>
          <p:cNvSpPr>
            <a:spLocks noGrp="1"/>
          </p:cNvSpPr>
          <p:nvPr>
            <p:ph type="ftr" sz="quarter" idx="11"/>
          </p:nvPr>
        </p:nvSpPr>
        <p:spPr/>
        <p:txBody>
          <a:bodyPr/>
          <a:lstStyle/>
          <a:p>
            <a:r>
              <a:rPr lang="en-US" dirty="0" smtClean="0"/>
              <a:t>www.incose.org/IW2021</a:t>
            </a:r>
            <a:endParaRPr lang="en-US" dirty="0"/>
          </a:p>
        </p:txBody>
      </p:sp>
      <p:sp>
        <p:nvSpPr>
          <p:cNvPr id="5" name="Slide Number Placeholder 4"/>
          <p:cNvSpPr>
            <a:spLocks noGrp="1"/>
          </p:cNvSpPr>
          <p:nvPr>
            <p:ph type="sldNum" sz="quarter" idx="12"/>
          </p:nvPr>
        </p:nvSpPr>
        <p:spPr/>
        <p:txBody>
          <a:bodyPr/>
          <a:lstStyle/>
          <a:p>
            <a:fld id="{924B41C4-1474-8D42-B330-D2828683839D}" type="slidenum">
              <a:rPr lang="en-US" smtClean="0"/>
              <a:t>2</a:t>
            </a:fld>
            <a:endParaRPr lang="en-US"/>
          </a:p>
        </p:txBody>
      </p:sp>
    </p:spTree>
    <p:extLst>
      <p:ext uri="{BB962C8B-B14F-4D97-AF65-F5344CB8AC3E}">
        <p14:creationId xmlns:p14="http://schemas.microsoft.com/office/powerpoint/2010/main" val="2001624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CAB Structure and Fees</a:t>
            </a:r>
            <a:endParaRPr lang="en-US" dirty="0"/>
          </a:p>
        </p:txBody>
      </p:sp>
      <p:sp>
        <p:nvSpPr>
          <p:cNvPr id="4" name="Footer Placeholder 3"/>
          <p:cNvSpPr>
            <a:spLocks noGrp="1"/>
          </p:cNvSpPr>
          <p:nvPr>
            <p:ph type="ftr" sz="quarter" idx="11"/>
          </p:nvPr>
        </p:nvSpPr>
        <p:spPr/>
        <p:txBody>
          <a:bodyPr/>
          <a:lstStyle/>
          <a:p>
            <a:r>
              <a:rPr lang="en-US" smtClean="0"/>
              <a:t>www.incose.org/IW2021</a:t>
            </a:r>
            <a:endParaRPr lang="en-US" dirty="0"/>
          </a:p>
        </p:txBody>
      </p:sp>
      <p:sp>
        <p:nvSpPr>
          <p:cNvPr id="5" name="Slide Number Placeholder 4"/>
          <p:cNvSpPr>
            <a:spLocks noGrp="1"/>
          </p:cNvSpPr>
          <p:nvPr>
            <p:ph type="sldNum" sz="quarter" idx="12"/>
          </p:nvPr>
        </p:nvSpPr>
        <p:spPr/>
        <p:txBody>
          <a:bodyPr/>
          <a:lstStyle/>
          <a:p>
            <a:fld id="{924B41C4-1474-8D42-B330-D2828683839D}" type="slidenum">
              <a:rPr lang="en-US" smtClean="0"/>
              <a:t>3</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1437683232"/>
              </p:ext>
            </p:extLst>
          </p:nvPr>
        </p:nvGraphicFramePr>
        <p:xfrm>
          <a:off x="1721138" y="1421244"/>
          <a:ext cx="8724038" cy="4106720"/>
        </p:xfrm>
        <a:graphic>
          <a:graphicData uri="http://schemas.openxmlformats.org/drawingml/2006/table">
            <a:tbl>
              <a:tblPr firstRow="1" bandRow="1">
                <a:tableStyleId>{5C22544A-7EE6-4342-B048-85BDC9FD1C3A}</a:tableStyleId>
              </a:tblPr>
              <a:tblGrid>
                <a:gridCol w="1257732">
                  <a:extLst>
                    <a:ext uri="{9D8B030D-6E8A-4147-A177-3AD203B41FA5}">
                      <a16:colId xmlns:a16="http://schemas.microsoft.com/office/drawing/2014/main" val="1959449154"/>
                    </a:ext>
                  </a:extLst>
                </a:gridCol>
                <a:gridCol w="1291504">
                  <a:extLst>
                    <a:ext uri="{9D8B030D-6E8A-4147-A177-3AD203B41FA5}">
                      <a16:colId xmlns:a16="http://schemas.microsoft.com/office/drawing/2014/main" val="2727315103"/>
                    </a:ext>
                  </a:extLst>
                </a:gridCol>
                <a:gridCol w="1189638">
                  <a:extLst>
                    <a:ext uri="{9D8B030D-6E8A-4147-A177-3AD203B41FA5}">
                      <a16:colId xmlns:a16="http://schemas.microsoft.com/office/drawing/2014/main" val="2497036362"/>
                    </a:ext>
                  </a:extLst>
                </a:gridCol>
                <a:gridCol w="1246291">
                  <a:extLst>
                    <a:ext uri="{9D8B030D-6E8A-4147-A177-3AD203B41FA5}">
                      <a16:colId xmlns:a16="http://schemas.microsoft.com/office/drawing/2014/main" val="3613807297"/>
                    </a:ext>
                  </a:extLst>
                </a:gridCol>
                <a:gridCol w="1246291">
                  <a:extLst>
                    <a:ext uri="{9D8B030D-6E8A-4147-A177-3AD203B41FA5}">
                      <a16:colId xmlns:a16="http://schemas.microsoft.com/office/drawing/2014/main" val="1601158887"/>
                    </a:ext>
                  </a:extLst>
                </a:gridCol>
                <a:gridCol w="1246291">
                  <a:extLst>
                    <a:ext uri="{9D8B030D-6E8A-4147-A177-3AD203B41FA5}">
                      <a16:colId xmlns:a16="http://schemas.microsoft.com/office/drawing/2014/main" val="1466217372"/>
                    </a:ext>
                  </a:extLst>
                </a:gridCol>
                <a:gridCol w="1246291">
                  <a:extLst>
                    <a:ext uri="{9D8B030D-6E8A-4147-A177-3AD203B41FA5}">
                      <a16:colId xmlns:a16="http://schemas.microsoft.com/office/drawing/2014/main" val="3215307063"/>
                    </a:ext>
                  </a:extLst>
                </a:gridCol>
              </a:tblGrid>
              <a:tr h="783512">
                <a:tc>
                  <a:txBody>
                    <a:bodyPr/>
                    <a:lstStyle/>
                    <a:p>
                      <a:pPr algn="ctr"/>
                      <a:r>
                        <a:rPr lang="en-US" sz="1400" dirty="0"/>
                        <a:t>Category</a:t>
                      </a:r>
                    </a:p>
                  </a:txBody>
                  <a:tcPr marL="68580" marR="68580" marT="34290" marB="34290" anchor="ctr"/>
                </a:tc>
                <a:tc>
                  <a:txBody>
                    <a:bodyPr/>
                    <a:lstStyle/>
                    <a:p>
                      <a:pPr algn="ctr"/>
                      <a:r>
                        <a:rPr lang="en-US" sz="1400" dirty="0" smtClean="0"/>
                        <a:t>Organization</a:t>
                      </a:r>
                      <a:endParaRPr lang="en-US" sz="1400" dirty="0"/>
                    </a:p>
                    <a:p>
                      <a:pPr algn="ctr"/>
                      <a:r>
                        <a:rPr lang="en-US" sz="1400" dirty="0"/>
                        <a:t>Size</a:t>
                      </a:r>
                      <a:r>
                        <a:rPr lang="en-US" sz="1400" baseline="30000" dirty="0"/>
                        <a:t>1</a:t>
                      </a:r>
                    </a:p>
                  </a:txBody>
                  <a:tcPr marL="68580" marR="68580" marT="34290" marB="34290" anchor="ctr"/>
                </a:tc>
                <a:tc>
                  <a:txBody>
                    <a:bodyPr/>
                    <a:lstStyle/>
                    <a:p>
                      <a:pPr algn="ctr"/>
                      <a:r>
                        <a:rPr lang="en-US" sz="1400" dirty="0"/>
                        <a:t>Old</a:t>
                      </a:r>
                    </a:p>
                    <a:p>
                      <a:pPr algn="ctr"/>
                      <a:r>
                        <a:rPr lang="en-US" sz="1400" dirty="0" smtClean="0"/>
                        <a:t>Initiation Fee</a:t>
                      </a:r>
                      <a:endParaRPr lang="en-US" sz="1400" dirty="0"/>
                    </a:p>
                  </a:txBody>
                  <a:tcPr marL="68580" marR="68580" marT="34290" marB="34290" anchor="ctr"/>
                </a:tc>
                <a:tc>
                  <a:txBody>
                    <a:bodyPr/>
                    <a:lstStyle/>
                    <a:p>
                      <a:pPr algn="ctr"/>
                      <a:r>
                        <a:rPr lang="en-US" sz="1400" dirty="0"/>
                        <a:t>New</a:t>
                      </a:r>
                    </a:p>
                    <a:p>
                      <a:pPr algn="ctr"/>
                      <a:r>
                        <a:rPr lang="en-US" sz="1400" dirty="0" smtClean="0"/>
                        <a:t>Initiation Fee</a:t>
                      </a:r>
                      <a:r>
                        <a:rPr lang="en-US" sz="1400" baseline="30000" dirty="0" smtClean="0"/>
                        <a:t>2</a:t>
                      </a:r>
                      <a:endParaRPr lang="en-US" sz="1400" baseline="30000" dirty="0"/>
                    </a:p>
                  </a:txBody>
                  <a:tcPr marL="68580" marR="68580" marT="34290" marB="34290" anchor="ctr"/>
                </a:tc>
                <a:tc>
                  <a:txBody>
                    <a:bodyPr/>
                    <a:lstStyle/>
                    <a:p>
                      <a:pPr algn="ctr"/>
                      <a:r>
                        <a:rPr lang="en-US" sz="1400" dirty="0"/>
                        <a:t>Old</a:t>
                      </a:r>
                    </a:p>
                    <a:p>
                      <a:pPr algn="ctr"/>
                      <a:r>
                        <a:rPr lang="en-US" sz="1400" dirty="0"/>
                        <a:t>Dues</a:t>
                      </a:r>
                    </a:p>
                  </a:txBody>
                  <a:tcPr marL="68580" marR="68580" marT="34290" marB="34290" anchor="ctr"/>
                </a:tc>
                <a:tc>
                  <a:txBody>
                    <a:bodyPr/>
                    <a:lstStyle/>
                    <a:p>
                      <a:pPr algn="ctr"/>
                      <a:r>
                        <a:rPr lang="en-US" sz="1400" dirty="0"/>
                        <a:t>New Dues</a:t>
                      </a:r>
                      <a:r>
                        <a:rPr lang="en-US" sz="1400" baseline="30000" dirty="0"/>
                        <a:t>3</a:t>
                      </a:r>
                    </a:p>
                  </a:txBody>
                  <a:tcPr marL="68580" marR="68580" marT="34290" marB="34290" anchor="ctr"/>
                </a:tc>
                <a:tc>
                  <a:txBody>
                    <a:bodyPr/>
                    <a:lstStyle/>
                    <a:p>
                      <a:pPr algn="ctr"/>
                      <a:r>
                        <a:rPr lang="en-US" sz="1400" dirty="0" smtClean="0"/>
                        <a:t>Associate</a:t>
                      </a:r>
                      <a:r>
                        <a:rPr lang="en-US" sz="1400" baseline="0" dirty="0" smtClean="0"/>
                        <a:t> Member</a:t>
                      </a:r>
                    </a:p>
                    <a:p>
                      <a:pPr algn="ctr"/>
                      <a:r>
                        <a:rPr lang="en-US" sz="1400" dirty="0" smtClean="0"/>
                        <a:t>Limit</a:t>
                      </a:r>
                      <a:r>
                        <a:rPr lang="en-US" sz="1400" baseline="30000" dirty="0" smtClean="0"/>
                        <a:t>4</a:t>
                      </a:r>
                      <a:endParaRPr lang="en-US" sz="1400" baseline="30000" dirty="0"/>
                    </a:p>
                  </a:txBody>
                  <a:tcPr marL="68580" marR="68580" marT="34290" marB="34290" anchor="ctr"/>
                </a:tc>
                <a:extLst>
                  <a:ext uri="{0D108BD9-81ED-4DB2-BD59-A6C34878D82A}">
                    <a16:rowId xmlns:a16="http://schemas.microsoft.com/office/drawing/2014/main" val="3880735607"/>
                  </a:ext>
                </a:extLst>
              </a:tr>
              <a:tr h="783512">
                <a:tc>
                  <a:txBody>
                    <a:bodyPr/>
                    <a:lstStyle/>
                    <a:p>
                      <a:r>
                        <a:rPr lang="en-US" sz="1800" dirty="0"/>
                        <a:t>Academic</a:t>
                      </a:r>
                    </a:p>
                  </a:txBody>
                  <a:tcPr marL="68580" marR="68580" marT="34290" marB="34290" anchor="ctr"/>
                </a:tc>
                <a:tc>
                  <a:txBody>
                    <a:bodyPr/>
                    <a:lstStyle/>
                    <a:p>
                      <a:pPr algn="ctr"/>
                      <a:r>
                        <a:rPr lang="en-US" sz="1800" dirty="0"/>
                        <a:t>n/a</a:t>
                      </a:r>
                    </a:p>
                  </a:txBody>
                  <a:tcPr marL="68580" marR="68580" marT="34290" marB="34290" anchor="ctr"/>
                </a:tc>
                <a:tc>
                  <a:txBody>
                    <a:bodyPr/>
                    <a:lstStyle/>
                    <a:p>
                      <a:pPr algn="ctr"/>
                      <a:r>
                        <a:rPr lang="en-US" sz="1800" dirty="0"/>
                        <a:t>0</a:t>
                      </a:r>
                    </a:p>
                  </a:txBody>
                  <a:tcPr marL="68580" marR="68580" marT="34290" marB="34290" anchor="ctr"/>
                </a:tc>
                <a:tc>
                  <a:txBody>
                    <a:bodyPr/>
                    <a:lstStyle/>
                    <a:p>
                      <a:pPr algn="ctr"/>
                      <a:r>
                        <a:rPr lang="en-US" sz="1800" dirty="0"/>
                        <a:t>0</a:t>
                      </a:r>
                    </a:p>
                  </a:txBody>
                  <a:tcPr marL="68580" marR="68580" marT="34290" marB="34290" anchor="ctr"/>
                </a:tc>
                <a:tc>
                  <a:txBody>
                    <a:bodyPr/>
                    <a:lstStyle/>
                    <a:p>
                      <a:pPr algn="ctr"/>
                      <a:r>
                        <a:rPr lang="en-US" sz="1800" dirty="0"/>
                        <a:t>$3,950</a:t>
                      </a:r>
                    </a:p>
                  </a:txBody>
                  <a:tcPr marL="68580" marR="68580" marT="34290" marB="34290" anchor="ctr"/>
                </a:tc>
                <a:tc>
                  <a:txBody>
                    <a:bodyPr/>
                    <a:lstStyle/>
                    <a:p>
                      <a:pPr algn="ctr"/>
                      <a:r>
                        <a:rPr lang="en-US" sz="1800" dirty="0"/>
                        <a:t>$4,750</a:t>
                      </a:r>
                    </a:p>
                  </a:txBody>
                  <a:tcPr marL="68580" marR="68580" marT="34290" marB="34290" anchor="ctr"/>
                </a:tc>
                <a:tc>
                  <a:txBody>
                    <a:bodyPr/>
                    <a:lstStyle/>
                    <a:p>
                      <a:pPr algn="ctr"/>
                      <a:r>
                        <a:rPr lang="en-US" sz="1800" dirty="0"/>
                        <a:t>TBD</a:t>
                      </a:r>
                    </a:p>
                  </a:txBody>
                  <a:tcPr marL="68580" marR="68580" marT="34290" marB="34290" anchor="ctr"/>
                </a:tc>
                <a:extLst>
                  <a:ext uri="{0D108BD9-81ED-4DB2-BD59-A6C34878D82A}">
                    <a16:rowId xmlns:a16="http://schemas.microsoft.com/office/drawing/2014/main" val="2747589056"/>
                  </a:ext>
                </a:extLst>
              </a:tr>
              <a:tr h="486336">
                <a:tc>
                  <a:txBody>
                    <a:bodyPr/>
                    <a:lstStyle/>
                    <a:p>
                      <a:r>
                        <a:rPr lang="en-US" sz="1800" dirty="0"/>
                        <a:t>Very Small</a:t>
                      </a:r>
                    </a:p>
                  </a:txBody>
                  <a:tcPr marL="68580" marR="68580" marT="34290" marB="34290" anchor="ctr"/>
                </a:tc>
                <a:tc>
                  <a:txBody>
                    <a:bodyPr/>
                    <a:lstStyle/>
                    <a:p>
                      <a:pPr algn="ctr"/>
                      <a:r>
                        <a:rPr lang="en-US" sz="1800" dirty="0"/>
                        <a:t>&lt; 30</a:t>
                      </a:r>
                    </a:p>
                  </a:txBody>
                  <a:tcPr marL="68580" marR="68580" marT="34290" marB="34290" anchor="ctr"/>
                </a:tc>
                <a:tc>
                  <a:txBody>
                    <a:bodyPr/>
                    <a:lstStyle/>
                    <a:p>
                      <a:pPr algn="ctr"/>
                      <a:r>
                        <a:rPr lang="en-US" sz="1800" dirty="0"/>
                        <a:t>n/a</a:t>
                      </a:r>
                    </a:p>
                  </a:txBody>
                  <a:tcPr marL="68580" marR="68580" marT="34290" marB="34290" anchor="ctr"/>
                </a:tc>
                <a:tc>
                  <a:txBody>
                    <a:bodyPr/>
                    <a:lstStyle/>
                    <a:p>
                      <a:pPr algn="ctr"/>
                      <a:r>
                        <a:rPr lang="en-US" sz="1800" dirty="0"/>
                        <a:t>0</a:t>
                      </a:r>
                    </a:p>
                  </a:txBody>
                  <a:tcPr marL="68580" marR="68580" marT="34290" marB="34290" anchor="ctr"/>
                </a:tc>
                <a:tc>
                  <a:txBody>
                    <a:bodyPr/>
                    <a:lstStyle/>
                    <a:p>
                      <a:pPr algn="ctr"/>
                      <a:r>
                        <a:rPr lang="en-US" sz="1800" dirty="0"/>
                        <a:t>n/a</a:t>
                      </a:r>
                    </a:p>
                  </a:txBody>
                  <a:tcPr marL="68580" marR="68580" marT="34290" marB="34290" anchor="ctr"/>
                </a:tc>
                <a:tc>
                  <a:txBody>
                    <a:bodyPr/>
                    <a:lstStyle/>
                    <a:p>
                      <a:pPr algn="ctr"/>
                      <a:r>
                        <a:rPr lang="en-US" sz="1800" dirty="0"/>
                        <a:t>$2,500</a:t>
                      </a:r>
                    </a:p>
                  </a:txBody>
                  <a:tcPr marL="68580" marR="68580" marT="34290" marB="34290" anchor="ctr"/>
                </a:tc>
                <a:tc>
                  <a:txBody>
                    <a:bodyPr/>
                    <a:lstStyle/>
                    <a:p>
                      <a:pPr algn="ctr"/>
                      <a:r>
                        <a:rPr lang="en-US" sz="1800" dirty="0"/>
                        <a:t>20</a:t>
                      </a:r>
                    </a:p>
                  </a:txBody>
                  <a:tcPr marL="68580" marR="68580" marT="34290" marB="34290" anchor="ctr"/>
                </a:tc>
                <a:extLst>
                  <a:ext uri="{0D108BD9-81ED-4DB2-BD59-A6C34878D82A}">
                    <a16:rowId xmlns:a16="http://schemas.microsoft.com/office/drawing/2014/main" val="3805821809"/>
                  </a:ext>
                </a:extLst>
              </a:tr>
              <a:tr h="783512">
                <a:tc>
                  <a:txBody>
                    <a:bodyPr/>
                    <a:lstStyle/>
                    <a:p>
                      <a:r>
                        <a:rPr lang="en-US" sz="1800" dirty="0"/>
                        <a:t>Small</a:t>
                      </a:r>
                    </a:p>
                  </a:txBody>
                  <a:tcPr marL="68580" marR="68580" marT="34290" marB="34290" anchor="ctr"/>
                </a:tc>
                <a:tc>
                  <a:txBody>
                    <a:bodyPr/>
                    <a:lstStyle/>
                    <a:p>
                      <a:pPr algn="ctr"/>
                      <a:r>
                        <a:rPr lang="en-US" sz="1800" dirty="0"/>
                        <a:t>30 </a:t>
                      </a:r>
                      <a:r>
                        <a:rPr lang="en-US" sz="1800" dirty="0">
                          <a:sym typeface="Symbol" panose="05050102010706020507" pitchFamily="18" charset="2"/>
                        </a:rPr>
                        <a:t> 999</a:t>
                      </a:r>
                      <a:endParaRPr lang="en-US" sz="1800" dirty="0"/>
                    </a:p>
                  </a:txBody>
                  <a:tcPr marL="68580" marR="68580" marT="34290" marB="34290" anchor="ctr"/>
                </a:tc>
                <a:tc>
                  <a:txBody>
                    <a:bodyPr/>
                    <a:lstStyle/>
                    <a:p>
                      <a:pPr algn="ctr"/>
                      <a:r>
                        <a:rPr lang="en-US" sz="1800" dirty="0"/>
                        <a:t>$5,000</a:t>
                      </a:r>
                    </a:p>
                  </a:txBody>
                  <a:tcPr marL="68580" marR="68580" marT="34290" marB="34290" anchor="ctr"/>
                </a:tc>
                <a:tc>
                  <a:txBody>
                    <a:bodyPr/>
                    <a:lstStyle/>
                    <a:p>
                      <a:pPr algn="ctr"/>
                      <a:r>
                        <a:rPr lang="en-US" sz="1800" dirty="0"/>
                        <a:t>$5,500</a:t>
                      </a:r>
                    </a:p>
                  </a:txBody>
                  <a:tcPr marL="68580" marR="68580" marT="34290" marB="34290" anchor="ctr"/>
                </a:tc>
                <a:tc>
                  <a:txBody>
                    <a:bodyPr/>
                    <a:lstStyle/>
                    <a:p>
                      <a:pPr algn="ctr"/>
                      <a:r>
                        <a:rPr lang="en-US" sz="1800" dirty="0"/>
                        <a:t>$3,950</a:t>
                      </a:r>
                    </a:p>
                  </a:txBody>
                  <a:tcPr marL="68580" marR="68580" marT="34290" marB="34290" anchor="ctr"/>
                </a:tc>
                <a:tc>
                  <a:txBody>
                    <a:bodyPr/>
                    <a:lstStyle/>
                    <a:p>
                      <a:pPr algn="ctr"/>
                      <a:r>
                        <a:rPr lang="en-US" sz="1800" dirty="0"/>
                        <a:t>$4,750</a:t>
                      </a:r>
                    </a:p>
                  </a:txBody>
                  <a:tcPr marL="68580" marR="68580" marT="34290" marB="34290" anchor="ctr"/>
                </a:tc>
                <a:tc>
                  <a:txBody>
                    <a:bodyPr/>
                    <a:lstStyle/>
                    <a:p>
                      <a:pPr algn="ctr"/>
                      <a:r>
                        <a:rPr lang="en-US" sz="1800" dirty="0"/>
                        <a:t>150</a:t>
                      </a:r>
                    </a:p>
                  </a:txBody>
                  <a:tcPr marL="68580" marR="68580" marT="34290" marB="34290" anchor="ctr"/>
                </a:tc>
                <a:extLst>
                  <a:ext uri="{0D108BD9-81ED-4DB2-BD59-A6C34878D82A}">
                    <a16:rowId xmlns:a16="http://schemas.microsoft.com/office/drawing/2014/main" val="3757675423"/>
                  </a:ext>
                </a:extLst>
              </a:tr>
              <a:tr h="783512">
                <a:tc>
                  <a:txBody>
                    <a:bodyPr/>
                    <a:lstStyle/>
                    <a:p>
                      <a:r>
                        <a:rPr lang="en-US" sz="1800" dirty="0"/>
                        <a:t>Medium</a:t>
                      </a:r>
                    </a:p>
                  </a:txBody>
                  <a:tcPr marL="68580" marR="68580" marT="34290" marB="34290" anchor="ctr"/>
                </a:tc>
                <a:tc>
                  <a:txBody>
                    <a:bodyPr/>
                    <a:lstStyle/>
                    <a:p>
                      <a:pPr algn="ctr"/>
                      <a:r>
                        <a:rPr lang="en-US" sz="1800" dirty="0">
                          <a:sym typeface="Symbol" panose="05050102010706020507" pitchFamily="18" charset="2"/>
                        </a:rPr>
                        <a:t>1</a:t>
                      </a:r>
                      <a:r>
                        <a:rPr lang="en-US" sz="1800" baseline="0" dirty="0">
                          <a:sym typeface="Symbol" panose="05050102010706020507" pitchFamily="18" charset="2"/>
                        </a:rPr>
                        <a:t> K</a:t>
                      </a:r>
                      <a:r>
                        <a:rPr lang="en-US" sz="1800" dirty="0">
                          <a:sym typeface="Symbol" panose="05050102010706020507" pitchFamily="18" charset="2"/>
                        </a:rPr>
                        <a:t></a:t>
                      </a:r>
                      <a:r>
                        <a:rPr lang="en-US" sz="1800" baseline="0" dirty="0">
                          <a:sym typeface="Symbol" panose="05050102010706020507" pitchFamily="18" charset="2"/>
                        </a:rPr>
                        <a:t> 50 K</a:t>
                      </a:r>
                      <a:endParaRPr lang="en-US" sz="1800" dirty="0"/>
                    </a:p>
                  </a:txBody>
                  <a:tcPr marL="68580" marR="68580" marT="34290" marB="34290" anchor="ctr"/>
                </a:tc>
                <a:tc>
                  <a:txBody>
                    <a:bodyPr/>
                    <a:lstStyle/>
                    <a:p>
                      <a:pPr algn="ctr"/>
                      <a:r>
                        <a:rPr lang="en-US" sz="1800" dirty="0"/>
                        <a:t>$6,000</a:t>
                      </a:r>
                    </a:p>
                  </a:txBody>
                  <a:tcPr marL="68580" marR="68580" marT="34290" marB="34290" anchor="ctr"/>
                </a:tc>
                <a:tc>
                  <a:txBody>
                    <a:bodyPr/>
                    <a:lstStyle/>
                    <a:p>
                      <a:pPr algn="ctr"/>
                      <a:r>
                        <a:rPr lang="en-US" sz="1800" dirty="0"/>
                        <a:t>$6,500</a:t>
                      </a:r>
                    </a:p>
                  </a:txBody>
                  <a:tcPr marL="68580" marR="68580" marT="34290" marB="34290" anchor="ctr"/>
                </a:tc>
                <a:tc>
                  <a:txBody>
                    <a:bodyPr/>
                    <a:lstStyle/>
                    <a:p>
                      <a:pPr algn="ctr"/>
                      <a:r>
                        <a:rPr lang="en-US" sz="1800" dirty="0"/>
                        <a:t>$4,950</a:t>
                      </a:r>
                    </a:p>
                  </a:txBody>
                  <a:tcPr marL="68580" marR="68580" marT="34290" marB="34290" anchor="ctr"/>
                </a:tc>
                <a:tc>
                  <a:txBody>
                    <a:bodyPr/>
                    <a:lstStyle/>
                    <a:p>
                      <a:pPr algn="ctr"/>
                      <a:r>
                        <a:rPr lang="en-US" sz="1800" dirty="0"/>
                        <a:t>$6,000</a:t>
                      </a:r>
                    </a:p>
                  </a:txBody>
                  <a:tcPr marL="68580" marR="68580" marT="34290" marB="34290" anchor="ctr"/>
                </a:tc>
                <a:tc>
                  <a:txBody>
                    <a:bodyPr/>
                    <a:lstStyle/>
                    <a:p>
                      <a:pPr algn="ctr"/>
                      <a:r>
                        <a:rPr lang="en-US" sz="1800" dirty="0"/>
                        <a:t>200</a:t>
                      </a:r>
                    </a:p>
                  </a:txBody>
                  <a:tcPr marL="68580" marR="68580" marT="34290" marB="34290" anchor="ctr"/>
                </a:tc>
                <a:extLst>
                  <a:ext uri="{0D108BD9-81ED-4DB2-BD59-A6C34878D82A}">
                    <a16:rowId xmlns:a16="http://schemas.microsoft.com/office/drawing/2014/main" val="2751682840"/>
                  </a:ext>
                </a:extLst>
              </a:tr>
              <a:tr h="486336">
                <a:tc>
                  <a:txBody>
                    <a:bodyPr/>
                    <a:lstStyle/>
                    <a:p>
                      <a:r>
                        <a:rPr lang="en-US" sz="1800" dirty="0"/>
                        <a:t>Large</a:t>
                      </a:r>
                    </a:p>
                  </a:txBody>
                  <a:tcPr marL="68580" marR="68580" marT="34290" marB="34290" anchor="ctr"/>
                </a:tc>
                <a:tc>
                  <a:txBody>
                    <a:bodyPr/>
                    <a:lstStyle/>
                    <a:p>
                      <a:pPr algn="ctr"/>
                      <a:r>
                        <a:rPr lang="en-US" sz="1800" dirty="0"/>
                        <a:t>&gt; 50 K</a:t>
                      </a:r>
                    </a:p>
                  </a:txBody>
                  <a:tcPr marL="68580" marR="68580" marT="34290" marB="34290" anchor="ctr"/>
                </a:tc>
                <a:tc>
                  <a:txBody>
                    <a:bodyPr/>
                    <a:lstStyle/>
                    <a:p>
                      <a:pPr algn="ctr"/>
                      <a:r>
                        <a:rPr lang="en-US" sz="1800" dirty="0"/>
                        <a:t>$7,000</a:t>
                      </a:r>
                    </a:p>
                  </a:txBody>
                  <a:tcPr marL="68580" marR="68580" marT="34290" marB="34290" anchor="ctr"/>
                </a:tc>
                <a:tc>
                  <a:txBody>
                    <a:bodyPr/>
                    <a:lstStyle/>
                    <a:p>
                      <a:pPr algn="ctr"/>
                      <a:r>
                        <a:rPr lang="en-US" sz="1800" dirty="0"/>
                        <a:t>$7,500</a:t>
                      </a:r>
                    </a:p>
                  </a:txBody>
                  <a:tcPr marL="68580" marR="68580" marT="34290" marB="34290" anchor="ctr"/>
                </a:tc>
                <a:tc>
                  <a:txBody>
                    <a:bodyPr/>
                    <a:lstStyle/>
                    <a:p>
                      <a:pPr algn="ctr"/>
                      <a:r>
                        <a:rPr lang="en-US" sz="1800" dirty="0"/>
                        <a:t>$5,950</a:t>
                      </a:r>
                    </a:p>
                  </a:txBody>
                  <a:tcPr marL="68580" marR="68580" marT="34290" marB="34290" anchor="ctr"/>
                </a:tc>
                <a:tc>
                  <a:txBody>
                    <a:bodyPr/>
                    <a:lstStyle/>
                    <a:p>
                      <a:pPr algn="ctr"/>
                      <a:r>
                        <a:rPr lang="en-US" sz="1800" dirty="0"/>
                        <a:t>$7,250</a:t>
                      </a:r>
                    </a:p>
                  </a:txBody>
                  <a:tcPr marL="68580" marR="68580" marT="34290" marB="34290" anchor="ctr"/>
                </a:tc>
                <a:tc>
                  <a:txBody>
                    <a:bodyPr/>
                    <a:lstStyle/>
                    <a:p>
                      <a:pPr algn="ctr"/>
                      <a:r>
                        <a:rPr lang="en-US" sz="1800" dirty="0"/>
                        <a:t>300</a:t>
                      </a:r>
                    </a:p>
                  </a:txBody>
                  <a:tcPr marL="68580" marR="68580" marT="34290" marB="34290" anchor="ctr"/>
                </a:tc>
                <a:extLst>
                  <a:ext uri="{0D108BD9-81ED-4DB2-BD59-A6C34878D82A}">
                    <a16:rowId xmlns:a16="http://schemas.microsoft.com/office/drawing/2014/main" val="3566788602"/>
                  </a:ext>
                </a:extLst>
              </a:tr>
            </a:tbl>
          </a:graphicData>
        </a:graphic>
      </p:graphicFrame>
    </p:spTree>
    <p:extLst>
      <p:ext uri="{BB962C8B-B14F-4D97-AF65-F5344CB8AC3E}">
        <p14:creationId xmlns:p14="http://schemas.microsoft.com/office/powerpoint/2010/main" val="464909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CAB </a:t>
            </a:r>
            <a:r>
              <a:rPr lang="en-US" dirty="0" smtClean="0"/>
              <a:t>Structure, </a:t>
            </a:r>
            <a:r>
              <a:rPr lang="en-US" dirty="0" smtClean="0"/>
              <a:t>cont’d</a:t>
            </a:r>
            <a:endParaRPr lang="en-US" dirty="0"/>
          </a:p>
        </p:txBody>
      </p:sp>
      <p:sp>
        <p:nvSpPr>
          <p:cNvPr id="3" name="Content Placeholder 2"/>
          <p:cNvSpPr>
            <a:spLocks noGrp="1"/>
          </p:cNvSpPr>
          <p:nvPr>
            <p:ph idx="1"/>
          </p:nvPr>
        </p:nvSpPr>
        <p:spPr/>
        <p:txBody>
          <a:bodyPr>
            <a:noAutofit/>
          </a:bodyPr>
          <a:lstStyle/>
          <a:p>
            <a:r>
              <a:rPr lang="en-US" sz="2000" dirty="0" smtClean="0">
                <a:solidFill>
                  <a:srgbClr val="0071CE"/>
                </a:solidFill>
              </a:rPr>
              <a:t>The </a:t>
            </a:r>
            <a:r>
              <a:rPr lang="en-US" sz="2000" dirty="0">
                <a:solidFill>
                  <a:srgbClr val="0071CE"/>
                </a:solidFill>
              </a:rPr>
              <a:t>CAB will provide the Board of Directors a list of CAB </a:t>
            </a:r>
            <a:r>
              <a:rPr lang="en-US" sz="2000" dirty="0" smtClean="0">
                <a:solidFill>
                  <a:srgbClr val="0071CE"/>
                </a:solidFill>
              </a:rPr>
              <a:t>“Needs</a:t>
            </a:r>
            <a:r>
              <a:rPr lang="en-US" sz="2000" dirty="0">
                <a:solidFill>
                  <a:srgbClr val="0071CE"/>
                </a:solidFill>
              </a:rPr>
              <a:t>.” </a:t>
            </a:r>
            <a:r>
              <a:rPr lang="en-US" sz="2000" dirty="0"/>
              <a:t>This list will be reviewed annually and updated as necessary at an INCOSE business meeting, and the Board of Directors or delegated representative(s) will provide the CAB a current status of INCOSE efforts in fulfilling these needs. The “needs” list provides the CAB an opportunity to identify specific goals and objectives for priority emphasis consistent with the INCOSE Vision, Mission and Strategic Objectives.</a:t>
            </a:r>
          </a:p>
          <a:p>
            <a:r>
              <a:rPr lang="en-US" sz="2000" dirty="0"/>
              <a:t>The CAB shall have a Chair and a Co-Chair. The Co-Chair shall be elected by the CAB at the International Workshop from those candidates who are currently serving as CAB representatives. The Co-Chair-Elect shall then be installed by the CAB. The Co-Chair shall serve in this position for two (2) years. At the completion of the Chair’s term, the Co-Chair shall advance to the position of Chair and shall be installed in this position by the CAB at the International Workshop.  The Chair shall serve in this position for two (2) years</a:t>
            </a:r>
            <a:r>
              <a:rPr lang="en-US" sz="2000" dirty="0" smtClean="0"/>
              <a:t>.</a:t>
            </a:r>
            <a:endParaRPr lang="en-US" sz="2000" dirty="0"/>
          </a:p>
        </p:txBody>
      </p:sp>
      <p:sp>
        <p:nvSpPr>
          <p:cNvPr id="4" name="Footer Placeholder 3"/>
          <p:cNvSpPr>
            <a:spLocks noGrp="1"/>
          </p:cNvSpPr>
          <p:nvPr>
            <p:ph type="ftr" sz="quarter" idx="11"/>
          </p:nvPr>
        </p:nvSpPr>
        <p:spPr/>
        <p:txBody>
          <a:bodyPr/>
          <a:lstStyle/>
          <a:p>
            <a:r>
              <a:rPr lang="en-US" dirty="0" smtClean="0"/>
              <a:t>www.incose.org/IW2021</a:t>
            </a:r>
          </a:p>
        </p:txBody>
      </p:sp>
      <p:sp>
        <p:nvSpPr>
          <p:cNvPr id="5" name="Slide Number Placeholder 4"/>
          <p:cNvSpPr>
            <a:spLocks noGrp="1"/>
          </p:cNvSpPr>
          <p:nvPr>
            <p:ph type="sldNum" sz="quarter" idx="12"/>
          </p:nvPr>
        </p:nvSpPr>
        <p:spPr/>
        <p:txBody>
          <a:bodyPr/>
          <a:lstStyle/>
          <a:p>
            <a:fld id="{924B41C4-1474-8D42-B330-D2828683839D}" type="slidenum">
              <a:rPr lang="en-US" smtClean="0"/>
              <a:t>4</a:t>
            </a:fld>
            <a:endParaRPr lang="en-US"/>
          </a:p>
        </p:txBody>
      </p:sp>
    </p:spTree>
    <p:extLst>
      <p:ext uri="{BB962C8B-B14F-4D97-AF65-F5344CB8AC3E}">
        <p14:creationId xmlns:p14="http://schemas.microsoft.com/office/powerpoint/2010/main" val="2050617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CAB </a:t>
            </a:r>
            <a:r>
              <a:rPr lang="en-US" dirty="0" smtClean="0"/>
              <a:t>Structure, </a:t>
            </a:r>
            <a:r>
              <a:rPr lang="en-US" dirty="0" smtClean="0"/>
              <a:t>cont’d</a:t>
            </a:r>
            <a:endParaRPr lang="en-US" dirty="0"/>
          </a:p>
        </p:txBody>
      </p:sp>
      <p:sp>
        <p:nvSpPr>
          <p:cNvPr id="3" name="Content Placeholder 2"/>
          <p:cNvSpPr>
            <a:spLocks noGrp="1"/>
          </p:cNvSpPr>
          <p:nvPr>
            <p:ph idx="1"/>
          </p:nvPr>
        </p:nvSpPr>
        <p:spPr/>
        <p:txBody>
          <a:bodyPr>
            <a:noAutofit/>
          </a:bodyPr>
          <a:lstStyle/>
          <a:p>
            <a:r>
              <a:rPr lang="en-US" sz="2000" dirty="0"/>
              <a:t>Each CAB member organization may send up to two representatives to a CAB meeting. Only one representative per CAB member organization shall be eligible to vote at a CAB meeting.</a:t>
            </a:r>
          </a:p>
          <a:p>
            <a:r>
              <a:rPr lang="en-US" sz="2000" dirty="0"/>
              <a:t>The CAB shall hold meetings at least twice a year in conjunction with the INCOSE International Workshop and International Symposium. The CAB shall make notes and presentation material of all meetings available to the INCOSE Board of Directors</a:t>
            </a:r>
            <a:r>
              <a:rPr lang="en-US" sz="2000" dirty="0" smtClean="0"/>
              <a:t>.</a:t>
            </a:r>
            <a:endParaRPr lang="en-US" sz="2000" dirty="0"/>
          </a:p>
        </p:txBody>
      </p:sp>
      <p:sp>
        <p:nvSpPr>
          <p:cNvPr id="4" name="Footer Placeholder 3"/>
          <p:cNvSpPr>
            <a:spLocks noGrp="1"/>
          </p:cNvSpPr>
          <p:nvPr>
            <p:ph type="ftr" sz="quarter" idx="11"/>
          </p:nvPr>
        </p:nvSpPr>
        <p:spPr/>
        <p:txBody>
          <a:bodyPr/>
          <a:lstStyle/>
          <a:p>
            <a:r>
              <a:rPr lang="en-US" dirty="0" smtClean="0"/>
              <a:t>www.incose.org/IW2021</a:t>
            </a:r>
            <a:endParaRPr lang="en-US" dirty="0"/>
          </a:p>
        </p:txBody>
      </p:sp>
      <p:sp>
        <p:nvSpPr>
          <p:cNvPr id="5" name="Slide Number Placeholder 4"/>
          <p:cNvSpPr>
            <a:spLocks noGrp="1"/>
          </p:cNvSpPr>
          <p:nvPr>
            <p:ph type="sldNum" sz="quarter" idx="12"/>
          </p:nvPr>
        </p:nvSpPr>
        <p:spPr/>
        <p:txBody>
          <a:bodyPr/>
          <a:lstStyle/>
          <a:p>
            <a:fld id="{924B41C4-1474-8D42-B330-D2828683839D}" type="slidenum">
              <a:rPr lang="en-US" smtClean="0"/>
              <a:t>5</a:t>
            </a:fld>
            <a:endParaRPr lang="en-US"/>
          </a:p>
        </p:txBody>
      </p:sp>
    </p:spTree>
    <p:extLst>
      <p:ext uri="{BB962C8B-B14F-4D97-AF65-F5344CB8AC3E}">
        <p14:creationId xmlns:p14="http://schemas.microsoft.com/office/powerpoint/2010/main" val="269221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CAB </a:t>
            </a:r>
            <a:r>
              <a:rPr lang="en-US" dirty="0" smtClean="0"/>
              <a:t>Benefits</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sz="4400" dirty="0"/>
              <a:t>CAB member organizations shall receive the following benefits:</a:t>
            </a:r>
          </a:p>
          <a:p>
            <a:pPr marL="742950" lvl="0" indent="-742950">
              <a:buFont typeface="+mj-lt"/>
              <a:buAutoNum type="arabicPeriod"/>
            </a:pPr>
            <a:r>
              <a:rPr lang="en-US" sz="4400" dirty="0"/>
              <a:t>Associate Membership for employees or students/faculty of the CAB organization up to the number that are provided as part of the CAB membership. </a:t>
            </a:r>
          </a:p>
          <a:p>
            <a:pPr marL="1352550" lvl="1" indent="-323850">
              <a:buFont typeface="+mj-lt"/>
              <a:buAutoNum type="alphaLcPeriod"/>
            </a:pPr>
            <a:r>
              <a:rPr lang="en-US" sz="4000" dirty="0"/>
              <a:t>Associate Membership benefits are defined by the </a:t>
            </a:r>
            <a:r>
              <a:rPr lang="en-US" sz="4000" i="1" dirty="0"/>
              <a:t>INCOSE Member Types and their Benefits</a:t>
            </a:r>
            <a:r>
              <a:rPr lang="en-US" sz="4000" dirty="0"/>
              <a:t> table.</a:t>
            </a:r>
          </a:p>
          <a:p>
            <a:pPr marL="1352550" lvl="1" indent="-323850">
              <a:buFont typeface="+mj-lt"/>
              <a:buAutoNum type="alphaLcPeriod"/>
            </a:pPr>
            <a:r>
              <a:rPr lang="en-US" sz="4000" dirty="0"/>
              <a:t>A provision for Associate Members to upgrade their membership to individual membership (full or student) at a discounted rate.</a:t>
            </a:r>
          </a:p>
          <a:p>
            <a:pPr marL="742950" indent="-742950">
              <a:buFont typeface="+mj-lt"/>
              <a:buAutoNum type="arabicPeriod"/>
            </a:pPr>
            <a:r>
              <a:rPr lang="en-US" sz="4400" dirty="0"/>
              <a:t>Recognition in the International Symposium Brochure and Proceedings, and acknowledgement at both the International Workshop and International Symposium events.</a:t>
            </a:r>
          </a:p>
          <a:p>
            <a:pPr marL="742950" indent="-742950">
              <a:buFont typeface="+mj-lt"/>
              <a:buAutoNum type="arabicPeriod"/>
            </a:pPr>
            <a:r>
              <a:rPr lang="en-US" sz="4400" dirty="0" smtClean="0"/>
              <a:t>A </a:t>
            </a:r>
            <a:r>
              <a:rPr lang="en-US" sz="4400" dirty="0"/>
              <a:t>hyperlink from the INCOSE CAB web home page to a URL provided by the CAB organization. </a:t>
            </a:r>
            <a:endParaRPr lang="en-US" sz="4400" dirty="0" smtClean="0"/>
          </a:p>
          <a:p>
            <a:endParaRPr lang="en-US" dirty="0"/>
          </a:p>
        </p:txBody>
      </p:sp>
      <p:sp>
        <p:nvSpPr>
          <p:cNvPr id="4" name="Footer Placeholder 3"/>
          <p:cNvSpPr>
            <a:spLocks noGrp="1"/>
          </p:cNvSpPr>
          <p:nvPr>
            <p:ph type="ftr" sz="quarter" idx="11"/>
          </p:nvPr>
        </p:nvSpPr>
        <p:spPr/>
        <p:txBody>
          <a:bodyPr/>
          <a:lstStyle/>
          <a:p>
            <a:r>
              <a:rPr lang="en-US" dirty="0" smtClean="0"/>
              <a:t>www.incose.org/IW2021</a:t>
            </a:r>
            <a:endParaRPr lang="en-US" dirty="0"/>
          </a:p>
        </p:txBody>
      </p:sp>
      <p:sp>
        <p:nvSpPr>
          <p:cNvPr id="5" name="Slide Number Placeholder 4"/>
          <p:cNvSpPr>
            <a:spLocks noGrp="1"/>
          </p:cNvSpPr>
          <p:nvPr>
            <p:ph type="sldNum" sz="quarter" idx="12"/>
          </p:nvPr>
        </p:nvSpPr>
        <p:spPr/>
        <p:txBody>
          <a:bodyPr/>
          <a:lstStyle/>
          <a:p>
            <a:fld id="{924B41C4-1474-8D42-B330-D2828683839D}" type="slidenum">
              <a:rPr lang="en-US" smtClean="0"/>
              <a:t>6</a:t>
            </a:fld>
            <a:endParaRPr lang="en-US"/>
          </a:p>
        </p:txBody>
      </p:sp>
    </p:spTree>
    <p:extLst>
      <p:ext uri="{BB962C8B-B14F-4D97-AF65-F5344CB8AC3E}">
        <p14:creationId xmlns:p14="http://schemas.microsoft.com/office/powerpoint/2010/main" val="1209010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CAB Benefits</a:t>
            </a:r>
            <a:r>
              <a:rPr lang="en-US" dirty="0" smtClean="0"/>
              <a:t>, cont’d</a:t>
            </a:r>
            <a:endParaRPr lang="en-US" dirty="0"/>
          </a:p>
        </p:txBody>
      </p:sp>
      <p:sp>
        <p:nvSpPr>
          <p:cNvPr id="3" name="Content Placeholder 2"/>
          <p:cNvSpPr>
            <a:spLocks noGrp="1"/>
          </p:cNvSpPr>
          <p:nvPr>
            <p:ph idx="1"/>
          </p:nvPr>
        </p:nvSpPr>
        <p:spPr/>
        <p:txBody>
          <a:bodyPr>
            <a:normAutofit fontScale="70000" lnSpcReduction="20000"/>
          </a:bodyPr>
          <a:lstStyle/>
          <a:p>
            <a:pPr marL="1085850" lvl="0" indent="-742950">
              <a:buFont typeface="+mj-lt"/>
              <a:buAutoNum type="arabicPeriod" startAt="6"/>
            </a:pPr>
            <a:r>
              <a:rPr lang="en-US" dirty="0" smtClean="0"/>
              <a:t>CAB </a:t>
            </a:r>
            <a:r>
              <a:rPr lang="en-US" dirty="0"/>
              <a:t>representative will have access to INCOSE products as listed in the </a:t>
            </a:r>
            <a:r>
              <a:rPr lang="en-US" i="1" dirty="0"/>
              <a:t>INCOSE Member Types and their Benefits</a:t>
            </a:r>
            <a:r>
              <a:rPr lang="en-US" dirty="0"/>
              <a:t> table available through the INCOSE website.</a:t>
            </a:r>
          </a:p>
          <a:p>
            <a:pPr marL="1085850" lvl="0" indent="-742950">
              <a:buFont typeface="+mj-lt"/>
              <a:buAutoNum type="arabicPeriod" startAt="6"/>
            </a:pPr>
            <a:r>
              <a:rPr lang="en-US" dirty="0"/>
              <a:t>One registration for the INCOSE International Symposium for the CAB organization (excludes Very Small organizations).</a:t>
            </a:r>
          </a:p>
          <a:p>
            <a:pPr marL="1085850" lvl="0" indent="-742950">
              <a:buFont typeface="+mj-lt"/>
              <a:buAutoNum type="arabicPeriod" startAt="6"/>
            </a:pPr>
            <a:r>
              <a:rPr lang="en-US" dirty="0" smtClean="0"/>
              <a:t>Intellectual Property Rights and usage of INCOSE products by CAB organizations are governed by INCOSE Policy ADM-103.</a:t>
            </a:r>
          </a:p>
          <a:p>
            <a:pPr marL="1085850" indent="-742950">
              <a:buFont typeface="+mj-lt"/>
              <a:buAutoNum type="arabicPeriod" startAt="6"/>
            </a:pPr>
            <a:r>
              <a:rPr lang="en-US" dirty="0"/>
              <a:t>Recognition in selected INCOSE publications</a:t>
            </a:r>
            <a:r>
              <a:rPr lang="en-US" dirty="0" smtClean="0"/>
              <a:t>.</a:t>
            </a:r>
            <a:endParaRPr lang="en-US" dirty="0"/>
          </a:p>
        </p:txBody>
      </p:sp>
      <p:sp>
        <p:nvSpPr>
          <p:cNvPr id="4" name="Footer Placeholder 3"/>
          <p:cNvSpPr>
            <a:spLocks noGrp="1"/>
          </p:cNvSpPr>
          <p:nvPr>
            <p:ph type="ftr" sz="quarter" idx="11"/>
          </p:nvPr>
        </p:nvSpPr>
        <p:spPr/>
        <p:txBody>
          <a:bodyPr/>
          <a:lstStyle/>
          <a:p>
            <a:r>
              <a:rPr lang="en-US" dirty="0" smtClean="0"/>
              <a:t>www.incose.org/IW2021</a:t>
            </a:r>
            <a:endParaRPr lang="en-US" dirty="0"/>
          </a:p>
        </p:txBody>
      </p:sp>
      <p:sp>
        <p:nvSpPr>
          <p:cNvPr id="5" name="Slide Number Placeholder 4"/>
          <p:cNvSpPr>
            <a:spLocks noGrp="1"/>
          </p:cNvSpPr>
          <p:nvPr>
            <p:ph type="sldNum" sz="quarter" idx="12"/>
          </p:nvPr>
        </p:nvSpPr>
        <p:spPr/>
        <p:txBody>
          <a:bodyPr/>
          <a:lstStyle/>
          <a:p>
            <a:fld id="{924B41C4-1474-8D42-B330-D2828683839D}" type="slidenum">
              <a:rPr lang="en-US" smtClean="0"/>
              <a:t>7</a:t>
            </a:fld>
            <a:endParaRPr lang="en-US"/>
          </a:p>
        </p:txBody>
      </p:sp>
    </p:spTree>
    <p:extLst>
      <p:ext uri="{BB962C8B-B14F-4D97-AF65-F5344CB8AC3E}">
        <p14:creationId xmlns:p14="http://schemas.microsoft.com/office/powerpoint/2010/main" val="3327511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Member Benefits Table</a:t>
            </a:r>
            <a:endParaRPr lang="en-US" dirty="0"/>
          </a:p>
        </p:txBody>
      </p:sp>
      <p:sp>
        <p:nvSpPr>
          <p:cNvPr id="3" name="Footer Placeholder 2"/>
          <p:cNvSpPr>
            <a:spLocks noGrp="1"/>
          </p:cNvSpPr>
          <p:nvPr>
            <p:ph type="ftr" sz="quarter" idx="11"/>
          </p:nvPr>
        </p:nvSpPr>
        <p:spPr/>
        <p:txBody>
          <a:bodyPr/>
          <a:lstStyle/>
          <a:p>
            <a:r>
              <a:rPr lang="en-US" dirty="0" smtClean="0"/>
              <a:t>www.incose.org/IW2021</a:t>
            </a:r>
            <a:endParaRPr lang="en-US" dirty="0"/>
          </a:p>
        </p:txBody>
      </p:sp>
      <p:sp>
        <p:nvSpPr>
          <p:cNvPr id="4" name="Slide Number Placeholder 3"/>
          <p:cNvSpPr>
            <a:spLocks noGrp="1"/>
          </p:cNvSpPr>
          <p:nvPr>
            <p:ph type="sldNum" sz="quarter" idx="12"/>
          </p:nvPr>
        </p:nvSpPr>
        <p:spPr/>
        <p:txBody>
          <a:bodyPr/>
          <a:lstStyle/>
          <a:p>
            <a:fld id="{924B41C4-1474-8D42-B330-D2828683839D}" type="slidenum">
              <a:rPr lang="en-US" smtClean="0"/>
              <a:t>8</a:t>
            </a:fld>
            <a:endParaRPr lang="en-US"/>
          </a:p>
        </p:txBody>
      </p:sp>
      <p:pic>
        <p:nvPicPr>
          <p:cNvPr id="6" name="Picture 5"/>
          <p:cNvPicPr>
            <a:picLocks noChangeAspect="1"/>
          </p:cNvPicPr>
          <p:nvPr/>
        </p:nvPicPr>
        <p:blipFill>
          <a:blip r:embed="rId2"/>
          <a:stretch>
            <a:fillRect/>
          </a:stretch>
        </p:blipFill>
        <p:spPr>
          <a:xfrm>
            <a:off x="2601461" y="1103365"/>
            <a:ext cx="7338060" cy="5356860"/>
          </a:xfrm>
          <a:prstGeom prst="rect">
            <a:avLst/>
          </a:prstGeom>
        </p:spPr>
      </p:pic>
    </p:spTree>
    <p:extLst>
      <p:ext uri="{BB962C8B-B14F-4D97-AF65-F5344CB8AC3E}">
        <p14:creationId xmlns:p14="http://schemas.microsoft.com/office/powerpoint/2010/main" val="188454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7869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theme/theme1.xml><?xml version="1.0" encoding="utf-8"?>
<a:theme xmlns:a="http://schemas.openxmlformats.org/drawingml/2006/main" name="IW2018 slide">
  <a:themeElements>
    <a:clrScheme name="INCOSE IW">
      <a:dk1>
        <a:srgbClr val="414042"/>
      </a:dk1>
      <a:lt1>
        <a:sysClr val="window" lastClr="FFFFFF"/>
      </a:lt1>
      <a:dk2>
        <a:srgbClr val="0071CE"/>
      </a:dk2>
      <a:lt2>
        <a:srgbClr val="EEECE1"/>
      </a:lt2>
      <a:accent1>
        <a:srgbClr val="618FCB"/>
      </a:accent1>
      <a:accent2>
        <a:srgbClr val="0071CE"/>
      </a:accent2>
      <a:accent3>
        <a:srgbClr val="0071CE"/>
      </a:accent3>
      <a:accent4>
        <a:srgbClr val="618FCB"/>
      </a:accent4>
      <a:accent5>
        <a:srgbClr val="618FCB"/>
      </a:accent5>
      <a:accent6>
        <a:srgbClr val="618FCB"/>
      </a:accent6>
      <a:hlink>
        <a:srgbClr val="0000FF"/>
      </a:hlink>
      <a:folHlink>
        <a:srgbClr val="981B1E"/>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999999"/>
        </a:solidFill>
        <a:ln>
          <a:noFill/>
        </a:ln>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C9541386-7B00-3B4D-A63E-E8D589CEAB2E}" vid="{700DC0BD-9469-E942-8DA9-9FA96EC9637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7FE2C79C1FA8A4FABB2436FD22CCFD6" ma:contentTypeVersion="17" ma:contentTypeDescription="Create a new document." ma:contentTypeScope="" ma:versionID="2cefdba5221952b65d2fecb074901929">
  <xsd:schema xmlns:xsd="http://www.w3.org/2001/XMLSchema" xmlns:xs="http://www.w3.org/2001/XMLSchema" xmlns:p="http://schemas.microsoft.com/office/2006/metadata/properties" xmlns:ns2="039b5878-27a2-492f-a5ce-511391114661" xmlns:ns3="a5d583fd-7d58-4cab-b156-487bc8ec2459" targetNamespace="http://schemas.microsoft.com/office/2006/metadata/properties" ma:root="true" ma:fieldsID="97bf04cd5aa9b1f759796b56df68c8fc" ns2:_="" ns3:_="">
    <xsd:import namespace="039b5878-27a2-492f-a5ce-511391114661"/>
    <xsd:import namespace="a5d583fd-7d58-4cab-b156-487bc8ec2459"/>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2:Document_x0020_Type" minOccurs="0"/>
                <xsd:element ref="ns2:Descriptive_x0020_Title" minOccurs="0"/>
                <xsd:element ref="ns2:Short_x0020_Description" minOccurs="0"/>
                <xsd:element ref="ns2:Author_x0028_s_x0029_" minOccurs="0"/>
                <xsd:element ref="ns2:Publication_x0020_Date" minOccurs="0"/>
                <xsd:element ref="ns2:Term"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9b5878-27a2-492f-a5ce-51139111466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a05bfa5e-0804-4ef2-ba09-c663ae3aebb6"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Document_x0020_Type" ma:index="19" nillable="true" ma:displayName="Document Type" ma:internalName="Document_x0020_Type">
      <xsd:simpleType>
        <xsd:restriction base="dms:Text">
          <xsd:maxLength value="255"/>
        </xsd:restriction>
      </xsd:simpleType>
    </xsd:element>
    <xsd:element name="Descriptive_x0020_Title" ma:index="20" nillable="true" ma:displayName="Descriptive Title" ma:internalName="Descriptive_x0020_Title">
      <xsd:simpleType>
        <xsd:restriction base="dms:Text">
          <xsd:maxLength value="255"/>
        </xsd:restriction>
      </xsd:simpleType>
    </xsd:element>
    <xsd:element name="Short_x0020_Description" ma:index="21" nillable="true" ma:displayName="Short Description" ma:internalName="Short_x0020_Description">
      <xsd:simpleType>
        <xsd:restriction base="dms:Text">
          <xsd:maxLength value="255"/>
        </xsd:restriction>
      </xsd:simpleType>
    </xsd:element>
    <xsd:element name="Author_x0028_s_x0029_" ma:index="22" nillable="true" ma:displayName="Author(s)" ma:internalName="Author_x0028_s_x0029_">
      <xsd:simpleType>
        <xsd:restriction base="dms:Text">
          <xsd:maxLength value="255"/>
        </xsd:restriction>
      </xsd:simpleType>
    </xsd:element>
    <xsd:element name="Publication_x0020_Date" ma:index="23" nillable="true" ma:displayName="Publication Date" ma:internalName="Publication_x0020_Date">
      <xsd:simpleType>
        <xsd:restriction base="dms:Text">
          <xsd:maxLength value="255"/>
        </xsd:restriction>
      </xsd:simpleType>
    </xsd:element>
    <xsd:element name="Term" ma:index="24" nillable="true" ma:displayName="Term" ma:internalName="Term">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5d583fd-7d58-4cab-b156-487bc8ec2459"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2b484b53-ce30-4f54-8882-0dc6d41d614c}" ma:internalName="TaxCatchAll" ma:showField="CatchAllData" ma:web="a5d583fd-7d58-4cab-b156-487bc8ec245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a5d583fd-7d58-4cab-b156-487bc8ec2459" xsi:nil="true"/>
    <Document_x0020_Type xmlns="039b5878-27a2-492f-a5ce-511391114661" xsi:nil="true"/>
    <lcf76f155ced4ddcb4097134ff3c332f xmlns="039b5878-27a2-492f-a5ce-511391114661">
      <Terms xmlns="http://schemas.microsoft.com/office/infopath/2007/PartnerControls"/>
    </lcf76f155ced4ddcb4097134ff3c332f>
    <Publication_x0020_Date xmlns="039b5878-27a2-492f-a5ce-511391114661" xsi:nil="true"/>
    <Term xmlns="039b5878-27a2-492f-a5ce-511391114661" xsi:nil="true"/>
    <Short_x0020_Description xmlns="039b5878-27a2-492f-a5ce-511391114661" xsi:nil="true"/>
    <Author_x0028_s_x0029_ xmlns="039b5878-27a2-492f-a5ce-511391114661" xsi:nil="true"/>
    <Descriptive_x0020_Title xmlns="039b5878-27a2-492f-a5ce-511391114661" xsi:nil="true"/>
  </documentManagement>
</p:properties>
</file>

<file path=customXml/itemProps1.xml><?xml version="1.0" encoding="utf-8"?>
<ds:datastoreItem xmlns:ds="http://schemas.openxmlformats.org/officeDocument/2006/customXml" ds:itemID="{D981F7B5-42C8-4691-9B7C-10ADA2195699}"/>
</file>

<file path=customXml/itemProps2.xml><?xml version="1.0" encoding="utf-8"?>
<ds:datastoreItem xmlns:ds="http://schemas.openxmlformats.org/officeDocument/2006/customXml" ds:itemID="{63BEFED0-C6FF-4E9A-8BF9-AE994D929BEB}"/>
</file>

<file path=customXml/itemProps3.xml><?xml version="1.0" encoding="utf-8"?>
<ds:datastoreItem xmlns:ds="http://schemas.openxmlformats.org/officeDocument/2006/customXml" ds:itemID="{93F2BB82-8D90-43B6-96BA-D034EA01E34C}"/>
</file>

<file path=docProps/app.xml><?xml version="1.0" encoding="utf-8"?>
<Properties xmlns="http://schemas.openxmlformats.org/officeDocument/2006/extended-properties" xmlns:vt="http://schemas.openxmlformats.org/officeDocument/2006/docPropsVTypes">
  <Template>iw2021-slide</Template>
  <TotalTime>116</TotalTime>
  <Words>650</Words>
  <Application>Microsoft Office PowerPoint</Application>
  <PresentationFormat>Custom</PresentationFormat>
  <Paragraphs>87</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Open Sans</vt:lpstr>
      <vt:lpstr>Open Sans Light</vt:lpstr>
      <vt:lpstr>Symbol</vt:lpstr>
      <vt:lpstr>IW2018 slide</vt:lpstr>
      <vt:lpstr>INCOSE Corporate Advisory Board</vt:lpstr>
      <vt:lpstr>Our Mission</vt:lpstr>
      <vt:lpstr>CAB Structure and Fees</vt:lpstr>
      <vt:lpstr>CAB Structure, cont’d</vt:lpstr>
      <vt:lpstr>CAB Structure, cont’d</vt:lpstr>
      <vt:lpstr>CAB Benefits</vt:lpstr>
      <vt:lpstr>CAB Benefits, cont’d</vt:lpstr>
      <vt:lpstr>Member Benefits Table</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Christine Kowalski</dc:creator>
  <cp:keywords/>
  <dc:description/>
  <cp:lastModifiedBy>York, Donald M</cp:lastModifiedBy>
  <cp:revision>8</cp:revision>
  <dcterms:created xsi:type="dcterms:W3CDTF">2021-01-06T22:18:03Z</dcterms:created>
  <dcterms:modified xsi:type="dcterms:W3CDTF">2021-02-08T19:07:21Z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0x01010017FE2C79C1FA8A4FABB2436FD22CCFD6</vt:lpwstr>
  </property>
</Properties>
</file>