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416" r:id="rId5"/>
    <p:sldId id="582" r:id="rId6"/>
    <p:sldId id="491" r:id="rId7"/>
    <p:sldId id="492" r:id="rId8"/>
    <p:sldId id="493" r:id="rId9"/>
    <p:sldId id="495" r:id="rId10"/>
    <p:sldId id="574" r:id="rId11"/>
    <p:sldId id="584" r:id="rId12"/>
    <p:sldId id="500" r:id="rId13"/>
    <p:sldId id="572" r:id="rId14"/>
    <p:sldId id="585" r:id="rId15"/>
    <p:sldId id="573" r:id="rId16"/>
    <p:sldId id="502" r:id="rId17"/>
    <p:sldId id="503" r:id="rId18"/>
    <p:sldId id="504" r:id="rId19"/>
    <p:sldId id="505" r:id="rId20"/>
    <p:sldId id="506" r:id="rId21"/>
    <p:sldId id="575" r:id="rId22"/>
    <p:sldId id="586" r:id="rId23"/>
    <p:sldId id="509" r:id="rId24"/>
    <p:sldId id="510" r:id="rId25"/>
    <p:sldId id="576" r:id="rId26"/>
    <p:sldId id="577" r:id="rId27"/>
  </p:sldIdLst>
  <p:sldSz cx="12198350" cy="6858000"/>
  <p:notesSz cx="6858000" cy="9144000"/>
  <p:defaultText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willi1" initials="a" lastIdx="2" clrIdx="0">
    <p:extLst>
      <p:ext uri="{19B8F6BF-5375-455C-9EA6-DF929625EA0E}">
        <p15:presenceInfo xmlns:p15="http://schemas.microsoft.com/office/powerpoint/2012/main" userId="58088682784c8bd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970C"/>
    <a:srgbClr val="999999"/>
    <a:srgbClr val="414042"/>
    <a:srgbClr val="0071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34"/>
  </p:normalViewPr>
  <p:slideViewPr>
    <p:cSldViewPr snapToGrid="0" snapToObjects="1">
      <p:cViewPr varScale="1">
        <p:scale>
          <a:sx n="50" d="100"/>
          <a:sy n="50" d="100"/>
        </p:scale>
        <p:origin x="78" y="852"/>
      </p:cViewPr>
      <p:guideLst>
        <p:guide orient="horz" pos="2160"/>
        <p:guide pos="384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CF06D7-4593-BC46-95A8-2D70E94DBEB5}" type="datetimeFigureOut">
              <a:rPr lang="en-US" smtClean="0"/>
              <a:t>2/4/2021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4DC975-A23D-1043-8329-AE888A944FF5}" type="slidenum">
              <a:rPr lang="en-US" smtClean="0"/>
              <a:t>‹#›</a:t>
            </a:fld>
            <a:endParaRPr lang="en-US"/>
          </a:p>
        </p:txBody>
      </p:sp>
    </p:spTree>
    <p:extLst>
      <p:ext uri="{BB962C8B-B14F-4D97-AF65-F5344CB8AC3E}">
        <p14:creationId xmlns:p14="http://schemas.microsoft.com/office/powerpoint/2010/main" val="31178767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95C955-B8C9-7543-B8AA-5D5411F8A4E3}" type="datetimeFigureOut">
              <a:rPr lang="en-US" smtClean="0"/>
              <a:t>2/4/2021</a:t>
            </a:fld>
            <a:endParaRPr lang="en-US"/>
          </a:p>
        </p:txBody>
      </p:sp>
      <p:sp>
        <p:nvSpPr>
          <p:cNvPr id="4" name="Slide Image Placehold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85D96-4FDB-7148-B18B-46402D7060DF}" type="slidenum">
              <a:rPr lang="en-US" smtClean="0"/>
              <a:t>‹#›</a:t>
            </a:fld>
            <a:endParaRPr lang="en-US"/>
          </a:p>
        </p:txBody>
      </p:sp>
    </p:spTree>
    <p:extLst>
      <p:ext uri="{BB962C8B-B14F-4D97-AF65-F5344CB8AC3E}">
        <p14:creationId xmlns:p14="http://schemas.microsoft.com/office/powerpoint/2010/main" val="2565197561"/>
      </p:ext>
    </p:extLst>
  </p:cSld>
  <p:clrMap bg1="lt1" tx1="dk1" bg2="lt2" tx2="dk2" accent1="accent1" accent2="accent2" accent3="accent3" accent4="accent4" accent5="accent5" accent6="accent6" hlink="hlink" folHlink="folHlink"/>
  <p:hf hdr="0" ftr="0" dt="0"/>
  <p:notesStyle>
    <a:lvl1pPr marL="0" algn="l" defTabSz="609768" rtl="0" eaLnBrk="1" latinLnBrk="0" hangingPunct="1">
      <a:defRPr sz="1600" kern="1200">
        <a:solidFill>
          <a:schemeClr val="tx1"/>
        </a:solidFill>
        <a:latin typeface="+mn-lt"/>
        <a:ea typeface="+mn-ea"/>
        <a:cs typeface="+mn-cs"/>
      </a:defRPr>
    </a:lvl1pPr>
    <a:lvl2pPr marL="609768" algn="l" defTabSz="609768" rtl="0" eaLnBrk="1" latinLnBrk="0" hangingPunct="1">
      <a:defRPr sz="1600" kern="1200">
        <a:solidFill>
          <a:schemeClr val="tx1"/>
        </a:solidFill>
        <a:latin typeface="+mn-lt"/>
        <a:ea typeface="+mn-ea"/>
        <a:cs typeface="+mn-cs"/>
      </a:defRPr>
    </a:lvl2pPr>
    <a:lvl3pPr marL="1219535" algn="l" defTabSz="609768" rtl="0" eaLnBrk="1" latinLnBrk="0" hangingPunct="1">
      <a:defRPr sz="1600" kern="1200">
        <a:solidFill>
          <a:schemeClr val="tx1"/>
        </a:solidFill>
        <a:latin typeface="+mn-lt"/>
        <a:ea typeface="+mn-ea"/>
        <a:cs typeface="+mn-cs"/>
      </a:defRPr>
    </a:lvl3pPr>
    <a:lvl4pPr marL="1829303" algn="l" defTabSz="609768" rtl="0" eaLnBrk="1" latinLnBrk="0" hangingPunct="1">
      <a:defRPr sz="1600" kern="1200">
        <a:solidFill>
          <a:schemeClr val="tx1"/>
        </a:solidFill>
        <a:latin typeface="+mn-lt"/>
        <a:ea typeface="+mn-ea"/>
        <a:cs typeface="+mn-cs"/>
      </a:defRPr>
    </a:lvl4pPr>
    <a:lvl5pPr marL="2439071" algn="l" defTabSz="609768" rtl="0" eaLnBrk="1" latinLnBrk="0" hangingPunct="1">
      <a:defRPr sz="1600" kern="1200">
        <a:solidFill>
          <a:schemeClr val="tx1"/>
        </a:solidFill>
        <a:latin typeface="+mn-lt"/>
        <a:ea typeface="+mn-ea"/>
        <a:cs typeface="+mn-cs"/>
      </a:defRPr>
    </a:lvl5pPr>
    <a:lvl6pPr marL="3048838" algn="l" defTabSz="609768" rtl="0" eaLnBrk="1" latinLnBrk="0" hangingPunct="1">
      <a:defRPr sz="1600" kern="1200">
        <a:solidFill>
          <a:schemeClr val="tx1"/>
        </a:solidFill>
        <a:latin typeface="+mn-lt"/>
        <a:ea typeface="+mn-ea"/>
        <a:cs typeface="+mn-cs"/>
      </a:defRPr>
    </a:lvl6pPr>
    <a:lvl7pPr marL="3658606" algn="l" defTabSz="609768" rtl="0" eaLnBrk="1" latinLnBrk="0" hangingPunct="1">
      <a:defRPr sz="1600" kern="1200">
        <a:solidFill>
          <a:schemeClr val="tx1"/>
        </a:solidFill>
        <a:latin typeface="+mn-lt"/>
        <a:ea typeface="+mn-ea"/>
        <a:cs typeface="+mn-cs"/>
      </a:defRPr>
    </a:lvl7pPr>
    <a:lvl8pPr marL="4268373" algn="l" defTabSz="609768" rtl="0" eaLnBrk="1" latinLnBrk="0" hangingPunct="1">
      <a:defRPr sz="1600" kern="1200">
        <a:solidFill>
          <a:schemeClr val="tx1"/>
        </a:solidFill>
        <a:latin typeface="+mn-lt"/>
        <a:ea typeface="+mn-ea"/>
        <a:cs typeface="+mn-cs"/>
      </a:defRPr>
    </a:lvl8pPr>
    <a:lvl9pPr marL="4878141" algn="l" defTabSz="609768"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1826EBF-408B-4C49-B7D6-FA8860FA1A42}" type="slidenum">
              <a:rPr lang="en-US" altLang="en-US" smtClean="0"/>
              <a:pPr/>
              <a:t>5</a:t>
            </a:fld>
            <a:endParaRPr lang="en-US" altLang="en-US"/>
          </a:p>
        </p:txBody>
      </p:sp>
      <p:sp>
        <p:nvSpPr>
          <p:cNvPr id="107523" name="Rectangle 2"/>
          <p:cNvSpPr>
            <a:spLocks noGrp="1" noRot="1" noChangeAspect="1" noChangeArrowheads="1" noTextEdit="1"/>
          </p:cNvSpPr>
          <p:nvPr>
            <p:ph type="sldImg"/>
          </p:nvPr>
        </p:nvSpPr>
        <p:spPr>
          <a:xfrm>
            <a:off x="-50800" y="261938"/>
            <a:ext cx="6780213" cy="3813175"/>
          </a:xfrm>
          <a:ln w="12700" cap="flat">
            <a:solidFill>
              <a:schemeClr val="tx1"/>
            </a:solidFill>
          </a:ln>
        </p:spPr>
      </p:sp>
      <p:sp>
        <p:nvSpPr>
          <p:cNvPr id="107524" name="Rectangle 3"/>
          <p:cNvSpPr>
            <a:spLocks noGrp="1" noChangeArrowheads="1"/>
          </p:cNvSpPr>
          <p:nvPr>
            <p:ph type="body" idx="1"/>
          </p:nvPr>
        </p:nvSpPr>
        <p:spPr>
          <a:xfrm>
            <a:off x="533400" y="4154488"/>
            <a:ext cx="5726113" cy="42338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522" tIns="41261" rIns="82522" bIns="41261"/>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AE6D875-9C41-43DA-9D02-A2003DBBD1A9}" type="slidenum">
              <a:rPr lang="en-US" altLang="en-US" smtClean="0"/>
              <a:pPr/>
              <a:t>19</a:t>
            </a:fld>
            <a:endParaRPr lang="en-US" altLang="en-US"/>
          </a:p>
        </p:txBody>
      </p:sp>
      <p:sp>
        <p:nvSpPr>
          <p:cNvPr id="115715" name="Rectangle 2"/>
          <p:cNvSpPr>
            <a:spLocks noGrp="1" noRot="1" noChangeAspect="1" noChangeArrowheads="1" noTextEdit="1"/>
          </p:cNvSpPr>
          <p:nvPr>
            <p:ph type="sldImg"/>
          </p:nvPr>
        </p:nvSpPr>
        <p:spPr>
          <a:xfrm>
            <a:off x="-50800" y="261938"/>
            <a:ext cx="6780213" cy="3813175"/>
          </a:xfrm>
          <a:ln w="12700" cap="flat">
            <a:solidFill>
              <a:schemeClr val="tx1"/>
            </a:solidFill>
          </a:ln>
        </p:spPr>
      </p:sp>
      <p:sp>
        <p:nvSpPr>
          <p:cNvPr id="115716" name="Rectangle 3"/>
          <p:cNvSpPr>
            <a:spLocks noGrp="1" noChangeArrowheads="1"/>
          </p:cNvSpPr>
          <p:nvPr>
            <p:ph type="body" idx="1"/>
          </p:nvPr>
        </p:nvSpPr>
        <p:spPr>
          <a:xfrm>
            <a:off x="533400" y="4154488"/>
            <a:ext cx="5726113" cy="42338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522" tIns="41261" rIns="82522" bIns="41261"/>
          <a:lstStyle/>
          <a:p>
            <a:pPr eaLnBrk="1" hangingPunct="1"/>
            <a:endParaRPr lang="en-US" altLang="en-US"/>
          </a:p>
        </p:txBody>
      </p:sp>
    </p:spTree>
    <p:extLst>
      <p:ext uri="{BB962C8B-B14F-4D97-AF65-F5344CB8AC3E}">
        <p14:creationId xmlns:p14="http://schemas.microsoft.com/office/powerpoint/2010/main" val="1893114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0C17A0A-4EE6-4F6B-A58C-C0B83D0F3E52}" type="slidenum">
              <a:rPr lang="en-US" altLang="en-US" smtClean="0"/>
              <a:pPr/>
              <a:t>20</a:t>
            </a:fld>
            <a:endParaRPr lang="en-US" altLang="en-US"/>
          </a:p>
        </p:txBody>
      </p:sp>
      <p:sp>
        <p:nvSpPr>
          <p:cNvPr id="116739" name="Rectangle 2"/>
          <p:cNvSpPr>
            <a:spLocks noGrp="1" noRot="1" noChangeAspect="1" noChangeArrowheads="1" noTextEdit="1"/>
          </p:cNvSpPr>
          <p:nvPr>
            <p:ph type="sldImg"/>
          </p:nvPr>
        </p:nvSpPr>
        <p:spPr>
          <a:xfrm>
            <a:off x="-50800" y="261938"/>
            <a:ext cx="6780213" cy="3813175"/>
          </a:xfrm>
          <a:ln w="12700" cap="flat">
            <a:solidFill>
              <a:schemeClr val="tx1"/>
            </a:solidFill>
          </a:ln>
        </p:spPr>
      </p:sp>
      <p:sp>
        <p:nvSpPr>
          <p:cNvPr id="116740" name="Rectangle 3"/>
          <p:cNvSpPr>
            <a:spLocks noGrp="1" noChangeArrowheads="1"/>
          </p:cNvSpPr>
          <p:nvPr>
            <p:ph type="body" idx="1"/>
          </p:nvPr>
        </p:nvSpPr>
        <p:spPr>
          <a:xfrm>
            <a:off x="533400" y="4154488"/>
            <a:ext cx="5726113" cy="42338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522" tIns="41261" rIns="82522" bIns="41261"/>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221E0BB-3C59-4F91-88FE-24412D5E10AA}" type="slidenum">
              <a:rPr lang="en-US" altLang="en-US" smtClean="0"/>
              <a:pPr/>
              <a:t>21</a:t>
            </a:fld>
            <a:endParaRPr lang="en-US" altLang="en-US"/>
          </a:p>
        </p:txBody>
      </p:sp>
      <p:sp>
        <p:nvSpPr>
          <p:cNvPr id="117763" name="Rectangle 2"/>
          <p:cNvSpPr>
            <a:spLocks noGrp="1" noRot="1" noChangeAspect="1" noChangeArrowheads="1" noTextEdit="1"/>
          </p:cNvSpPr>
          <p:nvPr>
            <p:ph type="sldImg"/>
          </p:nvPr>
        </p:nvSpPr>
        <p:spPr>
          <a:xfrm>
            <a:off x="-50800" y="261938"/>
            <a:ext cx="6780213" cy="3813175"/>
          </a:xfrm>
          <a:ln w="12700" cap="flat">
            <a:solidFill>
              <a:schemeClr val="tx1"/>
            </a:solidFill>
          </a:ln>
        </p:spPr>
      </p:sp>
      <p:sp>
        <p:nvSpPr>
          <p:cNvPr id="117764" name="Rectangle 3"/>
          <p:cNvSpPr>
            <a:spLocks noGrp="1" noChangeArrowheads="1"/>
          </p:cNvSpPr>
          <p:nvPr>
            <p:ph type="body" idx="1"/>
          </p:nvPr>
        </p:nvSpPr>
        <p:spPr>
          <a:xfrm>
            <a:off x="533400" y="4154488"/>
            <a:ext cx="5726113" cy="42338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522" tIns="41261" rIns="82522" bIns="41261"/>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EFD165F-52F9-4CD9-B455-FCB4C53A72E5}" type="slidenum">
              <a:rPr lang="en-US" altLang="en-US" smtClean="0"/>
              <a:pPr/>
              <a:t>22</a:t>
            </a:fld>
            <a:endParaRPr lang="en-US" altLang="en-US"/>
          </a:p>
        </p:txBody>
      </p:sp>
      <p:sp>
        <p:nvSpPr>
          <p:cNvPr id="118787" name="Rectangle 2"/>
          <p:cNvSpPr>
            <a:spLocks noGrp="1" noRot="1" noChangeAspect="1" noChangeArrowheads="1" noTextEdit="1"/>
          </p:cNvSpPr>
          <p:nvPr>
            <p:ph type="sldImg"/>
          </p:nvPr>
        </p:nvSpPr>
        <p:spPr>
          <a:xfrm>
            <a:off x="-50800" y="261938"/>
            <a:ext cx="6780213" cy="3813175"/>
          </a:xfrm>
          <a:ln w="12700" cap="flat">
            <a:solidFill>
              <a:schemeClr val="tx1"/>
            </a:solidFill>
          </a:ln>
        </p:spPr>
      </p:sp>
      <p:sp>
        <p:nvSpPr>
          <p:cNvPr id="118788" name="Rectangle 3"/>
          <p:cNvSpPr>
            <a:spLocks noGrp="1" noChangeArrowheads="1"/>
          </p:cNvSpPr>
          <p:nvPr>
            <p:ph type="body" idx="1"/>
          </p:nvPr>
        </p:nvSpPr>
        <p:spPr>
          <a:xfrm>
            <a:off x="533400" y="4154488"/>
            <a:ext cx="5726113" cy="42338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522" tIns="41261" rIns="82522" bIns="41261"/>
          <a:lstStyle/>
          <a:p>
            <a:pPr eaLnBrk="1" hangingPunct="1"/>
            <a:endParaRPr lang="en-US" altLang="en-US"/>
          </a:p>
        </p:txBody>
      </p:sp>
    </p:spTree>
    <p:extLst>
      <p:ext uri="{BB962C8B-B14F-4D97-AF65-F5344CB8AC3E}">
        <p14:creationId xmlns:p14="http://schemas.microsoft.com/office/powerpoint/2010/main" val="1286867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EFD165F-52F9-4CD9-B455-FCB4C53A72E5}" type="slidenum">
              <a:rPr lang="en-US" altLang="en-US" smtClean="0"/>
              <a:pPr/>
              <a:t>23</a:t>
            </a:fld>
            <a:endParaRPr lang="en-US" altLang="en-US"/>
          </a:p>
        </p:txBody>
      </p:sp>
      <p:sp>
        <p:nvSpPr>
          <p:cNvPr id="118787" name="Rectangle 2"/>
          <p:cNvSpPr>
            <a:spLocks noGrp="1" noRot="1" noChangeAspect="1" noChangeArrowheads="1" noTextEdit="1"/>
          </p:cNvSpPr>
          <p:nvPr>
            <p:ph type="sldImg"/>
          </p:nvPr>
        </p:nvSpPr>
        <p:spPr>
          <a:xfrm>
            <a:off x="-50800" y="261938"/>
            <a:ext cx="6780213" cy="3813175"/>
          </a:xfrm>
          <a:ln w="12700" cap="flat">
            <a:solidFill>
              <a:schemeClr val="tx1"/>
            </a:solidFill>
          </a:ln>
        </p:spPr>
      </p:sp>
      <p:sp>
        <p:nvSpPr>
          <p:cNvPr id="118788" name="Rectangle 3"/>
          <p:cNvSpPr>
            <a:spLocks noGrp="1" noChangeArrowheads="1"/>
          </p:cNvSpPr>
          <p:nvPr>
            <p:ph type="body" idx="1"/>
          </p:nvPr>
        </p:nvSpPr>
        <p:spPr>
          <a:xfrm>
            <a:off x="533400" y="4154488"/>
            <a:ext cx="5726113" cy="42338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522" tIns="41261" rIns="82522" bIns="41261"/>
          <a:lstStyle/>
          <a:p>
            <a:pPr eaLnBrk="1" hangingPunct="1"/>
            <a:endParaRPr lang="en-US" altLang="en-US"/>
          </a:p>
        </p:txBody>
      </p:sp>
    </p:spTree>
    <p:extLst>
      <p:ext uri="{BB962C8B-B14F-4D97-AF65-F5344CB8AC3E}">
        <p14:creationId xmlns:p14="http://schemas.microsoft.com/office/powerpoint/2010/main" val="2130337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81E2BF-1A41-410D-B07C-38A12D1E68E4}" type="slidenum">
              <a:rPr lang="en-US" smtClean="0"/>
              <a:pPr>
                <a:defRPr/>
              </a:pPr>
              <a:t>9</a:t>
            </a:fld>
            <a:endParaRPr lang="en-US"/>
          </a:p>
        </p:txBody>
      </p:sp>
    </p:spTree>
    <p:extLst>
      <p:ext uri="{BB962C8B-B14F-4D97-AF65-F5344CB8AC3E}">
        <p14:creationId xmlns:p14="http://schemas.microsoft.com/office/powerpoint/2010/main" val="1581848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81E2BF-1A41-410D-B07C-38A12D1E68E4}" type="slidenum">
              <a:rPr lang="en-US" smtClean="0"/>
              <a:pPr>
                <a:defRPr/>
              </a:pPr>
              <a:t>11</a:t>
            </a:fld>
            <a:endParaRPr lang="en-US"/>
          </a:p>
        </p:txBody>
      </p:sp>
    </p:spTree>
    <p:extLst>
      <p:ext uri="{BB962C8B-B14F-4D97-AF65-F5344CB8AC3E}">
        <p14:creationId xmlns:p14="http://schemas.microsoft.com/office/powerpoint/2010/main" val="2731830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B8A5AA1-F08C-4F7C-9F3B-311F9844622D}" type="slidenum">
              <a:rPr lang="en-US" altLang="en-US" smtClean="0"/>
              <a:pPr/>
              <a:t>13</a:t>
            </a:fld>
            <a:endParaRPr lang="en-US" altLang="en-US"/>
          </a:p>
        </p:txBody>
      </p:sp>
      <p:sp>
        <p:nvSpPr>
          <p:cNvPr id="109571" name="Rectangle 2"/>
          <p:cNvSpPr>
            <a:spLocks noGrp="1" noRot="1" noChangeAspect="1" noChangeArrowheads="1" noTextEdit="1"/>
          </p:cNvSpPr>
          <p:nvPr>
            <p:ph type="sldImg"/>
          </p:nvPr>
        </p:nvSpPr>
        <p:spPr>
          <a:xfrm>
            <a:off x="-50800" y="261938"/>
            <a:ext cx="6780213" cy="3813175"/>
          </a:xfrm>
          <a:ln w="12700" cap="flat">
            <a:solidFill>
              <a:schemeClr val="tx1"/>
            </a:solidFill>
          </a:ln>
        </p:spPr>
      </p:sp>
      <p:sp>
        <p:nvSpPr>
          <p:cNvPr id="109572" name="Rectangle 3"/>
          <p:cNvSpPr>
            <a:spLocks noGrp="1" noChangeArrowheads="1"/>
          </p:cNvSpPr>
          <p:nvPr>
            <p:ph type="body" idx="1"/>
          </p:nvPr>
        </p:nvSpPr>
        <p:spPr>
          <a:xfrm>
            <a:off x="533400" y="4154488"/>
            <a:ext cx="5726113" cy="42338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522" tIns="41261" rIns="82522" bIns="41261"/>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D20ED9A-39D5-4DF1-9D35-3FC7CD8C02CE}" type="slidenum">
              <a:rPr lang="en-US" altLang="en-US" smtClean="0"/>
              <a:pPr/>
              <a:t>14</a:t>
            </a:fld>
            <a:endParaRPr lang="en-US" altLang="en-US"/>
          </a:p>
        </p:txBody>
      </p:sp>
      <p:sp>
        <p:nvSpPr>
          <p:cNvPr id="110595" name="Rectangle 2"/>
          <p:cNvSpPr>
            <a:spLocks noGrp="1" noRot="1" noChangeAspect="1" noChangeArrowheads="1" noTextEdit="1"/>
          </p:cNvSpPr>
          <p:nvPr>
            <p:ph type="sldImg"/>
          </p:nvPr>
        </p:nvSpPr>
        <p:spPr>
          <a:xfrm>
            <a:off x="-50800" y="261938"/>
            <a:ext cx="6780213" cy="3813175"/>
          </a:xfrm>
          <a:ln w="12700" cap="flat">
            <a:solidFill>
              <a:schemeClr val="tx1"/>
            </a:solidFill>
          </a:ln>
        </p:spPr>
      </p:sp>
      <p:sp>
        <p:nvSpPr>
          <p:cNvPr id="110596" name="Rectangle 3"/>
          <p:cNvSpPr>
            <a:spLocks noGrp="1" noChangeArrowheads="1"/>
          </p:cNvSpPr>
          <p:nvPr>
            <p:ph type="body" idx="1"/>
          </p:nvPr>
        </p:nvSpPr>
        <p:spPr>
          <a:xfrm>
            <a:off x="533400" y="4154488"/>
            <a:ext cx="5726113" cy="42338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522" tIns="41261" rIns="82522" bIns="41261"/>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80E101A-F9BA-421A-80DD-52E989D80A21}" type="slidenum">
              <a:rPr lang="en-US" altLang="en-US" smtClean="0"/>
              <a:pPr/>
              <a:t>15</a:t>
            </a:fld>
            <a:endParaRPr lang="en-US" altLang="en-US"/>
          </a:p>
        </p:txBody>
      </p:sp>
      <p:sp>
        <p:nvSpPr>
          <p:cNvPr id="111619" name="Rectangle 2"/>
          <p:cNvSpPr>
            <a:spLocks noGrp="1" noRot="1" noChangeAspect="1" noChangeArrowheads="1" noTextEdit="1"/>
          </p:cNvSpPr>
          <p:nvPr>
            <p:ph type="sldImg"/>
          </p:nvPr>
        </p:nvSpPr>
        <p:spPr>
          <a:xfrm>
            <a:off x="-50800" y="261938"/>
            <a:ext cx="6780213" cy="3813175"/>
          </a:xfrm>
          <a:ln w="12700" cap="flat">
            <a:solidFill>
              <a:schemeClr val="tx1"/>
            </a:solidFill>
          </a:ln>
        </p:spPr>
      </p:sp>
      <p:sp>
        <p:nvSpPr>
          <p:cNvPr id="111620" name="Rectangle 3"/>
          <p:cNvSpPr>
            <a:spLocks noGrp="1" noChangeArrowheads="1"/>
          </p:cNvSpPr>
          <p:nvPr>
            <p:ph type="body" idx="1"/>
          </p:nvPr>
        </p:nvSpPr>
        <p:spPr>
          <a:xfrm>
            <a:off x="533400" y="4154488"/>
            <a:ext cx="5726113" cy="42338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522" tIns="41261" rIns="82522" bIns="41261"/>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D0F3227-ABCB-4B8D-933C-D411181BFE4E}" type="slidenum">
              <a:rPr lang="en-US" altLang="en-US" smtClean="0"/>
              <a:pPr/>
              <a:t>16</a:t>
            </a:fld>
            <a:endParaRPr lang="en-US" altLang="en-US"/>
          </a:p>
        </p:txBody>
      </p:sp>
      <p:sp>
        <p:nvSpPr>
          <p:cNvPr id="112643" name="Rectangle 2"/>
          <p:cNvSpPr>
            <a:spLocks noGrp="1" noRot="1" noChangeAspect="1" noChangeArrowheads="1" noTextEdit="1"/>
          </p:cNvSpPr>
          <p:nvPr>
            <p:ph type="sldImg"/>
          </p:nvPr>
        </p:nvSpPr>
        <p:spPr>
          <a:xfrm>
            <a:off x="-50800" y="261938"/>
            <a:ext cx="6780213" cy="3813175"/>
          </a:xfrm>
          <a:ln w="12700" cap="flat">
            <a:solidFill>
              <a:schemeClr val="tx1"/>
            </a:solidFill>
          </a:ln>
        </p:spPr>
      </p:sp>
      <p:sp>
        <p:nvSpPr>
          <p:cNvPr id="112644" name="Rectangle 3"/>
          <p:cNvSpPr>
            <a:spLocks noGrp="1" noChangeArrowheads="1"/>
          </p:cNvSpPr>
          <p:nvPr>
            <p:ph type="body" idx="1"/>
          </p:nvPr>
        </p:nvSpPr>
        <p:spPr>
          <a:xfrm>
            <a:off x="533400" y="4154488"/>
            <a:ext cx="5726113" cy="42338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522" tIns="41261" rIns="82522" bIns="41261"/>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CEA340-9071-4AC3-BF1E-541D2DC00E5D}" type="slidenum">
              <a:rPr lang="en-US" altLang="en-US" smtClean="0"/>
              <a:pPr/>
              <a:t>17</a:t>
            </a:fld>
            <a:endParaRPr lang="en-US" altLang="en-US"/>
          </a:p>
        </p:txBody>
      </p:sp>
      <p:sp>
        <p:nvSpPr>
          <p:cNvPr id="113667" name="Rectangle 2"/>
          <p:cNvSpPr>
            <a:spLocks noGrp="1" noRot="1" noChangeAspect="1" noChangeArrowheads="1" noTextEdit="1"/>
          </p:cNvSpPr>
          <p:nvPr>
            <p:ph type="sldImg"/>
          </p:nvPr>
        </p:nvSpPr>
        <p:spPr>
          <a:xfrm>
            <a:off x="-50800" y="261938"/>
            <a:ext cx="6780213" cy="3813175"/>
          </a:xfrm>
          <a:ln w="12700" cap="flat">
            <a:solidFill>
              <a:schemeClr val="tx1"/>
            </a:solidFill>
          </a:ln>
        </p:spPr>
      </p:sp>
      <p:sp>
        <p:nvSpPr>
          <p:cNvPr id="113668" name="Rectangle 3"/>
          <p:cNvSpPr>
            <a:spLocks noGrp="1" noChangeArrowheads="1"/>
          </p:cNvSpPr>
          <p:nvPr>
            <p:ph type="body" idx="1"/>
          </p:nvPr>
        </p:nvSpPr>
        <p:spPr>
          <a:xfrm>
            <a:off x="533400" y="4154488"/>
            <a:ext cx="5726113" cy="42338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522" tIns="41261" rIns="82522" bIns="41261"/>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AEC65FF-F0AE-4BD3-BD7A-3C0E40636215}" type="slidenum">
              <a:rPr lang="en-US" altLang="en-US" smtClean="0"/>
              <a:pPr/>
              <a:t>18</a:t>
            </a:fld>
            <a:endParaRPr lang="en-US" altLang="en-US"/>
          </a:p>
        </p:txBody>
      </p:sp>
      <p:sp>
        <p:nvSpPr>
          <p:cNvPr id="114691" name="Rectangle 2"/>
          <p:cNvSpPr>
            <a:spLocks noGrp="1" noRot="1" noChangeAspect="1" noChangeArrowheads="1" noTextEdit="1"/>
          </p:cNvSpPr>
          <p:nvPr>
            <p:ph type="sldImg"/>
          </p:nvPr>
        </p:nvSpPr>
        <p:spPr>
          <a:xfrm>
            <a:off x="-50800" y="261938"/>
            <a:ext cx="6780213" cy="3813175"/>
          </a:xfrm>
          <a:ln w="12700" cap="flat">
            <a:solidFill>
              <a:schemeClr val="tx1"/>
            </a:solidFill>
          </a:ln>
        </p:spPr>
      </p:sp>
      <p:sp>
        <p:nvSpPr>
          <p:cNvPr id="114692" name="Rectangle 3"/>
          <p:cNvSpPr>
            <a:spLocks noGrp="1" noChangeArrowheads="1"/>
          </p:cNvSpPr>
          <p:nvPr>
            <p:ph type="body" idx="1"/>
          </p:nvPr>
        </p:nvSpPr>
        <p:spPr>
          <a:xfrm>
            <a:off x="533400" y="4154488"/>
            <a:ext cx="5726113" cy="42338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522" tIns="41261" rIns="82522" bIns="41261"/>
          <a:lstStyle/>
          <a:p>
            <a:pPr eaLnBrk="1" hangingPunct="1"/>
            <a:endParaRPr lang="en-US" altLang="en-US"/>
          </a:p>
        </p:txBody>
      </p:sp>
    </p:spTree>
    <p:extLst>
      <p:ext uri="{BB962C8B-B14F-4D97-AF65-F5344CB8AC3E}">
        <p14:creationId xmlns:p14="http://schemas.microsoft.com/office/powerpoint/2010/main" val="17262064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7" name="Titre 1"/>
          <p:cNvSpPr>
            <a:spLocks noGrp="1"/>
          </p:cNvSpPr>
          <p:nvPr>
            <p:ph type="ctrTitle" hasCustomPrompt="1"/>
          </p:nvPr>
        </p:nvSpPr>
        <p:spPr>
          <a:xfrm>
            <a:off x="359777" y="4409344"/>
            <a:ext cx="11376530" cy="1123038"/>
          </a:xfrm>
        </p:spPr>
        <p:txBody>
          <a:bodyPr anchor="b"/>
          <a:lstStyle>
            <a:lvl1pPr algn="l">
              <a:defRPr sz="6000" baseline="0">
                <a:latin typeface="Arial"/>
                <a:cs typeface="Arial"/>
              </a:defRPr>
            </a:lvl1pPr>
          </a:lstStyle>
          <a:p>
            <a:r>
              <a:rPr lang="en-US" dirty="0"/>
              <a:t>Presentation Title</a:t>
            </a:r>
            <a:endParaRPr lang="fr-FR" dirty="0"/>
          </a:p>
        </p:txBody>
      </p:sp>
      <p:sp>
        <p:nvSpPr>
          <p:cNvPr id="18" name="Sous-titre 2"/>
          <p:cNvSpPr>
            <a:spLocks noGrp="1"/>
          </p:cNvSpPr>
          <p:nvPr>
            <p:ph type="subTitle" idx="1" hasCustomPrompt="1"/>
          </p:nvPr>
        </p:nvSpPr>
        <p:spPr>
          <a:xfrm>
            <a:off x="359777" y="3527475"/>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fr-FR" dirty="0"/>
          </a:p>
        </p:txBody>
      </p:sp>
      <p:sp>
        <p:nvSpPr>
          <p:cNvPr id="19" name="Sous-titre 2"/>
          <p:cNvSpPr txBox="1">
            <a:spLocks/>
          </p:cNvSpPr>
          <p:nvPr userDrawn="1"/>
        </p:nvSpPr>
        <p:spPr>
          <a:xfrm>
            <a:off x="359777" y="6438730"/>
            <a:ext cx="9144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z="2000" dirty="0" err="1">
                <a:solidFill>
                  <a:srgbClr val="414042"/>
                </a:solidFill>
                <a:latin typeface="Open Sans Light"/>
                <a:cs typeface="Open Sans Light"/>
              </a:rPr>
              <a:t>www.incose.org</a:t>
            </a:r>
            <a:r>
              <a:rPr lang="fr-FR" sz="2000" dirty="0">
                <a:solidFill>
                  <a:srgbClr val="414042"/>
                </a:solidFill>
                <a:latin typeface="Open Sans Light"/>
                <a:cs typeface="Open Sans Light"/>
              </a:rPr>
              <a:t>/IW2021</a:t>
            </a:r>
          </a:p>
        </p:txBody>
      </p:sp>
      <p:cxnSp>
        <p:nvCxnSpPr>
          <p:cNvPr id="20" name="Straight Connector 19"/>
          <p:cNvCxnSpPr/>
          <p:nvPr userDrawn="1"/>
        </p:nvCxnSpPr>
        <p:spPr>
          <a:xfrm>
            <a:off x="359777" y="5532382"/>
            <a:ext cx="3074092"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userDrawn="1"/>
        </p:nvPicPr>
        <p:blipFill>
          <a:blip r:embed="rId2"/>
          <a:srcRect/>
          <a:stretch/>
        </p:blipFill>
        <p:spPr>
          <a:xfrm>
            <a:off x="3235285" y="509963"/>
            <a:ext cx="5802453" cy="1919635"/>
          </a:xfrm>
          <a:prstGeom prst="rect">
            <a:avLst/>
          </a:prstGeom>
        </p:spPr>
      </p:pic>
    </p:spTree>
    <p:extLst>
      <p:ext uri="{BB962C8B-B14F-4D97-AF65-F5344CB8AC3E}">
        <p14:creationId xmlns:p14="http://schemas.microsoft.com/office/powerpoint/2010/main" val="33092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6FCDF-D4EA-1B41-BA14-4AF95E5CEECB}" type="datetime5">
              <a:rPr lang="fr-FR" smtClean="0"/>
              <a:t>4-févr.-21</a:t>
            </a:fld>
            <a:endParaRPr lang="en-US"/>
          </a:p>
        </p:txBody>
      </p:sp>
      <p:sp>
        <p:nvSpPr>
          <p:cNvPr id="5" name="Footer Placeholder 4"/>
          <p:cNvSpPr>
            <a:spLocks noGrp="1"/>
          </p:cNvSpPr>
          <p:nvPr>
            <p:ph type="ftr" sz="quarter" idx="11"/>
          </p:nvPr>
        </p:nvSpPr>
        <p:spPr/>
        <p:txBody>
          <a:bodyPr/>
          <a:lstStyle/>
          <a:p>
            <a:r>
              <a:rPr lang="en-US"/>
              <a:t>www.incose.org/IW2021</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910453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274639"/>
            <a:ext cx="2744629" cy="5851525"/>
          </a:xfrm>
        </p:spPr>
        <p:txBody>
          <a:bodyPr vert="eaVert"/>
          <a:lstStyle>
            <a:lvl1pPr>
              <a:defRPr>
                <a:solidFill>
                  <a:srgbClr val="0071CE"/>
                </a:solidFill>
                <a:latin typeface="+mj-l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918" y="274639"/>
            <a:ext cx="8030580" cy="5851525"/>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D2E1F4-580F-2746-8A54-DA485879FD5B}" type="datetime5">
              <a:rPr lang="fr-FR" smtClean="0"/>
              <a:t>4-févr.-21</a:t>
            </a:fld>
            <a:endParaRPr lang="en-US"/>
          </a:p>
        </p:txBody>
      </p:sp>
      <p:sp>
        <p:nvSpPr>
          <p:cNvPr id="5" name="Footer Placeholder 4"/>
          <p:cNvSpPr>
            <a:spLocks noGrp="1"/>
          </p:cNvSpPr>
          <p:nvPr>
            <p:ph type="ftr" sz="quarter" idx="11"/>
          </p:nvPr>
        </p:nvSpPr>
        <p:spPr/>
        <p:txBody>
          <a:bodyPr/>
          <a:lstStyle/>
          <a:p>
            <a:r>
              <a:rPr lang="en-US"/>
              <a:t>www.incose.org/IW2021</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588177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ast Page">
    <p:bg>
      <p:bgPr>
        <a:solidFill>
          <a:schemeClr val="bg1"/>
        </a:solidFill>
        <a:effectLst/>
      </p:bgPr>
    </p:bg>
    <p:spTree>
      <p:nvGrpSpPr>
        <p:cNvPr id="1" name=""/>
        <p:cNvGrpSpPr/>
        <p:nvPr/>
      </p:nvGrpSpPr>
      <p:grpSpPr>
        <a:xfrm>
          <a:off x="0" y="0"/>
          <a:ext cx="0" cy="0"/>
          <a:chOff x="0" y="0"/>
          <a:chExt cx="0" cy="0"/>
        </a:xfrm>
      </p:grpSpPr>
      <p:sp>
        <p:nvSpPr>
          <p:cNvPr id="6" name="Sous-titre 2"/>
          <p:cNvSpPr txBox="1">
            <a:spLocks/>
          </p:cNvSpPr>
          <p:nvPr userDrawn="1"/>
        </p:nvSpPr>
        <p:spPr>
          <a:xfrm>
            <a:off x="0" y="3788435"/>
            <a:ext cx="12192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fr-FR" sz="2000" dirty="0" err="1">
                <a:solidFill>
                  <a:srgbClr val="414042"/>
                </a:solidFill>
                <a:latin typeface="Open Sans Light"/>
                <a:cs typeface="Open Sans Light"/>
              </a:rPr>
              <a:t>www.incose.org</a:t>
            </a:r>
            <a:r>
              <a:rPr lang="fr-FR" sz="2000">
                <a:solidFill>
                  <a:srgbClr val="414042"/>
                </a:solidFill>
                <a:latin typeface="Open Sans Light"/>
                <a:cs typeface="Open Sans Light"/>
              </a:rPr>
              <a:t>/IW2021</a:t>
            </a:r>
            <a:endParaRPr lang="fr-FR" sz="2000" dirty="0">
              <a:solidFill>
                <a:srgbClr val="414042"/>
              </a:solidFill>
              <a:latin typeface="Open Sans Light"/>
              <a:cs typeface="Open Sans Light"/>
            </a:endParaRPr>
          </a:p>
        </p:txBody>
      </p:sp>
      <p:pic>
        <p:nvPicPr>
          <p:cNvPr id="7" name="Picture 6"/>
          <p:cNvPicPr>
            <a:picLocks noChangeAspect="1"/>
          </p:cNvPicPr>
          <p:nvPr userDrawn="1"/>
        </p:nvPicPr>
        <p:blipFill>
          <a:blip r:embed="rId2"/>
          <a:srcRect/>
          <a:stretch/>
        </p:blipFill>
        <p:spPr>
          <a:xfrm>
            <a:off x="2926702" y="1746261"/>
            <a:ext cx="5802453" cy="1919635"/>
          </a:xfrm>
          <a:prstGeom prst="rect">
            <a:avLst/>
          </a:prstGeom>
        </p:spPr>
      </p:pic>
    </p:spTree>
    <p:extLst>
      <p:ext uri="{BB962C8B-B14F-4D97-AF65-F5344CB8AC3E}">
        <p14:creationId xmlns:p14="http://schemas.microsoft.com/office/powerpoint/2010/main" val="96505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400">
                <a:solidFill>
                  <a:schemeClr val="tx2"/>
                </a:solidFill>
                <a:latin typeface="+mj-lt"/>
                <a:cs typeface="Open Sans"/>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mn-lt"/>
                <a:cs typeface="Open Sans"/>
              </a:defRPr>
            </a:lvl1pPr>
            <a:lvl2pPr>
              <a:defRPr>
                <a:solidFill>
                  <a:schemeClr val="tx1"/>
                </a:solidFill>
                <a:latin typeface="+mn-lt"/>
                <a:cs typeface="Open Sans"/>
              </a:defRPr>
            </a:lvl2pPr>
            <a:lvl3pPr>
              <a:defRPr>
                <a:solidFill>
                  <a:schemeClr val="tx1"/>
                </a:solidFill>
                <a:latin typeface="+mn-lt"/>
                <a:cs typeface="Open Sans"/>
              </a:defRPr>
            </a:lvl3pPr>
            <a:lvl4pPr>
              <a:defRPr>
                <a:solidFill>
                  <a:schemeClr val="tx1"/>
                </a:solidFill>
                <a:latin typeface="+mn-lt"/>
                <a:cs typeface="Open Sans"/>
              </a:defRPr>
            </a:lvl4pPr>
            <a:lvl5pPr>
              <a:defRPr>
                <a:solidFill>
                  <a:schemeClr val="tx1"/>
                </a:solidFill>
                <a:latin typeface="+mn-lt"/>
                <a:cs typeface="Open San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0C58D2-D3A0-3843-8DCA-C1F4ADCA7220}" type="datetime5">
              <a:rPr lang="fr-FR" smtClean="0"/>
              <a:t>4-févr.-21</a:t>
            </a:fld>
            <a:endParaRPr lang="en-US"/>
          </a:p>
        </p:txBody>
      </p:sp>
      <p:sp>
        <p:nvSpPr>
          <p:cNvPr id="5" name="Footer Placeholder 4"/>
          <p:cNvSpPr>
            <a:spLocks noGrp="1"/>
          </p:cNvSpPr>
          <p:nvPr>
            <p:ph type="ftr" sz="quarter" idx="11"/>
          </p:nvPr>
        </p:nvSpPr>
        <p:spPr/>
        <p:txBody>
          <a:bodyPr/>
          <a:lstStyle/>
          <a:p>
            <a:r>
              <a:rPr lang="en-US"/>
              <a:t>www.incose.org/IW2021</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04239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0206F0-1644-564B-A244-82B88DB5BC3C}" type="datetime5">
              <a:rPr lang="fr-FR" smtClean="0"/>
              <a:t>4-févr.-21</a:t>
            </a:fld>
            <a:endParaRPr lang="en-US"/>
          </a:p>
        </p:txBody>
      </p:sp>
      <p:sp>
        <p:nvSpPr>
          <p:cNvPr id="5" name="Footer Placeholder 4"/>
          <p:cNvSpPr>
            <a:spLocks noGrp="1"/>
          </p:cNvSpPr>
          <p:nvPr>
            <p:ph type="ftr" sz="quarter" idx="11"/>
          </p:nvPr>
        </p:nvSpPr>
        <p:spPr/>
        <p:txBody>
          <a:bodyPr/>
          <a:lstStyle/>
          <a:p>
            <a:r>
              <a:rPr lang="en-US"/>
              <a:t>www.incose.org/IW2021</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
        <p:nvSpPr>
          <p:cNvPr id="30" name="Titre 1"/>
          <p:cNvSpPr>
            <a:spLocks noGrp="1"/>
          </p:cNvSpPr>
          <p:nvPr>
            <p:ph type="ctrTitle" hasCustomPrompt="1"/>
          </p:nvPr>
        </p:nvSpPr>
        <p:spPr>
          <a:xfrm>
            <a:off x="359777" y="3975759"/>
            <a:ext cx="11376530" cy="1123038"/>
          </a:xfrm>
        </p:spPr>
        <p:txBody>
          <a:bodyPr anchor="b"/>
          <a:lstStyle>
            <a:lvl1pPr algn="l">
              <a:defRPr sz="6000" baseline="0">
                <a:latin typeface="Arial"/>
                <a:cs typeface="Arial"/>
              </a:defRPr>
            </a:lvl1pPr>
          </a:lstStyle>
          <a:p>
            <a:r>
              <a:rPr lang="en-US" dirty="0"/>
              <a:t>Section Title</a:t>
            </a:r>
            <a:endParaRPr lang="fr-FR" dirty="0"/>
          </a:p>
        </p:txBody>
      </p:sp>
      <p:sp>
        <p:nvSpPr>
          <p:cNvPr id="31" name="Sous-titre 2"/>
          <p:cNvSpPr>
            <a:spLocks noGrp="1"/>
          </p:cNvSpPr>
          <p:nvPr>
            <p:ph type="subTitle" idx="1" hasCustomPrompt="1"/>
          </p:nvPr>
        </p:nvSpPr>
        <p:spPr>
          <a:xfrm>
            <a:off x="359777" y="3093890"/>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Section</a:t>
            </a:r>
            <a:endParaRPr lang="fr-FR" dirty="0"/>
          </a:p>
        </p:txBody>
      </p:sp>
      <p:cxnSp>
        <p:nvCxnSpPr>
          <p:cNvPr id="32" name="Straight Connector 31"/>
          <p:cNvCxnSpPr/>
          <p:nvPr userDrawn="1"/>
        </p:nvCxnSpPr>
        <p:spPr>
          <a:xfrm>
            <a:off x="359777" y="5098797"/>
            <a:ext cx="3074092"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95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chemeClr val="tx2"/>
                </a:solidFill>
                <a:latin typeface="+mj-lt"/>
              </a:defRPr>
            </a:lvl1pPr>
          </a:lstStyle>
          <a:p>
            <a:r>
              <a:rPr lang="en-US"/>
              <a:t>Click to edit Master title style</a:t>
            </a:r>
            <a:endParaRPr lang="en-US" dirty="0"/>
          </a:p>
        </p:txBody>
      </p:sp>
      <p:sp>
        <p:nvSpPr>
          <p:cNvPr id="3" name="Content Placeholder 2"/>
          <p:cNvSpPr>
            <a:spLocks noGrp="1"/>
          </p:cNvSpPr>
          <p:nvPr>
            <p:ph sz="half" idx="1"/>
          </p:nvPr>
        </p:nvSpPr>
        <p:spPr>
          <a:xfrm>
            <a:off x="609917"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0828"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646E17-325D-1945-BB66-7DE668976512}" type="datetime5">
              <a:rPr lang="fr-FR" smtClean="0"/>
              <a:t>4-févr.-21</a:t>
            </a:fld>
            <a:endParaRPr lang="en-US"/>
          </a:p>
        </p:txBody>
      </p:sp>
      <p:sp>
        <p:nvSpPr>
          <p:cNvPr id="6" name="Footer Placeholder 5"/>
          <p:cNvSpPr>
            <a:spLocks noGrp="1"/>
          </p:cNvSpPr>
          <p:nvPr>
            <p:ph type="ftr" sz="quarter" idx="11"/>
          </p:nvPr>
        </p:nvSpPr>
        <p:spPr/>
        <p:txBody>
          <a:bodyPr/>
          <a:lstStyle/>
          <a:p>
            <a:r>
              <a:rPr lang="en-US"/>
              <a:t>www.incose.org/IW2021</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420070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09918" y="1535113"/>
            <a:ext cx="5389723" cy="639763"/>
          </a:xfrm>
        </p:spPr>
        <p:txBody>
          <a:bodyPr anchor="b">
            <a:normAutofit/>
          </a:bodyPr>
          <a:lstStyle>
            <a:lvl1pPr marL="0" indent="0">
              <a:buNone/>
              <a:defRPr sz="2800" b="0">
                <a:solidFill>
                  <a:srgbClr val="0071C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a:t>Click to edit Master text styles</a:t>
            </a:r>
          </a:p>
        </p:txBody>
      </p:sp>
      <p:sp>
        <p:nvSpPr>
          <p:cNvPr id="4" name="Content Placeholder 3"/>
          <p:cNvSpPr>
            <a:spLocks noGrp="1"/>
          </p:cNvSpPr>
          <p:nvPr>
            <p:ph sz="half" idx="2"/>
          </p:nvPr>
        </p:nvSpPr>
        <p:spPr>
          <a:xfrm>
            <a:off x="609918" y="2174875"/>
            <a:ext cx="5389723"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594" y="1535113"/>
            <a:ext cx="5391840" cy="639763"/>
          </a:xfrm>
        </p:spPr>
        <p:txBody>
          <a:bodyPr anchor="b">
            <a:normAutofit/>
          </a:bodyPr>
          <a:lstStyle>
            <a:lvl1pPr marL="0" indent="0">
              <a:buNone/>
              <a:defRPr sz="2800" b="0">
                <a:solidFill>
                  <a:srgbClr val="0071C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6594" y="2174875"/>
            <a:ext cx="5391840"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C1C6AC-1A71-F042-A34D-5D5D60078753}" type="datetime5">
              <a:rPr lang="fr-FR" smtClean="0"/>
              <a:t>4-févr.-21</a:t>
            </a:fld>
            <a:endParaRPr lang="en-US"/>
          </a:p>
        </p:txBody>
      </p:sp>
      <p:sp>
        <p:nvSpPr>
          <p:cNvPr id="8" name="Footer Placeholder 7"/>
          <p:cNvSpPr>
            <a:spLocks noGrp="1"/>
          </p:cNvSpPr>
          <p:nvPr>
            <p:ph type="ftr" sz="quarter" idx="11"/>
          </p:nvPr>
        </p:nvSpPr>
        <p:spPr/>
        <p:txBody>
          <a:bodyPr/>
          <a:lstStyle/>
          <a:p>
            <a:r>
              <a:rPr lang="en-US"/>
              <a:t>www.incose.org/IW2021</a:t>
            </a:r>
            <a:endParaRPr lang="en-US" dirty="0"/>
          </a:p>
        </p:txBody>
      </p:sp>
      <p:sp>
        <p:nvSpPr>
          <p:cNvPr id="9" name="Slide Number Placeholder 8"/>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205490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1AB221-4574-3D44-B186-34E820A81691}" type="datetime5">
              <a:rPr lang="fr-FR" smtClean="0"/>
              <a:t>4-févr.-21</a:t>
            </a:fld>
            <a:endParaRPr lang="en-US"/>
          </a:p>
        </p:txBody>
      </p:sp>
      <p:sp>
        <p:nvSpPr>
          <p:cNvPr id="4" name="Footer Placeholder 3"/>
          <p:cNvSpPr>
            <a:spLocks noGrp="1"/>
          </p:cNvSpPr>
          <p:nvPr>
            <p:ph type="ftr" sz="quarter" idx="11"/>
          </p:nvPr>
        </p:nvSpPr>
        <p:spPr/>
        <p:txBody>
          <a:bodyPr/>
          <a:lstStyle/>
          <a:p>
            <a:r>
              <a:rPr lang="en-US"/>
              <a:t>www.incose.org/IW2021</a:t>
            </a:r>
            <a:endParaRPr lang="en-US" dirty="0"/>
          </a:p>
        </p:txBody>
      </p:sp>
      <p:sp>
        <p:nvSpPr>
          <p:cNvPr id="5" name="Slide Number Placeholder 4"/>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31325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D1D4F6-79BD-6244-8DD0-2BF7E4A8F24B}" type="datetime5">
              <a:rPr lang="fr-FR" smtClean="0"/>
              <a:t>4-févr.-21</a:t>
            </a:fld>
            <a:endParaRPr lang="en-US"/>
          </a:p>
        </p:txBody>
      </p:sp>
      <p:sp>
        <p:nvSpPr>
          <p:cNvPr id="3" name="Footer Placeholder 2"/>
          <p:cNvSpPr>
            <a:spLocks noGrp="1"/>
          </p:cNvSpPr>
          <p:nvPr>
            <p:ph type="ftr" sz="quarter" idx="11"/>
          </p:nvPr>
        </p:nvSpPr>
        <p:spPr/>
        <p:txBody>
          <a:bodyPr/>
          <a:lstStyle/>
          <a:p>
            <a:r>
              <a:rPr lang="en-US"/>
              <a:t>www.incose.org/IW2021</a:t>
            </a:r>
            <a:endParaRPr lang="en-US" dirty="0"/>
          </a:p>
        </p:txBody>
      </p:sp>
      <p:sp>
        <p:nvSpPr>
          <p:cNvPr id="4" name="Slide Number Placeholder 3"/>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70669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20" y="273049"/>
            <a:ext cx="4013173" cy="1162051"/>
          </a:xfrm>
        </p:spPr>
        <p:txBody>
          <a:bodyPr anchor="b"/>
          <a:lstStyle>
            <a:lvl1pPr algn="l">
              <a:defRPr sz="2700" b="0">
                <a:solidFill>
                  <a:srgbClr val="0071CE"/>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769216" y="273052"/>
            <a:ext cx="6819216" cy="5853113"/>
          </a:xfrm>
        </p:spPr>
        <p:txBody>
          <a:bodyPr/>
          <a:lstStyle>
            <a:lvl1pPr>
              <a:defRPr sz="4300">
                <a:latin typeface="+mn-lt"/>
              </a:defRPr>
            </a:lvl1pPr>
            <a:lvl2pPr>
              <a:defRPr sz="3700">
                <a:latin typeface="+mn-lt"/>
              </a:defRPr>
            </a:lvl2pPr>
            <a:lvl3pPr>
              <a:defRPr sz="3200">
                <a:latin typeface="+mn-lt"/>
              </a:defRPr>
            </a:lvl3pPr>
            <a:lvl4pPr>
              <a:defRPr sz="2700">
                <a:latin typeface="+mn-lt"/>
              </a:defRPr>
            </a:lvl4pPr>
            <a:lvl5pPr>
              <a:defRPr sz="2700">
                <a:latin typeface="+mn-lt"/>
              </a:defRPr>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920" y="1435102"/>
            <a:ext cx="4013173" cy="46910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4D840D8-3659-0E44-A103-5F5DE597A511}" type="datetime5">
              <a:rPr lang="fr-FR" smtClean="0"/>
              <a:t>4-févr.-21</a:t>
            </a:fld>
            <a:endParaRPr lang="en-US"/>
          </a:p>
        </p:txBody>
      </p:sp>
      <p:sp>
        <p:nvSpPr>
          <p:cNvPr id="6" name="Footer Placeholder 5"/>
          <p:cNvSpPr>
            <a:spLocks noGrp="1"/>
          </p:cNvSpPr>
          <p:nvPr>
            <p:ph type="ftr" sz="quarter" idx="11"/>
          </p:nvPr>
        </p:nvSpPr>
        <p:spPr/>
        <p:txBody>
          <a:bodyPr/>
          <a:lstStyle/>
          <a:p>
            <a:r>
              <a:rPr lang="en-US"/>
              <a:t>www.incose.org/IW2021</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11761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4800600"/>
            <a:ext cx="7319010" cy="566739"/>
          </a:xfrm>
        </p:spPr>
        <p:txBody>
          <a:bodyPr anchor="b"/>
          <a:lstStyle>
            <a:lvl1pPr algn="l">
              <a:defRPr sz="2700" b="0">
                <a:solidFill>
                  <a:srgbClr val="0071CE"/>
                </a:solidFill>
                <a:latin typeface="+mj-lt"/>
              </a:defRPr>
            </a:lvl1pPr>
          </a:lstStyle>
          <a:p>
            <a:r>
              <a:rPr lang="en-US"/>
              <a:t>Click to edit Master title style</a:t>
            </a:r>
            <a:endParaRPr lang="en-US" dirty="0"/>
          </a:p>
        </p:txBody>
      </p:sp>
      <p:sp>
        <p:nvSpPr>
          <p:cNvPr id="3" name="Picture Placeholder 2"/>
          <p:cNvSpPr>
            <a:spLocks noGrp="1"/>
          </p:cNvSpPr>
          <p:nvPr>
            <p:ph type="pic" idx="1"/>
          </p:nvPr>
        </p:nvSpPr>
        <p:spPr>
          <a:xfrm>
            <a:off x="2390962" y="612775"/>
            <a:ext cx="7319010" cy="4114800"/>
          </a:xfrm>
        </p:spPr>
        <p:txBody>
          <a:bodyPr/>
          <a:lstStyle>
            <a:lvl1pPr marL="0" indent="0">
              <a:buNone/>
              <a:defRPr sz="4300"/>
            </a:lvl1pPr>
            <a:lvl2pPr marL="609768" indent="0">
              <a:buNone/>
              <a:defRPr sz="3700"/>
            </a:lvl2pPr>
            <a:lvl3pPr marL="1219535" indent="0">
              <a:buNone/>
              <a:defRPr sz="3200"/>
            </a:lvl3pPr>
            <a:lvl4pPr marL="1829303" indent="0">
              <a:buNone/>
              <a:defRPr sz="2700"/>
            </a:lvl4pPr>
            <a:lvl5pPr marL="2439071" indent="0">
              <a:buNone/>
              <a:defRPr sz="2700"/>
            </a:lvl5pPr>
            <a:lvl6pPr marL="3048838" indent="0">
              <a:buNone/>
              <a:defRPr sz="2700"/>
            </a:lvl6pPr>
            <a:lvl7pPr marL="3658606" indent="0">
              <a:buNone/>
              <a:defRPr sz="2700"/>
            </a:lvl7pPr>
            <a:lvl8pPr marL="4268373" indent="0">
              <a:buNone/>
              <a:defRPr sz="2700"/>
            </a:lvl8pPr>
            <a:lvl9pPr marL="4878141" indent="0">
              <a:buNone/>
              <a:defRPr sz="2700"/>
            </a:lvl9pPr>
          </a:lstStyle>
          <a:p>
            <a:r>
              <a:rPr lang="en-US"/>
              <a:t>Click icon to add picture</a:t>
            </a:r>
          </a:p>
        </p:txBody>
      </p:sp>
      <p:sp>
        <p:nvSpPr>
          <p:cNvPr id="4" name="Text Placeholder 3"/>
          <p:cNvSpPr>
            <a:spLocks noGrp="1"/>
          </p:cNvSpPr>
          <p:nvPr>
            <p:ph type="body" sz="half" idx="2"/>
          </p:nvPr>
        </p:nvSpPr>
        <p:spPr>
          <a:xfrm>
            <a:off x="2390962" y="5367338"/>
            <a:ext cx="7319010" cy="8048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18C61B6-541F-B640-ADCA-3FF96E357E28}" type="datetime5">
              <a:rPr lang="fr-FR" smtClean="0"/>
              <a:t>4-févr.-21</a:t>
            </a:fld>
            <a:endParaRPr lang="en-US"/>
          </a:p>
        </p:txBody>
      </p:sp>
      <p:sp>
        <p:nvSpPr>
          <p:cNvPr id="6" name="Footer Placeholder 5"/>
          <p:cNvSpPr>
            <a:spLocks noGrp="1"/>
          </p:cNvSpPr>
          <p:nvPr>
            <p:ph type="ftr" sz="quarter" idx="11"/>
          </p:nvPr>
        </p:nvSpPr>
        <p:spPr/>
        <p:txBody>
          <a:bodyPr/>
          <a:lstStyle/>
          <a:p>
            <a:r>
              <a:rPr lang="en-US"/>
              <a:t>www.incose.org/IW2021</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401952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74639"/>
            <a:ext cx="10978515" cy="1143000"/>
          </a:xfrm>
          <a:prstGeom prst="rect">
            <a:avLst/>
          </a:prstGeom>
        </p:spPr>
        <p:txBody>
          <a:bodyPr vert="horz" lIns="121954" tIns="60977" rIns="121954" bIns="6097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918" y="1600201"/>
            <a:ext cx="10978515" cy="4525963"/>
          </a:xfrm>
          <a:prstGeom prst="rect">
            <a:avLst/>
          </a:prstGeom>
        </p:spPr>
        <p:txBody>
          <a:bodyPr vert="horz" lIns="121954" tIns="60977" rIns="121954" bIns="609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917" y="6356351"/>
            <a:ext cx="2846282" cy="365125"/>
          </a:xfrm>
          <a:prstGeom prst="rect">
            <a:avLst/>
          </a:prstGeom>
        </p:spPr>
        <p:txBody>
          <a:bodyPr vert="horz" lIns="121954" tIns="60977" rIns="121954" bIns="60977" rtlCol="0" anchor="ctr"/>
          <a:lstStyle>
            <a:lvl1pPr algn="l">
              <a:defRPr sz="1600">
                <a:solidFill>
                  <a:schemeClr val="tx1">
                    <a:tint val="75000"/>
                  </a:schemeClr>
                </a:solidFill>
              </a:defRPr>
            </a:lvl1pPr>
          </a:lstStyle>
          <a:p>
            <a:fld id="{6E81C08F-32EE-5C4F-BCFD-4E27C066C8E3}" type="datetime5">
              <a:rPr lang="fr-FR" smtClean="0"/>
              <a:t>4-févr.-21</a:t>
            </a:fld>
            <a:endParaRPr lang="en-US" dirty="0"/>
          </a:p>
        </p:txBody>
      </p:sp>
      <p:sp>
        <p:nvSpPr>
          <p:cNvPr id="5" name="Footer Placeholder 4"/>
          <p:cNvSpPr>
            <a:spLocks noGrp="1"/>
          </p:cNvSpPr>
          <p:nvPr>
            <p:ph type="ftr" sz="quarter" idx="3"/>
          </p:nvPr>
        </p:nvSpPr>
        <p:spPr>
          <a:xfrm>
            <a:off x="4167770" y="6356351"/>
            <a:ext cx="3862811" cy="365125"/>
          </a:xfrm>
          <a:prstGeom prst="rect">
            <a:avLst/>
          </a:prstGeom>
        </p:spPr>
        <p:txBody>
          <a:bodyPr vert="horz" lIns="121954" tIns="60977" rIns="121954" bIns="60977" rtlCol="0" anchor="ctr"/>
          <a:lstStyle>
            <a:lvl1pPr algn="ctr">
              <a:defRPr sz="1600">
                <a:solidFill>
                  <a:schemeClr val="tx1">
                    <a:tint val="75000"/>
                  </a:schemeClr>
                </a:solidFill>
              </a:defRPr>
            </a:lvl1pPr>
          </a:lstStyle>
          <a:p>
            <a:r>
              <a:rPr lang="en-US"/>
              <a:t>www.incose.org/IW2021</a:t>
            </a:r>
            <a:endParaRPr lang="en-US" dirty="0"/>
          </a:p>
        </p:txBody>
      </p:sp>
      <p:sp>
        <p:nvSpPr>
          <p:cNvPr id="6" name="Slide Number Placeholder 5"/>
          <p:cNvSpPr>
            <a:spLocks noGrp="1"/>
          </p:cNvSpPr>
          <p:nvPr>
            <p:ph type="sldNum" sz="quarter" idx="4"/>
          </p:nvPr>
        </p:nvSpPr>
        <p:spPr>
          <a:xfrm>
            <a:off x="8742151" y="6356351"/>
            <a:ext cx="2846282" cy="365125"/>
          </a:xfrm>
          <a:prstGeom prst="rect">
            <a:avLst/>
          </a:prstGeom>
        </p:spPr>
        <p:txBody>
          <a:bodyPr vert="horz" lIns="121954" tIns="60977" rIns="121954" bIns="60977" rtlCol="0" anchor="ctr"/>
          <a:lstStyle>
            <a:lvl1pPr algn="r">
              <a:defRPr sz="1600">
                <a:solidFill>
                  <a:schemeClr val="tx1">
                    <a:tint val="75000"/>
                  </a:schemeClr>
                </a:solidFill>
              </a:defRPr>
            </a:lvl1pPr>
          </a:lstStyle>
          <a:p>
            <a:fld id="{924B41C4-1474-8D42-B330-D2828683839D}" type="slidenum">
              <a:rPr lang="en-US" smtClean="0"/>
              <a:t>‹#›</a:t>
            </a:fld>
            <a:endParaRPr lang="en-US" dirty="0"/>
          </a:p>
        </p:txBody>
      </p:sp>
      <p:pic>
        <p:nvPicPr>
          <p:cNvPr id="7" name="Picture 6" descr="logo-IW.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06112" y="0"/>
            <a:ext cx="1192237" cy="945444"/>
          </a:xfrm>
          <a:prstGeom prst="rect">
            <a:avLst/>
          </a:prstGeom>
        </p:spPr>
      </p:pic>
    </p:spTree>
    <p:extLst>
      <p:ext uri="{BB962C8B-B14F-4D97-AF65-F5344CB8AC3E}">
        <p14:creationId xmlns:p14="http://schemas.microsoft.com/office/powerpoint/2010/main" val="4191555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609768" rtl="0" eaLnBrk="1" latinLnBrk="0" hangingPunct="1">
        <a:spcBef>
          <a:spcPct val="0"/>
        </a:spcBef>
        <a:buNone/>
        <a:defRPr sz="4400" kern="1200">
          <a:solidFill>
            <a:srgbClr val="0071CE"/>
          </a:solidFill>
          <a:latin typeface="+mj-lt"/>
          <a:ea typeface="+mj-ea"/>
          <a:cs typeface="Arial"/>
        </a:defRPr>
      </a:lvl1pPr>
    </p:titleStyle>
    <p:body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Arial"/>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Arial"/>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Arial"/>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Arial"/>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Arial"/>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finse.org/" TargetMode="External"/><Relationship Id="rId13" Type="http://schemas.openxmlformats.org/officeDocument/2006/relationships/hyperlink" Target="http://www.incose.pl/" TargetMode="External"/><Relationship Id="rId18" Type="http://schemas.openxmlformats.org/officeDocument/2006/relationships/hyperlink" Target="http://www.incose.ch/" TargetMode="External"/><Relationship Id="rId3" Type="http://schemas.openxmlformats.org/officeDocument/2006/relationships/hyperlink" Target="mailto:nauman.arshad@incose.org" TargetMode="External"/><Relationship Id="rId21" Type="http://schemas.openxmlformats.org/officeDocument/2006/relationships/hyperlink" Target="http://www.incoseonline.org.uk/" TargetMode="External"/><Relationship Id="rId7" Type="http://schemas.openxmlformats.org/officeDocument/2006/relationships/hyperlink" Target="http://www.incose.dk/" TargetMode="External"/><Relationship Id="rId12" Type="http://schemas.openxmlformats.org/officeDocument/2006/relationships/hyperlink" Target="http://www.incose-italia.it/" TargetMode="External"/><Relationship Id="rId17" Type="http://schemas.openxmlformats.org/officeDocument/2006/relationships/hyperlink" Target="http://www.incose.se/" TargetMode="External"/><Relationship Id="rId2" Type="http://schemas.openxmlformats.org/officeDocument/2006/relationships/notesSlide" Target="../notesSlides/notesSlide3.xml"/><Relationship Id="rId16" Type="http://schemas.openxmlformats.org/officeDocument/2006/relationships/hyperlink" Target="http://www.aeis-incose.org/" TargetMode="External"/><Relationship Id="rId20" Type="http://schemas.openxmlformats.org/officeDocument/2006/relationships/hyperlink" Target="http://sistemmuhendisligi.com/" TargetMode="External"/><Relationship Id="rId1" Type="http://schemas.openxmlformats.org/officeDocument/2006/relationships/slideLayout" Target="../slideLayouts/slideLayout2.xml"/><Relationship Id="rId6" Type="http://schemas.openxmlformats.org/officeDocument/2006/relationships/hyperlink" Target="mailto:info@incose.org" TargetMode="External"/><Relationship Id="rId11" Type="http://schemas.openxmlformats.org/officeDocument/2006/relationships/hyperlink" Target="http://www.iltam.org/activity_info.php?actid=act_SystemEngineering" TargetMode="External"/><Relationship Id="rId5" Type="http://schemas.openxmlformats.org/officeDocument/2006/relationships/hyperlink" Target="mailto:omar.hammami@incose.org" TargetMode="External"/><Relationship Id="rId15" Type="http://schemas.openxmlformats.org/officeDocument/2006/relationships/hyperlink" Target="http://www.incose.org.za/" TargetMode="External"/><Relationship Id="rId10" Type="http://schemas.openxmlformats.org/officeDocument/2006/relationships/hyperlink" Target="http://www.gfse.de/" TargetMode="External"/><Relationship Id="rId19" Type="http://schemas.openxmlformats.org/officeDocument/2006/relationships/hyperlink" Target="http://www.incose.nl/" TargetMode="External"/><Relationship Id="rId4" Type="http://schemas.openxmlformats.org/officeDocument/2006/relationships/hyperlink" Target="mailto:epf@isep.ipp.pt" TargetMode="External"/><Relationship Id="rId9" Type="http://schemas.openxmlformats.org/officeDocument/2006/relationships/hyperlink" Target="http://www.afis.fr/" TargetMode="External"/><Relationship Id="rId14" Type="http://schemas.openxmlformats.org/officeDocument/2006/relationships/hyperlink" Target="http://www.incose.ru/" TargetMode="External"/><Relationship Id="rId22"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incose-beijing.com/" TargetMode="External"/><Relationship Id="rId7" Type="http://schemas.openxmlformats.org/officeDocument/2006/relationships/hyperlink" Target="http://www.incose.org/singapore" TargetMode="External"/><Relationship Id="rId2" Type="http://schemas.openxmlformats.org/officeDocument/2006/relationships/hyperlink" Target="http://www.sesa.org.au/" TargetMode="External"/><Relationship Id="rId1" Type="http://schemas.openxmlformats.org/officeDocument/2006/relationships/slideLayout" Target="../slideLayouts/slideLayout2.xml"/><Relationship Id="rId6" Type="http://schemas.openxmlformats.org/officeDocument/2006/relationships/hyperlink" Target="http://www.kcose.org/" TargetMode="External"/><Relationship Id="rId5" Type="http://schemas.openxmlformats.org/officeDocument/2006/relationships/hyperlink" Target="http://www.jcose.org/" TargetMode="External"/><Relationship Id="rId4" Type="http://schemas.openxmlformats.org/officeDocument/2006/relationships/hyperlink" Target="http://www.incose.org/indi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incose.org/docs/default-source/policiesbylaws/chp-100.pdf?sfvrsn=1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package" Target="../embeddings/Microsoft_Excel_Worksheet.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6"/>
          <p:cNvSpPr>
            <a:spLocks noGrp="1" noChangeArrowheads="1"/>
          </p:cNvSpPr>
          <p:nvPr>
            <p:ph type="ctrTitle"/>
          </p:nvPr>
        </p:nvSpPr>
        <p:spPr>
          <a:xfrm>
            <a:off x="1914619" y="4409344"/>
            <a:ext cx="8527956" cy="1123038"/>
          </a:xfrm>
        </p:spPr>
        <p:txBody>
          <a:bodyPr>
            <a:normAutofit fontScale="90000"/>
          </a:bodyPr>
          <a:lstStyle/>
          <a:p>
            <a:r>
              <a:rPr lang="en-US" dirty="0"/>
              <a:t>Chapter Leader Training</a:t>
            </a:r>
            <a:br>
              <a:rPr lang="en-US" dirty="0"/>
            </a:br>
            <a:r>
              <a:rPr lang="en-US" dirty="0"/>
              <a:t>Unit 3 – Chapters and Officer Roles</a:t>
            </a:r>
          </a:p>
        </p:txBody>
      </p:sp>
      <p:sp>
        <p:nvSpPr>
          <p:cNvPr id="3" name="Subtitle 2"/>
          <p:cNvSpPr>
            <a:spLocks noGrp="1"/>
          </p:cNvSpPr>
          <p:nvPr>
            <p:ph type="subTitle" idx="1"/>
          </p:nvPr>
        </p:nvSpPr>
        <p:spPr>
          <a:xfrm>
            <a:off x="3279775" y="5638801"/>
            <a:ext cx="6781800" cy="867169"/>
          </a:xfrm>
        </p:spPr>
        <p:txBody>
          <a:bodyPr>
            <a:normAutofit fontScale="62500" lnSpcReduction="20000"/>
          </a:bodyPr>
          <a:lstStyle/>
          <a:p>
            <a:pPr algn="r">
              <a:lnSpc>
                <a:spcPct val="85000"/>
              </a:lnSpc>
            </a:pPr>
            <a:r>
              <a:rPr lang="en-US" dirty="0"/>
              <a:t>Prepared by the US Sector </a:t>
            </a:r>
          </a:p>
          <a:p>
            <a:pPr algn="r">
              <a:lnSpc>
                <a:spcPct val="85000"/>
              </a:lnSpc>
            </a:pPr>
            <a:r>
              <a:rPr lang="en-US" dirty="0"/>
              <a:t>and Keys to Effective Chapters</a:t>
            </a:r>
          </a:p>
          <a:p>
            <a:pPr algn="r">
              <a:lnSpc>
                <a:spcPct val="85000"/>
              </a:lnSpc>
            </a:pPr>
            <a:r>
              <a:rPr lang="en-US" dirty="0"/>
              <a:t>Revision 4.0</a:t>
            </a:r>
          </a:p>
          <a:p>
            <a:pPr algn="r">
              <a:lnSpc>
                <a:spcPct val="85000"/>
              </a:lnSpc>
            </a:pPr>
            <a:r>
              <a:rPr lang="en-US" dirty="0"/>
              <a:t>Presented on January 19, 2021</a:t>
            </a:r>
          </a:p>
        </p:txBody>
      </p:sp>
      <p:sp>
        <p:nvSpPr>
          <p:cNvPr id="3075" name="Rectangle 28"/>
          <p:cNvSpPr>
            <a:spLocks noChangeArrowheads="1"/>
          </p:cNvSpPr>
          <p:nvPr/>
        </p:nvSpPr>
        <p:spPr bwMode="auto">
          <a:xfrm>
            <a:off x="4651375" y="5562600"/>
            <a:ext cx="5562600" cy="984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85000"/>
              </a:lnSpc>
              <a:spcBef>
                <a:spcPct val="20000"/>
              </a:spcBef>
            </a:pPr>
            <a:endParaRPr lang="en-US" dirty="0"/>
          </a:p>
          <a:p>
            <a:pPr eaLnBrk="1" hangingPunct="1">
              <a:lnSpc>
                <a:spcPct val="85000"/>
              </a:lnSpc>
              <a:spcBef>
                <a:spcPct val="20000"/>
              </a:spcBef>
            </a:pPr>
            <a:r>
              <a:rPr lang="en-US" dirty="0"/>
              <a:t> </a:t>
            </a:r>
          </a:p>
        </p:txBody>
      </p:sp>
      <p:sp>
        <p:nvSpPr>
          <p:cNvPr id="3076" name="Rectangle 3"/>
          <p:cNvSpPr txBox="1">
            <a:spLocks noChangeArrowheads="1"/>
          </p:cNvSpPr>
          <p:nvPr/>
        </p:nvSpPr>
        <p:spPr bwMode="auto">
          <a:xfrm>
            <a:off x="2746375" y="2902262"/>
            <a:ext cx="64008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lnSpc>
                <a:spcPct val="80000"/>
              </a:lnSpc>
              <a:spcBef>
                <a:spcPct val="20000"/>
              </a:spcBef>
            </a:pPr>
            <a:endParaRPr lang="en-US" sz="2400" dirty="0"/>
          </a:p>
        </p:txBody>
      </p:sp>
      <p:sp>
        <p:nvSpPr>
          <p:cNvPr id="2" name="TextBox 1">
            <a:extLst>
              <a:ext uri="{FF2B5EF4-FFF2-40B4-BE49-F238E27FC236}">
                <a16:creationId xmlns:a16="http://schemas.microsoft.com/office/drawing/2014/main" id="{2EBCEB58-908D-4E5C-A8F6-EC9F7662F534}"/>
              </a:ext>
            </a:extLst>
          </p:cNvPr>
          <p:cNvSpPr txBox="1"/>
          <p:nvPr/>
        </p:nvSpPr>
        <p:spPr>
          <a:xfrm>
            <a:off x="9657806" y="566057"/>
            <a:ext cx="2168434" cy="1815882"/>
          </a:xfrm>
          <a:prstGeom prst="rect">
            <a:avLst/>
          </a:prstGeom>
          <a:solidFill>
            <a:schemeClr val="bg2">
              <a:lumMod val="90000"/>
            </a:schemeClr>
          </a:solidFill>
        </p:spPr>
        <p:txBody>
          <a:bodyPr wrap="square" rtlCol="0">
            <a:spAutoFit/>
          </a:bodyPr>
          <a:lstStyle/>
          <a:p>
            <a:r>
              <a:rPr lang="en-US" sz="1600" i="1" dirty="0"/>
              <a:t>Note – for scheduling reasons, the 2021 Chapter Leader training is not necessarily scheduled in the module order</a:t>
            </a:r>
          </a:p>
        </p:txBody>
      </p:sp>
    </p:spTree>
    <p:extLst>
      <p:ext uri="{BB962C8B-B14F-4D97-AF65-F5344CB8AC3E}">
        <p14:creationId xmlns:p14="http://schemas.microsoft.com/office/powerpoint/2010/main" val="2503720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31" y="-1315"/>
            <a:ext cx="8864577" cy="1200329"/>
          </a:xfrm>
        </p:spPr>
        <p:txBody>
          <a:bodyPr>
            <a:normAutofit fontScale="90000"/>
          </a:bodyPr>
          <a:lstStyle/>
          <a:p>
            <a:r>
              <a:rPr lang="en-US" sz="3600" dirty="0"/>
              <a:t>AMERICAS SECTOR / Tony Williams, Director</a:t>
            </a:r>
          </a:p>
        </p:txBody>
      </p:sp>
      <p:sp>
        <p:nvSpPr>
          <p:cNvPr id="4" name="Slide Number Placeholder 3"/>
          <p:cNvSpPr>
            <a:spLocks noGrp="1"/>
          </p:cNvSpPr>
          <p:nvPr>
            <p:ph type="sldNum" sz="quarter" idx="12"/>
          </p:nvPr>
        </p:nvSpPr>
        <p:spPr/>
        <p:txBody>
          <a:bodyPr/>
          <a:lstStyle/>
          <a:p>
            <a:pPr>
              <a:defRPr/>
            </a:pPr>
            <a:fld id="{149A328F-A166-4A0E-8908-A29F922AB2EA}" type="slidenum">
              <a:rPr lang="en-US" smtClean="0"/>
              <a:pPr>
                <a:defRPr/>
              </a:pPr>
              <a:t>10</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766480486"/>
              </p:ext>
            </p:extLst>
          </p:nvPr>
        </p:nvGraphicFramePr>
        <p:xfrm>
          <a:off x="2466188" y="1219201"/>
          <a:ext cx="2692400" cy="3781425"/>
        </p:xfrm>
        <a:graphic>
          <a:graphicData uri="http://schemas.openxmlformats.org/drawingml/2006/table">
            <a:tbl>
              <a:tblPr firstRow="1">
                <a:tableStyleId>{5C22544A-7EE6-4342-B048-85BDC9FD1C3A}</a:tableStyleId>
              </a:tblPr>
              <a:tblGrid>
                <a:gridCol w="1460500">
                  <a:extLst>
                    <a:ext uri="{9D8B030D-6E8A-4147-A177-3AD203B41FA5}">
                      <a16:colId xmlns:a16="http://schemas.microsoft.com/office/drawing/2014/main" val="990817831"/>
                    </a:ext>
                  </a:extLst>
                </a:gridCol>
                <a:gridCol w="647700">
                  <a:extLst>
                    <a:ext uri="{9D8B030D-6E8A-4147-A177-3AD203B41FA5}">
                      <a16:colId xmlns:a16="http://schemas.microsoft.com/office/drawing/2014/main" val="1342993659"/>
                    </a:ext>
                  </a:extLst>
                </a:gridCol>
                <a:gridCol w="584200">
                  <a:extLst>
                    <a:ext uri="{9D8B030D-6E8A-4147-A177-3AD203B41FA5}">
                      <a16:colId xmlns:a16="http://schemas.microsoft.com/office/drawing/2014/main" val="1438142809"/>
                    </a:ext>
                  </a:extLst>
                </a:gridCol>
              </a:tblGrid>
              <a:tr h="161925">
                <a:tc>
                  <a:txBody>
                    <a:bodyPr/>
                    <a:lstStyle/>
                    <a:p>
                      <a:pPr algn="l" fontAlgn="b"/>
                      <a:r>
                        <a:rPr lang="en-US" sz="1000" u="none" strike="noStrike" dirty="0">
                          <a:solidFill>
                            <a:schemeClr val="tx1"/>
                          </a:solidFill>
                          <a:effectLst/>
                        </a:rPr>
                        <a:t>Chapter</a:t>
                      </a:r>
                      <a:endParaRPr lang="en-US" sz="1000" b="0" i="0" u="none" strike="noStrike" dirty="0">
                        <a:solidFill>
                          <a:schemeClr val="tx1"/>
                        </a:solidFill>
                        <a:effectLst/>
                        <a:latin typeface="Arial" panose="020B0604020202020204" pitchFamily="34" charset="0"/>
                      </a:endParaRPr>
                    </a:p>
                  </a:txBody>
                  <a:tcPr marL="9525" marR="9525" marT="9525" marB="0" anchor="b"/>
                </a:tc>
                <a:tc>
                  <a:txBody>
                    <a:bodyPr/>
                    <a:lstStyle/>
                    <a:p>
                      <a:pPr algn="l" fontAlgn="b"/>
                      <a:r>
                        <a:rPr lang="en-US" sz="1000" u="none" strike="noStrike" dirty="0">
                          <a:solidFill>
                            <a:schemeClr val="tx1"/>
                          </a:solidFill>
                          <a:effectLst/>
                        </a:rPr>
                        <a:t>Country</a:t>
                      </a:r>
                      <a:endParaRPr lang="en-US" sz="1000" b="0" i="0" u="none" strike="noStrike" dirty="0">
                        <a:solidFill>
                          <a:schemeClr val="tx1"/>
                        </a:solidFill>
                        <a:effectLst/>
                        <a:latin typeface="Arial" panose="020B0604020202020204" pitchFamily="34" charset="0"/>
                      </a:endParaRPr>
                    </a:p>
                  </a:txBody>
                  <a:tcPr marL="9525" marR="9525" marT="9525" marB="0" anchor="b"/>
                </a:tc>
                <a:tc>
                  <a:txBody>
                    <a:bodyPr/>
                    <a:lstStyle/>
                    <a:p>
                      <a:pPr algn="l" fontAlgn="b"/>
                      <a:r>
                        <a:rPr lang="en-US" sz="1000" u="none" strike="noStrike" dirty="0">
                          <a:solidFill>
                            <a:schemeClr val="tx1"/>
                          </a:solidFill>
                          <a:effectLst/>
                        </a:rPr>
                        <a:t>Status</a:t>
                      </a:r>
                      <a:endParaRPr lang="en-US" sz="1000" b="0" i="0" u="none" strike="noStrike" dirty="0">
                        <a:solidFill>
                          <a:schemeClr val="tx1"/>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720256167"/>
                  </a:ext>
                </a:extLst>
              </a:tr>
              <a:tr h="190500">
                <a:tc>
                  <a:txBody>
                    <a:bodyPr/>
                    <a:lstStyle/>
                    <a:p>
                      <a:pPr algn="l" fontAlgn="b"/>
                      <a:r>
                        <a:rPr lang="en-US" sz="1000" u="none" strike="noStrike" dirty="0" err="1">
                          <a:effectLst/>
                        </a:rPr>
                        <a:t>Brasil</a:t>
                      </a:r>
                      <a:endParaRPr lang="en-US" sz="1000" b="0" i="0" u="none" strike="noStrike" dirty="0">
                        <a:effectLst/>
                        <a:latin typeface="Arial" panose="020B0604020202020204" pitchFamily="34" charset="0"/>
                      </a:endParaRPr>
                    </a:p>
                  </a:txBody>
                  <a:tcPr marL="9525" marR="9525" marT="9525" marB="0" anchor="b"/>
                </a:tc>
                <a:tc>
                  <a:txBody>
                    <a:bodyPr/>
                    <a:lstStyle/>
                    <a:p>
                      <a:pPr algn="l" fontAlgn="b"/>
                      <a:r>
                        <a:rPr lang="en-US" sz="900" u="none" strike="noStrike" dirty="0" err="1">
                          <a:effectLst/>
                        </a:rPr>
                        <a:t>Brasil</a:t>
                      </a:r>
                      <a:endParaRPr lang="en-US"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dirty="0">
                          <a:effectLst/>
                        </a:rPr>
                        <a:t>Active</a:t>
                      </a:r>
                      <a:endParaRPr lang="en-US" sz="9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26942947"/>
                  </a:ext>
                </a:extLst>
              </a:tr>
              <a:tr h="190500">
                <a:tc>
                  <a:txBody>
                    <a:bodyPr/>
                    <a:lstStyle/>
                    <a:p>
                      <a:pPr algn="l" fontAlgn="b"/>
                      <a:r>
                        <a:rPr lang="en-US" sz="1000" u="none" strike="noStrike" dirty="0">
                          <a:effectLst/>
                        </a:rPr>
                        <a:t>Canada</a:t>
                      </a:r>
                      <a:endParaRPr lang="en-US" sz="1000" b="0" i="0" u="none" strike="noStrike" dirty="0">
                        <a:effectLst/>
                        <a:latin typeface="Arial" panose="020B0604020202020204" pitchFamily="34" charset="0"/>
                      </a:endParaRPr>
                    </a:p>
                  </a:txBody>
                  <a:tcPr marL="9525" marR="9525" marT="9525" marB="0" anchor="b"/>
                </a:tc>
                <a:tc>
                  <a:txBody>
                    <a:bodyPr/>
                    <a:lstStyle/>
                    <a:p>
                      <a:pPr algn="l" fontAlgn="b"/>
                      <a:r>
                        <a:rPr lang="en-US" sz="1000" u="none" strike="noStrike">
                          <a:effectLst/>
                        </a:rPr>
                        <a:t>Canada</a:t>
                      </a:r>
                      <a:endParaRPr lang="en-US" sz="1000" b="0" i="0" u="none" strike="noStrike">
                        <a:effectLst/>
                        <a:latin typeface="Arial" panose="020B0604020202020204" pitchFamily="34" charset="0"/>
                      </a:endParaRPr>
                    </a:p>
                  </a:txBody>
                  <a:tcPr marL="9525" marR="9525" marT="9525" marB="0" anchor="b"/>
                </a:tc>
                <a:tc>
                  <a:txBody>
                    <a:bodyPr/>
                    <a:lstStyle/>
                    <a:p>
                      <a:pPr algn="ctr" fontAlgn="b"/>
                      <a:r>
                        <a:rPr lang="en-US" sz="900" u="none" strike="noStrike">
                          <a:effectLst/>
                        </a:rPr>
                        <a:t>Emerging</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940836084"/>
                  </a:ext>
                </a:extLst>
              </a:tr>
              <a:tr h="190500">
                <a:tc>
                  <a:txBody>
                    <a:bodyPr/>
                    <a:lstStyle/>
                    <a:p>
                      <a:pPr algn="l" fontAlgn="b"/>
                      <a:r>
                        <a:rPr lang="en-US" sz="1000" u="none" strike="noStrike" dirty="0">
                          <a:effectLst/>
                        </a:rPr>
                        <a:t>Atlanta </a:t>
                      </a:r>
                      <a:endParaRPr lang="en-US" sz="1000" b="0" i="0" u="none" strike="noStrike" dirty="0">
                        <a:effectLst/>
                        <a:latin typeface="Arial" panose="020B0604020202020204" pitchFamily="34" charset="0"/>
                      </a:endParaRPr>
                    </a:p>
                  </a:txBody>
                  <a:tcPr marL="9525" marR="9525" marT="9525" marB="0" anchor="b"/>
                </a:tc>
                <a:tc>
                  <a:txBody>
                    <a:bodyPr/>
                    <a:lstStyle/>
                    <a:p>
                      <a:pPr algn="l" fontAlgn="b"/>
                      <a:r>
                        <a:rPr lang="en-US" sz="900" u="none" strike="noStrike" dirty="0">
                          <a:effectLst/>
                        </a:rPr>
                        <a:t>US</a:t>
                      </a:r>
                      <a:endParaRPr lang="en-US"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dirty="0">
                          <a:effectLst/>
                        </a:rPr>
                        <a:t>Active</a:t>
                      </a:r>
                      <a:endParaRPr lang="en-US" sz="9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848283942"/>
                  </a:ext>
                </a:extLst>
              </a:tr>
              <a:tr h="190500">
                <a:tc>
                  <a:txBody>
                    <a:bodyPr/>
                    <a:lstStyle/>
                    <a:p>
                      <a:pPr algn="l" fontAlgn="b"/>
                      <a:r>
                        <a:rPr lang="en-US" sz="1000" u="none" strike="noStrike">
                          <a:effectLst/>
                        </a:rPr>
                        <a:t>Blues</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900" u="none" strike="noStrike">
                          <a:effectLst/>
                        </a:rPr>
                        <a:t>US</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Active</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672582148"/>
                  </a:ext>
                </a:extLst>
              </a:tr>
              <a:tr h="190500">
                <a:tc>
                  <a:txBody>
                    <a:bodyPr/>
                    <a:lstStyle/>
                    <a:p>
                      <a:pPr algn="l" fontAlgn="b"/>
                      <a:r>
                        <a:rPr lang="en-US" sz="1000" u="none" strike="noStrike">
                          <a:effectLst/>
                        </a:rPr>
                        <a:t>Cascade</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900" u="none" strike="noStrike">
                          <a:effectLst/>
                        </a:rPr>
                        <a:t>US</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endParaRPr lang="en-US" sz="9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064939664"/>
                  </a:ext>
                </a:extLst>
              </a:tr>
              <a:tr h="190500">
                <a:tc>
                  <a:txBody>
                    <a:bodyPr/>
                    <a:lstStyle/>
                    <a:p>
                      <a:pPr algn="l" fontAlgn="b"/>
                      <a:r>
                        <a:rPr lang="en-US" sz="1000" u="none" strike="noStrike" dirty="0">
                          <a:effectLst/>
                        </a:rPr>
                        <a:t>Central Arizona </a:t>
                      </a:r>
                      <a:endParaRPr lang="en-US" sz="1000" b="0" i="0" u="none" strike="noStrike" dirty="0">
                        <a:effectLst/>
                        <a:latin typeface="Arial" panose="020B0604020202020204" pitchFamily="34" charset="0"/>
                      </a:endParaRPr>
                    </a:p>
                  </a:txBody>
                  <a:tcPr marL="9525" marR="9525" marT="9525" marB="0" anchor="b"/>
                </a:tc>
                <a:tc>
                  <a:txBody>
                    <a:bodyPr/>
                    <a:lstStyle/>
                    <a:p>
                      <a:pPr algn="l" fontAlgn="b"/>
                      <a:r>
                        <a:rPr lang="en-US" sz="900" u="none" strike="noStrike" dirty="0">
                          <a:effectLst/>
                        </a:rPr>
                        <a:t>US</a:t>
                      </a:r>
                      <a:endParaRPr lang="en-US"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dirty="0">
                          <a:effectLst/>
                        </a:rPr>
                        <a:t>Active</a:t>
                      </a:r>
                      <a:endParaRPr lang="en-US" sz="9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569381099"/>
                  </a:ext>
                </a:extLst>
              </a:tr>
              <a:tr h="190500">
                <a:tc>
                  <a:txBody>
                    <a:bodyPr/>
                    <a:lstStyle/>
                    <a:p>
                      <a:pPr algn="l" fontAlgn="b"/>
                      <a:r>
                        <a:rPr lang="en-US" sz="1000" u="none" strike="noStrike" dirty="0">
                          <a:effectLst/>
                        </a:rPr>
                        <a:t>Central Virginia </a:t>
                      </a:r>
                      <a:endParaRPr lang="en-US" sz="1000" b="0" i="0" u="none" strike="noStrike" dirty="0">
                        <a:effectLst/>
                        <a:latin typeface="Arial" panose="020B0604020202020204" pitchFamily="34" charset="0"/>
                      </a:endParaRPr>
                    </a:p>
                  </a:txBody>
                  <a:tcPr marL="9525" marR="9525" marT="9525" marB="0" anchor="b"/>
                </a:tc>
                <a:tc>
                  <a:txBody>
                    <a:bodyPr/>
                    <a:lstStyle/>
                    <a:p>
                      <a:pPr algn="l" fontAlgn="b"/>
                      <a:r>
                        <a:rPr lang="en-US" sz="900" u="none" strike="noStrike">
                          <a:effectLst/>
                        </a:rPr>
                        <a:t>US</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dirty="0">
                          <a:effectLst/>
                        </a:rPr>
                        <a:t>Active</a:t>
                      </a:r>
                      <a:endParaRPr lang="en-US" sz="9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83384032"/>
                  </a:ext>
                </a:extLst>
              </a:tr>
              <a:tr h="190500">
                <a:tc>
                  <a:txBody>
                    <a:bodyPr/>
                    <a:lstStyle/>
                    <a:p>
                      <a:pPr algn="l" fontAlgn="b"/>
                      <a:r>
                        <a:rPr lang="en-US" sz="1000" u="none" strike="noStrike">
                          <a:effectLst/>
                        </a:rPr>
                        <a:t>Charleston Lowcountry</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900" u="none" strike="noStrike">
                          <a:effectLst/>
                        </a:rPr>
                        <a:t>US</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Active</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502643314"/>
                  </a:ext>
                </a:extLst>
              </a:tr>
              <a:tr h="190500">
                <a:tc>
                  <a:txBody>
                    <a:bodyPr/>
                    <a:lstStyle/>
                    <a:p>
                      <a:pPr algn="l" fontAlgn="b"/>
                      <a:r>
                        <a:rPr lang="en-US" sz="1000" u="none" strike="noStrike">
                          <a:effectLst/>
                        </a:rPr>
                        <a:t>Chesapeake </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900" u="none" strike="noStrike">
                          <a:effectLst/>
                        </a:rPr>
                        <a:t>US</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Active</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900790839"/>
                  </a:ext>
                </a:extLst>
              </a:tr>
              <a:tr h="190500">
                <a:tc>
                  <a:txBody>
                    <a:bodyPr/>
                    <a:lstStyle/>
                    <a:p>
                      <a:pPr algn="l" fontAlgn="b"/>
                      <a:r>
                        <a:rPr lang="en-US" sz="1000" u="none" strike="noStrike">
                          <a:effectLst/>
                        </a:rPr>
                        <a:t>Chicagoland</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900" u="none" strike="noStrike">
                          <a:effectLst/>
                        </a:rPr>
                        <a:t>US</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Active</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563802720"/>
                  </a:ext>
                </a:extLst>
              </a:tr>
              <a:tr h="190500">
                <a:tc>
                  <a:txBody>
                    <a:bodyPr/>
                    <a:lstStyle/>
                    <a:p>
                      <a:pPr algn="l" fontAlgn="b"/>
                      <a:r>
                        <a:rPr lang="en-US" sz="1000" u="none" strike="noStrike">
                          <a:effectLst/>
                        </a:rPr>
                        <a:t>Cleveland-Northern Ohio </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900" u="none" strike="noStrike">
                          <a:effectLst/>
                        </a:rPr>
                        <a:t>US</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Active</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88162072"/>
                  </a:ext>
                </a:extLst>
              </a:tr>
              <a:tr h="190500">
                <a:tc>
                  <a:txBody>
                    <a:bodyPr/>
                    <a:lstStyle/>
                    <a:p>
                      <a:pPr algn="l" fontAlgn="b"/>
                      <a:r>
                        <a:rPr lang="en-US" sz="1000" u="none" strike="noStrike">
                          <a:effectLst/>
                        </a:rPr>
                        <a:t>Colorado Front Range </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900" u="none" strike="noStrike">
                          <a:effectLst/>
                        </a:rPr>
                        <a:t>US</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Active</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944119248"/>
                  </a:ext>
                </a:extLst>
              </a:tr>
              <a:tr h="190500">
                <a:tc>
                  <a:txBody>
                    <a:bodyPr/>
                    <a:lstStyle/>
                    <a:p>
                      <a:pPr algn="l" fontAlgn="b"/>
                      <a:r>
                        <a:rPr lang="en-US" sz="1000" u="none" strike="noStrike">
                          <a:effectLst/>
                        </a:rPr>
                        <a:t>Crossroads of America </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900" u="none" strike="noStrike">
                          <a:effectLst/>
                        </a:rPr>
                        <a:t>US</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Active</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322484349"/>
                  </a:ext>
                </a:extLst>
              </a:tr>
              <a:tr h="190500">
                <a:tc>
                  <a:txBody>
                    <a:bodyPr/>
                    <a:lstStyle/>
                    <a:p>
                      <a:pPr algn="l" fontAlgn="b"/>
                      <a:r>
                        <a:rPr lang="en-US" sz="1000" u="none" strike="noStrike" dirty="0">
                          <a:effectLst/>
                        </a:rPr>
                        <a:t>Greater Philadelphia</a:t>
                      </a:r>
                      <a:endParaRPr lang="en-US" sz="1000" b="0" i="0" u="none" strike="noStrike" dirty="0">
                        <a:effectLst/>
                        <a:latin typeface="Arial" panose="020B0604020202020204" pitchFamily="34" charset="0"/>
                      </a:endParaRPr>
                    </a:p>
                  </a:txBody>
                  <a:tcPr marL="9525" marR="9525" marT="9525" marB="0" anchor="b"/>
                </a:tc>
                <a:tc>
                  <a:txBody>
                    <a:bodyPr/>
                    <a:lstStyle/>
                    <a:p>
                      <a:pPr algn="l" fontAlgn="b"/>
                      <a:r>
                        <a:rPr lang="en-US" sz="900" u="none" strike="noStrike">
                          <a:effectLst/>
                        </a:rPr>
                        <a:t>US</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Active</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834215256"/>
                  </a:ext>
                </a:extLst>
              </a:tr>
              <a:tr h="190500">
                <a:tc>
                  <a:txBody>
                    <a:bodyPr/>
                    <a:lstStyle/>
                    <a:p>
                      <a:pPr algn="l" fontAlgn="b"/>
                      <a:r>
                        <a:rPr lang="en-US" sz="1000" u="none" strike="noStrike">
                          <a:effectLst/>
                        </a:rPr>
                        <a:t>Emerald Coast </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900" u="none" strike="noStrike">
                          <a:effectLst/>
                        </a:rPr>
                        <a:t>US</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Restart</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960932237"/>
                  </a:ext>
                </a:extLst>
              </a:tr>
              <a:tr h="190500">
                <a:tc>
                  <a:txBody>
                    <a:bodyPr/>
                    <a:lstStyle/>
                    <a:p>
                      <a:pPr algn="l" fontAlgn="b"/>
                      <a:r>
                        <a:rPr lang="en-US" sz="1000" u="none" strike="noStrike">
                          <a:effectLst/>
                        </a:rPr>
                        <a:t>Enchantment </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900" u="none" strike="noStrike">
                          <a:effectLst/>
                        </a:rPr>
                        <a:t>US</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Active</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960962291"/>
                  </a:ext>
                </a:extLst>
              </a:tr>
              <a:tr h="190500">
                <a:tc>
                  <a:txBody>
                    <a:bodyPr/>
                    <a:lstStyle/>
                    <a:p>
                      <a:pPr algn="l" fontAlgn="b"/>
                      <a:r>
                        <a:rPr lang="en-US" sz="1000" u="none" strike="noStrike" dirty="0">
                          <a:effectLst/>
                        </a:rPr>
                        <a:t>Finger Lakes </a:t>
                      </a:r>
                      <a:endParaRPr lang="en-US" sz="1000" b="0" i="0" u="none" strike="noStrike" dirty="0">
                        <a:effectLst/>
                        <a:latin typeface="Arial" panose="020B0604020202020204" pitchFamily="34" charset="0"/>
                      </a:endParaRPr>
                    </a:p>
                  </a:txBody>
                  <a:tcPr marL="9525" marR="9525" marT="9525" marB="0" anchor="b"/>
                </a:tc>
                <a:tc>
                  <a:txBody>
                    <a:bodyPr/>
                    <a:lstStyle/>
                    <a:p>
                      <a:pPr algn="l" fontAlgn="b"/>
                      <a:r>
                        <a:rPr lang="en-US" sz="900" u="none" strike="noStrike">
                          <a:effectLst/>
                        </a:rPr>
                        <a:t>US</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Active</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927620621"/>
                  </a:ext>
                </a:extLst>
              </a:tr>
              <a:tr h="190500">
                <a:tc>
                  <a:txBody>
                    <a:bodyPr/>
                    <a:lstStyle/>
                    <a:p>
                      <a:pPr algn="l" fontAlgn="b"/>
                      <a:r>
                        <a:rPr lang="en-US" sz="1000" u="none" strike="noStrike">
                          <a:effectLst/>
                        </a:rPr>
                        <a:t>Great Plains Chapter</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900" u="none" strike="noStrike">
                          <a:effectLst/>
                        </a:rPr>
                        <a:t>US</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Active</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243645209"/>
                  </a:ext>
                </a:extLst>
              </a:tr>
              <a:tr h="190500">
                <a:tc>
                  <a:txBody>
                    <a:bodyPr/>
                    <a:lstStyle/>
                    <a:p>
                      <a:pPr algn="l" fontAlgn="b"/>
                      <a:r>
                        <a:rPr lang="en-US" sz="1000" u="none" strike="noStrike">
                          <a:effectLst/>
                        </a:rPr>
                        <a:t>Hampton Roads Area </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900" u="none" strike="noStrike">
                          <a:effectLst/>
                        </a:rPr>
                        <a:t>US</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dirty="0">
                          <a:effectLst/>
                        </a:rPr>
                        <a:t>Active</a:t>
                      </a:r>
                      <a:endParaRPr lang="en-US" sz="9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238819147"/>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374768022"/>
              </p:ext>
            </p:extLst>
          </p:nvPr>
        </p:nvGraphicFramePr>
        <p:xfrm>
          <a:off x="5371350" y="1219201"/>
          <a:ext cx="2692400" cy="4352925"/>
        </p:xfrm>
        <a:graphic>
          <a:graphicData uri="http://schemas.openxmlformats.org/drawingml/2006/table">
            <a:tbl>
              <a:tblPr firstRow="1">
                <a:tableStyleId>{5C22544A-7EE6-4342-B048-85BDC9FD1C3A}</a:tableStyleId>
              </a:tblPr>
              <a:tblGrid>
                <a:gridCol w="1460500">
                  <a:extLst>
                    <a:ext uri="{9D8B030D-6E8A-4147-A177-3AD203B41FA5}">
                      <a16:colId xmlns:a16="http://schemas.microsoft.com/office/drawing/2014/main" val="127928265"/>
                    </a:ext>
                  </a:extLst>
                </a:gridCol>
                <a:gridCol w="647700">
                  <a:extLst>
                    <a:ext uri="{9D8B030D-6E8A-4147-A177-3AD203B41FA5}">
                      <a16:colId xmlns:a16="http://schemas.microsoft.com/office/drawing/2014/main" val="1573855005"/>
                    </a:ext>
                  </a:extLst>
                </a:gridCol>
                <a:gridCol w="584200">
                  <a:extLst>
                    <a:ext uri="{9D8B030D-6E8A-4147-A177-3AD203B41FA5}">
                      <a16:colId xmlns:a16="http://schemas.microsoft.com/office/drawing/2014/main" val="2549161918"/>
                    </a:ext>
                  </a:extLst>
                </a:gridCol>
              </a:tblGrid>
              <a:tr h="161925">
                <a:tc>
                  <a:txBody>
                    <a:bodyPr/>
                    <a:lstStyle/>
                    <a:p>
                      <a:pPr algn="l" fontAlgn="b"/>
                      <a:r>
                        <a:rPr lang="en-US" sz="1000" u="none" strike="noStrike" dirty="0">
                          <a:solidFill>
                            <a:schemeClr val="tx1"/>
                          </a:solidFill>
                          <a:effectLst/>
                        </a:rPr>
                        <a:t>Chapter</a:t>
                      </a:r>
                      <a:endParaRPr lang="en-US" sz="1000" b="0" i="0" u="none" strike="noStrike" dirty="0">
                        <a:solidFill>
                          <a:schemeClr val="tx1"/>
                        </a:solidFill>
                        <a:effectLst/>
                        <a:latin typeface="Arial" panose="020B0604020202020204" pitchFamily="34" charset="0"/>
                      </a:endParaRPr>
                    </a:p>
                  </a:txBody>
                  <a:tcPr marL="9525" marR="9525" marT="9525" marB="0" anchor="b"/>
                </a:tc>
                <a:tc>
                  <a:txBody>
                    <a:bodyPr/>
                    <a:lstStyle/>
                    <a:p>
                      <a:pPr algn="l" fontAlgn="b"/>
                      <a:r>
                        <a:rPr lang="en-US" sz="1000" u="none" strike="noStrike" dirty="0">
                          <a:solidFill>
                            <a:schemeClr val="tx1"/>
                          </a:solidFill>
                          <a:effectLst/>
                        </a:rPr>
                        <a:t>Country</a:t>
                      </a:r>
                      <a:endParaRPr lang="en-US" sz="1000" b="0" i="0" u="none" strike="noStrike" dirty="0">
                        <a:solidFill>
                          <a:schemeClr val="tx1"/>
                        </a:solidFill>
                        <a:effectLst/>
                        <a:latin typeface="Arial" panose="020B0604020202020204" pitchFamily="34" charset="0"/>
                      </a:endParaRPr>
                    </a:p>
                  </a:txBody>
                  <a:tcPr marL="9525" marR="9525" marT="9525" marB="0" anchor="b"/>
                </a:tc>
                <a:tc>
                  <a:txBody>
                    <a:bodyPr/>
                    <a:lstStyle/>
                    <a:p>
                      <a:pPr algn="l" fontAlgn="b"/>
                      <a:r>
                        <a:rPr lang="en-US" sz="1000" u="none" strike="noStrike" dirty="0">
                          <a:solidFill>
                            <a:schemeClr val="tx1"/>
                          </a:solidFill>
                          <a:effectLst/>
                        </a:rPr>
                        <a:t>Status</a:t>
                      </a:r>
                      <a:endParaRPr lang="en-US" sz="1000" b="0" i="0" u="none" strike="noStrike" dirty="0">
                        <a:solidFill>
                          <a:schemeClr val="tx1"/>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64243558"/>
                  </a:ext>
                </a:extLst>
              </a:tr>
              <a:tr h="190500">
                <a:tc>
                  <a:txBody>
                    <a:bodyPr/>
                    <a:lstStyle/>
                    <a:p>
                      <a:pPr algn="l" fontAlgn="b"/>
                      <a:r>
                        <a:rPr lang="en-US" sz="1000" u="none" strike="noStrike" dirty="0">
                          <a:effectLst/>
                        </a:rPr>
                        <a:t>Heartland </a:t>
                      </a:r>
                      <a:endParaRPr lang="en-US" sz="1000" b="0" i="0" u="none" strike="noStrike" dirty="0">
                        <a:effectLst/>
                        <a:latin typeface="Arial" panose="020B0604020202020204" pitchFamily="34" charset="0"/>
                      </a:endParaRPr>
                    </a:p>
                  </a:txBody>
                  <a:tcPr marL="9525" marR="9525" marT="9525" marB="0" anchor="b"/>
                </a:tc>
                <a:tc>
                  <a:txBody>
                    <a:bodyPr/>
                    <a:lstStyle/>
                    <a:p>
                      <a:pPr algn="l" fontAlgn="b"/>
                      <a:r>
                        <a:rPr lang="en-US" sz="900" u="none" strike="noStrike" dirty="0">
                          <a:effectLst/>
                        </a:rPr>
                        <a:t>US</a:t>
                      </a:r>
                      <a:endParaRPr lang="en-US"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dirty="0">
                          <a:effectLst/>
                        </a:rPr>
                        <a:t>Active</a:t>
                      </a:r>
                      <a:endParaRPr lang="en-US" sz="9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734356486"/>
                  </a:ext>
                </a:extLst>
              </a:tr>
              <a:tr h="190500">
                <a:tc>
                  <a:txBody>
                    <a:bodyPr/>
                    <a:lstStyle/>
                    <a:p>
                      <a:pPr algn="l" fontAlgn="b"/>
                      <a:r>
                        <a:rPr lang="en-US" sz="1000" u="none" strike="noStrike">
                          <a:effectLst/>
                        </a:rPr>
                        <a:t>Huntsville </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900" u="none" strike="noStrike">
                          <a:effectLst/>
                        </a:rPr>
                        <a:t>US</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Active</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960873649"/>
                  </a:ext>
                </a:extLst>
              </a:tr>
              <a:tr h="190500">
                <a:tc>
                  <a:txBody>
                    <a:bodyPr/>
                    <a:lstStyle/>
                    <a:p>
                      <a:pPr algn="l" fontAlgn="b"/>
                      <a:r>
                        <a:rPr lang="en-US" sz="1000" u="none" strike="noStrike" dirty="0">
                          <a:effectLst/>
                        </a:rPr>
                        <a:t>Liberty </a:t>
                      </a:r>
                      <a:endParaRPr lang="en-US" sz="1000" b="0" i="0" u="none" strike="noStrike" dirty="0">
                        <a:effectLst/>
                        <a:latin typeface="Arial" panose="020B0604020202020204" pitchFamily="34" charset="0"/>
                      </a:endParaRPr>
                    </a:p>
                  </a:txBody>
                  <a:tcPr marL="9525" marR="9525" marT="9525" marB="0" anchor="b"/>
                </a:tc>
                <a:tc>
                  <a:txBody>
                    <a:bodyPr/>
                    <a:lstStyle/>
                    <a:p>
                      <a:pPr algn="l" fontAlgn="b"/>
                      <a:r>
                        <a:rPr lang="en-US" sz="900" u="none" strike="noStrike">
                          <a:effectLst/>
                        </a:rPr>
                        <a:t>US</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Active</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043639244"/>
                  </a:ext>
                </a:extLst>
              </a:tr>
              <a:tr h="190500">
                <a:tc>
                  <a:txBody>
                    <a:bodyPr/>
                    <a:lstStyle/>
                    <a:p>
                      <a:pPr algn="l" fontAlgn="b"/>
                      <a:r>
                        <a:rPr lang="en-US" sz="1000" u="none" strike="noStrike">
                          <a:effectLst/>
                        </a:rPr>
                        <a:t>Los Angeles </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900" u="none" strike="noStrike">
                          <a:effectLst/>
                        </a:rPr>
                        <a:t>US</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Active</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248340198"/>
                  </a:ext>
                </a:extLst>
              </a:tr>
              <a:tr h="190500">
                <a:tc>
                  <a:txBody>
                    <a:bodyPr/>
                    <a:lstStyle/>
                    <a:p>
                      <a:pPr algn="l" fontAlgn="b"/>
                      <a:r>
                        <a:rPr lang="en-US" sz="1000" u="none" strike="noStrike" dirty="0">
                          <a:effectLst/>
                        </a:rPr>
                        <a:t>Michigan </a:t>
                      </a:r>
                      <a:endParaRPr lang="en-US" sz="1000" b="0" i="0" u="none" strike="noStrike" dirty="0">
                        <a:effectLst/>
                        <a:latin typeface="Arial" panose="020B0604020202020204" pitchFamily="34" charset="0"/>
                      </a:endParaRPr>
                    </a:p>
                  </a:txBody>
                  <a:tcPr marL="9525" marR="9525" marT="9525" marB="0" anchor="b"/>
                </a:tc>
                <a:tc>
                  <a:txBody>
                    <a:bodyPr/>
                    <a:lstStyle/>
                    <a:p>
                      <a:pPr algn="l" fontAlgn="b"/>
                      <a:r>
                        <a:rPr lang="en-US" sz="900" u="none" strike="noStrike">
                          <a:effectLst/>
                        </a:rPr>
                        <a:t>US</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Active</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187352262"/>
                  </a:ext>
                </a:extLst>
              </a:tr>
              <a:tr h="190500">
                <a:tc>
                  <a:txBody>
                    <a:bodyPr/>
                    <a:lstStyle/>
                    <a:p>
                      <a:pPr algn="l" fontAlgn="b"/>
                      <a:r>
                        <a:rPr lang="en-US" sz="1000" u="none" strike="noStrike" dirty="0">
                          <a:effectLst/>
                        </a:rPr>
                        <a:t>Midwest Gateway </a:t>
                      </a:r>
                      <a:endParaRPr lang="en-US" sz="1000" b="0" i="0" u="none" strike="noStrike" dirty="0">
                        <a:effectLst/>
                        <a:latin typeface="Arial" panose="020B0604020202020204" pitchFamily="34" charset="0"/>
                      </a:endParaRPr>
                    </a:p>
                  </a:txBody>
                  <a:tcPr marL="9525" marR="9525" marT="9525" marB="0" anchor="b"/>
                </a:tc>
                <a:tc>
                  <a:txBody>
                    <a:bodyPr/>
                    <a:lstStyle/>
                    <a:p>
                      <a:pPr algn="l" fontAlgn="b"/>
                      <a:r>
                        <a:rPr lang="en-US" sz="900" u="none" strike="noStrike">
                          <a:effectLst/>
                        </a:rPr>
                        <a:t>US</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Active</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116929485"/>
                  </a:ext>
                </a:extLst>
              </a:tr>
              <a:tr h="190500">
                <a:tc>
                  <a:txBody>
                    <a:bodyPr/>
                    <a:lstStyle/>
                    <a:p>
                      <a:pPr algn="l" fontAlgn="b"/>
                      <a:r>
                        <a:rPr lang="en-US" sz="1000" u="none" strike="noStrike">
                          <a:effectLst/>
                        </a:rPr>
                        <a:t>New England </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900" u="none" strike="noStrike">
                          <a:effectLst/>
                        </a:rPr>
                        <a:t>US</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Active</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355070401"/>
                  </a:ext>
                </a:extLst>
              </a:tr>
              <a:tr h="190500">
                <a:tc>
                  <a:txBody>
                    <a:bodyPr/>
                    <a:lstStyle/>
                    <a:p>
                      <a:pPr algn="l" fontAlgn="b"/>
                      <a:r>
                        <a:rPr lang="en-US" sz="1000" u="none" strike="noStrike" dirty="0">
                          <a:effectLst/>
                        </a:rPr>
                        <a:t>North Star </a:t>
                      </a:r>
                      <a:endParaRPr lang="en-US" sz="1000" b="0" i="0" u="none" strike="noStrike" dirty="0">
                        <a:effectLst/>
                        <a:latin typeface="Arial" panose="020B0604020202020204" pitchFamily="34" charset="0"/>
                      </a:endParaRPr>
                    </a:p>
                  </a:txBody>
                  <a:tcPr marL="9525" marR="9525" marT="9525" marB="0" anchor="b"/>
                </a:tc>
                <a:tc>
                  <a:txBody>
                    <a:bodyPr/>
                    <a:lstStyle/>
                    <a:p>
                      <a:pPr algn="l" fontAlgn="b"/>
                      <a:r>
                        <a:rPr lang="en-US" sz="900" u="none" strike="noStrike">
                          <a:effectLst/>
                        </a:rPr>
                        <a:t>US</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Active</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76896325"/>
                  </a:ext>
                </a:extLst>
              </a:tr>
              <a:tr h="190500">
                <a:tc>
                  <a:txBody>
                    <a:bodyPr/>
                    <a:lstStyle/>
                    <a:p>
                      <a:pPr algn="l" fontAlgn="b"/>
                      <a:r>
                        <a:rPr lang="en-US" sz="1000" u="none" strike="noStrike" dirty="0">
                          <a:effectLst/>
                        </a:rPr>
                        <a:t>North Texas </a:t>
                      </a:r>
                      <a:endParaRPr lang="en-US" sz="1000" b="0" i="0" u="none" strike="noStrike" dirty="0">
                        <a:effectLst/>
                        <a:latin typeface="Arial" panose="020B0604020202020204" pitchFamily="34" charset="0"/>
                      </a:endParaRPr>
                    </a:p>
                  </a:txBody>
                  <a:tcPr marL="9525" marR="9525" marT="9525" marB="0" anchor="b"/>
                </a:tc>
                <a:tc>
                  <a:txBody>
                    <a:bodyPr/>
                    <a:lstStyle/>
                    <a:p>
                      <a:pPr algn="l" fontAlgn="b"/>
                      <a:r>
                        <a:rPr lang="en-US" sz="900" u="none" strike="noStrike" dirty="0">
                          <a:effectLst/>
                        </a:rPr>
                        <a:t>US</a:t>
                      </a:r>
                      <a:endParaRPr lang="en-US"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Active</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217026352"/>
                  </a:ext>
                </a:extLst>
              </a:tr>
              <a:tr h="190500">
                <a:tc>
                  <a:txBody>
                    <a:bodyPr/>
                    <a:lstStyle/>
                    <a:p>
                      <a:pPr algn="l" fontAlgn="b"/>
                      <a:r>
                        <a:rPr lang="en-US" sz="1000" u="none" strike="noStrike" dirty="0">
                          <a:effectLst/>
                        </a:rPr>
                        <a:t>Orlando </a:t>
                      </a:r>
                      <a:endParaRPr lang="en-US" sz="1000" b="0" i="0" u="none" strike="noStrike" dirty="0">
                        <a:effectLst/>
                        <a:latin typeface="Arial" panose="020B0604020202020204" pitchFamily="34" charset="0"/>
                      </a:endParaRPr>
                    </a:p>
                  </a:txBody>
                  <a:tcPr marL="9525" marR="9525" marT="9525" marB="0" anchor="b"/>
                </a:tc>
                <a:tc>
                  <a:txBody>
                    <a:bodyPr/>
                    <a:lstStyle/>
                    <a:p>
                      <a:pPr algn="l" fontAlgn="b"/>
                      <a:r>
                        <a:rPr lang="en-US" sz="900" u="none" strike="noStrike">
                          <a:effectLst/>
                        </a:rPr>
                        <a:t>US</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Active</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807874670"/>
                  </a:ext>
                </a:extLst>
              </a:tr>
              <a:tr h="190500">
                <a:tc>
                  <a:txBody>
                    <a:bodyPr/>
                    <a:lstStyle/>
                    <a:p>
                      <a:pPr algn="l" fontAlgn="b"/>
                      <a:r>
                        <a:rPr lang="en-US" sz="1000" u="none" strike="noStrike">
                          <a:effectLst/>
                        </a:rPr>
                        <a:t>San Diego </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900" u="none" strike="noStrike">
                          <a:effectLst/>
                        </a:rPr>
                        <a:t>US</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Active</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941043521"/>
                  </a:ext>
                </a:extLst>
              </a:tr>
              <a:tr h="190500">
                <a:tc>
                  <a:txBody>
                    <a:bodyPr/>
                    <a:lstStyle/>
                    <a:p>
                      <a:pPr algn="l" fontAlgn="b"/>
                      <a:r>
                        <a:rPr lang="en-US" sz="1000" u="none" strike="noStrike" dirty="0">
                          <a:effectLst/>
                        </a:rPr>
                        <a:t>Seattle Metro </a:t>
                      </a:r>
                      <a:endParaRPr lang="en-US" sz="1000" b="0" i="0" u="none" strike="noStrike" dirty="0">
                        <a:effectLst/>
                        <a:latin typeface="Arial" panose="020B0604020202020204" pitchFamily="34" charset="0"/>
                      </a:endParaRPr>
                    </a:p>
                  </a:txBody>
                  <a:tcPr marL="9525" marR="9525" marT="9525" marB="0" anchor="b"/>
                </a:tc>
                <a:tc>
                  <a:txBody>
                    <a:bodyPr/>
                    <a:lstStyle/>
                    <a:p>
                      <a:pPr algn="l" fontAlgn="b"/>
                      <a:r>
                        <a:rPr lang="en-US" sz="900" u="none" strike="noStrike">
                          <a:effectLst/>
                        </a:rPr>
                        <a:t>US</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dirty="0">
                          <a:effectLst/>
                        </a:rPr>
                        <a:t>Active</a:t>
                      </a:r>
                      <a:endParaRPr lang="en-US" sz="9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125774653"/>
                  </a:ext>
                </a:extLst>
              </a:tr>
              <a:tr h="190500">
                <a:tc>
                  <a:txBody>
                    <a:bodyPr/>
                    <a:lstStyle/>
                    <a:p>
                      <a:pPr algn="l" fontAlgn="b"/>
                      <a:r>
                        <a:rPr lang="en-US" sz="1000" u="none" strike="noStrike">
                          <a:effectLst/>
                        </a:rPr>
                        <a:t>SF Bay Area </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900" u="none" strike="noStrike">
                          <a:effectLst/>
                        </a:rPr>
                        <a:t>US</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Active</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929341382"/>
                  </a:ext>
                </a:extLst>
              </a:tr>
              <a:tr h="190500">
                <a:tc>
                  <a:txBody>
                    <a:bodyPr/>
                    <a:lstStyle/>
                    <a:p>
                      <a:pPr algn="l" fontAlgn="b"/>
                      <a:r>
                        <a:rPr lang="en-US" sz="1000" u="none" strike="noStrike">
                          <a:effectLst/>
                        </a:rPr>
                        <a:t>Snake River </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900" u="none" strike="noStrike">
                          <a:effectLst/>
                        </a:rPr>
                        <a:t>US</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Active</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793160361"/>
                  </a:ext>
                </a:extLst>
              </a:tr>
              <a:tr h="190500">
                <a:tc>
                  <a:txBody>
                    <a:bodyPr/>
                    <a:lstStyle/>
                    <a:p>
                      <a:pPr algn="l" fontAlgn="b"/>
                      <a:r>
                        <a:rPr lang="en-US" sz="1000" u="none" strike="noStrike">
                          <a:effectLst/>
                        </a:rPr>
                        <a:t>Southern Arizona </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900" u="none" strike="noStrike">
                          <a:effectLst/>
                        </a:rPr>
                        <a:t>US</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Active</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765405808"/>
                  </a:ext>
                </a:extLst>
              </a:tr>
              <a:tr h="190500">
                <a:tc>
                  <a:txBody>
                    <a:bodyPr/>
                    <a:lstStyle/>
                    <a:p>
                      <a:pPr algn="l" fontAlgn="b"/>
                      <a:r>
                        <a:rPr lang="en-US" sz="1000" u="none" strike="noStrike">
                          <a:effectLst/>
                        </a:rPr>
                        <a:t>Southern Maryland </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900" u="none" strike="noStrike">
                          <a:effectLst/>
                        </a:rPr>
                        <a:t>US</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dirty="0">
                          <a:effectLst/>
                        </a:rPr>
                        <a:t>Active</a:t>
                      </a:r>
                      <a:endParaRPr lang="en-US" sz="9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601850689"/>
                  </a:ext>
                </a:extLst>
              </a:tr>
              <a:tr h="190500">
                <a:tc>
                  <a:txBody>
                    <a:bodyPr/>
                    <a:lstStyle/>
                    <a:p>
                      <a:pPr algn="l" fontAlgn="b"/>
                      <a:r>
                        <a:rPr lang="en-US" sz="1000" u="none" strike="noStrike">
                          <a:effectLst/>
                        </a:rPr>
                        <a:t>Space Coast </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900" u="none" strike="noStrike">
                          <a:effectLst/>
                        </a:rPr>
                        <a:t>US</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Active</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584968009"/>
                  </a:ext>
                </a:extLst>
              </a:tr>
              <a:tr h="190500">
                <a:tc>
                  <a:txBody>
                    <a:bodyPr/>
                    <a:lstStyle/>
                    <a:p>
                      <a:pPr algn="l" fontAlgn="b"/>
                      <a:r>
                        <a:rPr lang="en-US" sz="1000" u="none" strike="noStrike">
                          <a:effectLst/>
                        </a:rPr>
                        <a:t>Texas Gulf Coast </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900" u="none" strike="noStrike">
                          <a:effectLst/>
                        </a:rPr>
                        <a:t>US</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Active</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068692935"/>
                  </a:ext>
                </a:extLst>
              </a:tr>
              <a:tr h="190500">
                <a:tc>
                  <a:txBody>
                    <a:bodyPr/>
                    <a:lstStyle/>
                    <a:p>
                      <a:pPr algn="l" fontAlgn="b"/>
                      <a:r>
                        <a:rPr lang="en-US" sz="1000" u="none" strike="noStrike">
                          <a:effectLst/>
                        </a:rPr>
                        <a:t>Three Rivers</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900" u="none" strike="noStrike">
                          <a:effectLst/>
                        </a:rPr>
                        <a:t>US</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Active</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137763614"/>
                  </a:ext>
                </a:extLst>
              </a:tr>
              <a:tr h="190500">
                <a:tc>
                  <a:txBody>
                    <a:bodyPr/>
                    <a:lstStyle/>
                    <a:p>
                      <a:pPr algn="l" fontAlgn="b"/>
                      <a:r>
                        <a:rPr lang="en-US" sz="1000" u="none" strike="noStrike">
                          <a:effectLst/>
                        </a:rPr>
                        <a:t>Wasatch </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900" u="none" strike="noStrike">
                          <a:effectLst/>
                        </a:rPr>
                        <a:t>US</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Active</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23586949"/>
                  </a:ext>
                </a:extLst>
              </a:tr>
              <a:tr h="190500">
                <a:tc>
                  <a:txBody>
                    <a:bodyPr/>
                    <a:lstStyle/>
                    <a:p>
                      <a:pPr algn="l" fontAlgn="b"/>
                      <a:r>
                        <a:rPr lang="en-US" sz="1000" u="none" strike="noStrike">
                          <a:effectLst/>
                        </a:rPr>
                        <a:t>Washington Metro Area </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900" u="none" strike="noStrike">
                          <a:effectLst/>
                        </a:rPr>
                        <a:t>US</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Active</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528431589"/>
                  </a:ext>
                </a:extLst>
              </a:tr>
              <a:tr h="190500">
                <a:tc>
                  <a:txBody>
                    <a:bodyPr/>
                    <a:lstStyle/>
                    <a:p>
                      <a:pPr algn="l" fontAlgn="b"/>
                      <a:r>
                        <a:rPr lang="en-US" sz="1000" u="none" strike="noStrike" dirty="0">
                          <a:effectLst/>
                        </a:rPr>
                        <a:t>Wright Brothers </a:t>
                      </a:r>
                      <a:endParaRPr lang="en-US" sz="1000" b="0" i="0" u="none" strike="noStrike" dirty="0">
                        <a:effectLst/>
                        <a:latin typeface="Arial" panose="020B0604020202020204" pitchFamily="34" charset="0"/>
                      </a:endParaRPr>
                    </a:p>
                  </a:txBody>
                  <a:tcPr marL="9525" marR="9525" marT="9525" marB="0" anchor="b"/>
                </a:tc>
                <a:tc>
                  <a:txBody>
                    <a:bodyPr/>
                    <a:lstStyle/>
                    <a:p>
                      <a:pPr algn="l" fontAlgn="b"/>
                      <a:r>
                        <a:rPr lang="en-US" sz="900" u="none" strike="noStrike">
                          <a:effectLst/>
                        </a:rPr>
                        <a:t>US</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dirty="0">
                          <a:effectLst/>
                        </a:rPr>
                        <a:t>Active</a:t>
                      </a:r>
                      <a:endParaRPr lang="en-US" sz="9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247654406"/>
                  </a:ext>
                </a:extLst>
              </a:tr>
            </a:tbl>
          </a:graphicData>
        </a:graphic>
      </p:graphicFrame>
      <p:sp>
        <p:nvSpPr>
          <p:cNvPr id="3" name="TextBox 2"/>
          <p:cNvSpPr txBox="1"/>
          <p:nvPr/>
        </p:nvSpPr>
        <p:spPr>
          <a:xfrm>
            <a:off x="8276513" y="1752601"/>
            <a:ext cx="2394663" cy="830997"/>
          </a:xfrm>
          <a:prstGeom prst="rect">
            <a:avLst/>
          </a:prstGeom>
          <a:noFill/>
        </p:spPr>
        <p:txBody>
          <a:bodyPr wrap="square" rtlCol="0">
            <a:spAutoFit/>
          </a:bodyPr>
          <a:lstStyle/>
          <a:p>
            <a:r>
              <a:rPr lang="en-US" sz="1600" dirty="0"/>
              <a:t>Active (includes Restart and  MIA):  41</a:t>
            </a:r>
          </a:p>
          <a:p>
            <a:r>
              <a:rPr lang="en-US" sz="1600" dirty="0"/>
              <a:t>Emerging:  5</a:t>
            </a:r>
          </a:p>
        </p:txBody>
      </p:sp>
      <p:pic>
        <p:nvPicPr>
          <p:cNvPr id="6" name="Picture 5">
            <a:extLst>
              <a:ext uri="{FF2B5EF4-FFF2-40B4-BE49-F238E27FC236}">
                <a16:creationId xmlns:a16="http://schemas.microsoft.com/office/drawing/2014/main" id="{BE3F8615-015C-474D-AC69-26165A8A0055}"/>
              </a:ext>
            </a:extLst>
          </p:cNvPr>
          <p:cNvPicPr>
            <a:picLocks noChangeAspect="1"/>
          </p:cNvPicPr>
          <p:nvPr/>
        </p:nvPicPr>
        <p:blipFill>
          <a:blip r:embed="rId2"/>
          <a:stretch>
            <a:fillRect/>
          </a:stretch>
        </p:blipFill>
        <p:spPr>
          <a:xfrm>
            <a:off x="9058008" y="49696"/>
            <a:ext cx="1914792" cy="1476581"/>
          </a:xfrm>
          <a:prstGeom prst="rect">
            <a:avLst/>
          </a:prstGeom>
        </p:spPr>
      </p:pic>
    </p:spTree>
    <p:extLst>
      <p:ext uri="{BB962C8B-B14F-4D97-AF65-F5344CB8AC3E}">
        <p14:creationId xmlns:p14="http://schemas.microsoft.com/office/powerpoint/2010/main" val="3860918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EMEA SECTOR / Lucio Tirone, Director</a:t>
            </a:r>
            <a:br>
              <a:rPr lang="en-US" dirty="0"/>
            </a:br>
            <a:endParaRPr lang="en-US" dirty="0"/>
          </a:p>
        </p:txBody>
      </p:sp>
      <p:sp>
        <p:nvSpPr>
          <p:cNvPr id="3" name="Content Placeholder 2"/>
          <p:cNvSpPr>
            <a:spLocks noGrp="1"/>
          </p:cNvSpPr>
          <p:nvPr>
            <p:ph idx="1"/>
          </p:nvPr>
        </p:nvSpPr>
        <p:spPr>
          <a:xfrm>
            <a:off x="785446" y="5046785"/>
            <a:ext cx="9929448" cy="1142998"/>
          </a:xfrm>
        </p:spPr>
        <p:txBody>
          <a:bodyPr>
            <a:noAutofit/>
          </a:bodyPr>
          <a:lstStyle/>
          <a:p>
            <a:r>
              <a:rPr lang="en-US" sz="1400" b="1" dirty="0"/>
              <a:t>Emerging Chapters</a:t>
            </a:r>
            <a:br>
              <a:rPr lang="en-US" sz="1400" dirty="0"/>
            </a:br>
            <a:r>
              <a:rPr lang="en-US" sz="1400" dirty="0"/>
              <a:t>Middle East and Africa - </a:t>
            </a:r>
            <a:r>
              <a:rPr lang="en-US" sz="1400" i="1" dirty="0"/>
              <a:t>contact </a:t>
            </a:r>
            <a:r>
              <a:rPr lang="en-US" sz="1400" i="1" dirty="0" err="1"/>
              <a:t>Nauma</a:t>
            </a:r>
            <a:r>
              <a:rPr lang="en-US" sz="1400" i="1" dirty="0"/>
              <a:t> Arshad: </a:t>
            </a:r>
            <a:r>
              <a:rPr lang="en-US" sz="1400" dirty="0">
                <a:hlinkClick r:id="rId3"/>
              </a:rPr>
              <a:t>nauman.arshad@incose.org</a:t>
            </a:r>
            <a:br>
              <a:rPr lang="en-US" sz="1400" dirty="0"/>
            </a:br>
            <a:r>
              <a:rPr lang="en-US" sz="1400" dirty="0"/>
              <a:t>Portugal - </a:t>
            </a:r>
            <a:r>
              <a:rPr lang="en-US" sz="1400" i="1" dirty="0"/>
              <a:t>contact </a:t>
            </a:r>
            <a:r>
              <a:rPr lang="en-US" sz="1400" i="1" dirty="0" err="1"/>
              <a:t>Eduarda</a:t>
            </a:r>
            <a:r>
              <a:rPr lang="en-US" sz="1400" i="1" dirty="0"/>
              <a:t> Pinto Ferreira: </a:t>
            </a:r>
            <a:r>
              <a:rPr lang="en-US" sz="1400" i="1" dirty="0">
                <a:hlinkClick r:id="rId4"/>
              </a:rPr>
              <a:t>epf@isep.ipp.pt</a:t>
            </a:r>
            <a:br>
              <a:rPr lang="en-US" sz="1400" dirty="0"/>
            </a:br>
            <a:r>
              <a:rPr lang="en-US" sz="1400" dirty="0"/>
              <a:t>Tunisia - </a:t>
            </a:r>
            <a:r>
              <a:rPr lang="en-US" sz="1400" i="1" dirty="0"/>
              <a:t>contact Omar </a:t>
            </a:r>
            <a:r>
              <a:rPr lang="en-US" sz="1400" i="1" dirty="0" err="1"/>
              <a:t>Hammami</a:t>
            </a:r>
            <a:r>
              <a:rPr lang="en-US" sz="1400" i="1" dirty="0"/>
              <a:t>:  </a:t>
            </a:r>
            <a:r>
              <a:rPr lang="en-US" sz="1400" dirty="0">
                <a:hlinkClick r:id="rId5"/>
              </a:rPr>
              <a:t>omar.hammami@incose.org</a:t>
            </a:r>
            <a:br>
              <a:rPr lang="en-US" sz="1400" dirty="0"/>
            </a:br>
            <a:r>
              <a:rPr lang="en-US" sz="1400" i="1" dirty="0"/>
              <a:t>For additional information / details: </a:t>
            </a:r>
            <a:r>
              <a:rPr lang="en-US" sz="1400" i="1" dirty="0">
                <a:hlinkClick r:id="rId6"/>
              </a:rPr>
              <a:t>info@incose.org</a:t>
            </a:r>
            <a:endParaRPr lang="en-US" sz="1400" i="1" dirty="0"/>
          </a:p>
          <a:p>
            <a:endParaRPr lang="en-US" sz="1400" dirty="0"/>
          </a:p>
          <a:p>
            <a:endParaRPr lang="en-US" sz="1400" dirty="0"/>
          </a:p>
        </p:txBody>
      </p:sp>
      <p:graphicFrame>
        <p:nvGraphicFramePr>
          <p:cNvPr id="4" name="Table 3"/>
          <p:cNvGraphicFramePr>
            <a:graphicFrameLocks noGrp="1"/>
          </p:cNvGraphicFramePr>
          <p:nvPr>
            <p:extLst>
              <p:ext uri="{D42A27DB-BD31-4B8C-83A1-F6EECF244321}">
                <p14:modId xmlns:p14="http://schemas.microsoft.com/office/powerpoint/2010/main" val="1696104479"/>
              </p:ext>
            </p:extLst>
          </p:nvPr>
        </p:nvGraphicFramePr>
        <p:xfrm>
          <a:off x="832337" y="1066800"/>
          <a:ext cx="9929448" cy="3844556"/>
        </p:xfrm>
        <a:graphic>
          <a:graphicData uri="http://schemas.openxmlformats.org/drawingml/2006/table">
            <a:tbl>
              <a:tblPr/>
              <a:tblGrid>
                <a:gridCol w="3309816">
                  <a:extLst>
                    <a:ext uri="{9D8B030D-6E8A-4147-A177-3AD203B41FA5}">
                      <a16:colId xmlns:a16="http://schemas.microsoft.com/office/drawing/2014/main" val="3424226845"/>
                    </a:ext>
                  </a:extLst>
                </a:gridCol>
                <a:gridCol w="3309816">
                  <a:extLst>
                    <a:ext uri="{9D8B030D-6E8A-4147-A177-3AD203B41FA5}">
                      <a16:colId xmlns:a16="http://schemas.microsoft.com/office/drawing/2014/main" val="395873744"/>
                    </a:ext>
                  </a:extLst>
                </a:gridCol>
                <a:gridCol w="3309816">
                  <a:extLst>
                    <a:ext uri="{9D8B030D-6E8A-4147-A177-3AD203B41FA5}">
                      <a16:colId xmlns:a16="http://schemas.microsoft.com/office/drawing/2014/main" val="418387819"/>
                    </a:ext>
                  </a:extLst>
                </a:gridCol>
              </a:tblGrid>
              <a:tr h="131543">
                <a:tc>
                  <a:txBody>
                    <a:bodyPr/>
                    <a:lstStyle/>
                    <a:p>
                      <a:pPr algn="l"/>
                      <a:r>
                        <a:rPr lang="en-US" sz="1000">
                          <a:solidFill>
                            <a:srgbClr val="0C4B7A"/>
                          </a:solidFill>
                          <a:effectLst/>
                        </a:rPr>
                        <a:t>Territory</a:t>
                      </a:r>
                    </a:p>
                  </a:txBody>
                  <a:tcPr marL="20962" marR="20962" marT="20962" marB="20962" anchor="ctr">
                    <a:lnL>
                      <a:noFill/>
                    </a:lnL>
                    <a:lnR>
                      <a:noFill/>
                    </a:lnR>
                    <a:lnT>
                      <a:noFill/>
                    </a:lnT>
                    <a:lnB>
                      <a:noFill/>
                    </a:lnB>
                  </a:tcPr>
                </a:tc>
                <a:tc>
                  <a:txBody>
                    <a:bodyPr/>
                    <a:lstStyle/>
                    <a:p>
                      <a:pPr algn="l"/>
                      <a:r>
                        <a:rPr lang="en-US" sz="1000">
                          <a:solidFill>
                            <a:srgbClr val="0C4B7A"/>
                          </a:solidFill>
                          <a:effectLst/>
                        </a:rPr>
                        <a:t>Name</a:t>
                      </a:r>
                    </a:p>
                  </a:txBody>
                  <a:tcPr marL="20962" marR="20962" marT="20962" marB="20962" anchor="ctr">
                    <a:lnL>
                      <a:noFill/>
                    </a:lnL>
                    <a:lnR>
                      <a:noFill/>
                    </a:lnR>
                    <a:lnT>
                      <a:noFill/>
                    </a:lnT>
                    <a:lnB>
                      <a:noFill/>
                    </a:lnB>
                  </a:tcPr>
                </a:tc>
                <a:tc>
                  <a:txBody>
                    <a:bodyPr/>
                    <a:lstStyle/>
                    <a:p>
                      <a:pPr algn="l"/>
                      <a:r>
                        <a:rPr lang="en-US" sz="1000">
                          <a:solidFill>
                            <a:srgbClr val="0C4B7A"/>
                          </a:solidFill>
                          <a:effectLst/>
                        </a:rPr>
                        <a:t>Url</a:t>
                      </a:r>
                    </a:p>
                  </a:txBody>
                  <a:tcPr marL="20962" marR="20962" marT="20962" marB="20962" anchor="ctr">
                    <a:lnL>
                      <a:noFill/>
                    </a:lnL>
                    <a:lnR>
                      <a:noFill/>
                    </a:lnR>
                    <a:lnT>
                      <a:noFill/>
                    </a:lnT>
                    <a:lnB>
                      <a:noFill/>
                    </a:lnB>
                  </a:tcPr>
                </a:tc>
                <a:extLst>
                  <a:ext uri="{0D108BD9-81ED-4DB2-BD59-A6C34878D82A}">
                    <a16:rowId xmlns:a16="http://schemas.microsoft.com/office/drawing/2014/main" val="2293149773"/>
                  </a:ext>
                </a:extLst>
              </a:tr>
              <a:tr h="131543">
                <a:tc>
                  <a:txBody>
                    <a:bodyPr/>
                    <a:lstStyle/>
                    <a:p>
                      <a:endParaRPr lang="en-US" sz="1000">
                        <a:effectLst/>
                      </a:endParaRPr>
                    </a:p>
                  </a:txBody>
                  <a:tcPr marL="20962" marR="20962" marT="20962" marB="20962" anchor="ctr">
                    <a:lnL>
                      <a:noFill/>
                    </a:lnL>
                    <a:lnR>
                      <a:noFill/>
                    </a:lnR>
                    <a:lnT>
                      <a:noFill/>
                    </a:lnT>
                    <a:lnB>
                      <a:noFill/>
                    </a:lnB>
                  </a:tcPr>
                </a:tc>
                <a:tc>
                  <a:txBody>
                    <a:bodyPr/>
                    <a:lstStyle/>
                    <a:p>
                      <a:endParaRPr lang="en-US" sz="1000" dirty="0">
                        <a:effectLst/>
                      </a:endParaRPr>
                    </a:p>
                  </a:txBody>
                  <a:tcPr marL="20962" marR="20962" marT="20962" marB="20962" anchor="ctr">
                    <a:lnL>
                      <a:noFill/>
                    </a:lnL>
                    <a:lnR>
                      <a:noFill/>
                    </a:lnR>
                    <a:lnT>
                      <a:noFill/>
                    </a:lnT>
                    <a:lnB>
                      <a:noFill/>
                    </a:lnB>
                  </a:tcPr>
                </a:tc>
                <a:tc>
                  <a:txBody>
                    <a:bodyPr/>
                    <a:lstStyle/>
                    <a:p>
                      <a:endParaRPr lang="en-US" sz="1000">
                        <a:effectLst/>
                      </a:endParaRPr>
                    </a:p>
                  </a:txBody>
                  <a:tcPr marL="20962" marR="20962" marT="20962" marB="20962" anchor="ctr">
                    <a:lnL>
                      <a:noFill/>
                    </a:lnL>
                    <a:lnR>
                      <a:noFill/>
                    </a:lnR>
                    <a:lnT>
                      <a:noFill/>
                    </a:lnT>
                    <a:lnB>
                      <a:noFill/>
                    </a:lnB>
                  </a:tcPr>
                </a:tc>
                <a:extLst>
                  <a:ext uri="{0D108BD9-81ED-4DB2-BD59-A6C34878D82A}">
                    <a16:rowId xmlns:a16="http://schemas.microsoft.com/office/drawing/2014/main" val="3541657733"/>
                  </a:ext>
                </a:extLst>
              </a:tr>
              <a:tr h="131543">
                <a:tc>
                  <a:txBody>
                    <a:bodyPr/>
                    <a:lstStyle/>
                    <a:p>
                      <a:r>
                        <a:rPr lang="en-US" sz="1000" dirty="0">
                          <a:effectLst/>
                        </a:rPr>
                        <a:t>Belgium</a:t>
                      </a:r>
                    </a:p>
                  </a:txBody>
                  <a:tcPr marL="20962" marR="20962" marT="20962" marB="20962" anchor="ctr">
                    <a:lnL>
                      <a:noFill/>
                    </a:lnL>
                    <a:lnR>
                      <a:noFill/>
                    </a:lnR>
                    <a:lnT>
                      <a:noFill/>
                    </a:lnT>
                    <a:lnB>
                      <a:noFill/>
                    </a:lnB>
                    <a:solidFill>
                      <a:srgbClr val="E0E8F4"/>
                    </a:solidFill>
                  </a:tcPr>
                </a:tc>
                <a:tc>
                  <a:txBody>
                    <a:bodyPr/>
                    <a:lstStyle/>
                    <a:p>
                      <a:r>
                        <a:rPr lang="en-US" sz="1000" dirty="0">
                          <a:effectLst/>
                        </a:rPr>
                        <a:t>Belgium</a:t>
                      </a:r>
                    </a:p>
                  </a:txBody>
                  <a:tcPr marL="20962" marR="20962" marT="20962" marB="20962" anchor="ctr">
                    <a:lnL>
                      <a:noFill/>
                    </a:lnL>
                    <a:lnR>
                      <a:noFill/>
                    </a:lnR>
                    <a:lnT>
                      <a:noFill/>
                    </a:lnT>
                    <a:lnB>
                      <a:noFill/>
                    </a:lnB>
                    <a:solidFill>
                      <a:srgbClr val="E0E8F4"/>
                    </a:solidFill>
                  </a:tcPr>
                </a:tc>
                <a:tc>
                  <a:txBody>
                    <a:bodyPr/>
                    <a:lstStyle/>
                    <a:p>
                      <a:endParaRPr lang="en-US" sz="1000" dirty="0">
                        <a:effectLst/>
                      </a:endParaRPr>
                    </a:p>
                  </a:txBody>
                  <a:tcPr marL="20962" marR="20962" marT="20962" marB="20962" anchor="ctr">
                    <a:lnL>
                      <a:noFill/>
                    </a:lnL>
                    <a:lnR>
                      <a:noFill/>
                    </a:lnR>
                    <a:lnT>
                      <a:noFill/>
                    </a:lnT>
                    <a:lnB>
                      <a:noFill/>
                    </a:lnB>
                    <a:solidFill>
                      <a:srgbClr val="E0E8F4"/>
                    </a:solidFill>
                  </a:tcPr>
                </a:tc>
                <a:extLst>
                  <a:ext uri="{0D108BD9-81ED-4DB2-BD59-A6C34878D82A}">
                    <a16:rowId xmlns:a16="http://schemas.microsoft.com/office/drawing/2014/main" val="1346740666"/>
                  </a:ext>
                </a:extLst>
              </a:tr>
              <a:tr h="131543">
                <a:tc>
                  <a:txBody>
                    <a:bodyPr/>
                    <a:lstStyle/>
                    <a:p>
                      <a:r>
                        <a:rPr lang="en-US" sz="1000" dirty="0">
                          <a:effectLst/>
                        </a:rPr>
                        <a:t>Denmark</a:t>
                      </a:r>
                    </a:p>
                  </a:txBody>
                  <a:tcPr marL="20962" marR="20962" marT="20962" marB="20962" anchor="ctr">
                    <a:lnL>
                      <a:noFill/>
                    </a:lnL>
                    <a:lnR>
                      <a:noFill/>
                    </a:lnR>
                    <a:lnT>
                      <a:noFill/>
                    </a:lnT>
                    <a:lnB>
                      <a:noFill/>
                    </a:lnB>
                    <a:solidFill>
                      <a:srgbClr val="E0E8F4"/>
                    </a:solidFill>
                  </a:tcPr>
                </a:tc>
                <a:tc>
                  <a:txBody>
                    <a:bodyPr/>
                    <a:lstStyle/>
                    <a:p>
                      <a:r>
                        <a:rPr lang="en-US" sz="1000">
                          <a:effectLst/>
                        </a:rPr>
                        <a:t>Denmark</a:t>
                      </a:r>
                    </a:p>
                  </a:txBody>
                  <a:tcPr marL="20962" marR="20962" marT="20962" marB="20962" anchor="ctr">
                    <a:lnL>
                      <a:noFill/>
                    </a:lnL>
                    <a:lnR>
                      <a:noFill/>
                    </a:lnR>
                    <a:lnT>
                      <a:noFill/>
                    </a:lnT>
                    <a:lnB>
                      <a:noFill/>
                    </a:lnB>
                    <a:solidFill>
                      <a:srgbClr val="E0E8F4"/>
                    </a:solidFill>
                  </a:tcPr>
                </a:tc>
                <a:tc>
                  <a:txBody>
                    <a:bodyPr/>
                    <a:lstStyle/>
                    <a:p>
                      <a:r>
                        <a:rPr lang="en-US" sz="1000">
                          <a:solidFill>
                            <a:srgbClr val="0C4B7A"/>
                          </a:solidFill>
                          <a:effectLst/>
                          <a:hlinkClick r:id="rId7"/>
                        </a:rPr>
                        <a:t>http://www.incose.dk</a:t>
                      </a:r>
                      <a:endParaRPr lang="en-US" sz="1000">
                        <a:effectLst/>
                      </a:endParaRPr>
                    </a:p>
                  </a:txBody>
                  <a:tcPr marL="20962" marR="20962" marT="20962" marB="20962" anchor="ctr">
                    <a:lnL>
                      <a:noFill/>
                    </a:lnL>
                    <a:lnR>
                      <a:noFill/>
                    </a:lnR>
                    <a:lnT>
                      <a:noFill/>
                    </a:lnT>
                    <a:lnB>
                      <a:noFill/>
                    </a:lnB>
                    <a:solidFill>
                      <a:srgbClr val="E0E8F4"/>
                    </a:solidFill>
                  </a:tcPr>
                </a:tc>
                <a:extLst>
                  <a:ext uri="{0D108BD9-81ED-4DB2-BD59-A6C34878D82A}">
                    <a16:rowId xmlns:a16="http://schemas.microsoft.com/office/drawing/2014/main" val="134546678"/>
                  </a:ext>
                </a:extLst>
              </a:tr>
              <a:tr h="131543">
                <a:tc>
                  <a:txBody>
                    <a:bodyPr/>
                    <a:lstStyle/>
                    <a:p>
                      <a:r>
                        <a:rPr lang="en-US" sz="1000">
                          <a:effectLst/>
                        </a:rPr>
                        <a:t>Finland</a:t>
                      </a:r>
                    </a:p>
                  </a:txBody>
                  <a:tcPr marL="20962" marR="20962" marT="20962" marB="20962" anchor="ctr">
                    <a:lnL>
                      <a:noFill/>
                    </a:lnL>
                    <a:lnR>
                      <a:noFill/>
                    </a:lnR>
                    <a:lnT>
                      <a:noFill/>
                    </a:lnT>
                    <a:lnB>
                      <a:noFill/>
                    </a:lnB>
                  </a:tcPr>
                </a:tc>
                <a:tc>
                  <a:txBody>
                    <a:bodyPr/>
                    <a:lstStyle/>
                    <a:p>
                      <a:r>
                        <a:rPr lang="en-US" sz="1000">
                          <a:effectLst/>
                        </a:rPr>
                        <a:t>FINSE</a:t>
                      </a:r>
                    </a:p>
                  </a:txBody>
                  <a:tcPr marL="20962" marR="20962" marT="20962" marB="20962" anchor="ctr">
                    <a:lnL>
                      <a:noFill/>
                    </a:lnL>
                    <a:lnR>
                      <a:noFill/>
                    </a:lnR>
                    <a:lnT>
                      <a:noFill/>
                    </a:lnT>
                    <a:lnB>
                      <a:noFill/>
                    </a:lnB>
                  </a:tcPr>
                </a:tc>
                <a:tc>
                  <a:txBody>
                    <a:bodyPr/>
                    <a:lstStyle/>
                    <a:p>
                      <a:r>
                        <a:rPr lang="en-US" sz="1000">
                          <a:solidFill>
                            <a:srgbClr val="0C4B7A"/>
                          </a:solidFill>
                          <a:effectLst/>
                          <a:hlinkClick r:id="rId8"/>
                        </a:rPr>
                        <a:t>http://www.finse.org</a:t>
                      </a:r>
                      <a:endParaRPr lang="en-US" sz="1000">
                        <a:effectLst/>
                      </a:endParaRPr>
                    </a:p>
                  </a:txBody>
                  <a:tcPr marL="20962" marR="20962" marT="20962" marB="20962" anchor="ctr">
                    <a:lnL>
                      <a:noFill/>
                    </a:lnL>
                    <a:lnR>
                      <a:noFill/>
                    </a:lnR>
                    <a:lnT>
                      <a:noFill/>
                    </a:lnT>
                    <a:lnB>
                      <a:noFill/>
                    </a:lnB>
                  </a:tcPr>
                </a:tc>
                <a:extLst>
                  <a:ext uri="{0D108BD9-81ED-4DB2-BD59-A6C34878D82A}">
                    <a16:rowId xmlns:a16="http://schemas.microsoft.com/office/drawing/2014/main" val="3025419847"/>
                  </a:ext>
                </a:extLst>
              </a:tr>
              <a:tr h="131543">
                <a:tc>
                  <a:txBody>
                    <a:bodyPr/>
                    <a:lstStyle/>
                    <a:p>
                      <a:r>
                        <a:rPr lang="en-US" sz="1000">
                          <a:effectLst/>
                        </a:rPr>
                        <a:t>France</a:t>
                      </a:r>
                    </a:p>
                  </a:txBody>
                  <a:tcPr marL="20962" marR="20962" marT="20962" marB="20962" anchor="ctr">
                    <a:lnL>
                      <a:noFill/>
                    </a:lnL>
                    <a:lnR>
                      <a:noFill/>
                    </a:lnR>
                    <a:lnT>
                      <a:noFill/>
                    </a:lnT>
                    <a:lnB>
                      <a:noFill/>
                    </a:lnB>
                    <a:solidFill>
                      <a:srgbClr val="E0E8F4"/>
                    </a:solidFill>
                  </a:tcPr>
                </a:tc>
                <a:tc>
                  <a:txBody>
                    <a:bodyPr/>
                    <a:lstStyle/>
                    <a:p>
                      <a:r>
                        <a:rPr lang="en-US" sz="1000">
                          <a:effectLst/>
                        </a:rPr>
                        <a:t>AFIS</a:t>
                      </a:r>
                    </a:p>
                  </a:txBody>
                  <a:tcPr marL="20962" marR="20962" marT="20962" marB="20962" anchor="ctr">
                    <a:lnL>
                      <a:noFill/>
                    </a:lnL>
                    <a:lnR>
                      <a:noFill/>
                    </a:lnR>
                    <a:lnT>
                      <a:noFill/>
                    </a:lnT>
                    <a:lnB>
                      <a:noFill/>
                    </a:lnB>
                    <a:solidFill>
                      <a:srgbClr val="E0E8F4"/>
                    </a:solidFill>
                  </a:tcPr>
                </a:tc>
                <a:tc>
                  <a:txBody>
                    <a:bodyPr/>
                    <a:lstStyle/>
                    <a:p>
                      <a:r>
                        <a:rPr lang="en-US" sz="1000">
                          <a:solidFill>
                            <a:srgbClr val="0C4B7A"/>
                          </a:solidFill>
                          <a:effectLst/>
                          <a:hlinkClick r:id="rId9"/>
                        </a:rPr>
                        <a:t>http://www.afis.fr</a:t>
                      </a:r>
                      <a:endParaRPr lang="en-US" sz="1000">
                        <a:effectLst/>
                      </a:endParaRPr>
                    </a:p>
                  </a:txBody>
                  <a:tcPr marL="20962" marR="20962" marT="20962" marB="20962" anchor="ctr">
                    <a:lnL>
                      <a:noFill/>
                    </a:lnL>
                    <a:lnR>
                      <a:noFill/>
                    </a:lnR>
                    <a:lnT>
                      <a:noFill/>
                    </a:lnT>
                    <a:lnB>
                      <a:noFill/>
                    </a:lnB>
                    <a:solidFill>
                      <a:srgbClr val="E0E8F4"/>
                    </a:solidFill>
                  </a:tcPr>
                </a:tc>
                <a:extLst>
                  <a:ext uri="{0D108BD9-81ED-4DB2-BD59-A6C34878D82A}">
                    <a16:rowId xmlns:a16="http://schemas.microsoft.com/office/drawing/2014/main" val="3214777767"/>
                  </a:ext>
                </a:extLst>
              </a:tr>
              <a:tr h="131543">
                <a:tc>
                  <a:txBody>
                    <a:bodyPr/>
                    <a:lstStyle/>
                    <a:p>
                      <a:r>
                        <a:rPr lang="en-US" sz="1000">
                          <a:effectLst/>
                        </a:rPr>
                        <a:t>Germany</a:t>
                      </a:r>
                    </a:p>
                  </a:txBody>
                  <a:tcPr marL="20962" marR="20962" marT="20962" marB="20962" anchor="ctr">
                    <a:lnL>
                      <a:noFill/>
                    </a:lnL>
                    <a:lnR>
                      <a:noFill/>
                    </a:lnR>
                    <a:lnT>
                      <a:noFill/>
                    </a:lnT>
                    <a:lnB>
                      <a:noFill/>
                    </a:lnB>
                  </a:tcPr>
                </a:tc>
                <a:tc>
                  <a:txBody>
                    <a:bodyPr/>
                    <a:lstStyle/>
                    <a:p>
                      <a:r>
                        <a:rPr lang="en-US" sz="1000">
                          <a:effectLst/>
                        </a:rPr>
                        <a:t>GfSE</a:t>
                      </a:r>
                    </a:p>
                  </a:txBody>
                  <a:tcPr marL="20962" marR="20962" marT="20962" marB="20962" anchor="ctr">
                    <a:lnL>
                      <a:noFill/>
                    </a:lnL>
                    <a:lnR>
                      <a:noFill/>
                    </a:lnR>
                    <a:lnT>
                      <a:noFill/>
                    </a:lnT>
                    <a:lnB>
                      <a:noFill/>
                    </a:lnB>
                  </a:tcPr>
                </a:tc>
                <a:tc>
                  <a:txBody>
                    <a:bodyPr/>
                    <a:lstStyle/>
                    <a:p>
                      <a:r>
                        <a:rPr lang="en-US" sz="1000">
                          <a:solidFill>
                            <a:srgbClr val="0C4B7A"/>
                          </a:solidFill>
                          <a:effectLst/>
                          <a:hlinkClick r:id="rId10"/>
                        </a:rPr>
                        <a:t>http://www.gfse.de/</a:t>
                      </a:r>
                      <a:endParaRPr lang="en-US" sz="1000">
                        <a:effectLst/>
                      </a:endParaRPr>
                    </a:p>
                  </a:txBody>
                  <a:tcPr marL="20962" marR="20962" marT="20962" marB="20962" anchor="ctr">
                    <a:lnL>
                      <a:noFill/>
                    </a:lnL>
                    <a:lnR>
                      <a:noFill/>
                    </a:lnR>
                    <a:lnT>
                      <a:noFill/>
                    </a:lnT>
                    <a:lnB>
                      <a:noFill/>
                    </a:lnB>
                  </a:tcPr>
                </a:tc>
                <a:extLst>
                  <a:ext uri="{0D108BD9-81ED-4DB2-BD59-A6C34878D82A}">
                    <a16:rowId xmlns:a16="http://schemas.microsoft.com/office/drawing/2014/main" val="93587194"/>
                  </a:ext>
                </a:extLst>
              </a:tr>
              <a:tr h="277314">
                <a:tc>
                  <a:txBody>
                    <a:bodyPr/>
                    <a:lstStyle/>
                    <a:p>
                      <a:r>
                        <a:rPr lang="en-US" sz="1000" dirty="0">
                          <a:effectLst/>
                        </a:rPr>
                        <a:t>Israel</a:t>
                      </a:r>
                    </a:p>
                  </a:txBody>
                  <a:tcPr marL="20962" marR="20962" marT="20962" marB="20962" anchor="ctr">
                    <a:lnL>
                      <a:noFill/>
                    </a:lnL>
                    <a:lnR>
                      <a:noFill/>
                    </a:lnR>
                    <a:lnT>
                      <a:noFill/>
                    </a:lnT>
                    <a:lnB>
                      <a:noFill/>
                    </a:lnB>
                    <a:solidFill>
                      <a:srgbClr val="E0E8F4"/>
                    </a:solidFill>
                  </a:tcPr>
                </a:tc>
                <a:tc>
                  <a:txBody>
                    <a:bodyPr/>
                    <a:lstStyle/>
                    <a:p>
                      <a:r>
                        <a:rPr lang="en-US" sz="1000" dirty="0">
                          <a:effectLst/>
                        </a:rPr>
                        <a:t>ILTAM/Israel</a:t>
                      </a:r>
                    </a:p>
                  </a:txBody>
                  <a:tcPr marL="20962" marR="20962" marT="20962" marB="20962" anchor="ctr">
                    <a:lnL>
                      <a:noFill/>
                    </a:lnL>
                    <a:lnR>
                      <a:noFill/>
                    </a:lnR>
                    <a:lnT>
                      <a:noFill/>
                    </a:lnT>
                    <a:lnB>
                      <a:noFill/>
                    </a:lnB>
                    <a:solidFill>
                      <a:srgbClr val="E0E8F4"/>
                    </a:solidFill>
                  </a:tcPr>
                </a:tc>
                <a:tc>
                  <a:txBody>
                    <a:bodyPr/>
                    <a:lstStyle/>
                    <a:p>
                      <a:r>
                        <a:rPr lang="en-US" sz="1000">
                          <a:solidFill>
                            <a:srgbClr val="0C4B7A"/>
                          </a:solidFill>
                          <a:effectLst/>
                          <a:hlinkClick r:id="rId11"/>
                        </a:rPr>
                        <a:t>http://www.iltam.org/activity_info.php?actid=act_SystemEngineering/</a:t>
                      </a:r>
                      <a:endParaRPr lang="en-US" sz="1000">
                        <a:effectLst/>
                      </a:endParaRPr>
                    </a:p>
                  </a:txBody>
                  <a:tcPr marL="20962" marR="20962" marT="20962" marB="20962" anchor="ctr">
                    <a:lnL>
                      <a:noFill/>
                    </a:lnL>
                    <a:lnR>
                      <a:noFill/>
                    </a:lnR>
                    <a:lnT>
                      <a:noFill/>
                    </a:lnT>
                    <a:lnB>
                      <a:noFill/>
                    </a:lnB>
                    <a:solidFill>
                      <a:srgbClr val="E0E8F4"/>
                    </a:solidFill>
                  </a:tcPr>
                </a:tc>
                <a:extLst>
                  <a:ext uri="{0D108BD9-81ED-4DB2-BD59-A6C34878D82A}">
                    <a16:rowId xmlns:a16="http://schemas.microsoft.com/office/drawing/2014/main" val="738144136"/>
                  </a:ext>
                </a:extLst>
              </a:tr>
              <a:tr h="192713">
                <a:tc>
                  <a:txBody>
                    <a:bodyPr/>
                    <a:lstStyle/>
                    <a:p>
                      <a:r>
                        <a:rPr lang="en-US" sz="1000" dirty="0">
                          <a:effectLst/>
                        </a:rPr>
                        <a:t>Italy</a:t>
                      </a:r>
                    </a:p>
                  </a:txBody>
                  <a:tcPr marL="20962" marR="20962" marT="20962" marB="20962" anchor="ctr">
                    <a:lnL>
                      <a:noFill/>
                    </a:lnL>
                    <a:lnR>
                      <a:noFill/>
                    </a:lnR>
                    <a:lnT>
                      <a:noFill/>
                    </a:lnT>
                    <a:lnB>
                      <a:noFill/>
                    </a:lnB>
                  </a:tcPr>
                </a:tc>
                <a:tc>
                  <a:txBody>
                    <a:bodyPr/>
                    <a:lstStyle/>
                    <a:p>
                      <a:r>
                        <a:rPr lang="en-US" sz="1000">
                          <a:effectLst/>
                        </a:rPr>
                        <a:t>Italia</a:t>
                      </a:r>
                    </a:p>
                  </a:txBody>
                  <a:tcPr marL="20962" marR="20962" marT="20962" marB="20962" anchor="ctr">
                    <a:lnL>
                      <a:noFill/>
                    </a:lnL>
                    <a:lnR>
                      <a:noFill/>
                    </a:lnR>
                    <a:lnT>
                      <a:noFill/>
                    </a:lnT>
                    <a:lnB>
                      <a:noFill/>
                    </a:lnB>
                  </a:tcPr>
                </a:tc>
                <a:tc>
                  <a:txBody>
                    <a:bodyPr/>
                    <a:lstStyle/>
                    <a:p>
                      <a:r>
                        <a:rPr lang="en-US" sz="1000" dirty="0">
                          <a:solidFill>
                            <a:srgbClr val="0C4B7A"/>
                          </a:solidFill>
                          <a:effectLst/>
                          <a:hlinkClick r:id="rId12"/>
                        </a:rPr>
                        <a:t>http://www.incose-italia.it/</a:t>
                      </a:r>
                      <a:endParaRPr lang="en-US" sz="1000" dirty="0">
                        <a:effectLst/>
                      </a:endParaRPr>
                    </a:p>
                  </a:txBody>
                  <a:tcPr marL="20962" marR="20962" marT="20962" marB="20962" anchor="ctr">
                    <a:lnL>
                      <a:noFill/>
                    </a:lnL>
                    <a:lnR>
                      <a:noFill/>
                    </a:lnR>
                    <a:lnT>
                      <a:noFill/>
                    </a:lnT>
                    <a:lnB>
                      <a:noFill/>
                    </a:lnB>
                  </a:tcPr>
                </a:tc>
                <a:extLst>
                  <a:ext uri="{0D108BD9-81ED-4DB2-BD59-A6C34878D82A}">
                    <a16:rowId xmlns:a16="http://schemas.microsoft.com/office/drawing/2014/main" val="1146944243"/>
                  </a:ext>
                </a:extLst>
              </a:tr>
              <a:tr h="131543">
                <a:tc>
                  <a:txBody>
                    <a:bodyPr/>
                    <a:lstStyle/>
                    <a:p>
                      <a:r>
                        <a:rPr lang="en-US" sz="1000">
                          <a:effectLst/>
                        </a:rPr>
                        <a:t>Norway</a:t>
                      </a:r>
                    </a:p>
                  </a:txBody>
                  <a:tcPr marL="20962" marR="20962" marT="20962" marB="20962" anchor="ctr">
                    <a:lnL>
                      <a:noFill/>
                    </a:lnL>
                    <a:lnR>
                      <a:noFill/>
                    </a:lnR>
                    <a:lnT>
                      <a:noFill/>
                    </a:lnT>
                    <a:lnB>
                      <a:noFill/>
                    </a:lnB>
                    <a:solidFill>
                      <a:srgbClr val="E0E8F4"/>
                    </a:solidFill>
                  </a:tcPr>
                </a:tc>
                <a:tc>
                  <a:txBody>
                    <a:bodyPr/>
                    <a:lstStyle/>
                    <a:p>
                      <a:r>
                        <a:rPr lang="en-US" sz="1000">
                          <a:effectLst/>
                        </a:rPr>
                        <a:t>NORSEC</a:t>
                      </a:r>
                    </a:p>
                  </a:txBody>
                  <a:tcPr marL="20962" marR="20962" marT="20962" marB="20962" anchor="ctr">
                    <a:lnL>
                      <a:noFill/>
                    </a:lnL>
                    <a:lnR>
                      <a:noFill/>
                    </a:lnR>
                    <a:lnT>
                      <a:noFill/>
                    </a:lnT>
                    <a:lnB>
                      <a:noFill/>
                    </a:lnB>
                    <a:solidFill>
                      <a:srgbClr val="E0E8F4"/>
                    </a:solidFill>
                  </a:tcPr>
                </a:tc>
                <a:tc>
                  <a:txBody>
                    <a:bodyPr/>
                    <a:lstStyle/>
                    <a:p>
                      <a:endParaRPr lang="en-US" sz="1000">
                        <a:effectLst/>
                      </a:endParaRPr>
                    </a:p>
                  </a:txBody>
                  <a:tcPr marL="20962" marR="20962" marT="20962" marB="20962" anchor="ctr">
                    <a:lnL>
                      <a:noFill/>
                    </a:lnL>
                    <a:lnR>
                      <a:noFill/>
                    </a:lnR>
                    <a:lnT>
                      <a:noFill/>
                    </a:lnT>
                    <a:lnB>
                      <a:noFill/>
                    </a:lnB>
                    <a:solidFill>
                      <a:srgbClr val="E0E8F4"/>
                    </a:solidFill>
                  </a:tcPr>
                </a:tc>
                <a:extLst>
                  <a:ext uri="{0D108BD9-81ED-4DB2-BD59-A6C34878D82A}">
                    <a16:rowId xmlns:a16="http://schemas.microsoft.com/office/drawing/2014/main" val="2587179789"/>
                  </a:ext>
                </a:extLst>
              </a:tr>
              <a:tr h="131543">
                <a:tc>
                  <a:txBody>
                    <a:bodyPr/>
                    <a:lstStyle/>
                    <a:p>
                      <a:r>
                        <a:rPr lang="en-US" sz="1000">
                          <a:effectLst/>
                        </a:rPr>
                        <a:t>Poland</a:t>
                      </a:r>
                    </a:p>
                  </a:txBody>
                  <a:tcPr marL="20962" marR="20962" marT="20962" marB="20962" anchor="ctr">
                    <a:lnL>
                      <a:noFill/>
                    </a:lnL>
                    <a:lnR>
                      <a:noFill/>
                    </a:lnR>
                    <a:lnT>
                      <a:noFill/>
                    </a:lnT>
                    <a:lnB>
                      <a:noFill/>
                    </a:lnB>
                  </a:tcPr>
                </a:tc>
                <a:tc>
                  <a:txBody>
                    <a:bodyPr/>
                    <a:lstStyle/>
                    <a:p>
                      <a:r>
                        <a:rPr lang="en-US" sz="1000">
                          <a:effectLst/>
                        </a:rPr>
                        <a:t>Poland</a:t>
                      </a:r>
                    </a:p>
                  </a:txBody>
                  <a:tcPr marL="20962" marR="20962" marT="20962" marB="20962" anchor="ctr">
                    <a:lnL>
                      <a:noFill/>
                    </a:lnL>
                    <a:lnR>
                      <a:noFill/>
                    </a:lnR>
                    <a:lnT>
                      <a:noFill/>
                    </a:lnT>
                    <a:lnB>
                      <a:noFill/>
                    </a:lnB>
                  </a:tcPr>
                </a:tc>
                <a:tc>
                  <a:txBody>
                    <a:bodyPr/>
                    <a:lstStyle/>
                    <a:p>
                      <a:r>
                        <a:rPr lang="en-US" sz="1000" dirty="0">
                          <a:solidFill>
                            <a:srgbClr val="0C4B7A"/>
                          </a:solidFill>
                          <a:effectLst/>
                          <a:hlinkClick r:id="rId13"/>
                        </a:rPr>
                        <a:t>http://www.incose.pl</a:t>
                      </a:r>
                      <a:endParaRPr lang="en-US" sz="1000" dirty="0">
                        <a:effectLst/>
                      </a:endParaRPr>
                    </a:p>
                  </a:txBody>
                  <a:tcPr marL="20962" marR="20962" marT="20962" marB="20962" anchor="ctr">
                    <a:lnL>
                      <a:noFill/>
                    </a:lnL>
                    <a:lnR>
                      <a:noFill/>
                    </a:lnR>
                    <a:lnT>
                      <a:noFill/>
                    </a:lnT>
                    <a:lnB>
                      <a:noFill/>
                    </a:lnB>
                  </a:tcPr>
                </a:tc>
                <a:extLst>
                  <a:ext uri="{0D108BD9-81ED-4DB2-BD59-A6C34878D82A}">
                    <a16:rowId xmlns:a16="http://schemas.microsoft.com/office/drawing/2014/main" val="3358266132"/>
                  </a:ext>
                </a:extLst>
              </a:tr>
              <a:tr h="131543">
                <a:tc>
                  <a:txBody>
                    <a:bodyPr/>
                    <a:lstStyle/>
                    <a:p>
                      <a:r>
                        <a:rPr lang="en-US" sz="1000">
                          <a:effectLst/>
                        </a:rPr>
                        <a:t>Russian Federation</a:t>
                      </a:r>
                    </a:p>
                  </a:txBody>
                  <a:tcPr marL="20962" marR="20962" marT="20962" marB="20962" anchor="ctr">
                    <a:lnL>
                      <a:noFill/>
                    </a:lnL>
                    <a:lnR>
                      <a:noFill/>
                    </a:lnR>
                    <a:lnT>
                      <a:noFill/>
                    </a:lnT>
                    <a:lnB>
                      <a:noFill/>
                    </a:lnB>
                    <a:solidFill>
                      <a:srgbClr val="E0E8F4"/>
                    </a:solidFill>
                  </a:tcPr>
                </a:tc>
                <a:tc>
                  <a:txBody>
                    <a:bodyPr/>
                    <a:lstStyle/>
                    <a:p>
                      <a:r>
                        <a:rPr lang="en-US" sz="1000">
                          <a:effectLst/>
                        </a:rPr>
                        <a:t>RUS</a:t>
                      </a:r>
                    </a:p>
                  </a:txBody>
                  <a:tcPr marL="20962" marR="20962" marT="20962" marB="20962" anchor="ctr">
                    <a:lnL>
                      <a:noFill/>
                    </a:lnL>
                    <a:lnR>
                      <a:noFill/>
                    </a:lnR>
                    <a:lnT>
                      <a:noFill/>
                    </a:lnT>
                    <a:lnB>
                      <a:noFill/>
                    </a:lnB>
                    <a:solidFill>
                      <a:srgbClr val="E0E8F4"/>
                    </a:solidFill>
                  </a:tcPr>
                </a:tc>
                <a:tc>
                  <a:txBody>
                    <a:bodyPr/>
                    <a:lstStyle/>
                    <a:p>
                      <a:r>
                        <a:rPr lang="en-US" sz="1000" dirty="0">
                          <a:solidFill>
                            <a:srgbClr val="0C4B7A"/>
                          </a:solidFill>
                          <a:effectLst/>
                          <a:hlinkClick r:id="rId14"/>
                        </a:rPr>
                        <a:t>http://www.incose.ru</a:t>
                      </a:r>
                      <a:endParaRPr lang="en-US" sz="1000" dirty="0">
                        <a:effectLst/>
                      </a:endParaRPr>
                    </a:p>
                  </a:txBody>
                  <a:tcPr marL="20962" marR="20962" marT="20962" marB="20962" anchor="ctr">
                    <a:lnL>
                      <a:noFill/>
                    </a:lnL>
                    <a:lnR>
                      <a:noFill/>
                    </a:lnR>
                    <a:lnT>
                      <a:noFill/>
                    </a:lnT>
                    <a:lnB>
                      <a:noFill/>
                    </a:lnB>
                    <a:solidFill>
                      <a:srgbClr val="E0E8F4"/>
                    </a:solidFill>
                  </a:tcPr>
                </a:tc>
                <a:extLst>
                  <a:ext uri="{0D108BD9-81ED-4DB2-BD59-A6C34878D82A}">
                    <a16:rowId xmlns:a16="http://schemas.microsoft.com/office/drawing/2014/main" val="3488331734"/>
                  </a:ext>
                </a:extLst>
              </a:tr>
              <a:tr h="192713">
                <a:tc>
                  <a:txBody>
                    <a:bodyPr/>
                    <a:lstStyle/>
                    <a:p>
                      <a:r>
                        <a:rPr lang="en-US" sz="1000" dirty="0">
                          <a:effectLst/>
                        </a:rPr>
                        <a:t>South Africa</a:t>
                      </a:r>
                    </a:p>
                  </a:txBody>
                  <a:tcPr marL="20962" marR="20962" marT="20962" marB="20962" anchor="ctr">
                    <a:lnL>
                      <a:noFill/>
                    </a:lnL>
                    <a:lnR>
                      <a:noFill/>
                    </a:lnR>
                    <a:lnT>
                      <a:noFill/>
                    </a:lnT>
                    <a:lnB>
                      <a:noFill/>
                    </a:lnB>
                  </a:tcPr>
                </a:tc>
                <a:tc>
                  <a:txBody>
                    <a:bodyPr/>
                    <a:lstStyle/>
                    <a:p>
                      <a:r>
                        <a:rPr lang="en-US" sz="1000">
                          <a:effectLst/>
                        </a:rPr>
                        <a:t>South Africa</a:t>
                      </a:r>
                    </a:p>
                  </a:txBody>
                  <a:tcPr marL="20962" marR="20962" marT="20962" marB="20962" anchor="ctr">
                    <a:lnL>
                      <a:noFill/>
                    </a:lnL>
                    <a:lnR>
                      <a:noFill/>
                    </a:lnR>
                    <a:lnT>
                      <a:noFill/>
                    </a:lnT>
                    <a:lnB>
                      <a:noFill/>
                    </a:lnB>
                  </a:tcPr>
                </a:tc>
                <a:tc>
                  <a:txBody>
                    <a:bodyPr/>
                    <a:lstStyle/>
                    <a:p>
                      <a:r>
                        <a:rPr lang="en-US" sz="1000" dirty="0">
                          <a:solidFill>
                            <a:srgbClr val="0C4B7A"/>
                          </a:solidFill>
                          <a:effectLst/>
                          <a:hlinkClick r:id="rId15"/>
                        </a:rPr>
                        <a:t>http://www.incose.org.za</a:t>
                      </a:r>
                      <a:endParaRPr lang="en-US" sz="1000" dirty="0">
                        <a:effectLst/>
                      </a:endParaRPr>
                    </a:p>
                  </a:txBody>
                  <a:tcPr marL="20962" marR="20962" marT="20962" marB="20962" anchor="ctr">
                    <a:lnL>
                      <a:noFill/>
                    </a:lnL>
                    <a:lnR>
                      <a:noFill/>
                    </a:lnR>
                    <a:lnT>
                      <a:noFill/>
                    </a:lnT>
                    <a:lnB>
                      <a:noFill/>
                    </a:lnB>
                  </a:tcPr>
                </a:tc>
                <a:extLst>
                  <a:ext uri="{0D108BD9-81ED-4DB2-BD59-A6C34878D82A}">
                    <a16:rowId xmlns:a16="http://schemas.microsoft.com/office/drawing/2014/main" val="2971774986"/>
                  </a:ext>
                </a:extLst>
              </a:tr>
              <a:tr h="192713">
                <a:tc>
                  <a:txBody>
                    <a:bodyPr/>
                    <a:lstStyle/>
                    <a:p>
                      <a:r>
                        <a:rPr lang="en-US" sz="1000" dirty="0">
                          <a:effectLst/>
                        </a:rPr>
                        <a:t>Spain</a:t>
                      </a:r>
                    </a:p>
                  </a:txBody>
                  <a:tcPr marL="20962" marR="20962" marT="20962" marB="20962" anchor="ctr">
                    <a:lnL>
                      <a:noFill/>
                    </a:lnL>
                    <a:lnR>
                      <a:noFill/>
                    </a:lnR>
                    <a:lnT>
                      <a:noFill/>
                    </a:lnT>
                    <a:lnB>
                      <a:noFill/>
                    </a:lnB>
                    <a:solidFill>
                      <a:srgbClr val="E0E8F4"/>
                    </a:solidFill>
                  </a:tcPr>
                </a:tc>
                <a:tc>
                  <a:txBody>
                    <a:bodyPr/>
                    <a:lstStyle/>
                    <a:p>
                      <a:r>
                        <a:rPr lang="en-US" sz="1000">
                          <a:effectLst/>
                        </a:rPr>
                        <a:t>Spain</a:t>
                      </a:r>
                    </a:p>
                  </a:txBody>
                  <a:tcPr marL="20962" marR="20962" marT="20962" marB="20962" anchor="ctr">
                    <a:lnL>
                      <a:noFill/>
                    </a:lnL>
                    <a:lnR>
                      <a:noFill/>
                    </a:lnR>
                    <a:lnT>
                      <a:noFill/>
                    </a:lnT>
                    <a:lnB>
                      <a:noFill/>
                    </a:lnB>
                    <a:solidFill>
                      <a:srgbClr val="E0E8F4"/>
                    </a:solidFill>
                  </a:tcPr>
                </a:tc>
                <a:tc>
                  <a:txBody>
                    <a:bodyPr/>
                    <a:lstStyle/>
                    <a:p>
                      <a:r>
                        <a:rPr lang="en-US" sz="1000">
                          <a:solidFill>
                            <a:srgbClr val="0C4B7A"/>
                          </a:solidFill>
                          <a:effectLst/>
                          <a:hlinkClick r:id="rId16"/>
                        </a:rPr>
                        <a:t>http://www.aeis-incose.org/</a:t>
                      </a:r>
                      <a:endParaRPr lang="en-US" sz="1000">
                        <a:effectLst/>
                      </a:endParaRPr>
                    </a:p>
                  </a:txBody>
                  <a:tcPr marL="20962" marR="20962" marT="20962" marB="20962" anchor="ctr">
                    <a:lnL>
                      <a:noFill/>
                    </a:lnL>
                    <a:lnR>
                      <a:noFill/>
                    </a:lnR>
                    <a:lnT>
                      <a:noFill/>
                    </a:lnT>
                    <a:lnB>
                      <a:noFill/>
                    </a:lnB>
                    <a:solidFill>
                      <a:srgbClr val="E0E8F4"/>
                    </a:solidFill>
                  </a:tcPr>
                </a:tc>
                <a:extLst>
                  <a:ext uri="{0D108BD9-81ED-4DB2-BD59-A6C34878D82A}">
                    <a16:rowId xmlns:a16="http://schemas.microsoft.com/office/drawing/2014/main" val="417156384"/>
                  </a:ext>
                </a:extLst>
              </a:tr>
              <a:tr h="131543">
                <a:tc>
                  <a:txBody>
                    <a:bodyPr/>
                    <a:lstStyle/>
                    <a:p>
                      <a:r>
                        <a:rPr lang="en-US" sz="1000">
                          <a:effectLst/>
                        </a:rPr>
                        <a:t>Sweden</a:t>
                      </a:r>
                    </a:p>
                  </a:txBody>
                  <a:tcPr marL="20962" marR="20962" marT="20962" marB="20962" anchor="ctr">
                    <a:lnL>
                      <a:noFill/>
                    </a:lnL>
                    <a:lnR>
                      <a:noFill/>
                    </a:lnR>
                    <a:lnT>
                      <a:noFill/>
                    </a:lnT>
                    <a:lnB>
                      <a:noFill/>
                    </a:lnB>
                  </a:tcPr>
                </a:tc>
                <a:tc>
                  <a:txBody>
                    <a:bodyPr/>
                    <a:lstStyle/>
                    <a:p>
                      <a:r>
                        <a:rPr lang="en-US" sz="1000">
                          <a:effectLst/>
                        </a:rPr>
                        <a:t>Sweden</a:t>
                      </a:r>
                    </a:p>
                  </a:txBody>
                  <a:tcPr marL="20962" marR="20962" marT="20962" marB="20962" anchor="ctr">
                    <a:lnL>
                      <a:noFill/>
                    </a:lnL>
                    <a:lnR>
                      <a:noFill/>
                    </a:lnR>
                    <a:lnT>
                      <a:noFill/>
                    </a:lnT>
                    <a:lnB>
                      <a:noFill/>
                    </a:lnB>
                  </a:tcPr>
                </a:tc>
                <a:tc>
                  <a:txBody>
                    <a:bodyPr/>
                    <a:lstStyle/>
                    <a:p>
                      <a:r>
                        <a:rPr lang="en-US" sz="1000">
                          <a:solidFill>
                            <a:srgbClr val="0C4B7A"/>
                          </a:solidFill>
                          <a:effectLst/>
                          <a:hlinkClick r:id="rId17"/>
                        </a:rPr>
                        <a:t>http://www.incose.se</a:t>
                      </a:r>
                      <a:endParaRPr lang="en-US" sz="1000">
                        <a:effectLst/>
                      </a:endParaRPr>
                    </a:p>
                  </a:txBody>
                  <a:tcPr marL="20962" marR="20962" marT="20962" marB="20962" anchor="ctr">
                    <a:lnL>
                      <a:noFill/>
                    </a:lnL>
                    <a:lnR>
                      <a:noFill/>
                    </a:lnR>
                    <a:lnT>
                      <a:noFill/>
                    </a:lnT>
                    <a:lnB>
                      <a:noFill/>
                    </a:lnB>
                  </a:tcPr>
                </a:tc>
                <a:extLst>
                  <a:ext uri="{0D108BD9-81ED-4DB2-BD59-A6C34878D82A}">
                    <a16:rowId xmlns:a16="http://schemas.microsoft.com/office/drawing/2014/main" val="1110759144"/>
                  </a:ext>
                </a:extLst>
              </a:tr>
              <a:tr h="131543">
                <a:tc>
                  <a:txBody>
                    <a:bodyPr/>
                    <a:lstStyle/>
                    <a:p>
                      <a:r>
                        <a:rPr lang="en-US" sz="1000">
                          <a:effectLst/>
                        </a:rPr>
                        <a:t>Switzerland</a:t>
                      </a:r>
                    </a:p>
                  </a:txBody>
                  <a:tcPr marL="20962" marR="20962" marT="20962" marB="20962" anchor="ctr">
                    <a:lnL>
                      <a:noFill/>
                    </a:lnL>
                    <a:lnR>
                      <a:noFill/>
                    </a:lnR>
                    <a:lnT>
                      <a:noFill/>
                    </a:lnT>
                    <a:lnB>
                      <a:noFill/>
                    </a:lnB>
                    <a:solidFill>
                      <a:srgbClr val="E0E8F4"/>
                    </a:solidFill>
                  </a:tcPr>
                </a:tc>
                <a:tc>
                  <a:txBody>
                    <a:bodyPr/>
                    <a:lstStyle/>
                    <a:p>
                      <a:r>
                        <a:rPr lang="en-US" sz="1000">
                          <a:effectLst/>
                        </a:rPr>
                        <a:t>Suisse</a:t>
                      </a:r>
                    </a:p>
                  </a:txBody>
                  <a:tcPr marL="20962" marR="20962" marT="20962" marB="20962" anchor="ctr">
                    <a:lnL>
                      <a:noFill/>
                    </a:lnL>
                    <a:lnR>
                      <a:noFill/>
                    </a:lnR>
                    <a:lnT>
                      <a:noFill/>
                    </a:lnT>
                    <a:lnB>
                      <a:noFill/>
                    </a:lnB>
                    <a:solidFill>
                      <a:srgbClr val="E0E8F4"/>
                    </a:solidFill>
                  </a:tcPr>
                </a:tc>
                <a:tc>
                  <a:txBody>
                    <a:bodyPr/>
                    <a:lstStyle/>
                    <a:p>
                      <a:r>
                        <a:rPr lang="en-US" sz="1000">
                          <a:solidFill>
                            <a:srgbClr val="0C4B7A"/>
                          </a:solidFill>
                          <a:effectLst/>
                          <a:hlinkClick r:id="rId18"/>
                        </a:rPr>
                        <a:t>http://www.incose.ch</a:t>
                      </a:r>
                      <a:endParaRPr lang="en-US" sz="1000">
                        <a:effectLst/>
                      </a:endParaRPr>
                    </a:p>
                  </a:txBody>
                  <a:tcPr marL="20962" marR="20962" marT="20962" marB="20962" anchor="ctr">
                    <a:lnL>
                      <a:noFill/>
                    </a:lnL>
                    <a:lnR>
                      <a:noFill/>
                    </a:lnR>
                    <a:lnT>
                      <a:noFill/>
                    </a:lnT>
                    <a:lnB>
                      <a:noFill/>
                    </a:lnB>
                    <a:solidFill>
                      <a:srgbClr val="E0E8F4"/>
                    </a:solidFill>
                  </a:tcPr>
                </a:tc>
                <a:extLst>
                  <a:ext uri="{0D108BD9-81ED-4DB2-BD59-A6C34878D82A}">
                    <a16:rowId xmlns:a16="http://schemas.microsoft.com/office/drawing/2014/main" val="4085125563"/>
                  </a:ext>
                </a:extLst>
              </a:tr>
              <a:tr h="131543">
                <a:tc>
                  <a:txBody>
                    <a:bodyPr/>
                    <a:lstStyle/>
                    <a:p>
                      <a:r>
                        <a:rPr lang="en-US" sz="1000">
                          <a:effectLst/>
                        </a:rPr>
                        <a:t>The Netherlands</a:t>
                      </a:r>
                    </a:p>
                  </a:txBody>
                  <a:tcPr marL="20962" marR="20962" marT="20962" marB="20962" anchor="ctr">
                    <a:lnL>
                      <a:noFill/>
                    </a:lnL>
                    <a:lnR>
                      <a:noFill/>
                    </a:lnR>
                    <a:lnT>
                      <a:noFill/>
                    </a:lnT>
                    <a:lnB>
                      <a:noFill/>
                    </a:lnB>
                  </a:tcPr>
                </a:tc>
                <a:tc>
                  <a:txBody>
                    <a:bodyPr/>
                    <a:lstStyle/>
                    <a:p>
                      <a:r>
                        <a:rPr lang="en-US" sz="1000">
                          <a:effectLst/>
                        </a:rPr>
                        <a:t>Netherlands</a:t>
                      </a:r>
                    </a:p>
                  </a:txBody>
                  <a:tcPr marL="20962" marR="20962" marT="20962" marB="20962" anchor="ctr">
                    <a:lnL>
                      <a:noFill/>
                    </a:lnL>
                    <a:lnR>
                      <a:noFill/>
                    </a:lnR>
                    <a:lnT>
                      <a:noFill/>
                    </a:lnT>
                    <a:lnB>
                      <a:noFill/>
                    </a:lnB>
                  </a:tcPr>
                </a:tc>
                <a:tc>
                  <a:txBody>
                    <a:bodyPr/>
                    <a:lstStyle/>
                    <a:p>
                      <a:r>
                        <a:rPr lang="en-US" sz="1000">
                          <a:solidFill>
                            <a:srgbClr val="0C4B7A"/>
                          </a:solidFill>
                          <a:effectLst/>
                          <a:hlinkClick r:id="rId19"/>
                        </a:rPr>
                        <a:t>http://www.incose.nl</a:t>
                      </a:r>
                      <a:endParaRPr lang="en-US" sz="1000">
                        <a:effectLst/>
                      </a:endParaRPr>
                    </a:p>
                  </a:txBody>
                  <a:tcPr marL="20962" marR="20962" marT="20962" marB="20962" anchor="ctr">
                    <a:lnL>
                      <a:noFill/>
                    </a:lnL>
                    <a:lnR>
                      <a:noFill/>
                    </a:lnR>
                    <a:lnT>
                      <a:noFill/>
                    </a:lnT>
                    <a:lnB>
                      <a:noFill/>
                    </a:lnB>
                  </a:tcPr>
                </a:tc>
                <a:extLst>
                  <a:ext uri="{0D108BD9-81ED-4DB2-BD59-A6C34878D82A}">
                    <a16:rowId xmlns:a16="http://schemas.microsoft.com/office/drawing/2014/main" val="2113924783"/>
                  </a:ext>
                </a:extLst>
              </a:tr>
              <a:tr h="192713">
                <a:tc>
                  <a:txBody>
                    <a:bodyPr/>
                    <a:lstStyle/>
                    <a:p>
                      <a:r>
                        <a:rPr lang="en-US" sz="1000">
                          <a:effectLst/>
                        </a:rPr>
                        <a:t>Turkey</a:t>
                      </a:r>
                    </a:p>
                  </a:txBody>
                  <a:tcPr marL="20962" marR="20962" marT="20962" marB="20962" anchor="ctr">
                    <a:lnL>
                      <a:noFill/>
                    </a:lnL>
                    <a:lnR>
                      <a:noFill/>
                    </a:lnR>
                    <a:lnT>
                      <a:noFill/>
                    </a:lnT>
                    <a:lnB>
                      <a:noFill/>
                    </a:lnB>
                    <a:solidFill>
                      <a:srgbClr val="E0E8F4"/>
                    </a:solidFill>
                  </a:tcPr>
                </a:tc>
                <a:tc>
                  <a:txBody>
                    <a:bodyPr/>
                    <a:lstStyle/>
                    <a:p>
                      <a:r>
                        <a:rPr lang="en-US" sz="1000">
                          <a:effectLst/>
                        </a:rPr>
                        <a:t>Turkey</a:t>
                      </a:r>
                    </a:p>
                  </a:txBody>
                  <a:tcPr marL="20962" marR="20962" marT="20962" marB="20962" anchor="ctr">
                    <a:lnL>
                      <a:noFill/>
                    </a:lnL>
                    <a:lnR>
                      <a:noFill/>
                    </a:lnR>
                    <a:lnT>
                      <a:noFill/>
                    </a:lnT>
                    <a:lnB>
                      <a:noFill/>
                    </a:lnB>
                    <a:solidFill>
                      <a:srgbClr val="E0E8F4"/>
                    </a:solidFill>
                  </a:tcPr>
                </a:tc>
                <a:tc>
                  <a:txBody>
                    <a:bodyPr/>
                    <a:lstStyle/>
                    <a:p>
                      <a:r>
                        <a:rPr lang="en-US" sz="1000">
                          <a:solidFill>
                            <a:srgbClr val="0C4B7A"/>
                          </a:solidFill>
                          <a:effectLst/>
                          <a:hlinkClick r:id="rId20"/>
                        </a:rPr>
                        <a:t>http://sistemmuhendisligi.com/</a:t>
                      </a:r>
                      <a:endParaRPr lang="en-US" sz="1000">
                        <a:effectLst/>
                      </a:endParaRPr>
                    </a:p>
                  </a:txBody>
                  <a:tcPr marL="20962" marR="20962" marT="20962" marB="20962" anchor="ctr">
                    <a:lnL>
                      <a:noFill/>
                    </a:lnL>
                    <a:lnR>
                      <a:noFill/>
                    </a:lnR>
                    <a:lnT>
                      <a:noFill/>
                    </a:lnT>
                    <a:lnB>
                      <a:noFill/>
                    </a:lnB>
                    <a:solidFill>
                      <a:srgbClr val="E0E8F4"/>
                    </a:solidFill>
                  </a:tcPr>
                </a:tc>
                <a:extLst>
                  <a:ext uri="{0D108BD9-81ED-4DB2-BD59-A6C34878D82A}">
                    <a16:rowId xmlns:a16="http://schemas.microsoft.com/office/drawing/2014/main" val="1664174440"/>
                  </a:ext>
                </a:extLst>
              </a:tr>
              <a:tr h="192713">
                <a:tc>
                  <a:txBody>
                    <a:bodyPr/>
                    <a:lstStyle/>
                    <a:p>
                      <a:r>
                        <a:rPr lang="en-US" sz="1000">
                          <a:effectLst/>
                        </a:rPr>
                        <a:t>United Kingdom</a:t>
                      </a:r>
                    </a:p>
                  </a:txBody>
                  <a:tcPr marL="20962" marR="20962" marT="20962" marB="20962" anchor="ctr">
                    <a:lnL>
                      <a:noFill/>
                    </a:lnL>
                    <a:lnR>
                      <a:noFill/>
                    </a:lnR>
                    <a:lnT>
                      <a:noFill/>
                    </a:lnT>
                    <a:lnB>
                      <a:noFill/>
                    </a:lnB>
                  </a:tcPr>
                </a:tc>
                <a:tc>
                  <a:txBody>
                    <a:bodyPr/>
                    <a:lstStyle/>
                    <a:p>
                      <a:r>
                        <a:rPr lang="en-US" sz="1000" dirty="0">
                          <a:effectLst/>
                        </a:rPr>
                        <a:t>United Kingdom</a:t>
                      </a:r>
                    </a:p>
                  </a:txBody>
                  <a:tcPr marL="20962" marR="20962" marT="20962" marB="20962" anchor="ctr">
                    <a:lnL>
                      <a:noFill/>
                    </a:lnL>
                    <a:lnR>
                      <a:noFill/>
                    </a:lnR>
                    <a:lnT>
                      <a:noFill/>
                    </a:lnT>
                    <a:lnB>
                      <a:noFill/>
                    </a:lnB>
                  </a:tcPr>
                </a:tc>
                <a:tc>
                  <a:txBody>
                    <a:bodyPr/>
                    <a:lstStyle/>
                    <a:p>
                      <a:r>
                        <a:rPr lang="en-US" sz="1000" dirty="0">
                          <a:solidFill>
                            <a:srgbClr val="0C4B7A"/>
                          </a:solidFill>
                          <a:effectLst/>
                          <a:hlinkClick r:id="rId21"/>
                        </a:rPr>
                        <a:t>http://www.incoseonline.org.uk</a:t>
                      </a:r>
                      <a:endParaRPr lang="en-US" sz="1000" dirty="0">
                        <a:effectLst/>
                      </a:endParaRPr>
                    </a:p>
                  </a:txBody>
                  <a:tcPr marL="20962" marR="20962" marT="20962" marB="20962" anchor="ctr">
                    <a:lnL>
                      <a:noFill/>
                    </a:lnL>
                    <a:lnR>
                      <a:noFill/>
                    </a:lnR>
                    <a:lnT>
                      <a:noFill/>
                    </a:lnT>
                    <a:lnB>
                      <a:noFill/>
                    </a:lnB>
                  </a:tcPr>
                </a:tc>
                <a:extLst>
                  <a:ext uri="{0D108BD9-81ED-4DB2-BD59-A6C34878D82A}">
                    <a16:rowId xmlns:a16="http://schemas.microsoft.com/office/drawing/2014/main" val="1274277142"/>
                  </a:ext>
                </a:extLst>
              </a:tr>
            </a:tbl>
          </a:graphicData>
        </a:graphic>
      </p:graphicFrame>
      <p:pic>
        <p:nvPicPr>
          <p:cNvPr id="6" name="Picture 5">
            <a:extLst>
              <a:ext uri="{FF2B5EF4-FFF2-40B4-BE49-F238E27FC236}">
                <a16:creationId xmlns:a16="http://schemas.microsoft.com/office/drawing/2014/main" id="{49EF31F7-436B-41E2-9BA6-F30DFB8197E0}"/>
              </a:ext>
            </a:extLst>
          </p:cNvPr>
          <p:cNvPicPr>
            <a:picLocks noChangeAspect="1"/>
          </p:cNvPicPr>
          <p:nvPr/>
        </p:nvPicPr>
        <p:blipFill>
          <a:blip r:embed="rId22"/>
          <a:stretch>
            <a:fillRect/>
          </a:stretch>
        </p:blipFill>
        <p:spPr>
          <a:xfrm>
            <a:off x="8345790" y="112611"/>
            <a:ext cx="1886213" cy="1467055"/>
          </a:xfrm>
          <a:prstGeom prst="rect">
            <a:avLst/>
          </a:prstGeom>
        </p:spPr>
      </p:pic>
    </p:spTree>
    <p:extLst>
      <p:ext uri="{BB962C8B-B14F-4D97-AF65-F5344CB8AC3E}">
        <p14:creationId xmlns:p14="http://schemas.microsoft.com/office/powerpoint/2010/main" val="975919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919" y="274639"/>
            <a:ext cx="8470472" cy="1143000"/>
          </a:xfrm>
        </p:spPr>
        <p:txBody>
          <a:bodyPr>
            <a:noAutofit/>
          </a:bodyPr>
          <a:lstStyle/>
          <a:p>
            <a:r>
              <a:rPr lang="en-US" sz="3200" dirty="0"/>
              <a:t>ASIA-OCEANIA SECTOR / Serge Landry, Director</a:t>
            </a:r>
          </a:p>
        </p:txBody>
      </p:sp>
      <p:graphicFrame>
        <p:nvGraphicFramePr>
          <p:cNvPr id="4" name="Table 3"/>
          <p:cNvGraphicFramePr>
            <a:graphicFrameLocks noGrp="1"/>
          </p:cNvGraphicFramePr>
          <p:nvPr>
            <p:extLst>
              <p:ext uri="{D42A27DB-BD31-4B8C-83A1-F6EECF244321}">
                <p14:modId xmlns:p14="http://schemas.microsoft.com/office/powerpoint/2010/main" val="253523401"/>
              </p:ext>
            </p:extLst>
          </p:nvPr>
        </p:nvGraphicFramePr>
        <p:xfrm>
          <a:off x="937846" y="1600201"/>
          <a:ext cx="10187355" cy="2896725"/>
        </p:xfrm>
        <a:graphic>
          <a:graphicData uri="http://schemas.openxmlformats.org/drawingml/2006/table">
            <a:tbl>
              <a:tblPr/>
              <a:tblGrid>
                <a:gridCol w="3395785">
                  <a:extLst>
                    <a:ext uri="{9D8B030D-6E8A-4147-A177-3AD203B41FA5}">
                      <a16:colId xmlns:a16="http://schemas.microsoft.com/office/drawing/2014/main" val="4000412474"/>
                    </a:ext>
                  </a:extLst>
                </a:gridCol>
                <a:gridCol w="2160954">
                  <a:extLst>
                    <a:ext uri="{9D8B030D-6E8A-4147-A177-3AD203B41FA5}">
                      <a16:colId xmlns:a16="http://schemas.microsoft.com/office/drawing/2014/main" val="4225637135"/>
                    </a:ext>
                  </a:extLst>
                </a:gridCol>
                <a:gridCol w="4630616">
                  <a:extLst>
                    <a:ext uri="{9D8B030D-6E8A-4147-A177-3AD203B41FA5}">
                      <a16:colId xmlns:a16="http://schemas.microsoft.com/office/drawing/2014/main" val="743403814"/>
                    </a:ext>
                  </a:extLst>
                </a:gridCol>
              </a:tblGrid>
              <a:tr h="213952">
                <a:tc>
                  <a:txBody>
                    <a:bodyPr/>
                    <a:lstStyle/>
                    <a:p>
                      <a:pPr algn="l"/>
                      <a:r>
                        <a:rPr lang="en-US" sz="1400">
                          <a:solidFill>
                            <a:srgbClr val="0C4B7A"/>
                          </a:solidFill>
                          <a:effectLst/>
                        </a:rPr>
                        <a:t>Territory</a:t>
                      </a:r>
                    </a:p>
                  </a:txBody>
                  <a:tcPr marL="38100" marR="38100" marT="38100" marB="38100" anchor="ctr">
                    <a:lnL>
                      <a:noFill/>
                    </a:lnL>
                    <a:lnR>
                      <a:noFill/>
                    </a:lnR>
                    <a:lnT>
                      <a:noFill/>
                    </a:lnT>
                    <a:lnB>
                      <a:noFill/>
                    </a:lnB>
                  </a:tcPr>
                </a:tc>
                <a:tc>
                  <a:txBody>
                    <a:bodyPr/>
                    <a:lstStyle/>
                    <a:p>
                      <a:pPr algn="l"/>
                      <a:r>
                        <a:rPr lang="en-US" sz="1400">
                          <a:solidFill>
                            <a:srgbClr val="0C4B7A"/>
                          </a:solidFill>
                          <a:effectLst/>
                        </a:rPr>
                        <a:t>Name</a:t>
                      </a:r>
                    </a:p>
                  </a:txBody>
                  <a:tcPr marL="38100" marR="38100" marT="38100" marB="38100" anchor="ctr">
                    <a:lnL>
                      <a:noFill/>
                    </a:lnL>
                    <a:lnR>
                      <a:noFill/>
                    </a:lnR>
                    <a:lnT>
                      <a:noFill/>
                    </a:lnT>
                    <a:lnB>
                      <a:noFill/>
                    </a:lnB>
                  </a:tcPr>
                </a:tc>
                <a:tc>
                  <a:txBody>
                    <a:bodyPr/>
                    <a:lstStyle/>
                    <a:p>
                      <a:pPr algn="l"/>
                      <a:r>
                        <a:rPr lang="en-US" sz="1400">
                          <a:solidFill>
                            <a:srgbClr val="0C4B7A"/>
                          </a:solidFill>
                          <a:effectLst/>
                        </a:rPr>
                        <a:t>Url</a:t>
                      </a:r>
                    </a:p>
                  </a:txBody>
                  <a:tcPr marL="38100" marR="38100" marT="38100" marB="38100" anchor="ctr">
                    <a:lnL>
                      <a:noFill/>
                    </a:lnL>
                    <a:lnR>
                      <a:noFill/>
                    </a:lnR>
                    <a:lnT>
                      <a:noFill/>
                    </a:lnT>
                    <a:lnB>
                      <a:noFill/>
                    </a:lnB>
                  </a:tcPr>
                </a:tc>
                <a:extLst>
                  <a:ext uri="{0D108BD9-81ED-4DB2-BD59-A6C34878D82A}">
                    <a16:rowId xmlns:a16="http://schemas.microsoft.com/office/drawing/2014/main" val="845548208"/>
                  </a:ext>
                </a:extLst>
              </a:tr>
              <a:tr h="213952">
                <a:tc>
                  <a:txBody>
                    <a:bodyPr/>
                    <a:lstStyle/>
                    <a:p>
                      <a:r>
                        <a:rPr lang="en-US" sz="1400">
                          <a:effectLst/>
                        </a:rPr>
                        <a:t>Australia</a:t>
                      </a:r>
                    </a:p>
                  </a:txBody>
                  <a:tcPr marL="38100" marR="38100" marT="38100" marB="38100" anchor="ctr">
                    <a:lnL>
                      <a:noFill/>
                    </a:lnL>
                    <a:lnR>
                      <a:noFill/>
                    </a:lnR>
                    <a:lnT>
                      <a:noFill/>
                    </a:lnT>
                    <a:lnB>
                      <a:noFill/>
                    </a:lnB>
                  </a:tcPr>
                </a:tc>
                <a:tc>
                  <a:txBody>
                    <a:bodyPr/>
                    <a:lstStyle/>
                    <a:p>
                      <a:r>
                        <a:rPr lang="en-US" sz="1400">
                          <a:effectLst/>
                        </a:rPr>
                        <a:t>Australia</a:t>
                      </a:r>
                    </a:p>
                  </a:txBody>
                  <a:tcPr marL="38100" marR="38100" marT="38100" marB="38100" anchor="ctr">
                    <a:lnL>
                      <a:noFill/>
                    </a:lnL>
                    <a:lnR>
                      <a:noFill/>
                    </a:lnR>
                    <a:lnT>
                      <a:noFill/>
                    </a:lnT>
                    <a:lnB>
                      <a:noFill/>
                    </a:lnB>
                  </a:tcPr>
                </a:tc>
                <a:tc>
                  <a:txBody>
                    <a:bodyPr/>
                    <a:lstStyle/>
                    <a:p>
                      <a:r>
                        <a:rPr lang="en-US" sz="1400">
                          <a:solidFill>
                            <a:srgbClr val="0C4B7A"/>
                          </a:solidFill>
                          <a:effectLst/>
                          <a:hlinkClick r:id="rId2"/>
                        </a:rPr>
                        <a:t>http://www.sesa.org.au</a:t>
                      </a:r>
                      <a:endParaRPr lang="en-US" sz="1400">
                        <a:effectLst/>
                      </a:endParaRPr>
                    </a:p>
                  </a:txBody>
                  <a:tcPr marL="38100" marR="38100" marT="38100" marB="38100" anchor="ctr">
                    <a:lnL>
                      <a:noFill/>
                    </a:lnL>
                    <a:lnR>
                      <a:noFill/>
                    </a:lnR>
                    <a:lnT>
                      <a:noFill/>
                    </a:lnT>
                    <a:lnB>
                      <a:noFill/>
                    </a:lnB>
                  </a:tcPr>
                </a:tc>
                <a:extLst>
                  <a:ext uri="{0D108BD9-81ED-4DB2-BD59-A6C34878D82A}">
                    <a16:rowId xmlns:a16="http://schemas.microsoft.com/office/drawing/2014/main" val="3872108932"/>
                  </a:ext>
                </a:extLst>
              </a:tr>
              <a:tr h="381375">
                <a:tc>
                  <a:txBody>
                    <a:bodyPr/>
                    <a:lstStyle/>
                    <a:p>
                      <a:r>
                        <a:rPr lang="en-US" sz="1400">
                          <a:effectLst/>
                        </a:rPr>
                        <a:t>China</a:t>
                      </a:r>
                    </a:p>
                  </a:txBody>
                  <a:tcPr marL="38100" marR="38100" marT="38100" marB="38100" anchor="ctr">
                    <a:lnL>
                      <a:noFill/>
                    </a:lnL>
                    <a:lnR>
                      <a:noFill/>
                    </a:lnR>
                    <a:lnT>
                      <a:noFill/>
                    </a:lnT>
                    <a:lnB>
                      <a:noFill/>
                    </a:lnB>
                    <a:solidFill>
                      <a:srgbClr val="E0E8F4"/>
                    </a:solidFill>
                  </a:tcPr>
                </a:tc>
                <a:tc>
                  <a:txBody>
                    <a:bodyPr/>
                    <a:lstStyle/>
                    <a:p>
                      <a:r>
                        <a:rPr lang="en-US" sz="1400">
                          <a:effectLst/>
                        </a:rPr>
                        <a:t>Beijing</a:t>
                      </a:r>
                    </a:p>
                  </a:txBody>
                  <a:tcPr marL="38100" marR="38100" marT="38100" marB="38100" anchor="ctr">
                    <a:lnL>
                      <a:noFill/>
                    </a:lnL>
                    <a:lnR>
                      <a:noFill/>
                    </a:lnR>
                    <a:lnT>
                      <a:noFill/>
                    </a:lnT>
                    <a:lnB>
                      <a:noFill/>
                    </a:lnB>
                    <a:solidFill>
                      <a:srgbClr val="E0E8F4"/>
                    </a:solidFill>
                  </a:tcPr>
                </a:tc>
                <a:tc>
                  <a:txBody>
                    <a:bodyPr/>
                    <a:lstStyle/>
                    <a:p>
                      <a:r>
                        <a:rPr lang="en-US" sz="1400">
                          <a:solidFill>
                            <a:srgbClr val="0C4B7A"/>
                          </a:solidFill>
                          <a:effectLst/>
                          <a:hlinkClick r:id="rId3"/>
                        </a:rPr>
                        <a:t>http://www.incose-beijing.com</a:t>
                      </a:r>
                      <a:endParaRPr lang="en-US" sz="1400">
                        <a:effectLst/>
                      </a:endParaRPr>
                    </a:p>
                  </a:txBody>
                  <a:tcPr marL="38100" marR="38100" marT="38100" marB="38100" anchor="ctr">
                    <a:lnL>
                      <a:noFill/>
                    </a:lnL>
                    <a:lnR>
                      <a:noFill/>
                    </a:lnR>
                    <a:lnT>
                      <a:noFill/>
                    </a:lnT>
                    <a:lnB>
                      <a:noFill/>
                    </a:lnB>
                    <a:solidFill>
                      <a:srgbClr val="E0E8F4"/>
                    </a:solidFill>
                  </a:tcPr>
                </a:tc>
                <a:extLst>
                  <a:ext uri="{0D108BD9-81ED-4DB2-BD59-A6C34878D82A}">
                    <a16:rowId xmlns:a16="http://schemas.microsoft.com/office/drawing/2014/main" val="4274630649"/>
                  </a:ext>
                </a:extLst>
              </a:tr>
              <a:tr h="381375">
                <a:tc>
                  <a:txBody>
                    <a:bodyPr/>
                    <a:lstStyle/>
                    <a:p>
                      <a:r>
                        <a:rPr lang="en-US" sz="1400">
                          <a:effectLst/>
                        </a:rPr>
                        <a:t>India</a:t>
                      </a:r>
                    </a:p>
                  </a:txBody>
                  <a:tcPr marL="38100" marR="38100" marT="38100" marB="38100" anchor="ctr">
                    <a:lnL>
                      <a:noFill/>
                    </a:lnL>
                    <a:lnR>
                      <a:noFill/>
                    </a:lnR>
                    <a:lnT>
                      <a:noFill/>
                    </a:lnT>
                    <a:lnB>
                      <a:noFill/>
                    </a:lnB>
                  </a:tcPr>
                </a:tc>
                <a:tc>
                  <a:txBody>
                    <a:bodyPr/>
                    <a:lstStyle/>
                    <a:p>
                      <a:r>
                        <a:rPr lang="en-US" sz="1400">
                          <a:effectLst/>
                        </a:rPr>
                        <a:t>India</a:t>
                      </a:r>
                    </a:p>
                  </a:txBody>
                  <a:tcPr marL="38100" marR="38100" marT="38100" marB="38100" anchor="ctr">
                    <a:lnL>
                      <a:noFill/>
                    </a:lnL>
                    <a:lnR>
                      <a:noFill/>
                    </a:lnR>
                    <a:lnT>
                      <a:noFill/>
                    </a:lnT>
                    <a:lnB>
                      <a:noFill/>
                    </a:lnB>
                  </a:tcPr>
                </a:tc>
                <a:tc>
                  <a:txBody>
                    <a:bodyPr/>
                    <a:lstStyle/>
                    <a:p>
                      <a:r>
                        <a:rPr lang="en-US" sz="1400">
                          <a:solidFill>
                            <a:srgbClr val="0C4B7A"/>
                          </a:solidFill>
                          <a:effectLst/>
                          <a:hlinkClick r:id="rId4"/>
                        </a:rPr>
                        <a:t>http://www.incose.org/india</a:t>
                      </a:r>
                      <a:endParaRPr lang="en-US" sz="1400">
                        <a:effectLst/>
                      </a:endParaRPr>
                    </a:p>
                  </a:txBody>
                  <a:tcPr marL="38100" marR="38100" marT="38100" marB="38100" anchor="ctr">
                    <a:lnL>
                      <a:noFill/>
                    </a:lnL>
                    <a:lnR>
                      <a:noFill/>
                    </a:lnR>
                    <a:lnT>
                      <a:noFill/>
                    </a:lnT>
                    <a:lnB>
                      <a:noFill/>
                    </a:lnB>
                  </a:tcPr>
                </a:tc>
                <a:extLst>
                  <a:ext uri="{0D108BD9-81ED-4DB2-BD59-A6C34878D82A}">
                    <a16:rowId xmlns:a16="http://schemas.microsoft.com/office/drawing/2014/main" val="1632193150"/>
                  </a:ext>
                </a:extLst>
              </a:tr>
              <a:tr h="213952">
                <a:tc>
                  <a:txBody>
                    <a:bodyPr/>
                    <a:lstStyle/>
                    <a:p>
                      <a:r>
                        <a:rPr lang="en-US" sz="1400">
                          <a:effectLst/>
                        </a:rPr>
                        <a:t>Japan</a:t>
                      </a:r>
                    </a:p>
                  </a:txBody>
                  <a:tcPr marL="38100" marR="38100" marT="38100" marB="38100" anchor="ctr">
                    <a:lnL>
                      <a:noFill/>
                    </a:lnL>
                    <a:lnR>
                      <a:noFill/>
                    </a:lnR>
                    <a:lnT>
                      <a:noFill/>
                    </a:lnT>
                    <a:lnB>
                      <a:noFill/>
                    </a:lnB>
                    <a:solidFill>
                      <a:srgbClr val="E0E8F4"/>
                    </a:solidFill>
                  </a:tcPr>
                </a:tc>
                <a:tc>
                  <a:txBody>
                    <a:bodyPr/>
                    <a:lstStyle/>
                    <a:p>
                      <a:r>
                        <a:rPr lang="en-US" sz="1400">
                          <a:effectLst/>
                        </a:rPr>
                        <a:t>JCOSE</a:t>
                      </a:r>
                    </a:p>
                  </a:txBody>
                  <a:tcPr marL="38100" marR="38100" marT="38100" marB="38100" anchor="ctr">
                    <a:lnL>
                      <a:noFill/>
                    </a:lnL>
                    <a:lnR>
                      <a:noFill/>
                    </a:lnR>
                    <a:lnT>
                      <a:noFill/>
                    </a:lnT>
                    <a:lnB>
                      <a:noFill/>
                    </a:lnB>
                    <a:solidFill>
                      <a:srgbClr val="E0E8F4"/>
                    </a:solidFill>
                  </a:tcPr>
                </a:tc>
                <a:tc>
                  <a:txBody>
                    <a:bodyPr/>
                    <a:lstStyle/>
                    <a:p>
                      <a:r>
                        <a:rPr lang="en-US" sz="1400">
                          <a:solidFill>
                            <a:srgbClr val="0C4B7A"/>
                          </a:solidFill>
                          <a:effectLst/>
                          <a:hlinkClick r:id="rId5"/>
                        </a:rPr>
                        <a:t>http://www.jcose.org/</a:t>
                      </a:r>
                      <a:endParaRPr lang="en-US" sz="1400">
                        <a:effectLst/>
                      </a:endParaRPr>
                    </a:p>
                  </a:txBody>
                  <a:tcPr marL="38100" marR="38100" marT="38100" marB="38100" anchor="ctr">
                    <a:lnL>
                      <a:noFill/>
                    </a:lnL>
                    <a:lnR>
                      <a:noFill/>
                    </a:lnR>
                    <a:lnT>
                      <a:noFill/>
                    </a:lnT>
                    <a:lnB>
                      <a:noFill/>
                    </a:lnB>
                    <a:solidFill>
                      <a:srgbClr val="E0E8F4"/>
                    </a:solidFill>
                  </a:tcPr>
                </a:tc>
                <a:extLst>
                  <a:ext uri="{0D108BD9-81ED-4DB2-BD59-A6C34878D82A}">
                    <a16:rowId xmlns:a16="http://schemas.microsoft.com/office/drawing/2014/main" val="778334557"/>
                  </a:ext>
                </a:extLst>
              </a:tr>
              <a:tr h="213952">
                <a:tc>
                  <a:txBody>
                    <a:bodyPr/>
                    <a:lstStyle/>
                    <a:p>
                      <a:r>
                        <a:rPr lang="en-US" sz="1400" dirty="0">
                          <a:effectLst/>
                        </a:rPr>
                        <a:t>Republic of Korea</a:t>
                      </a:r>
                    </a:p>
                  </a:txBody>
                  <a:tcPr marL="38100" marR="38100" marT="38100" marB="38100" anchor="ctr">
                    <a:lnL>
                      <a:noFill/>
                    </a:lnL>
                    <a:lnR>
                      <a:noFill/>
                    </a:lnR>
                    <a:lnT>
                      <a:noFill/>
                    </a:lnT>
                    <a:lnB>
                      <a:noFill/>
                    </a:lnB>
                  </a:tcPr>
                </a:tc>
                <a:tc>
                  <a:txBody>
                    <a:bodyPr/>
                    <a:lstStyle/>
                    <a:p>
                      <a:r>
                        <a:rPr lang="en-US" sz="1400">
                          <a:effectLst/>
                        </a:rPr>
                        <a:t>KCOSE</a:t>
                      </a:r>
                    </a:p>
                  </a:txBody>
                  <a:tcPr marL="38100" marR="38100" marT="38100" marB="38100" anchor="ctr">
                    <a:lnL>
                      <a:noFill/>
                    </a:lnL>
                    <a:lnR>
                      <a:noFill/>
                    </a:lnR>
                    <a:lnT>
                      <a:noFill/>
                    </a:lnT>
                    <a:lnB>
                      <a:noFill/>
                    </a:lnB>
                  </a:tcPr>
                </a:tc>
                <a:tc>
                  <a:txBody>
                    <a:bodyPr/>
                    <a:lstStyle/>
                    <a:p>
                      <a:r>
                        <a:rPr lang="en-US" sz="1400" dirty="0">
                          <a:solidFill>
                            <a:srgbClr val="0C4B7A"/>
                          </a:solidFill>
                          <a:effectLst/>
                          <a:hlinkClick r:id="rId6"/>
                        </a:rPr>
                        <a:t>http://www.kcose.org</a:t>
                      </a:r>
                      <a:endParaRPr lang="en-US" sz="1400" dirty="0">
                        <a:effectLst/>
                      </a:endParaRPr>
                    </a:p>
                  </a:txBody>
                  <a:tcPr marL="38100" marR="38100" marT="38100" marB="38100" anchor="ctr">
                    <a:lnL>
                      <a:noFill/>
                    </a:lnL>
                    <a:lnR>
                      <a:noFill/>
                    </a:lnR>
                    <a:lnT>
                      <a:noFill/>
                    </a:lnT>
                    <a:lnB>
                      <a:noFill/>
                    </a:lnB>
                  </a:tcPr>
                </a:tc>
                <a:extLst>
                  <a:ext uri="{0D108BD9-81ED-4DB2-BD59-A6C34878D82A}">
                    <a16:rowId xmlns:a16="http://schemas.microsoft.com/office/drawing/2014/main" val="132968856"/>
                  </a:ext>
                </a:extLst>
              </a:tr>
              <a:tr h="381375">
                <a:tc>
                  <a:txBody>
                    <a:bodyPr/>
                    <a:lstStyle/>
                    <a:p>
                      <a:r>
                        <a:rPr lang="en-US" sz="1400">
                          <a:effectLst/>
                        </a:rPr>
                        <a:t>Singapore</a:t>
                      </a:r>
                    </a:p>
                  </a:txBody>
                  <a:tcPr marL="38100" marR="38100" marT="38100" marB="38100" anchor="ctr">
                    <a:lnL>
                      <a:noFill/>
                    </a:lnL>
                    <a:lnR>
                      <a:noFill/>
                    </a:lnR>
                    <a:lnT>
                      <a:noFill/>
                    </a:lnT>
                    <a:lnB>
                      <a:noFill/>
                    </a:lnB>
                  </a:tcPr>
                </a:tc>
                <a:tc>
                  <a:txBody>
                    <a:bodyPr/>
                    <a:lstStyle/>
                    <a:p>
                      <a:r>
                        <a:rPr lang="en-US" sz="1400">
                          <a:effectLst/>
                        </a:rPr>
                        <a:t>Singapore</a:t>
                      </a:r>
                    </a:p>
                  </a:txBody>
                  <a:tcPr marL="38100" marR="38100" marT="38100" marB="38100" anchor="ctr">
                    <a:lnL>
                      <a:noFill/>
                    </a:lnL>
                    <a:lnR>
                      <a:noFill/>
                    </a:lnR>
                    <a:lnT>
                      <a:noFill/>
                    </a:lnT>
                    <a:lnB>
                      <a:noFill/>
                    </a:lnB>
                  </a:tcPr>
                </a:tc>
                <a:tc>
                  <a:txBody>
                    <a:bodyPr/>
                    <a:lstStyle/>
                    <a:p>
                      <a:r>
                        <a:rPr lang="en-US" sz="1400" dirty="0">
                          <a:solidFill>
                            <a:srgbClr val="0C4B7A"/>
                          </a:solidFill>
                          <a:effectLst/>
                          <a:hlinkClick r:id="rId7"/>
                        </a:rPr>
                        <a:t>http://www.incose.org/singapore</a:t>
                      </a:r>
                      <a:endParaRPr lang="en-US" sz="1400" dirty="0">
                        <a:effectLst/>
                      </a:endParaRPr>
                    </a:p>
                  </a:txBody>
                  <a:tcPr marL="38100" marR="38100" marT="38100" marB="38100" anchor="ctr">
                    <a:lnL>
                      <a:noFill/>
                    </a:lnL>
                    <a:lnR>
                      <a:noFill/>
                    </a:lnR>
                    <a:lnT>
                      <a:noFill/>
                    </a:lnT>
                    <a:lnB>
                      <a:noFill/>
                    </a:lnB>
                  </a:tcPr>
                </a:tc>
                <a:extLst>
                  <a:ext uri="{0D108BD9-81ED-4DB2-BD59-A6C34878D82A}">
                    <a16:rowId xmlns:a16="http://schemas.microsoft.com/office/drawing/2014/main" val="1242743211"/>
                  </a:ext>
                </a:extLst>
              </a:tr>
              <a:tr h="213952">
                <a:tc>
                  <a:txBody>
                    <a:bodyPr/>
                    <a:lstStyle/>
                    <a:p>
                      <a:r>
                        <a:rPr lang="en-US" sz="1400">
                          <a:effectLst/>
                        </a:rPr>
                        <a:t>Southern China</a:t>
                      </a:r>
                    </a:p>
                  </a:txBody>
                  <a:tcPr marL="38100" marR="38100" marT="38100" marB="38100" anchor="ctr">
                    <a:lnL>
                      <a:noFill/>
                    </a:lnL>
                    <a:lnR>
                      <a:noFill/>
                    </a:lnR>
                    <a:lnT>
                      <a:noFill/>
                    </a:lnT>
                    <a:lnB>
                      <a:noFill/>
                    </a:lnB>
                    <a:solidFill>
                      <a:srgbClr val="E0E8F4"/>
                    </a:solidFill>
                  </a:tcPr>
                </a:tc>
                <a:tc>
                  <a:txBody>
                    <a:bodyPr/>
                    <a:lstStyle/>
                    <a:p>
                      <a:r>
                        <a:rPr lang="en-US" sz="1400">
                          <a:effectLst/>
                        </a:rPr>
                        <a:t>Southern China</a:t>
                      </a:r>
                    </a:p>
                  </a:txBody>
                  <a:tcPr marL="38100" marR="38100" marT="38100" marB="38100" anchor="ctr">
                    <a:lnL>
                      <a:noFill/>
                    </a:lnL>
                    <a:lnR>
                      <a:noFill/>
                    </a:lnR>
                    <a:lnT>
                      <a:noFill/>
                    </a:lnT>
                    <a:lnB>
                      <a:noFill/>
                    </a:lnB>
                    <a:solidFill>
                      <a:srgbClr val="E0E8F4"/>
                    </a:solidFill>
                  </a:tcPr>
                </a:tc>
                <a:tc>
                  <a:txBody>
                    <a:bodyPr/>
                    <a:lstStyle/>
                    <a:p>
                      <a:endParaRPr lang="en-US" sz="1400">
                        <a:effectLst/>
                      </a:endParaRPr>
                    </a:p>
                  </a:txBody>
                  <a:tcPr marL="38100" marR="38100" marT="38100" marB="38100" anchor="ctr">
                    <a:lnL>
                      <a:noFill/>
                    </a:lnL>
                    <a:lnR>
                      <a:noFill/>
                    </a:lnR>
                    <a:lnT>
                      <a:noFill/>
                    </a:lnT>
                    <a:lnB>
                      <a:noFill/>
                    </a:lnB>
                    <a:solidFill>
                      <a:srgbClr val="E0E8F4"/>
                    </a:solidFill>
                  </a:tcPr>
                </a:tc>
                <a:extLst>
                  <a:ext uri="{0D108BD9-81ED-4DB2-BD59-A6C34878D82A}">
                    <a16:rowId xmlns:a16="http://schemas.microsoft.com/office/drawing/2014/main" val="3272133418"/>
                  </a:ext>
                </a:extLst>
              </a:tr>
              <a:tr h="223257">
                <a:tc>
                  <a:txBody>
                    <a:bodyPr/>
                    <a:lstStyle/>
                    <a:p>
                      <a:pPr algn="l"/>
                      <a:r>
                        <a:rPr lang="en-US" sz="1400" b="0" i="0" dirty="0">
                          <a:solidFill>
                            <a:srgbClr val="000000"/>
                          </a:solidFill>
                          <a:effectLst/>
                          <a:latin typeface="Open Sans"/>
                        </a:rPr>
                        <a:t>Taiwan</a:t>
                      </a:r>
                    </a:p>
                  </a:txBody>
                  <a:tcPr marL="38100" marR="38100" marT="38100" marB="38100" anchor="ctr">
                    <a:lnL>
                      <a:noFill/>
                    </a:lnL>
                    <a:lnR>
                      <a:noFill/>
                    </a:lnR>
                    <a:lnT>
                      <a:noFill/>
                    </a:lnT>
                    <a:lnB>
                      <a:noFill/>
                    </a:lnB>
                  </a:tcPr>
                </a:tc>
                <a:tc>
                  <a:txBody>
                    <a:bodyPr/>
                    <a:lstStyle/>
                    <a:p>
                      <a:pPr algn="l"/>
                      <a:r>
                        <a:rPr lang="en-US" sz="1400" b="0" i="0" dirty="0">
                          <a:solidFill>
                            <a:srgbClr val="000000"/>
                          </a:solidFill>
                          <a:effectLst/>
                          <a:latin typeface="Open Sans"/>
                        </a:rPr>
                        <a:t>Taiwan</a:t>
                      </a:r>
                    </a:p>
                  </a:txBody>
                  <a:tcPr marL="38100" marR="38100" marT="38100" marB="38100" anchor="ctr">
                    <a:lnL>
                      <a:noFill/>
                    </a:lnL>
                    <a:lnR>
                      <a:noFill/>
                    </a:lnR>
                    <a:lnT>
                      <a:noFill/>
                    </a:lnT>
                    <a:lnB>
                      <a:noFill/>
                    </a:lnB>
                  </a:tcPr>
                </a:tc>
                <a:tc>
                  <a:txBody>
                    <a:bodyPr/>
                    <a:lstStyle/>
                    <a:p>
                      <a:endParaRPr lang="en-US" sz="1400" dirty="0"/>
                    </a:p>
                  </a:txBody>
                  <a:tcPr>
                    <a:lnL>
                      <a:noFill/>
                    </a:lnL>
                    <a:lnT>
                      <a:noFill/>
                    </a:lnT>
                  </a:tcPr>
                </a:tc>
                <a:extLst>
                  <a:ext uri="{0D108BD9-81ED-4DB2-BD59-A6C34878D82A}">
                    <a16:rowId xmlns:a16="http://schemas.microsoft.com/office/drawing/2014/main" val="226779527"/>
                  </a:ext>
                </a:extLst>
              </a:tr>
            </a:tbl>
          </a:graphicData>
        </a:graphic>
      </p:graphicFrame>
      <p:pic>
        <p:nvPicPr>
          <p:cNvPr id="5" name="Picture 4">
            <a:extLst>
              <a:ext uri="{FF2B5EF4-FFF2-40B4-BE49-F238E27FC236}">
                <a16:creationId xmlns:a16="http://schemas.microsoft.com/office/drawing/2014/main" id="{C5FBD07D-0921-4D56-834C-4B55136289A3}"/>
              </a:ext>
            </a:extLst>
          </p:cNvPr>
          <p:cNvPicPr>
            <a:picLocks noChangeAspect="1"/>
          </p:cNvPicPr>
          <p:nvPr/>
        </p:nvPicPr>
        <p:blipFill>
          <a:blip r:embed="rId8"/>
          <a:stretch>
            <a:fillRect/>
          </a:stretch>
        </p:blipFill>
        <p:spPr>
          <a:xfrm>
            <a:off x="8947303" y="123620"/>
            <a:ext cx="1952898" cy="1476581"/>
          </a:xfrm>
          <a:prstGeom prst="rect">
            <a:avLst/>
          </a:prstGeom>
        </p:spPr>
      </p:pic>
    </p:spTree>
    <p:extLst>
      <p:ext uri="{BB962C8B-B14F-4D97-AF65-F5344CB8AC3E}">
        <p14:creationId xmlns:p14="http://schemas.microsoft.com/office/powerpoint/2010/main" val="3177026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12975" y="76200"/>
            <a:ext cx="8229600" cy="838200"/>
          </a:xfrm>
          <a:noFill/>
        </p:spPr>
        <p:txBody>
          <a:bodyPr vert="horz" lIns="41275" tIns="15875" rIns="41275" bIns="15875" rtlCol="0" anchor="b">
            <a:normAutofit/>
          </a:bodyPr>
          <a:lstStyle/>
          <a:p>
            <a:r>
              <a:rPr lang="en-US" altLang="en-US" sz="3400" dirty="0"/>
              <a:t>Chapter Officers/Leadership  Team</a:t>
            </a:r>
          </a:p>
        </p:txBody>
      </p:sp>
      <p:sp>
        <p:nvSpPr>
          <p:cNvPr id="33795" name="Rectangle 3"/>
          <p:cNvSpPr>
            <a:spLocks noGrp="1" noChangeArrowheads="1"/>
          </p:cNvSpPr>
          <p:nvPr>
            <p:ph idx="1"/>
          </p:nvPr>
        </p:nvSpPr>
        <p:spPr>
          <a:xfrm>
            <a:off x="885092" y="1293814"/>
            <a:ext cx="10392508" cy="4116387"/>
          </a:xfrm>
        </p:spPr>
        <p:txBody>
          <a:bodyPr vert="horz" lIns="82550" tIns="41275" rIns="82550" bIns="41275" rtlCol="0">
            <a:normAutofit/>
          </a:bodyPr>
          <a:lstStyle/>
          <a:p>
            <a:pPr marL="457200" indent="-228600" defTabSz="814388">
              <a:lnSpc>
                <a:spcPts val="2200"/>
              </a:lnSpc>
              <a:spcBef>
                <a:spcPts val="1800"/>
              </a:spcBef>
              <a:buSzPct val="90000"/>
            </a:pPr>
            <a:r>
              <a:rPr lang="en-US" altLang="en-US" sz="2400" dirty="0"/>
              <a:t>Serving on the Chapter Leadership Team is a privilege as well as a responsibility</a:t>
            </a:r>
          </a:p>
          <a:p>
            <a:pPr marL="457200" indent="-228600" defTabSz="814388">
              <a:lnSpc>
                <a:spcPts val="2200"/>
              </a:lnSpc>
              <a:spcBef>
                <a:spcPts val="1800"/>
              </a:spcBef>
              <a:buSzPct val="90000"/>
            </a:pPr>
            <a:r>
              <a:rPr lang="en-US" altLang="en-US" sz="2400" dirty="0"/>
              <a:t>Your chapter’s success will be directly related to your commitment and teamwork</a:t>
            </a:r>
          </a:p>
          <a:p>
            <a:pPr marL="457200" indent="-228600" defTabSz="814388">
              <a:lnSpc>
                <a:spcPts val="2200"/>
              </a:lnSpc>
              <a:spcBef>
                <a:spcPts val="1800"/>
              </a:spcBef>
              <a:buSzPct val="90000"/>
            </a:pPr>
            <a:r>
              <a:rPr lang="en-US" altLang="en-US" sz="2400" dirty="0"/>
              <a:t>Chapter leadership provides valuable “real world” developmental experience, superior in many ways to a business degree</a:t>
            </a:r>
          </a:p>
          <a:p>
            <a:pPr marL="457200" indent="-228600" defTabSz="814388">
              <a:lnSpc>
                <a:spcPts val="2200"/>
              </a:lnSpc>
              <a:spcBef>
                <a:spcPts val="1800"/>
              </a:spcBef>
              <a:buSzPct val="90000"/>
            </a:pPr>
            <a:r>
              <a:rPr lang="en-US" altLang="en-US" sz="2400" dirty="0"/>
              <a:t>Chapter leadership provides opportunities to enhance and accelerate your career</a:t>
            </a:r>
            <a:endParaRPr lang="en-US" altLang="en-US" sz="2000" dirty="0"/>
          </a:p>
        </p:txBody>
      </p:sp>
      <p:pic>
        <p:nvPicPr>
          <p:cNvPr id="2150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41576" y="4953000"/>
            <a:ext cx="2526727" cy="10096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99376" y="4733925"/>
            <a:ext cx="2185359" cy="1447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3" name="Straight Connector 2"/>
          <p:cNvCxnSpPr/>
          <p:nvPr/>
        </p:nvCxnSpPr>
        <p:spPr bwMode="auto">
          <a:xfrm flipH="1">
            <a:off x="8004175" y="4495800"/>
            <a:ext cx="1600200" cy="1905000"/>
          </a:xfrm>
          <a:prstGeom prst="line">
            <a:avLst/>
          </a:prstGeom>
          <a:solidFill>
            <a:schemeClr val="accent1"/>
          </a:solidFill>
          <a:ln w="857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 name="TextBox 3"/>
          <p:cNvSpPr txBox="1"/>
          <p:nvPr/>
        </p:nvSpPr>
        <p:spPr>
          <a:xfrm>
            <a:off x="5794375" y="5029201"/>
            <a:ext cx="1143000" cy="584775"/>
          </a:xfrm>
          <a:prstGeom prst="rect">
            <a:avLst/>
          </a:prstGeom>
          <a:noFill/>
        </p:spPr>
        <p:txBody>
          <a:bodyPr wrap="square" rtlCol="0">
            <a:spAutoFit/>
          </a:bodyPr>
          <a:lstStyle/>
          <a:p>
            <a:r>
              <a:rPr lang="en-US" sz="3200" b="1" i="1" dirty="0"/>
              <a:t>NOT</a:t>
            </a:r>
          </a:p>
        </p:txBody>
      </p:sp>
    </p:spTree>
    <p:extLst>
      <p:ext uri="{BB962C8B-B14F-4D97-AF65-F5344CB8AC3E}">
        <p14:creationId xmlns:p14="http://schemas.microsoft.com/office/powerpoint/2010/main" val="364823526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Chapter Officers/Leadership  Team</a:t>
            </a:r>
            <a:endParaRPr lang="en-US" altLang="en-US" dirty="0"/>
          </a:p>
        </p:txBody>
      </p:sp>
      <p:sp>
        <p:nvSpPr>
          <p:cNvPr id="34819" name="Rectangle 3"/>
          <p:cNvSpPr>
            <a:spLocks noGrp="1" noChangeArrowheads="1"/>
          </p:cNvSpPr>
          <p:nvPr>
            <p:ph idx="1"/>
          </p:nvPr>
        </p:nvSpPr>
        <p:spPr>
          <a:xfrm>
            <a:off x="662353" y="1414818"/>
            <a:ext cx="10855569" cy="4833583"/>
          </a:xfrm>
        </p:spPr>
        <p:txBody>
          <a:bodyPr>
            <a:normAutofit fontScale="47500" lnSpcReduction="20000"/>
          </a:bodyPr>
          <a:lstStyle/>
          <a:p>
            <a:r>
              <a:rPr lang="en-US" altLang="en-US" dirty="0"/>
              <a:t>The following is required by the INCOSE Bylaws as a minimum organization</a:t>
            </a:r>
          </a:p>
          <a:p>
            <a:pPr lvl="1"/>
            <a:r>
              <a:rPr lang="en-US" altLang="en-US" dirty="0"/>
              <a:t>President</a:t>
            </a:r>
          </a:p>
          <a:p>
            <a:pPr lvl="1"/>
            <a:r>
              <a:rPr lang="en-US" altLang="en-US" dirty="0"/>
              <a:t>President Elect (for the following year)/ Vice President </a:t>
            </a:r>
          </a:p>
          <a:p>
            <a:pPr lvl="1"/>
            <a:r>
              <a:rPr lang="en-US" altLang="en-US" dirty="0"/>
              <a:t>Secretary</a:t>
            </a:r>
          </a:p>
          <a:p>
            <a:pPr lvl="1">
              <a:spcAft>
                <a:spcPts val="600"/>
              </a:spcAft>
            </a:pPr>
            <a:r>
              <a:rPr lang="en-US" altLang="en-US" dirty="0"/>
              <a:t>Treasurer</a:t>
            </a:r>
          </a:p>
          <a:p>
            <a:pPr>
              <a:spcAft>
                <a:spcPts val="600"/>
              </a:spcAft>
            </a:pPr>
            <a:r>
              <a:rPr lang="en-US" dirty="0"/>
              <a:t>Some chapters find 2 year terms very helpful</a:t>
            </a:r>
            <a:endParaRPr lang="en-US" altLang="en-US" dirty="0"/>
          </a:p>
          <a:p>
            <a:r>
              <a:rPr lang="en-US" altLang="en-US" dirty="0"/>
              <a:t>Other roles many chapters find helpful, (sometimes combined)</a:t>
            </a:r>
          </a:p>
          <a:p>
            <a:pPr lvl="1"/>
            <a:r>
              <a:rPr lang="en-US" altLang="en-US" dirty="0"/>
              <a:t>Programs (chapter meetings, events)</a:t>
            </a:r>
          </a:p>
          <a:p>
            <a:pPr lvl="1"/>
            <a:r>
              <a:rPr lang="en-US" altLang="en-US" dirty="0"/>
              <a:t>Development or Training (tutorials)</a:t>
            </a:r>
          </a:p>
          <a:p>
            <a:pPr lvl="1"/>
            <a:r>
              <a:rPr lang="en-US" altLang="en-US" dirty="0"/>
              <a:t>Technical Director</a:t>
            </a:r>
          </a:p>
          <a:p>
            <a:pPr lvl="1"/>
            <a:r>
              <a:rPr lang="en-US" altLang="en-US" dirty="0"/>
              <a:t>Membership (ambassadors, recruiting, retention)</a:t>
            </a:r>
          </a:p>
          <a:p>
            <a:pPr lvl="1"/>
            <a:r>
              <a:rPr lang="en-US" altLang="en-US" dirty="0"/>
              <a:t>Communications (newsletter, website)</a:t>
            </a:r>
          </a:p>
          <a:p>
            <a:pPr lvl="1"/>
            <a:r>
              <a:rPr lang="en-US" altLang="en-US" dirty="0"/>
              <a:t>Ad hoc committees, e.g. for elections and governance updates</a:t>
            </a:r>
          </a:p>
          <a:p>
            <a:pPr lvl="1"/>
            <a:r>
              <a:rPr lang="en-US" altLang="en-US" dirty="0"/>
              <a:t>Liaison with CAB and other companies</a:t>
            </a:r>
          </a:p>
          <a:p>
            <a:pPr lvl="1"/>
            <a:r>
              <a:rPr lang="en-US" altLang="en-US" dirty="0"/>
              <a:t>Additional Directors </a:t>
            </a:r>
          </a:p>
        </p:txBody>
      </p:sp>
    </p:spTree>
    <p:extLst>
      <p:ext uri="{BB962C8B-B14F-4D97-AF65-F5344CB8AC3E}">
        <p14:creationId xmlns:p14="http://schemas.microsoft.com/office/powerpoint/2010/main" val="8154611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212975" y="76200"/>
            <a:ext cx="8229600" cy="762000"/>
          </a:xfrm>
          <a:noFill/>
        </p:spPr>
        <p:txBody>
          <a:bodyPr vert="horz" lIns="41275" tIns="15875" rIns="41275" bIns="15875" rtlCol="0" anchor="b">
            <a:normAutofit/>
          </a:bodyPr>
          <a:lstStyle/>
          <a:p>
            <a:r>
              <a:rPr lang="en-US" altLang="en-US" sz="3400"/>
              <a:t>Planning Responsibilities - President</a:t>
            </a:r>
            <a:r>
              <a:rPr lang="en-US" altLang="en-US" sz="3000"/>
              <a:t> </a:t>
            </a:r>
          </a:p>
        </p:txBody>
      </p:sp>
      <p:sp>
        <p:nvSpPr>
          <p:cNvPr id="27651" name="Rectangle 3"/>
          <p:cNvSpPr>
            <a:spLocks noGrp="1" noChangeArrowheads="1"/>
          </p:cNvSpPr>
          <p:nvPr>
            <p:ph idx="1"/>
          </p:nvPr>
        </p:nvSpPr>
        <p:spPr>
          <a:xfrm>
            <a:off x="674077" y="1066800"/>
            <a:ext cx="11095892" cy="5105400"/>
          </a:xfrm>
        </p:spPr>
        <p:txBody>
          <a:bodyPr vert="horz" lIns="82550" tIns="41275" rIns="82550" bIns="41275" rtlCol="0">
            <a:normAutofit/>
          </a:bodyPr>
          <a:lstStyle/>
          <a:p>
            <a:pPr marL="457200" indent="-228600" defTabSz="814388">
              <a:lnSpc>
                <a:spcPts val="2500"/>
              </a:lnSpc>
              <a:spcBef>
                <a:spcPct val="30000"/>
              </a:spcBef>
              <a:spcAft>
                <a:spcPts val="200"/>
              </a:spcAft>
              <a:buSzPct val="90000"/>
              <a:defRPr/>
            </a:pPr>
            <a:r>
              <a:rPr lang="en-US" altLang="en-US" sz="2400" dirty="0"/>
              <a:t>Lead </a:t>
            </a:r>
            <a:r>
              <a:rPr lang="en-US" altLang="en-US" sz="2400" b="1" i="1" dirty="0"/>
              <a:t>chapter planning</a:t>
            </a:r>
            <a:r>
              <a:rPr lang="en-US" altLang="en-US" sz="2400" dirty="0"/>
              <a:t> by the Leadership Team soon after elections, then periodic review/update</a:t>
            </a:r>
          </a:p>
          <a:p>
            <a:pPr marL="914400" lvl="1" indent="-228600" defTabSz="814388">
              <a:lnSpc>
                <a:spcPts val="2500"/>
              </a:lnSpc>
              <a:spcBef>
                <a:spcPct val="30000"/>
              </a:spcBef>
              <a:spcAft>
                <a:spcPts val="200"/>
              </a:spcAft>
              <a:buSzPct val="90000"/>
              <a:defRPr/>
            </a:pPr>
            <a:r>
              <a:rPr lang="en-US" altLang="en-US" sz="2200" dirty="0"/>
              <a:t>Needs to be a team effort (consider inviting non-board members from the general membership)</a:t>
            </a:r>
          </a:p>
          <a:p>
            <a:pPr marL="914400" lvl="1" indent="-228600" defTabSz="814388">
              <a:lnSpc>
                <a:spcPts val="2500"/>
              </a:lnSpc>
              <a:spcBef>
                <a:spcPct val="30000"/>
              </a:spcBef>
              <a:spcAft>
                <a:spcPts val="200"/>
              </a:spcAft>
              <a:buSzPct val="90000"/>
              <a:defRPr/>
            </a:pPr>
            <a:r>
              <a:rPr lang="en-US" altLang="en-US" sz="2200" dirty="0"/>
              <a:t>Use of the Chapter Planning Workbook &amp; Template is recommended</a:t>
            </a:r>
          </a:p>
          <a:p>
            <a:pPr marL="914400" lvl="1" defTabSz="814388">
              <a:lnSpc>
                <a:spcPts val="2500"/>
              </a:lnSpc>
              <a:spcBef>
                <a:spcPct val="30000"/>
              </a:spcBef>
              <a:spcAft>
                <a:spcPts val="200"/>
              </a:spcAft>
              <a:buSzPct val="90000"/>
              <a:defRPr/>
            </a:pPr>
            <a:r>
              <a:rPr lang="en-US" altLang="en-US" sz="2200" dirty="0"/>
              <a:t>The strategic portion provides long range guidance</a:t>
            </a:r>
          </a:p>
          <a:p>
            <a:pPr marL="1314450" lvl="2" defTabSz="814388">
              <a:lnSpc>
                <a:spcPts val="2500"/>
              </a:lnSpc>
              <a:spcBef>
                <a:spcPct val="30000"/>
              </a:spcBef>
              <a:spcAft>
                <a:spcPts val="200"/>
              </a:spcAft>
              <a:buSzPct val="90000"/>
              <a:defRPr/>
            </a:pPr>
            <a:r>
              <a:rPr lang="en-US" altLang="en-US" sz="2000" dirty="0"/>
              <a:t>Maintain alignment with INCOSE Vision, Mission, Goals and Strategic Initiatives</a:t>
            </a:r>
          </a:p>
          <a:p>
            <a:pPr marL="1314450" lvl="2" defTabSz="814388">
              <a:lnSpc>
                <a:spcPts val="2500"/>
              </a:lnSpc>
              <a:spcBef>
                <a:spcPct val="30000"/>
              </a:spcBef>
              <a:spcAft>
                <a:spcPts val="200"/>
              </a:spcAft>
              <a:buSzPct val="90000"/>
              <a:defRPr/>
            </a:pPr>
            <a:r>
              <a:rPr lang="en-US" altLang="en-US" sz="2000" dirty="0"/>
              <a:t>Consider a </a:t>
            </a:r>
            <a:r>
              <a:rPr lang="en-US" altLang="en-US" sz="2000" u="sng" dirty="0"/>
              <a:t>S</a:t>
            </a:r>
            <a:r>
              <a:rPr lang="en-US" altLang="en-US" sz="2000" dirty="0"/>
              <a:t>trengths, </a:t>
            </a:r>
            <a:r>
              <a:rPr lang="en-US" altLang="en-US" sz="2000" u="sng" dirty="0"/>
              <a:t>W</a:t>
            </a:r>
            <a:r>
              <a:rPr lang="en-US" altLang="en-US" sz="2000" dirty="0"/>
              <a:t>eaknesses, </a:t>
            </a:r>
            <a:r>
              <a:rPr lang="en-US" altLang="en-US" sz="2000" u="sng" dirty="0"/>
              <a:t>O</a:t>
            </a:r>
            <a:r>
              <a:rPr lang="en-US" altLang="en-US" sz="2000" dirty="0"/>
              <a:t>pportunities, </a:t>
            </a:r>
            <a:r>
              <a:rPr lang="en-US" altLang="en-US" sz="2000" u="sng" dirty="0"/>
              <a:t>T</a:t>
            </a:r>
            <a:r>
              <a:rPr lang="en-US" altLang="en-US" sz="2000" dirty="0"/>
              <a:t>hreats assessment (SWOT) as a first step; conduct a gap analysis</a:t>
            </a:r>
          </a:p>
          <a:p>
            <a:pPr marL="1314450" lvl="2" defTabSz="814388">
              <a:lnSpc>
                <a:spcPts val="2500"/>
              </a:lnSpc>
              <a:spcBef>
                <a:spcPct val="30000"/>
              </a:spcBef>
              <a:spcAft>
                <a:spcPts val="200"/>
              </a:spcAft>
              <a:buSzPct val="90000"/>
              <a:defRPr/>
            </a:pPr>
            <a:r>
              <a:rPr lang="en-US" altLang="en-US" sz="2000" dirty="0"/>
              <a:t>Strategic components include Vision, Mission, Goals, Strategy that are mostly unchanged year-to-year, providing continuity</a:t>
            </a:r>
          </a:p>
        </p:txBody>
      </p:sp>
    </p:spTree>
    <p:extLst>
      <p:ext uri="{BB962C8B-B14F-4D97-AF65-F5344CB8AC3E}">
        <p14:creationId xmlns:p14="http://schemas.microsoft.com/office/powerpoint/2010/main" val="323258422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Planning Responsibilities (2) - President </a:t>
            </a:r>
          </a:p>
        </p:txBody>
      </p:sp>
      <p:sp>
        <p:nvSpPr>
          <p:cNvPr id="28675" name="Rectangle 3"/>
          <p:cNvSpPr>
            <a:spLocks noGrp="1" noChangeArrowheads="1"/>
          </p:cNvSpPr>
          <p:nvPr>
            <p:ph idx="1"/>
          </p:nvPr>
        </p:nvSpPr>
        <p:spPr>
          <a:xfrm>
            <a:off x="480645" y="1417640"/>
            <a:ext cx="11060723" cy="4754561"/>
          </a:xfrm>
        </p:spPr>
        <p:txBody>
          <a:bodyPr>
            <a:normAutofit fontScale="70000" lnSpcReduction="20000"/>
          </a:bodyPr>
          <a:lstStyle/>
          <a:p>
            <a:r>
              <a:rPr lang="en-US" sz="3100" dirty="0"/>
              <a:t>The second part of chapter planning focuses on the </a:t>
            </a:r>
            <a:r>
              <a:rPr lang="en-US" sz="3100" b="1" i="1" dirty="0"/>
              <a:t>operational plans</a:t>
            </a:r>
            <a:r>
              <a:rPr lang="en-US" sz="3100" dirty="0"/>
              <a:t>, also addressed in the Chapter Plans Workbook and Template</a:t>
            </a:r>
          </a:p>
          <a:p>
            <a:pPr lvl="1">
              <a:spcBef>
                <a:spcPts val="1200"/>
              </a:spcBef>
            </a:pPr>
            <a:r>
              <a:rPr lang="en-US" dirty="0"/>
              <a:t>Guided by, aligned with chapter’s Strategic Planning</a:t>
            </a:r>
          </a:p>
          <a:p>
            <a:pPr lvl="1">
              <a:spcBef>
                <a:spcPts val="1200"/>
              </a:spcBef>
            </a:pPr>
            <a:r>
              <a:rPr lang="en-US" dirty="0"/>
              <a:t>Include plans for activities and actions throughout the year such as attendance at IW and IS, work with other chapters or non-INCOSE entities, etc. (see Chapter Plans Workbook and Circle Awards criteria for ideas) </a:t>
            </a:r>
          </a:p>
          <a:p>
            <a:pPr lvl="1">
              <a:spcBef>
                <a:spcPts val="1200"/>
              </a:spcBef>
            </a:pPr>
            <a:r>
              <a:rPr lang="en-US" dirty="0"/>
              <a:t>Include plans/sections for </a:t>
            </a:r>
          </a:p>
          <a:p>
            <a:pPr lvl="2">
              <a:spcBef>
                <a:spcPts val="600"/>
              </a:spcBef>
            </a:pPr>
            <a:r>
              <a:rPr lang="en-US" dirty="0"/>
              <a:t>Membership (recruiting and retention)</a:t>
            </a:r>
          </a:p>
          <a:p>
            <a:pPr lvl="2"/>
            <a:r>
              <a:rPr lang="en-US" dirty="0"/>
              <a:t>Communications including website and publicity</a:t>
            </a:r>
          </a:p>
          <a:p>
            <a:pPr lvl="2"/>
            <a:r>
              <a:rPr lang="en-US" dirty="0"/>
              <a:t>Ambassador/Promoter (companies, academia, other societies)</a:t>
            </a:r>
          </a:p>
          <a:p>
            <a:pPr lvl="2"/>
            <a:r>
              <a:rPr lang="en-US" dirty="0"/>
              <a:t>Promotion of IW, IS, Certification, etc.</a:t>
            </a:r>
          </a:p>
          <a:p>
            <a:pPr lvl="2"/>
            <a:r>
              <a:rPr lang="en-US" dirty="0"/>
              <a:t>Leadership succession planning</a:t>
            </a:r>
          </a:p>
        </p:txBody>
      </p:sp>
    </p:spTree>
    <p:extLst>
      <p:ext uri="{BB962C8B-B14F-4D97-AF65-F5344CB8AC3E}">
        <p14:creationId xmlns:p14="http://schemas.microsoft.com/office/powerpoint/2010/main" val="401250631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Other Typical Responsibilities - President </a:t>
            </a:r>
          </a:p>
        </p:txBody>
      </p:sp>
      <p:sp>
        <p:nvSpPr>
          <p:cNvPr id="37891" name="Rectangle 3"/>
          <p:cNvSpPr>
            <a:spLocks noGrp="1" noChangeArrowheads="1"/>
          </p:cNvSpPr>
          <p:nvPr>
            <p:ph idx="1"/>
          </p:nvPr>
        </p:nvSpPr>
        <p:spPr>
          <a:xfrm>
            <a:off x="697523" y="1295400"/>
            <a:ext cx="10802815" cy="4876800"/>
          </a:xfrm>
        </p:spPr>
        <p:txBody>
          <a:bodyPr>
            <a:normAutofit fontScale="47500" lnSpcReduction="20000"/>
          </a:bodyPr>
          <a:lstStyle/>
          <a:p>
            <a:pPr>
              <a:spcBef>
                <a:spcPts val="1080"/>
              </a:spcBef>
            </a:pPr>
            <a:r>
              <a:rPr lang="en-US" altLang="en-US" dirty="0"/>
              <a:t>Vote with other Chapter Presidents to elect Sector Directors</a:t>
            </a:r>
          </a:p>
          <a:p>
            <a:pPr>
              <a:spcBef>
                <a:spcPts val="1080"/>
              </a:spcBef>
            </a:pPr>
            <a:r>
              <a:rPr lang="en-US" altLang="en-US" dirty="0"/>
              <a:t>Provide leadership to the profession, the Chapter Board and the membership. </a:t>
            </a:r>
          </a:p>
          <a:p>
            <a:pPr>
              <a:spcBef>
                <a:spcPts val="1080"/>
              </a:spcBef>
            </a:pPr>
            <a:r>
              <a:rPr lang="en-US" altLang="en-US" dirty="0"/>
              <a:t>Plan and chair Board and chapter meetings. </a:t>
            </a:r>
          </a:p>
          <a:p>
            <a:pPr>
              <a:spcBef>
                <a:spcPts val="1080"/>
              </a:spcBef>
            </a:pPr>
            <a:r>
              <a:rPr lang="en-US" altLang="en-US" dirty="0"/>
              <a:t>Manage all aspects of the chapter, whether internal, within INCOSE or external. Represent the chapter to INCOSE, and work with other chapter officers to ensure the interests of the chapter and INCOSE are properly represented. </a:t>
            </a:r>
          </a:p>
          <a:p>
            <a:pPr>
              <a:spcBef>
                <a:spcPts val="1080"/>
              </a:spcBef>
            </a:pPr>
            <a:r>
              <a:rPr lang="en-US" altLang="en-US" dirty="0"/>
              <a:t>Use Circle Awards criteria as metrics to evaluate progress</a:t>
            </a:r>
          </a:p>
          <a:p>
            <a:pPr>
              <a:spcBef>
                <a:spcPts val="1080"/>
              </a:spcBef>
            </a:pPr>
            <a:r>
              <a:rPr lang="en-US" altLang="en-US" dirty="0"/>
              <a:t>Identify, encourage, and mentor prospective chapter leaders</a:t>
            </a:r>
          </a:p>
          <a:p>
            <a:pPr>
              <a:spcBef>
                <a:spcPts val="1080"/>
              </a:spcBef>
            </a:pPr>
            <a:r>
              <a:rPr lang="en-US" altLang="en-US" dirty="0"/>
              <a:t>Conduct elections for the following year and ensure new list of officers is updated in Connect and submitted by January 31.</a:t>
            </a:r>
          </a:p>
          <a:p>
            <a:pPr>
              <a:spcBef>
                <a:spcPts val="1080"/>
              </a:spcBef>
            </a:pPr>
            <a:r>
              <a:rPr lang="en-US" altLang="en-US" dirty="0"/>
              <a:t>Mentor elected officers by setting expectations and offering guidance with issues that arise.</a:t>
            </a:r>
          </a:p>
          <a:p>
            <a:pPr>
              <a:spcBef>
                <a:spcPts val="1080"/>
              </a:spcBef>
            </a:pPr>
            <a:r>
              <a:rPr lang="en-US" altLang="en-US" dirty="0"/>
              <a:t>Vice President(s), Secretary, and Treasurer report to the President. </a:t>
            </a:r>
          </a:p>
        </p:txBody>
      </p:sp>
    </p:spTree>
    <p:extLst>
      <p:ext uri="{BB962C8B-B14F-4D97-AF65-F5344CB8AC3E}">
        <p14:creationId xmlns:p14="http://schemas.microsoft.com/office/powerpoint/2010/main" val="335830604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12975" y="76200"/>
            <a:ext cx="8229600" cy="762000"/>
          </a:xfrm>
          <a:noFill/>
        </p:spPr>
        <p:txBody>
          <a:bodyPr vert="horz" lIns="41275" tIns="15875" rIns="41275" bIns="15875" rtlCol="0" anchor="b">
            <a:normAutofit/>
          </a:bodyPr>
          <a:lstStyle/>
          <a:p>
            <a:r>
              <a:rPr lang="en-US" altLang="en-US" sz="3400" dirty="0"/>
              <a:t>President’s Typical Check List</a:t>
            </a:r>
            <a:r>
              <a:rPr lang="en-US" altLang="en-US" sz="3000" dirty="0"/>
              <a:t> </a:t>
            </a:r>
          </a:p>
        </p:txBody>
      </p:sp>
      <p:sp>
        <p:nvSpPr>
          <p:cNvPr id="38915" name="TextBox 4"/>
          <p:cNvSpPr txBox="1">
            <a:spLocks noChangeArrowheads="1"/>
          </p:cNvSpPr>
          <p:nvPr/>
        </p:nvSpPr>
        <p:spPr bwMode="auto">
          <a:xfrm>
            <a:off x="504092" y="919164"/>
            <a:ext cx="4906108" cy="4832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
              <a:spcBef>
                <a:spcPct val="0"/>
              </a:spcBef>
              <a:spcAft>
                <a:spcPts val="200"/>
              </a:spcAft>
              <a:buNone/>
            </a:pPr>
            <a:r>
              <a:rPr lang="en-US" altLang="en-US" sz="1600" b="1" dirty="0"/>
              <a:t>January </a:t>
            </a:r>
            <a:r>
              <a:rPr lang="en-US" altLang="en-US" sz="1400" dirty="0"/>
              <a:t>(this year)</a:t>
            </a:r>
            <a:endParaRPr lang="en-US" altLang="en-US" sz="1600" b="1" dirty="0"/>
          </a:p>
          <a:p>
            <a:pPr fontAlgn="b">
              <a:spcBef>
                <a:spcPct val="0"/>
              </a:spcBef>
              <a:spcAft>
                <a:spcPts val="200"/>
              </a:spcAft>
              <a:buNone/>
            </a:pPr>
            <a:r>
              <a:rPr lang="en-US" altLang="en-US" sz="1600" dirty="0">
                <a:latin typeface="Arial Narrow" pitchFamily="34" charset="0"/>
              </a:rPr>
              <a:t>1/31 Set up Chapter Budget</a:t>
            </a:r>
          </a:p>
          <a:p>
            <a:pPr fontAlgn="b">
              <a:spcBef>
                <a:spcPct val="0"/>
              </a:spcBef>
              <a:spcAft>
                <a:spcPts val="200"/>
              </a:spcAft>
              <a:buNone/>
            </a:pPr>
            <a:r>
              <a:rPr lang="en-US" altLang="en-US" sz="1600" dirty="0">
                <a:latin typeface="Arial Narrow" pitchFamily="34" charset="0"/>
              </a:rPr>
              <a:t>1/31 Set up proposed meeting dates</a:t>
            </a:r>
          </a:p>
          <a:p>
            <a:pPr fontAlgn="b">
              <a:spcBef>
                <a:spcPct val="0"/>
              </a:spcBef>
              <a:spcAft>
                <a:spcPts val="200"/>
              </a:spcAft>
              <a:buNone/>
            </a:pPr>
            <a:r>
              <a:rPr lang="en-US" altLang="en-US" sz="1600" dirty="0">
                <a:latin typeface="Arial Narrow" pitchFamily="34" charset="0"/>
              </a:rPr>
              <a:t>1/31 Submit Treasurer's Report</a:t>
            </a:r>
          </a:p>
          <a:p>
            <a:pPr fontAlgn="b">
              <a:spcBef>
                <a:spcPct val="0"/>
              </a:spcBef>
              <a:spcAft>
                <a:spcPts val="200"/>
              </a:spcAft>
              <a:buNone/>
            </a:pPr>
            <a:r>
              <a:rPr lang="en-US" altLang="en-US" sz="1600" dirty="0">
                <a:latin typeface="Arial Narrow" pitchFamily="34" charset="0"/>
              </a:rPr>
              <a:t>1/31 Complete Officer Training presentation &amp;  discussion</a:t>
            </a:r>
          </a:p>
          <a:p>
            <a:pPr fontAlgn="b">
              <a:spcBef>
                <a:spcPct val="0"/>
              </a:spcBef>
              <a:spcAft>
                <a:spcPts val="200"/>
              </a:spcAft>
              <a:buNone/>
            </a:pPr>
            <a:r>
              <a:rPr lang="en-US" altLang="en-US" sz="1600" dirty="0">
                <a:latin typeface="Arial Narrow" pitchFamily="34" charset="0"/>
              </a:rPr>
              <a:t>1/31 Set up Board Meeting dates</a:t>
            </a:r>
          </a:p>
          <a:p>
            <a:pPr fontAlgn="b">
              <a:spcBef>
                <a:spcPct val="0"/>
              </a:spcBef>
              <a:spcAft>
                <a:spcPts val="200"/>
              </a:spcAft>
              <a:buNone/>
            </a:pPr>
            <a:r>
              <a:rPr lang="en-US" altLang="en-US" sz="1600" dirty="0">
                <a:latin typeface="Arial Narrow" pitchFamily="34" charset="0"/>
              </a:rPr>
              <a:t>1/31 Meet w/Board  &amp; discuss plans</a:t>
            </a:r>
          </a:p>
          <a:p>
            <a:pPr fontAlgn="b">
              <a:spcBef>
                <a:spcPct val="0"/>
              </a:spcBef>
              <a:spcAft>
                <a:spcPts val="200"/>
              </a:spcAft>
              <a:buNone/>
            </a:pPr>
            <a:r>
              <a:rPr lang="en-US" altLang="en-US" sz="1600" dirty="0">
                <a:latin typeface="Arial Narrow" pitchFamily="34" charset="0"/>
              </a:rPr>
              <a:t>1/31 Ensure Evidence uploaded for Circle Award</a:t>
            </a:r>
          </a:p>
          <a:p>
            <a:pPr fontAlgn="b">
              <a:spcBef>
                <a:spcPct val="0"/>
              </a:spcBef>
              <a:spcAft>
                <a:spcPts val="200"/>
              </a:spcAft>
              <a:buNone/>
            </a:pPr>
            <a:r>
              <a:rPr lang="en-US" altLang="en-US" sz="1600" b="1" dirty="0"/>
              <a:t>March</a:t>
            </a:r>
          </a:p>
          <a:p>
            <a:pPr fontAlgn="b">
              <a:spcBef>
                <a:spcPct val="0"/>
              </a:spcBef>
              <a:spcAft>
                <a:spcPts val="200"/>
              </a:spcAft>
              <a:buNone/>
            </a:pPr>
            <a:r>
              <a:rPr lang="en-US" altLang="en-US" sz="1600" dirty="0">
                <a:latin typeface="Arial Narrow" pitchFamily="34" charset="0"/>
              </a:rPr>
              <a:t>3/15 Complete Chapter Plans including Strategic, </a:t>
            </a:r>
          </a:p>
          <a:p>
            <a:pPr fontAlgn="b">
              <a:spcBef>
                <a:spcPct val="0"/>
              </a:spcBef>
              <a:spcAft>
                <a:spcPts val="200"/>
              </a:spcAft>
              <a:buNone/>
            </a:pPr>
            <a:r>
              <a:rPr lang="en-US" altLang="en-US" sz="1600" dirty="0">
                <a:latin typeface="Arial Narrow" pitchFamily="34" charset="0"/>
              </a:rPr>
              <a:t>Operations, Communications, Member Recruiting/Retention, Ambassador/Promoter</a:t>
            </a:r>
          </a:p>
          <a:p>
            <a:pPr fontAlgn="b">
              <a:spcBef>
                <a:spcPct val="0"/>
              </a:spcBef>
              <a:spcAft>
                <a:spcPts val="200"/>
              </a:spcAft>
              <a:buNone/>
            </a:pPr>
            <a:r>
              <a:rPr lang="en-US" altLang="en-US" sz="1600" dirty="0">
                <a:latin typeface="Arial Narrow" pitchFamily="34" charset="0"/>
              </a:rPr>
              <a:t>3/15 Ensure Evidence uploaded for Circle Award</a:t>
            </a:r>
          </a:p>
          <a:p>
            <a:pPr eaLnBrk="1" fontAlgn="b" hangingPunct="1">
              <a:spcBef>
                <a:spcPct val="0"/>
              </a:spcBef>
              <a:buFontTx/>
              <a:buNone/>
            </a:pPr>
            <a:r>
              <a:rPr lang="en-US" altLang="en-US" sz="1600" b="1" dirty="0"/>
              <a:t>July</a:t>
            </a:r>
          </a:p>
          <a:p>
            <a:pPr eaLnBrk="1" fontAlgn="b" hangingPunct="1">
              <a:spcBef>
                <a:spcPct val="0"/>
              </a:spcBef>
              <a:buFontTx/>
              <a:buNone/>
            </a:pPr>
            <a:r>
              <a:rPr lang="en-US" altLang="en-US" sz="1600" dirty="0">
                <a:latin typeface="Arial Narrow" pitchFamily="34" charset="0"/>
              </a:rPr>
              <a:t>7/31 Develop List of Officer Candidates</a:t>
            </a:r>
          </a:p>
          <a:p>
            <a:pPr eaLnBrk="1" fontAlgn="b" hangingPunct="1">
              <a:spcBef>
                <a:spcPct val="0"/>
              </a:spcBef>
              <a:buFontTx/>
              <a:buNone/>
            </a:pPr>
            <a:r>
              <a:rPr lang="en-US" altLang="en-US" sz="1600" dirty="0">
                <a:latin typeface="Arial Narrow" pitchFamily="34" charset="0"/>
              </a:rPr>
              <a:t>7/31 Review all components of Chapter Plans</a:t>
            </a:r>
          </a:p>
          <a:p>
            <a:pPr eaLnBrk="1" fontAlgn="b" hangingPunct="1">
              <a:spcBef>
                <a:spcPct val="0"/>
              </a:spcBef>
              <a:buFontTx/>
              <a:buNone/>
            </a:pPr>
            <a:r>
              <a:rPr lang="en-US" altLang="en-US" sz="1600" dirty="0">
                <a:latin typeface="Arial Narrow" pitchFamily="34" charset="0"/>
              </a:rPr>
              <a:t>7/31 Ensure Evidence uploaded for Circle Awards</a:t>
            </a:r>
          </a:p>
          <a:p>
            <a:pPr fontAlgn="b">
              <a:spcBef>
                <a:spcPct val="0"/>
              </a:spcBef>
              <a:spcAft>
                <a:spcPts val="200"/>
              </a:spcAft>
              <a:buNone/>
            </a:pPr>
            <a:endParaRPr lang="en-US" altLang="en-US" sz="1600" dirty="0">
              <a:latin typeface="Arial Narrow" pitchFamily="34" charset="0"/>
            </a:endParaRPr>
          </a:p>
        </p:txBody>
      </p:sp>
      <p:sp>
        <p:nvSpPr>
          <p:cNvPr id="38916" name="TextBox 7"/>
          <p:cNvSpPr txBox="1">
            <a:spLocks noChangeArrowheads="1"/>
          </p:cNvSpPr>
          <p:nvPr/>
        </p:nvSpPr>
        <p:spPr bwMode="auto">
          <a:xfrm>
            <a:off x="5914291" y="919164"/>
            <a:ext cx="5855677" cy="457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 hangingPunct="1">
              <a:spcBef>
                <a:spcPct val="0"/>
              </a:spcBef>
              <a:buFontTx/>
              <a:buNone/>
            </a:pPr>
            <a:r>
              <a:rPr lang="en-US" altLang="en-US" sz="1600" b="1" dirty="0"/>
              <a:t>September</a:t>
            </a:r>
          </a:p>
          <a:p>
            <a:pPr eaLnBrk="1" fontAlgn="b" hangingPunct="1">
              <a:spcBef>
                <a:spcPct val="0"/>
              </a:spcBef>
              <a:buFontTx/>
              <a:buNone/>
            </a:pPr>
            <a:r>
              <a:rPr lang="en-US" altLang="en-US" sz="1600" dirty="0">
                <a:latin typeface="Arial Narrow" pitchFamily="34" charset="0"/>
              </a:rPr>
              <a:t>9/30  Publish Officer Candidate Bios</a:t>
            </a:r>
          </a:p>
          <a:p>
            <a:pPr eaLnBrk="1" fontAlgn="b" hangingPunct="1">
              <a:spcBef>
                <a:spcPct val="0"/>
              </a:spcBef>
              <a:buFontTx/>
              <a:buNone/>
            </a:pPr>
            <a:r>
              <a:rPr lang="en-US" altLang="en-US" sz="1600" dirty="0">
                <a:latin typeface="Arial Narrow" pitchFamily="34" charset="0"/>
              </a:rPr>
              <a:t>9/30  Develop Chapter Survey</a:t>
            </a:r>
          </a:p>
          <a:p>
            <a:pPr eaLnBrk="1" fontAlgn="b" hangingPunct="1">
              <a:spcBef>
                <a:spcPct val="0"/>
              </a:spcBef>
              <a:buFontTx/>
              <a:buNone/>
            </a:pPr>
            <a:r>
              <a:rPr lang="en-US" altLang="en-US" sz="1600" b="1" dirty="0"/>
              <a:t>October</a:t>
            </a:r>
          </a:p>
          <a:p>
            <a:pPr eaLnBrk="1" fontAlgn="b" hangingPunct="1">
              <a:spcBef>
                <a:spcPct val="0"/>
              </a:spcBef>
              <a:buFontTx/>
              <a:buNone/>
            </a:pPr>
            <a:r>
              <a:rPr lang="en-US" altLang="en-US" sz="1600" dirty="0">
                <a:latin typeface="Arial Narrow" pitchFamily="34" charset="0"/>
              </a:rPr>
              <a:t>10/31 Hold Elections</a:t>
            </a:r>
          </a:p>
          <a:p>
            <a:pPr eaLnBrk="1" fontAlgn="b" hangingPunct="1">
              <a:spcBef>
                <a:spcPct val="0"/>
              </a:spcBef>
              <a:buFontTx/>
              <a:buNone/>
            </a:pPr>
            <a:r>
              <a:rPr lang="en-US" altLang="en-US" sz="1600" dirty="0">
                <a:latin typeface="Arial Narrow" pitchFamily="34" charset="0"/>
              </a:rPr>
              <a:t>10/31 Transmit Member Survey</a:t>
            </a:r>
          </a:p>
          <a:p>
            <a:pPr eaLnBrk="1" fontAlgn="b" hangingPunct="1">
              <a:spcBef>
                <a:spcPct val="0"/>
              </a:spcBef>
              <a:buFontTx/>
              <a:buNone/>
            </a:pPr>
            <a:r>
              <a:rPr lang="en-US" altLang="en-US" sz="1600" dirty="0">
                <a:latin typeface="Arial Narrow" pitchFamily="34" charset="0"/>
              </a:rPr>
              <a:t>10/31 Ensure Evidence uploaded for Circle Awards</a:t>
            </a:r>
          </a:p>
          <a:p>
            <a:pPr eaLnBrk="1" fontAlgn="b" hangingPunct="1">
              <a:spcBef>
                <a:spcPct val="0"/>
              </a:spcBef>
              <a:buFontTx/>
              <a:buNone/>
            </a:pPr>
            <a:r>
              <a:rPr lang="en-US" altLang="en-US" sz="1600" b="1" dirty="0"/>
              <a:t>November</a:t>
            </a:r>
          </a:p>
          <a:p>
            <a:pPr eaLnBrk="1" fontAlgn="b" hangingPunct="1">
              <a:spcBef>
                <a:spcPct val="0"/>
              </a:spcBef>
              <a:buFontTx/>
              <a:buNone/>
            </a:pPr>
            <a:r>
              <a:rPr lang="en-US" altLang="en-US" sz="1600" dirty="0">
                <a:latin typeface="Arial Narrow" pitchFamily="34" charset="0"/>
              </a:rPr>
              <a:t>11/30 Transmit Election results to INCOSE</a:t>
            </a:r>
          </a:p>
          <a:p>
            <a:pPr eaLnBrk="1" fontAlgn="b" hangingPunct="1">
              <a:spcBef>
                <a:spcPct val="0"/>
              </a:spcBef>
              <a:buFontTx/>
              <a:buNone/>
            </a:pPr>
            <a:r>
              <a:rPr lang="en-US" altLang="en-US" sz="1600" dirty="0">
                <a:latin typeface="Arial Narrow" pitchFamily="34" charset="0"/>
              </a:rPr>
              <a:t>11/30 Analyze Member Survey</a:t>
            </a:r>
          </a:p>
          <a:p>
            <a:pPr eaLnBrk="1" fontAlgn="b" hangingPunct="1">
              <a:spcBef>
                <a:spcPct val="0"/>
              </a:spcBef>
              <a:buFontTx/>
              <a:buNone/>
            </a:pPr>
            <a:r>
              <a:rPr lang="en-US" altLang="en-US" sz="1600" dirty="0">
                <a:latin typeface="Arial Narrow" pitchFamily="34" charset="0"/>
              </a:rPr>
              <a:t>11/30 Publish Member Survey results/analysis to guide next year’s planning</a:t>
            </a:r>
          </a:p>
          <a:p>
            <a:pPr eaLnBrk="1" fontAlgn="b" hangingPunct="1">
              <a:spcBef>
                <a:spcPct val="0"/>
              </a:spcBef>
              <a:buFontTx/>
              <a:buNone/>
            </a:pPr>
            <a:r>
              <a:rPr lang="en-US" altLang="en-US" sz="1600" dirty="0">
                <a:latin typeface="Arial Narrow" pitchFamily="34" charset="0"/>
              </a:rPr>
              <a:t>11/30 Officer Training presentation &amp; discussion</a:t>
            </a:r>
          </a:p>
          <a:p>
            <a:pPr eaLnBrk="1" fontAlgn="b" hangingPunct="1">
              <a:spcBef>
                <a:spcPct val="0"/>
              </a:spcBef>
              <a:buFontTx/>
              <a:buNone/>
            </a:pPr>
            <a:r>
              <a:rPr lang="en-US" altLang="en-US" sz="1600" b="1" dirty="0"/>
              <a:t>December</a:t>
            </a:r>
          </a:p>
          <a:p>
            <a:pPr eaLnBrk="1" fontAlgn="b" hangingPunct="1">
              <a:spcBef>
                <a:spcPct val="0"/>
              </a:spcBef>
              <a:buFontTx/>
              <a:buNone/>
            </a:pPr>
            <a:r>
              <a:rPr lang="en-US" altLang="en-US" sz="1600" dirty="0">
                <a:latin typeface="Arial Narrow" pitchFamily="34" charset="0"/>
              </a:rPr>
              <a:t>12/15 Recognize Board and Chapter Members</a:t>
            </a:r>
          </a:p>
          <a:p>
            <a:pPr eaLnBrk="1" fontAlgn="b" hangingPunct="1">
              <a:spcBef>
                <a:spcPct val="0"/>
              </a:spcBef>
              <a:buFontTx/>
              <a:buNone/>
            </a:pPr>
            <a:r>
              <a:rPr lang="en-US" altLang="en-US" sz="1600" dirty="0">
                <a:latin typeface="Arial Narrow" pitchFamily="34" charset="0"/>
              </a:rPr>
              <a:t>12/15 Ensure Evidence uploaded for Circle </a:t>
            </a:r>
            <a:r>
              <a:rPr lang="en-US" altLang="en-US" sz="1600" dirty="0"/>
              <a:t>Awards</a:t>
            </a:r>
          </a:p>
          <a:p>
            <a:pPr fontAlgn="b">
              <a:spcBef>
                <a:spcPct val="0"/>
              </a:spcBef>
              <a:spcAft>
                <a:spcPts val="200"/>
              </a:spcAft>
              <a:buNone/>
            </a:pPr>
            <a:r>
              <a:rPr lang="en-US" altLang="en-US" sz="1600" b="1" dirty="0"/>
              <a:t>January </a:t>
            </a:r>
            <a:r>
              <a:rPr lang="en-US" altLang="en-US" sz="1400" dirty="0"/>
              <a:t>(next year)</a:t>
            </a:r>
            <a:endParaRPr lang="en-US" altLang="en-US" sz="1600" b="1" dirty="0"/>
          </a:p>
          <a:p>
            <a:pPr fontAlgn="b">
              <a:spcBef>
                <a:spcPct val="0"/>
              </a:spcBef>
              <a:spcAft>
                <a:spcPts val="200"/>
              </a:spcAft>
              <a:buNone/>
            </a:pPr>
            <a:r>
              <a:rPr lang="en-US" altLang="en-US" sz="1600" dirty="0">
                <a:latin typeface="Arial Narrow" pitchFamily="34" charset="0"/>
              </a:rPr>
              <a:t>1/4 Ensure All Evidence uploaded for Circle Awards</a:t>
            </a:r>
          </a:p>
          <a:p>
            <a:pPr fontAlgn="b">
              <a:spcBef>
                <a:spcPct val="0"/>
              </a:spcBef>
              <a:spcAft>
                <a:spcPts val="200"/>
              </a:spcAft>
              <a:buNone/>
            </a:pPr>
            <a:r>
              <a:rPr lang="en-US" altLang="en-US" sz="1600" dirty="0">
                <a:latin typeface="Arial Narrow" pitchFamily="34" charset="0"/>
              </a:rPr>
              <a:t>1/4 Certify and Send in Circle Awards Spreadsheet</a:t>
            </a:r>
          </a:p>
        </p:txBody>
      </p:sp>
    </p:spTree>
    <p:extLst>
      <p:ext uri="{BB962C8B-B14F-4D97-AF65-F5344CB8AC3E}">
        <p14:creationId xmlns:p14="http://schemas.microsoft.com/office/powerpoint/2010/main" val="24121067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Past President Suggested Tasks</a:t>
            </a:r>
          </a:p>
        </p:txBody>
      </p:sp>
      <p:sp>
        <p:nvSpPr>
          <p:cNvPr id="39939" name="Rectangle 3"/>
          <p:cNvSpPr>
            <a:spLocks noGrp="1" noChangeArrowheads="1"/>
          </p:cNvSpPr>
          <p:nvPr>
            <p:ph idx="1"/>
          </p:nvPr>
        </p:nvSpPr>
        <p:spPr>
          <a:xfrm>
            <a:off x="709245" y="1417640"/>
            <a:ext cx="10503877" cy="5135561"/>
          </a:xfrm>
        </p:spPr>
        <p:txBody>
          <a:bodyPr>
            <a:normAutofit fontScale="55000" lnSpcReduction="20000"/>
          </a:bodyPr>
          <a:lstStyle/>
          <a:p>
            <a:pPr>
              <a:spcBef>
                <a:spcPts val="1800"/>
              </a:spcBef>
            </a:pPr>
            <a:r>
              <a:rPr lang="en-US" altLang="en-US" dirty="0"/>
              <a:t>Chair a chapter awards committee for Board/Member recognition</a:t>
            </a:r>
          </a:p>
          <a:p>
            <a:pPr>
              <a:spcBef>
                <a:spcPts val="1800"/>
              </a:spcBef>
            </a:pPr>
            <a:r>
              <a:rPr lang="en-US" altLang="en-US" dirty="0"/>
              <a:t>Assist President in leadership succession planning</a:t>
            </a:r>
          </a:p>
          <a:p>
            <a:pPr>
              <a:spcBef>
                <a:spcPts val="1800"/>
              </a:spcBef>
            </a:pPr>
            <a:r>
              <a:rPr lang="en-US" altLang="en-US" dirty="0"/>
              <a:t>NOT recommended to oversee the chapter’s Circle Awards – this should be done by the President Elect in preparation for role as President </a:t>
            </a:r>
          </a:p>
          <a:p>
            <a:pPr>
              <a:spcBef>
                <a:spcPts val="1800"/>
              </a:spcBef>
            </a:pPr>
            <a:r>
              <a:rPr lang="en-US" altLang="en-US" dirty="0"/>
              <a:t>Volunteer to be considered as a reviewer for the Circle Awards Committee</a:t>
            </a:r>
          </a:p>
          <a:p>
            <a:pPr>
              <a:spcBef>
                <a:spcPts val="1800"/>
              </a:spcBef>
            </a:pPr>
            <a:r>
              <a:rPr lang="en-US" altLang="en-US" dirty="0"/>
              <a:t>Volunteer to assist with the Keys to Effective Chapters Committee</a:t>
            </a:r>
          </a:p>
          <a:p>
            <a:pPr>
              <a:spcBef>
                <a:spcPts val="1800"/>
              </a:spcBef>
            </a:pPr>
            <a:r>
              <a:rPr lang="en-US" altLang="en-US" dirty="0"/>
              <a:t>Volunteer to support Sector roles (Sector Director,..)</a:t>
            </a:r>
          </a:p>
          <a:p>
            <a:pPr>
              <a:spcBef>
                <a:spcPts val="1800"/>
              </a:spcBef>
            </a:pPr>
            <a:r>
              <a:rPr lang="en-US" altLang="en-US" dirty="0"/>
              <a:t>Volunteer to represent Sector in various Committees (N&amp;E,W&amp;M,..)</a:t>
            </a:r>
          </a:p>
          <a:p>
            <a:pPr>
              <a:spcBef>
                <a:spcPts val="1800"/>
              </a:spcBef>
            </a:pPr>
            <a:endParaRPr lang="en-US" altLang="en-US" dirty="0"/>
          </a:p>
          <a:p>
            <a:pPr>
              <a:spcBef>
                <a:spcPts val="1800"/>
              </a:spcBef>
            </a:pPr>
            <a:endParaRPr lang="en-US" altLang="en-US" dirty="0"/>
          </a:p>
          <a:p>
            <a:pPr>
              <a:spcBef>
                <a:spcPts val="1200"/>
              </a:spcBef>
            </a:pPr>
            <a:endParaRPr lang="en-US" altLang="en-US" dirty="0"/>
          </a:p>
          <a:p>
            <a:endParaRPr lang="en-US" altLang="en-US" dirty="0"/>
          </a:p>
          <a:p>
            <a:endParaRPr lang="en-US" altLang="en-US" dirty="0"/>
          </a:p>
        </p:txBody>
      </p:sp>
    </p:spTree>
    <p:extLst>
      <p:ext uri="{BB962C8B-B14F-4D97-AF65-F5344CB8AC3E}">
        <p14:creationId xmlns:p14="http://schemas.microsoft.com/office/powerpoint/2010/main" val="286317396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
          <p:cNvSpPr>
            <a:spLocks noGrp="1" noChangeArrowheads="1"/>
          </p:cNvSpPr>
          <p:nvPr>
            <p:ph type="title"/>
          </p:nvPr>
        </p:nvSpPr>
        <p:spPr>
          <a:noFill/>
        </p:spPr>
        <p:txBody>
          <a:bodyPr/>
          <a:lstStyle/>
          <a:p>
            <a:pPr eaLnBrk="1" hangingPunct="1"/>
            <a:r>
              <a:rPr lang="en-US" altLang="en-US" dirty="0"/>
              <a:t>What We Are Planning to Cover</a:t>
            </a:r>
          </a:p>
        </p:txBody>
      </p:sp>
      <p:sp>
        <p:nvSpPr>
          <p:cNvPr id="6147" name="Rectangle 11"/>
          <p:cNvSpPr>
            <a:spLocks noChangeArrowheads="1"/>
          </p:cNvSpPr>
          <p:nvPr/>
        </p:nvSpPr>
        <p:spPr bwMode="auto">
          <a:xfrm>
            <a:off x="609918" y="1431751"/>
            <a:ext cx="10527005"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2800" dirty="0">
                <a:solidFill>
                  <a:schemeClr val="bg1">
                    <a:lumMod val="50000"/>
                  </a:schemeClr>
                </a:solidFill>
              </a:rPr>
              <a:t>What is INCOSE – Overview and Strategic Direction</a:t>
            </a:r>
          </a:p>
          <a:p>
            <a:pPr eaLnBrk="1" hangingPunct="1"/>
            <a:r>
              <a:rPr lang="en-US" altLang="en-US" sz="2800" dirty="0">
                <a:solidFill>
                  <a:schemeClr val="bg1">
                    <a:lumMod val="50000"/>
                  </a:schemeClr>
                </a:solidFill>
              </a:rPr>
              <a:t>Technical Services	</a:t>
            </a:r>
          </a:p>
          <a:p>
            <a:pPr eaLnBrk="1" hangingPunct="1"/>
            <a:r>
              <a:rPr lang="en-US" altLang="en-US" sz="2800" dirty="0">
                <a:solidFill>
                  <a:schemeClr val="bg1">
                    <a:lumMod val="50000"/>
                  </a:schemeClr>
                </a:solidFill>
              </a:rPr>
              <a:t>Technical Operations</a:t>
            </a:r>
          </a:p>
          <a:p>
            <a:pPr eaLnBrk="1" hangingPunct="1"/>
            <a:r>
              <a:rPr lang="en-US" altLang="en-US" sz="2800" dirty="0">
                <a:solidFill>
                  <a:schemeClr val="bg1">
                    <a:lumMod val="50000"/>
                  </a:schemeClr>
                </a:solidFill>
              </a:rPr>
              <a:t>Corporate Advisory Board</a:t>
            </a:r>
          </a:p>
          <a:p>
            <a:pPr eaLnBrk="1" hangingPunct="1"/>
            <a:r>
              <a:rPr lang="en-US" altLang="en-US" sz="2800" b="1" dirty="0">
                <a:solidFill>
                  <a:schemeClr val="accent2">
                    <a:lumMod val="75000"/>
                  </a:schemeClr>
                </a:solidFill>
              </a:rPr>
              <a:t>Chapter Officer Roles &amp; Responsibilities</a:t>
            </a:r>
          </a:p>
          <a:p>
            <a:pPr eaLnBrk="1" hangingPunct="1"/>
            <a:r>
              <a:rPr lang="en-US" altLang="en-US" sz="2800" dirty="0">
                <a:solidFill>
                  <a:schemeClr val="bg1">
                    <a:lumMod val="50000"/>
                  </a:schemeClr>
                </a:solidFill>
              </a:rPr>
              <a:t>Chapter Excellence Program – Circle Awards and Keys to Successful Chapters Wiki</a:t>
            </a:r>
          </a:p>
          <a:p>
            <a:pPr eaLnBrk="1" hangingPunct="1"/>
            <a:r>
              <a:rPr lang="en-US" altLang="en-US" sz="2800" dirty="0">
                <a:solidFill>
                  <a:schemeClr val="bg1">
                    <a:lumMod val="50000"/>
                  </a:schemeClr>
                </a:solidFill>
              </a:rPr>
              <a:t>Central Office Functions/Resources/Products</a:t>
            </a:r>
            <a:endParaRPr lang="en-US" altLang="en-US" sz="2000" dirty="0">
              <a:solidFill>
                <a:schemeClr val="bg1">
                  <a:lumMod val="50000"/>
                </a:schemeClr>
              </a:solidFill>
            </a:endParaRPr>
          </a:p>
          <a:p>
            <a:pPr eaLnBrk="1" hangingPunct="1"/>
            <a:endParaRPr lang="en-US" altLang="en-US" sz="2000" dirty="0">
              <a:solidFill>
                <a:schemeClr val="bg2"/>
              </a:solidFill>
            </a:endParaRPr>
          </a:p>
          <a:p>
            <a:pPr eaLnBrk="1" hangingPunct="1"/>
            <a:endParaRPr lang="en-US" altLang="en-US" sz="2800" dirty="0"/>
          </a:p>
        </p:txBody>
      </p:sp>
    </p:spTree>
    <p:extLst>
      <p:ext uri="{BB962C8B-B14F-4D97-AF65-F5344CB8AC3E}">
        <p14:creationId xmlns:p14="http://schemas.microsoft.com/office/powerpoint/2010/main" val="33412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Typical Responsibilities – President-Elect </a:t>
            </a:r>
          </a:p>
        </p:txBody>
      </p:sp>
      <p:sp>
        <p:nvSpPr>
          <p:cNvPr id="40963" name="Rectangle 3"/>
          <p:cNvSpPr>
            <a:spLocks noGrp="1" noChangeArrowheads="1"/>
          </p:cNvSpPr>
          <p:nvPr>
            <p:ph idx="1"/>
          </p:nvPr>
        </p:nvSpPr>
        <p:spPr>
          <a:xfrm>
            <a:off x="756137" y="1371600"/>
            <a:ext cx="10410093" cy="4800600"/>
          </a:xfrm>
        </p:spPr>
        <p:txBody>
          <a:bodyPr>
            <a:normAutofit fontScale="62500" lnSpcReduction="20000"/>
          </a:bodyPr>
          <a:lstStyle/>
          <a:p>
            <a:pPr>
              <a:spcBef>
                <a:spcPts val="900"/>
              </a:spcBef>
            </a:pPr>
            <a:r>
              <a:rPr lang="en-US" altLang="en-US" dirty="0"/>
              <a:t>Stand in when the President is not present</a:t>
            </a:r>
          </a:p>
          <a:p>
            <a:pPr>
              <a:spcBef>
                <a:spcPts val="900"/>
              </a:spcBef>
            </a:pPr>
            <a:r>
              <a:rPr lang="en-US" altLang="en-US" dirty="0"/>
              <a:t>Oversee the Chapter Circle Award on-going evaluation, data collection and submittal</a:t>
            </a:r>
          </a:p>
          <a:p>
            <a:pPr lvl="1">
              <a:spcBef>
                <a:spcPts val="900"/>
              </a:spcBef>
            </a:pPr>
            <a:r>
              <a:rPr lang="en-US" altLang="en-US" sz="2900" dirty="0"/>
              <a:t>Upload Circle Award evidence throughout the year to the Circle Award website (e.g. plans, newsletters, Board meeting minutes, activity announcements, etc.)</a:t>
            </a:r>
          </a:p>
          <a:p>
            <a:pPr lvl="1">
              <a:spcBef>
                <a:spcPts val="900"/>
              </a:spcBef>
            </a:pPr>
            <a:r>
              <a:rPr lang="en-US" altLang="en-US" sz="2900" dirty="0"/>
              <a:t>Use to evaluate chapter’s progress in serving members, supporting INCOSE goals and promoting System Engineering </a:t>
            </a:r>
          </a:p>
          <a:p>
            <a:pPr>
              <a:spcBef>
                <a:spcPts val="900"/>
              </a:spcBef>
            </a:pPr>
            <a:r>
              <a:rPr lang="en-US" altLang="en-US" dirty="0"/>
              <a:t>In smaller chapters may take on other responsibilities such as programs or membership.</a:t>
            </a:r>
          </a:p>
          <a:p>
            <a:pPr>
              <a:spcBef>
                <a:spcPts val="900"/>
              </a:spcBef>
            </a:pPr>
            <a:r>
              <a:rPr lang="en-US" altLang="en-US" dirty="0"/>
              <a:t>Identify, encourage, and mentor prospective chapter leaders</a:t>
            </a:r>
          </a:p>
          <a:p>
            <a:pPr>
              <a:spcBef>
                <a:spcPts val="900"/>
              </a:spcBef>
            </a:pPr>
            <a:r>
              <a:rPr lang="en-US" altLang="en-US" dirty="0"/>
              <a:t>Help mentor members of the leadership team by setting expectations and offering guidance with issues that arise </a:t>
            </a:r>
          </a:p>
          <a:p>
            <a:endParaRPr lang="en-US" altLang="en-US" dirty="0"/>
          </a:p>
        </p:txBody>
      </p:sp>
    </p:spTree>
    <p:extLst>
      <p:ext uri="{BB962C8B-B14F-4D97-AF65-F5344CB8AC3E}">
        <p14:creationId xmlns:p14="http://schemas.microsoft.com/office/powerpoint/2010/main" val="190133055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Typical Responsibilities – Vice President </a:t>
            </a:r>
          </a:p>
        </p:txBody>
      </p:sp>
      <p:sp>
        <p:nvSpPr>
          <p:cNvPr id="41987" name="Rectangle 3"/>
          <p:cNvSpPr>
            <a:spLocks noGrp="1" noChangeArrowheads="1"/>
          </p:cNvSpPr>
          <p:nvPr>
            <p:ph idx="1"/>
          </p:nvPr>
        </p:nvSpPr>
        <p:spPr>
          <a:xfrm>
            <a:off x="609917" y="1600202"/>
            <a:ext cx="10556313" cy="4648198"/>
          </a:xfrm>
        </p:spPr>
        <p:txBody>
          <a:bodyPr>
            <a:normAutofit fontScale="70000" lnSpcReduction="20000"/>
          </a:bodyPr>
          <a:lstStyle/>
          <a:p>
            <a:pPr>
              <a:spcBef>
                <a:spcPts val="900"/>
              </a:spcBef>
            </a:pPr>
            <a:r>
              <a:rPr lang="en-US" altLang="en-US" dirty="0"/>
              <a:t>There may be one or more Vice Presidents, depending on chapter size and plans</a:t>
            </a:r>
          </a:p>
          <a:p>
            <a:pPr>
              <a:spcBef>
                <a:spcPts val="900"/>
              </a:spcBef>
            </a:pPr>
            <a:r>
              <a:rPr lang="en-US" altLang="en-US" dirty="0"/>
              <a:t>Assigned responsibilities may be for one or more areas</a:t>
            </a:r>
          </a:p>
          <a:p>
            <a:pPr lvl="1">
              <a:spcBef>
                <a:spcPts val="900"/>
              </a:spcBef>
            </a:pPr>
            <a:r>
              <a:rPr lang="en-US" altLang="en-US" dirty="0"/>
              <a:t>Chapter Development – speakers for chapter meetings, tutorials</a:t>
            </a:r>
          </a:p>
          <a:p>
            <a:pPr lvl="1">
              <a:spcBef>
                <a:spcPts val="900"/>
              </a:spcBef>
            </a:pPr>
            <a:r>
              <a:rPr lang="en-US" altLang="en-US" dirty="0"/>
              <a:t>Membership – recruiting, retention/renewal</a:t>
            </a:r>
          </a:p>
          <a:p>
            <a:pPr lvl="1">
              <a:spcBef>
                <a:spcPts val="900"/>
              </a:spcBef>
            </a:pPr>
            <a:r>
              <a:rPr lang="en-US" altLang="en-US" dirty="0"/>
              <a:t>Ambassador/Promoters, CAB</a:t>
            </a:r>
          </a:p>
          <a:p>
            <a:pPr lvl="1">
              <a:spcBef>
                <a:spcPts val="900"/>
              </a:spcBef>
            </a:pPr>
            <a:r>
              <a:rPr lang="en-US" altLang="en-US" dirty="0"/>
              <a:t>Communications (where not assigned to Secretary) – event promotions, newsletters, website</a:t>
            </a:r>
          </a:p>
          <a:p>
            <a:pPr>
              <a:spcBef>
                <a:spcPts val="900"/>
              </a:spcBef>
            </a:pPr>
            <a:r>
              <a:rPr lang="en-US" altLang="en-US" dirty="0"/>
              <a:t>Identify, encourage, and mentor prospective chapter leaders</a:t>
            </a:r>
          </a:p>
        </p:txBody>
      </p:sp>
    </p:spTree>
    <p:extLst>
      <p:ext uri="{BB962C8B-B14F-4D97-AF65-F5344CB8AC3E}">
        <p14:creationId xmlns:p14="http://schemas.microsoft.com/office/powerpoint/2010/main" val="416992249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984375" y="0"/>
            <a:ext cx="8686800" cy="914400"/>
          </a:xfrm>
          <a:noFill/>
        </p:spPr>
        <p:txBody>
          <a:bodyPr vert="horz" lIns="41275" tIns="15875" rIns="41275" bIns="15875" rtlCol="0" anchor="b">
            <a:normAutofit/>
          </a:bodyPr>
          <a:lstStyle/>
          <a:p>
            <a:r>
              <a:rPr lang="en-US" altLang="en-US" sz="3300" dirty="0"/>
              <a:t>Typical Responsibilities – Secretary</a:t>
            </a:r>
          </a:p>
        </p:txBody>
      </p:sp>
      <p:sp>
        <p:nvSpPr>
          <p:cNvPr id="43011" name="Rectangle 3"/>
          <p:cNvSpPr>
            <a:spLocks noGrp="1" noChangeArrowheads="1"/>
          </p:cNvSpPr>
          <p:nvPr>
            <p:ph type="body" idx="1"/>
          </p:nvPr>
        </p:nvSpPr>
        <p:spPr>
          <a:xfrm>
            <a:off x="474784" y="1371600"/>
            <a:ext cx="11060723" cy="4876800"/>
          </a:xfrm>
          <a:noFill/>
        </p:spPr>
        <p:txBody>
          <a:bodyPr vert="horz" lIns="82550" tIns="41275" rIns="82550" bIns="41275" rtlCol="0">
            <a:normAutofit/>
          </a:bodyPr>
          <a:lstStyle/>
          <a:p>
            <a:pPr marL="457200" indent="-228600" defTabSz="814388">
              <a:lnSpc>
                <a:spcPts val="2400"/>
              </a:lnSpc>
              <a:spcAft>
                <a:spcPts val="200"/>
              </a:spcAft>
              <a:buSzPct val="90000"/>
            </a:pPr>
            <a:r>
              <a:rPr lang="en-US" altLang="en-US" sz="2300" dirty="0"/>
              <a:t>CHP-100 require separate Secretary and Treasurer</a:t>
            </a:r>
          </a:p>
          <a:p>
            <a:pPr marL="457200" indent="-228600" defTabSz="814388">
              <a:lnSpc>
                <a:spcPts val="2400"/>
              </a:lnSpc>
              <a:spcAft>
                <a:spcPts val="200"/>
              </a:spcAft>
              <a:buSzPct val="90000"/>
            </a:pPr>
            <a:r>
              <a:rPr lang="en-US" altLang="en-US" sz="2300" dirty="0"/>
              <a:t>Record minutes of chapter and Leadership Team/ Board meetings</a:t>
            </a:r>
          </a:p>
          <a:p>
            <a:pPr marL="457200" indent="-228600" defTabSz="814388">
              <a:lnSpc>
                <a:spcPts val="2400"/>
              </a:lnSpc>
              <a:spcAft>
                <a:spcPts val="200"/>
              </a:spcAft>
              <a:buSzPct val="90000"/>
            </a:pPr>
            <a:r>
              <a:rPr lang="en-US" altLang="en-US" sz="2300" dirty="0"/>
              <a:t>Oversee the communications such as website and newsletters</a:t>
            </a:r>
          </a:p>
          <a:p>
            <a:pPr marL="457200" indent="-228600" defTabSz="814388">
              <a:lnSpc>
                <a:spcPts val="2400"/>
              </a:lnSpc>
              <a:spcAft>
                <a:spcPts val="200"/>
              </a:spcAft>
              <a:buSzPct val="90000"/>
            </a:pPr>
            <a:r>
              <a:rPr lang="en-US" altLang="en-US" sz="2300" dirty="0"/>
              <a:t>Help mentor members to develop in the chapter and encourage participation on the Leadership Team</a:t>
            </a:r>
          </a:p>
          <a:p>
            <a:pPr marL="457200" indent="-228600" defTabSz="814388">
              <a:lnSpc>
                <a:spcPts val="2200"/>
              </a:lnSpc>
              <a:spcAft>
                <a:spcPts val="200"/>
              </a:spcAft>
              <a:buSzPct val="90000"/>
            </a:pPr>
            <a:endParaRPr lang="en-US" altLang="en-US" sz="2400" dirty="0"/>
          </a:p>
        </p:txBody>
      </p:sp>
    </p:spTree>
    <p:extLst>
      <p:ext uri="{BB962C8B-B14F-4D97-AF65-F5344CB8AC3E}">
        <p14:creationId xmlns:p14="http://schemas.microsoft.com/office/powerpoint/2010/main" val="120229431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984375" y="0"/>
            <a:ext cx="8686800" cy="914400"/>
          </a:xfrm>
          <a:noFill/>
        </p:spPr>
        <p:txBody>
          <a:bodyPr vert="horz" lIns="41275" tIns="15875" rIns="41275" bIns="15875" rtlCol="0" anchor="b">
            <a:normAutofit/>
          </a:bodyPr>
          <a:lstStyle/>
          <a:p>
            <a:r>
              <a:rPr lang="en-US" altLang="en-US" sz="3300" dirty="0"/>
              <a:t>Typical Responsibilities – Treasurer</a:t>
            </a:r>
          </a:p>
        </p:txBody>
      </p:sp>
      <p:sp>
        <p:nvSpPr>
          <p:cNvPr id="43011" name="Rectangle 3"/>
          <p:cNvSpPr>
            <a:spLocks noGrp="1" noChangeArrowheads="1"/>
          </p:cNvSpPr>
          <p:nvPr>
            <p:ph type="body" idx="1"/>
          </p:nvPr>
        </p:nvSpPr>
        <p:spPr>
          <a:xfrm>
            <a:off x="662354" y="1371600"/>
            <a:ext cx="10591800" cy="4876800"/>
          </a:xfrm>
          <a:noFill/>
        </p:spPr>
        <p:txBody>
          <a:bodyPr vert="horz" lIns="82550" tIns="41275" rIns="82550" bIns="41275" rtlCol="0">
            <a:normAutofit/>
          </a:bodyPr>
          <a:lstStyle/>
          <a:p>
            <a:pPr marL="457200" indent="-228600" defTabSz="814388">
              <a:lnSpc>
                <a:spcPts val="2400"/>
              </a:lnSpc>
              <a:spcAft>
                <a:spcPts val="200"/>
              </a:spcAft>
              <a:buSzPct val="90000"/>
            </a:pPr>
            <a:r>
              <a:rPr lang="en-US" altLang="en-US" sz="2300" dirty="0"/>
              <a:t>Ensure chapter is responsible in all fiscal matters</a:t>
            </a:r>
          </a:p>
          <a:p>
            <a:pPr marL="457200" indent="-228600" defTabSz="814388">
              <a:lnSpc>
                <a:spcPts val="2400"/>
              </a:lnSpc>
              <a:spcAft>
                <a:spcPts val="200"/>
              </a:spcAft>
              <a:buSzPct val="90000"/>
            </a:pPr>
            <a:r>
              <a:rPr lang="en-US" altLang="en-US" sz="2300" dirty="0"/>
              <a:t>Prepare the annual budget</a:t>
            </a:r>
          </a:p>
          <a:p>
            <a:pPr marL="457200" indent="-228600" defTabSz="814388">
              <a:lnSpc>
                <a:spcPts val="2400"/>
              </a:lnSpc>
              <a:spcAft>
                <a:spcPts val="200"/>
              </a:spcAft>
              <a:buSzPct val="90000"/>
            </a:pPr>
            <a:r>
              <a:rPr lang="en-US" altLang="en-US" sz="2300" dirty="0"/>
              <a:t>Administer chapter income and payments with appropriate approval </a:t>
            </a:r>
          </a:p>
          <a:p>
            <a:pPr marL="457200" indent="-228600" defTabSz="814388">
              <a:lnSpc>
                <a:spcPts val="2400"/>
              </a:lnSpc>
              <a:spcAft>
                <a:spcPts val="200"/>
              </a:spcAft>
              <a:buSzPct val="90000"/>
            </a:pPr>
            <a:r>
              <a:rPr lang="en-US" altLang="en-US" sz="2300" dirty="0"/>
              <a:t>Report income and expenses regularly at Board meetings</a:t>
            </a:r>
          </a:p>
          <a:p>
            <a:pPr marL="457200" indent="-228600" defTabSz="814388">
              <a:lnSpc>
                <a:spcPts val="2400"/>
              </a:lnSpc>
              <a:spcAft>
                <a:spcPts val="200"/>
              </a:spcAft>
              <a:buSzPct val="90000"/>
            </a:pPr>
            <a:r>
              <a:rPr lang="en-US" altLang="en-US" sz="2300" dirty="0"/>
              <a:t>Ensure the chapter annual financial report is submitted to INCOSE main office by January 31</a:t>
            </a:r>
          </a:p>
          <a:p>
            <a:pPr marL="457200" indent="-228600" defTabSz="814388">
              <a:lnSpc>
                <a:spcPts val="2200"/>
              </a:lnSpc>
              <a:spcAft>
                <a:spcPts val="200"/>
              </a:spcAft>
              <a:buSzPct val="90000"/>
            </a:pPr>
            <a:r>
              <a:rPr lang="en-US" altLang="en-US" sz="2400" dirty="0"/>
              <a:t>Help mentor members to develop in the chapter and encourage participation on the Leadership Team</a:t>
            </a:r>
          </a:p>
          <a:p>
            <a:pPr marL="457200" indent="-228600" defTabSz="814388">
              <a:lnSpc>
                <a:spcPts val="2200"/>
              </a:lnSpc>
              <a:spcAft>
                <a:spcPts val="200"/>
              </a:spcAft>
              <a:buSzPct val="90000"/>
            </a:pPr>
            <a:endParaRPr lang="en-US" altLang="en-US" sz="2400" dirty="0"/>
          </a:p>
        </p:txBody>
      </p:sp>
    </p:spTree>
    <p:extLst>
      <p:ext uri="{BB962C8B-B14F-4D97-AF65-F5344CB8AC3E}">
        <p14:creationId xmlns:p14="http://schemas.microsoft.com/office/powerpoint/2010/main" val="106856599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bwMode="auto">
          <a:xfrm>
            <a:off x="2441575" y="6381750"/>
            <a:ext cx="21336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9250447-EE0E-064E-9E6E-DFB9B4A1139D}" type="slidenum">
              <a:rPr lang="en-US" sz="1400"/>
              <a:pPr eaLnBrk="1" hangingPunct="1"/>
              <a:t>3</a:t>
            </a:fld>
            <a:endParaRPr lang="en-US" sz="1400"/>
          </a:p>
        </p:txBody>
      </p:sp>
      <p:sp>
        <p:nvSpPr>
          <p:cNvPr id="5" name="Rectangle 4"/>
          <p:cNvSpPr/>
          <p:nvPr/>
        </p:nvSpPr>
        <p:spPr>
          <a:xfrm>
            <a:off x="738554" y="150041"/>
            <a:ext cx="9724291" cy="1446550"/>
          </a:xfrm>
          <a:prstGeom prst="rect">
            <a:avLst/>
          </a:prstGeom>
          <a:noFill/>
        </p:spPr>
        <p:txBody>
          <a:bodyPr wrap="square">
            <a:spAutoFit/>
          </a:bodyPr>
          <a:lstStyle/>
          <a:p>
            <a:pPr algn="ctr">
              <a:defRPr/>
            </a:pPr>
            <a:r>
              <a:rPr lang="en-US"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Are Chapters relevant </a:t>
            </a:r>
            <a:br>
              <a:rPr lang="en-US"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en-US"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 an online world?</a:t>
            </a:r>
          </a:p>
        </p:txBody>
      </p:sp>
      <p:sp>
        <p:nvSpPr>
          <p:cNvPr id="19460" name="AutoShape 4" descr="https://encrypted-tbn3.gstatic.com/images?q=tbn:ANd9GcSOrgCe6IAC4IUEmygTy9Y_usYnDtUOyCDGDss5kg9G1W6ZwnmMrA"/>
          <p:cNvSpPr>
            <a:spLocks noChangeAspect="1" noChangeArrowheads="1"/>
          </p:cNvSpPr>
          <p:nvPr/>
        </p:nvSpPr>
        <p:spPr bwMode="auto">
          <a:xfrm>
            <a:off x="1682750"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9461" name="AutoShape 6" descr="https://encrypted-tbn3.gstatic.com/images?q=tbn:ANd9GcSOrgCe6IAC4IUEmygTy9Y_usYnDtUOyCDGDss5kg9G1W6ZwnmMrA"/>
          <p:cNvSpPr>
            <a:spLocks noChangeAspect="1" noChangeArrowheads="1"/>
          </p:cNvSpPr>
          <p:nvPr/>
        </p:nvSpPr>
        <p:spPr bwMode="auto">
          <a:xfrm>
            <a:off x="1835150" y="79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19462" name="Picture 8" descr="http://www.filmophilia.com/wp-content/uploads/2012/10/tom-cruise-last-samurai.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87647" y="1640875"/>
            <a:ext cx="6048375" cy="348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3432176" y="5585253"/>
            <a:ext cx="7122463" cy="830997"/>
          </a:xfrm>
          <a:prstGeom prst="rect">
            <a:avLst/>
          </a:prstGeom>
          <a:noFill/>
        </p:spPr>
        <p:txBody>
          <a:bodyPr wrap="none">
            <a:spAutoFit/>
          </a:bodyPr>
          <a:lstStyle/>
          <a:p>
            <a:pPr algn="r">
              <a:defRPr/>
            </a:pPr>
            <a:r>
              <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Perhaps “nothing could be more necessary” </a:t>
            </a:r>
            <a:br>
              <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en-US"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(The Last Samurai)</a:t>
            </a:r>
          </a:p>
        </p:txBody>
      </p:sp>
    </p:spTree>
    <p:extLst>
      <p:ext uri="{BB962C8B-B14F-4D97-AF65-F5344CB8AC3E}">
        <p14:creationId xmlns:p14="http://schemas.microsoft.com/office/powerpoint/2010/main" val="175605608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5DADA-3AC6-4C42-AA02-394859D66D00}"/>
              </a:ext>
            </a:extLst>
          </p:cNvPr>
          <p:cNvSpPr>
            <a:spLocks noGrp="1"/>
          </p:cNvSpPr>
          <p:nvPr>
            <p:ph type="title"/>
          </p:nvPr>
        </p:nvSpPr>
        <p:spPr>
          <a:xfrm>
            <a:off x="609918" y="274639"/>
            <a:ext cx="10978515" cy="1143000"/>
          </a:xfrm>
        </p:spPr>
        <p:txBody>
          <a:bodyPr>
            <a:normAutofit fontScale="90000"/>
          </a:bodyPr>
          <a:lstStyle/>
          <a:p>
            <a:r>
              <a:rPr lang="en-US" dirty="0"/>
              <a:t>INCOSE is about who you know and who you can get to know</a:t>
            </a:r>
          </a:p>
        </p:txBody>
      </p:sp>
      <p:sp>
        <p:nvSpPr>
          <p:cNvPr id="20483" name="Slide Number Placeholder 3"/>
          <p:cNvSpPr>
            <a:spLocks noGrp="1"/>
          </p:cNvSpPr>
          <p:nvPr>
            <p:ph type="sldNum" sz="quarter" idx="12"/>
          </p:nvPr>
        </p:nvSpPr>
        <p:spPr>
          <a:xfrm>
            <a:off x="8742151" y="6356351"/>
            <a:ext cx="284628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DDA4F456-98DA-2E43-8468-848AC420C92E}" type="slidenum">
              <a:rPr lang="en-US"/>
              <a:pPr/>
              <a:t>4</a:t>
            </a:fld>
            <a:endParaRPr lang="en-US"/>
          </a:p>
        </p:txBody>
      </p:sp>
      <p:sp>
        <p:nvSpPr>
          <p:cNvPr id="20482" name="Content Placeholder 2"/>
          <p:cNvSpPr>
            <a:spLocks noGrp="1"/>
          </p:cNvSpPr>
          <p:nvPr>
            <p:ph type="subTitle" idx="4294967295"/>
          </p:nvPr>
        </p:nvSpPr>
        <p:spPr>
          <a:xfrm>
            <a:off x="0" y="3527425"/>
            <a:ext cx="11376025" cy="866775"/>
          </a:xfrm>
        </p:spPr>
        <p:txBody>
          <a:bodyPr>
            <a:normAutofit fontScale="70000" lnSpcReduction="20000"/>
          </a:bodyPr>
          <a:lstStyle/>
          <a:p>
            <a:r>
              <a:rPr lang="en-US">
                <a:solidFill>
                  <a:schemeClr val="bg1"/>
                </a:solidFill>
                <a:latin typeface="Arial" charset="0"/>
              </a:rPr>
              <a:t>Chapters are about who you know, and who you can get to know</a:t>
            </a:r>
          </a:p>
        </p:txBody>
      </p:sp>
      <p:pic>
        <p:nvPicPr>
          <p:cNvPr id="20484" name="Picture 2" descr="http://blog.talaentia.com/wp-content/uploads/2012/06/Professional-Networking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1822" y="1891801"/>
            <a:ext cx="6052861" cy="4010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5" name="TextBox 4"/>
          <p:cNvSpPr txBox="1">
            <a:spLocks noChangeArrowheads="1"/>
          </p:cNvSpPr>
          <p:nvPr/>
        </p:nvSpPr>
        <p:spPr bwMode="auto">
          <a:xfrm>
            <a:off x="9413296" y="4733925"/>
            <a:ext cx="184730" cy="400110"/>
          </a:xfrm>
          <a:prstGeom prst="rect">
            <a:avLst/>
          </a:prstGeom>
          <a:solidFill>
            <a:srgbClr val="007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endParaRPr lang="en-US" sz="2000" dirty="0">
              <a:solidFill>
                <a:schemeClr val="bg1"/>
              </a:solidFill>
            </a:endParaRPr>
          </a:p>
        </p:txBody>
      </p:sp>
      <p:pic>
        <p:nvPicPr>
          <p:cNvPr id="4" name="Picture 3">
            <a:extLst>
              <a:ext uri="{FF2B5EF4-FFF2-40B4-BE49-F238E27FC236}">
                <a16:creationId xmlns:a16="http://schemas.microsoft.com/office/drawing/2014/main" id="{935B8B4B-A523-4852-B549-5F53025BBA73}"/>
              </a:ext>
            </a:extLst>
          </p:cNvPr>
          <p:cNvPicPr>
            <a:picLocks noChangeAspect="1"/>
          </p:cNvPicPr>
          <p:nvPr/>
        </p:nvPicPr>
        <p:blipFill>
          <a:blip r:embed="rId3"/>
          <a:stretch>
            <a:fillRect/>
          </a:stretch>
        </p:blipFill>
        <p:spPr>
          <a:xfrm>
            <a:off x="6162508" y="1891801"/>
            <a:ext cx="5282879" cy="4010283"/>
          </a:xfrm>
          <a:prstGeom prst="rect">
            <a:avLst/>
          </a:prstGeom>
        </p:spPr>
      </p:pic>
    </p:spTree>
    <p:extLst>
      <p:ext uri="{BB962C8B-B14F-4D97-AF65-F5344CB8AC3E}">
        <p14:creationId xmlns:p14="http://schemas.microsoft.com/office/powerpoint/2010/main" val="325572568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918" y="274639"/>
            <a:ext cx="10978515" cy="1143000"/>
          </a:xfrm>
          <a:noFill/>
        </p:spPr>
        <p:txBody>
          <a:bodyPr vert="horz" lIns="41275" tIns="15875" rIns="41275" bIns="15875" rtlCol="0" anchor="b">
            <a:normAutofit fontScale="90000"/>
          </a:bodyPr>
          <a:lstStyle/>
          <a:p>
            <a:r>
              <a:rPr lang="en-US" altLang="en-US" dirty="0"/>
              <a:t>Chapters Play Essential Roles Supporting INCOSE’s Goals and Objectives</a:t>
            </a:r>
          </a:p>
        </p:txBody>
      </p:sp>
      <p:sp>
        <p:nvSpPr>
          <p:cNvPr id="25603" name="Rectangle 3"/>
          <p:cNvSpPr>
            <a:spLocks noGrp="1" noChangeArrowheads="1"/>
          </p:cNvSpPr>
          <p:nvPr>
            <p:ph idx="1"/>
          </p:nvPr>
        </p:nvSpPr>
        <p:spPr>
          <a:xfrm>
            <a:off x="609918" y="1600201"/>
            <a:ext cx="10978515" cy="4525963"/>
          </a:xfrm>
          <a:noFill/>
        </p:spPr>
        <p:txBody>
          <a:bodyPr vert="horz" lIns="82550" tIns="41275" rIns="82550" bIns="41275" rtlCol="0">
            <a:normAutofit fontScale="55000" lnSpcReduction="20000"/>
          </a:bodyPr>
          <a:lstStyle/>
          <a:p>
            <a:r>
              <a:rPr lang="en-US" altLang="en-US" dirty="0"/>
              <a:t>Organize professional and social programs that facilitate continuous professional development and networking</a:t>
            </a:r>
          </a:p>
          <a:p>
            <a:r>
              <a:rPr lang="en-US" altLang="en-US" dirty="0"/>
              <a:t>Conduct membership recruitment and retention initiatives</a:t>
            </a:r>
          </a:p>
          <a:p>
            <a:r>
              <a:rPr lang="en-US" altLang="en-US" dirty="0"/>
              <a:t>Support technical activities to advance the state and art of systems engineering practice, education and research</a:t>
            </a:r>
          </a:p>
          <a:p>
            <a:r>
              <a:rPr lang="en-US" altLang="en-US" dirty="0"/>
              <a:t>Market INCOSE as the international authoritative body on systems engineering</a:t>
            </a:r>
          </a:p>
          <a:p>
            <a:r>
              <a:rPr lang="en-US" altLang="en-US" dirty="0"/>
              <a:t>Increase the visibility of INCOSE and the systems engineering profession</a:t>
            </a:r>
          </a:p>
          <a:p>
            <a:r>
              <a:rPr lang="en-US" dirty="0"/>
              <a:t>Develop local initiatives such as</a:t>
            </a:r>
          </a:p>
          <a:p>
            <a:pPr lvl="1"/>
            <a:r>
              <a:rPr lang="en-US" dirty="0"/>
              <a:t>Tutorials and handbooks</a:t>
            </a:r>
          </a:p>
          <a:p>
            <a:pPr lvl="1"/>
            <a:r>
              <a:rPr lang="en-US" dirty="0"/>
              <a:t>SE certification support programs</a:t>
            </a:r>
          </a:p>
          <a:p>
            <a:pPr lvl="1"/>
            <a:r>
              <a:rPr lang="en-US" dirty="0"/>
              <a:t>Activities with other professional organizations</a:t>
            </a:r>
          </a:p>
          <a:p>
            <a:pPr marL="609767" lvl="1" indent="0">
              <a:buNone/>
            </a:pPr>
            <a:endParaRPr lang="en-US" altLang="en-US" dirty="0"/>
          </a:p>
        </p:txBody>
      </p:sp>
    </p:spTree>
    <p:extLst>
      <p:ext uri="{BB962C8B-B14F-4D97-AF65-F5344CB8AC3E}">
        <p14:creationId xmlns:p14="http://schemas.microsoft.com/office/powerpoint/2010/main" val="210874721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a:t>Critical Success Factors for Chapters</a:t>
            </a:r>
          </a:p>
        </p:txBody>
      </p:sp>
      <p:sp>
        <p:nvSpPr>
          <p:cNvPr id="3" name="Content Placeholder 2"/>
          <p:cNvSpPr>
            <a:spLocks noGrp="1"/>
          </p:cNvSpPr>
          <p:nvPr>
            <p:ph idx="1"/>
          </p:nvPr>
        </p:nvSpPr>
        <p:spPr/>
        <p:txBody>
          <a:bodyPr>
            <a:normAutofit/>
          </a:bodyPr>
          <a:lstStyle/>
          <a:p>
            <a:pPr>
              <a:spcBef>
                <a:spcPts val="900"/>
              </a:spcBef>
            </a:pPr>
            <a:r>
              <a:rPr lang="en-US" sz="2800" dirty="0"/>
              <a:t>Continuous recruiting and development of leadership team</a:t>
            </a:r>
          </a:p>
          <a:p>
            <a:pPr>
              <a:spcBef>
                <a:spcPts val="900"/>
              </a:spcBef>
            </a:pPr>
            <a:r>
              <a:rPr lang="en-US" sz="2800" dirty="0"/>
              <a:t>Chapter officer training</a:t>
            </a:r>
          </a:p>
          <a:p>
            <a:pPr>
              <a:spcBef>
                <a:spcPts val="900"/>
              </a:spcBef>
            </a:pPr>
            <a:r>
              <a:rPr lang="en-US" sz="2800" dirty="0"/>
              <a:t>Leadership </a:t>
            </a:r>
            <a:r>
              <a:rPr lang="en-US" sz="2800" u="sng" dirty="0"/>
              <a:t>teamwork</a:t>
            </a:r>
          </a:p>
          <a:p>
            <a:pPr>
              <a:spcBef>
                <a:spcPts val="900"/>
              </a:spcBef>
            </a:pPr>
            <a:r>
              <a:rPr lang="en-US" sz="2800" dirty="0"/>
              <a:t>Chapter planning</a:t>
            </a:r>
          </a:p>
          <a:p>
            <a:pPr>
              <a:spcBef>
                <a:spcPts val="900"/>
              </a:spcBef>
            </a:pPr>
            <a:r>
              <a:rPr lang="en-US" sz="2800" dirty="0"/>
              <a:t>Mentoring by Sector Leadership </a:t>
            </a:r>
          </a:p>
          <a:p>
            <a:pPr marL="0" indent="0">
              <a:spcBef>
                <a:spcPts val="1500"/>
              </a:spcBef>
              <a:buNone/>
            </a:pPr>
            <a:r>
              <a:rPr lang="en-US" sz="2800" i="1" dirty="0"/>
              <a:t>These are leading indicators predictive of sustained performance</a:t>
            </a:r>
          </a:p>
        </p:txBody>
      </p:sp>
    </p:spTree>
    <p:extLst>
      <p:ext uri="{BB962C8B-B14F-4D97-AF65-F5344CB8AC3E}">
        <p14:creationId xmlns:p14="http://schemas.microsoft.com/office/powerpoint/2010/main" val="192350617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274638"/>
            <a:ext cx="10979150" cy="613636"/>
          </a:xfrm>
        </p:spPr>
        <p:txBody>
          <a:bodyPr>
            <a:normAutofit fontScale="90000"/>
          </a:bodyPr>
          <a:lstStyle/>
          <a:p>
            <a:r>
              <a:rPr lang="en-US" altLang="en-US" dirty="0"/>
              <a:t>Chapters Have Responsibilities (per CHP-100)</a:t>
            </a:r>
          </a:p>
        </p:txBody>
      </p:sp>
      <p:sp>
        <p:nvSpPr>
          <p:cNvPr id="28675" name="Rectangle 3"/>
          <p:cNvSpPr>
            <a:spLocks noGrp="1" noChangeArrowheads="1"/>
          </p:cNvSpPr>
          <p:nvPr>
            <p:ph idx="1"/>
          </p:nvPr>
        </p:nvSpPr>
        <p:spPr>
          <a:xfrm>
            <a:off x="609600" y="1018903"/>
            <a:ext cx="10979150" cy="5669279"/>
          </a:xfrm>
        </p:spPr>
        <p:txBody>
          <a:bodyPr>
            <a:normAutofit fontScale="40000" lnSpcReduction="20000"/>
          </a:bodyPr>
          <a:lstStyle/>
          <a:p>
            <a:r>
              <a:rPr lang="en-US" altLang="en-US" dirty="0"/>
              <a:t>Operate in accordance with INCOSE bylaws CHP-100 (</a:t>
            </a:r>
            <a:r>
              <a:rPr lang="en-US" altLang="en-US" dirty="0">
                <a:hlinkClick r:id="rId2"/>
              </a:rPr>
              <a:t>https://www.incose.org/docs/default-source/policiesbylaws/chp-100.pdf?sfvrsn=12 </a:t>
            </a:r>
            <a:endParaRPr lang="en-US" altLang="en-US" dirty="0"/>
          </a:p>
          <a:p>
            <a:r>
              <a:rPr lang="en-US" altLang="en-US" dirty="0"/>
              <a:t>Governance</a:t>
            </a:r>
          </a:p>
          <a:p>
            <a:pPr lvl="1"/>
            <a:r>
              <a:rPr lang="en-US" altLang="en-US" dirty="0"/>
              <a:t>Have a President, President Elect or VP, Secretary and Treasurer at a minimum  - all individual INCOSE members in good standing</a:t>
            </a:r>
          </a:p>
          <a:p>
            <a:pPr lvl="1"/>
            <a:r>
              <a:rPr lang="en-US" altLang="en-US" dirty="0"/>
              <a:t>Maintain more than 25 members</a:t>
            </a:r>
          </a:p>
          <a:p>
            <a:pPr lvl="1"/>
            <a:r>
              <a:rPr lang="en-US" dirty="0"/>
              <a:t>Hold Annual General Meetings (AGM) or equivalent</a:t>
            </a:r>
          </a:p>
          <a:p>
            <a:pPr lvl="1"/>
            <a:r>
              <a:rPr lang="nb-NO" altLang="en-US" dirty="0"/>
              <a:t>Hold regular meetings of the Chapter officers/directors (at least quarterly) and document results with minutes</a:t>
            </a:r>
            <a:endParaRPr lang="en-US" altLang="en-US" dirty="0"/>
          </a:p>
          <a:p>
            <a:pPr lvl="1"/>
            <a:r>
              <a:rPr lang="en-US" dirty="0"/>
              <a:t>Maintain a Chapter bank account</a:t>
            </a:r>
          </a:p>
          <a:p>
            <a:pPr lvl="2"/>
            <a:r>
              <a:rPr lang="en-US" dirty="0"/>
              <a:t>Maintain adequate financial records.  </a:t>
            </a:r>
          </a:p>
          <a:p>
            <a:pPr lvl="2"/>
            <a:r>
              <a:rPr lang="en-US" dirty="0"/>
              <a:t>Make financial records available quarterly, if requested.</a:t>
            </a:r>
          </a:p>
          <a:p>
            <a:pPr lvl="1"/>
            <a:r>
              <a:rPr lang="en-US" dirty="0"/>
              <a:t>Do not act for, or incur any financial obligation in the name of INCOSE without authorization from the INCOSE Board of Directors</a:t>
            </a:r>
          </a:p>
          <a:p>
            <a:pPr lvl="1"/>
            <a:r>
              <a:rPr lang="en-US" dirty="0"/>
              <a:t>US Chapters only:  File an annual report, including financials (to support IRS filings) to Sector Director and INCOSE Central </a:t>
            </a:r>
          </a:p>
          <a:p>
            <a:pPr lvl="2"/>
            <a:r>
              <a:rPr lang="en-US" dirty="0"/>
              <a:t>Non-US Chapters:  Provide copies of their annual financial report filed with their national governments to INCOSE.</a:t>
            </a:r>
          </a:p>
          <a:p>
            <a:pPr lvl="1"/>
            <a:r>
              <a:rPr lang="en-US" dirty="0"/>
              <a:t>Make proper usage of the INCOSE name and logotype as detailed in policy COM-101, Use of INCOSE Name and Logo.</a:t>
            </a:r>
            <a:endParaRPr lang="en-US" altLang="en-US" dirty="0"/>
          </a:p>
          <a:p>
            <a:r>
              <a:rPr lang="en-US" altLang="en-US" dirty="0"/>
              <a:t>Services</a:t>
            </a:r>
          </a:p>
          <a:p>
            <a:pPr lvl="1"/>
            <a:r>
              <a:rPr lang="en-US" dirty="0"/>
              <a:t>Conduct a minimum of four meetings annually, open to all members.</a:t>
            </a:r>
          </a:p>
          <a:p>
            <a:pPr lvl="1"/>
            <a:r>
              <a:rPr lang="en-US" dirty="0"/>
              <a:t>Hold a minimum of one event annually, open to all members and non-members.</a:t>
            </a:r>
            <a:endParaRPr lang="en-US" altLang="en-US" dirty="0"/>
          </a:p>
        </p:txBody>
      </p:sp>
    </p:spTree>
    <p:extLst>
      <p:ext uri="{BB962C8B-B14F-4D97-AF65-F5344CB8AC3E}">
        <p14:creationId xmlns:p14="http://schemas.microsoft.com/office/powerpoint/2010/main" val="62540279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New Member Welcome is Critical to Engagement and Retention</a:t>
            </a:r>
          </a:p>
        </p:txBody>
      </p:sp>
      <p:sp>
        <p:nvSpPr>
          <p:cNvPr id="3" name="Content Placeholder 2"/>
          <p:cNvSpPr>
            <a:spLocks noGrp="1"/>
          </p:cNvSpPr>
          <p:nvPr>
            <p:ph idx="1"/>
          </p:nvPr>
        </p:nvSpPr>
        <p:spPr/>
        <p:txBody>
          <a:bodyPr>
            <a:normAutofit fontScale="70000" lnSpcReduction="20000"/>
          </a:bodyPr>
          <a:lstStyle/>
          <a:p>
            <a:r>
              <a:rPr lang="en-US" dirty="0"/>
              <a:t>Suggested Framework</a:t>
            </a:r>
          </a:p>
          <a:p>
            <a:pPr lvl="1"/>
            <a:r>
              <a:rPr lang="en-US" dirty="0"/>
              <a:t>New members get welcome package with information about INCOSE and the chapter</a:t>
            </a:r>
          </a:p>
          <a:p>
            <a:pPr lvl="1"/>
            <a:r>
              <a:rPr lang="en-US" dirty="0"/>
              <a:t>Member chair personally contacts new member a few weeks after welcome package</a:t>
            </a:r>
          </a:p>
          <a:p>
            <a:pPr lvl="2"/>
            <a:r>
              <a:rPr lang="en-US" dirty="0"/>
              <a:t>Q&amp;A</a:t>
            </a:r>
          </a:p>
          <a:p>
            <a:pPr lvl="2"/>
            <a:r>
              <a:rPr lang="en-US" dirty="0"/>
              <a:t>Invite to next meeting to get to know the chapter</a:t>
            </a:r>
          </a:p>
          <a:p>
            <a:pPr lvl="1"/>
            <a:r>
              <a:rPr lang="en-US" dirty="0"/>
              <a:t>Have a ‘new member welcome’ period before chapter programs</a:t>
            </a:r>
          </a:p>
          <a:p>
            <a:pPr lvl="2"/>
            <a:r>
              <a:rPr lang="en-US" dirty="0"/>
              <a:t>Member chair and/or chapter president or other officers meet new members, learn their interests, try to find them engagement opportunities</a:t>
            </a:r>
          </a:p>
          <a:p>
            <a:pPr lvl="1"/>
            <a:r>
              <a:rPr lang="en-US" dirty="0"/>
              <a:t>Notes – your mileage may vary – need to tailor this to your chapter unique circumstances</a:t>
            </a:r>
          </a:p>
        </p:txBody>
      </p:sp>
    </p:spTree>
    <p:extLst>
      <p:ext uri="{BB962C8B-B14F-4D97-AF65-F5344CB8AC3E}">
        <p14:creationId xmlns:p14="http://schemas.microsoft.com/office/powerpoint/2010/main" val="3199304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z="3400" dirty="0"/>
              <a:t>INCOSE Chapters Around the World</a:t>
            </a:r>
          </a:p>
        </p:txBody>
      </p:sp>
      <p:sp>
        <p:nvSpPr>
          <p:cNvPr id="31749" name="Oval 31"/>
          <p:cNvSpPr>
            <a:spLocks noChangeAspect="1" noChangeArrowheads="1"/>
          </p:cNvSpPr>
          <p:nvPr/>
        </p:nvSpPr>
        <p:spPr bwMode="auto">
          <a:xfrm>
            <a:off x="8845551" y="2689226"/>
            <a:ext cx="68263" cy="68263"/>
          </a:xfrm>
          <a:prstGeom prst="ellipse">
            <a:avLst/>
          </a:prstGeom>
          <a:solidFill>
            <a:srgbClr val="E2DD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31750" name="Oval 32"/>
          <p:cNvSpPr>
            <a:spLocks noChangeAspect="1" noChangeArrowheads="1"/>
          </p:cNvSpPr>
          <p:nvPr/>
        </p:nvSpPr>
        <p:spPr bwMode="auto">
          <a:xfrm>
            <a:off x="8543926" y="3419476"/>
            <a:ext cx="68263" cy="68263"/>
          </a:xfrm>
          <a:prstGeom prst="ellipse">
            <a:avLst/>
          </a:prstGeom>
          <a:solidFill>
            <a:srgbClr val="E2DD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31751" name="AutoShape 14"/>
          <p:cNvSpPr>
            <a:spLocks noChangeAspect="1" noChangeArrowheads="1"/>
          </p:cNvSpPr>
          <p:nvPr/>
        </p:nvSpPr>
        <p:spPr bwMode="auto">
          <a:xfrm>
            <a:off x="5151439" y="3944939"/>
            <a:ext cx="77787" cy="79375"/>
          </a:xfrm>
          <a:prstGeom prst="triangle">
            <a:avLst>
              <a:gd name="adj" fmla="val 50000"/>
            </a:avLst>
          </a:prstGeom>
          <a:solidFill>
            <a:srgbClr val="993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25" name="Oval 6"/>
          <p:cNvSpPr>
            <a:spLocks noChangeArrowheads="1"/>
          </p:cNvSpPr>
          <p:nvPr/>
        </p:nvSpPr>
        <p:spPr bwMode="auto">
          <a:xfrm>
            <a:off x="5146674" y="3952875"/>
            <a:ext cx="73152" cy="73152"/>
          </a:xfrm>
          <a:prstGeom prst="ellipse">
            <a:avLst/>
          </a:prstGeom>
          <a:solidFill>
            <a:srgbClr val="FFFF00"/>
          </a:solidFill>
          <a:ln>
            <a:noFill/>
          </a:ln>
          <a:extLst>
            <a:ext uri="{91240B29-F687-4f45-9708-019B960494DF}">
              <a14:hiddenLine xmlns:a14="http://schemas.microsoft.com/office/drawing/2010/main" xmlns="" w="12700"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pic>
        <p:nvPicPr>
          <p:cNvPr id="3" name="Picture 2"/>
          <p:cNvPicPr>
            <a:picLocks noChangeAspect="1"/>
          </p:cNvPicPr>
          <p:nvPr/>
        </p:nvPicPr>
        <p:blipFill>
          <a:blip r:embed="rId3"/>
          <a:stretch>
            <a:fillRect/>
          </a:stretch>
        </p:blipFill>
        <p:spPr>
          <a:xfrm>
            <a:off x="726831" y="1143000"/>
            <a:ext cx="10111154" cy="4914900"/>
          </a:xfrm>
          <a:prstGeom prst="rect">
            <a:avLst/>
          </a:prstGeom>
        </p:spPr>
      </p:pic>
      <p:graphicFrame>
        <p:nvGraphicFramePr>
          <p:cNvPr id="27" name="Table 26"/>
          <p:cNvGraphicFramePr>
            <a:graphicFrameLocks noGrp="1"/>
          </p:cNvGraphicFramePr>
          <p:nvPr>
            <p:extLst>
              <p:ext uri="{D42A27DB-BD31-4B8C-83A1-F6EECF244321}">
                <p14:modId xmlns:p14="http://schemas.microsoft.com/office/powerpoint/2010/main" val="649607196"/>
              </p:ext>
            </p:extLst>
          </p:nvPr>
        </p:nvGraphicFramePr>
        <p:xfrm>
          <a:off x="7682771" y="3140074"/>
          <a:ext cx="1968500" cy="1008524"/>
        </p:xfrm>
        <a:graphic>
          <a:graphicData uri="http://schemas.openxmlformats.org/drawingml/2006/table">
            <a:tbl>
              <a:tblPr>
                <a:tableStyleId>{5C22544A-7EE6-4342-B048-85BDC9FD1C3A}</a:tableStyleId>
              </a:tblPr>
              <a:tblGrid>
                <a:gridCol w="1282700">
                  <a:extLst>
                    <a:ext uri="{9D8B030D-6E8A-4147-A177-3AD203B41FA5}">
                      <a16:colId xmlns:a16="http://schemas.microsoft.com/office/drawing/2014/main" val="489235512"/>
                    </a:ext>
                  </a:extLst>
                </a:gridCol>
                <a:gridCol w="685800">
                  <a:extLst>
                    <a:ext uri="{9D8B030D-6E8A-4147-A177-3AD203B41FA5}">
                      <a16:colId xmlns:a16="http://schemas.microsoft.com/office/drawing/2014/main" val="1460507606"/>
                    </a:ext>
                  </a:extLst>
                </a:gridCol>
              </a:tblGrid>
              <a:tr h="161925">
                <a:tc>
                  <a:txBody>
                    <a:bodyPr/>
                    <a:lstStyle/>
                    <a:p>
                      <a:pPr algn="l" fontAlgn="b"/>
                      <a:r>
                        <a:rPr lang="en-US" sz="1000" u="none" strike="noStrike" dirty="0">
                          <a:effectLst/>
                        </a:rPr>
                        <a:t>Sector</a:t>
                      </a:r>
                      <a:endParaRPr lang="en-US" sz="1000" b="0" i="0" u="none" strike="noStrike" dirty="0">
                        <a:effectLst/>
                        <a:latin typeface="Arial" panose="020B0604020202020204" pitchFamily="34" charset="0"/>
                      </a:endParaRPr>
                    </a:p>
                  </a:txBody>
                  <a:tcPr marL="9525" marR="9525" marT="9525" marB="0" anchor="b"/>
                </a:tc>
                <a:tc>
                  <a:txBody>
                    <a:bodyPr/>
                    <a:lstStyle/>
                    <a:p>
                      <a:pPr algn="l" fontAlgn="b"/>
                      <a:r>
                        <a:rPr lang="en-US" sz="1000" u="none" strike="noStrike">
                          <a:effectLst/>
                        </a:rPr>
                        <a:t>Members </a:t>
                      </a:r>
                      <a:endParaRPr lang="en-US"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058495400"/>
                  </a:ext>
                </a:extLst>
              </a:tr>
              <a:tr h="161925">
                <a:tc>
                  <a:txBody>
                    <a:bodyPr/>
                    <a:lstStyle/>
                    <a:p>
                      <a:pPr algn="l" fontAlgn="b"/>
                      <a:r>
                        <a:rPr lang="en-US" sz="1000" u="none" strike="noStrike" dirty="0">
                          <a:effectLst/>
                        </a:rPr>
                        <a:t>I  Americas</a:t>
                      </a:r>
                      <a:endParaRPr lang="en-US" sz="1000" b="0" i="0" u="none" strike="noStrike" dirty="0">
                        <a:solidFill>
                          <a:srgbClr val="000000"/>
                        </a:solidFill>
                        <a:effectLst/>
                        <a:latin typeface="Arial" panose="020B0604020202020204" pitchFamily="34" charset="0"/>
                      </a:endParaRPr>
                    </a:p>
                  </a:txBody>
                  <a:tcPr marL="114300" marR="9525" marT="9525" marB="0" anchor="b"/>
                </a:tc>
                <a:tc>
                  <a:txBody>
                    <a:bodyPr/>
                    <a:lstStyle/>
                    <a:p>
                      <a:pPr algn="r" fontAlgn="b"/>
                      <a:r>
                        <a:rPr lang="en-US" sz="1000" b="0" i="0" u="none" strike="noStrike">
                          <a:solidFill>
                            <a:srgbClr val="000000"/>
                          </a:solidFill>
                          <a:effectLst/>
                          <a:latin typeface="Arial" panose="020B0604020202020204" pitchFamily="34" charset="0"/>
                        </a:rPr>
                        <a:t>5467</a:t>
                      </a:r>
                    </a:p>
                  </a:txBody>
                  <a:tcPr marL="9525" marR="9525" marT="9525" marB="0" anchor="b"/>
                </a:tc>
                <a:extLst>
                  <a:ext uri="{0D108BD9-81ED-4DB2-BD59-A6C34878D82A}">
                    <a16:rowId xmlns:a16="http://schemas.microsoft.com/office/drawing/2014/main" val="2564941834"/>
                  </a:ext>
                </a:extLst>
              </a:tr>
              <a:tr h="161925">
                <a:tc>
                  <a:txBody>
                    <a:bodyPr/>
                    <a:lstStyle/>
                    <a:p>
                      <a:pPr algn="l" fontAlgn="b"/>
                      <a:r>
                        <a:rPr lang="en-US" sz="1000" u="none" strike="noStrike" dirty="0">
                          <a:effectLst/>
                        </a:rPr>
                        <a:t>II  EMEA</a:t>
                      </a:r>
                      <a:endParaRPr lang="en-US" sz="1000" b="0" i="0" u="none" strike="noStrike" dirty="0">
                        <a:solidFill>
                          <a:srgbClr val="000000"/>
                        </a:solidFill>
                        <a:effectLst/>
                        <a:latin typeface="Arial" panose="020B0604020202020204" pitchFamily="34" charset="0"/>
                      </a:endParaRPr>
                    </a:p>
                  </a:txBody>
                  <a:tcPr marL="114300" marR="9525" marT="9525" marB="0" anchor="b"/>
                </a:tc>
                <a:tc>
                  <a:txBody>
                    <a:bodyPr/>
                    <a:lstStyle/>
                    <a:p>
                      <a:pPr algn="r" fontAlgn="b"/>
                      <a:r>
                        <a:rPr lang="en-US" sz="1000" b="0" i="0" u="none" strike="noStrike" dirty="0">
                          <a:solidFill>
                            <a:srgbClr val="000000"/>
                          </a:solidFill>
                          <a:effectLst/>
                          <a:latin typeface="Arial" panose="020B0604020202020204" pitchFamily="34" charset="0"/>
                        </a:rPr>
                        <a:t>3756</a:t>
                      </a:r>
                    </a:p>
                  </a:txBody>
                  <a:tcPr marL="9525" marR="9525" marT="9525" marB="0" anchor="b"/>
                </a:tc>
                <a:extLst>
                  <a:ext uri="{0D108BD9-81ED-4DB2-BD59-A6C34878D82A}">
                    <a16:rowId xmlns:a16="http://schemas.microsoft.com/office/drawing/2014/main" val="3336062088"/>
                  </a:ext>
                </a:extLst>
              </a:tr>
              <a:tr h="198899">
                <a:tc>
                  <a:txBody>
                    <a:bodyPr/>
                    <a:lstStyle/>
                    <a:p>
                      <a:pPr algn="l" fontAlgn="b"/>
                      <a:r>
                        <a:rPr lang="en-US" sz="1000" u="none" strike="noStrike" dirty="0">
                          <a:effectLst/>
                        </a:rPr>
                        <a:t>III  Asia-Oceania</a:t>
                      </a:r>
                      <a:endParaRPr lang="en-US" sz="1000" b="0" i="0" u="none" strike="noStrike" dirty="0">
                        <a:solidFill>
                          <a:srgbClr val="000000"/>
                        </a:solidFill>
                        <a:effectLst/>
                        <a:latin typeface="Arial" panose="020B0604020202020204" pitchFamily="34" charset="0"/>
                      </a:endParaRPr>
                    </a:p>
                  </a:txBody>
                  <a:tcPr marL="114300" marR="9525" marT="9525" marB="0" anchor="b"/>
                </a:tc>
                <a:tc>
                  <a:txBody>
                    <a:bodyPr/>
                    <a:lstStyle/>
                    <a:p>
                      <a:pPr algn="r" fontAlgn="b"/>
                      <a:r>
                        <a:rPr lang="en-US" sz="1000" b="0" i="0" u="none" strike="noStrike" dirty="0">
                          <a:solidFill>
                            <a:srgbClr val="000000"/>
                          </a:solidFill>
                          <a:effectLst/>
                          <a:latin typeface="Arial" panose="020B0604020202020204" pitchFamily="34" charset="0"/>
                        </a:rPr>
                        <a:t>1210</a:t>
                      </a:r>
                    </a:p>
                  </a:txBody>
                  <a:tcPr marL="9525" marR="9525" marT="9525" marB="0" anchor="b"/>
                </a:tc>
                <a:extLst>
                  <a:ext uri="{0D108BD9-81ED-4DB2-BD59-A6C34878D82A}">
                    <a16:rowId xmlns:a16="http://schemas.microsoft.com/office/drawing/2014/main" val="596513994"/>
                  </a:ext>
                </a:extLst>
              </a:tr>
              <a:tr h="161925">
                <a:tc>
                  <a:txBody>
                    <a:bodyPr/>
                    <a:lstStyle/>
                    <a:p>
                      <a:pPr algn="l" fontAlgn="b"/>
                      <a:r>
                        <a:rPr lang="en-US" sz="1000" u="none" strike="noStrike" dirty="0">
                          <a:effectLst/>
                        </a:rPr>
                        <a:t>CAB</a:t>
                      </a:r>
                      <a:endParaRPr lang="en-US" sz="1000" b="0" i="0" u="none" strike="noStrike" dirty="0">
                        <a:solidFill>
                          <a:srgbClr val="000000"/>
                        </a:solidFill>
                        <a:effectLst/>
                        <a:latin typeface="Arial" panose="020B0604020202020204" pitchFamily="34" charset="0"/>
                      </a:endParaRPr>
                    </a:p>
                  </a:txBody>
                  <a:tcPr marL="114300" marR="9525" marT="9525" marB="0" anchor="b"/>
                </a:tc>
                <a:tc>
                  <a:txBody>
                    <a:bodyPr/>
                    <a:lstStyle/>
                    <a:p>
                      <a:pPr algn="r" fontAlgn="b"/>
                      <a:r>
                        <a:rPr lang="en-US" sz="1000" b="0" i="0" u="none" strike="noStrike" dirty="0">
                          <a:solidFill>
                            <a:schemeClr val="tx1"/>
                          </a:solidFill>
                          <a:effectLst/>
                          <a:latin typeface="Arial" panose="020B0604020202020204" pitchFamily="34" charset="0"/>
                        </a:rPr>
                        <a:t>7990</a:t>
                      </a:r>
                    </a:p>
                  </a:txBody>
                  <a:tcPr marL="9525" marR="9525" marT="9525" marB="0" anchor="b"/>
                </a:tc>
                <a:extLst>
                  <a:ext uri="{0D108BD9-81ED-4DB2-BD59-A6C34878D82A}">
                    <a16:rowId xmlns:a16="http://schemas.microsoft.com/office/drawing/2014/main" val="2773619081"/>
                  </a:ext>
                </a:extLst>
              </a:tr>
              <a:tr h="151016">
                <a:tc>
                  <a:txBody>
                    <a:bodyPr/>
                    <a:lstStyle/>
                    <a:p>
                      <a:pPr algn="l" fontAlgn="b"/>
                      <a:endParaRPr lang="en-US" sz="1000" b="0" i="0" u="none" strike="noStrike" dirty="0">
                        <a:effectLst/>
                        <a:latin typeface="Arial" panose="020B0604020202020204" pitchFamily="34" charset="0"/>
                      </a:endParaRPr>
                    </a:p>
                  </a:txBody>
                  <a:tcPr marL="9525" marR="9525" marT="9525" marB="0" anchor="b"/>
                </a:tc>
                <a:tc>
                  <a:txBody>
                    <a:bodyPr/>
                    <a:lstStyle/>
                    <a:p>
                      <a:pPr algn="r" fontAlgn="b"/>
                      <a:r>
                        <a:rPr lang="en-US" sz="1000" b="1" i="0" u="none" strike="noStrike" dirty="0">
                          <a:solidFill>
                            <a:srgbClr val="000000"/>
                          </a:solidFill>
                          <a:effectLst/>
                          <a:latin typeface="Arial" panose="020B0604020202020204" pitchFamily="34" charset="0"/>
                        </a:rPr>
                        <a:t>18423</a:t>
                      </a:r>
                    </a:p>
                  </a:txBody>
                  <a:tcPr marL="9525" marR="9525" marT="9525" marB="0" anchor="b"/>
                </a:tc>
                <a:extLst>
                  <a:ext uri="{0D108BD9-81ED-4DB2-BD59-A6C34878D82A}">
                    <a16:rowId xmlns:a16="http://schemas.microsoft.com/office/drawing/2014/main" val="1702607341"/>
                  </a:ext>
                </a:extLst>
              </a:tr>
            </a:tbl>
          </a:graphicData>
        </a:graphic>
      </p:graphicFrame>
      <p:sp>
        <p:nvSpPr>
          <p:cNvPr id="10" name="TextBox 9"/>
          <p:cNvSpPr txBox="1"/>
          <p:nvPr/>
        </p:nvSpPr>
        <p:spPr>
          <a:xfrm>
            <a:off x="7541636" y="2725357"/>
            <a:ext cx="3296349" cy="307777"/>
          </a:xfrm>
          <a:prstGeom prst="rect">
            <a:avLst/>
          </a:prstGeom>
          <a:noFill/>
        </p:spPr>
        <p:txBody>
          <a:bodyPr wrap="square" rtlCol="0">
            <a:spAutoFit/>
          </a:bodyPr>
          <a:lstStyle/>
          <a:p>
            <a:r>
              <a:rPr lang="en-US" sz="1400" dirty="0"/>
              <a:t>Over 70 Chapters in over 35 Countries</a:t>
            </a:r>
          </a:p>
        </p:txBody>
      </p:sp>
      <p:sp>
        <p:nvSpPr>
          <p:cNvPr id="2" name="TextBox 1"/>
          <p:cNvSpPr txBox="1"/>
          <p:nvPr/>
        </p:nvSpPr>
        <p:spPr>
          <a:xfrm>
            <a:off x="4130784" y="5745570"/>
            <a:ext cx="2196883" cy="338554"/>
          </a:xfrm>
          <a:prstGeom prst="rect">
            <a:avLst/>
          </a:prstGeom>
          <a:solidFill>
            <a:schemeClr val="bg1"/>
          </a:solidFill>
        </p:spPr>
        <p:txBody>
          <a:bodyPr wrap="none" lIns="0" rIns="0" rtlCol="0">
            <a:spAutoFit/>
          </a:bodyPr>
          <a:lstStyle/>
          <a:p>
            <a:r>
              <a:rPr lang="en-US" sz="1600" b="1" u="sng" dirty="0">
                <a:solidFill>
                  <a:srgbClr val="3F970C"/>
                </a:solidFill>
              </a:rPr>
              <a:t>Serge Landry, Director</a:t>
            </a:r>
          </a:p>
        </p:txBody>
      </p:sp>
      <p:sp>
        <p:nvSpPr>
          <p:cNvPr id="4" name="Rectangle 3">
            <a:extLst>
              <a:ext uri="{FF2B5EF4-FFF2-40B4-BE49-F238E27FC236}">
                <a16:creationId xmlns:a16="http://schemas.microsoft.com/office/drawing/2014/main" id="{7A68A28E-B55D-46F2-ADB8-348AB449F414}"/>
              </a:ext>
            </a:extLst>
          </p:cNvPr>
          <p:cNvSpPr/>
          <p:nvPr/>
        </p:nvSpPr>
        <p:spPr>
          <a:xfrm>
            <a:off x="6327667" y="5745570"/>
            <a:ext cx="585197" cy="312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3A8A3EC-D0B1-4D82-939D-A8BB0AD1B614}"/>
              </a:ext>
            </a:extLst>
          </p:cNvPr>
          <p:cNvSpPr txBox="1"/>
          <p:nvPr/>
        </p:nvSpPr>
        <p:spPr>
          <a:xfrm>
            <a:off x="3032342" y="5385680"/>
            <a:ext cx="3651922" cy="338554"/>
          </a:xfrm>
          <a:prstGeom prst="rect">
            <a:avLst/>
          </a:prstGeom>
          <a:solidFill>
            <a:schemeClr val="bg1"/>
          </a:solidFill>
        </p:spPr>
        <p:txBody>
          <a:bodyPr wrap="square" lIns="0" rIns="0" rtlCol="0">
            <a:spAutoFit/>
          </a:bodyPr>
          <a:lstStyle/>
          <a:p>
            <a:r>
              <a:rPr lang="en-US" sz="1600" b="1" u="sng" dirty="0">
                <a:solidFill>
                  <a:srgbClr val="3F970C"/>
                </a:solidFill>
              </a:rPr>
              <a:t>Lucio Tirone, Director</a:t>
            </a:r>
          </a:p>
        </p:txBody>
      </p:sp>
      <p:graphicFrame>
        <p:nvGraphicFramePr>
          <p:cNvPr id="5" name="Object 4">
            <a:extLst>
              <a:ext uri="{FF2B5EF4-FFF2-40B4-BE49-F238E27FC236}">
                <a16:creationId xmlns:a16="http://schemas.microsoft.com/office/drawing/2014/main" id="{29147694-7742-4B97-97D8-0D9CE464BF72}"/>
              </a:ext>
            </a:extLst>
          </p:cNvPr>
          <p:cNvGraphicFramePr>
            <a:graphicFrameLocks noChangeAspect="1"/>
          </p:cNvGraphicFramePr>
          <p:nvPr>
            <p:extLst>
              <p:ext uri="{D42A27DB-BD31-4B8C-83A1-F6EECF244321}">
                <p14:modId xmlns:p14="http://schemas.microsoft.com/office/powerpoint/2010/main" val="2342885590"/>
              </p:ext>
            </p:extLst>
          </p:nvPr>
        </p:nvGraphicFramePr>
        <p:xfrm>
          <a:off x="7100246" y="4255538"/>
          <a:ext cx="4904941" cy="2414743"/>
        </p:xfrm>
        <a:graphic>
          <a:graphicData uri="http://schemas.openxmlformats.org/presentationml/2006/ole">
            <mc:AlternateContent xmlns:mc="http://schemas.openxmlformats.org/markup-compatibility/2006">
              <mc:Choice xmlns:v="urn:schemas-microsoft-com:vml" Requires="v">
                <p:oleObj name="Worksheet" r:id="rId4" imgW="4581398" imgH="2752541" progId="Excel.Sheet.12">
                  <p:embed/>
                </p:oleObj>
              </mc:Choice>
              <mc:Fallback>
                <p:oleObj name="Worksheet" r:id="rId4" imgW="4581398" imgH="2752541" progId="Excel.Sheet.12">
                  <p:embed/>
                  <p:pic>
                    <p:nvPicPr>
                      <p:cNvPr id="0" name=""/>
                      <p:cNvPicPr/>
                      <p:nvPr/>
                    </p:nvPicPr>
                    <p:blipFill>
                      <a:blip r:embed="rId5"/>
                      <a:stretch>
                        <a:fillRect/>
                      </a:stretch>
                    </p:blipFill>
                    <p:spPr>
                      <a:xfrm>
                        <a:off x="7100246" y="4255538"/>
                        <a:ext cx="4904941" cy="2414743"/>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C863E600-3484-4598-A4CA-60D08139D2E8}"/>
              </a:ext>
            </a:extLst>
          </p:cNvPr>
          <p:cNvSpPr txBox="1"/>
          <p:nvPr/>
        </p:nvSpPr>
        <p:spPr>
          <a:xfrm>
            <a:off x="10654748" y="3331597"/>
            <a:ext cx="1044392" cy="246221"/>
          </a:xfrm>
          <a:prstGeom prst="rect">
            <a:avLst/>
          </a:prstGeom>
          <a:noFill/>
        </p:spPr>
        <p:txBody>
          <a:bodyPr wrap="square" rtlCol="0">
            <a:spAutoFit/>
          </a:bodyPr>
          <a:lstStyle/>
          <a:p>
            <a:r>
              <a:rPr lang="en-US" sz="1000" dirty="0"/>
              <a:t>As of Jan 2021</a:t>
            </a:r>
          </a:p>
        </p:txBody>
      </p:sp>
    </p:spTree>
    <p:extLst>
      <p:ext uri="{BB962C8B-B14F-4D97-AF65-F5344CB8AC3E}">
        <p14:creationId xmlns:p14="http://schemas.microsoft.com/office/powerpoint/2010/main" val="428016800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theme/theme1.xml><?xml version="1.0" encoding="utf-8"?>
<a:theme xmlns:a="http://schemas.openxmlformats.org/drawingml/2006/main" name="IW2018 slide">
  <a:themeElements>
    <a:clrScheme name="INCOSE IW">
      <a:dk1>
        <a:srgbClr val="414042"/>
      </a:dk1>
      <a:lt1>
        <a:sysClr val="window" lastClr="FFFFFF"/>
      </a:lt1>
      <a:dk2>
        <a:srgbClr val="0071CE"/>
      </a:dk2>
      <a:lt2>
        <a:srgbClr val="EEECE1"/>
      </a:lt2>
      <a:accent1>
        <a:srgbClr val="618FCB"/>
      </a:accent1>
      <a:accent2>
        <a:srgbClr val="0071CE"/>
      </a:accent2>
      <a:accent3>
        <a:srgbClr val="0071CE"/>
      </a:accent3>
      <a:accent4>
        <a:srgbClr val="618FCB"/>
      </a:accent4>
      <a:accent5>
        <a:srgbClr val="618FCB"/>
      </a:accent5>
      <a:accent6>
        <a:srgbClr val="618FCB"/>
      </a:accent6>
      <a:hlink>
        <a:srgbClr val="0000FF"/>
      </a:hlink>
      <a:folHlink>
        <a:srgbClr val="981B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99999"/>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C9541386-7B00-3B4D-A63E-E8D589CEAB2E}" vid="{700DC0BD-9469-E942-8DA9-9FA96EC963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5d583fd-7d58-4cab-b156-487bc8ec2459" xsi:nil="true"/>
    <Document_x0020_Type xmlns="039b5878-27a2-492f-a5ce-511391114661" xsi:nil="true"/>
    <lcf76f155ced4ddcb4097134ff3c332f xmlns="039b5878-27a2-492f-a5ce-511391114661">
      <Terms xmlns="http://schemas.microsoft.com/office/infopath/2007/PartnerControls"/>
    </lcf76f155ced4ddcb4097134ff3c332f>
    <Publication_x0020_Date xmlns="039b5878-27a2-492f-a5ce-511391114661" xsi:nil="true"/>
    <Term xmlns="039b5878-27a2-492f-a5ce-511391114661" xsi:nil="true"/>
    <Short_x0020_Description xmlns="039b5878-27a2-492f-a5ce-511391114661" xsi:nil="true"/>
    <Author_x0028_s_x0029_ xmlns="039b5878-27a2-492f-a5ce-511391114661" xsi:nil="true"/>
    <Descriptive_x0020_Title xmlns="039b5878-27a2-492f-a5ce-51139111466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FE2C79C1FA8A4FABB2436FD22CCFD6" ma:contentTypeVersion="17" ma:contentTypeDescription="Create a new document." ma:contentTypeScope="" ma:versionID="2cefdba5221952b65d2fecb074901929">
  <xsd:schema xmlns:xsd="http://www.w3.org/2001/XMLSchema" xmlns:xs="http://www.w3.org/2001/XMLSchema" xmlns:p="http://schemas.microsoft.com/office/2006/metadata/properties" xmlns:ns2="039b5878-27a2-492f-a5ce-511391114661" xmlns:ns3="a5d583fd-7d58-4cab-b156-487bc8ec2459" targetNamespace="http://schemas.microsoft.com/office/2006/metadata/properties" ma:root="true" ma:fieldsID="97bf04cd5aa9b1f759796b56df68c8fc" ns2:_="" ns3:_="">
    <xsd:import namespace="039b5878-27a2-492f-a5ce-511391114661"/>
    <xsd:import namespace="a5d583fd-7d58-4cab-b156-487bc8ec245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Document_x0020_Type" minOccurs="0"/>
                <xsd:element ref="ns2:Descriptive_x0020_Title" minOccurs="0"/>
                <xsd:element ref="ns2:Short_x0020_Description" minOccurs="0"/>
                <xsd:element ref="ns2:Author_x0028_s_x0029_" minOccurs="0"/>
                <xsd:element ref="ns2:Publication_x0020_Date" minOccurs="0"/>
                <xsd:element ref="ns2:Ter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9b5878-27a2-492f-a5ce-5113911146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5bfa5e-0804-4ef2-ba09-c663ae3aebb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Document_x0020_Type" ma:index="19" nillable="true" ma:displayName="Document Type" ma:internalName="Document_x0020_Type">
      <xsd:simpleType>
        <xsd:restriction base="dms:Text">
          <xsd:maxLength value="255"/>
        </xsd:restriction>
      </xsd:simpleType>
    </xsd:element>
    <xsd:element name="Descriptive_x0020_Title" ma:index="20" nillable="true" ma:displayName="Descriptive Title" ma:internalName="Descriptive_x0020_Title">
      <xsd:simpleType>
        <xsd:restriction base="dms:Text">
          <xsd:maxLength value="255"/>
        </xsd:restriction>
      </xsd:simpleType>
    </xsd:element>
    <xsd:element name="Short_x0020_Description" ma:index="21" nillable="true" ma:displayName="Short Description" ma:internalName="Short_x0020_Description">
      <xsd:simpleType>
        <xsd:restriction base="dms:Text">
          <xsd:maxLength value="255"/>
        </xsd:restriction>
      </xsd:simpleType>
    </xsd:element>
    <xsd:element name="Author_x0028_s_x0029_" ma:index="22" nillable="true" ma:displayName="Author(s)" ma:internalName="Author_x0028_s_x0029_">
      <xsd:simpleType>
        <xsd:restriction base="dms:Text">
          <xsd:maxLength value="255"/>
        </xsd:restriction>
      </xsd:simpleType>
    </xsd:element>
    <xsd:element name="Publication_x0020_Date" ma:index="23" nillable="true" ma:displayName="Publication Date" ma:internalName="Publication_x0020_Date">
      <xsd:simpleType>
        <xsd:restriction base="dms:Text">
          <xsd:maxLength value="255"/>
        </xsd:restriction>
      </xsd:simpleType>
    </xsd:element>
    <xsd:element name="Term" ma:index="24" nillable="true" ma:displayName="Term" ma:internalName="Term">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d583fd-7d58-4cab-b156-487bc8ec245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b484b53-ce30-4f54-8882-0dc6d41d614c}" ma:internalName="TaxCatchAll" ma:showField="CatchAllData" ma:web="a5d583fd-7d58-4cab-b156-487bc8ec24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BC32E1-724D-4494-A101-F986F9170771}">
  <ds:schemaRefs>
    <ds:schemaRef ds:uri="http://schemas.microsoft.com/sharepoint/v3/contenttype/forms"/>
  </ds:schemaRefs>
</ds:datastoreItem>
</file>

<file path=customXml/itemProps2.xml><?xml version="1.0" encoding="utf-8"?>
<ds:datastoreItem xmlns:ds="http://schemas.openxmlformats.org/officeDocument/2006/customXml" ds:itemID="{A0768509-5D7F-4EB6-BE9B-94F7844B6E4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C29872B-4E10-4678-911C-5AC7AA63D9C2}"/>
</file>

<file path=docProps/app.xml><?xml version="1.0" encoding="utf-8"?>
<Properties xmlns="http://schemas.openxmlformats.org/officeDocument/2006/extended-properties" xmlns:vt="http://schemas.openxmlformats.org/officeDocument/2006/docPropsVTypes">
  <Template>iw2021-slide</Template>
  <TotalTime>210</TotalTime>
  <Words>2226</Words>
  <Application>Microsoft Office PowerPoint</Application>
  <PresentationFormat>Custom</PresentationFormat>
  <Paragraphs>431</Paragraphs>
  <Slides>23</Slides>
  <Notes>14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Arial</vt:lpstr>
      <vt:lpstr>Arial Narrow</vt:lpstr>
      <vt:lpstr>Calibri</vt:lpstr>
      <vt:lpstr>Open Sans</vt:lpstr>
      <vt:lpstr>Open Sans Light</vt:lpstr>
      <vt:lpstr>IW2018 slide</vt:lpstr>
      <vt:lpstr>Worksheet</vt:lpstr>
      <vt:lpstr>Chapter Leader Training Unit 3 – Chapters and Officer Roles</vt:lpstr>
      <vt:lpstr>What We Are Planning to Cover</vt:lpstr>
      <vt:lpstr>PowerPoint Presentation</vt:lpstr>
      <vt:lpstr>INCOSE is about who you know and who you can get to know</vt:lpstr>
      <vt:lpstr>Chapters Play Essential Roles Supporting INCOSE’s Goals and Objectives</vt:lpstr>
      <vt:lpstr>Critical Success Factors for Chapters</vt:lpstr>
      <vt:lpstr>Chapters Have Responsibilities (per CHP-100)</vt:lpstr>
      <vt:lpstr>New Member Welcome is Critical to Engagement and Retention</vt:lpstr>
      <vt:lpstr>INCOSE Chapters Around the World</vt:lpstr>
      <vt:lpstr>AMERICAS SECTOR / Tony Williams, Director</vt:lpstr>
      <vt:lpstr>EMEA SECTOR / Lucio Tirone, Director </vt:lpstr>
      <vt:lpstr>ASIA-OCEANIA SECTOR / Serge Landry, Director</vt:lpstr>
      <vt:lpstr>Chapter Officers/Leadership  Team</vt:lpstr>
      <vt:lpstr>Chapter Officers/Leadership  Team</vt:lpstr>
      <vt:lpstr>Planning Responsibilities - President </vt:lpstr>
      <vt:lpstr>Planning Responsibilities (2) - President </vt:lpstr>
      <vt:lpstr>Other Typical Responsibilities - President </vt:lpstr>
      <vt:lpstr>President’s Typical Check List </vt:lpstr>
      <vt:lpstr>Past President Suggested Tasks</vt:lpstr>
      <vt:lpstr>Typical Responsibilities – President-Elect </vt:lpstr>
      <vt:lpstr>Typical Responsibilities – Vice President </vt:lpstr>
      <vt:lpstr>Typical Responsibilities – Secretary</vt:lpstr>
      <vt:lpstr>Typical Responsibilities – Treasurer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Eric Belle</dc:creator>
  <cp:keywords/>
  <dc:description/>
  <cp:lastModifiedBy>Williams, Antony G. (JSC-ER)[Jacobs Technology, Inc.]</cp:lastModifiedBy>
  <cp:revision>12</cp:revision>
  <dcterms:created xsi:type="dcterms:W3CDTF">2021-01-19T21:58:54Z</dcterms:created>
  <dcterms:modified xsi:type="dcterms:W3CDTF">2021-02-04T18:59:54Z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0x01010017FE2C79C1FA8A4FABB2436FD22CCFD6</vt:lpwstr>
  </property>
</Properties>
</file>